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1" r:id="rId2"/>
    <p:sldId id="256" r:id="rId3"/>
    <p:sldId id="257" r:id="rId4"/>
    <p:sldId id="258" r:id="rId5"/>
    <p:sldId id="273" r:id="rId6"/>
    <p:sldId id="261" r:id="rId7"/>
    <p:sldId id="285" r:id="rId8"/>
    <p:sldId id="276" r:id="rId9"/>
    <p:sldId id="277" r:id="rId10"/>
    <p:sldId id="289" r:id="rId11"/>
    <p:sldId id="263" r:id="rId12"/>
    <p:sldId id="262" r:id="rId13"/>
    <p:sldId id="264" r:id="rId14"/>
    <p:sldId id="268" r:id="rId15"/>
    <p:sldId id="267" r:id="rId16"/>
    <p:sldId id="288" r:id="rId17"/>
    <p:sldId id="275" r:id="rId18"/>
    <p:sldId id="290" r:id="rId19"/>
    <p:sldId id="266" r:id="rId20"/>
    <p:sldId id="280" r:id="rId21"/>
    <p:sldId id="270" r:id="rId22"/>
    <p:sldId id="260" r:id="rId23"/>
    <p:sldId id="291" r:id="rId24"/>
    <p:sldId id="265" r:id="rId25"/>
    <p:sldId id="287" r:id="rId26"/>
    <p:sldId id="269" r:id="rId27"/>
    <p:sldId id="274" r:id="rId28"/>
    <p:sldId id="284" r:id="rId29"/>
    <p:sldId id="278" r:id="rId30"/>
    <p:sldId id="286"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155"/>
    <a:srgbClr val="EDD7AF"/>
    <a:srgbClr val="EFD1B4"/>
    <a:srgbClr val="E6A97B"/>
    <a:srgbClr val="9B7979"/>
    <a:srgbClr val="FFF4E9"/>
    <a:srgbClr val="E2E2E2"/>
    <a:srgbClr val="614E83"/>
    <a:srgbClr val="E6E6E6"/>
    <a:srgbClr val="4833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0" autoAdjust="0"/>
    <p:restoredTop sz="94660"/>
  </p:normalViewPr>
  <p:slideViewPr>
    <p:cSldViewPr snapToGrid="0">
      <p:cViewPr varScale="1">
        <p:scale>
          <a:sx n="86" d="100"/>
          <a:sy n="86" d="100"/>
        </p:scale>
        <p:origin x="586"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3EF253-F9CE-45BF-A537-171603174481}" type="datetimeFigureOut">
              <a:rPr lang="en-US" smtClean="0"/>
              <a:t>5/28/2024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54E526-3396-4824-8E8D-5C14D0E4FE33}" type="slidenum">
              <a:rPr lang="en-US" smtClean="0"/>
              <a:t>‹#›</a:t>
            </a:fld>
            <a:endParaRPr lang="en-US"/>
          </a:p>
        </p:txBody>
      </p:sp>
    </p:spTree>
    <p:extLst>
      <p:ext uri="{BB962C8B-B14F-4D97-AF65-F5344CB8AC3E}">
        <p14:creationId xmlns:p14="http://schemas.microsoft.com/office/powerpoint/2010/main" val="2833779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54E526-3396-4824-8E8D-5C14D0E4FE33}" type="slidenum">
              <a:rPr lang="en-US" smtClean="0"/>
              <a:t>20</a:t>
            </a:fld>
            <a:endParaRPr lang="en-US"/>
          </a:p>
        </p:txBody>
      </p:sp>
    </p:spTree>
    <p:extLst>
      <p:ext uri="{BB962C8B-B14F-4D97-AF65-F5344CB8AC3E}">
        <p14:creationId xmlns:p14="http://schemas.microsoft.com/office/powerpoint/2010/main" val="531975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6" name="Freeform: Shape 105">
            <a:extLst>
              <a:ext uri="{FF2B5EF4-FFF2-40B4-BE49-F238E27FC236}">
                <a16:creationId xmlns:a16="http://schemas.microsoft.com/office/drawing/2014/main" id="{7CE66E71-3326-5F94-715F-026CA948AA40}"/>
              </a:ext>
            </a:extLst>
          </p:cNvPr>
          <p:cNvSpPr/>
          <p:nvPr userDrawn="1"/>
        </p:nvSpPr>
        <p:spPr>
          <a:xfrm>
            <a:off x="7583788" y="3088304"/>
            <a:ext cx="3947975" cy="2951705"/>
          </a:xfrm>
          <a:custGeom>
            <a:avLst/>
            <a:gdLst>
              <a:gd name="connsiteX0" fmla="*/ 2675771 w 2675763"/>
              <a:gd name="connsiteY0" fmla="*/ 1604867 h 2000535"/>
              <a:gd name="connsiteX1" fmla="*/ 2670056 w 2675763"/>
              <a:gd name="connsiteY1" fmla="*/ 1603153 h 2000535"/>
              <a:gd name="connsiteX2" fmla="*/ 2632623 w 2675763"/>
              <a:gd name="connsiteY2" fmla="*/ 1600105 h 2000535"/>
              <a:gd name="connsiteX3" fmla="*/ 2629956 w 2675763"/>
              <a:gd name="connsiteY3" fmla="*/ 1600105 h 2000535"/>
              <a:gd name="connsiteX4" fmla="*/ 2642243 w 2675763"/>
              <a:gd name="connsiteY4" fmla="*/ 1594771 h 2000535"/>
              <a:gd name="connsiteX5" fmla="*/ 2671485 w 2675763"/>
              <a:gd name="connsiteY5" fmla="*/ 1596295 h 2000535"/>
              <a:gd name="connsiteX6" fmla="*/ 2658341 w 2675763"/>
              <a:gd name="connsiteY6" fmla="*/ 1592294 h 2000535"/>
              <a:gd name="connsiteX7" fmla="*/ 2664913 w 2675763"/>
              <a:gd name="connsiteY7" fmla="*/ 1592294 h 2000535"/>
              <a:gd name="connsiteX8" fmla="*/ 2642148 w 2675763"/>
              <a:gd name="connsiteY8" fmla="*/ 1592294 h 2000535"/>
              <a:gd name="connsiteX9" fmla="*/ 2628909 w 2675763"/>
              <a:gd name="connsiteY9" fmla="*/ 1595247 h 2000535"/>
              <a:gd name="connsiteX10" fmla="*/ 2638434 w 2675763"/>
              <a:gd name="connsiteY10" fmla="*/ 1589913 h 2000535"/>
              <a:gd name="connsiteX11" fmla="*/ 2656626 w 2675763"/>
              <a:gd name="connsiteY11" fmla="*/ 1587056 h 2000535"/>
              <a:gd name="connsiteX12" fmla="*/ 2645387 w 2675763"/>
              <a:gd name="connsiteY12" fmla="*/ 1586579 h 2000535"/>
              <a:gd name="connsiteX13" fmla="*/ 2651673 w 2675763"/>
              <a:gd name="connsiteY13" fmla="*/ 1584007 h 2000535"/>
              <a:gd name="connsiteX14" fmla="*/ 2641481 w 2675763"/>
              <a:gd name="connsiteY14" fmla="*/ 1587056 h 2000535"/>
              <a:gd name="connsiteX15" fmla="*/ 2628146 w 2675763"/>
              <a:gd name="connsiteY15" fmla="*/ 1590675 h 2000535"/>
              <a:gd name="connsiteX16" fmla="*/ 2642815 w 2675763"/>
              <a:gd name="connsiteY16" fmla="*/ 1580293 h 2000535"/>
              <a:gd name="connsiteX17" fmla="*/ 2620907 w 2675763"/>
              <a:gd name="connsiteY17" fmla="*/ 1593818 h 2000535"/>
              <a:gd name="connsiteX18" fmla="*/ 2611382 w 2675763"/>
              <a:gd name="connsiteY18" fmla="*/ 1599914 h 2000535"/>
              <a:gd name="connsiteX19" fmla="*/ 2627860 w 2675763"/>
              <a:gd name="connsiteY19" fmla="*/ 1585151 h 2000535"/>
              <a:gd name="connsiteX20" fmla="*/ 2634243 w 2675763"/>
              <a:gd name="connsiteY20" fmla="*/ 1581722 h 2000535"/>
              <a:gd name="connsiteX21" fmla="*/ 2631194 w 2675763"/>
              <a:gd name="connsiteY21" fmla="*/ 1582864 h 2000535"/>
              <a:gd name="connsiteX22" fmla="*/ 2638719 w 2675763"/>
              <a:gd name="connsiteY22" fmla="*/ 1577816 h 2000535"/>
              <a:gd name="connsiteX23" fmla="*/ 2624527 w 2675763"/>
              <a:gd name="connsiteY23" fmla="*/ 1585722 h 2000535"/>
              <a:gd name="connsiteX24" fmla="*/ 2605477 w 2675763"/>
              <a:gd name="connsiteY24" fmla="*/ 1598866 h 2000535"/>
              <a:gd name="connsiteX25" fmla="*/ 2627003 w 2675763"/>
              <a:gd name="connsiteY25" fmla="*/ 1577435 h 2000535"/>
              <a:gd name="connsiteX26" fmla="*/ 2628051 w 2675763"/>
              <a:gd name="connsiteY26" fmla="*/ 1577912 h 2000535"/>
              <a:gd name="connsiteX27" fmla="*/ 2627194 w 2675763"/>
              <a:gd name="connsiteY27" fmla="*/ 1577245 h 2000535"/>
              <a:gd name="connsiteX28" fmla="*/ 2630052 w 2675763"/>
              <a:gd name="connsiteY28" fmla="*/ 1575149 h 2000535"/>
              <a:gd name="connsiteX29" fmla="*/ 2626717 w 2675763"/>
              <a:gd name="connsiteY29" fmla="*/ 1576864 h 2000535"/>
              <a:gd name="connsiteX30" fmla="*/ 2601857 w 2675763"/>
              <a:gd name="connsiteY30" fmla="*/ 1571911 h 2000535"/>
              <a:gd name="connsiteX31" fmla="*/ 2602524 w 2675763"/>
              <a:gd name="connsiteY31" fmla="*/ 1571911 h 2000535"/>
              <a:gd name="connsiteX32" fmla="*/ 2635004 w 2675763"/>
              <a:gd name="connsiteY32" fmla="*/ 1575530 h 2000535"/>
              <a:gd name="connsiteX33" fmla="*/ 2606429 w 2675763"/>
              <a:gd name="connsiteY33" fmla="*/ 1570482 h 2000535"/>
              <a:gd name="connsiteX34" fmla="*/ 2608430 w 2675763"/>
              <a:gd name="connsiteY34" fmla="*/ 1569815 h 2000535"/>
              <a:gd name="connsiteX35" fmla="*/ 2641672 w 2675763"/>
              <a:gd name="connsiteY35" fmla="*/ 1569815 h 2000535"/>
              <a:gd name="connsiteX36" fmla="*/ 2616431 w 2675763"/>
              <a:gd name="connsiteY36" fmla="*/ 1567434 h 2000535"/>
              <a:gd name="connsiteX37" fmla="*/ 2644148 w 2675763"/>
              <a:gd name="connsiteY37" fmla="*/ 1563719 h 2000535"/>
              <a:gd name="connsiteX38" fmla="*/ 2606524 w 2675763"/>
              <a:gd name="connsiteY38" fmla="*/ 1568958 h 2000535"/>
              <a:gd name="connsiteX39" fmla="*/ 2641576 w 2675763"/>
              <a:gd name="connsiteY39" fmla="*/ 1551908 h 2000535"/>
              <a:gd name="connsiteX40" fmla="*/ 2602238 w 2675763"/>
              <a:gd name="connsiteY40" fmla="*/ 1569339 h 2000535"/>
              <a:gd name="connsiteX41" fmla="*/ 2634814 w 2675763"/>
              <a:gd name="connsiteY41" fmla="*/ 1544288 h 2000535"/>
              <a:gd name="connsiteX42" fmla="*/ 2595666 w 2675763"/>
              <a:gd name="connsiteY42" fmla="*/ 1571625 h 2000535"/>
              <a:gd name="connsiteX43" fmla="*/ 2631099 w 2675763"/>
              <a:gd name="connsiteY43" fmla="*/ 1540193 h 2000535"/>
              <a:gd name="connsiteX44" fmla="*/ 2588522 w 2675763"/>
              <a:gd name="connsiteY44" fmla="*/ 1574292 h 2000535"/>
              <a:gd name="connsiteX45" fmla="*/ 2624336 w 2675763"/>
              <a:gd name="connsiteY45" fmla="*/ 1537145 h 2000535"/>
              <a:gd name="connsiteX46" fmla="*/ 2583474 w 2675763"/>
              <a:gd name="connsiteY46" fmla="*/ 1575245 h 2000535"/>
              <a:gd name="connsiteX47" fmla="*/ 2622431 w 2675763"/>
              <a:gd name="connsiteY47" fmla="*/ 1526477 h 2000535"/>
              <a:gd name="connsiteX48" fmla="*/ 2578331 w 2675763"/>
              <a:gd name="connsiteY48" fmla="*/ 1576864 h 2000535"/>
              <a:gd name="connsiteX49" fmla="*/ 2615573 w 2675763"/>
              <a:gd name="connsiteY49" fmla="*/ 1526000 h 2000535"/>
              <a:gd name="connsiteX50" fmla="*/ 2573282 w 2675763"/>
              <a:gd name="connsiteY50" fmla="*/ 1577912 h 2000535"/>
              <a:gd name="connsiteX51" fmla="*/ 2602524 w 2675763"/>
              <a:gd name="connsiteY51" fmla="*/ 1529524 h 2000535"/>
              <a:gd name="connsiteX52" fmla="*/ 2569472 w 2675763"/>
              <a:gd name="connsiteY52" fmla="*/ 1579626 h 2000535"/>
              <a:gd name="connsiteX53" fmla="*/ 2589665 w 2675763"/>
              <a:gd name="connsiteY53" fmla="*/ 1534668 h 2000535"/>
              <a:gd name="connsiteX54" fmla="*/ 2564233 w 2675763"/>
              <a:gd name="connsiteY54" fmla="*/ 1585246 h 2000535"/>
              <a:gd name="connsiteX55" fmla="*/ 2571949 w 2675763"/>
              <a:gd name="connsiteY55" fmla="*/ 1545431 h 2000535"/>
              <a:gd name="connsiteX56" fmla="*/ 2561090 w 2675763"/>
              <a:gd name="connsiteY56" fmla="*/ 1588961 h 2000535"/>
              <a:gd name="connsiteX57" fmla="*/ 2562900 w 2675763"/>
              <a:gd name="connsiteY57" fmla="*/ 1550289 h 2000535"/>
              <a:gd name="connsiteX58" fmla="*/ 2558328 w 2675763"/>
              <a:gd name="connsiteY58" fmla="*/ 1593914 h 2000535"/>
              <a:gd name="connsiteX59" fmla="*/ 2550327 w 2675763"/>
              <a:gd name="connsiteY59" fmla="*/ 1564100 h 2000535"/>
              <a:gd name="connsiteX60" fmla="*/ 2555280 w 2675763"/>
              <a:gd name="connsiteY60" fmla="*/ 1596771 h 2000535"/>
              <a:gd name="connsiteX61" fmla="*/ 2549946 w 2675763"/>
              <a:gd name="connsiteY61" fmla="*/ 1592008 h 2000535"/>
              <a:gd name="connsiteX62" fmla="*/ 2544707 w 2675763"/>
              <a:gd name="connsiteY62" fmla="*/ 1564196 h 2000535"/>
              <a:gd name="connsiteX63" fmla="*/ 2547565 w 2675763"/>
              <a:gd name="connsiteY63" fmla="*/ 1589056 h 2000535"/>
              <a:gd name="connsiteX64" fmla="*/ 2543469 w 2675763"/>
              <a:gd name="connsiteY64" fmla="*/ 1572863 h 2000535"/>
              <a:gd name="connsiteX65" fmla="*/ 2542802 w 2675763"/>
              <a:gd name="connsiteY65" fmla="*/ 1574768 h 2000535"/>
              <a:gd name="connsiteX66" fmla="*/ 2535658 w 2675763"/>
              <a:gd name="connsiteY66" fmla="*/ 1552861 h 2000535"/>
              <a:gd name="connsiteX67" fmla="*/ 2539945 w 2675763"/>
              <a:gd name="connsiteY67" fmla="*/ 1591628 h 2000535"/>
              <a:gd name="connsiteX68" fmla="*/ 2528801 w 2675763"/>
              <a:gd name="connsiteY68" fmla="*/ 1546955 h 2000535"/>
              <a:gd name="connsiteX69" fmla="*/ 2535849 w 2675763"/>
              <a:gd name="connsiteY69" fmla="*/ 1585055 h 2000535"/>
              <a:gd name="connsiteX70" fmla="*/ 2521371 w 2675763"/>
              <a:gd name="connsiteY70" fmla="*/ 1540764 h 2000535"/>
              <a:gd name="connsiteX71" fmla="*/ 2532992 w 2675763"/>
              <a:gd name="connsiteY71" fmla="*/ 1583531 h 2000535"/>
              <a:gd name="connsiteX72" fmla="*/ 2508608 w 2675763"/>
              <a:gd name="connsiteY72" fmla="*/ 1531811 h 2000535"/>
              <a:gd name="connsiteX73" fmla="*/ 2529182 w 2675763"/>
              <a:gd name="connsiteY73" fmla="*/ 1579436 h 2000535"/>
              <a:gd name="connsiteX74" fmla="*/ 2502036 w 2675763"/>
              <a:gd name="connsiteY74" fmla="*/ 1531811 h 2000535"/>
              <a:gd name="connsiteX75" fmla="*/ 2525943 w 2675763"/>
              <a:gd name="connsiteY75" fmla="*/ 1576578 h 2000535"/>
              <a:gd name="connsiteX76" fmla="*/ 2500702 w 2675763"/>
              <a:gd name="connsiteY76" fmla="*/ 1536287 h 2000535"/>
              <a:gd name="connsiteX77" fmla="*/ 2500702 w 2675763"/>
              <a:gd name="connsiteY77" fmla="*/ 1400461 h 2000535"/>
              <a:gd name="connsiteX78" fmla="*/ 2500702 w 2675763"/>
              <a:gd name="connsiteY78" fmla="*/ 1400461 h 2000535"/>
              <a:gd name="connsiteX79" fmla="*/ 2517942 w 2675763"/>
              <a:gd name="connsiteY79" fmla="*/ 1343311 h 2000535"/>
              <a:gd name="connsiteX80" fmla="*/ 2527467 w 2675763"/>
              <a:gd name="connsiteY80" fmla="*/ 1343311 h 2000535"/>
              <a:gd name="connsiteX81" fmla="*/ 2527467 w 2675763"/>
              <a:gd name="connsiteY81" fmla="*/ 1329309 h 2000535"/>
              <a:gd name="connsiteX82" fmla="*/ 2481176 w 2675763"/>
              <a:gd name="connsiteY82" fmla="*/ 1329309 h 2000535"/>
              <a:gd name="connsiteX83" fmla="*/ 2481176 w 2675763"/>
              <a:gd name="connsiteY83" fmla="*/ 1027081 h 2000535"/>
              <a:gd name="connsiteX84" fmla="*/ 2493463 w 2675763"/>
              <a:gd name="connsiteY84" fmla="*/ 987076 h 2000535"/>
              <a:gd name="connsiteX85" fmla="*/ 2504988 w 2675763"/>
              <a:gd name="connsiteY85" fmla="*/ 987076 h 2000535"/>
              <a:gd name="connsiteX86" fmla="*/ 2504988 w 2675763"/>
              <a:gd name="connsiteY86" fmla="*/ 975836 h 2000535"/>
              <a:gd name="connsiteX87" fmla="*/ 2468507 w 2675763"/>
              <a:gd name="connsiteY87" fmla="*/ 975836 h 2000535"/>
              <a:gd name="connsiteX88" fmla="*/ 2468507 w 2675763"/>
              <a:gd name="connsiteY88" fmla="*/ 806291 h 2000535"/>
              <a:gd name="connsiteX89" fmla="*/ 2477556 w 2675763"/>
              <a:gd name="connsiteY89" fmla="*/ 776859 h 2000535"/>
              <a:gd name="connsiteX90" fmla="*/ 2486034 w 2675763"/>
              <a:gd name="connsiteY90" fmla="*/ 776859 h 2000535"/>
              <a:gd name="connsiteX91" fmla="*/ 2486034 w 2675763"/>
              <a:gd name="connsiteY91" fmla="*/ 768572 h 2000535"/>
              <a:gd name="connsiteX92" fmla="*/ 2446600 w 2675763"/>
              <a:gd name="connsiteY92" fmla="*/ 768572 h 2000535"/>
              <a:gd name="connsiteX93" fmla="*/ 2446600 w 2675763"/>
              <a:gd name="connsiteY93" fmla="*/ 649700 h 2000535"/>
              <a:gd name="connsiteX94" fmla="*/ 2452029 w 2675763"/>
              <a:gd name="connsiteY94" fmla="*/ 649700 h 2000535"/>
              <a:gd name="connsiteX95" fmla="*/ 2452029 w 2675763"/>
              <a:gd name="connsiteY95" fmla="*/ 640175 h 2000535"/>
              <a:gd name="connsiteX96" fmla="*/ 2456696 w 2675763"/>
              <a:gd name="connsiteY96" fmla="*/ 640175 h 2000535"/>
              <a:gd name="connsiteX97" fmla="*/ 2456696 w 2675763"/>
              <a:gd name="connsiteY97" fmla="*/ 625983 h 2000535"/>
              <a:gd name="connsiteX98" fmla="*/ 2467850 w 2675763"/>
              <a:gd name="connsiteY98" fmla="*/ 559565 h 2000535"/>
              <a:gd name="connsiteX99" fmla="*/ 2466221 w 2675763"/>
              <a:gd name="connsiteY99" fmla="*/ 557403 h 2000535"/>
              <a:gd name="connsiteX100" fmla="*/ 2462316 w 2675763"/>
              <a:gd name="connsiteY100" fmla="*/ 549497 h 2000535"/>
              <a:gd name="connsiteX101" fmla="*/ 2449362 w 2675763"/>
              <a:gd name="connsiteY101" fmla="*/ 539972 h 2000535"/>
              <a:gd name="connsiteX102" fmla="*/ 2447362 w 2675763"/>
              <a:gd name="connsiteY102" fmla="*/ 532257 h 2000535"/>
              <a:gd name="connsiteX103" fmla="*/ 2435741 w 2675763"/>
              <a:gd name="connsiteY103" fmla="*/ 477107 h 2000535"/>
              <a:gd name="connsiteX104" fmla="*/ 2443847 w 2675763"/>
              <a:gd name="connsiteY104" fmla="*/ 459781 h 2000535"/>
              <a:gd name="connsiteX105" fmla="*/ 2434122 w 2675763"/>
              <a:gd name="connsiteY105" fmla="*/ 451199 h 2000535"/>
              <a:gd name="connsiteX106" fmla="*/ 2434122 w 2675763"/>
              <a:gd name="connsiteY106" fmla="*/ 443484 h 2000535"/>
              <a:gd name="connsiteX107" fmla="*/ 2462697 w 2675763"/>
              <a:gd name="connsiteY107" fmla="*/ 412909 h 2000535"/>
              <a:gd name="connsiteX108" fmla="*/ 2462697 w 2675763"/>
              <a:gd name="connsiteY108" fmla="*/ 408813 h 2000535"/>
              <a:gd name="connsiteX109" fmla="*/ 2434084 w 2675763"/>
              <a:gd name="connsiteY109" fmla="*/ 427330 h 2000535"/>
              <a:gd name="connsiteX110" fmla="*/ 2415072 w 2675763"/>
              <a:gd name="connsiteY110" fmla="*/ 405098 h 2000535"/>
              <a:gd name="connsiteX111" fmla="*/ 2428598 w 2675763"/>
              <a:gd name="connsiteY111" fmla="*/ 382714 h 2000535"/>
              <a:gd name="connsiteX112" fmla="*/ 2404728 w 2675763"/>
              <a:gd name="connsiteY112" fmla="*/ 419090 h 2000535"/>
              <a:gd name="connsiteX113" fmla="*/ 2430503 w 2675763"/>
              <a:gd name="connsiteY113" fmla="*/ 443294 h 2000535"/>
              <a:gd name="connsiteX114" fmla="*/ 2430503 w 2675763"/>
              <a:gd name="connsiteY114" fmla="*/ 451009 h 2000535"/>
              <a:gd name="connsiteX115" fmla="*/ 2419149 w 2675763"/>
              <a:gd name="connsiteY115" fmla="*/ 466401 h 2000535"/>
              <a:gd name="connsiteX116" fmla="*/ 2428217 w 2675763"/>
              <a:gd name="connsiteY116" fmla="*/ 477203 h 2000535"/>
              <a:gd name="connsiteX117" fmla="*/ 2416215 w 2675763"/>
              <a:gd name="connsiteY117" fmla="*/ 532257 h 2000535"/>
              <a:gd name="connsiteX118" fmla="*/ 2414215 w 2675763"/>
              <a:gd name="connsiteY118" fmla="*/ 540353 h 2000535"/>
              <a:gd name="connsiteX119" fmla="*/ 2401261 w 2675763"/>
              <a:gd name="connsiteY119" fmla="*/ 549878 h 2000535"/>
              <a:gd name="connsiteX120" fmla="*/ 2397356 w 2675763"/>
              <a:gd name="connsiteY120" fmla="*/ 557784 h 2000535"/>
              <a:gd name="connsiteX121" fmla="*/ 2404718 w 2675763"/>
              <a:gd name="connsiteY121" fmla="*/ 624735 h 2000535"/>
              <a:gd name="connsiteX122" fmla="*/ 2406881 w 2675763"/>
              <a:gd name="connsiteY122" fmla="*/ 626364 h 2000535"/>
              <a:gd name="connsiteX123" fmla="*/ 2406881 w 2675763"/>
              <a:gd name="connsiteY123" fmla="*/ 640556 h 2000535"/>
              <a:gd name="connsiteX124" fmla="*/ 2411548 w 2675763"/>
              <a:gd name="connsiteY124" fmla="*/ 640556 h 2000535"/>
              <a:gd name="connsiteX125" fmla="*/ 2411548 w 2675763"/>
              <a:gd name="connsiteY125" fmla="*/ 650081 h 2000535"/>
              <a:gd name="connsiteX126" fmla="*/ 2416977 w 2675763"/>
              <a:gd name="connsiteY126" fmla="*/ 650081 h 2000535"/>
              <a:gd name="connsiteX127" fmla="*/ 2416977 w 2675763"/>
              <a:gd name="connsiteY127" fmla="*/ 768953 h 2000535"/>
              <a:gd name="connsiteX128" fmla="*/ 2377068 w 2675763"/>
              <a:gd name="connsiteY128" fmla="*/ 768953 h 2000535"/>
              <a:gd name="connsiteX129" fmla="*/ 2377068 w 2675763"/>
              <a:gd name="connsiteY129" fmla="*/ 777240 h 2000535"/>
              <a:gd name="connsiteX130" fmla="*/ 2385544 w 2675763"/>
              <a:gd name="connsiteY130" fmla="*/ 777240 h 2000535"/>
              <a:gd name="connsiteX131" fmla="*/ 2395069 w 2675763"/>
              <a:gd name="connsiteY131" fmla="*/ 806672 h 2000535"/>
              <a:gd name="connsiteX132" fmla="*/ 2395069 w 2675763"/>
              <a:gd name="connsiteY132" fmla="*/ 976217 h 2000535"/>
              <a:gd name="connsiteX133" fmla="*/ 2357922 w 2675763"/>
              <a:gd name="connsiteY133" fmla="*/ 976217 h 2000535"/>
              <a:gd name="connsiteX134" fmla="*/ 2357922 w 2675763"/>
              <a:gd name="connsiteY134" fmla="*/ 987457 h 2000535"/>
              <a:gd name="connsiteX135" fmla="*/ 2369447 w 2675763"/>
              <a:gd name="connsiteY135" fmla="*/ 987457 h 2000535"/>
              <a:gd name="connsiteX136" fmla="*/ 2381735 w 2675763"/>
              <a:gd name="connsiteY136" fmla="*/ 1027462 h 2000535"/>
              <a:gd name="connsiteX137" fmla="*/ 2381735 w 2675763"/>
              <a:gd name="connsiteY137" fmla="*/ 1330262 h 2000535"/>
              <a:gd name="connsiteX138" fmla="*/ 2335157 w 2675763"/>
              <a:gd name="connsiteY138" fmla="*/ 1330262 h 2000535"/>
              <a:gd name="connsiteX139" fmla="*/ 2335157 w 2675763"/>
              <a:gd name="connsiteY139" fmla="*/ 1344263 h 2000535"/>
              <a:gd name="connsiteX140" fmla="*/ 2344682 w 2675763"/>
              <a:gd name="connsiteY140" fmla="*/ 1344263 h 2000535"/>
              <a:gd name="connsiteX141" fmla="*/ 2361923 w 2675763"/>
              <a:gd name="connsiteY141" fmla="*/ 1401413 h 2000535"/>
              <a:gd name="connsiteX142" fmla="*/ 2361923 w 2675763"/>
              <a:gd name="connsiteY142" fmla="*/ 1401413 h 2000535"/>
              <a:gd name="connsiteX143" fmla="*/ 2361923 w 2675763"/>
              <a:gd name="connsiteY143" fmla="*/ 1490377 h 2000535"/>
              <a:gd name="connsiteX144" fmla="*/ 2155135 w 2675763"/>
              <a:gd name="connsiteY144" fmla="*/ 1249394 h 2000535"/>
              <a:gd name="connsiteX145" fmla="*/ 2123035 w 2675763"/>
              <a:gd name="connsiteY145" fmla="*/ 1232916 h 2000535"/>
              <a:gd name="connsiteX146" fmla="*/ 2079030 w 2675763"/>
              <a:gd name="connsiteY146" fmla="*/ 1205674 h 2000535"/>
              <a:gd name="connsiteX147" fmla="*/ 2066600 w 2675763"/>
              <a:gd name="connsiteY147" fmla="*/ 1170061 h 2000535"/>
              <a:gd name="connsiteX148" fmla="*/ 2066171 w 2675763"/>
              <a:gd name="connsiteY148" fmla="*/ 1169861 h 2000535"/>
              <a:gd name="connsiteX149" fmla="*/ 2066171 w 2675763"/>
              <a:gd name="connsiteY149" fmla="*/ 1156049 h 2000535"/>
              <a:gd name="connsiteX150" fmla="*/ 2070019 w 2675763"/>
              <a:gd name="connsiteY150" fmla="*/ 1129389 h 2000535"/>
              <a:gd name="connsiteX151" fmla="*/ 2062266 w 2675763"/>
              <a:gd name="connsiteY151" fmla="*/ 1123283 h 2000535"/>
              <a:gd name="connsiteX152" fmla="*/ 2062266 w 2675763"/>
              <a:gd name="connsiteY152" fmla="*/ 1111663 h 2000535"/>
              <a:gd name="connsiteX153" fmla="*/ 2069124 w 2675763"/>
              <a:gd name="connsiteY153" fmla="*/ 1100042 h 2000535"/>
              <a:gd name="connsiteX154" fmla="*/ 2059599 w 2675763"/>
              <a:gd name="connsiteY154" fmla="*/ 1087279 h 2000535"/>
              <a:gd name="connsiteX155" fmla="*/ 2059599 w 2675763"/>
              <a:gd name="connsiteY155" fmla="*/ 1076611 h 2000535"/>
              <a:gd name="connsiteX156" fmla="*/ 2100557 w 2675763"/>
              <a:gd name="connsiteY156" fmla="*/ 1033177 h 2000535"/>
              <a:gd name="connsiteX157" fmla="*/ 2100557 w 2675763"/>
              <a:gd name="connsiteY157" fmla="*/ 1027366 h 2000535"/>
              <a:gd name="connsiteX158" fmla="*/ 2063838 w 2675763"/>
              <a:gd name="connsiteY158" fmla="*/ 1058847 h 2000535"/>
              <a:gd name="connsiteX159" fmla="*/ 2032358 w 2675763"/>
              <a:gd name="connsiteY159" fmla="*/ 1022128 h 2000535"/>
              <a:gd name="connsiteX160" fmla="*/ 2051408 w 2675763"/>
              <a:gd name="connsiteY160" fmla="*/ 990314 h 2000535"/>
              <a:gd name="connsiteX161" fmla="*/ 2018651 w 2675763"/>
              <a:gd name="connsiteY161" fmla="*/ 1042749 h 2000535"/>
              <a:gd name="connsiteX162" fmla="*/ 2054074 w 2675763"/>
              <a:gd name="connsiteY162" fmla="*/ 1076039 h 2000535"/>
              <a:gd name="connsiteX163" fmla="*/ 2054074 w 2675763"/>
              <a:gd name="connsiteY163" fmla="*/ 1086517 h 2000535"/>
              <a:gd name="connsiteX164" fmla="*/ 2044549 w 2675763"/>
              <a:gd name="connsiteY164" fmla="*/ 1099280 h 2000535"/>
              <a:gd name="connsiteX165" fmla="*/ 2051502 w 2675763"/>
              <a:gd name="connsiteY165" fmla="*/ 1110901 h 2000535"/>
              <a:gd name="connsiteX166" fmla="*/ 2051502 w 2675763"/>
              <a:gd name="connsiteY166" fmla="*/ 1122521 h 2000535"/>
              <a:gd name="connsiteX167" fmla="*/ 2041406 w 2675763"/>
              <a:gd name="connsiteY167" fmla="*/ 1147496 h 2000535"/>
              <a:gd name="connsiteX168" fmla="*/ 2047502 w 2675763"/>
              <a:gd name="connsiteY168" fmla="*/ 1155287 h 2000535"/>
              <a:gd name="connsiteX169" fmla="*/ 2047502 w 2675763"/>
              <a:gd name="connsiteY169" fmla="*/ 1169098 h 2000535"/>
              <a:gd name="connsiteX170" fmla="*/ 2031976 w 2675763"/>
              <a:gd name="connsiteY170" fmla="*/ 1193292 h 2000535"/>
              <a:gd name="connsiteX171" fmla="*/ 2034548 w 2675763"/>
              <a:gd name="connsiteY171" fmla="*/ 1204722 h 2000535"/>
              <a:gd name="connsiteX172" fmla="*/ 1990828 w 2675763"/>
              <a:gd name="connsiteY172" fmla="*/ 1232154 h 2000535"/>
              <a:gd name="connsiteX173" fmla="*/ 1958634 w 2675763"/>
              <a:gd name="connsiteY173" fmla="*/ 1248632 h 2000535"/>
              <a:gd name="connsiteX174" fmla="*/ 1919867 w 2675763"/>
              <a:gd name="connsiteY174" fmla="*/ 1265873 h 2000535"/>
              <a:gd name="connsiteX175" fmla="*/ 1919867 w 2675763"/>
              <a:gd name="connsiteY175" fmla="*/ 1258729 h 2000535"/>
              <a:gd name="connsiteX176" fmla="*/ 1920439 w 2675763"/>
              <a:gd name="connsiteY176" fmla="*/ 1258729 h 2000535"/>
              <a:gd name="connsiteX177" fmla="*/ 1941680 w 2675763"/>
              <a:gd name="connsiteY177" fmla="*/ 1188244 h 2000535"/>
              <a:gd name="connsiteX178" fmla="*/ 1953586 w 2675763"/>
              <a:gd name="connsiteY178" fmla="*/ 1188244 h 2000535"/>
              <a:gd name="connsiteX179" fmla="*/ 1953586 w 2675763"/>
              <a:gd name="connsiteY179" fmla="*/ 1171004 h 2000535"/>
              <a:gd name="connsiteX180" fmla="*/ 1896436 w 2675763"/>
              <a:gd name="connsiteY180" fmla="*/ 1171004 h 2000535"/>
              <a:gd name="connsiteX181" fmla="*/ 1896436 w 2675763"/>
              <a:gd name="connsiteY181" fmla="*/ 796766 h 2000535"/>
              <a:gd name="connsiteX182" fmla="*/ 1911581 w 2675763"/>
              <a:gd name="connsiteY182" fmla="*/ 747331 h 2000535"/>
              <a:gd name="connsiteX183" fmla="*/ 1925582 w 2675763"/>
              <a:gd name="connsiteY183" fmla="*/ 747331 h 2000535"/>
              <a:gd name="connsiteX184" fmla="*/ 1925582 w 2675763"/>
              <a:gd name="connsiteY184" fmla="*/ 733711 h 2000535"/>
              <a:gd name="connsiteX185" fmla="*/ 1879672 w 2675763"/>
              <a:gd name="connsiteY185" fmla="*/ 733711 h 2000535"/>
              <a:gd name="connsiteX186" fmla="*/ 1879672 w 2675763"/>
              <a:gd name="connsiteY186" fmla="*/ 524161 h 2000535"/>
              <a:gd name="connsiteX187" fmla="*/ 1890816 w 2675763"/>
              <a:gd name="connsiteY187" fmla="*/ 487775 h 2000535"/>
              <a:gd name="connsiteX188" fmla="*/ 1901294 w 2675763"/>
              <a:gd name="connsiteY188" fmla="*/ 487775 h 2000535"/>
              <a:gd name="connsiteX189" fmla="*/ 1901294 w 2675763"/>
              <a:gd name="connsiteY189" fmla="*/ 477488 h 2000535"/>
              <a:gd name="connsiteX190" fmla="*/ 1852906 w 2675763"/>
              <a:gd name="connsiteY190" fmla="*/ 477488 h 2000535"/>
              <a:gd name="connsiteX191" fmla="*/ 1852906 w 2675763"/>
              <a:gd name="connsiteY191" fmla="*/ 330137 h 2000535"/>
              <a:gd name="connsiteX192" fmla="*/ 1859574 w 2675763"/>
              <a:gd name="connsiteY192" fmla="*/ 330137 h 2000535"/>
              <a:gd name="connsiteX193" fmla="*/ 1859574 w 2675763"/>
              <a:gd name="connsiteY193" fmla="*/ 318611 h 2000535"/>
              <a:gd name="connsiteX194" fmla="*/ 1865480 w 2675763"/>
              <a:gd name="connsiteY194" fmla="*/ 318611 h 2000535"/>
              <a:gd name="connsiteX195" fmla="*/ 1865480 w 2675763"/>
              <a:gd name="connsiteY195" fmla="*/ 300990 h 2000535"/>
              <a:gd name="connsiteX196" fmla="*/ 1879005 w 2675763"/>
              <a:gd name="connsiteY196" fmla="*/ 218847 h 2000535"/>
              <a:gd name="connsiteX197" fmla="*/ 1877005 w 2675763"/>
              <a:gd name="connsiteY197" fmla="*/ 216218 h 2000535"/>
              <a:gd name="connsiteX198" fmla="*/ 1872147 w 2675763"/>
              <a:gd name="connsiteY198" fmla="*/ 206693 h 2000535"/>
              <a:gd name="connsiteX199" fmla="*/ 1856145 w 2675763"/>
              <a:gd name="connsiteY199" fmla="*/ 194691 h 2000535"/>
              <a:gd name="connsiteX200" fmla="*/ 1853669 w 2675763"/>
              <a:gd name="connsiteY200" fmla="*/ 185166 h 2000535"/>
              <a:gd name="connsiteX201" fmla="*/ 1839286 w 2675763"/>
              <a:gd name="connsiteY201" fmla="*/ 116967 h 2000535"/>
              <a:gd name="connsiteX202" fmla="*/ 1849096 w 2675763"/>
              <a:gd name="connsiteY202" fmla="*/ 95383 h 2000535"/>
              <a:gd name="connsiteX203" fmla="*/ 1837285 w 2675763"/>
              <a:gd name="connsiteY203" fmla="*/ 84963 h 2000535"/>
              <a:gd name="connsiteX204" fmla="*/ 1837285 w 2675763"/>
              <a:gd name="connsiteY204" fmla="*/ 75438 h 2000535"/>
              <a:gd name="connsiteX205" fmla="*/ 1872909 w 2675763"/>
              <a:gd name="connsiteY205" fmla="*/ 37338 h 2000535"/>
              <a:gd name="connsiteX206" fmla="*/ 1872909 w 2675763"/>
              <a:gd name="connsiteY206" fmla="*/ 32290 h 2000535"/>
              <a:gd name="connsiteX207" fmla="*/ 1840296 w 2675763"/>
              <a:gd name="connsiteY207" fmla="*/ 59007 h 2000535"/>
              <a:gd name="connsiteX208" fmla="*/ 1813473 w 2675763"/>
              <a:gd name="connsiteY208" fmla="*/ 27718 h 2000535"/>
              <a:gd name="connsiteX209" fmla="*/ 1830237 w 2675763"/>
              <a:gd name="connsiteY209" fmla="*/ 0 h 2000535"/>
              <a:gd name="connsiteX210" fmla="*/ 1800890 w 2675763"/>
              <a:gd name="connsiteY210" fmla="*/ 45187 h 2000535"/>
              <a:gd name="connsiteX211" fmla="*/ 1832618 w 2675763"/>
              <a:gd name="connsiteY211" fmla="*/ 74962 h 2000535"/>
              <a:gd name="connsiteX212" fmla="*/ 1832618 w 2675763"/>
              <a:gd name="connsiteY212" fmla="*/ 84487 h 2000535"/>
              <a:gd name="connsiteX213" fmla="*/ 1818331 w 2675763"/>
              <a:gd name="connsiteY213" fmla="*/ 100965 h 2000535"/>
              <a:gd name="connsiteX214" fmla="*/ 1829761 w 2675763"/>
              <a:gd name="connsiteY214" fmla="*/ 116872 h 2000535"/>
              <a:gd name="connsiteX215" fmla="*/ 1814902 w 2675763"/>
              <a:gd name="connsiteY215" fmla="*/ 184880 h 2000535"/>
              <a:gd name="connsiteX216" fmla="*/ 1812425 w 2675763"/>
              <a:gd name="connsiteY216" fmla="*/ 194881 h 2000535"/>
              <a:gd name="connsiteX217" fmla="*/ 1796423 w 2675763"/>
              <a:gd name="connsiteY217" fmla="*/ 206502 h 2000535"/>
              <a:gd name="connsiteX218" fmla="*/ 1791565 w 2675763"/>
              <a:gd name="connsiteY218" fmla="*/ 216027 h 2000535"/>
              <a:gd name="connsiteX219" fmla="*/ 1778612 w 2675763"/>
              <a:gd name="connsiteY219" fmla="*/ 253079 h 2000535"/>
              <a:gd name="connsiteX220" fmla="*/ 1803186 w 2675763"/>
              <a:gd name="connsiteY220" fmla="*/ 300704 h 2000535"/>
              <a:gd name="connsiteX221" fmla="*/ 1803186 w 2675763"/>
              <a:gd name="connsiteY221" fmla="*/ 318326 h 2000535"/>
              <a:gd name="connsiteX222" fmla="*/ 1808996 w 2675763"/>
              <a:gd name="connsiteY222" fmla="*/ 318326 h 2000535"/>
              <a:gd name="connsiteX223" fmla="*/ 1808996 w 2675763"/>
              <a:gd name="connsiteY223" fmla="*/ 329851 h 2000535"/>
              <a:gd name="connsiteX224" fmla="*/ 1815664 w 2675763"/>
              <a:gd name="connsiteY224" fmla="*/ 329851 h 2000535"/>
              <a:gd name="connsiteX225" fmla="*/ 1815664 w 2675763"/>
              <a:gd name="connsiteY225" fmla="*/ 476821 h 2000535"/>
              <a:gd name="connsiteX226" fmla="*/ 1766515 w 2675763"/>
              <a:gd name="connsiteY226" fmla="*/ 476821 h 2000535"/>
              <a:gd name="connsiteX227" fmla="*/ 1766515 w 2675763"/>
              <a:gd name="connsiteY227" fmla="*/ 487108 h 2000535"/>
              <a:gd name="connsiteX228" fmla="*/ 1776992 w 2675763"/>
              <a:gd name="connsiteY228" fmla="*/ 487108 h 2000535"/>
              <a:gd name="connsiteX229" fmla="*/ 1788137 w 2675763"/>
              <a:gd name="connsiteY229" fmla="*/ 523494 h 2000535"/>
              <a:gd name="connsiteX230" fmla="*/ 1788137 w 2675763"/>
              <a:gd name="connsiteY230" fmla="*/ 733044 h 2000535"/>
              <a:gd name="connsiteX231" fmla="*/ 1742226 w 2675763"/>
              <a:gd name="connsiteY231" fmla="*/ 733044 h 2000535"/>
              <a:gd name="connsiteX232" fmla="*/ 1742226 w 2675763"/>
              <a:gd name="connsiteY232" fmla="*/ 747046 h 2000535"/>
              <a:gd name="connsiteX233" fmla="*/ 1756514 w 2675763"/>
              <a:gd name="connsiteY233" fmla="*/ 747046 h 2000535"/>
              <a:gd name="connsiteX234" fmla="*/ 1771659 w 2675763"/>
              <a:gd name="connsiteY234" fmla="*/ 796480 h 2000535"/>
              <a:gd name="connsiteX235" fmla="*/ 1771659 w 2675763"/>
              <a:gd name="connsiteY235" fmla="*/ 1170908 h 2000535"/>
              <a:gd name="connsiteX236" fmla="*/ 1738511 w 2675763"/>
              <a:gd name="connsiteY236" fmla="*/ 1170908 h 2000535"/>
              <a:gd name="connsiteX237" fmla="*/ 1488861 w 2675763"/>
              <a:gd name="connsiteY237" fmla="*/ 960596 h 2000535"/>
              <a:gd name="connsiteX238" fmla="*/ 1442475 w 2675763"/>
              <a:gd name="connsiteY238" fmla="*/ 937736 h 2000535"/>
              <a:gd name="connsiteX239" fmla="*/ 1378562 w 2675763"/>
              <a:gd name="connsiteY239" fmla="*/ 898112 h 2000535"/>
              <a:gd name="connsiteX240" fmla="*/ 1382467 w 2675763"/>
              <a:gd name="connsiteY240" fmla="*/ 881158 h 2000535"/>
              <a:gd name="connsiteX241" fmla="*/ 1359892 w 2675763"/>
              <a:gd name="connsiteY241" fmla="*/ 846106 h 2000535"/>
              <a:gd name="connsiteX242" fmla="*/ 1359892 w 2675763"/>
              <a:gd name="connsiteY242" fmla="*/ 826008 h 2000535"/>
              <a:gd name="connsiteX243" fmla="*/ 1366703 w 2675763"/>
              <a:gd name="connsiteY243" fmla="*/ 788222 h 2000535"/>
              <a:gd name="connsiteX244" fmla="*/ 1354178 w 2675763"/>
              <a:gd name="connsiteY244" fmla="*/ 778383 h 2000535"/>
              <a:gd name="connsiteX245" fmla="*/ 1354178 w 2675763"/>
              <a:gd name="connsiteY245" fmla="*/ 762286 h 2000535"/>
              <a:gd name="connsiteX246" fmla="*/ 1362483 w 2675763"/>
              <a:gd name="connsiteY246" fmla="*/ 736654 h 2000535"/>
              <a:gd name="connsiteX247" fmla="*/ 1349796 w 2675763"/>
              <a:gd name="connsiteY247" fmla="*/ 726757 h 2000535"/>
              <a:gd name="connsiteX248" fmla="*/ 1349796 w 2675763"/>
              <a:gd name="connsiteY248" fmla="*/ 711898 h 2000535"/>
              <a:gd name="connsiteX249" fmla="*/ 1409327 w 2675763"/>
              <a:gd name="connsiteY249" fmla="*/ 647986 h 2000535"/>
              <a:gd name="connsiteX250" fmla="*/ 1408756 w 2675763"/>
              <a:gd name="connsiteY250" fmla="*/ 639604 h 2000535"/>
              <a:gd name="connsiteX251" fmla="*/ 1352596 w 2675763"/>
              <a:gd name="connsiteY251" fmla="*/ 682142 h 2000535"/>
              <a:gd name="connsiteX252" fmla="*/ 1309601 w 2675763"/>
              <a:gd name="connsiteY252" fmla="*/ 631888 h 2000535"/>
              <a:gd name="connsiteX253" fmla="*/ 1337509 w 2675763"/>
              <a:gd name="connsiteY253" fmla="*/ 585692 h 2000535"/>
              <a:gd name="connsiteX254" fmla="*/ 1287998 w 2675763"/>
              <a:gd name="connsiteY254" fmla="*/ 660663 h 2000535"/>
              <a:gd name="connsiteX255" fmla="*/ 1341414 w 2675763"/>
              <a:gd name="connsiteY255" fmla="*/ 710851 h 2000535"/>
              <a:gd name="connsiteX256" fmla="*/ 1341414 w 2675763"/>
              <a:gd name="connsiteY256" fmla="*/ 725996 h 2000535"/>
              <a:gd name="connsiteX257" fmla="*/ 1327212 w 2675763"/>
              <a:gd name="connsiteY257" fmla="*/ 748894 h 2000535"/>
              <a:gd name="connsiteX258" fmla="*/ 1337127 w 2675763"/>
              <a:gd name="connsiteY258" fmla="*/ 761524 h 2000535"/>
              <a:gd name="connsiteX259" fmla="*/ 1337127 w 2675763"/>
              <a:gd name="connsiteY259" fmla="*/ 778383 h 2000535"/>
              <a:gd name="connsiteX260" fmla="*/ 1321564 w 2675763"/>
              <a:gd name="connsiteY260" fmla="*/ 813483 h 2000535"/>
              <a:gd name="connsiteX261" fmla="*/ 1331413 w 2675763"/>
              <a:gd name="connsiteY261" fmla="*/ 826008 h 2000535"/>
              <a:gd name="connsiteX262" fmla="*/ 1331413 w 2675763"/>
              <a:gd name="connsiteY262" fmla="*/ 846106 h 2000535"/>
              <a:gd name="connsiteX263" fmla="*/ 1308743 w 2675763"/>
              <a:gd name="connsiteY263" fmla="*/ 881158 h 2000535"/>
              <a:gd name="connsiteX264" fmla="*/ 1312553 w 2675763"/>
              <a:gd name="connsiteY264" fmla="*/ 897827 h 2000535"/>
              <a:gd name="connsiteX265" fmla="*/ 1249117 w 2675763"/>
              <a:gd name="connsiteY265" fmla="*/ 937736 h 2000535"/>
              <a:gd name="connsiteX266" fmla="*/ 1202444 w 2675763"/>
              <a:gd name="connsiteY266" fmla="*/ 960596 h 2000535"/>
              <a:gd name="connsiteX267" fmla="*/ 952699 w 2675763"/>
              <a:gd name="connsiteY267" fmla="*/ 1170908 h 2000535"/>
              <a:gd name="connsiteX268" fmla="*/ 941078 w 2675763"/>
              <a:gd name="connsiteY268" fmla="*/ 1170908 h 2000535"/>
              <a:gd name="connsiteX269" fmla="*/ 941078 w 2675763"/>
              <a:gd name="connsiteY269" fmla="*/ 796766 h 2000535"/>
              <a:gd name="connsiteX270" fmla="*/ 956223 w 2675763"/>
              <a:gd name="connsiteY270" fmla="*/ 747331 h 2000535"/>
              <a:gd name="connsiteX271" fmla="*/ 970415 w 2675763"/>
              <a:gd name="connsiteY271" fmla="*/ 747331 h 2000535"/>
              <a:gd name="connsiteX272" fmla="*/ 970415 w 2675763"/>
              <a:gd name="connsiteY272" fmla="*/ 733711 h 2000535"/>
              <a:gd name="connsiteX273" fmla="*/ 924600 w 2675763"/>
              <a:gd name="connsiteY273" fmla="*/ 733711 h 2000535"/>
              <a:gd name="connsiteX274" fmla="*/ 924600 w 2675763"/>
              <a:gd name="connsiteY274" fmla="*/ 524161 h 2000535"/>
              <a:gd name="connsiteX275" fmla="*/ 935744 w 2675763"/>
              <a:gd name="connsiteY275" fmla="*/ 487775 h 2000535"/>
              <a:gd name="connsiteX276" fmla="*/ 946222 w 2675763"/>
              <a:gd name="connsiteY276" fmla="*/ 487775 h 2000535"/>
              <a:gd name="connsiteX277" fmla="*/ 946222 w 2675763"/>
              <a:gd name="connsiteY277" fmla="*/ 477488 h 2000535"/>
              <a:gd name="connsiteX278" fmla="*/ 897739 w 2675763"/>
              <a:gd name="connsiteY278" fmla="*/ 477488 h 2000535"/>
              <a:gd name="connsiteX279" fmla="*/ 897739 w 2675763"/>
              <a:gd name="connsiteY279" fmla="*/ 330137 h 2000535"/>
              <a:gd name="connsiteX280" fmla="*/ 904502 w 2675763"/>
              <a:gd name="connsiteY280" fmla="*/ 330137 h 2000535"/>
              <a:gd name="connsiteX281" fmla="*/ 904502 w 2675763"/>
              <a:gd name="connsiteY281" fmla="*/ 318611 h 2000535"/>
              <a:gd name="connsiteX282" fmla="*/ 910313 w 2675763"/>
              <a:gd name="connsiteY282" fmla="*/ 318611 h 2000535"/>
              <a:gd name="connsiteX283" fmla="*/ 910313 w 2675763"/>
              <a:gd name="connsiteY283" fmla="*/ 300990 h 2000535"/>
              <a:gd name="connsiteX284" fmla="*/ 923838 w 2675763"/>
              <a:gd name="connsiteY284" fmla="*/ 218847 h 2000535"/>
              <a:gd name="connsiteX285" fmla="*/ 921838 w 2675763"/>
              <a:gd name="connsiteY285" fmla="*/ 216218 h 2000535"/>
              <a:gd name="connsiteX286" fmla="*/ 916980 w 2675763"/>
              <a:gd name="connsiteY286" fmla="*/ 206693 h 2000535"/>
              <a:gd name="connsiteX287" fmla="*/ 901073 w 2675763"/>
              <a:gd name="connsiteY287" fmla="*/ 194691 h 2000535"/>
              <a:gd name="connsiteX288" fmla="*/ 898502 w 2675763"/>
              <a:gd name="connsiteY288" fmla="*/ 185166 h 2000535"/>
              <a:gd name="connsiteX289" fmla="*/ 884119 w 2675763"/>
              <a:gd name="connsiteY289" fmla="*/ 116967 h 2000535"/>
              <a:gd name="connsiteX290" fmla="*/ 894339 w 2675763"/>
              <a:gd name="connsiteY290" fmla="*/ 95726 h 2000535"/>
              <a:gd name="connsiteX291" fmla="*/ 882214 w 2675763"/>
              <a:gd name="connsiteY291" fmla="*/ 84963 h 2000535"/>
              <a:gd name="connsiteX292" fmla="*/ 882214 w 2675763"/>
              <a:gd name="connsiteY292" fmla="*/ 75438 h 2000535"/>
              <a:gd name="connsiteX293" fmla="*/ 917837 w 2675763"/>
              <a:gd name="connsiteY293" fmla="*/ 37338 h 2000535"/>
              <a:gd name="connsiteX294" fmla="*/ 917837 w 2675763"/>
              <a:gd name="connsiteY294" fmla="*/ 32290 h 2000535"/>
              <a:gd name="connsiteX295" fmla="*/ 884214 w 2675763"/>
              <a:gd name="connsiteY295" fmla="*/ 57731 h 2000535"/>
              <a:gd name="connsiteX296" fmla="*/ 858496 w 2675763"/>
              <a:gd name="connsiteY296" fmla="*/ 27718 h 2000535"/>
              <a:gd name="connsiteX297" fmla="*/ 875261 w 2675763"/>
              <a:gd name="connsiteY297" fmla="*/ 0 h 2000535"/>
              <a:gd name="connsiteX298" fmla="*/ 845866 w 2675763"/>
              <a:gd name="connsiteY298" fmla="*/ 45158 h 2000535"/>
              <a:gd name="connsiteX299" fmla="*/ 877546 w 2675763"/>
              <a:gd name="connsiteY299" fmla="*/ 74962 h 2000535"/>
              <a:gd name="connsiteX300" fmla="*/ 877546 w 2675763"/>
              <a:gd name="connsiteY300" fmla="*/ 84487 h 2000535"/>
              <a:gd name="connsiteX301" fmla="*/ 863354 w 2675763"/>
              <a:gd name="connsiteY301" fmla="*/ 100965 h 2000535"/>
              <a:gd name="connsiteX302" fmla="*/ 874689 w 2675763"/>
              <a:gd name="connsiteY302" fmla="*/ 116872 h 2000535"/>
              <a:gd name="connsiteX303" fmla="*/ 859925 w 2675763"/>
              <a:gd name="connsiteY303" fmla="*/ 184880 h 2000535"/>
              <a:gd name="connsiteX304" fmla="*/ 857449 w 2675763"/>
              <a:gd name="connsiteY304" fmla="*/ 194881 h 2000535"/>
              <a:gd name="connsiteX305" fmla="*/ 841352 w 2675763"/>
              <a:gd name="connsiteY305" fmla="*/ 206502 h 2000535"/>
              <a:gd name="connsiteX306" fmla="*/ 836589 w 2675763"/>
              <a:gd name="connsiteY306" fmla="*/ 216027 h 2000535"/>
              <a:gd name="connsiteX307" fmla="*/ 845485 w 2675763"/>
              <a:gd name="connsiteY307" fmla="*/ 298799 h 2000535"/>
              <a:gd name="connsiteX308" fmla="*/ 848114 w 2675763"/>
              <a:gd name="connsiteY308" fmla="*/ 300799 h 2000535"/>
              <a:gd name="connsiteX309" fmla="*/ 848114 w 2675763"/>
              <a:gd name="connsiteY309" fmla="*/ 318421 h 2000535"/>
              <a:gd name="connsiteX310" fmla="*/ 853924 w 2675763"/>
              <a:gd name="connsiteY310" fmla="*/ 318421 h 2000535"/>
              <a:gd name="connsiteX311" fmla="*/ 853924 w 2675763"/>
              <a:gd name="connsiteY311" fmla="*/ 329946 h 2000535"/>
              <a:gd name="connsiteX312" fmla="*/ 860687 w 2675763"/>
              <a:gd name="connsiteY312" fmla="*/ 329946 h 2000535"/>
              <a:gd name="connsiteX313" fmla="*/ 860687 w 2675763"/>
              <a:gd name="connsiteY313" fmla="*/ 476917 h 2000535"/>
              <a:gd name="connsiteX314" fmla="*/ 812300 w 2675763"/>
              <a:gd name="connsiteY314" fmla="*/ 476917 h 2000535"/>
              <a:gd name="connsiteX315" fmla="*/ 812300 w 2675763"/>
              <a:gd name="connsiteY315" fmla="*/ 487204 h 2000535"/>
              <a:gd name="connsiteX316" fmla="*/ 822682 w 2675763"/>
              <a:gd name="connsiteY316" fmla="*/ 487204 h 2000535"/>
              <a:gd name="connsiteX317" fmla="*/ 833827 w 2675763"/>
              <a:gd name="connsiteY317" fmla="*/ 523589 h 2000535"/>
              <a:gd name="connsiteX318" fmla="*/ 833827 w 2675763"/>
              <a:gd name="connsiteY318" fmla="*/ 733139 h 2000535"/>
              <a:gd name="connsiteX319" fmla="*/ 788012 w 2675763"/>
              <a:gd name="connsiteY319" fmla="*/ 733139 h 2000535"/>
              <a:gd name="connsiteX320" fmla="*/ 788012 w 2675763"/>
              <a:gd name="connsiteY320" fmla="*/ 747141 h 2000535"/>
              <a:gd name="connsiteX321" fmla="*/ 801632 w 2675763"/>
              <a:gd name="connsiteY321" fmla="*/ 747141 h 2000535"/>
              <a:gd name="connsiteX322" fmla="*/ 816777 w 2675763"/>
              <a:gd name="connsiteY322" fmla="*/ 796576 h 2000535"/>
              <a:gd name="connsiteX323" fmla="*/ 816777 w 2675763"/>
              <a:gd name="connsiteY323" fmla="*/ 1171004 h 2000535"/>
              <a:gd name="connsiteX324" fmla="*/ 759627 w 2675763"/>
              <a:gd name="connsiteY324" fmla="*/ 1171004 h 2000535"/>
              <a:gd name="connsiteX325" fmla="*/ 759627 w 2675763"/>
              <a:gd name="connsiteY325" fmla="*/ 1188244 h 2000535"/>
              <a:gd name="connsiteX326" fmla="*/ 771629 w 2675763"/>
              <a:gd name="connsiteY326" fmla="*/ 1188244 h 2000535"/>
              <a:gd name="connsiteX327" fmla="*/ 792869 w 2675763"/>
              <a:gd name="connsiteY327" fmla="*/ 1258729 h 2000535"/>
              <a:gd name="connsiteX328" fmla="*/ 793441 w 2675763"/>
              <a:gd name="connsiteY328" fmla="*/ 1258729 h 2000535"/>
              <a:gd name="connsiteX329" fmla="*/ 793441 w 2675763"/>
              <a:gd name="connsiteY329" fmla="*/ 1288447 h 2000535"/>
              <a:gd name="connsiteX330" fmla="*/ 718670 w 2675763"/>
              <a:gd name="connsiteY330" fmla="*/ 1248632 h 2000535"/>
              <a:gd name="connsiteX331" fmla="*/ 686665 w 2675763"/>
              <a:gd name="connsiteY331" fmla="*/ 1232154 h 2000535"/>
              <a:gd name="connsiteX332" fmla="*/ 642660 w 2675763"/>
              <a:gd name="connsiteY332" fmla="*/ 1204913 h 2000535"/>
              <a:gd name="connsiteX333" fmla="*/ 630230 w 2675763"/>
              <a:gd name="connsiteY333" fmla="*/ 1169298 h 2000535"/>
              <a:gd name="connsiteX334" fmla="*/ 629801 w 2675763"/>
              <a:gd name="connsiteY334" fmla="*/ 1169098 h 2000535"/>
              <a:gd name="connsiteX335" fmla="*/ 629801 w 2675763"/>
              <a:gd name="connsiteY335" fmla="*/ 1155287 h 2000535"/>
              <a:gd name="connsiteX336" fmla="*/ 633649 w 2675763"/>
              <a:gd name="connsiteY336" fmla="*/ 1128627 h 2000535"/>
              <a:gd name="connsiteX337" fmla="*/ 625896 w 2675763"/>
              <a:gd name="connsiteY337" fmla="*/ 1122521 h 2000535"/>
              <a:gd name="connsiteX338" fmla="*/ 625896 w 2675763"/>
              <a:gd name="connsiteY338" fmla="*/ 1110901 h 2000535"/>
              <a:gd name="connsiteX339" fmla="*/ 632754 w 2675763"/>
              <a:gd name="connsiteY339" fmla="*/ 1099280 h 2000535"/>
              <a:gd name="connsiteX340" fmla="*/ 623229 w 2675763"/>
              <a:gd name="connsiteY340" fmla="*/ 1086517 h 2000535"/>
              <a:gd name="connsiteX341" fmla="*/ 623229 w 2675763"/>
              <a:gd name="connsiteY341" fmla="*/ 1076611 h 2000535"/>
              <a:gd name="connsiteX342" fmla="*/ 664187 w 2675763"/>
              <a:gd name="connsiteY342" fmla="*/ 1033177 h 2000535"/>
              <a:gd name="connsiteX343" fmla="*/ 664187 w 2675763"/>
              <a:gd name="connsiteY343" fmla="*/ 1027366 h 2000535"/>
              <a:gd name="connsiteX344" fmla="*/ 625848 w 2675763"/>
              <a:gd name="connsiteY344" fmla="*/ 1057065 h 2000535"/>
              <a:gd name="connsiteX345" fmla="*/ 595892 w 2675763"/>
              <a:gd name="connsiteY345" fmla="*/ 1022128 h 2000535"/>
              <a:gd name="connsiteX346" fmla="*/ 614942 w 2675763"/>
              <a:gd name="connsiteY346" fmla="*/ 990314 h 2000535"/>
              <a:gd name="connsiteX347" fmla="*/ 582233 w 2675763"/>
              <a:gd name="connsiteY347" fmla="*/ 1042788 h 2000535"/>
              <a:gd name="connsiteX348" fmla="*/ 617705 w 2675763"/>
              <a:gd name="connsiteY348" fmla="*/ 1076039 h 2000535"/>
              <a:gd name="connsiteX349" fmla="*/ 617705 w 2675763"/>
              <a:gd name="connsiteY349" fmla="*/ 1086517 h 2000535"/>
              <a:gd name="connsiteX350" fmla="*/ 608180 w 2675763"/>
              <a:gd name="connsiteY350" fmla="*/ 1099280 h 2000535"/>
              <a:gd name="connsiteX351" fmla="*/ 615038 w 2675763"/>
              <a:gd name="connsiteY351" fmla="*/ 1110901 h 2000535"/>
              <a:gd name="connsiteX352" fmla="*/ 615038 w 2675763"/>
              <a:gd name="connsiteY352" fmla="*/ 1122521 h 2000535"/>
              <a:gd name="connsiteX353" fmla="*/ 605027 w 2675763"/>
              <a:gd name="connsiteY353" fmla="*/ 1147534 h 2000535"/>
              <a:gd name="connsiteX354" fmla="*/ 611132 w 2675763"/>
              <a:gd name="connsiteY354" fmla="*/ 1155287 h 2000535"/>
              <a:gd name="connsiteX355" fmla="*/ 611132 w 2675763"/>
              <a:gd name="connsiteY355" fmla="*/ 1169098 h 2000535"/>
              <a:gd name="connsiteX356" fmla="*/ 595606 w 2675763"/>
              <a:gd name="connsiteY356" fmla="*/ 1193292 h 2000535"/>
              <a:gd name="connsiteX357" fmla="*/ 598178 w 2675763"/>
              <a:gd name="connsiteY357" fmla="*/ 1204722 h 2000535"/>
              <a:gd name="connsiteX358" fmla="*/ 554458 w 2675763"/>
              <a:gd name="connsiteY358" fmla="*/ 1232154 h 2000535"/>
              <a:gd name="connsiteX359" fmla="*/ 522169 w 2675763"/>
              <a:gd name="connsiteY359" fmla="*/ 1248632 h 2000535"/>
              <a:gd name="connsiteX360" fmla="*/ 328049 w 2675763"/>
              <a:gd name="connsiteY360" fmla="*/ 1448181 h 2000535"/>
              <a:gd name="connsiteX361" fmla="*/ 328049 w 2675763"/>
              <a:gd name="connsiteY361" fmla="*/ 1400556 h 2000535"/>
              <a:gd name="connsiteX362" fmla="*/ 328525 w 2675763"/>
              <a:gd name="connsiteY362" fmla="*/ 1400556 h 2000535"/>
              <a:gd name="connsiteX363" fmla="*/ 345671 w 2675763"/>
              <a:gd name="connsiteY363" fmla="*/ 1343406 h 2000535"/>
              <a:gd name="connsiteX364" fmla="*/ 355196 w 2675763"/>
              <a:gd name="connsiteY364" fmla="*/ 1343406 h 2000535"/>
              <a:gd name="connsiteX365" fmla="*/ 355196 w 2675763"/>
              <a:gd name="connsiteY365" fmla="*/ 1329404 h 2000535"/>
              <a:gd name="connsiteX366" fmla="*/ 308237 w 2675763"/>
              <a:gd name="connsiteY366" fmla="*/ 1329404 h 2000535"/>
              <a:gd name="connsiteX367" fmla="*/ 308237 w 2675763"/>
              <a:gd name="connsiteY367" fmla="*/ 1027081 h 2000535"/>
              <a:gd name="connsiteX368" fmla="*/ 320429 w 2675763"/>
              <a:gd name="connsiteY368" fmla="*/ 987076 h 2000535"/>
              <a:gd name="connsiteX369" fmla="*/ 331954 w 2675763"/>
              <a:gd name="connsiteY369" fmla="*/ 987076 h 2000535"/>
              <a:gd name="connsiteX370" fmla="*/ 331954 w 2675763"/>
              <a:gd name="connsiteY370" fmla="*/ 975836 h 2000535"/>
              <a:gd name="connsiteX371" fmla="*/ 294902 w 2675763"/>
              <a:gd name="connsiteY371" fmla="*/ 975836 h 2000535"/>
              <a:gd name="connsiteX372" fmla="*/ 294902 w 2675763"/>
              <a:gd name="connsiteY372" fmla="*/ 806291 h 2000535"/>
              <a:gd name="connsiteX373" fmla="*/ 303856 w 2675763"/>
              <a:gd name="connsiteY373" fmla="*/ 776859 h 2000535"/>
              <a:gd name="connsiteX374" fmla="*/ 312333 w 2675763"/>
              <a:gd name="connsiteY374" fmla="*/ 776859 h 2000535"/>
              <a:gd name="connsiteX375" fmla="*/ 312333 w 2675763"/>
              <a:gd name="connsiteY375" fmla="*/ 768572 h 2000535"/>
              <a:gd name="connsiteX376" fmla="*/ 273185 w 2675763"/>
              <a:gd name="connsiteY376" fmla="*/ 768572 h 2000535"/>
              <a:gd name="connsiteX377" fmla="*/ 273185 w 2675763"/>
              <a:gd name="connsiteY377" fmla="*/ 649700 h 2000535"/>
              <a:gd name="connsiteX378" fmla="*/ 278614 w 2675763"/>
              <a:gd name="connsiteY378" fmla="*/ 649700 h 2000535"/>
              <a:gd name="connsiteX379" fmla="*/ 278614 w 2675763"/>
              <a:gd name="connsiteY379" fmla="*/ 640175 h 2000535"/>
              <a:gd name="connsiteX380" fmla="*/ 283377 w 2675763"/>
              <a:gd name="connsiteY380" fmla="*/ 640175 h 2000535"/>
              <a:gd name="connsiteX381" fmla="*/ 283377 w 2675763"/>
              <a:gd name="connsiteY381" fmla="*/ 625983 h 2000535"/>
              <a:gd name="connsiteX382" fmla="*/ 294531 w 2675763"/>
              <a:gd name="connsiteY382" fmla="*/ 559565 h 2000535"/>
              <a:gd name="connsiteX383" fmla="*/ 292902 w 2675763"/>
              <a:gd name="connsiteY383" fmla="*/ 557403 h 2000535"/>
              <a:gd name="connsiteX384" fmla="*/ 288902 w 2675763"/>
              <a:gd name="connsiteY384" fmla="*/ 549497 h 2000535"/>
              <a:gd name="connsiteX385" fmla="*/ 275947 w 2675763"/>
              <a:gd name="connsiteY385" fmla="*/ 539972 h 2000535"/>
              <a:gd name="connsiteX386" fmla="*/ 273947 w 2675763"/>
              <a:gd name="connsiteY386" fmla="*/ 532257 h 2000535"/>
              <a:gd name="connsiteX387" fmla="*/ 262327 w 2675763"/>
              <a:gd name="connsiteY387" fmla="*/ 477107 h 2000535"/>
              <a:gd name="connsiteX388" fmla="*/ 270490 w 2675763"/>
              <a:gd name="connsiteY388" fmla="*/ 459810 h 2000535"/>
              <a:gd name="connsiteX389" fmla="*/ 260803 w 2675763"/>
              <a:gd name="connsiteY389" fmla="*/ 451199 h 2000535"/>
              <a:gd name="connsiteX390" fmla="*/ 260803 w 2675763"/>
              <a:gd name="connsiteY390" fmla="*/ 443484 h 2000535"/>
              <a:gd name="connsiteX391" fmla="*/ 289378 w 2675763"/>
              <a:gd name="connsiteY391" fmla="*/ 412909 h 2000535"/>
              <a:gd name="connsiteX392" fmla="*/ 289378 w 2675763"/>
              <a:gd name="connsiteY392" fmla="*/ 408813 h 2000535"/>
              <a:gd name="connsiteX393" fmla="*/ 265565 w 2675763"/>
              <a:gd name="connsiteY393" fmla="*/ 430054 h 2000535"/>
              <a:gd name="connsiteX394" fmla="*/ 241372 w 2675763"/>
              <a:gd name="connsiteY394" fmla="*/ 405098 h 2000535"/>
              <a:gd name="connsiteX395" fmla="*/ 254897 w 2675763"/>
              <a:gd name="connsiteY395" fmla="*/ 382714 h 2000535"/>
              <a:gd name="connsiteX396" fmla="*/ 231028 w 2675763"/>
              <a:gd name="connsiteY396" fmla="*/ 419090 h 2000535"/>
              <a:gd name="connsiteX397" fmla="*/ 256802 w 2675763"/>
              <a:gd name="connsiteY397" fmla="*/ 443294 h 2000535"/>
              <a:gd name="connsiteX398" fmla="*/ 256802 w 2675763"/>
              <a:gd name="connsiteY398" fmla="*/ 451009 h 2000535"/>
              <a:gd name="connsiteX399" fmla="*/ 245448 w 2675763"/>
              <a:gd name="connsiteY399" fmla="*/ 466401 h 2000535"/>
              <a:gd name="connsiteX400" fmla="*/ 254516 w 2675763"/>
              <a:gd name="connsiteY400" fmla="*/ 477203 h 2000535"/>
              <a:gd name="connsiteX401" fmla="*/ 242515 w 2675763"/>
              <a:gd name="connsiteY401" fmla="*/ 532257 h 2000535"/>
              <a:gd name="connsiteX402" fmla="*/ 240610 w 2675763"/>
              <a:gd name="connsiteY402" fmla="*/ 540353 h 2000535"/>
              <a:gd name="connsiteX403" fmla="*/ 227561 w 2675763"/>
              <a:gd name="connsiteY403" fmla="*/ 549878 h 2000535"/>
              <a:gd name="connsiteX404" fmla="*/ 223655 w 2675763"/>
              <a:gd name="connsiteY404" fmla="*/ 557784 h 2000535"/>
              <a:gd name="connsiteX405" fmla="*/ 231018 w 2675763"/>
              <a:gd name="connsiteY405" fmla="*/ 624735 h 2000535"/>
              <a:gd name="connsiteX406" fmla="*/ 233180 w 2675763"/>
              <a:gd name="connsiteY406" fmla="*/ 626364 h 2000535"/>
              <a:gd name="connsiteX407" fmla="*/ 233180 w 2675763"/>
              <a:gd name="connsiteY407" fmla="*/ 640556 h 2000535"/>
              <a:gd name="connsiteX408" fmla="*/ 237943 w 2675763"/>
              <a:gd name="connsiteY408" fmla="*/ 640556 h 2000535"/>
              <a:gd name="connsiteX409" fmla="*/ 237943 w 2675763"/>
              <a:gd name="connsiteY409" fmla="*/ 650081 h 2000535"/>
              <a:gd name="connsiteX410" fmla="*/ 243372 w 2675763"/>
              <a:gd name="connsiteY410" fmla="*/ 650081 h 2000535"/>
              <a:gd name="connsiteX411" fmla="*/ 243372 w 2675763"/>
              <a:gd name="connsiteY411" fmla="*/ 768953 h 2000535"/>
              <a:gd name="connsiteX412" fmla="*/ 204224 w 2675763"/>
              <a:gd name="connsiteY412" fmla="*/ 768953 h 2000535"/>
              <a:gd name="connsiteX413" fmla="*/ 204224 w 2675763"/>
              <a:gd name="connsiteY413" fmla="*/ 777240 h 2000535"/>
              <a:gd name="connsiteX414" fmla="*/ 212702 w 2675763"/>
              <a:gd name="connsiteY414" fmla="*/ 777240 h 2000535"/>
              <a:gd name="connsiteX415" fmla="*/ 221655 w 2675763"/>
              <a:gd name="connsiteY415" fmla="*/ 806672 h 2000535"/>
              <a:gd name="connsiteX416" fmla="*/ 221655 w 2675763"/>
              <a:gd name="connsiteY416" fmla="*/ 976217 h 2000535"/>
              <a:gd name="connsiteX417" fmla="*/ 184603 w 2675763"/>
              <a:gd name="connsiteY417" fmla="*/ 976217 h 2000535"/>
              <a:gd name="connsiteX418" fmla="*/ 184603 w 2675763"/>
              <a:gd name="connsiteY418" fmla="*/ 987457 h 2000535"/>
              <a:gd name="connsiteX419" fmla="*/ 196128 w 2675763"/>
              <a:gd name="connsiteY419" fmla="*/ 987457 h 2000535"/>
              <a:gd name="connsiteX420" fmla="*/ 208320 w 2675763"/>
              <a:gd name="connsiteY420" fmla="*/ 1027462 h 2000535"/>
              <a:gd name="connsiteX421" fmla="*/ 208320 w 2675763"/>
              <a:gd name="connsiteY421" fmla="*/ 1330262 h 2000535"/>
              <a:gd name="connsiteX422" fmla="*/ 161552 w 2675763"/>
              <a:gd name="connsiteY422" fmla="*/ 1330262 h 2000535"/>
              <a:gd name="connsiteX423" fmla="*/ 161552 w 2675763"/>
              <a:gd name="connsiteY423" fmla="*/ 1344263 h 2000535"/>
              <a:gd name="connsiteX424" fmla="*/ 171077 w 2675763"/>
              <a:gd name="connsiteY424" fmla="*/ 1344263 h 2000535"/>
              <a:gd name="connsiteX425" fmla="*/ 188222 w 2675763"/>
              <a:gd name="connsiteY425" fmla="*/ 1401413 h 2000535"/>
              <a:gd name="connsiteX426" fmla="*/ 188698 w 2675763"/>
              <a:gd name="connsiteY426" fmla="*/ 1401413 h 2000535"/>
              <a:gd name="connsiteX427" fmla="*/ 188698 w 2675763"/>
              <a:gd name="connsiteY427" fmla="*/ 1496663 h 2000535"/>
              <a:gd name="connsiteX428" fmla="*/ 153837 w 2675763"/>
              <a:gd name="connsiteY428" fmla="*/ 1560195 h 2000535"/>
              <a:gd name="connsiteX429" fmla="*/ 176411 w 2675763"/>
              <a:gd name="connsiteY429" fmla="*/ 1499140 h 2000535"/>
              <a:gd name="connsiteX430" fmla="*/ 150027 w 2675763"/>
              <a:gd name="connsiteY430" fmla="*/ 1563910 h 2000535"/>
              <a:gd name="connsiteX431" fmla="*/ 168124 w 2675763"/>
              <a:gd name="connsiteY431" fmla="*/ 1500378 h 2000535"/>
              <a:gd name="connsiteX432" fmla="*/ 146027 w 2675763"/>
              <a:gd name="connsiteY432" fmla="*/ 1570196 h 2000535"/>
              <a:gd name="connsiteX433" fmla="*/ 153551 w 2675763"/>
              <a:gd name="connsiteY433" fmla="*/ 1514094 h 2000535"/>
              <a:gd name="connsiteX434" fmla="*/ 142693 w 2675763"/>
              <a:gd name="connsiteY434" fmla="*/ 1572768 h 2000535"/>
              <a:gd name="connsiteX435" fmla="*/ 145074 w 2675763"/>
              <a:gd name="connsiteY435" fmla="*/ 1523619 h 2000535"/>
              <a:gd name="connsiteX436" fmla="*/ 138692 w 2675763"/>
              <a:gd name="connsiteY436" fmla="*/ 1582103 h 2000535"/>
              <a:gd name="connsiteX437" fmla="*/ 137454 w 2675763"/>
              <a:gd name="connsiteY437" fmla="*/ 1532382 h 2000535"/>
              <a:gd name="connsiteX438" fmla="*/ 132120 w 2675763"/>
              <a:gd name="connsiteY438" fmla="*/ 1560957 h 2000535"/>
              <a:gd name="connsiteX439" fmla="*/ 130977 w 2675763"/>
              <a:gd name="connsiteY439" fmla="*/ 1558671 h 2000535"/>
              <a:gd name="connsiteX440" fmla="*/ 128500 w 2675763"/>
              <a:gd name="connsiteY440" fmla="*/ 1579912 h 2000535"/>
              <a:gd name="connsiteX441" fmla="*/ 128024 w 2675763"/>
              <a:gd name="connsiteY441" fmla="*/ 1547908 h 2000535"/>
              <a:gd name="connsiteX442" fmla="*/ 126119 w 2675763"/>
              <a:gd name="connsiteY442" fmla="*/ 1584103 h 2000535"/>
              <a:gd name="connsiteX443" fmla="*/ 120119 w 2675763"/>
              <a:gd name="connsiteY443" fmla="*/ 1591151 h 2000535"/>
              <a:gd name="connsiteX444" fmla="*/ 120880 w 2675763"/>
              <a:gd name="connsiteY444" fmla="*/ 1548765 h 2000535"/>
              <a:gd name="connsiteX445" fmla="*/ 115737 w 2675763"/>
              <a:gd name="connsiteY445" fmla="*/ 1588008 h 2000535"/>
              <a:gd name="connsiteX446" fmla="*/ 102497 w 2675763"/>
              <a:gd name="connsiteY446" fmla="*/ 1533525 h 2000535"/>
              <a:gd name="connsiteX447" fmla="*/ 111451 w 2675763"/>
              <a:gd name="connsiteY447" fmla="*/ 1582198 h 2000535"/>
              <a:gd name="connsiteX448" fmla="*/ 90210 w 2675763"/>
              <a:gd name="connsiteY448" fmla="*/ 1529048 h 2000535"/>
              <a:gd name="connsiteX449" fmla="*/ 106783 w 2675763"/>
              <a:gd name="connsiteY449" fmla="*/ 1578102 h 2000535"/>
              <a:gd name="connsiteX450" fmla="*/ 66016 w 2675763"/>
              <a:gd name="connsiteY450" fmla="*/ 1518666 h 2000535"/>
              <a:gd name="connsiteX451" fmla="*/ 99259 w 2675763"/>
              <a:gd name="connsiteY451" fmla="*/ 1571911 h 2000535"/>
              <a:gd name="connsiteX452" fmla="*/ 48776 w 2675763"/>
              <a:gd name="connsiteY452" fmla="*/ 1514761 h 2000535"/>
              <a:gd name="connsiteX453" fmla="*/ 94020 w 2675763"/>
              <a:gd name="connsiteY453" fmla="*/ 1570863 h 2000535"/>
              <a:gd name="connsiteX454" fmla="*/ 31631 w 2675763"/>
              <a:gd name="connsiteY454" fmla="*/ 1512665 h 2000535"/>
              <a:gd name="connsiteX455" fmla="*/ 87543 w 2675763"/>
              <a:gd name="connsiteY455" fmla="*/ 1570482 h 2000535"/>
              <a:gd name="connsiteX456" fmla="*/ 23059 w 2675763"/>
              <a:gd name="connsiteY456" fmla="*/ 1514570 h 2000535"/>
              <a:gd name="connsiteX457" fmla="*/ 80685 w 2675763"/>
              <a:gd name="connsiteY457" fmla="*/ 1569244 h 2000535"/>
              <a:gd name="connsiteX458" fmla="*/ 22487 w 2675763"/>
              <a:gd name="connsiteY458" fmla="*/ 1528286 h 2000535"/>
              <a:gd name="connsiteX459" fmla="*/ 74208 w 2675763"/>
              <a:gd name="connsiteY459" fmla="*/ 1568863 h 2000535"/>
              <a:gd name="connsiteX460" fmla="*/ 14391 w 2675763"/>
              <a:gd name="connsiteY460" fmla="*/ 1533335 h 2000535"/>
              <a:gd name="connsiteX461" fmla="*/ 64683 w 2675763"/>
              <a:gd name="connsiteY461" fmla="*/ 1566863 h 2000535"/>
              <a:gd name="connsiteX462" fmla="*/ 10390 w 2675763"/>
              <a:gd name="connsiteY462" fmla="*/ 1539335 h 2000535"/>
              <a:gd name="connsiteX463" fmla="*/ 55920 w 2675763"/>
              <a:gd name="connsiteY463" fmla="*/ 1565148 h 2000535"/>
              <a:gd name="connsiteX464" fmla="*/ 3152 w 2675763"/>
              <a:gd name="connsiteY464" fmla="*/ 1550098 h 2000535"/>
              <a:gd name="connsiteX465" fmla="*/ 50777 w 2675763"/>
              <a:gd name="connsiteY465" fmla="*/ 1565339 h 2000535"/>
              <a:gd name="connsiteX466" fmla="*/ 2104 w 2675763"/>
              <a:gd name="connsiteY466" fmla="*/ 1565339 h 2000535"/>
              <a:gd name="connsiteX467" fmla="*/ 38013 w 2675763"/>
              <a:gd name="connsiteY467" fmla="*/ 1565339 h 2000535"/>
              <a:gd name="connsiteX468" fmla="*/ 6295 w 2675763"/>
              <a:gd name="connsiteY468" fmla="*/ 1572863 h 2000535"/>
              <a:gd name="connsiteX469" fmla="*/ 48395 w 2675763"/>
              <a:gd name="connsiteY469" fmla="*/ 1567053 h 2000535"/>
              <a:gd name="connsiteX470" fmla="*/ 51157 w 2675763"/>
              <a:gd name="connsiteY470" fmla="*/ 1567624 h 2000535"/>
              <a:gd name="connsiteX471" fmla="*/ 15534 w 2675763"/>
              <a:gd name="connsiteY471" fmla="*/ 1579150 h 2000535"/>
              <a:gd name="connsiteX472" fmla="*/ 56015 w 2675763"/>
              <a:gd name="connsiteY472" fmla="*/ 1568672 h 2000535"/>
              <a:gd name="connsiteX473" fmla="*/ 56872 w 2675763"/>
              <a:gd name="connsiteY473" fmla="*/ 1568672 h 2000535"/>
              <a:gd name="connsiteX474" fmla="*/ 27440 w 2675763"/>
              <a:gd name="connsiteY474" fmla="*/ 1580388 h 2000535"/>
              <a:gd name="connsiteX475" fmla="*/ 22868 w 2675763"/>
              <a:gd name="connsiteY475" fmla="*/ 1578769 h 2000535"/>
              <a:gd name="connsiteX476" fmla="*/ 26869 w 2675763"/>
              <a:gd name="connsiteY476" fmla="*/ 1580960 h 2000535"/>
              <a:gd name="connsiteX477" fmla="*/ 25916 w 2675763"/>
              <a:gd name="connsiteY477" fmla="*/ 1581912 h 2000535"/>
              <a:gd name="connsiteX478" fmla="*/ 27154 w 2675763"/>
              <a:gd name="connsiteY478" fmla="*/ 1581150 h 2000535"/>
              <a:gd name="connsiteX479" fmla="*/ 58111 w 2675763"/>
              <a:gd name="connsiteY479" fmla="*/ 1604296 h 2000535"/>
              <a:gd name="connsiteX480" fmla="*/ 31441 w 2675763"/>
              <a:gd name="connsiteY480" fmla="*/ 1591151 h 2000535"/>
              <a:gd name="connsiteX481" fmla="*/ 12391 w 2675763"/>
              <a:gd name="connsiteY481" fmla="*/ 1583817 h 2000535"/>
              <a:gd name="connsiteX482" fmla="*/ 22773 w 2675763"/>
              <a:gd name="connsiteY482" fmla="*/ 1588770 h 2000535"/>
              <a:gd name="connsiteX483" fmla="*/ 18772 w 2675763"/>
              <a:gd name="connsiteY483" fmla="*/ 1587913 h 2000535"/>
              <a:gd name="connsiteX484" fmla="*/ 27345 w 2675763"/>
              <a:gd name="connsiteY484" fmla="*/ 1591151 h 2000535"/>
              <a:gd name="connsiteX485" fmla="*/ 50777 w 2675763"/>
              <a:gd name="connsiteY485" fmla="*/ 1606868 h 2000535"/>
              <a:gd name="connsiteX486" fmla="*/ 37632 w 2675763"/>
              <a:gd name="connsiteY486" fmla="*/ 1600867 h 2000535"/>
              <a:gd name="connsiteX487" fmla="*/ 7533 w 2675763"/>
              <a:gd name="connsiteY487" fmla="*/ 1587627 h 2000535"/>
              <a:gd name="connsiteX488" fmla="*/ 27916 w 2675763"/>
              <a:gd name="connsiteY488" fmla="*/ 1598105 h 2000535"/>
              <a:gd name="connsiteX489" fmla="*/ 10295 w 2675763"/>
              <a:gd name="connsiteY489" fmla="*/ 1595914 h 2000535"/>
              <a:gd name="connsiteX490" fmla="*/ 8 w 2675763"/>
              <a:gd name="connsiteY490" fmla="*/ 1594199 h 2000535"/>
              <a:gd name="connsiteX491" fmla="*/ 8 w 2675763"/>
              <a:gd name="connsiteY491" fmla="*/ 1594199 h 2000535"/>
              <a:gd name="connsiteX492" fmla="*/ 5247 w 2675763"/>
              <a:gd name="connsiteY492" fmla="*/ 1595533 h 2000535"/>
              <a:gd name="connsiteX493" fmla="*/ 8 w 2675763"/>
              <a:gd name="connsiteY493" fmla="*/ 1596104 h 2000535"/>
              <a:gd name="connsiteX494" fmla="*/ 8 w 2675763"/>
              <a:gd name="connsiteY494" fmla="*/ 1597723 h 2000535"/>
              <a:gd name="connsiteX495" fmla="*/ 14772 w 2675763"/>
              <a:gd name="connsiteY495" fmla="*/ 1598486 h 2000535"/>
              <a:gd name="connsiteX496" fmla="*/ 27250 w 2675763"/>
              <a:gd name="connsiteY496" fmla="*/ 1603724 h 2000535"/>
              <a:gd name="connsiteX497" fmla="*/ 9914 w 2675763"/>
              <a:gd name="connsiteY497" fmla="*/ 1602391 h 2000535"/>
              <a:gd name="connsiteX498" fmla="*/ 389 w 2675763"/>
              <a:gd name="connsiteY498" fmla="*/ 1601819 h 2000535"/>
              <a:gd name="connsiteX499" fmla="*/ 389 w 2675763"/>
              <a:gd name="connsiteY499" fmla="*/ 1605915 h 2000535"/>
              <a:gd name="connsiteX500" fmla="*/ 10676 w 2675763"/>
              <a:gd name="connsiteY500" fmla="*/ 1605344 h 2000535"/>
              <a:gd name="connsiteX501" fmla="*/ 27059 w 2675763"/>
              <a:gd name="connsiteY501" fmla="*/ 1609915 h 2000535"/>
              <a:gd name="connsiteX502" fmla="*/ 23725 w 2675763"/>
              <a:gd name="connsiteY502" fmla="*/ 1609915 h 2000535"/>
              <a:gd name="connsiteX503" fmla="*/ 389 w 2675763"/>
              <a:gd name="connsiteY503" fmla="*/ 1608582 h 2000535"/>
              <a:gd name="connsiteX504" fmla="*/ 389 w 2675763"/>
              <a:gd name="connsiteY504" fmla="*/ 1611725 h 2000535"/>
              <a:gd name="connsiteX505" fmla="*/ 8486 w 2675763"/>
              <a:gd name="connsiteY505" fmla="*/ 1611154 h 2000535"/>
              <a:gd name="connsiteX506" fmla="*/ 389 w 2675763"/>
              <a:gd name="connsiteY506" fmla="*/ 1612678 h 2000535"/>
              <a:gd name="connsiteX507" fmla="*/ 389 w 2675763"/>
              <a:gd name="connsiteY507" fmla="*/ 1616488 h 2000535"/>
              <a:gd name="connsiteX508" fmla="*/ 8390 w 2675763"/>
              <a:gd name="connsiteY508" fmla="*/ 1615631 h 2000535"/>
              <a:gd name="connsiteX509" fmla="*/ 389 w 2675763"/>
              <a:gd name="connsiteY509" fmla="*/ 1618202 h 2000535"/>
              <a:gd name="connsiteX510" fmla="*/ 389 w 2675763"/>
              <a:gd name="connsiteY510" fmla="*/ 1622584 h 2000535"/>
              <a:gd name="connsiteX511" fmla="*/ 66016 w 2675763"/>
              <a:gd name="connsiteY511" fmla="*/ 1628775 h 2000535"/>
              <a:gd name="connsiteX512" fmla="*/ 87448 w 2675763"/>
              <a:gd name="connsiteY512" fmla="*/ 1655445 h 2000535"/>
              <a:gd name="connsiteX513" fmla="*/ 85162 w 2675763"/>
              <a:gd name="connsiteY513" fmla="*/ 1656112 h 2000535"/>
              <a:gd name="connsiteX514" fmla="*/ 39061 w 2675763"/>
              <a:gd name="connsiteY514" fmla="*/ 1623155 h 2000535"/>
              <a:gd name="connsiteX515" fmla="*/ 84876 w 2675763"/>
              <a:gd name="connsiteY515" fmla="*/ 1663732 h 2000535"/>
              <a:gd name="connsiteX516" fmla="*/ 84019 w 2675763"/>
              <a:gd name="connsiteY516" fmla="*/ 1663732 h 2000535"/>
              <a:gd name="connsiteX517" fmla="*/ 29821 w 2675763"/>
              <a:gd name="connsiteY517" fmla="*/ 1631823 h 2000535"/>
              <a:gd name="connsiteX518" fmla="*/ 84971 w 2675763"/>
              <a:gd name="connsiteY518" fmla="*/ 1669161 h 2000535"/>
              <a:gd name="connsiteX519" fmla="*/ 84971 w 2675763"/>
              <a:gd name="connsiteY519" fmla="*/ 1669161 h 2000535"/>
              <a:gd name="connsiteX520" fmla="*/ 21821 w 2675763"/>
              <a:gd name="connsiteY520" fmla="*/ 1645539 h 2000535"/>
              <a:gd name="connsiteX521" fmla="*/ 81447 w 2675763"/>
              <a:gd name="connsiteY521" fmla="*/ 1670495 h 2000535"/>
              <a:gd name="connsiteX522" fmla="*/ 81447 w 2675763"/>
              <a:gd name="connsiteY522" fmla="*/ 1670495 h 2000535"/>
              <a:gd name="connsiteX523" fmla="*/ 18011 w 2675763"/>
              <a:gd name="connsiteY523" fmla="*/ 1653445 h 2000535"/>
              <a:gd name="connsiteX524" fmla="*/ 76304 w 2675763"/>
              <a:gd name="connsiteY524" fmla="*/ 1670495 h 2000535"/>
              <a:gd name="connsiteX525" fmla="*/ 16105 w 2675763"/>
              <a:gd name="connsiteY525" fmla="*/ 1667732 h 2000535"/>
              <a:gd name="connsiteX526" fmla="*/ 68874 w 2675763"/>
              <a:gd name="connsiteY526" fmla="*/ 1672304 h 2000535"/>
              <a:gd name="connsiteX527" fmla="*/ 16010 w 2675763"/>
              <a:gd name="connsiteY527" fmla="*/ 1674400 h 2000535"/>
              <a:gd name="connsiteX528" fmla="*/ 61159 w 2675763"/>
              <a:gd name="connsiteY528" fmla="*/ 1675352 h 2000535"/>
              <a:gd name="connsiteX529" fmla="*/ 13534 w 2675763"/>
              <a:gd name="connsiteY529" fmla="*/ 1686115 h 2000535"/>
              <a:gd name="connsiteX530" fmla="*/ 58492 w 2675763"/>
              <a:gd name="connsiteY530" fmla="*/ 1677829 h 2000535"/>
              <a:gd name="connsiteX531" fmla="*/ 12105 w 2675763"/>
              <a:gd name="connsiteY531" fmla="*/ 1696307 h 2000535"/>
              <a:gd name="connsiteX532" fmla="*/ 56777 w 2675763"/>
              <a:gd name="connsiteY532" fmla="*/ 1680401 h 2000535"/>
              <a:gd name="connsiteX533" fmla="*/ 12010 w 2675763"/>
              <a:gd name="connsiteY533" fmla="*/ 1708976 h 2000535"/>
              <a:gd name="connsiteX534" fmla="*/ 54396 w 2675763"/>
              <a:gd name="connsiteY534" fmla="*/ 1683448 h 2000535"/>
              <a:gd name="connsiteX535" fmla="*/ 54396 w 2675763"/>
              <a:gd name="connsiteY535" fmla="*/ 1683448 h 2000535"/>
              <a:gd name="connsiteX536" fmla="*/ 24202 w 2675763"/>
              <a:gd name="connsiteY536" fmla="*/ 1712881 h 2000535"/>
              <a:gd name="connsiteX537" fmla="*/ 52777 w 2675763"/>
              <a:gd name="connsiteY537" fmla="*/ 1689640 h 2000535"/>
              <a:gd name="connsiteX538" fmla="*/ 52777 w 2675763"/>
              <a:gd name="connsiteY538" fmla="*/ 1689640 h 2000535"/>
              <a:gd name="connsiteX539" fmla="*/ 35632 w 2675763"/>
              <a:gd name="connsiteY539" fmla="*/ 1723835 h 2000535"/>
              <a:gd name="connsiteX540" fmla="*/ 51157 w 2675763"/>
              <a:gd name="connsiteY540" fmla="*/ 1696307 h 2000535"/>
              <a:gd name="connsiteX541" fmla="*/ 47633 w 2675763"/>
              <a:gd name="connsiteY541" fmla="*/ 1722311 h 2000535"/>
              <a:gd name="connsiteX542" fmla="*/ 57158 w 2675763"/>
              <a:gd name="connsiteY542" fmla="*/ 1689640 h 2000535"/>
              <a:gd name="connsiteX543" fmla="*/ 60206 w 2675763"/>
              <a:gd name="connsiteY543" fmla="*/ 1686782 h 2000535"/>
              <a:gd name="connsiteX544" fmla="*/ 57825 w 2675763"/>
              <a:gd name="connsiteY544" fmla="*/ 1709642 h 2000535"/>
              <a:gd name="connsiteX545" fmla="*/ 68207 w 2675763"/>
              <a:gd name="connsiteY545" fmla="*/ 1681067 h 2000535"/>
              <a:gd name="connsiteX546" fmla="*/ 70398 w 2675763"/>
              <a:gd name="connsiteY546" fmla="*/ 1680115 h 2000535"/>
              <a:gd name="connsiteX547" fmla="*/ 66493 w 2675763"/>
              <a:gd name="connsiteY547" fmla="*/ 1708690 h 2000535"/>
              <a:gd name="connsiteX548" fmla="*/ 77351 w 2675763"/>
              <a:gd name="connsiteY548" fmla="*/ 1677733 h 2000535"/>
              <a:gd name="connsiteX549" fmla="*/ 80399 w 2675763"/>
              <a:gd name="connsiteY549" fmla="*/ 1677733 h 2000535"/>
              <a:gd name="connsiteX550" fmla="*/ 80399 w 2675763"/>
              <a:gd name="connsiteY550" fmla="*/ 1681639 h 2000535"/>
              <a:gd name="connsiteX551" fmla="*/ 75637 w 2675763"/>
              <a:gd name="connsiteY551" fmla="*/ 1683353 h 2000535"/>
              <a:gd name="connsiteX552" fmla="*/ 80304 w 2675763"/>
              <a:gd name="connsiteY552" fmla="*/ 1683353 h 2000535"/>
              <a:gd name="connsiteX553" fmla="*/ 80304 w 2675763"/>
              <a:gd name="connsiteY553" fmla="*/ 1687354 h 2000535"/>
              <a:gd name="connsiteX554" fmla="*/ 78780 w 2675763"/>
              <a:gd name="connsiteY554" fmla="*/ 1688021 h 2000535"/>
              <a:gd name="connsiteX555" fmla="*/ 80209 w 2675763"/>
              <a:gd name="connsiteY555" fmla="*/ 1688021 h 2000535"/>
              <a:gd name="connsiteX556" fmla="*/ 77065 w 2675763"/>
              <a:gd name="connsiteY556" fmla="*/ 1707071 h 2000535"/>
              <a:gd name="connsiteX557" fmla="*/ 82304 w 2675763"/>
              <a:gd name="connsiteY557" fmla="*/ 1695164 h 2000535"/>
              <a:gd name="connsiteX558" fmla="*/ 89638 w 2675763"/>
              <a:gd name="connsiteY558" fmla="*/ 1694212 h 2000535"/>
              <a:gd name="connsiteX559" fmla="*/ 89162 w 2675763"/>
              <a:gd name="connsiteY559" fmla="*/ 1700784 h 2000535"/>
              <a:gd name="connsiteX560" fmla="*/ 82495 w 2675763"/>
              <a:gd name="connsiteY560" fmla="*/ 1703832 h 2000535"/>
              <a:gd name="connsiteX561" fmla="*/ 88877 w 2675763"/>
              <a:gd name="connsiteY561" fmla="*/ 1702880 h 2000535"/>
              <a:gd name="connsiteX562" fmla="*/ 88877 w 2675763"/>
              <a:gd name="connsiteY562" fmla="*/ 1705832 h 2000535"/>
              <a:gd name="connsiteX563" fmla="*/ 90210 w 2675763"/>
              <a:gd name="connsiteY563" fmla="*/ 1702784 h 2000535"/>
              <a:gd name="connsiteX564" fmla="*/ 96592 w 2675763"/>
              <a:gd name="connsiteY564" fmla="*/ 1701356 h 2000535"/>
              <a:gd name="connsiteX565" fmla="*/ 96592 w 2675763"/>
              <a:gd name="connsiteY565" fmla="*/ 1702594 h 2000535"/>
              <a:gd name="connsiteX566" fmla="*/ 97354 w 2675763"/>
              <a:gd name="connsiteY566" fmla="*/ 1701260 h 2000535"/>
              <a:gd name="connsiteX567" fmla="*/ 104497 w 2675763"/>
              <a:gd name="connsiteY567" fmla="*/ 1699165 h 2000535"/>
              <a:gd name="connsiteX568" fmla="*/ 112022 w 2675763"/>
              <a:gd name="connsiteY568" fmla="*/ 1696879 h 2000535"/>
              <a:gd name="connsiteX569" fmla="*/ 113261 w 2675763"/>
              <a:gd name="connsiteY569" fmla="*/ 1699451 h 2000535"/>
              <a:gd name="connsiteX570" fmla="*/ 106307 w 2675763"/>
              <a:gd name="connsiteY570" fmla="*/ 1702213 h 2000535"/>
              <a:gd name="connsiteX571" fmla="*/ 86210 w 2675763"/>
              <a:gd name="connsiteY571" fmla="*/ 1714595 h 2000535"/>
              <a:gd name="connsiteX572" fmla="*/ 105831 w 2675763"/>
              <a:gd name="connsiteY572" fmla="*/ 1706308 h 2000535"/>
              <a:gd name="connsiteX573" fmla="*/ 114594 w 2675763"/>
              <a:gd name="connsiteY573" fmla="*/ 1702784 h 2000535"/>
              <a:gd name="connsiteX574" fmla="*/ 115737 w 2675763"/>
              <a:gd name="connsiteY574" fmla="*/ 1705928 h 2000535"/>
              <a:gd name="connsiteX575" fmla="*/ 107260 w 2675763"/>
              <a:gd name="connsiteY575" fmla="*/ 1711738 h 2000535"/>
              <a:gd name="connsiteX576" fmla="*/ 90400 w 2675763"/>
              <a:gd name="connsiteY576" fmla="*/ 1727645 h 2000535"/>
              <a:gd name="connsiteX577" fmla="*/ 107164 w 2675763"/>
              <a:gd name="connsiteY577" fmla="*/ 1715738 h 2000535"/>
              <a:gd name="connsiteX578" fmla="*/ 116689 w 2675763"/>
              <a:gd name="connsiteY578" fmla="*/ 1709452 h 2000535"/>
              <a:gd name="connsiteX579" fmla="*/ 117547 w 2675763"/>
              <a:gd name="connsiteY579" fmla="*/ 1712500 h 2000535"/>
              <a:gd name="connsiteX580" fmla="*/ 112403 w 2675763"/>
              <a:gd name="connsiteY580" fmla="*/ 1719834 h 2000535"/>
              <a:gd name="connsiteX581" fmla="*/ 102212 w 2675763"/>
              <a:gd name="connsiteY581" fmla="*/ 1737265 h 2000535"/>
              <a:gd name="connsiteX582" fmla="*/ 114308 w 2675763"/>
              <a:gd name="connsiteY582" fmla="*/ 1722215 h 2000535"/>
              <a:gd name="connsiteX583" fmla="*/ 118690 w 2675763"/>
              <a:gd name="connsiteY583" fmla="*/ 1717072 h 2000535"/>
              <a:gd name="connsiteX584" fmla="*/ 119928 w 2675763"/>
              <a:gd name="connsiteY584" fmla="*/ 1723358 h 2000535"/>
              <a:gd name="connsiteX585" fmla="*/ 115356 w 2675763"/>
              <a:gd name="connsiteY585" fmla="*/ 1748409 h 2000535"/>
              <a:gd name="connsiteX586" fmla="*/ 118595 w 2675763"/>
              <a:gd name="connsiteY586" fmla="*/ 1753076 h 2000535"/>
              <a:gd name="connsiteX587" fmla="*/ 118595 w 2675763"/>
              <a:gd name="connsiteY587" fmla="*/ 1754600 h 2000535"/>
              <a:gd name="connsiteX588" fmla="*/ 147170 w 2675763"/>
              <a:gd name="connsiteY588" fmla="*/ 1982533 h 2000535"/>
              <a:gd name="connsiteX589" fmla="*/ 154789 w 2675763"/>
              <a:gd name="connsiteY589" fmla="*/ 1973580 h 2000535"/>
              <a:gd name="connsiteX590" fmla="*/ 123738 w 2675763"/>
              <a:gd name="connsiteY590" fmla="*/ 1754505 h 2000535"/>
              <a:gd name="connsiteX591" fmla="*/ 130215 w 2675763"/>
              <a:gd name="connsiteY591" fmla="*/ 1749076 h 2000535"/>
              <a:gd name="connsiteX592" fmla="*/ 132025 w 2675763"/>
              <a:gd name="connsiteY592" fmla="*/ 1718786 h 2000535"/>
              <a:gd name="connsiteX593" fmla="*/ 132025 w 2675763"/>
              <a:gd name="connsiteY593" fmla="*/ 1718310 h 2000535"/>
              <a:gd name="connsiteX594" fmla="*/ 137930 w 2675763"/>
              <a:gd name="connsiteY594" fmla="*/ 1726406 h 2000535"/>
              <a:gd name="connsiteX595" fmla="*/ 146693 w 2675763"/>
              <a:gd name="connsiteY595" fmla="*/ 1742599 h 2000535"/>
              <a:gd name="connsiteX596" fmla="*/ 140121 w 2675763"/>
              <a:gd name="connsiteY596" fmla="*/ 1723549 h 2000535"/>
              <a:gd name="connsiteX597" fmla="*/ 133930 w 2675763"/>
              <a:gd name="connsiteY597" fmla="*/ 1713071 h 2000535"/>
              <a:gd name="connsiteX598" fmla="*/ 133930 w 2675763"/>
              <a:gd name="connsiteY598" fmla="*/ 1711833 h 2000535"/>
              <a:gd name="connsiteX599" fmla="*/ 134406 w 2675763"/>
              <a:gd name="connsiteY599" fmla="*/ 1711833 h 2000535"/>
              <a:gd name="connsiteX600" fmla="*/ 134406 w 2675763"/>
              <a:gd name="connsiteY600" fmla="*/ 1711833 h 2000535"/>
              <a:gd name="connsiteX601" fmla="*/ 145169 w 2675763"/>
              <a:gd name="connsiteY601" fmla="*/ 1720406 h 2000535"/>
              <a:gd name="connsiteX602" fmla="*/ 158885 w 2675763"/>
              <a:gd name="connsiteY602" fmla="*/ 1736407 h 2000535"/>
              <a:gd name="connsiteX603" fmla="*/ 146312 w 2675763"/>
              <a:gd name="connsiteY603" fmla="*/ 1716310 h 2000535"/>
              <a:gd name="connsiteX604" fmla="*/ 136787 w 2675763"/>
              <a:gd name="connsiteY604" fmla="*/ 1706785 h 2000535"/>
              <a:gd name="connsiteX605" fmla="*/ 136787 w 2675763"/>
              <a:gd name="connsiteY605" fmla="*/ 1705928 h 2000535"/>
              <a:gd name="connsiteX606" fmla="*/ 148408 w 2675763"/>
              <a:gd name="connsiteY606" fmla="*/ 1712595 h 2000535"/>
              <a:gd name="connsiteX607" fmla="*/ 164029 w 2675763"/>
              <a:gd name="connsiteY607" fmla="*/ 1723835 h 2000535"/>
              <a:gd name="connsiteX608" fmla="*/ 164029 w 2675763"/>
              <a:gd name="connsiteY608" fmla="*/ 2000536 h 2000535"/>
              <a:gd name="connsiteX609" fmla="*/ 2528229 w 2675763"/>
              <a:gd name="connsiteY609" fmla="*/ 2000536 h 2000535"/>
              <a:gd name="connsiteX610" fmla="*/ 2528229 w 2675763"/>
              <a:gd name="connsiteY610" fmla="*/ 1854803 h 2000535"/>
              <a:gd name="connsiteX611" fmla="*/ 2527658 w 2675763"/>
              <a:gd name="connsiteY611" fmla="*/ 1854803 h 2000535"/>
              <a:gd name="connsiteX612" fmla="*/ 2527658 w 2675763"/>
              <a:gd name="connsiteY612" fmla="*/ 1702403 h 2000535"/>
              <a:gd name="connsiteX613" fmla="*/ 2505084 w 2675763"/>
              <a:gd name="connsiteY613" fmla="*/ 1675543 h 2000535"/>
              <a:gd name="connsiteX614" fmla="*/ 2516894 w 2675763"/>
              <a:gd name="connsiteY614" fmla="*/ 1670971 h 2000535"/>
              <a:gd name="connsiteX615" fmla="*/ 2515466 w 2675763"/>
              <a:gd name="connsiteY615" fmla="*/ 1672685 h 2000535"/>
              <a:gd name="connsiteX616" fmla="*/ 2517942 w 2675763"/>
              <a:gd name="connsiteY616" fmla="*/ 1670780 h 2000535"/>
              <a:gd name="connsiteX617" fmla="*/ 2522419 w 2675763"/>
              <a:gd name="connsiteY617" fmla="*/ 1670114 h 2000535"/>
              <a:gd name="connsiteX618" fmla="*/ 2524895 w 2675763"/>
              <a:gd name="connsiteY618" fmla="*/ 1670114 h 2000535"/>
              <a:gd name="connsiteX619" fmla="*/ 2518704 w 2675763"/>
              <a:gd name="connsiteY619" fmla="*/ 1678686 h 2000535"/>
              <a:gd name="connsiteX620" fmla="*/ 2528229 w 2675763"/>
              <a:gd name="connsiteY620" fmla="*/ 1670114 h 2000535"/>
              <a:gd name="connsiteX621" fmla="*/ 2530991 w 2675763"/>
              <a:gd name="connsiteY621" fmla="*/ 1670114 h 2000535"/>
              <a:gd name="connsiteX622" fmla="*/ 2520609 w 2675763"/>
              <a:gd name="connsiteY622" fmla="*/ 1683639 h 2000535"/>
              <a:gd name="connsiteX623" fmla="*/ 2534706 w 2675763"/>
              <a:gd name="connsiteY623" fmla="*/ 1670685 h 2000535"/>
              <a:gd name="connsiteX624" fmla="*/ 2536135 w 2675763"/>
              <a:gd name="connsiteY624" fmla="*/ 1670685 h 2000535"/>
              <a:gd name="connsiteX625" fmla="*/ 2532515 w 2675763"/>
              <a:gd name="connsiteY625" fmla="*/ 1674400 h 2000535"/>
              <a:gd name="connsiteX626" fmla="*/ 2521466 w 2675763"/>
              <a:gd name="connsiteY626" fmla="*/ 1688687 h 2000535"/>
              <a:gd name="connsiteX627" fmla="*/ 2537183 w 2675763"/>
              <a:gd name="connsiteY627" fmla="*/ 1674400 h 2000535"/>
              <a:gd name="connsiteX628" fmla="*/ 2540231 w 2675763"/>
              <a:gd name="connsiteY628" fmla="*/ 1672019 h 2000535"/>
              <a:gd name="connsiteX629" fmla="*/ 2541469 w 2675763"/>
              <a:gd name="connsiteY629" fmla="*/ 1672590 h 2000535"/>
              <a:gd name="connsiteX630" fmla="*/ 2533849 w 2675763"/>
              <a:gd name="connsiteY630" fmla="*/ 1680020 h 2000535"/>
              <a:gd name="connsiteX631" fmla="*/ 2522895 w 2675763"/>
              <a:gd name="connsiteY631" fmla="*/ 1694116 h 2000535"/>
              <a:gd name="connsiteX632" fmla="*/ 2538611 w 2675763"/>
              <a:gd name="connsiteY632" fmla="*/ 1679924 h 2000535"/>
              <a:gd name="connsiteX633" fmla="*/ 2545183 w 2675763"/>
              <a:gd name="connsiteY633" fmla="*/ 1674686 h 2000535"/>
              <a:gd name="connsiteX634" fmla="*/ 2545183 w 2675763"/>
              <a:gd name="connsiteY634" fmla="*/ 1674686 h 2000535"/>
              <a:gd name="connsiteX635" fmla="*/ 2535658 w 2675763"/>
              <a:gd name="connsiteY635" fmla="*/ 1682782 h 2000535"/>
              <a:gd name="connsiteX636" fmla="*/ 2526133 w 2675763"/>
              <a:gd name="connsiteY636" fmla="*/ 1695355 h 2000535"/>
              <a:gd name="connsiteX637" fmla="*/ 2537944 w 2675763"/>
              <a:gd name="connsiteY637" fmla="*/ 1685068 h 2000535"/>
              <a:gd name="connsiteX638" fmla="*/ 2548136 w 2675763"/>
              <a:gd name="connsiteY638" fmla="*/ 1677353 h 2000535"/>
              <a:gd name="connsiteX639" fmla="*/ 2537944 w 2675763"/>
              <a:gd name="connsiteY639" fmla="*/ 1687544 h 2000535"/>
              <a:gd name="connsiteX640" fmla="*/ 2529562 w 2675763"/>
              <a:gd name="connsiteY640" fmla="*/ 1699736 h 2000535"/>
              <a:gd name="connsiteX641" fmla="*/ 2543278 w 2675763"/>
              <a:gd name="connsiteY641" fmla="*/ 1686973 h 2000535"/>
              <a:gd name="connsiteX642" fmla="*/ 2551851 w 2675763"/>
              <a:gd name="connsiteY642" fmla="*/ 1680401 h 2000535"/>
              <a:gd name="connsiteX643" fmla="*/ 2553566 w 2675763"/>
              <a:gd name="connsiteY643" fmla="*/ 1682306 h 2000535"/>
              <a:gd name="connsiteX644" fmla="*/ 2548612 w 2675763"/>
              <a:gd name="connsiteY644" fmla="*/ 1685925 h 2000535"/>
              <a:gd name="connsiteX645" fmla="*/ 2535182 w 2675763"/>
              <a:gd name="connsiteY645" fmla="*/ 1705261 h 2000535"/>
              <a:gd name="connsiteX646" fmla="*/ 2548136 w 2675763"/>
              <a:gd name="connsiteY646" fmla="*/ 1692878 h 2000535"/>
              <a:gd name="connsiteX647" fmla="*/ 2556423 w 2675763"/>
              <a:gd name="connsiteY647" fmla="*/ 1686401 h 2000535"/>
              <a:gd name="connsiteX648" fmla="*/ 2556423 w 2675763"/>
              <a:gd name="connsiteY648" fmla="*/ 1687068 h 2000535"/>
              <a:gd name="connsiteX649" fmla="*/ 2549756 w 2675763"/>
              <a:gd name="connsiteY649" fmla="*/ 1695545 h 2000535"/>
              <a:gd name="connsiteX650" fmla="*/ 2542135 w 2675763"/>
              <a:gd name="connsiteY650" fmla="*/ 1712500 h 2000535"/>
              <a:gd name="connsiteX651" fmla="*/ 2551089 w 2675763"/>
              <a:gd name="connsiteY651" fmla="*/ 1698593 h 2000535"/>
              <a:gd name="connsiteX652" fmla="*/ 2558423 w 2675763"/>
              <a:gd name="connsiteY652" fmla="*/ 1690783 h 2000535"/>
              <a:gd name="connsiteX653" fmla="*/ 2558423 w 2675763"/>
              <a:gd name="connsiteY653" fmla="*/ 1690783 h 2000535"/>
              <a:gd name="connsiteX654" fmla="*/ 2558423 w 2675763"/>
              <a:gd name="connsiteY654" fmla="*/ 1690783 h 2000535"/>
              <a:gd name="connsiteX655" fmla="*/ 2558995 w 2675763"/>
              <a:gd name="connsiteY655" fmla="*/ 1691640 h 2000535"/>
              <a:gd name="connsiteX656" fmla="*/ 2555280 w 2675763"/>
              <a:gd name="connsiteY656" fmla="*/ 1700498 h 2000535"/>
              <a:gd name="connsiteX657" fmla="*/ 2552137 w 2675763"/>
              <a:gd name="connsiteY657" fmla="*/ 1715929 h 2000535"/>
              <a:gd name="connsiteX658" fmla="*/ 2557185 w 2675763"/>
              <a:gd name="connsiteY658" fmla="*/ 1702403 h 2000535"/>
              <a:gd name="connsiteX659" fmla="*/ 2560995 w 2675763"/>
              <a:gd name="connsiteY659" fmla="*/ 1695450 h 2000535"/>
              <a:gd name="connsiteX660" fmla="*/ 2560995 w 2675763"/>
              <a:gd name="connsiteY660" fmla="*/ 1695450 h 2000535"/>
              <a:gd name="connsiteX661" fmla="*/ 2565472 w 2675763"/>
              <a:gd name="connsiteY661" fmla="*/ 1718691 h 2000535"/>
              <a:gd name="connsiteX662" fmla="*/ 2570739 w 2675763"/>
              <a:gd name="connsiteY662" fmla="*/ 1722206 h 2000535"/>
              <a:gd name="connsiteX663" fmla="*/ 2571092 w 2675763"/>
              <a:gd name="connsiteY663" fmla="*/ 1722120 h 2000535"/>
              <a:gd name="connsiteX664" fmla="*/ 2565758 w 2675763"/>
              <a:gd name="connsiteY664" fmla="*/ 1937480 h 2000535"/>
              <a:gd name="connsiteX665" fmla="*/ 2572616 w 2675763"/>
              <a:gd name="connsiteY665" fmla="*/ 1943576 h 2000535"/>
              <a:gd name="connsiteX666" fmla="*/ 2574997 w 2675763"/>
              <a:gd name="connsiteY666" fmla="*/ 1721930 h 2000535"/>
              <a:gd name="connsiteX667" fmla="*/ 2574997 w 2675763"/>
              <a:gd name="connsiteY667" fmla="*/ 1720787 h 2000535"/>
              <a:gd name="connsiteX668" fmla="*/ 2576997 w 2675763"/>
              <a:gd name="connsiteY668" fmla="*/ 1716786 h 2000535"/>
              <a:gd name="connsiteX669" fmla="*/ 2570901 w 2675763"/>
              <a:gd name="connsiteY669" fmla="*/ 1697736 h 2000535"/>
              <a:gd name="connsiteX670" fmla="*/ 2570901 w 2675763"/>
              <a:gd name="connsiteY670" fmla="*/ 1692688 h 2000535"/>
              <a:gd name="connsiteX671" fmla="*/ 2574806 w 2675763"/>
              <a:gd name="connsiteY671" fmla="*/ 1696212 h 2000535"/>
              <a:gd name="connsiteX672" fmla="*/ 2585760 w 2675763"/>
              <a:gd name="connsiteY672" fmla="*/ 1706499 h 2000535"/>
              <a:gd name="connsiteX673" fmla="*/ 2576235 w 2675763"/>
              <a:gd name="connsiteY673" fmla="*/ 1694212 h 2000535"/>
              <a:gd name="connsiteX674" fmla="*/ 2571473 w 2675763"/>
              <a:gd name="connsiteY674" fmla="*/ 1689068 h 2000535"/>
              <a:gd name="connsiteX675" fmla="*/ 2571473 w 2675763"/>
              <a:gd name="connsiteY675" fmla="*/ 1686592 h 2000535"/>
              <a:gd name="connsiteX676" fmla="*/ 2579569 w 2675763"/>
              <a:gd name="connsiteY676" fmla="*/ 1690402 h 2000535"/>
              <a:gd name="connsiteX677" fmla="*/ 2593761 w 2675763"/>
              <a:gd name="connsiteY677" fmla="*/ 1697736 h 2000535"/>
              <a:gd name="connsiteX678" fmla="*/ 2579092 w 2675763"/>
              <a:gd name="connsiteY678" fmla="*/ 1687258 h 2000535"/>
              <a:gd name="connsiteX679" fmla="*/ 2571949 w 2675763"/>
              <a:gd name="connsiteY679" fmla="*/ 1683734 h 2000535"/>
              <a:gd name="connsiteX680" fmla="*/ 2572520 w 2675763"/>
              <a:gd name="connsiteY680" fmla="*/ 1681163 h 2000535"/>
              <a:gd name="connsiteX681" fmla="*/ 2579569 w 2675763"/>
              <a:gd name="connsiteY681" fmla="*/ 1682877 h 2000535"/>
              <a:gd name="connsiteX682" fmla="*/ 2595666 w 2675763"/>
              <a:gd name="connsiteY682" fmla="*/ 1687163 h 2000535"/>
              <a:gd name="connsiteX683" fmla="*/ 2578807 w 2675763"/>
              <a:gd name="connsiteY683" fmla="*/ 1679829 h 2000535"/>
              <a:gd name="connsiteX684" fmla="*/ 2573187 w 2675763"/>
              <a:gd name="connsiteY684" fmla="*/ 1678496 h 2000535"/>
              <a:gd name="connsiteX685" fmla="*/ 2573854 w 2675763"/>
              <a:gd name="connsiteY685" fmla="*/ 1676305 h 2000535"/>
              <a:gd name="connsiteX686" fmla="*/ 2579855 w 2675763"/>
              <a:gd name="connsiteY686" fmla="*/ 1677257 h 2000535"/>
              <a:gd name="connsiteX687" fmla="*/ 2585665 w 2675763"/>
              <a:gd name="connsiteY687" fmla="*/ 1678114 h 2000535"/>
              <a:gd name="connsiteX688" fmla="*/ 2586427 w 2675763"/>
              <a:gd name="connsiteY688" fmla="*/ 1679067 h 2000535"/>
              <a:gd name="connsiteX689" fmla="*/ 2586427 w 2675763"/>
              <a:gd name="connsiteY689" fmla="*/ 1678114 h 2000535"/>
              <a:gd name="connsiteX690" fmla="*/ 2591475 w 2675763"/>
              <a:gd name="connsiteY690" fmla="*/ 1678114 h 2000535"/>
              <a:gd name="connsiteX691" fmla="*/ 2592904 w 2675763"/>
              <a:gd name="connsiteY691" fmla="*/ 1680401 h 2000535"/>
              <a:gd name="connsiteX692" fmla="*/ 2592237 w 2675763"/>
              <a:gd name="connsiteY692" fmla="*/ 1678114 h 2000535"/>
              <a:gd name="connsiteX693" fmla="*/ 2597286 w 2675763"/>
              <a:gd name="connsiteY693" fmla="*/ 1678114 h 2000535"/>
              <a:gd name="connsiteX694" fmla="*/ 2591856 w 2675763"/>
              <a:gd name="connsiteY694" fmla="*/ 1676495 h 2000535"/>
              <a:gd name="connsiteX695" fmla="*/ 2590713 w 2675763"/>
              <a:gd name="connsiteY695" fmla="*/ 1671447 h 2000535"/>
              <a:gd name="connsiteX696" fmla="*/ 2596523 w 2675763"/>
              <a:gd name="connsiteY696" fmla="*/ 1671447 h 2000535"/>
              <a:gd name="connsiteX697" fmla="*/ 2601857 w 2675763"/>
              <a:gd name="connsiteY697" fmla="*/ 1680020 h 2000535"/>
              <a:gd name="connsiteX698" fmla="*/ 2597476 w 2675763"/>
              <a:gd name="connsiteY698" fmla="*/ 1665923 h 2000535"/>
              <a:gd name="connsiteX699" fmla="*/ 2598524 w 2675763"/>
              <a:gd name="connsiteY699" fmla="*/ 1665923 h 2000535"/>
              <a:gd name="connsiteX700" fmla="*/ 2597381 w 2675763"/>
              <a:gd name="connsiteY700" fmla="*/ 1665923 h 2000535"/>
              <a:gd name="connsiteX701" fmla="*/ 2596619 w 2675763"/>
              <a:gd name="connsiteY701" fmla="*/ 1662779 h 2000535"/>
              <a:gd name="connsiteX702" fmla="*/ 2600334 w 2675763"/>
              <a:gd name="connsiteY702" fmla="*/ 1662779 h 2000535"/>
              <a:gd name="connsiteX703" fmla="*/ 2596428 w 2675763"/>
              <a:gd name="connsiteY703" fmla="*/ 1662017 h 2000535"/>
              <a:gd name="connsiteX704" fmla="*/ 2595857 w 2675763"/>
              <a:gd name="connsiteY704" fmla="*/ 1658874 h 2000535"/>
              <a:gd name="connsiteX705" fmla="*/ 2598333 w 2675763"/>
              <a:gd name="connsiteY705" fmla="*/ 1658874 h 2000535"/>
              <a:gd name="connsiteX706" fmla="*/ 2609953 w 2675763"/>
              <a:gd name="connsiteY706" fmla="*/ 1681544 h 2000535"/>
              <a:gd name="connsiteX707" fmla="*/ 2603953 w 2675763"/>
              <a:gd name="connsiteY707" fmla="*/ 1659731 h 2000535"/>
              <a:gd name="connsiteX708" fmla="*/ 2605762 w 2675763"/>
              <a:gd name="connsiteY708" fmla="*/ 1660303 h 2000535"/>
              <a:gd name="connsiteX709" fmla="*/ 2616716 w 2675763"/>
              <a:gd name="connsiteY709" fmla="*/ 1681163 h 2000535"/>
              <a:gd name="connsiteX710" fmla="*/ 2612525 w 2675763"/>
              <a:gd name="connsiteY710" fmla="*/ 1663637 h 2000535"/>
              <a:gd name="connsiteX711" fmla="*/ 2615193 w 2675763"/>
              <a:gd name="connsiteY711" fmla="*/ 1665541 h 2000535"/>
              <a:gd name="connsiteX712" fmla="*/ 2625861 w 2675763"/>
              <a:gd name="connsiteY712" fmla="*/ 1689830 h 2000535"/>
              <a:gd name="connsiteX713" fmla="*/ 2620336 w 2675763"/>
              <a:gd name="connsiteY713" fmla="*/ 1670114 h 2000535"/>
              <a:gd name="connsiteX714" fmla="*/ 2635290 w 2675763"/>
              <a:gd name="connsiteY714" fmla="*/ 1689735 h 2000535"/>
              <a:gd name="connsiteX715" fmla="*/ 2618431 w 2675763"/>
              <a:gd name="connsiteY715" fmla="*/ 1665161 h 2000535"/>
              <a:gd name="connsiteX716" fmla="*/ 2618431 w 2675763"/>
              <a:gd name="connsiteY716" fmla="*/ 1665161 h 2000535"/>
              <a:gd name="connsiteX717" fmla="*/ 2642910 w 2675763"/>
              <a:gd name="connsiteY717" fmla="*/ 1680020 h 2000535"/>
              <a:gd name="connsiteX718" fmla="*/ 2616431 w 2675763"/>
              <a:gd name="connsiteY718" fmla="*/ 1660970 h 2000535"/>
              <a:gd name="connsiteX719" fmla="*/ 2616431 w 2675763"/>
              <a:gd name="connsiteY719" fmla="*/ 1660970 h 2000535"/>
              <a:gd name="connsiteX720" fmla="*/ 2651864 w 2675763"/>
              <a:gd name="connsiteY720" fmla="*/ 1676019 h 2000535"/>
              <a:gd name="connsiteX721" fmla="*/ 2614240 w 2675763"/>
              <a:gd name="connsiteY721" fmla="*/ 1658588 h 2000535"/>
              <a:gd name="connsiteX722" fmla="*/ 2650530 w 2675763"/>
              <a:gd name="connsiteY722" fmla="*/ 1666018 h 2000535"/>
              <a:gd name="connsiteX723" fmla="*/ 2612430 w 2675763"/>
              <a:gd name="connsiteY723" fmla="*/ 1656493 h 2000535"/>
              <a:gd name="connsiteX724" fmla="*/ 2648149 w 2675763"/>
              <a:gd name="connsiteY724" fmla="*/ 1657922 h 2000535"/>
              <a:gd name="connsiteX725" fmla="*/ 2610049 w 2675763"/>
              <a:gd name="connsiteY725" fmla="*/ 1654873 h 2000535"/>
              <a:gd name="connsiteX726" fmla="*/ 2644911 w 2675763"/>
              <a:gd name="connsiteY726" fmla="*/ 1649158 h 2000535"/>
              <a:gd name="connsiteX727" fmla="*/ 2603762 w 2675763"/>
              <a:gd name="connsiteY727" fmla="*/ 1653349 h 2000535"/>
              <a:gd name="connsiteX728" fmla="*/ 2644148 w 2675763"/>
              <a:gd name="connsiteY728" fmla="*/ 1643824 h 2000535"/>
              <a:gd name="connsiteX729" fmla="*/ 2597762 w 2675763"/>
              <a:gd name="connsiteY729" fmla="*/ 1652588 h 2000535"/>
              <a:gd name="connsiteX730" fmla="*/ 2641196 w 2675763"/>
              <a:gd name="connsiteY730" fmla="*/ 1632966 h 2000535"/>
              <a:gd name="connsiteX731" fmla="*/ 2593571 w 2675763"/>
              <a:gd name="connsiteY731" fmla="*/ 1653159 h 2000535"/>
              <a:gd name="connsiteX732" fmla="*/ 2593571 w 2675763"/>
              <a:gd name="connsiteY732" fmla="*/ 1653159 h 2000535"/>
              <a:gd name="connsiteX733" fmla="*/ 2637195 w 2675763"/>
              <a:gd name="connsiteY733" fmla="*/ 1627251 h 2000535"/>
              <a:gd name="connsiteX734" fmla="*/ 2590713 w 2675763"/>
              <a:gd name="connsiteY734" fmla="*/ 1652492 h 2000535"/>
              <a:gd name="connsiteX735" fmla="*/ 2590713 w 2675763"/>
              <a:gd name="connsiteY735" fmla="*/ 1652492 h 2000535"/>
              <a:gd name="connsiteX736" fmla="*/ 2629575 w 2675763"/>
              <a:gd name="connsiteY736" fmla="*/ 1617536 h 2000535"/>
              <a:gd name="connsiteX737" fmla="*/ 2590903 w 2675763"/>
              <a:gd name="connsiteY737" fmla="*/ 1648301 h 2000535"/>
              <a:gd name="connsiteX738" fmla="*/ 2590237 w 2675763"/>
              <a:gd name="connsiteY738" fmla="*/ 1648301 h 2000535"/>
              <a:gd name="connsiteX739" fmla="*/ 2621479 w 2675763"/>
              <a:gd name="connsiteY739" fmla="*/ 1611821 h 2000535"/>
              <a:gd name="connsiteX740" fmla="*/ 2589189 w 2675763"/>
              <a:gd name="connsiteY740" fmla="*/ 1642396 h 2000535"/>
              <a:gd name="connsiteX741" fmla="*/ 2587379 w 2675763"/>
              <a:gd name="connsiteY741" fmla="*/ 1642396 h 2000535"/>
              <a:gd name="connsiteX742" fmla="*/ 2601857 w 2675763"/>
              <a:gd name="connsiteY742" fmla="*/ 1619536 h 2000535"/>
              <a:gd name="connsiteX743" fmla="*/ 2670056 w 2675763"/>
              <a:gd name="connsiteY743" fmla="*/ 1613726 h 2000535"/>
              <a:gd name="connsiteX744" fmla="*/ 2645101 w 2675763"/>
              <a:gd name="connsiteY744" fmla="*/ 1602962 h 2000535"/>
              <a:gd name="connsiteX745" fmla="*/ 2670247 w 2675763"/>
              <a:gd name="connsiteY745" fmla="*/ 1604010 h 2000535"/>
              <a:gd name="connsiteX746" fmla="*/ 2671294 w 2675763"/>
              <a:gd name="connsiteY746" fmla="*/ 1604677 h 2000535"/>
              <a:gd name="connsiteX747" fmla="*/ 2671294 w 2675763"/>
              <a:gd name="connsiteY747" fmla="*/ 1604105 h 2000535"/>
              <a:gd name="connsiteX748" fmla="*/ 30107 w 2675763"/>
              <a:gd name="connsiteY748" fmla="*/ 1602296 h 2000535"/>
              <a:gd name="connsiteX749" fmla="*/ 43347 w 2675763"/>
              <a:gd name="connsiteY749" fmla="*/ 1608868 h 2000535"/>
              <a:gd name="connsiteX750" fmla="*/ 30107 w 2675763"/>
              <a:gd name="connsiteY750" fmla="*/ 1602296 h 2000535"/>
              <a:gd name="connsiteX751" fmla="*/ 257945 w 2675763"/>
              <a:gd name="connsiteY751" fmla="*/ 1036511 h 2000535"/>
              <a:gd name="connsiteX752" fmla="*/ 280615 w 2675763"/>
              <a:gd name="connsiteY752" fmla="*/ 1065086 h 2000535"/>
              <a:gd name="connsiteX753" fmla="*/ 278233 w 2675763"/>
              <a:gd name="connsiteY753" fmla="*/ 1083088 h 2000535"/>
              <a:gd name="connsiteX754" fmla="*/ 278233 w 2675763"/>
              <a:gd name="connsiteY754" fmla="*/ 1132237 h 2000535"/>
              <a:gd name="connsiteX755" fmla="*/ 237943 w 2675763"/>
              <a:gd name="connsiteY755" fmla="*/ 1132237 h 2000535"/>
              <a:gd name="connsiteX756" fmla="*/ 237943 w 2675763"/>
              <a:gd name="connsiteY756" fmla="*/ 1083088 h 2000535"/>
              <a:gd name="connsiteX757" fmla="*/ 235466 w 2675763"/>
              <a:gd name="connsiteY757" fmla="*/ 1065086 h 2000535"/>
              <a:gd name="connsiteX758" fmla="*/ 257850 w 2675763"/>
              <a:gd name="connsiteY758" fmla="*/ 1036511 h 2000535"/>
              <a:gd name="connsiteX759" fmla="*/ 257945 w 2675763"/>
              <a:gd name="connsiteY759" fmla="*/ 1158049 h 2000535"/>
              <a:gd name="connsiteX760" fmla="*/ 280615 w 2675763"/>
              <a:gd name="connsiteY760" fmla="*/ 1186624 h 2000535"/>
              <a:gd name="connsiteX761" fmla="*/ 278233 w 2675763"/>
              <a:gd name="connsiteY761" fmla="*/ 1204627 h 2000535"/>
              <a:gd name="connsiteX762" fmla="*/ 278233 w 2675763"/>
              <a:gd name="connsiteY762" fmla="*/ 1253776 h 2000535"/>
              <a:gd name="connsiteX763" fmla="*/ 237943 w 2675763"/>
              <a:gd name="connsiteY763" fmla="*/ 1253776 h 2000535"/>
              <a:gd name="connsiteX764" fmla="*/ 237943 w 2675763"/>
              <a:gd name="connsiteY764" fmla="*/ 1204627 h 2000535"/>
              <a:gd name="connsiteX765" fmla="*/ 235466 w 2675763"/>
              <a:gd name="connsiteY765" fmla="*/ 1186624 h 2000535"/>
              <a:gd name="connsiteX766" fmla="*/ 257850 w 2675763"/>
              <a:gd name="connsiteY766" fmla="*/ 1158049 h 2000535"/>
              <a:gd name="connsiteX767" fmla="*/ 126214 w 2675763"/>
              <a:gd name="connsiteY767" fmla="*/ 1667161 h 2000535"/>
              <a:gd name="connsiteX768" fmla="*/ 127643 w 2675763"/>
              <a:gd name="connsiteY768" fmla="*/ 1667161 h 2000535"/>
              <a:gd name="connsiteX769" fmla="*/ 131453 w 2675763"/>
              <a:gd name="connsiteY769" fmla="*/ 1668113 h 2000535"/>
              <a:gd name="connsiteX770" fmla="*/ 130977 w 2675763"/>
              <a:gd name="connsiteY770" fmla="*/ 1670495 h 2000535"/>
              <a:gd name="connsiteX771" fmla="*/ 128500 w 2675763"/>
              <a:gd name="connsiteY771" fmla="*/ 1670495 h 2000535"/>
              <a:gd name="connsiteX772" fmla="*/ 126214 w 2675763"/>
              <a:gd name="connsiteY772" fmla="*/ 1668971 h 2000535"/>
              <a:gd name="connsiteX773" fmla="*/ 126214 w 2675763"/>
              <a:gd name="connsiteY773" fmla="*/ 1667161 h 2000535"/>
              <a:gd name="connsiteX774" fmla="*/ 125357 w 2675763"/>
              <a:gd name="connsiteY774" fmla="*/ 1644682 h 2000535"/>
              <a:gd name="connsiteX775" fmla="*/ 126024 w 2675763"/>
              <a:gd name="connsiteY775" fmla="*/ 1644682 h 2000535"/>
              <a:gd name="connsiteX776" fmla="*/ 126024 w 2675763"/>
              <a:gd name="connsiteY776" fmla="*/ 1645253 h 2000535"/>
              <a:gd name="connsiteX777" fmla="*/ 125357 w 2675763"/>
              <a:gd name="connsiteY777" fmla="*/ 1645253 h 2000535"/>
              <a:gd name="connsiteX778" fmla="*/ 126500 w 2675763"/>
              <a:gd name="connsiteY778" fmla="*/ 1662303 h 2000535"/>
              <a:gd name="connsiteX779" fmla="*/ 126500 w 2675763"/>
              <a:gd name="connsiteY779" fmla="*/ 1660779 h 2000535"/>
              <a:gd name="connsiteX780" fmla="*/ 126500 w 2675763"/>
              <a:gd name="connsiteY780" fmla="*/ 1660779 h 2000535"/>
              <a:gd name="connsiteX781" fmla="*/ 128596 w 2675763"/>
              <a:gd name="connsiteY781" fmla="*/ 1660779 h 2000535"/>
              <a:gd name="connsiteX782" fmla="*/ 132406 w 2675763"/>
              <a:gd name="connsiteY782" fmla="*/ 1661827 h 2000535"/>
              <a:gd name="connsiteX783" fmla="*/ 131453 w 2675763"/>
              <a:gd name="connsiteY783" fmla="*/ 1666304 h 2000535"/>
              <a:gd name="connsiteX784" fmla="*/ 126500 w 2675763"/>
              <a:gd name="connsiteY784" fmla="*/ 1662398 h 2000535"/>
              <a:gd name="connsiteX785" fmla="*/ 141645 w 2675763"/>
              <a:gd name="connsiteY785" fmla="*/ 1657922 h 2000535"/>
              <a:gd name="connsiteX786" fmla="*/ 141645 w 2675763"/>
              <a:gd name="connsiteY786" fmla="*/ 1657922 h 2000535"/>
              <a:gd name="connsiteX787" fmla="*/ 141645 w 2675763"/>
              <a:gd name="connsiteY787" fmla="*/ 1658683 h 2000535"/>
              <a:gd name="connsiteX788" fmla="*/ 140026 w 2675763"/>
              <a:gd name="connsiteY788" fmla="*/ 1659541 h 2000535"/>
              <a:gd name="connsiteX789" fmla="*/ 138406 w 2675763"/>
              <a:gd name="connsiteY789" fmla="*/ 1658303 h 2000535"/>
              <a:gd name="connsiteX790" fmla="*/ 140502 w 2675763"/>
              <a:gd name="connsiteY790" fmla="*/ 1657731 h 2000535"/>
              <a:gd name="connsiteX791" fmla="*/ 141645 w 2675763"/>
              <a:gd name="connsiteY791" fmla="*/ 1654016 h 2000535"/>
              <a:gd name="connsiteX792" fmla="*/ 142121 w 2675763"/>
              <a:gd name="connsiteY792" fmla="*/ 1654016 h 2000535"/>
              <a:gd name="connsiteX793" fmla="*/ 142121 w 2675763"/>
              <a:gd name="connsiteY793" fmla="*/ 1654683 h 2000535"/>
              <a:gd name="connsiteX794" fmla="*/ 142121 w 2675763"/>
              <a:gd name="connsiteY794" fmla="*/ 1654683 h 2000535"/>
              <a:gd name="connsiteX795" fmla="*/ 165077 w 2675763"/>
              <a:gd name="connsiteY795" fmla="*/ 1662970 h 2000535"/>
              <a:gd name="connsiteX796" fmla="*/ 163457 w 2675763"/>
              <a:gd name="connsiteY796" fmla="*/ 1664970 h 2000535"/>
              <a:gd name="connsiteX797" fmla="*/ 162219 w 2675763"/>
              <a:gd name="connsiteY797" fmla="*/ 1664113 h 2000535"/>
              <a:gd name="connsiteX798" fmla="*/ 160981 w 2675763"/>
              <a:gd name="connsiteY798" fmla="*/ 1594866 h 2000535"/>
              <a:gd name="connsiteX799" fmla="*/ 164696 w 2675763"/>
              <a:gd name="connsiteY799" fmla="*/ 1597628 h 2000535"/>
              <a:gd name="connsiteX800" fmla="*/ 164696 w 2675763"/>
              <a:gd name="connsiteY800" fmla="*/ 1605915 h 2000535"/>
              <a:gd name="connsiteX801" fmla="*/ 160600 w 2675763"/>
              <a:gd name="connsiteY801" fmla="*/ 1594961 h 2000535"/>
              <a:gd name="connsiteX802" fmla="*/ 166600 w 2675763"/>
              <a:gd name="connsiteY802" fmla="*/ 1663160 h 2000535"/>
              <a:gd name="connsiteX803" fmla="*/ 176125 w 2675763"/>
              <a:gd name="connsiteY803" fmla="*/ 1668304 h 2000535"/>
              <a:gd name="connsiteX804" fmla="*/ 175363 w 2675763"/>
              <a:gd name="connsiteY804" fmla="*/ 1673828 h 2000535"/>
              <a:gd name="connsiteX805" fmla="*/ 165838 w 2675763"/>
              <a:gd name="connsiteY805" fmla="*/ 1666399 h 2000535"/>
              <a:gd name="connsiteX806" fmla="*/ 164410 w 2675763"/>
              <a:gd name="connsiteY806" fmla="*/ 1665446 h 2000535"/>
              <a:gd name="connsiteX807" fmla="*/ 166220 w 2675763"/>
              <a:gd name="connsiteY807" fmla="*/ 1663256 h 2000535"/>
              <a:gd name="connsiteX808" fmla="*/ 169077 w 2675763"/>
              <a:gd name="connsiteY808" fmla="*/ 1629823 h 2000535"/>
              <a:gd name="connsiteX809" fmla="*/ 171839 w 2675763"/>
              <a:gd name="connsiteY809" fmla="*/ 1622203 h 2000535"/>
              <a:gd name="connsiteX810" fmla="*/ 189270 w 2675763"/>
              <a:gd name="connsiteY810" fmla="*/ 1611916 h 2000535"/>
              <a:gd name="connsiteX811" fmla="*/ 189270 w 2675763"/>
              <a:gd name="connsiteY811" fmla="*/ 1618869 h 2000535"/>
              <a:gd name="connsiteX812" fmla="*/ 171839 w 2675763"/>
              <a:gd name="connsiteY812" fmla="*/ 1632776 h 2000535"/>
              <a:gd name="connsiteX813" fmla="*/ 167744 w 2675763"/>
              <a:gd name="connsiteY813" fmla="*/ 1638967 h 2000535"/>
              <a:gd name="connsiteX814" fmla="*/ 167744 w 2675763"/>
              <a:gd name="connsiteY814" fmla="*/ 1635919 h 2000535"/>
              <a:gd name="connsiteX815" fmla="*/ 181269 w 2675763"/>
              <a:gd name="connsiteY815" fmla="*/ 1620107 h 2000535"/>
              <a:gd name="connsiteX816" fmla="*/ 168696 w 2675763"/>
              <a:gd name="connsiteY816" fmla="*/ 1629918 h 2000535"/>
              <a:gd name="connsiteX817" fmla="*/ 172030 w 2675763"/>
              <a:gd name="connsiteY817" fmla="*/ 1577626 h 2000535"/>
              <a:gd name="connsiteX818" fmla="*/ 172506 w 2675763"/>
              <a:gd name="connsiteY818" fmla="*/ 1576292 h 2000535"/>
              <a:gd name="connsiteX819" fmla="*/ 177554 w 2675763"/>
              <a:gd name="connsiteY819" fmla="*/ 1577816 h 2000535"/>
              <a:gd name="connsiteX820" fmla="*/ 176411 w 2675763"/>
              <a:gd name="connsiteY820" fmla="*/ 1579721 h 2000535"/>
              <a:gd name="connsiteX821" fmla="*/ 175935 w 2675763"/>
              <a:gd name="connsiteY821" fmla="*/ 1598390 h 2000535"/>
              <a:gd name="connsiteX822" fmla="*/ 175935 w 2675763"/>
              <a:gd name="connsiteY822" fmla="*/ 1601057 h 2000535"/>
              <a:gd name="connsiteX823" fmla="*/ 175935 w 2675763"/>
              <a:gd name="connsiteY823" fmla="*/ 1598200 h 2000535"/>
              <a:gd name="connsiteX824" fmla="*/ 174982 w 2675763"/>
              <a:gd name="connsiteY824" fmla="*/ 1582483 h 2000535"/>
              <a:gd name="connsiteX825" fmla="*/ 173839 w 2675763"/>
              <a:gd name="connsiteY825" fmla="*/ 1585055 h 2000535"/>
              <a:gd name="connsiteX826" fmla="*/ 170506 w 2675763"/>
              <a:gd name="connsiteY826" fmla="*/ 1582864 h 2000535"/>
              <a:gd name="connsiteX827" fmla="*/ 171077 w 2675763"/>
              <a:gd name="connsiteY827" fmla="*/ 1580769 h 2000535"/>
              <a:gd name="connsiteX828" fmla="*/ 174602 w 2675763"/>
              <a:gd name="connsiteY828" fmla="*/ 1582579 h 2000535"/>
              <a:gd name="connsiteX829" fmla="*/ 189270 w 2675763"/>
              <a:gd name="connsiteY829" fmla="*/ 1570291 h 2000535"/>
              <a:gd name="connsiteX830" fmla="*/ 187651 w 2675763"/>
              <a:gd name="connsiteY830" fmla="*/ 1570291 h 2000535"/>
              <a:gd name="connsiteX831" fmla="*/ 189270 w 2675763"/>
              <a:gd name="connsiteY831" fmla="*/ 1568482 h 2000535"/>
              <a:gd name="connsiteX832" fmla="*/ 189270 w 2675763"/>
              <a:gd name="connsiteY832" fmla="*/ 1573244 h 2000535"/>
              <a:gd name="connsiteX833" fmla="*/ 189270 w 2675763"/>
              <a:gd name="connsiteY833" fmla="*/ 1573244 h 2000535"/>
              <a:gd name="connsiteX834" fmla="*/ 185365 w 2675763"/>
              <a:gd name="connsiteY834" fmla="*/ 1577435 h 2000535"/>
              <a:gd name="connsiteX835" fmla="*/ 182888 w 2675763"/>
              <a:gd name="connsiteY835" fmla="*/ 1576388 h 2000535"/>
              <a:gd name="connsiteX836" fmla="*/ 185555 w 2675763"/>
              <a:gd name="connsiteY836" fmla="*/ 1572387 h 2000535"/>
              <a:gd name="connsiteX837" fmla="*/ 184507 w 2675763"/>
              <a:gd name="connsiteY837" fmla="*/ 1569244 h 2000535"/>
              <a:gd name="connsiteX838" fmla="*/ 176125 w 2675763"/>
              <a:gd name="connsiteY838" fmla="*/ 1568291 h 2000535"/>
              <a:gd name="connsiteX839" fmla="*/ 176697 w 2675763"/>
              <a:gd name="connsiteY839" fmla="*/ 1567244 h 2000535"/>
              <a:gd name="connsiteX840" fmla="*/ 187079 w 2675763"/>
              <a:gd name="connsiteY840" fmla="*/ 1567244 h 2000535"/>
              <a:gd name="connsiteX841" fmla="*/ 181745 w 2675763"/>
              <a:gd name="connsiteY841" fmla="*/ 1572197 h 2000535"/>
              <a:gd name="connsiteX842" fmla="*/ 179269 w 2675763"/>
              <a:gd name="connsiteY842" fmla="*/ 1575245 h 2000535"/>
              <a:gd name="connsiteX843" fmla="*/ 173554 w 2675763"/>
              <a:gd name="connsiteY843" fmla="*/ 1573530 h 2000535"/>
              <a:gd name="connsiteX844" fmla="*/ 174316 w 2675763"/>
              <a:gd name="connsiteY844" fmla="*/ 1571911 h 2000535"/>
              <a:gd name="connsiteX845" fmla="*/ 181364 w 2675763"/>
              <a:gd name="connsiteY845" fmla="*/ 1571911 h 2000535"/>
              <a:gd name="connsiteX846" fmla="*/ 177173 w 2675763"/>
              <a:gd name="connsiteY846" fmla="*/ 1590008 h 2000535"/>
              <a:gd name="connsiteX847" fmla="*/ 178030 w 2675763"/>
              <a:gd name="connsiteY847" fmla="*/ 1590580 h 2000535"/>
              <a:gd name="connsiteX848" fmla="*/ 176316 w 2675763"/>
              <a:gd name="connsiteY848" fmla="*/ 1596295 h 2000535"/>
              <a:gd name="connsiteX849" fmla="*/ 176316 w 2675763"/>
              <a:gd name="connsiteY849" fmla="*/ 1596295 h 2000535"/>
              <a:gd name="connsiteX850" fmla="*/ 176792 w 2675763"/>
              <a:gd name="connsiteY850" fmla="*/ 1590104 h 2000535"/>
              <a:gd name="connsiteX851" fmla="*/ 177745 w 2675763"/>
              <a:gd name="connsiteY851" fmla="*/ 1587913 h 2000535"/>
              <a:gd name="connsiteX852" fmla="*/ 178888 w 2675763"/>
              <a:gd name="connsiteY852" fmla="*/ 1584579 h 2000535"/>
              <a:gd name="connsiteX853" fmla="*/ 180316 w 2675763"/>
              <a:gd name="connsiteY853" fmla="*/ 1585341 h 2000535"/>
              <a:gd name="connsiteX854" fmla="*/ 178792 w 2675763"/>
              <a:gd name="connsiteY854" fmla="*/ 1588675 h 2000535"/>
              <a:gd name="connsiteX855" fmla="*/ 180126 w 2675763"/>
              <a:gd name="connsiteY855" fmla="*/ 1581817 h 2000535"/>
              <a:gd name="connsiteX856" fmla="*/ 181460 w 2675763"/>
              <a:gd name="connsiteY856" fmla="*/ 1579150 h 2000535"/>
              <a:gd name="connsiteX857" fmla="*/ 183555 w 2675763"/>
              <a:gd name="connsiteY857" fmla="*/ 1580007 h 2000535"/>
              <a:gd name="connsiteX858" fmla="*/ 181745 w 2675763"/>
              <a:gd name="connsiteY858" fmla="*/ 1582864 h 2000535"/>
              <a:gd name="connsiteX859" fmla="*/ 183079 w 2675763"/>
              <a:gd name="connsiteY859" fmla="*/ 1594295 h 2000535"/>
              <a:gd name="connsiteX860" fmla="*/ 183936 w 2675763"/>
              <a:gd name="connsiteY860" fmla="*/ 1594961 h 2000535"/>
              <a:gd name="connsiteX861" fmla="*/ 180888 w 2675763"/>
              <a:gd name="connsiteY861" fmla="*/ 1599057 h 2000535"/>
              <a:gd name="connsiteX862" fmla="*/ 182507 w 2675763"/>
              <a:gd name="connsiteY862" fmla="*/ 1594390 h 2000535"/>
              <a:gd name="connsiteX863" fmla="*/ 183650 w 2675763"/>
              <a:gd name="connsiteY863" fmla="*/ 1592771 h 2000535"/>
              <a:gd name="connsiteX864" fmla="*/ 185460 w 2675763"/>
              <a:gd name="connsiteY864" fmla="*/ 1588580 h 2000535"/>
              <a:gd name="connsiteX865" fmla="*/ 187460 w 2675763"/>
              <a:gd name="connsiteY865" fmla="*/ 1589913 h 2000535"/>
              <a:gd name="connsiteX866" fmla="*/ 184793 w 2675763"/>
              <a:gd name="connsiteY866" fmla="*/ 1593818 h 2000535"/>
              <a:gd name="connsiteX867" fmla="*/ 186603 w 2675763"/>
              <a:gd name="connsiteY867" fmla="*/ 1586198 h 2000535"/>
              <a:gd name="connsiteX868" fmla="*/ 188603 w 2675763"/>
              <a:gd name="connsiteY868" fmla="*/ 1582293 h 2000535"/>
              <a:gd name="connsiteX869" fmla="*/ 189270 w 2675763"/>
              <a:gd name="connsiteY869" fmla="*/ 1582293 h 2000535"/>
              <a:gd name="connsiteX870" fmla="*/ 189270 w 2675763"/>
              <a:gd name="connsiteY870" fmla="*/ 1587246 h 2000535"/>
              <a:gd name="connsiteX871" fmla="*/ 189270 w 2675763"/>
              <a:gd name="connsiteY871" fmla="*/ 1587246 h 2000535"/>
              <a:gd name="connsiteX872" fmla="*/ 189270 w 2675763"/>
              <a:gd name="connsiteY872" fmla="*/ 1630108 h 2000535"/>
              <a:gd name="connsiteX873" fmla="*/ 182317 w 2675763"/>
              <a:gd name="connsiteY873" fmla="*/ 1634299 h 2000535"/>
              <a:gd name="connsiteX874" fmla="*/ 189270 w 2675763"/>
              <a:gd name="connsiteY874" fmla="*/ 1628013 h 2000535"/>
              <a:gd name="connsiteX875" fmla="*/ 189270 w 2675763"/>
              <a:gd name="connsiteY875" fmla="*/ 1637919 h 2000535"/>
              <a:gd name="connsiteX876" fmla="*/ 189270 w 2675763"/>
              <a:gd name="connsiteY876" fmla="*/ 1638586 h 2000535"/>
              <a:gd name="connsiteX877" fmla="*/ 187937 w 2675763"/>
              <a:gd name="connsiteY877" fmla="*/ 1639253 h 2000535"/>
              <a:gd name="connsiteX878" fmla="*/ 188889 w 2675763"/>
              <a:gd name="connsiteY878" fmla="*/ 1638014 h 2000535"/>
              <a:gd name="connsiteX879" fmla="*/ 187174 w 2675763"/>
              <a:gd name="connsiteY879" fmla="*/ 1561719 h 2000535"/>
              <a:gd name="connsiteX880" fmla="*/ 189270 w 2675763"/>
              <a:gd name="connsiteY880" fmla="*/ 1559719 h 2000535"/>
              <a:gd name="connsiteX881" fmla="*/ 189270 w 2675763"/>
              <a:gd name="connsiteY881" fmla="*/ 1560671 h 2000535"/>
              <a:gd name="connsiteX882" fmla="*/ 186794 w 2675763"/>
              <a:gd name="connsiteY882" fmla="*/ 1562386 h 2000535"/>
              <a:gd name="connsiteX883" fmla="*/ 181745 w 2675763"/>
              <a:gd name="connsiteY883" fmla="*/ 1560576 h 2000535"/>
              <a:gd name="connsiteX884" fmla="*/ 189270 w 2675763"/>
              <a:gd name="connsiteY884" fmla="*/ 1552575 h 2000535"/>
              <a:gd name="connsiteX885" fmla="*/ 189270 w 2675763"/>
              <a:gd name="connsiteY885" fmla="*/ 1554289 h 2000535"/>
              <a:gd name="connsiteX886" fmla="*/ 181364 w 2675763"/>
              <a:gd name="connsiteY886" fmla="*/ 1560862 h 2000535"/>
              <a:gd name="connsiteX887" fmla="*/ 175745 w 2675763"/>
              <a:gd name="connsiteY887" fmla="*/ 1559528 h 2000535"/>
              <a:gd name="connsiteX888" fmla="*/ 189270 w 2675763"/>
              <a:gd name="connsiteY888" fmla="*/ 1544479 h 2000535"/>
              <a:gd name="connsiteX889" fmla="*/ 189270 w 2675763"/>
              <a:gd name="connsiteY889" fmla="*/ 1547146 h 2000535"/>
              <a:gd name="connsiteX890" fmla="*/ 175363 w 2675763"/>
              <a:gd name="connsiteY890" fmla="*/ 1559814 h 2000535"/>
              <a:gd name="connsiteX891" fmla="*/ 176602 w 2675763"/>
              <a:gd name="connsiteY891" fmla="*/ 1567053 h 2000535"/>
              <a:gd name="connsiteX892" fmla="*/ 175459 w 2675763"/>
              <a:gd name="connsiteY892" fmla="*/ 1568006 h 2000535"/>
              <a:gd name="connsiteX893" fmla="*/ 172982 w 2675763"/>
              <a:gd name="connsiteY893" fmla="*/ 1568006 h 2000535"/>
              <a:gd name="connsiteX894" fmla="*/ 171554 w 2675763"/>
              <a:gd name="connsiteY894" fmla="*/ 1568006 h 2000535"/>
              <a:gd name="connsiteX895" fmla="*/ 176221 w 2675763"/>
              <a:gd name="connsiteY895" fmla="*/ 1567339 h 2000535"/>
              <a:gd name="connsiteX896" fmla="*/ 172030 w 2675763"/>
              <a:gd name="connsiteY896" fmla="*/ 1571815 h 2000535"/>
              <a:gd name="connsiteX897" fmla="*/ 171268 w 2675763"/>
              <a:gd name="connsiteY897" fmla="*/ 1572863 h 2000535"/>
              <a:gd name="connsiteX898" fmla="*/ 166981 w 2675763"/>
              <a:gd name="connsiteY898" fmla="*/ 1572101 h 2000535"/>
              <a:gd name="connsiteX899" fmla="*/ 172982 w 2675763"/>
              <a:gd name="connsiteY899" fmla="*/ 1587246 h 2000535"/>
              <a:gd name="connsiteX900" fmla="*/ 171649 w 2675763"/>
              <a:gd name="connsiteY900" fmla="*/ 1591723 h 2000535"/>
              <a:gd name="connsiteX901" fmla="*/ 169458 w 2675763"/>
              <a:gd name="connsiteY901" fmla="*/ 1590008 h 2000535"/>
              <a:gd name="connsiteX902" fmla="*/ 170029 w 2675763"/>
              <a:gd name="connsiteY902" fmla="*/ 1585722 h 2000535"/>
              <a:gd name="connsiteX903" fmla="*/ 171077 w 2675763"/>
              <a:gd name="connsiteY903" fmla="*/ 1594295 h 2000535"/>
              <a:gd name="connsiteX904" fmla="*/ 170125 w 2675763"/>
              <a:gd name="connsiteY904" fmla="*/ 1599819 h 2000535"/>
              <a:gd name="connsiteX905" fmla="*/ 169363 w 2675763"/>
              <a:gd name="connsiteY905" fmla="*/ 1598771 h 2000535"/>
              <a:gd name="connsiteX906" fmla="*/ 169363 w 2675763"/>
              <a:gd name="connsiteY906" fmla="*/ 1592961 h 2000535"/>
              <a:gd name="connsiteX907" fmla="*/ 169934 w 2675763"/>
              <a:gd name="connsiteY907" fmla="*/ 1602105 h 2000535"/>
              <a:gd name="connsiteX908" fmla="*/ 169934 w 2675763"/>
              <a:gd name="connsiteY908" fmla="*/ 1604486 h 2000535"/>
              <a:gd name="connsiteX909" fmla="*/ 169934 w 2675763"/>
              <a:gd name="connsiteY909" fmla="*/ 1601724 h 2000535"/>
              <a:gd name="connsiteX910" fmla="*/ 168982 w 2675763"/>
              <a:gd name="connsiteY910" fmla="*/ 1661446 h 2000535"/>
              <a:gd name="connsiteX911" fmla="*/ 176506 w 2675763"/>
              <a:gd name="connsiteY911" fmla="*/ 1659636 h 2000535"/>
              <a:gd name="connsiteX912" fmla="*/ 176030 w 2675763"/>
              <a:gd name="connsiteY912" fmla="*/ 1666875 h 2000535"/>
              <a:gd name="connsiteX913" fmla="*/ 168601 w 2675763"/>
              <a:gd name="connsiteY913" fmla="*/ 1661731 h 2000535"/>
              <a:gd name="connsiteX914" fmla="*/ 175363 w 2675763"/>
              <a:gd name="connsiteY914" fmla="*/ 1638205 h 2000535"/>
              <a:gd name="connsiteX915" fmla="*/ 189270 w 2675763"/>
              <a:gd name="connsiteY915" fmla="*/ 1622774 h 2000535"/>
              <a:gd name="connsiteX916" fmla="*/ 189270 w 2675763"/>
              <a:gd name="connsiteY916" fmla="*/ 1625156 h 2000535"/>
              <a:gd name="connsiteX917" fmla="*/ 174982 w 2675763"/>
              <a:gd name="connsiteY917" fmla="*/ 1638586 h 2000535"/>
              <a:gd name="connsiteX918" fmla="*/ 184031 w 2675763"/>
              <a:gd name="connsiteY918" fmla="*/ 1661827 h 2000535"/>
              <a:gd name="connsiteX919" fmla="*/ 183174 w 2675763"/>
              <a:gd name="connsiteY919" fmla="*/ 1674019 h 2000535"/>
              <a:gd name="connsiteX920" fmla="*/ 181555 w 2675763"/>
              <a:gd name="connsiteY920" fmla="*/ 1676972 h 2000535"/>
              <a:gd name="connsiteX921" fmla="*/ 181555 w 2675763"/>
              <a:gd name="connsiteY921" fmla="*/ 1676972 h 2000535"/>
              <a:gd name="connsiteX922" fmla="*/ 183650 w 2675763"/>
              <a:gd name="connsiteY922" fmla="*/ 1662113 h 2000535"/>
              <a:gd name="connsiteX923" fmla="*/ 188603 w 2675763"/>
              <a:gd name="connsiteY923" fmla="*/ 1658017 h 2000535"/>
              <a:gd name="connsiteX924" fmla="*/ 189270 w 2675763"/>
              <a:gd name="connsiteY924" fmla="*/ 1658017 h 2000535"/>
              <a:gd name="connsiteX925" fmla="*/ 189270 w 2675763"/>
              <a:gd name="connsiteY925" fmla="*/ 1658683 h 2000535"/>
              <a:gd name="connsiteX926" fmla="*/ 267375 w 2675763"/>
              <a:gd name="connsiteY926" fmla="*/ 1457611 h 2000535"/>
              <a:gd name="connsiteX927" fmla="*/ 266422 w 2675763"/>
              <a:gd name="connsiteY927" fmla="*/ 1482566 h 2000535"/>
              <a:gd name="connsiteX928" fmla="*/ 266422 w 2675763"/>
              <a:gd name="connsiteY928" fmla="*/ 1550480 h 2000535"/>
              <a:gd name="connsiteX929" fmla="*/ 249658 w 2675763"/>
              <a:gd name="connsiteY929" fmla="*/ 1550480 h 2000535"/>
              <a:gd name="connsiteX930" fmla="*/ 249658 w 2675763"/>
              <a:gd name="connsiteY930" fmla="*/ 1482566 h 2000535"/>
              <a:gd name="connsiteX931" fmla="*/ 248611 w 2675763"/>
              <a:gd name="connsiteY931" fmla="*/ 1457611 h 2000535"/>
              <a:gd name="connsiteX932" fmla="*/ 258136 w 2675763"/>
              <a:gd name="connsiteY932" fmla="*/ 1417701 h 2000535"/>
              <a:gd name="connsiteX933" fmla="*/ 267375 w 2675763"/>
              <a:gd name="connsiteY933" fmla="*/ 1457611 h 2000535"/>
              <a:gd name="connsiteX934" fmla="*/ 202319 w 2675763"/>
              <a:gd name="connsiteY934" fmla="*/ 1550480 h 2000535"/>
              <a:gd name="connsiteX935" fmla="*/ 215273 w 2675763"/>
              <a:gd name="connsiteY935" fmla="*/ 1545812 h 2000535"/>
              <a:gd name="connsiteX936" fmla="*/ 215273 w 2675763"/>
              <a:gd name="connsiteY936" fmla="*/ 1550480 h 2000535"/>
              <a:gd name="connsiteX937" fmla="*/ 198509 w 2675763"/>
              <a:gd name="connsiteY937" fmla="*/ 1548574 h 2000535"/>
              <a:gd name="connsiteX938" fmla="*/ 198509 w 2675763"/>
              <a:gd name="connsiteY938" fmla="*/ 1544955 h 2000535"/>
              <a:gd name="connsiteX939" fmla="*/ 215273 w 2675763"/>
              <a:gd name="connsiteY939" fmla="*/ 1536287 h 2000535"/>
              <a:gd name="connsiteX940" fmla="*/ 215273 w 2675763"/>
              <a:gd name="connsiteY940" fmla="*/ 1544288 h 2000535"/>
              <a:gd name="connsiteX941" fmla="*/ 198509 w 2675763"/>
              <a:gd name="connsiteY941" fmla="*/ 1548574 h 2000535"/>
              <a:gd name="connsiteX942" fmla="*/ 198509 w 2675763"/>
              <a:gd name="connsiteY942" fmla="*/ 1540955 h 2000535"/>
              <a:gd name="connsiteX943" fmla="*/ 198509 w 2675763"/>
              <a:gd name="connsiteY943" fmla="*/ 1536192 h 2000535"/>
              <a:gd name="connsiteX944" fmla="*/ 215273 w 2675763"/>
              <a:gd name="connsiteY944" fmla="*/ 1524953 h 2000535"/>
              <a:gd name="connsiteX945" fmla="*/ 215273 w 2675763"/>
              <a:gd name="connsiteY945" fmla="*/ 1535239 h 2000535"/>
              <a:gd name="connsiteX946" fmla="*/ 198509 w 2675763"/>
              <a:gd name="connsiteY946" fmla="*/ 1540955 h 2000535"/>
              <a:gd name="connsiteX947" fmla="*/ 215273 w 2675763"/>
              <a:gd name="connsiteY947" fmla="*/ 1524762 h 2000535"/>
              <a:gd name="connsiteX948" fmla="*/ 198509 w 2675763"/>
              <a:gd name="connsiteY948" fmla="*/ 1532191 h 2000535"/>
              <a:gd name="connsiteX949" fmla="*/ 198509 w 2675763"/>
              <a:gd name="connsiteY949" fmla="*/ 1522000 h 2000535"/>
              <a:gd name="connsiteX950" fmla="*/ 215273 w 2675763"/>
              <a:gd name="connsiteY950" fmla="*/ 1507617 h 2000535"/>
              <a:gd name="connsiteX951" fmla="*/ 188889 w 2675763"/>
              <a:gd name="connsiteY951" fmla="*/ 1539716 h 2000535"/>
              <a:gd name="connsiteX952" fmla="*/ 171458 w 2675763"/>
              <a:gd name="connsiteY952" fmla="*/ 1557814 h 2000535"/>
              <a:gd name="connsiteX953" fmla="*/ 188889 w 2675763"/>
              <a:gd name="connsiteY953" fmla="*/ 1533430 h 2000535"/>
              <a:gd name="connsiteX954" fmla="*/ 188889 w 2675763"/>
              <a:gd name="connsiteY954" fmla="*/ 1528667 h 2000535"/>
              <a:gd name="connsiteX955" fmla="*/ 167267 w 2675763"/>
              <a:gd name="connsiteY955" fmla="*/ 1556671 h 2000535"/>
              <a:gd name="connsiteX956" fmla="*/ 188889 w 2675763"/>
              <a:gd name="connsiteY956" fmla="*/ 1524095 h 2000535"/>
              <a:gd name="connsiteX957" fmla="*/ 188889 w 2675763"/>
              <a:gd name="connsiteY957" fmla="*/ 1519142 h 2000535"/>
              <a:gd name="connsiteX958" fmla="*/ 163362 w 2675763"/>
              <a:gd name="connsiteY958" fmla="*/ 1554861 h 2000535"/>
              <a:gd name="connsiteX959" fmla="*/ 188889 w 2675763"/>
              <a:gd name="connsiteY959" fmla="*/ 1510379 h 2000535"/>
              <a:gd name="connsiteX960" fmla="*/ 169363 w 2675763"/>
              <a:gd name="connsiteY960" fmla="*/ 1576292 h 2000535"/>
              <a:gd name="connsiteX961" fmla="*/ 168887 w 2675763"/>
              <a:gd name="connsiteY961" fmla="*/ 1577149 h 2000535"/>
              <a:gd name="connsiteX962" fmla="*/ 163267 w 2675763"/>
              <a:gd name="connsiteY962" fmla="*/ 1575149 h 2000535"/>
              <a:gd name="connsiteX963" fmla="*/ 163267 w 2675763"/>
              <a:gd name="connsiteY963" fmla="*/ 1575149 h 2000535"/>
              <a:gd name="connsiteX964" fmla="*/ 169363 w 2675763"/>
              <a:gd name="connsiteY964" fmla="*/ 1575721 h 2000535"/>
              <a:gd name="connsiteX965" fmla="*/ 167553 w 2675763"/>
              <a:gd name="connsiteY965" fmla="*/ 1580102 h 2000535"/>
              <a:gd name="connsiteX966" fmla="*/ 166981 w 2675763"/>
              <a:gd name="connsiteY966" fmla="*/ 1581722 h 2000535"/>
              <a:gd name="connsiteX967" fmla="*/ 161743 w 2675763"/>
              <a:gd name="connsiteY967" fmla="*/ 1579055 h 2000535"/>
              <a:gd name="connsiteX968" fmla="*/ 161743 w 2675763"/>
              <a:gd name="connsiteY968" fmla="*/ 1578293 h 2000535"/>
              <a:gd name="connsiteX969" fmla="*/ 165934 w 2675763"/>
              <a:gd name="connsiteY969" fmla="*/ 1585055 h 2000535"/>
              <a:gd name="connsiteX970" fmla="*/ 165267 w 2675763"/>
              <a:gd name="connsiteY970" fmla="*/ 1588198 h 2000535"/>
              <a:gd name="connsiteX971" fmla="*/ 160314 w 2675763"/>
              <a:gd name="connsiteY971" fmla="*/ 1585341 h 2000535"/>
              <a:gd name="connsiteX972" fmla="*/ 160314 w 2675763"/>
              <a:gd name="connsiteY972" fmla="*/ 1583627 h 2000535"/>
              <a:gd name="connsiteX973" fmla="*/ 165934 w 2675763"/>
              <a:gd name="connsiteY973" fmla="*/ 1584484 h 2000535"/>
              <a:gd name="connsiteX974" fmla="*/ 164791 w 2675763"/>
              <a:gd name="connsiteY974" fmla="*/ 1591247 h 2000535"/>
              <a:gd name="connsiteX975" fmla="*/ 164791 w 2675763"/>
              <a:gd name="connsiteY975" fmla="*/ 1594771 h 2000535"/>
              <a:gd name="connsiteX976" fmla="*/ 160314 w 2675763"/>
              <a:gd name="connsiteY976" fmla="*/ 1590961 h 2000535"/>
              <a:gd name="connsiteX977" fmla="*/ 160314 w 2675763"/>
              <a:gd name="connsiteY977" fmla="*/ 1588770 h 2000535"/>
              <a:gd name="connsiteX978" fmla="*/ 164791 w 2675763"/>
              <a:gd name="connsiteY978" fmla="*/ 1590961 h 2000535"/>
              <a:gd name="connsiteX979" fmla="*/ 160504 w 2675763"/>
              <a:gd name="connsiteY979" fmla="*/ 1633538 h 2000535"/>
              <a:gd name="connsiteX980" fmla="*/ 159362 w 2675763"/>
              <a:gd name="connsiteY980" fmla="*/ 1636300 h 2000535"/>
              <a:gd name="connsiteX981" fmla="*/ 159362 w 2675763"/>
              <a:gd name="connsiteY981" fmla="*/ 1634871 h 2000535"/>
              <a:gd name="connsiteX982" fmla="*/ 160504 w 2675763"/>
              <a:gd name="connsiteY982" fmla="*/ 1668304 h 2000535"/>
              <a:gd name="connsiteX983" fmla="*/ 161552 w 2675763"/>
              <a:gd name="connsiteY983" fmla="*/ 1668780 h 2000535"/>
              <a:gd name="connsiteX984" fmla="*/ 161552 w 2675763"/>
              <a:gd name="connsiteY984" fmla="*/ 1668780 h 2000535"/>
              <a:gd name="connsiteX985" fmla="*/ 161552 w 2675763"/>
              <a:gd name="connsiteY985" fmla="*/ 1668780 h 2000535"/>
              <a:gd name="connsiteX986" fmla="*/ 174697 w 2675763"/>
              <a:gd name="connsiteY986" fmla="*/ 1676781 h 2000535"/>
              <a:gd name="connsiteX987" fmla="*/ 174697 w 2675763"/>
              <a:gd name="connsiteY987" fmla="*/ 1676686 h 2000535"/>
              <a:gd name="connsiteX988" fmla="*/ 172982 w 2675763"/>
              <a:gd name="connsiteY988" fmla="*/ 1676686 h 2000535"/>
              <a:gd name="connsiteX989" fmla="*/ 168220 w 2675763"/>
              <a:gd name="connsiteY989" fmla="*/ 1676686 h 2000535"/>
              <a:gd name="connsiteX990" fmla="*/ 163457 w 2675763"/>
              <a:gd name="connsiteY990" fmla="*/ 1672590 h 2000535"/>
              <a:gd name="connsiteX991" fmla="*/ 154980 w 2675763"/>
              <a:gd name="connsiteY991" fmla="*/ 1666970 h 2000535"/>
              <a:gd name="connsiteX992" fmla="*/ 157075 w 2675763"/>
              <a:gd name="connsiteY992" fmla="*/ 1665637 h 2000535"/>
              <a:gd name="connsiteX993" fmla="*/ 147455 w 2675763"/>
              <a:gd name="connsiteY993" fmla="*/ 1677829 h 2000535"/>
              <a:gd name="connsiteX994" fmla="*/ 146503 w 2675763"/>
              <a:gd name="connsiteY994" fmla="*/ 1677162 h 2000535"/>
              <a:gd name="connsiteX995" fmla="*/ 146503 w 2675763"/>
              <a:gd name="connsiteY995" fmla="*/ 1677162 h 2000535"/>
              <a:gd name="connsiteX996" fmla="*/ 156028 w 2675763"/>
              <a:gd name="connsiteY996" fmla="*/ 1681734 h 2000535"/>
              <a:gd name="connsiteX997" fmla="*/ 154408 w 2675763"/>
              <a:gd name="connsiteY997" fmla="*/ 1682401 h 2000535"/>
              <a:gd name="connsiteX998" fmla="*/ 147074 w 2675763"/>
              <a:gd name="connsiteY998" fmla="*/ 1676686 h 2000535"/>
              <a:gd name="connsiteX999" fmla="*/ 149741 w 2675763"/>
              <a:gd name="connsiteY999" fmla="*/ 1684877 h 2000535"/>
              <a:gd name="connsiteX1000" fmla="*/ 148598 w 2675763"/>
              <a:gd name="connsiteY1000" fmla="*/ 1685639 h 2000535"/>
              <a:gd name="connsiteX1001" fmla="*/ 143931 w 2675763"/>
              <a:gd name="connsiteY1001" fmla="*/ 1683163 h 2000535"/>
              <a:gd name="connsiteX1002" fmla="*/ 142597 w 2675763"/>
              <a:gd name="connsiteY1002" fmla="*/ 1683163 h 2000535"/>
              <a:gd name="connsiteX1003" fmla="*/ 143074 w 2675763"/>
              <a:gd name="connsiteY1003" fmla="*/ 1682306 h 2000535"/>
              <a:gd name="connsiteX1004" fmla="*/ 149360 w 2675763"/>
              <a:gd name="connsiteY1004" fmla="*/ 1684115 h 2000535"/>
              <a:gd name="connsiteX1005" fmla="*/ 148884 w 2675763"/>
              <a:gd name="connsiteY1005" fmla="*/ 1635252 h 2000535"/>
              <a:gd name="connsiteX1006" fmla="*/ 148122 w 2675763"/>
              <a:gd name="connsiteY1006" fmla="*/ 1637348 h 2000535"/>
              <a:gd name="connsiteX1007" fmla="*/ 146979 w 2675763"/>
              <a:gd name="connsiteY1007" fmla="*/ 1625537 h 2000535"/>
              <a:gd name="connsiteX1008" fmla="*/ 149170 w 2675763"/>
              <a:gd name="connsiteY1008" fmla="*/ 1628108 h 2000535"/>
              <a:gd name="connsiteX1009" fmla="*/ 148503 w 2675763"/>
              <a:gd name="connsiteY1009" fmla="*/ 1634490 h 2000535"/>
              <a:gd name="connsiteX1010" fmla="*/ 148884 w 2675763"/>
              <a:gd name="connsiteY1010" fmla="*/ 1638110 h 2000535"/>
              <a:gd name="connsiteX1011" fmla="*/ 149551 w 2675763"/>
              <a:gd name="connsiteY1011" fmla="*/ 1642110 h 2000535"/>
              <a:gd name="connsiteX1012" fmla="*/ 149551 w 2675763"/>
              <a:gd name="connsiteY1012" fmla="*/ 1642777 h 2000535"/>
              <a:gd name="connsiteX1013" fmla="*/ 148789 w 2675763"/>
              <a:gd name="connsiteY1013" fmla="*/ 1640396 h 2000535"/>
              <a:gd name="connsiteX1014" fmla="*/ 148884 w 2675763"/>
              <a:gd name="connsiteY1014" fmla="*/ 1637348 h 2000535"/>
              <a:gd name="connsiteX1015" fmla="*/ 150027 w 2675763"/>
              <a:gd name="connsiteY1015" fmla="*/ 1672685 h 2000535"/>
              <a:gd name="connsiteX1016" fmla="*/ 151265 w 2675763"/>
              <a:gd name="connsiteY1016" fmla="*/ 1671638 h 2000535"/>
              <a:gd name="connsiteX1017" fmla="*/ 158409 w 2675763"/>
              <a:gd name="connsiteY1017" fmla="*/ 1675257 h 2000535"/>
              <a:gd name="connsiteX1018" fmla="*/ 164219 w 2675763"/>
              <a:gd name="connsiteY1018" fmla="*/ 1678972 h 2000535"/>
              <a:gd name="connsiteX1019" fmla="*/ 161266 w 2675763"/>
              <a:gd name="connsiteY1019" fmla="*/ 1679639 h 2000535"/>
              <a:gd name="connsiteX1020" fmla="*/ 150027 w 2675763"/>
              <a:gd name="connsiteY1020" fmla="*/ 1671923 h 2000535"/>
              <a:gd name="connsiteX1021" fmla="*/ 150884 w 2675763"/>
              <a:gd name="connsiteY1021" fmla="*/ 1647254 h 2000535"/>
              <a:gd name="connsiteX1022" fmla="*/ 150884 w 2675763"/>
              <a:gd name="connsiteY1022" fmla="*/ 1647254 h 2000535"/>
              <a:gd name="connsiteX1023" fmla="*/ 151361 w 2675763"/>
              <a:gd name="connsiteY1023" fmla="*/ 1648778 h 2000535"/>
              <a:gd name="connsiteX1024" fmla="*/ 152504 w 2675763"/>
              <a:gd name="connsiteY1024" fmla="*/ 1631442 h 2000535"/>
              <a:gd name="connsiteX1025" fmla="*/ 154123 w 2675763"/>
              <a:gd name="connsiteY1025" fmla="*/ 1632490 h 2000535"/>
              <a:gd name="connsiteX1026" fmla="*/ 152789 w 2675763"/>
              <a:gd name="connsiteY1026" fmla="*/ 1635252 h 2000535"/>
              <a:gd name="connsiteX1027" fmla="*/ 154885 w 2675763"/>
              <a:gd name="connsiteY1027" fmla="*/ 1640967 h 2000535"/>
              <a:gd name="connsiteX1028" fmla="*/ 154885 w 2675763"/>
              <a:gd name="connsiteY1028" fmla="*/ 1640491 h 2000535"/>
              <a:gd name="connsiteX1029" fmla="*/ 154885 w 2675763"/>
              <a:gd name="connsiteY1029" fmla="*/ 1644587 h 2000535"/>
              <a:gd name="connsiteX1030" fmla="*/ 154885 w 2675763"/>
              <a:gd name="connsiteY1030" fmla="*/ 1640205 h 2000535"/>
              <a:gd name="connsiteX1031" fmla="*/ 151361 w 2675763"/>
              <a:gd name="connsiteY1031" fmla="*/ 1597914 h 2000535"/>
              <a:gd name="connsiteX1032" fmla="*/ 157171 w 2675763"/>
              <a:gd name="connsiteY1032" fmla="*/ 1601819 h 2000535"/>
              <a:gd name="connsiteX1033" fmla="*/ 159076 w 2675763"/>
              <a:gd name="connsiteY1033" fmla="*/ 1612582 h 2000535"/>
              <a:gd name="connsiteX1034" fmla="*/ 151361 w 2675763"/>
              <a:gd name="connsiteY1034" fmla="*/ 1597152 h 2000535"/>
              <a:gd name="connsiteX1035" fmla="*/ 152218 w 2675763"/>
              <a:gd name="connsiteY1035" fmla="*/ 1618107 h 2000535"/>
              <a:gd name="connsiteX1036" fmla="*/ 148312 w 2675763"/>
              <a:gd name="connsiteY1036" fmla="*/ 1615821 h 2000535"/>
              <a:gd name="connsiteX1037" fmla="*/ 149074 w 2675763"/>
              <a:gd name="connsiteY1037" fmla="*/ 1614011 h 2000535"/>
              <a:gd name="connsiteX1038" fmla="*/ 152694 w 2675763"/>
              <a:gd name="connsiteY1038" fmla="*/ 1617440 h 2000535"/>
              <a:gd name="connsiteX1039" fmla="*/ 147646 w 2675763"/>
              <a:gd name="connsiteY1039" fmla="*/ 1615249 h 2000535"/>
              <a:gd name="connsiteX1040" fmla="*/ 144312 w 2675763"/>
              <a:gd name="connsiteY1040" fmla="*/ 1611249 h 2000535"/>
              <a:gd name="connsiteX1041" fmla="*/ 148789 w 2675763"/>
              <a:gd name="connsiteY1041" fmla="*/ 1613726 h 2000535"/>
              <a:gd name="connsiteX1042" fmla="*/ 147646 w 2675763"/>
              <a:gd name="connsiteY1042" fmla="*/ 1614488 h 2000535"/>
              <a:gd name="connsiteX1043" fmla="*/ 147074 w 2675763"/>
              <a:gd name="connsiteY1043" fmla="*/ 1645444 h 2000535"/>
              <a:gd name="connsiteX1044" fmla="*/ 147074 w 2675763"/>
              <a:gd name="connsiteY1044" fmla="*/ 1647158 h 2000535"/>
              <a:gd name="connsiteX1045" fmla="*/ 147074 w 2675763"/>
              <a:gd name="connsiteY1045" fmla="*/ 1647158 h 2000535"/>
              <a:gd name="connsiteX1046" fmla="*/ 142883 w 2675763"/>
              <a:gd name="connsiteY1046" fmla="*/ 1637633 h 2000535"/>
              <a:gd name="connsiteX1047" fmla="*/ 144598 w 2675763"/>
              <a:gd name="connsiteY1047" fmla="*/ 1634871 h 2000535"/>
              <a:gd name="connsiteX1048" fmla="*/ 147074 w 2675763"/>
              <a:gd name="connsiteY1048" fmla="*/ 1644682 h 2000535"/>
              <a:gd name="connsiteX1049" fmla="*/ 145169 w 2675763"/>
              <a:gd name="connsiteY1049" fmla="*/ 1650302 h 2000535"/>
              <a:gd name="connsiteX1050" fmla="*/ 144312 w 2675763"/>
              <a:gd name="connsiteY1050" fmla="*/ 1650302 h 2000535"/>
              <a:gd name="connsiteX1051" fmla="*/ 142788 w 2675763"/>
              <a:gd name="connsiteY1051" fmla="*/ 1648206 h 2000535"/>
              <a:gd name="connsiteX1052" fmla="*/ 142312 w 2675763"/>
              <a:gd name="connsiteY1052" fmla="*/ 1643729 h 2000535"/>
              <a:gd name="connsiteX1053" fmla="*/ 145169 w 2675763"/>
              <a:gd name="connsiteY1053" fmla="*/ 1649539 h 2000535"/>
              <a:gd name="connsiteX1054" fmla="*/ 146407 w 2675763"/>
              <a:gd name="connsiteY1054" fmla="*/ 1670018 h 2000535"/>
              <a:gd name="connsiteX1055" fmla="*/ 146407 w 2675763"/>
              <a:gd name="connsiteY1055" fmla="*/ 1670876 h 2000535"/>
              <a:gd name="connsiteX1056" fmla="*/ 145169 w 2675763"/>
              <a:gd name="connsiteY1056" fmla="*/ 1670399 h 2000535"/>
              <a:gd name="connsiteX1057" fmla="*/ 140312 w 2675763"/>
              <a:gd name="connsiteY1057" fmla="*/ 1671256 h 2000535"/>
              <a:gd name="connsiteX1058" fmla="*/ 141073 w 2675763"/>
              <a:gd name="connsiteY1058" fmla="*/ 1669161 h 2000535"/>
              <a:gd name="connsiteX1059" fmla="*/ 146407 w 2675763"/>
              <a:gd name="connsiteY1059" fmla="*/ 1669256 h 2000535"/>
              <a:gd name="connsiteX1060" fmla="*/ 136882 w 2675763"/>
              <a:gd name="connsiteY1060" fmla="*/ 1662970 h 2000535"/>
              <a:gd name="connsiteX1061" fmla="*/ 136882 w 2675763"/>
              <a:gd name="connsiteY1061" fmla="*/ 1661636 h 2000535"/>
              <a:gd name="connsiteX1062" fmla="*/ 137740 w 2675763"/>
              <a:gd name="connsiteY1062" fmla="*/ 1662494 h 2000535"/>
              <a:gd name="connsiteX1063" fmla="*/ 136978 w 2675763"/>
              <a:gd name="connsiteY1063" fmla="*/ 1663160 h 2000535"/>
              <a:gd name="connsiteX1064" fmla="*/ 136882 w 2675763"/>
              <a:gd name="connsiteY1064" fmla="*/ 1662970 h 2000535"/>
              <a:gd name="connsiteX1065" fmla="*/ 136882 w 2675763"/>
              <a:gd name="connsiteY1065" fmla="*/ 1662970 h 2000535"/>
              <a:gd name="connsiteX1066" fmla="*/ 136882 w 2675763"/>
              <a:gd name="connsiteY1066" fmla="*/ 1662970 h 2000535"/>
              <a:gd name="connsiteX1067" fmla="*/ 137835 w 2675763"/>
              <a:gd name="connsiteY1067" fmla="*/ 1658017 h 2000535"/>
              <a:gd name="connsiteX1068" fmla="*/ 138406 w 2675763"/>
              <a:gd name="connsiteY1068" fmla="*/ 1655636 h 2000535"/>
              <a:gd name="connsiteX1069" fmla="*/ 139454 w 2675763"/>
              <a:gd name="connsiteY1069" fmla="*/ 1655636 h 2000535"/>
              <a:gd name="connsiteX1070" fmla="*/ 140121 w 2675763"/>
              <a:gd name="connsiteY1070" fmla="*/ 1656588 h 2000535"/>
              <a:gd name="connsiteX1071" fmla="*/ 137073 w 2675763"/>
              <a:gd name="connsiteY1071" fmla="*/ 1653445 h 2000535"/>
              <a:gd name="connsiteX1072" fmla="*/ 137073 w 2675763"/>
              <a:gd name="connsiteY1072" fmla="*/ 1651635 h 2000535"/>
              <a:gd name="connsiteX1073" fmla="*/ 137073 w 2675763"/>
              <a:gd name="connsiteY1073" fmla="*/ 1651159 h 2000535"/>
              <a:gd name="connsiteX1074" fmla="*/ 138787 w 2675763"/>
              <a:gd name="connsiteY1074" fmla="*/ 1653635 h 2000535"/>
              <a:gd name="connsiteX1075" fmla="*/ 136882 w 2675763"/>
              <a:gd name="connsiteY1075" fmla="*/ 1653064 h 2000535"/>
              <a:gd name="connsiteX1076" fmla="*/ 139549 w 2675763"/>
              <a:gd name="connsiteY1076" fmla="*/ 1663732 h 2000535"/>
              <a:gd name="connsiteX1077" fmla="*/ 139549 w 2675763"/>
              <a:gd name="connsiteY1077" fmla="*/ 1664303 h 2000535"/>
              <a:gd name="connsiteX1078" fmla="*/ 139549 w 2675763"/>
              <a:gd name="connsiteY1078" fmla="*/ 1665541 h 2000535"/>
              <a:gd name="connsiteX1079" fmla="*/ 135358 w 2675763"/>
              <a:gd name="connsiteY1079" fmla="*/ 1668208 h 2000535"/>
              <a:gd name="connsiteX1080" fmla="*/ 136216 w 2675763"/>
              <a:gd name="connsiteY1080" fmla="*/ 1664303 h 2000535"/>
              <a:gd name="connsiteX1081" fmla="*/ 139359 w 2675763"/>
              <a:gd name="connsiteY1081" fmla="*/ 1663351 h 2000535"/>
              <a:gd name="connsiteX1082" fmla="*/ 135549 w 2675763"/>
              <a:gd name="connsiteY1082" fmla="*/ 1652683 h 2000535"/>
              <a:gd name="connsiteX1083" fmla="*/ 133072 w 2675763"/>
              <a:gd name="connsiteY1083" fmla="*/ 1648682 h 2000535"/>
              <a:gd name="connsiteX1084" fmla="*/ 133739 w 2675763"/>
              <a:gd name="connsiteY1084" fmla="*/ 1648111 h 2000535"/>
              <a:gd name="connsiteX1085" fmla="*/ 136121 w 2675763"/>
              <a:gd name="connsiteY1085" fmla="*/ 1652206 h 2000535"/>
              <a:gd name="connsiteX1086" fmla="*/ 135073 w 2675763"/>
              <a:gd name="connsiteY1086" fmla="*/ 1654302 h 2000535"/>
              <a:gd name="connsiteX1087" fmla="*/ 135073 w 2675763"/>
              <a:gd name="connsiteY1087" fmla="*/ 1655159 h 2000535"/>
              <a:gd name="connsiteX1088" fmla="*/ 132311 w 2675763"/>
              <a:gd name="connsiteY1088" fmla="*/ 1651540 h 2000535"/>
              <a:gd name="connsiteX1089" fmla="*/ 132787 w 2675763"/>
              <a:gd name="connsiteY1089" fmla="*/ 1651540 h 2000535"/>
              <a:gd name="connsiteX1090" fmla="*/ 134882 w 2675763"/>
              <a:gd name="connsiteY1090" fmla="*/ 1653921 h 2000535"/>
              <a:gd name="connsiteX1091" fmla="*/ 135073 w 2675763"/>
              <a:gd name="connsiteY1091" fmla="*/ 1668971 h 2000535"/>
              <a:gd name="connsiteX1092" fmla="*/ 138121 w 2675763"/>
              <a:gd name="connsiteY1092" fmla="*/ 1668971 h 2000535"/>
              <a:gd name="connsiteX1093" fmla="*/ 136882 w 2675763"/>
              <a:gd name="connsiteY1093" fmla="*/ 1672304 h 2000535"/>
              <a:gd name="connsiteX1094" fmla="*/ 136882 w 2675763"/>
              <a:gd name="connsiteY1094" fmla="*/ 1672304 h 2000535"/>
              <a:gd name="connsiteX1095" fmla="*/ 134596 w 2675763"/>
              <a:gd name="connsiteY1095" fmla="*/ 1671733 h 2000535"/>
              <a:gd name="connsiteX1096" fmla="*/ 134882 w 2675763"/>
              <a:gd name="connsiteY1096" fmla="*/ 1668589 h 2000535"/>
              <a:gd name="connsiteX1097" fmla="*/ 138025 w 2675763"/>
              <a:gd name="connsiteY1097" fmla="*/ 1675924 h 2000535"/>
              <a:gd name="connsiteX1098" fmla="*/ 139835 w 2675763"/>
              <a:gd name="connsiteY1098" fmla="*/ 1676495 h 2000535"/>
              <a:gd name="connsiteX1099" fmla="*/ 137645 w 2675763"/>
              <a:gd name="connsiteY1099" fmla="*/ 1677162 h 2000535"/>
              <a:gd name="connsiteX1100" fmla="*/ 138121 w 2675763"/>
              <a:gd name="connsiteY1100" fmla="*/ 1675543 h 2000535"/>
              <a:gd name="connsiteX1101" fmla="*/ 139835 w 2675763"/>
              <a:gd name="connsiteY1101" fmla="*/ 1652969 h 2000535"/>
              <a:gd name="connsiteX1102" fmla="*/ 139264 w 2675763"/>
              <a:gd name="connsiteY1102" fmla="*/ 1652397 h 2000535"/>
              <a:gd name="connsiteX1103" fmla="*/ 139264 w 2675763"/>
              <a:gd name="connsiteY1103" fmla="*/ 1651349 h 2000535"/>
              <a:gd name="connsiteX1104" fmla="*/ 138692 w 2675763"/>
              <a:gd name="connsiteY1104" fmla="*/ 1652111 h 2000535"/>
              <a:gd name="connsiteX1105" fmla="*/ 134596 w 2675763"/>
              <a:gd name="connsiteY1105" fmla="*/ 1646682 h 2000535"/>
              <a:gd name="connsiteX1106" fmla="*/ 136882 w 2675763"/>
              <a:gd name="connsiteY1106" fmla="*/ 1644587 h 2000535"/>
              <a:gd name="connsiteX1107" fmla="*/ 140597 w 2675763"/>
              <a:gd name="connsiteY1107" fmla="*/ 1651635 h 2000535"/>
              <a:gd name="connsiteX1108" fmla="*/ 140597 w 2675763"/>
              <a:gd name="connsiteY1108" fmla="*/ 1652111 h 2000535"/>
              <a:gd name="connsiteX1109" fmla="*/ 140502 w 2675763"/>
              <a:gd name="connsiteY1109" fmla="*/ 1645063 h 2000535"/>
              <a:gd name="connsiteX1110" fmla="*/ 139073 w 2675763"/>
              <a:gd name="connsiteY1110" fmla="*/ 1642681 h 2000535"/>
              <a:gd name="connsiteX1111" fmla="*/ 140978 w 2675763"/>
              <a:gd name="connsiteY1111" fmla="*/ 1640396 h 2000535"/>
              <a:gd name="connsiteX1112" fmla="*/ 140978 w 2675763"/>
              <a:gd name="connsiteY1112" fmla="*/ 1640396 h 2000535"/>
              <a:gd name="connsiteX1113" fmla="*/ 140597 w 2675763"/>
              <a:gd name="connsiteY1113" fmla="*/ 1644682 h 2000535"/>
              <a:gd name="connsiteX1114" fmla="*/ 138216 w 2675763"/>
              <a:gd name="connsiteY1114" fmla="*/ 1641062 h 2000535"/>
              <a:gd name="connsiteX1115" fmla="*/ 135835 w 2675763"/>
              <a:gd name="connsiteY1115" fmla="*/ 1635823 h 2000535"/>
              <a:gd name="connsiteX1116" fmla="*/ 138597 w 2675763"/>
              <a:gd name="connsiteY1116" fmla="*/ 1632204 h 2000535"/>
              <a:gd name="connsiteX1117" fmla="*/ 140407 w 2675763"/>
              <a:gd name="connsiteY1117" fmla="*/ 1638872 h 2000535"/>
              <a:gd name="connsiteX1118" fmla="*/ 136311 w 2675763"/>
              <a:gd name="connsiteY1118" fmla="*/ 1642777 h 2000535"/>
              <a:gd name="connsiteX1119" fmla="*/ 133835 w 2675763"/>
              <a:gd name="connsiteY1119" fmla="*/ 1644872 h 2000535"/>
              <a:gd name="connsiteX1120" fmla="*/ 131358 w 2675763"/>
              <a:gd name="connsiteY1120" fmla="*/ 1640300 h 2000535"/>
              <a:gd name="connsiteX1121" fmla="*/ 134215 w 2675763"/>
              <a:gd name="connsiteY1121" fmla="*/ 1637538 h 2000535"/>
              <a:gd name="connsiteX1122" fmla="*/ 136406 w 2675763"/>
              <a:gd name="connsiteY1122" fmla="*/ 1642396 h 2000535"/>
              <a:gd name="connsiteX1123" fmla="*/ 130596 w 2675763"/>
              <a:gd name="connsiteY1123" fmla="*/ 1638586 h 2000535"/>
              <a:gd name="connsiteX1124" fmla="*/ 129929 w 2675763"/>
              <a:gd name="connsiteY1124" fmla="*/ 1636966 h 2000535"/>
              <a:gd name="connsiteX1125" fmla="*/ 131548 w 2675763"/>
              <a:gd name="connsiteY1125" fmla="*/ 1631061 h 2000535"/>
              <a:gd name="connsiteX1126" fmla="*/ 132501 w 2675763"/>
              <a:gd name="connsiteY1126" fmla="*/ 1629823 h 2000535"/>
              <a:gd name="connsiteX1127" fmla="*/ 133644 w 2675763"/>
              <a:gd name="connsiteY1127" fmla="*/ 1635728 h 2000535"/>
              <a:gd name="connsiteX1128" fmla="*/ 130596 w 2675763"/>
              <a:gd name="connsiteY1128" fmla="*/ 1641157 h 2000535"/>
              <a:gd name="connsiteX1129" fmla="*/ 131358 w 2675763"/>
              <a:gd name="connsiteY1129" fmla="*/ 1642586 h 2000535"/>
              <a:gd name="connsiteX1130" fmla="*/ 131358 w 2675763"/>
              <a:gd name="connsiteY1130" fmla="*/ 1642586 h 2000535"/>
              <a:gd name="connsiteX1131" fmla="*/ 129929 w 2675763"/>
              <a:gd name="connsiteY1131" fmla="*/ 1642110 h 2000535"/>
              <a:gd name="connsiteX1132" fmla="*/ 130405 w 2675763"/>
              <a:gd name="connsiteY1132" fmla="*/ 1640777 h 2000535"/>
              <a:gd name="connsiteX1133" fmla="*/ 129644 w 2675763"/>
              <a:gd name="connsiteY1133" fmla="*/ 1639633 h 2000535"/>
              <a:gd name="connsiteX1134" fmla="*/ 129644 w 2675763"/>
              <a:gd name="connsiteY1134" fmla="*/ 1638586 h 2000535"/>
              <a:gd name="connsiteX1135" fmla="*/ 129644 w 2675763"/>
              <a:gd name="connsiteY1135" fmla="*/ 1638586 h 2000535"/>
              <a:gd name="connsiteX1136" fmla="*/ 131644 w 2675763"/>
              <a:gd name="connsiteY1136" fmla="*/ 1646777 h 2000535"/>
              <a:gd name="connsiteX1137" fmla="*/ 131644 w 2675763"/>
              <a:gd name="connsiteY1137" fmla="*/ 1646777 h 2000535"/>
              <a:gd name="connsiteX1138" fmla="*/ 129834 w 2675763"/>
              <a:gd name="connsiteY1138" fmla="*/ 1645730 h 2000535"/>
              <a:gd name="connsiteX1139" fmla="*/ 128596 w 2675763"/>
              <a:gd name="connsiteY1139" fmla="*/ 1645730 h 2000535"/>
              <a:gd name="connsiteX1140" fmla="*/ 128596 w 2675763"/>
              <a:gd name="connsiteY1140" fmla="*/ 1645253 h 2000535"/>
              <a:gd name="connsiteX1141" fmla="*/ 129834 w 2675763"/>
              <a:gd name="connsiteY1141" fmla="*/ 1651540 h 2000535"/>
              <a:gd name="connsiteX1142" fmla="*/ 129834 w 2675763"/>
              <a:gd name="connsiteY1142" fmla="*/ 1651540 h 2000535"/>
              <a:gd name="connsiteX1143" fmla="*/ 129834 w 2675763"/>
              <a:gd name="connsiteY1143" fmla="*/ 1651540 h 2000535"/>
              <a:gd name="connsiteX1144" fmla="*/ 130501 w 2675763"/>
              <a:gd name="connsiteY1144" fmla="*/ 1656207 h 2000535"/>
              <a:gd name="connsiteX1145" fmla="*/ 133930 w 2675763"/>
              <a:gd name="connsiteY1145" fmla="*/ 1658017 h 2000535"/>
              <a:gd name="connsiteX1146" fmla="*/ 133168 w 2675763"/>
              <a:gd name="connsiteY1146" fmla="*/ 1660970 h 2000535"/>
              <a:gd name="connsiteX1147" fmla="*/ 127167 w 2675763"/>
              <a:gd name="connsiteY1147" fmla="*/ 1656112 h 2000535"/>
              <a:gd name="connsiteX1148" fmla="*/ 127167 w 2675763"/>
              <a:gd name="connsiteY1148" fmla="*/ 1655540 h 2000535"/>
              <a:gd name="connsiteX1149" fmla="*/ 133930 w 2675763"/>
              <a:gd name="connsiteY1149" fmla="*/ 1675257 h 2000535"/>
              <a:gd name="connsiteX1150" fmla="*/ 135549 w 2675763"/>
              <a:gd name="connsiteY1150" fmla="*/ 1675257 h 2000535"/>
              <a:gd name="connsiteX1151" fmla="*/ 136121 w 2675763"/>
              <a:gd name="connsiteY1151" fmla="*/ 1675257 h 2000535"/>
              <a:gd name="connsiteX1152" fmla="*/ 134978 w 2675763"/>
              <a:gd name="connsiteY1152" fmla="*/ 1678400 h 2000535"/>
              <a:gd name="connsiteX1153" fmla="*/ 132882 w 2675763"/>
              <a:gd name="connsiteY1153" fmla="*/ 1679734 h 2000535"/>
              <a:gd name="connsiteX1154" fmla="*/ 133739 w 2675763"/>
              <a:gd name="connsiteY1154" fmla="*/ 1674876 h 2000535"/>
              <a:gd name="connsiteX1155" fmla="*/ 136882 w 2675763"/>
              <a:gd name="connsiteY1155" fmla="*/ 1680591 h 2000535"/>
              <a:gd name="connsiteX1156" fmla="*/ 137454 w 2675763"/>
              <a:gd name="connsiteY1156" fmla="*/ 1680591 h 2000535"/>
              <a:gd name="connsiteX1157" fmla="*/ 140216 w 2675763"/>
              <a:gd name="connsiteY1157" fmla="*/ 1680591 h 2000535"/>
              <a:gd name="connsiteX1158" fmla="*/ 139359 w 2675763"/>
              <a:gd name="connsiteY1158" fmla="*/ 1682306 h 2000535"/>
              <a:gd name="connsiteX1159" fmla="*/ 135930 w 2675763"/>
              <a:gd name="connsiteY1159" fmla="*/ 1683163 h 2000535"/>
              <a:gd name="connsiteX1160" fmla="*/ 136692 w 2675763"/>
              <a:gd name="connsiteY1160" fmla="*/ 1680210 h 2000535"/>
              <a:gd name="connsiteX1161" fmla="*/ 139835 w 2675763"/>
              <a:gd name="connsiteY1161" fmla="*/ 1687639 h 2000535"/>
              <a:gd name="connsiteX1162" fmla="*/ 143645 w 2675763"/>
              <a:gd name="connsiteY1162" fmla="*/ 1688973 h 2000535"/>
              <a:gd name="connsiteX1163" fmla="*/ 143645 w 2675763"/>
              <a:gd name="connsiteY1163" fmla="*/ 1688973 h 2000535"/>
              <a:gd name="connsiteX1164" fmla="*/ 143074 w 2675763"/>
              <a:gd name="connsiteY1164" fmla="*/ 1688973 h 2000535"/>
              <a:gd name="connsiteX1165" fmla="*/ 139645 w 2675763"/>
              <a:gd name="connsiteY1165" fmla="*/ 1688973 h 2000535"/>
              <a:gd name="connsiteX1166" fmla="*/ 157552 w 2675763"/>
              <a:gd name="connsiteY1166" fmla="*/ 1702784 h 2000535"/>
              <a:gd name="connsiteX1167" fmla="*/ 161933 w 2675763"/>
              <a:gd name="connsiteY1167" fmla="*/ 1705642 h 2000535"/>
              <a:gd name="connsiteX1168" fmla="*/ 161933 w 2675763"/>
              <a:gd name="connsiteY1168" fmla="*/ 1710023 h 2000535"/>
              <a:gd name="connsiteX1169" fmla="*/ 157933 w 2675763"/>
              <a:gd name="connsiteY1169" fmla="*/ 1705928 h 2000535"/>
              <a:gd name="connsiteX1170" fmla="*/ 143360 w 2675763"/>
              <a:gd name="connsiteY1170" fmla="*/ 1694879 h 2000535"/>
              <a:gd name="connsiteX1171" fmla="*/ 157361 w 2675763"/>
              <a:gd name="connsiteY1171" fmla="*/ 1702403 h 2000535"/>
              <a:gd name="connsiteX1172" fmla="*/ 162886 w 2675763"/>
              <a:gd name="connsiteY1172" fmla="*/ 1702118 h 2000535"/>
              <a:gd name="connsiteX1173" fmla="*/ 159838 w 2675763"/>
              <a:gd name="connsiteY1173" fmla="*/ 1699546 h 2000535"/>
              <a:gd name="connsiteX1174" fmla="*/ 146693 w 2675763"/>
              <a:gd name="connsiteY1174" fmla="*/ 1690878 h 2000535"/>
              <a:gd name="connsiteX1175" fmla="*/ 146693 w 2675763"/>
              <a:gd name="connsiteY1175" fmla="*/ 1690878 h 2000535"/>
              <a:gd name="connsiteX1176" fmla="*/ 156218 w 2675763"/>
              <a:gd name="connsiteY1176" fmla="*/ 1696307 h 2000535"/>
              <a:gd name="connsiteX1177" fmla="*/ 163648 w 2675763"/>
              <a:gd name="connsiteY1177" fmla="*/ 1701451 h 2000535"/>
              <a:gd name="connsiteX1178" fmla="*/ 166029 w 2675763"/>
              <a:gd name="connsiteY1178" fmla="*/ 1698403 h 2000535"/>
              <a:gd name="connsiteX1179" fmla="*/ 162505 w 2675763"/>
              <a:gd name="connsiteY1179" fmla="*/ 1695164 h 2000535"/>
              <a:gd name="connsiteX1180" fmla="*/ 151551 w 2675763"/>
              <a:gd name="connsiteY1180" fmla="*/ 1687163 h 2000535"/>
              <a:gd name="connsiteX1181" fmla="*/ 152980 w 2675763"/>
              <a:gd name="connsiteY1181" fmla="*/ 1686306 h 2000535"/>
              <a:gd name="connsiteX1182" fmla="*/ 157266 w 2675763"/>
              <a:gd name="connsiteY1182" fmla="*/ 1688687 h 2000535"/>
              <a:gd name="connsiteX1183" fmla="*/ 167839 w 2675763"/>
              <a:gd name="connsiteY1183" fmla="*/ 1696212 h 2000535"/>
              <a:gd name="connsiteX1184" fmla="*/ 169839 w 2675763"/>
              <a:gd name="connsiteY1184" fmla="*/ 1693926 h 2000535"/>
              <a:gd name="connsiteX1185" fmla="*/ 163171 w 2675763"/>
              <a:gd name="connsiteY1185" fmla="*/ 1687830 h 2000535"/>
              <a:gd name="connsiteX1186" fmla="*/ 157933 w 2675763"/>
              <a:gd name="connsiteY1186" fmla="*/ 1683734 h 2000535"/>
              <a:gd name="connsiteX1187" fmla="*/ 159647 w 2675763"/>
              <a:gd name="connsiteY1187" fmla="*/ 1683068 h 2000535"/>
              <a:gd name="connsiteX1188" fmla="*/ 171839 w 2675763"/>
              <a:gd name="connsiteY1188" fmla="*/ 1691449 h 2000535"/>
              <a:gd name="connsiteX1189" fmla="*/ 164314 w 2675763"/>
              <a:gd name="connsiteY1189" fmla="*/ 1681639 h 2000535"/>
              <a:gd name="connsiteX1190" fmla="*/ 167744 w 2675763"/>
              <a:gd name="connsiteY1190" fmla="*/ 1680877 h 2000535"/>
              <a:gd name="connsiteX1191" fmla="*/ 175935 w 2675763"/>
              <a:gd name="connsiteY1191" fmla="*/ 1686687 h 2000535"/>
              <a:gd name="connsiteX1192" fmla="*/ 173173 w 2675763"/>
              <a:gd name="connsiteY1192" fmla="*/ 1689926 h 2000535"/>
              <a:gd name="connsiteX1193" fmla="*/ 164124 w 2675763"/>
              <a:gd name="connsiteY1193" fmla="*/ 1681258 h 2000535"/>
              <a:gd name="connsiteX1194" fmla="*/ 171554 w 2675763"/>
              <a:gd name="connsiteY1194" fmla="*/ 1680401 h 2000535"/>
              <a:gd name="connsiteX1195" fmla="*/ 174697 w 2675763"/>
              <a:gd name="connsiteY1195" fmla="*/ 1680401 h 2000535"/>
              <a:gd name="connsiteX1196" fmla="*/ 180507 w 2675763"/>
              <a:gd name="connsiteY1196" fmla="*/ 1680401 h 2000535"/>
              <a:gd name="connsiteX1197" fmla="*/ 181079 w 2675763"/>
              <a:gd name="connsiteY1197" fmla="*/ 1680401 h 2000535"/>
              <a:gd name="connsiteX1198" fmla="*/ 176792 w 2675763"/>
              <a:gd name="connsiteY1198" fmla="*/ 1685544 h 2000535"/>
              <a:gd name="connsiteX1199" fmla="*/ 232609 w 2675763"/>
              <a:gd name="connsiteY1199" fmla="*/ 1418082 h 2000535"/>
              <a:gd name="connsiteX1200" fmla="*/ 242134 w 2675763"/>
              <a:gd name="connsiteY1200" fmla="*/ 1457992 h 2000535"/>
              <a:gd name="connsiteX1201" fmla="*/ 241181 w 2675763"/>
              <a:gd name="connsiteY1201" fmla="*/ 1482947 h 2000535"/>
              <a:gd name="connsiteX1202" fmla="*/ 241181 w 2675763"/>
              <a:gd name="connsiteY1202" fmla="*/ 1550861 h 2000535"/>
              <a:gd name="connsiteX1203" fmla="*/ 224322 w 2675763"/>
              <a:gd name="connsiteY1203" fmla="*/ 1550861 h 2000535"/>
              <a:gd name="connsiteX1204" fmla="*/ 224322 w 2675763"/>
              <a:gd name="connsiteY1204" fmla="*/ 1482947 h 2000535"/>
              <a:gd name="connsiteX1205" fmla="*/ 223370 w 2675763"/>
              <a:gd name="connsiteY1205" fmla="*/ 1457992 h 2000535"/>
              <a:gd name="connsiteX1206" fmla="*/ 232418 w 2675763"/>
              <a:gd name="connsiteY1206" fmla="*/ 1417701 h 2000535"/>
              <a:gd name="connsiteX1207" fmla="*/ 206987 w 2675763"/>
              <a:gd name="connsiteY1207" fmla="*/ 1418082 h 2000535"/>
              <a:gd name="connsiteX1208" fmla="*/ 216512 w 2675763"/>
              <a:gd name="connsiteY1208" fmla="*/ 1457992 h 2000535"/>
              <a:gd name="connsiteX1209" fmla="*/ 215464 w 2675763"/>
              <a:gd name="connsiteY1209" fmla="*/ 1482947 h 2000535"/>
              <a:gd name="connsiteX1210" fmla="*/ 215464 w 2675763"/>
              <a:gd name="connsiteY1210" fmla="*/ 1507046 h 2000535"/>
              <a:gd name="connsiteX1211" fmla="*/ 198700 w 2675763"/>
              <a:gd name="connsiteY1211" fmla="*/ 1518952 h 2000535"/>
              <a:gd name="connsiteX1212" fmla="*/ 198700 w 2675763"/>
              <a:gd name="connsiteY1212" fmla="*/ 1513237 h 2000535"/>
              <a:gd name="connsiteX1213" fmla="*/ 214987 w 2675763"/>
              <a:gd name="connsiteY1213" fmla="*/ 1499806 h 2000535"/>
              <a:gd name="connsiteX1214" fmla="*/ 198700 w 2675763"/>
              <a:gd name="connsiteY1214" fmla="*/ 1509331 h 2000535"/>
              <a:gd name="connsiteX1215" fmla="*/ 198700 w 2675763"/>
              <a:gd name="connsiteY1215" fmla="*/ 1499806 h 2000535"/>
              <a:gd name="connsiteX1216" fmla="*/ 204510 w 2675763"/>
              <a:gd name="connsiteY1216" fmla="*/ 1495235 h 2000535"/>
              <a:gd name="connsiteX1217" fmla="*/ 198700 w 2675763"/>
              <a:gd name="connsiteY1217" fmla="*/ 1498092 h 2000535"/>
              <a:gd name="connsiteX1218" fmla="*/ 198700 w 2675763"/>
              <a:gd name="connsiteY1218" fmla="*/ 1482281 h 2000535"/>
              <a:gd name="connsiteX1219" fmla="*/ 197652 w 2675763"/>
              <a:gd name="connsiteY1219" fmla="*/ 1457325 h 2000535"/>
              <a:gd name="connsiteX1220" fmla="*/ 206796 w 2675763"/>
              <a:gd name="connsiteY1220" fmla="*/ 1417701 h 2000535"/>
              <a:gd name="connsiteX1221" fmla="*/ 189079 w 2675763"/>
              <a:gd name="connsiteY1221" fmla="*/ 1498949 h 2000535"/>
              <a:gd name="connsiteX1222" fmla="*/ 189079 w 2675763"/>
              <a:gd name="connsiteY1222" fmla="*/ 1506188 h 2000535"/>
              <a:gd name="connsiteX1223" fmla="*/ 160504 w 2675763"/>
              <a:gd name="connsiteY1223" fmla="*/ 1554956 h 2000535"/>
              <a:gd name="connsiteX1224" fmla="*/ 188889 w 2675763"/>
              <a:gd name="connsiteY1224" fmla="*/ 1498568 h 2000535"/>
              <a:gd name="connsiteX1225" fmla="*/ 159171 w 2675763"/>
              <a:gd name="connsiteY1225" fmla="*/ 1577340 h 2000535"/>
              <a:gd name="connsiteX1226" fmla="*/ 160314 w 2675763"/>
              <a:gd name="connsiteY1226" fmla="*/ 1577340 h 2000535"/>
              <a:gd name="connsiteX1227" fmla="*/ 160314 w 2675763"/>
              <a:gd name="connsiteY1227" fmla="*/ 1577340 h 2000535"/>
              <a:gd name="connsiteX1228" fmla="*/ 159266 w 2675763"/>
              <a:gd name="connsiteY1228" fmla="*/ 1576864 h 2000535"/>
              <a:gd name="connsiteX1229" fmla="*/ 157933 w 2675763"/>
              <a:gd name="connsiteY1229" fmla="*/ 1583055 h 2000535"/>
              <a:gd name="connsiteX1230" fmla="*/ 157933 w 2675763"/>
              <a:gd name="connsiteY1230" fmla="*/ 1583912 h 2000535"/>
              <a:gd name="connsiteX1231" fmla="*/ 155552 w 2675763"/>
              <a:gd name="connsiteY1231" fmla="*/ 1582960 h 2000535"/>
              <a:gd name="connsiteX1232" fmla="*/ 152408 w 2675763"/>
              <a:gd name="connsiteY1232" fmla="*/ 1586008 h 2000535"/>
              <a:gd name="connsiteX1233" fmla="*/ 157075 w 2675763"/>
              <a:gd name="connsiteY1233" fmla="*/ 1587246 h 2000535"/>
              <a:gd name="connsiteX1234" fmla="*/ 157075 w 2675763"/>
              <a:gd name="connsiteY1234" fmla="*/ 1588580 h 2000535"/>
              <a:gd name="connsiteX1235" fmla="*/ 152313 w 2675763"/>
              <a:gd name="connsiteY1235" fmla="*/ 1586389 h 2000535"/>
              <a:gd name="connsiteX1236" fmla="*/ 156695 w 2675763"/>
              <a:gd name="connsiteY1236" fmla="*/ 1592961 h 2000535"/>
              <a:gd name="connsiteX1237" fmla="*/ 156695 w 2675763"/>
              <a:gd name="connsiteY1237" fmla="*/ 1596962 h 2000535"/>
              <a:gd name="connsiteX1238" fmla="*/ 150313 w 2675763"/>
              <a:gd name="connsiteY1238" fmla="*/ 1592580 h 2000535"/>
              <a:gd name="connsiteX1239" fmla="*/ 150313 w 2675763"/>
              <a:gd name="connsiteY1239" fmla="*/ 1590580 h 2000535"/>
              <a:gd name="connsiteX1240" fmla="*/ 156504 w 2675763"/>
              <a:gd name="connsiteY1240" fmla="*/ 1592580 h 2000535"/>
              <a:gd name="connsiteX1241" fmla="*/ 147170 w 2675763"/>
              <a:gd name="connsiteY1241" fmla="*/ 1596771 h 2000535"/>
              <a:gd name="connsiteX1242" fmla="*/ 147170 w 2675763"/>
              <a:gd name="connsiteY1242" fmla="*/ 1598581 h 2000535"/>
              <a:gd name="connsiteX1243" fmla="*/ 146407 w 2675763"/>
              <a:gd name="connsiteY1243" fmla="*/ 1598009 h 2000535"/>
              <a:gd name="connsiteX1244" fmla="*/ 147360 w 2675763"/>
              <a:gd name="connsiteY1244" fmla="*/ 1596390 h 2000535"/>
              <a:gd name="connsiteX1245" fmla="*/ 144693 w 2675763"/>
              <a:gd name="connsiteY1245" fmla="*/ 1602296 h 2000535"/>
              <a:gd name="connsiteX1246" fmla="*/ 148598 w 2675763"/>
              <a:gd name="connsiteY1246" fmla="*/ 1604581 h 2000535"/>
              <a:gd name="connsiteX1247" fmla="*/ 151265 w 2675763"/>
              <a:gd name="connsiteY1247" fmla="*/ 1612678 h 2000535"/>
              <a:gd name="connsiteX1248" fmla="*/ 143550 w 2675763"/>
              <a:gd name="connsiteY1248" fmla="*/ 1604391 h 2000535"/>
              <a:gd name="connsiteX1249" fmla="*/ 136787 w 2675763"/>
              <a:gd name="connsiteY1249" fmla="*/ 1616202 h 2000535"/>
              <a:gd name="connsiteX1250" fmla="*/ 135263 w 2675763"/>
              <a:gd name="connsiteY1250" fmla="*/ 1620107 h 2000535"/>
              <a:gd name="connsiteX1251" fmla="*/ 138883 w 2675763"/>
              <a:gd name="connsiteY1251" fmla="*/ 1610582 h 2000535"/>
              <a:gd name="connsiteX1252" fmla="*/ 139549 w 2675763"/>
              <a:gd name="connsiteY1252" fmla="*/ 1610582 h 2000535"/>
              <a:gd name="connsiteX1253" fmla="*/ 144407 w 2675763"/>
              <a:gd name="connsiteY1253" fmla="*/ 1622298 h 2000535"/>
              <a:gd name="connsiteX1254" fmla="*/ 144407 w 2675763"/>
              <a:gd name="connsiteY1254" fmla="*/ 1634776 h 2000535"/>
              <a:gd name="connsiteX1255" fmla="*/ 142407 w 2675763"/>
              <a:gd name="connsiteY1255" fmla="*/ 1636871 h 2000535"/>
              <a:gd name="connsiteX1256" fmla="*/ 142407 w 2675763"/>
              <a:gd name="connsiteY1256" fmla="*/ 1636871 h 2000535"/>
              <a:gd name="connsiteX1257" fmla="*/ 142407 w 2675763"/>
              <a:gd name="connsiteY1257" fmla="*/ 1636871 h 2000535"/>
              <a:gd name="connsiteX1258" fmla="*/ 140216 w 2675763"/>
              <a:gd name="connsiteY1258" fmla="*/ 1629823 h 2000535"/>
              <a:gd name="connsiteX1259" fmla="*/ 141645 w 2675763"/>
              <a:gd name="connsiteY1259" fmla="*/ 1623822 h 2000535"/>
              <a:gd name="connsiteX1260" fmla="*/ 139835 w 2675763"/>
              <a:gd name="connsiteY1260" fmla="*/ 1628013 h 2000535"/>
              <a:gd name="connsiteX1261" fmla="*/ 138883 w 2675763"/>
              <a:gd name="connsiteY1261" fmla="*/ 1619917 h 2000535"/>
              <a:gd name="connsiteX1262" fmla="*/ 138311 w 2675763"/>
              <a:gd name="connsiteY1262" fmla="*/ 1630585 h 2000535"/>
              <a:gd name="connsiteX1263" fmla="*/ 135263 w 2675763"/>
              <a:gd name="connsiteY1263" fmla="*/ 1634490 h 2000535"/>
              <a:gd name="connsiteX1264" fmla="*/ 133739 w 2675763"/>
              <a:gd name="connsiteY1264" fmla="*/ 1628489 h 2000535"/>
              <a:gd name="connsiteX1265" fmla="*/ 136978 w 2675763"/>
              <a:gd name="connsiteY1265" fmla="*/ 1615821 h 2000535"/>
              <a:gd name="connsiteX1266" fmla="*/ 132977 w 2675763"/>
              <a:gd name="connsiteY1266" fmla="*/ 1578959 h 2000535"/>
              <a:gd name="connsiteX1267" fmla="*/ 134311 w 2675763"/>
              <a:gd name="connsiteY1267" fmla="*/ 1590199 h 2000535"/>
              <a:gd name="connsiteX1268" fmla="*/ 133358 w 2675763"/>
              <a:gd name="connsiteY1268" fmla="*/ 1591342 h 2000535"/>
              <a:gd name="connsiteX1269" fmla="*/ 130215 w 2675763"/>
              <a:gd name="connsiteY1269" fmla="*/ 1586770 h 2000535"/>
              <a:gd name="connsiteX1270" fmla="*/ 133168 w 2675763"/>
              <a:gd name="connsiteY1270" fmla="*/ 1578578 h 2000535"/>
              <a:gd name="connsiteX1271" fmla="*/ 129739 w 2675763"/>
              <a:gd name="connsiteY1271" fmla="*/ 1604296 h 2000535"/>
              <a:gd name="connsiteX1272" fmla="*/ 130977 w 2675763"/>
              <a:gd name="connsiteY1272" fmla="*/ 1607439 h 2000535"/>
              <a:gd name="connsiteX1273" fmla="*/ 126786 w 2675763"/>
              <a:gd name="connsiteY1273" fmla="*/ 1607439 h 2000535"/>
              <a:gd name="connsiteX1274" fmla="*/ 127072 w 2675763"/>
              <a:gd name="connsiteY1274" fmla="*/ 1593152 h 2000535"/>
              <a:gd name="connsiteX1275" fmla="*/ 127643 w 2675763"/>
              <a:gd name="connsiteY1275" fmla="*/ 1596485 h 2000535"/>
              <a:gd name="connsiteX1276" fmla="*/ 123452 w 2675763"/>
              <a:gd name="connsiteY1276" fmla="*/ 1599533 h 2000535"/>
              <a:gd name="connsiteX1277" fmla="*/ 127072 w 2675763"/>
              <a:gd name="connsiteY1277" fmla="*/ 1619440 h 2000535"/>
              <a:gd name="connsiteX1278" fmla="*/ 123166 w 2675763"/>
              <a:gd name="connsiteY1278" fmla="*/ 1625441 h 2000535"/>
              <a:gd name="connsiteX1279" fmla="*/ 123166 w 2675763"/>
              <a:gd name="connsiteY1279" fmla="*/ 1625441 h 2000535"/>
              <a:gd name="connsiteX1280" fmla="*/ 123166 w 2675763"/>
              <a:gd name="connsiteY1280" fmla="*/ 1625441 h 2000535"/>
              <a:gd name="connsiteX1281" fmla="*/ 122690 w 2675763"/>
              <a:gd name="connsiteY1281" fmla="*/ 1626013 h 2000535"/>
              <a:gd name="connsiteX1282" fmla="*/ 122023 w 2675763"/>
              <a:gd name="connsiteY1282" fmla="*/ 1620679 h 2000535"/>
              <a:gd name="connsiteX1283" fmla="*/ 127262 w 2675763"/>
              <a:gd name="connsiteY1283" fmla="*/ 1619536 h 2000535"/>
              <a:gd name="connsiteX1284" fmla="*/ 123071 w 2675763"/>
              <a:gd name="connsiteY1284" fmla="*/ 1654969 h 2000535"/>
              <a:gd name="connsiteX1285" fmla="*/ 123071 w 2675763"/>
              <a:gd name="connsiteY1285" fmla="*/ 1654969 h 2000535"/>
              <a:gd name="connsiteX1286" fmla="*/ 123071 w 2675763"/>
              <a:gd name="connsiteY1286" fmla="*/ 1655540 h 2000535"/>
              <a:gd name="connsiteX1287" fmla="*/ 121928 w 2675763"/>
              <a:gd name="connsiteY1287" fmla="*/ 1655540 h 2000535"/>
              <a:gd name="connsiteX1288" fmla="*/ 117737 w 2675763"/>
              <a:gd name="connsiteY1288" fmla="*/ 1650206 h 2000535"/>
              <a:gd name="connsiteX1289" fmla="*/ 120119 w 2675763"/>
              <a:gd name="connsiteY1289" fmla="*/ 1648587 h 2000535"/>
              <a:gd name="connsiteX1290" fmla="*/ 122500 w 2675763"/>
              <a:gd name="connsiteY1290" fmla="*/ 1648587 h 2000535"/>
              <a:gd name="connsiteX1291" fmla="*/ 122500 w 2675763"/>
              <a:gd name="connsiteY1291" fmla="*/ 1649635 h 2000535"/>
              <a:gd name="connsiteX1292" fmla="*/ 121738 w 2675763"/>
              <a:gd name="connsiteY1292" fmla="*/ 1643158 h 2000535"/>
              <a:gd name="connsiteX1293" fmla="*/ 121738 w 2675763"/>
              <a:gd name="connsiteY1293" fmla="*/ 1644491 h 2000535"/>
              <a:gd name="connsiteX1294" fmla="*/ 121262 w 2675763"/>
              <a:gd name="connsiteY1294" fmla="*/ 1644491 h 2000535"/>
              <a:gd name="connsiteX1295" fmla="*/ 119547 w 2675763"/>
              <a:gd name="connsiteY1295" fmla="*/ 1644491 h 2000535"/>
              <a:gd name="connsiteX1296" fmla="*/ 120499 w 2675763"/>
              <a:gd name="connsiteY1296" fmla="*/ 1642777 h 2000535"/>
              <a:gd name="connsiteX1297" fmla="*/ 120119 w 2675763"/>
              <a:gd name="connsiteY1297" fmla="*/ 1634871 h 2000535"/>
              <a:gd name="connsiteX1298" fmla="*/ 120119 w 2675763"/>
              <a:gd name="connsiteY1298" fmla="*/ 1636300 h 2000535"/>
              <a:gd name="connsiteX1299" fmla="*/ 119356 w 2675763"/>
              <a:gd name="connsiteY1299" fmla="*/ 1638205 h 2000535"/>
              <a:gd name="connsiteX1300" fmla="*/ 117452 w 2675763"/>
              <a:gd name="connsiteY1300" fmla="*/ 1639443 h 2000535"/>
              <a:gd name="connsiteX1301" fmla="*/ 115832 w 2675763"/>
              <a:gd name="connsiteY1301" fmla="*/ 1639443 h 2000535"/>
              <a:gd name="connsiteX1302" fmla="*/ 120309 w 2675763"/>
              <a:gd name="connsiteY1302" fmla="*/ 1634490 h 2000535"/>
              <a:gd name="connsiteX1303" fmla="*/ 116975 w 2675763"/>
              <a:gd name="connsiteY1303" fmla="*/ 1623441 h 2000535"/>
              <a:gd name="connsiteX1304" fmla="*/ 116975 w 2675763"/>
              <a:gd name="connsiteY1304" fmla="*/ 1623441 h 2000535"/>
              <a:gd name="connsiteX1305" fmla="*/ 118404 w 2675763"/>
              <a:gd name="connsiteY1305" fmla="*/ 1628204 h 2000535"/>
              <a:gd name="connsiteX1306" fmla="*/ 119071 w 2675763"/>
              <a:gd name="connsiteY1306" fmla="*/ 1630585 h 2000535"/>
              <a:gd name="connsiteX1307" fmla="*/ 114689 w 2675763"/>
              <a:gd name="connsiteY1307" fmla="*/ 1635538 h 2000535"/>
              <a:gd name="connsiteX1308" fmla="*/ 115642 w 2675763"/>
              <a:gd name="connsiteY1308" fmla="*/ 1632776 h 2000535"/>
              <a:gd name="connsiteX1309" fmla="*/ 118595 w 2675763"/>
              <a:gd name="connsiteY1309" fmla="*/ 1627823 h 2000535"/>
              <a:gd name="connsiteX1310" fmla="*/ 115546 w 2675763"/>
              <a:gd name="connsiteY1310" fmla="*/ 1661160 h 2000535"/>
              <a:gd name="connsiteX1311" fmla="*/ 112975 w 2675763"/>
              <a:gd name="connsiteY1311" fmla="*/ 1662684 h 2000535"/>
              <a:gd name="connsiteX1312" fmla="*/ 111070 w 2675763"/>
              <a:gd name="connsiteY1312" fmla="*/ 1662684 h 2000535"/>
              <a:gd name="connsiteX1313" fmla="*/ 111070 w 2675763"/>
              <a:gd name="connsiteY1313" fmla="*/ 1661160 h 2000535"/>
              <a:gd name="connsiteX1314" fmla="*/ 115546 w 2675763"/>
              <a:gd name="connsiteY1314" fmla="*/ 1624013 h 2000535"/>
              <a:gd name="connsiteX1315" fmla="*/ 115546 w 2675763"/>
              <a:gd name="connsiteY1315" fmla="*/ 1626680 h 2000535"/>
              <a:gd name="connsiteX1316" fmla="*/ 110117 w 2675763"/>
              <a:gd name="connsiteY1316" fmla="*/ 1634490 h 2000535"/>
              <a:gd name="connsiteX1317" fmla="*/ 115832 w 2675763"/>
              <a:gd name="connsiteY1317" fmla="*/ 1623631 h 2000535"/>
              <a:gd name="connsiteX1318" fmla="*/ 109546 w 2675763"/>
              <a:gd name="connsiteY1318" fmla="*/ 1606772 h 2000535"/>
              <a:gd name="connsiteX1319" fmla="*/ 113356 w 2675763"/>
              <a:gd name="connsiteY1319" fmla="*/ 1614106 h 2000535"/>
              <a:gd name="connsiteX1320" fmla="*/ 110784 w 2675763"/>
              <a:gd name="connsiteY1320" fmla="*/ 1621441 h 2000535"/>
              <a:gd name="connsiteX1321" fmla="*/ 109260 w 2675763"/>
              <a:gd name="connsiteY1321" fmla="*/ 1613535 h 2000535"/>
              <a:gd name="connsiteX1322" fmla="*/ 109641 w 2675763"/>
              <a:gd name="connsiteY1322" fmla="*/ 1606391 h 2000535"/>
              <a:gd name="connsiteX1323" fmla="*/ 109546 w 2675763"/>
              <a:gd name="connsiteY1323" fmla="*/ 1674019 h 2000535"/>
              <a:gd name="connsiteX1324" fmla="*/ 111260 w 2675763"/>
              <a:gd name="connsiteY1324" fmla="*/ 1674019 h 2000535"/>
              <a:gd name="connsiteX1325" fmla="*/ 111260 w 2675763"/>
              <a:gd name="connsiteY1325" fmla="*/ 1675066 h 2000535"/>
              <a:gd name="connsiteX1326" fmla="*/ 108593 w 2675763"/>
              <a:gd name="connsiteY1326" fmla="*/ 1675543 h 2000535"/>
              <a:gd name="connsiteX1327" fmla="*/ 113356 w 2675763"/>
              <a:gd name="connsiteY1327" fmla="*/ 1685354 h 2000535"/>
              <a:gd name="connsiteX1328" fmla="*/ 110498 w 2675763"/>
              <a:gd name="connsiteY1328" fmla="*/ 1685925 h 2000535"/>
              <a:gd name="connsiteX1329" fmla="*/ 110498 w 2675763"/>
              <a:gd name="connsiteY1329" fmla="*/ 1685925 h 2000535"/>
              <a:gd name="connsiteX1330" fmla="*/ 103831 w 2675763"/>
              <a:gd name="connsiteY1330" fmla="*/ 1676400 h 2000535"/>
              <a:gd name="connsiteX1331" fmla="*/ 103831 w 2675763"/>
              <a:gd name="connsiteY1331" fmla="*/ 1676400 h 2000535"/>
              <a:gd name="connsiteX1332" fmla="*/ 103831 w 2675763"/>
              <a:gd name="connsiteY1332" fmla="*/ 1676400 h 2000535"/>
              <a:gd name="connsiteX1333" fmla="*/ 103831 w 2675763"/>
              <a:gd name="connsiteY1333" fmla="*/ 1675162 h 2000535"/>
              <a:gd name="connsiteX1334" fmla="*/ 103831 w 2675763"/>
              <a:gd name="connsiteY1334" fmla="*/ 1675162 h 2000535"/>
              <a:gd name="connsiteX1335" fmla="*/ 106307 w 2675763"/>
              <a:gd name="connsiteY1335" fmla="*/ 1675162 h 2000535"/>
              <a:gd name="connsiteX1336" fmla="*/ 105736 w 2675763"/>
              <a:gd name="connsiteY1336" fmla="*/ 1676876 h 2000535"/>
              <a:gd name="connsiteX1337" fmla="*/ 103831 w 2675763"/>
              <a:gd name="connsiteY1337" fmla="*/ 1681067 h 2000535"/>
              <a:gd name="connsiteX1338" fmla="*/ 103831 w 2675763"/>
              <a:gd name="connsiteY1338" fmla="*/ 1681829 h 2000535"/>
              <a:gd name="connsiteX1339" fmla="*/ 103831 w 2675763"/>
              <a:gd name="connsiteY1339" fmla="*/ 1681829 h 2000535"/>
              <a:gd name="connsiteX1340" fmla="*/ 103831 w 2675763"/>
              <a:gd name="connsiteY1340" fmla="*/ 1681163 h 2000535"/>
              <a:gd name="connsiteX1341" fmla="*/ 102783 w 2675763"/>
              <a:gd name="connsiteY1341" fmla="*/ 1670399 h 2000535"/>
              <a:gd name="connsiteX1342" fmla="*/ 102783 w 2675763"/>
              <a:gd name="connsiteY1342" fmla="*/ 1668875 h 2000535"/>
              <a:gd name="connsiteX1343" fmla="*/ 106403 w 2675763"/>
              <a:gd name="connsiteY1343" fmla="*/ 1668304 h 2000535"/>
              <a:gd name="connsiteX1344" fmla="*/ 108974 w 2675763"/>
              <a:gd name="connsiteY1344" fmla="*/ 1668304 h 2000535"/>
              <a:gd name="connsiteX1345" fmla="*/ 108212 w 2675763"/>
              <a:gd name="connsiteY1345" fmla="*/ 1669637 h 2000535"/>
              <a:gd name="connsiteX1346" fmla="*/ 108498 w 2675763"/>
              <a:gd name="connsiteY1346" fmla="*/ 1620012 h 2000535"/>
              <a:gd name="connsiteX1347" fmla="*/ 107069 w 2675763"/>
              <a:gd name="connsiteY1347" fmla="*/ 1628394 h 2000535"/>
              <a:gd name="connsiteX1348" fmla="*/ 108307 w 2675763"/>
              <a:gd name="connsiteY1348" fmla="*/ 1619536 h 2000535"/>
              <a:gd name="connsiteX1349" fmla="*/ 102021 w 2675763"/>
              <a:gd name="connsiteY1349" fmla="*/ 1664970 h 2000535"/>
              <a:gd name="connsiteX1350" fmla="*/ 102021 w 2675763"/>
              <a:gd name="connsiteY1350" fmla="*/ 1662874 h 2000535"/>
              <a:gd name="connsiteX1351" fmla="*/ 106593 w 2675763"/>
              <a:gd name="connsiteY1351" fmla="*/ 1662113 h 2000535"/>
              <a:gd name="connsiteX1352" fmla="*/ 107546 w 2675763"/>
              <a:gd name="connsiteY1352" fmla="*/ 1663827 h 2000535"/>
              <a:gd name="connsiteX1353" fmla="*/ 101830 w 2675763"/>
              <a:gd name="connsiteY1353" fmla="*/ 1664589 h 2000535"/>
              <a:gd name="connsiteX1354" fmla="*/ 93067 w 2675763"/>
              <a:gd name="connsiteY1354" fmla="*/ 1654683 h 2000535"/>
              <a:gd name="connsiteX1355" fmla="*/ 90020 w 2675763"/>
              <a:gd name="connsiteY1355" fmla="*/ 1649635 h 2000535"/>
              <a:gd name="connsiteX1356" fmla="*/ 93544 w 2675763"/>
              <a:gd name="connsiteY1356" fmla="*/ 1649635 h 2000535"/>
              <a:gd name="connsiteX1357" fmla="*/ 95639 w 2675763"/>
              <a:gd name="connsiteY1357" fmla="*/ 1654207 h 2000535"/>
              <a:gd name="connsiteX1358" fmla="*/ 93829 w 2675763"/>
              <a:gd name="connsiteY1358" fmla="*/ 1672781 h 2000535"/>
              <a:gd name="connsiteX1359" fmla="*/ 93829 w 2675763"/>
              <a:gd name="connsiteY1359" fmla="*/ 1672781 h 2000535"/>
              <a:gd name="connsiteX1360" fmla="*/ 92591 w 2675763"/>
              <a:gd name="connsiteY1360" fmla="*/ 1670495 h 2000535"/>
              <a:gd name="connsiteX1361" fmla="*/ 93163 w 2675763"/>
              <a:gd name="connsiteY1361" fmla="*/ 1670495 h 2000535"/>
              <a:gd name="connsiteX1362" fmla="*/ 92020 w 2675763"/>
              <a:gd name="connsiteY1362" fmla="*/ 1667828 h 2000535"/>
              <a:gd name="connsiteX1363" fmla="*/ 91162 w 2675763"/>
              <a:gd name="connsiteY1363" fmla="*/ 1667828 h 2000535"/>
              <a:gd name="connsiteX1364" fmla="*/ 89353 w 2675763"/>
              <a:gd name="connsiteY1364" fmla="*/ 1664494 h 2000535"/>
              <a:gd name="connsiteX1365" fmla="*/ 90781 w 2675763"/>
              <a:gd name="connsiteY1365" fmla="*/ 1664494 h 2000535"/>
              <a:gd name="connsiteX1366" fmla="*/ 91829 w 2675763"/>
              <a:gd name="connsiteY1366" fmla="*/ 1667161 h 2000535"/>
              <a:gd name="connsiteX1367" fmla="*/ 96592 w 2675763"/>
              <a:gd name="connsiteY1367" fmla="*/ 1656398 h 2000535"/>
              <a:gd name="connsiteX1368" fmla="*/ 97830 w 2675763"/>
              <a:gd name="connsiteY1368" fmla="*/ 1660207 h 2000535"/>
              <a:gd name="connsiteX1369" fmla="*/ 95830 w 2675763"/>
              <a:gd name="connsiteY1369" fmla="*/ 1660779 h 2000535"/>
              <a:gd name="connsiteX1370" fmla="*/ 94020 w 2675763"/>
              <a:gd name="connsiteY1370" fmla="*/ 1656683 h 2000535"/>
              <a:gd name="connsiteX1371" fmla="*/ 97544 w 2675763"/>
              <a:gd name="connsiteY1371" fmla="*/ 1650968 h 2000535"/>
              <a:gd name="connsiteX1372" fmla="*/ 99545 w 2675763"/>
              <a:gd name="connsiteY1372" fmla="*/ 1653064 h 2000535"/>
              <a:gd name="connsiteX1373" fmla="*/ 98592 w 2675763"/>
              <a:gd name="connsiteY1373" fmla="*/ 1653064 h 2000535"/>
              <a:gd name="connsiteX1374" fmla="*/ 97354 w 2675763"/>
              <a:gd name="connsiteY1374" fmla="*/ 1650587 h 2000535"/>
              <a:gd name="connsiteX1375" fmla="*/ 100402 w 2675763"/>
              <a:gd name="connsiteY1375" fmla="*/ 1675257 h 2000535"/>
              <a:gd name="connsiteX1376" fmla="*/ 100402 w 2675763"/>
              <a:gd name="connsiteY1376" fmla="*/ 1675733 h 2000535"/>
              <a:gd name="connsiteX1377" fmla="*/ 99925 w 2675763"/>
              <a:gd name="connsiteY1377" fmla="*/ 1675733 h 2000535"/>
              <a:gd name="connsiteX1378" fmla="*/ 99925 w 2675763"/>
              <a:gd name="connsiteY1378" fmla="*/ 1675733 h 2000535"/>
              <a:gd name="connsiteX1379" fmla="*/ 99163 w 2675763"/>
              <a:gd name="connsiteY1379" fmla="*/ 1671352 h 2000535"/>
              <a:gd name="connsiteX1380" fmla="*/ 98687 w 2675763"/>
              <a:gd name="connsiteY1380" fmla="*/ 1669447 h 2000535"/>
              <a:gd name="connsiteX1381" fmla="*/ 99830 w 2675763"/>
              <a:gd name="connsiteY1381" fmla="*/ 1669447 h 2000535"/>
              <a:gd name="connsiteX1382" fmla="*/ 99830 w 2675763"/>
              <a:gd name="connsiteY1382" fmla="*/ 1671256 h 2000535"/>
              <a:gd name="connsiteX1383" fmla="*/ 99163 w 2675763"/>
              <a:gd name="connsiteY1383" fmla="*/ 1656016 h 2000535"/>
              <a:gd name="connsiteX1384" fmla="*/ 101259 w 2675763"/>
              <a:gd name="connsiteY1384" fmla="*/ 1656016 h 2000535"/>
              <a:gd name="connsiteX1385" fmla="*/ 103354 w 2675763"/>
              <a:gd name="connsiteY1385" fmla="*/ 1658779 h 2000535"/>
              <a:gd name="connsiteX1386" fmla="*/ 103354 w 2675763"/>
              <a:gd name="connsiteY1386" fmla="*/ 1658779 h 2000535"/>
              <a:gd name="connsiteX1387" fmla="*/ 100402 w 2675763"/>
              <a:gd name="connsiteY1387" fmla="*/ 1659541 h 2000535"/>
              <a:gd name="connsiteX1388" fmla="*/ 99449 w 2675763"/>
              <a:gd name="connsiteY1388" fmla="*/ 1655636 h 2000535"/>
              <a:gd name="connsiteX1389" fmla="*/ 100973 w 2675763"/>
              <a:gd name="connsiteY1389" fmla="*/ 1686782 h 2000535"/>
              <a:gd name="connsiteX1390" fmla="*/ 100973 w 2675763"/>
              <a:gd name="connsiteY1390" fmla="*/ 1686782 h 2000535"/>
              <a:gd name="connsiteX1391" fmla="*/ 101926 w 2675763"/>
              <a:gd name="connsiteY1391" fmla="*/ 1687735 h 2000535"/>
              <a:gd name="connsiteX1392" fmla="*/ 100402 w 2675763"/>
              <a:gd name="connsiteY1392" fmla="*/ 1687735 h 2000535"/>
              <a:gd name="connsiteX1393" fmla="*/ 101259 w 2675763"/>
              <a:gd name="connsiteY1393" fmla="*/ 1686211 h 2000535"/>
              <a:gd name="connsiteX1394" fmla="*/ 93353 w 2675763"/>
              <a:gd name="connsiteY1394" fmla="*/ 1586674 h 2000535"/>
              <a:gd name="connsiteX1395" fmla="*/ 104688 w 2675763"/>
              <a:gd name="connsiteY1395" fmla="*/ 1599533 h 2000535"/>
              <a:gd name="connsiteX1396" fmla="*/ 103640 w 2675763"/>
              <a:gd name="connsiteY1396" fmla="*/ 1617631 h 2000535"/>
              <a:gd name="connsiteX1397" fmla="*/ 99640 w 2675763"/>
              <a:gd name="connsiteY1397" fmla="*/ 1604391 h 2000535"/>
              <a:gd name="connsiteX1398" fmla="*/ 91258 w 2675763"/>
              <a:gd name="connsiteY1398" fmla="*/ 1587151 h 2000535"/>
              <a:gd name="connsiteX1399" fmla="*/ 94401 w 2675763"/>
              <a:gd name="connsiteY1399" fmla="*/ 1607248 h 2000535"/>
              <a:gd name="connsiteX1400" fmla="*/ 83542 w 2675763"/>
              <a:gd name="connsiteY1400" fmla="*/ 1591913 h 2000535"/>
              <a:gd name="connsiteX1401" fmla="*/ 89067 w 2675763"/>
              <a:gd name="connsiteY1401" fmla="*/ 1587818 h 2000535"/>
              <a:gd name="connsiteX1402" fmla="*/ 94687 w 2675763"/>
              <a:gd name="connsiteY1402" fmla="*/ 1606868 h 2000535"/>
              <a:gd name="connsiteX1403" fmla="*/ 88496 w 2675763"/>
              <a:gd name="connsiteY1403" fmla="*/ 1582674 h 2000535"/>
              <a:gd name="connsiteX1404" fmla="*/ 90305 w 2675763"/>
              <a:gd name="connsiteY1404" fmla="*/ 1584103 h 2000535"/>
              <a:gd name="connsiteX1405" fmla="*/ 89067 w 2675763"/>
              <a:gd name="connsiteY1405" fmla="*/ 1584865 h 2000535"/>
              <a:gd name="connsiteX1406" fmla="*/ 87162 w 2675763"/>
              <a:gd name="connsiteY1406" fmla="*/ 1583055 h 2000535"/>
              <a:gd name="connsiteX1407" fmla="*/ 83447 w 2675763"/>
              <a:gd name="connsiteY1407" fmla="*/ 1579436 h 2000535"/>
              <a:gd name="connsiteX1408" fmla="*/ 85257 w 2675763"/>
              <a:gd name="connsiteY1408" fmla="*/ 1580579 h 2000535"/>
              <a:gd name="connsiteX1409" fmla="*/ 84495 w 2675763"/>
              <a:gd name="connsiteY1409" fmla="*/ 1580579 h 2000535"/>
              <a:gd name="connsiteX1410" fmla="*/ 82590 w 2675763"/>
              <a:gd name="connsiteY1410" fmla="*/ 1579245 h 2000535"/>
              <a:gd name="connsiteX1411" fmla="*/ 82304 w 2675763"/>
              <a:gd name="connsiteY1411" fmla="*/ 1579436 h 2000535"/>
              <a:gd name="connsiteX1412" fmla="*/ 83923 w 2675763"/>
              <a:gd name="connsiteY1412" fmla="*/ 1581055 h 2000535"/>
              <a:gd name="connsiteX1413" fmla="*/ 77923 w 2675763"/>
              <a:gd name="connsiteY1413" fmla="*/ 1588865 h 2000535"/>
              <a:gd name="connsiteX1414" fmla="*/ 85924 w 2675763"/>
              <a:gd name="connsiteY1414" fmla="*/ 1583246 h 2000535"/>
              <a:gd name="connsiteX1415" fmla="*/ 87638 w 2675763"/>
              <a:gd name="connsiteY1415" fmla="*/ 1585531 h 2000535"/>
              <a:gd name="connsiteX1416" fmla="*/ 83066 w 2675763"/>
              <a:gd name="connsiteY1416" fmla="*/ 1591151 h 2000535"/>
              <a:gd name="connsiteX1417" fmla="*/ 83066 w 2675763"/>
              <a:gd name="connsiteY1417" fmla="*/ 1591151 h 2000535"/>
              <a:gd name="connsiteX1418" fmla="*/ 83066 w 2675763"/>
              <a:gd name="connsiteY1418" fmla="*/ 1591151 h 2000535"/>
              <a:gd name="connsiteX1419" fmla="*/ 82399 w 2675763"/>
              <a:gd name="connsiteY1419" fmla="*/ 1592866 h 2000535"/>
              <a:gd name="connsiteX1420" fmla="*/ 83447 w 2675763"/>
              <a:gd name="connsiteY1420" fmla="*/ 1591628 h 2000535"/>
              <a:gd name="connsiteX1421" fmla="*/ 94115 w 2675763"/>
              <a:gd name="connsiteY1421" fmla="*/ 1614011 h 2000535"/>
              <a:gd name="connsiteX1422" fmla="*/ 93639 w 2675763"/>
              <a:gd name="connsiteY1422" fmla="*/ 1617345 h 2000535"/>
              <a:gd name="connsiteX1423" fmla="*/ 90591 w 2675763"/>
              <a:gd name="connsiteY1423" fmla="*/ 1608868 h 2000535"/>
              <a:gd name="connsiteX1424" fmla="*/ 71541 w 2675763"/>
              <a:gd name="connsiteY1424" fmla="*/ 1583912 h 2000535"/>
              <a:gd name="connsiteX1425" fmla="*/ 82590 w 2675763"/>
              <a:gd name="connsiteY1425" fmla="*/ 1579340 h 2000535"/>
              <a:gd name="connsiteX1426" fmla="*/ 69160 w 2675763"/>
              <a:gd name="connsiteY1426" fmla="*/ 1586198 h 2000535"/>
              <a:gd name="connsiteX1427" fmla="*/ 85066 w 2675763"/>
              <a:gd name="connsiteY1427" fmla="*/ 1613440 h 2000535"/>
              <a:gd name="connsiteX1428" fmla="*/ 59921 w 2675763"/>
              <a:gd name="connsiteY1428" fmla="*/ 1583531 h 2000535"/>
              <a:gd name="connsiteX1429" fmla="*/ 63921 w 2675763"/>
              <a:gd name="connsiteY1429" fmla="*/ 1581055 h 2000535"/>
              <a:gd name="connsiteX1430" fmla="*/ 68874 w 2675763"/>
              <a:gd name="connsiteY1430" fmla="*/ 1585817 h 2000535"/>
              <a:gd name="connsiteX1431" fmla="*/ 68874 w 2675763"/>
              <a:gd name="connsiteY1431" fmla="*/ 1586579 h 2000535"/>
              <a:gd name="connsiteX1432" fmla="*/ 78208 w 2675763"/>
              <a:gd name="connsiteY1432" fmla="*/ 1576673 h 2000535"/>
              <a:gd name="connsiteX1433" fmla="*/ 79923 w 2675763"/>
              <a:gd name="connsiteY1433" fmla="*/ 1577531 h 2000535"/>
              <a:gd name="connsiteX1434" fmla="*/ 70398 w 2675763"/>
              <a:gd name="connsiteY1434" fmla="*/ 1583246 h 2000535"/>
              <a:gd name="connsiteX1435" fmla="*/ 65826 w 2675763"/>
              <a:gd name="connsiteY1435" fmla="*/ 1580483 h 2000535"/>
              <a:gd name="connsiteX1436" fmla="*/ 78494 w 2675763"/>
              <a:gd name="connsiteY1436" fmla="*/ 1576388 h 2000535"/>
              <a:gd name="connsiteX1437" fmla="*/ 74113 w 2675763"/>
              <a:gd name="connsiteY1437" fmla="*/ 1574864 h 2000535"/>
              <a:gd name="connsiteX1438" fmla="*/ 63445 w 2675763"/>
              <a:gd name="connsiteY1438" fmla="*/ 1579340 h 2000535"/>
              <a:gd name="connsiteX1439" fmla="*/ 60111 w 2675763"/>
              <a:gd name="connsiteY1439" fmla="*/ 1577626 h 2000535"/>
              <a:gd name="connsiteX1440" fmla="*/ 73351 w 2675763"/>
              <a:gd name="connsiteY1440" fmla="*/ 1574482 h 2000535"/>
              <a:gd name="connsiteX1441" fmla="*/ 68683 w 2675763"/>
              <a:gd name="connsiteY1441" fmla="*/ 1572768 h 2000535"/>
              <a:gd name="connsiteX1442" fmla="*/ 69541 w 2675763"/>
              <a:gd name="connsiteY1442" fmla="*/ 1572768 h 2000535"/>
              <a:gd name="connsiteX1443" fmla="*/ 49062 w 2675763"/>
              <a:gd name="connsiteY1443" fmla="*/ 1582293 h 2000535"/>
              <a:gd name="connsiteX1444" fmla="*/ 42871 w 2675763"/>
              <a:gd name="connsiteY1444" fmla="*/ 1579055 h 2000535"/>
              <a:gd name="connsiteX1445" fmla="*/ 68969 w 2675763"/>
              <a:gd name="connsiteY1445" fmla="*/ 1572482 h 2000535"/>
              <a:gd name="connsiteX1446" fmla="*/ 35060 w 2675763"/>
              <a:gd name="connsiteY1446" fmla="*/ 1583150 h 2000535"/>
              <a:gd name="connsiteX1447" fmla="*/ 36298 w 2675763"/>
              <a:gd name="connsiteY1447" fmla="*/ 1584103 h 2000535"/>
              <a:gd name="connsiteX1448" fmla="*/ 28012 w 2675763"/>
              <a:gd name="connsiteY1448" fmla="*/ 1580579 h 2000535"/>
              <a:gd name="connsiteX1449" fmla="*/ 61445 w 2675763"/>
              <a:gd name="connsiteY1449" fmla="*/ 1570006 h 2000535"/>
              <a:gd name="connsiteX1450" fmla="*/ 62492 w 2675763"/>
              <a:gd name="connsiteY1450" fmla="*/ 1570006 h 2000535"/>
              <a:gd name="connsiteX1451" fmla="*/ 41918 w 2675763"/>
              <a:gd name="connsiteY1451" fmla="*/ 1577912 h 2000535"/>
              <a:gd name="connsiteX1452" fmla="*/ 41918 w 2675763"/>
              <a:gd name="connsiteY1452" fmla="*/ 1577912 h 2000535"/>
              <a:gd name="connsiteX1453" fmla="*/ 41918 w 2675763"/>
              <a:gd name="connsiteY1453" fmla="*/ 1577912 h 2000535"/>
              <a:gd name="connsiteX1454" fmla="*/ 35441 w 2675763"/>
              <a:gd name="connsiteY1454" fmla="*/ 1582960 h 2000535"/>
              <a:gd name="connsiteX1455" fmla="*/ 42871 w 2675763"/>
              <a:gd name="connsiteY1455" fmla="*/ 1578483 h 2000535"/>
              <a:gd name="connsiteX1456" fmla="*/ 48681 w 2675763"/>
              <a:gd name="connsiteY1456" fmla="*/ 1582388 h 2000535"/>
              <a:gd name="connsiteX1457" fmla="*/ 48681 w 2675763"/>
              <a:gd name="connsiteY1457" fmla="*/ 1582388 h 2000535"/>
              <a:gd name="connsiteX1458" fmla="*/ 43347 w 2675763"/>
              <a:gd name="connsiteY1458" fmla="*/ 1579721 h 2000535"/>
              <a:gd name="connsiteX1459" fmla="*/ 48110 w 2675763"/>
              <a:gd name="connsiteY1459" fmla="*/ 1582960 h 2000535"/>
              <a:gd name="connsiteX1460" fmla="*/ 46966 w 2675763"/>
              <a:gd name="connsiteY1460" fmla="*/ 1584198 h 2000535"/>
              <a:gd name="connsiteX1461" fmla="*/ 48395 w 2675763"/>
              <a:gd name="connsiteY1461" fmla="*/ 1583246 h 2000535"/>
              <a:gd name="connsiteX1462" fmla="*/ 59254 w 2675763"/>
              <a:gd name="connsiteY1462" fmla="*/ 1591628 h 2000535"/>
              <a:gd name="connsiteX1463" fmla="*/ 70779 w 2675763"/>
              <a:gd name="connsiteY1463" fmla="*/ 1608391 h 2000535"/>
              <a:gd name="connsiteX1464" fmla="*/ 35060 w 2675763"/>
              <a:gd name="connsiteY1464" fmla="*/ 1583246 h 2000535"/>
              <a:gd name="connsiteX1465" fmla="*/ 58111 w 2675763"/>
              <a:gd name="connsiteY1465" fmla="*/ 1588008 h 2000535"/>
              <a:gd name="connsiteX1466" fmla="*/ 50110 w 2675763"/>
              <a:gd name="connsiteY1466" fmla="*/ 1582388 h 2000535"/>
              <a:gd name="connsiteX1467" fmla="*/ 59635 w 2675763"/>
              <a:gd name="connsiteY1467" fmla="*/ 1577340 h 2000535"/>
              <a:gd name="connsiteX1468" fmla="*/ 62302 w 2675763"/>
              <a:gd name="connsiteY1468" fmla="*/ 1579626 h 2000535"/>
              <a:gd name="connsiteX1469" fmla="*/ 58873 w 2675763"/>
              <a:gd name="connsiteY1469" fmla="*/ 1582864 h 2000535"/>
              <a:gd name="connsiteX1470" fmla="*/ 54110 w 2675763"/>
              <a:gd name="connsiteY1470" fmla="*/ 1580674 h 2000535"/>
              <a:gd name="connsiteX1471" fmla="*/ 58301 w 2675763"/>
              <a:gd name="connsiteY1471" fmla="*/ 1583627 h 2000535"/>
              <a:gd name="connsiteX1472" fmla="*/ 56396 w 2675763"/>
              <a:gd name="connsiteY1472" fmla="*/ 1585817 h 2000535"/>
              <a:gd name="connsiteX1473" fmla="*/ 58873 w 2675763"/>
              <a:gd name="connsiteY1473" fmla="*/ 1584007 h 2000535"/>
              <a:gd name="connsiteX1474" fmla="*/ 77923 w 2675763"/>
              <a:gd name="connsiteY1474" fmla="*/ 1605820 h 2000535"/>
              <a:gd name="connsiteX1475" fmla="*/ 58111 w 2675763"/>
              <a:gd name="connsiteY1475" fmla="*/ 1588103 h 2000535"/>
              <a:gd name="connsiteX1476" fmla="*/ 79828 w 2675763"/>
              <a:gd name="connsiteY1476" fmla="*/ 1637062 h 2000535"/>
              <a:gd name="connsiteX1477" fmla="*/ 90877 w 2675763"/>
              <a:gd name="connsiteY1477" fmla="*/ 1644682 h 2000535"/>
              <a:gd name="connsiteX1478" fmla="*/ 92972 w 2675763"/>
              <a:gd name="connsiteY1478" fmla="*/ 1648301 h 2000535"/>
              <a:gd name="connsiteX1479" fmla="*/ 89829 w 2675763"/>
              <a:gd name="connsiteY1479" fmla="*/ 1649158 h 2000535"/>
              <a:gd name="connsiteX1480" fmla="*/ 79828 w 2675763"/>
              <a:gd name="connsiteY1480" fmla="*/ 1637157 h 2000535"/>
              <a:gd name="connsiteX1481" fmla="*/ 83638 w 2675763"/>
              <a:gd name="connsiteY1481" fmla="*/ 1664970 h 2000535"/>
              <a:gd name="connsiteX1482" fmla="*/ 84590 w 2675763"/>
              <a:gd name="connsiteY1482" fmla="*/ 1664970 h 2000535"/>
              <a:gd name="connsiteX1483" fmla="*/ 87257 w 2675763"/>
              <a:gd name="connsiteY1483" fmla="*/ 1668971 h 2000535"/>
              <a:gd name="connsiteX1484" fmla="*/ 87257 w 2675763"/>
              <a:gd name="connsiteY1484" fmla="*/ 1668971 h 2000535"/>
              <a:gd name="connsiteX1485" fmla="*/ 83638 w 2675763"/>
              <a:gd name="connsiteY1485" fmla="*/ 1665065 h 2000535"/>
              <a:gd name="connsiteX1486" fmla="*/ 87638 w 2675763"/>
              <a:gd name="connsiteY1486" fmla="*/ 1679257 h 2000535"/>
              <a:gd name="connsiteX1487" fmla="*/ 87638 w 2675763"/>
              <a:gd name="connsiteY1487" fmla="*/ 1680115 h 2000535"/>
              <a:gd name="connsiteX1488" fmla="*/ 84400 w 2675763"/>
              <a:gd name="connsiteY1488" fmla="*/ 1681163 h 2000535"/>
              <a:gd name="connsiteX1489" fmla="*/ 84400 w 2675763"/>
              <a:gd name="connsiteY1489" fmla="*/ 1678877 h 2000535"/>
              <a:gd name="connsiteX1490" fmla="*/ 83828 w 2675763"/>
              <a:gd name="connsiteY1490" fmla="*/ 1683639 h 2000535"/>
              <a:gd name="connsiteX1491" fmla="*/ 87829 w 2675763"/>
              <a:gd name="connsiteY1491" fmla="*/ 1683163 h 2000535"/>
              <a:gd name="connsiteX1492" fmla="*/ 87829 w 2675763"/>
              <a:gd name="connsiteY1492" fmla="*/ 1685068 h 2000535"/>
              <a:gd name="connsiteX1493" fmla="*/ 83162 w 2675763"/>
              <a:gd name="connsiteY1493" fmla="*/ 1686592 h 2000535"/>
              <a:gd name="connsiteX1494" fmla="*/ 83828 w 2675763"/>
              <a:gd name="connsiteY1494" fmla="*/ 1683734 h 2000535"/>
              <a:gd name="connsiteX1495" fmla="*/ 87733 w 2675763"/>
              <a:gd name="connsiteY1495" fmla="*/ 1691735 h 2000535"/>
              <a:gd name="connsiteX1496" fmla="*/ 80685 w 2675763"/>
              <a:gd name="connsiteY1496" fmla="*/ 1694593 h 2000535"/>
              <a:gd name="connsiteX1497" fmla="*/ 82590 w 2675763"/>
              <a:gd name="connsiteY1497" fmla="*/ 1688306 h 2000535"/>
              <a:gd name="connsiteX1498" fmla="*/ 87829 w 2675763"/>
              <a:gd name="connsiteY1498" fmla="*/ 1687830 h 2000535"/>
              <a:gd name="connsiteX1499" fmla="*/ 87733 w 2675763"/>
              <a:gd name="connsiteY1499" fmla="*/ 1691831 h 2000535"/>
              <a:gd name="connsiteX1500" fmla="*/ 84781 w 2675763"/>
              <a:gd name="connsiteY1500" fmla="*/ 1657160 h 2000535"/>
              <a:gd name="connsiteX1501" fmla="*/ 87257 w 2675763"/>
              <a:gd name="connsiteY1501" fmla="*/ 1657160 h 2000535"/>
              <a:gd name="connsiteX1502" fmla="*/ 89734 w 2675763"/>
              <a:gd name="connsiteY1502" fmla="*/ 1662494 h 2000535"/>
              <a:gd name="connsiteX1503" fmla="*/ 88210 w 2675763"/>
              <a:gd name="connsiteY1503" fmla="*/ 1662970 h 2000535"/>
              <a:gd name="connsiteX1504" fmla="*/ 84781 w 2675763"/>
              <a:gd name="connsiteY1504" fmla="*/ 1657636 h 2000535"/>
              <a:gd name="connsiteX1505" fmla="*/ 95163 w 2675763"/>
              <a:gd name="connsiteY1505" fmla="*/ 1696783 h 2000535"/>
              <a:gd name="connsiteX1506" fmla="*/ 88972 w 2675763"/>
              <a:gd name="connsiteY1506" fmla="*/ 1700213 h 2000535"/>
              <a:gd name="connsiteX1507" fmla="*/ 90877 w 2675763"/>
              <a:gd name="connsiteY1507" fmla="*/ 1694116 h 2000535"/>
              <a:gd name="connsiteX1508" fmla="*/ 95735 w 2675763"/>
              <a:gd name="connsiteY1508" fmla="*/ 1693355 h 2000535"/>
              <a:gd name="connsiteX1509" fmla="*/ 96211 w 2675763"/>
              <a:gd name="connsiteY1509" fmla="*/ 1688878 h 2000535"/>
              <a:gd name="connsiteX1510" fmla="*/ 94782 w 2675763"/>
              <a:gd name="connsiteY1510" fmla="*/ 1688878 h 2000535"/>
              <a:gd name="connsiteX1511" fmla="*/ 91924 w 2675763"/>
              <a:gd name="connsiteY1511" fmla="*/ 1689830 h 2000535"/>
              <a:gd name="connsiteX1512" fmla="*/ 92496 w 2675763"/>
              <a:gd name="connsiteY1512" fmla="*/ 1686782 h 2000535"/>
              <a:gd name="connsiteX1513" fmla="*/ 96401 w 2675763"/>
              <a:gd name="connsiteY1513" fmla="*/ 1686306 h 2000535"/>
              <a:gd name="connsiteX1514" fmla="*/ 96211 w 2675763"/>
              <a:gd name="connsiteY1514" fmla="*/ 1688973 h 2000535"/>
              <a:gd name="connsiteX1515" fmla="*/ 96211 w 2675763"/>
              <a:gd name="connsiteY1515" fmla="*/ 1682687 h 2000535"/>
              <a:gd name="connsiteX1516" fmla="*/ 95544 w 2675763"/>
              <a:gd name="connsiteY1516" fmla="*/ 1682687 h 2000535"/>
              <a:gd name="connsiteX1517" fmla="*/ 92782 w 2675763"/>
              <a:gd name="connsiteY1517" fmla="*/ 1683353 h 2000535"/>
              <a:gd name="connsiteX1518" fmla="*/ 92782 w 2675763"/>
              <a:gd name="connsiteY1518" fmla="*/ 1682115 h 2000535"/>
              <a:gd name="connsiteX1519" fmla="*/ 94972 w 2675763"/>
              <a:gd name="connsiteY1519" fmla="*/ 1682115 h 2000535"/>
              <a:gd name="connsiteX1520" fmla="*/ 96020 w 2675763"/>
              <a:gd name="connsiteY1520" fmla="*/ 1682782 h 2000535"/>
              <a:gd name="connsiteX1521" fmla="*/ 96211 w 2675763"/>
              <a:gd name="connsiteY1521" fmla="*/ 1663160 h 2000535"/>
              <a:gd name="connsiteX1522" fmla="*/ 97925 w 2675763"/>
              <a:gd name="connsiteY1522" fmla="*/ 1663160 h 2000535"/>
              <a:gd name="connsiteX1523" fmla="*/ 98402 w 2675763"/>
              <a:gd name="connsiteY1523" fmla="*/ 1665541 h 2000535"/>
              <a:gd name="connsiteX1524" fmla="*/ 96973 w 2675763"/>
              <a:gd name="connsiteY1524" fmla="*/ 1665541 h 2000535"/>
              <a:gd name="connsiteX1525" fmla="*/ 97354 w 2675763"/>
              <a:gd name="connsiteY1525" fmla="*/ 1695355 h 2000535"/>
              <a:gd name="connsiteX1526" fmla="*/ 98497 w 2675763"/>
              <a:gd name="connsiteY1526" fmla="*/ 1692783 h 2000535"/>
              <a:gd name="connsiteX1527" fmla="*/ 100211 w 2675763"/>
              <a:gd name="connsiteY1527" fmla="*/ 1692783 h 2000535"/>
              <a:gd name="connsiteX1528" fmla="*/ 105355 w 2675763"/>
              <a:gd name="connsiteY1528" fmla="*/ 1691926 h 2000535"/>
              <a:gd name="connsiteX1529" fmla="*/ 105355 w 2675763"/>
              <a:gd name="connsiteY1529" fmla="*/ 1692497 h 2000535"/>
              <a:gd name="connsiteX1530" fmla="*/ 97925 w 2675763"/>
              <a:gd name="connsiteY1530" fmla="*/ 1695736 h 2000535"/>
              <a:gd name="connsiteX1531" fmla="*/ 106403 w 2675763"/>
              <a:gd name="connsiteY1531" fmla="*/ 1680686 h 2000535"/>
              <a:gd name="connsiteX1532" fmla="*/ 106403 w 2675763"/>
              <a:gd name="connsiteY1532" fmla="*/ 1680115 h 2000535"/>
              <a:gd name="connsiteX1533" fmla="*/ 108688 w 2675763"/>
              <a:gd name="connsiteY1533" fmla="*/ 1680115 h 2000535"/>
              <a:gd name="connsiteX1534" fmla="*/ 108688 w 2675763"/>
              <a:gd name="connsiteY1534" fmla="*/ 1691354 h 2000535"/>
              <a:gd name="connsiteX1535" fmla="*/ 108688 w 2675763"/>
              <a:gd name="connsiteY1535" fmla="*/ 1691354 h 2000535"/>
              <a:gd name="connsiteX1536" fmla="*/ 113070 w 2675763"/>
              <a:gd name="connsiteY1536" fmla="*/ 1691354 h 2000535"/>
              <a:gd name="connsiteX1537" fmla="*/ 113070 w 2675763"/>
              <a:gd name="connsiteY1537" fmla="*/ 1691354 h 2000535"/>
              <a:gd name="connsiteX1538" fmla="*/ 113737 w 2675763"/>
              <a:gd name="connsiteY1538" fmla="*/ 1673066 h 2000535"/>
              <a:gd name="connsiteX1539" fmla="*/ 117737 w 2675763"/>
              <a:gd name="connsiteY1539" fmla="*/ 1673066 h 2000535"/>
              <a:gd name="connsiteX1540" fmla="*/ 116213 w 2675763"/>
              <a:gd name="connsiteY1540" fmla="*/ 1673923 h 2000535"/>
              <a:gd name="connsiteX1541" fmla="*/ 113927 w 2675763"/>
              <a:gd name="connsiteY1541" fmla="*/ 1673923 h 2000535"/>
              <a:gd name="connsiteX1542" fmla="*/ 112594 w 2675763"/>
              <a:gd name="connsiteY1542" fmla="*/ 1699070 h 2000535"/>
              <a:gd name="connsiteX1543" fmla="*/ 111451 w 2675763"/>
              <a:gd name="connsiteY1543" fmla="*/ 1696593 h 2000535"/>
              <a:gd name="connsiteX1544" fmla="*/ 115832 w 2675763"/>
              <a:gd name="connsiteY1544" fmla="*/ 1695736 h 2000535"/>
              <a:gd name="connsiteX1545" fmla="*/ 115832 w 2675763"/>
              <a:gd name="connsiteY1545" fmla="*/ 1698307 h 2000535"/>
              <a:gd name="connsiteX1546" fmla="*/ 114975 w 2675763"/>
              <a:gd name="connsiteY1546" fmla="*/ 1704785 h 2000535"/>
              <a:gd name="connsiteX1547" fmla="*/ 114022 w 2675763"/>
              <a:gd name="connsiteY1547" fmla="*/ 1702308 h 2000535"/>
              <a:gd name="connsiteX1548" fmla="*/ 115070 w 2675763"/>
              <a:gd name="connsiteY1548" fmla="*/ 1702308 h 2000535"/>
              <a:gd name="connsiteX1549" fmla="*/ 115070 w 2675763"/>
              <a:gd name="connsiteY1549" fmla="*/ 1704785 h 2000535"/>
              <a:gd name="connsiteX1550" fmla="*/ 117642 w 2675763"/>
              <a:gd name="connsiteY1550" fmla="*/ 1707642 h 2000535"/>
              <a:gd name="connsiteX1551" fmla="*/ 119452 w 2675763"/>
              <a:gd name="connsiteY1551" fmla="*/ 1706785 h 2000535"/>
              <a:gd name="connsiteX1552" fmla="*/ 117642 w 2675763"/>
              <a:gd name="connsiteY1552" fmla="*/ 1708785 h 2000535"/>
              <a:gd name="connsiteX1553" fmla="*/ 119166 w 2675763"/>
              <a:gd name="connsiteY1553" fmla="*/ 1717167 h 2000535"/>
              <a:gd name="connsiteX1554" fmla="*/ 118690 w 2675763"/>
              <a:gd name="connsiteY1554" fmla="*/ 1718501 h 2000535"/>
              <a:gd name="connsiteX1555" fmla="*/ 118023 w 2675763"/>
              <a:gd name="connsiteY1555" fmla="*/ 1715072 h 2000535"/>
              <a:gd name="connsiteX1556" fmla="*/ 119737 w 2675763"/>
              <a:gd name="connsiteY1556" fmla="*/ 1713166 h 2000535"/>
              <a:gd name="connsiteX1557" fmla="*/ 117547 w 2675763"/>
              <a:gd name="connsiteY1557" fmla="*/ 1703546 h 2000535"/>
              <a:gd name="connsiteX1558" fmla="*/ 117547 w 2675763"/>
              <a:gd name="connsiteY1558" fmla="*/ 1701927 h 2000535"/>
              <a:gd name="connsiteX1559" fmla="*/ 120595 w 2675763"/>
              <a:gd name="connsiteY1559" fmla="*/ 1701927 h 2000535"/>
              <a:gd name="connsiteX1560" fmla="*/ 121642 w 2675763"/>
              <a:gd name="connsiteY1560" fmla="*/ 1697831 h 2000535"/>
              <a:gd name="connsiteX1561" fmla="*/ 121642 w 2675763"/>
              <a:gd name="connsiteY1561" fmla="*/ 1697831 h 2000535"/>
              <a:gd name="connsiteX1562" fmla="*/ 117356 w 2675763"/>
              <a:gd name="connsiteY1562" fmla="*/ 1697831 h 2000535"/>
              <a:gd name="connsiteX1563" fmla="*/ 117356 w 2675763"/>
              <a:gd name="connsiteY1563" fmla="*/ 1695545 h 2000535"/>
              <a:gd name="connsiteX1564" fmla="*/ 119642 w 2675763"/>
              <a:gd name="connsiteY1564" fmla="*/ 1695545 h 2000535"/>
              <a:gd name="connsiteX1565" fmla="*/ 121928 w 2675763"/>
              <a:gd name="connsiteY1565" fmla="*/ 1695545 h 2000535"/>
              <a:gd name="connsiteX1566" fmla="*/ 122214 w 2675763"/>
              <a:gd name="connsiteY1566" fmla="*/ 1697546 h 2000535"/>
              <a:gd name="connsiteX1567" fmla="*/ 121642 w 2675763"/>
              <a:gd name="connsiteY1567" fmla="*/ 1692688 h 2000535"/>
              <a:gd name="connsiteX1568" fmla="*/ 116594 w 2675763"/>
              <a:gd name="connsiteY1568" fmla="*/ 1691164 h 2000535"/>
              <a:gd name="connsiteX1569" fmla="*/ 116594 w 2675763"/>
              <a:gd name="connsiteY1569" fmla="*/ 1690592 h 2000535"/>
              <a:gd name="connsiteX1570" fmla="*/ 120404 w 2675763"/>
              <a:gd name="connsiteY1570" fmla="*/ 1690592 h 2000535"/>
              <a:gd name="connsiteX1571" fmla="*/ 121833 w 2675763"/>
              <a:gd name="connsiteY1571" fmla="*/ 1690592 h 2000535"/>
              <a:gd name="connsiteX1572" fmla="*/ 121642 w 2675763"/>
              <a:gd name="connsiteY1572" fmla="*/ 1681163 h 2000535"/>
              <a:gd name="connsiteX1573" fmla="*/ 116023 w 2675763"/>
              <a:gd name="connsiteY1573" fmla="*/ 1679639 h 2000535"/>
              <a:gd name="connsiteX1574" fmla="*/ 116023 w 2675763"/>
              <a:gd name="connsiteY1574" fmla="*/ 1679639 h 2000535"/>
              <a:gd name="connsiteX1575" fmla="*/ 121642 w 2675763"/>
              <a:gd name="connsiteY1575" fmla="*/ 1679639 h 2000535"/>
              <a:gd name="connsiteX1576" fmla="*/ 121642 w 2675763"/>
              <a:gd name="connsiteY1576" fmla="*/ 1667923 h 2000535"/>
              <a:gd name="connsiteX1577" fmla="*/ 118975 w 2675763"/>
              <a:gd name="connsiteY1577" fmla="*/ 1667351 h 2000535"/>
              <a:gd name="connsiteX1578" fmla="*/ 111355 w 2675763"/>
              <a:gd name="connsiteY1578" fmla="*/ 1668304 h 2000535"/>
              <a:gd name="connsiteX1579" fmla="*/ 111355 w 2675763"/>
              <a:gd name="connsiteY1579" fmla="*/ 1667732 h 2000535"/>
              <a:gd name="connsiteX1580" fmla="*/ 111355 w 2675763"/>
              <a:gd name="connsiteY1580" fmla="*/ 1667732 h 2000535"/>
              <a:gd name="connsiteX1581" fmla="*/ 121547 w 2675763"/>
              <a:gd name="connsiteY1581" fmla="*/ 1667732 h 2000535"/>
              <a:gd name="connsiteX1582" fmla="*/ 121642 w 2675763"/>
              <a:gd name="connsiteY1582" fmla="*/ 1661541 h 2000535"/>
              <a:gd name="connsiteX1583" fmla="*/ 120690 w 2675763"/>
              <a:gd name="connsiteY1583" fmla="*/ 1661541 h 2000535"/>
              <a:gd name="connsiteX1584" fmla="*/ 122309 w 2675763"/>
              <a:gd name="connsiteY1584" fmla="*/ 1661541 h 2000535"/>
              <a:gd name="connsiteX1585" fmla="*/ 122309 w 2675763"/>
              <a:gd name="connsiteY1585" fmla="*/ 1661541 h 2000535"/>
              <a:gd name="connsiteX1586" fmla="*/ 122214 w 2675763"/>
              <a:gd name="connsiteY1586" fmla="*/ 1632014 h 2000535"/>
              <a:gd name="connsiteX1587" fmla="*/ 122214 w 2675763"/>
              <a:gd name="connsiteY1587" fmla="*/ 1630489 h 2000535"/>
              <a:gd name="connsiteX1588" fmla="*/ 129262 w 2675763"/>
              <a:gd name="connsiteY1588" fmla="*/ 1617536 h 2000535"/>
              <a:gd name="connsiteX1589" fmla="*/ 131548 w 2675763"/>
              <a:gd name="connsiteY1589" fmla="*/ 1616107 h 2000535"/>
              <a:gd name="connsiteX1590" fmla="*/ 128405 w 2675763"/>
              <a:gd name="connsiteY1590" fmla="*/ 1628775 h 2000535"/>
              <a:gd name="connsiteX1591" fmla="*/ 126881 w 2675763"/>
              <a:gd name="connsiteY1591" fmla="*/ 1630585 h 2000535"/>
              <a:gd name="connsiteX1592" fmla="*/ 126881 w 2675763"/>
              <a:gd name="connsiteY1592" fmla="*/ 1628680 h 2000535"/>
              <a:gd name="connsiteX1593" fmla="*/ 126881 w 2675763"/>
              <a:gd name="connsiteY1593" fmla="*/ 1631156 h 2000535"/>
              <a:gd name="connsiteX1594" fmla="*/ 122881 w 2675763"/>
              <a:gd name="connsiteY1594" fmla="*/ 1634871 h 2000535"/>
              <a:gd name="connsiteX1595" fmla="*/ 126977 w 2675763"/>
              <a:gd name="connsiteY1595" fmla="*/ 1635062 h 2000535"/>
              <a:gd name="connsiteX1596" fmla="*/ 126977 w 2675763"/>
              <a:gd name="connsiteY1596" fmla="*/ 1635062 h 2000535"/>
              <a:gd name="connsiteX1597" fmla="*/ 125643 w 2675763"/>
              <a:gd name="connsiteY1597" fmla="*/ 1640967 h 2000535"/>
              <a:gd name="connsiteX1598" fmla="*/ 123929 w 2675763"/>
              <a:gd name="connsiteY1598" fmla="*/ 1640491 h 2000535"/>
              <a:gd name="connsiteX1599" fmla="*/ 123166 w 2675763"/>
              <a:gd name="connsiteY1599" fmla="*/ 1638967 h 2000535"/>
              <a:gd name="connsiteX1600" fmla="*/ 128405 w 2675763"/>
              <a:gd name="connsiteY1600" fmla="*/ 1634776 h 2000535"/>
              <a:gd name="connsiteX1601" fmla="*/ 123929 w 2675763"/>
              <a:gd name="connsiteY1601" fmla="*/ 1649349 h 2000535"/>
              <a:gd name="connsiteX1602" fmla="*/ 123929 w 2675763"/>
              <a:gd name="connsiteY1602" fmla="*/ 1649349 h 2000535"/>
              <a:gd name="connsiteX1603" fmla="*/ 123929 w 2675763"/>
              <a:gd name="connsiteY1603" fmla="*/ 1649921 h 2000535"/>
              <a:gd name="connsiteX1604" fmla="*/ 123929 w 2675763"/>
              <a:gd name="connsiteY1604" fmla="*/ 1649921 h 2000535"/>
              <a:gd name="connsiteX1605" fmla="*/ 123929 w 2675763"/>
              <a:gd name="connsiteY1605" fmla="*/ 1698498 h 2000535"/>
              <a:gd name="connsiteX1606" fmla="*/ 123929 w 2675763"/>
              <a:gd name="connsiteY1606" fmla="*/ 1698498 h 2000535"/>
              <a:gd name="connsiteX1607" fmla="*/ 123929 w 2675763"/>
              <a:gd name="connsiteY1607" fmla="*/ 1695736 h 2000535"/>
              <a:gd name="connsiteX1608" fmla="*/ 124976 w 2675763"/>
              <a:gd name="connsiteY1608" fmla="*/ 1695736 h 2000535"/>
              <a:gd name="connsiteX1609" fmla="*/ 125357 w 2675763"/>
              <a:gd name="connsiteY1609" fmla="*/ 1698212 h 2000535"/>
              <a:gd name="connsiteX1610" fmla="*/ 124881 w 2675763"/>
              <a:gd name="connsiteY1610" fmla="*/ 1695355 h 2000535"/>
              <a:gd name="connsiteX1611" fmla="*/ 123833 w 2675763"/>
              <a:gd name="connsiteY1611" fmla="*/ 1694498 h 2000535"/>
              <a:gd name="connsiteX1612" fmla="*/ 123833 w 2675763"/>
              <a:gd name="connsiteY1612" fmla="*/ 1690211 h 2000535"/>
              <a:gd name="connsiteX1613" fmla="*/ 125453 w 2675763"/>
              <a:gd name="connsiteY1613" fmla="*/ 1690211 h 2000535"/>
              <a:gd name="connsiteX1614" fmla="*/ 126691 w 2675763"/>
              <a:gd name="connsiteY1614" fmla="*/ 1695069 h 2000535"/>
              <a:gd name="connsiteX1615" fmla="*/ 127072 w 2675763"/>
              <a:gd name="connsiteY1615" fmla="*/ 1698689 h 2000535"/>
              <a:gd name="connsiteX1616" fmla="*/ 125929 w 2675763"/>
              <a:gd name="connsiteY1616" fmla="*/ 1697736 h 2000535"/>
              <a:gd name="connsiteX1617" fmla="*/ 126596 w 2675763"/>
              <a:gd name="connsiteY1617" fmla="*/ 1695069 h 2000535"/>
              <a:gd name="connsiteX1618" fmla="*/ 127548 w 2675763"/>
              <a:gd name="connsiteY1618" fmla="*/ 1696688 h 2000535"/>
              <a:gd name="connsiteX1619" fmla="*/ 128881 w 2675763"/>
              <a:gd name="connsiteY1619" fmla="*/ 1698403 h 2000535"/>
              <a:gd name="connsiteX1620" fmla="*/ 127072 w 2675763"/>
              <a:gd name="connsiteY1620" fmla="*/ 1684877 h 2000535"/>
              <a:gd name="connsiteX1621" fmla="*/ 124690 w 2675763"/>
              <a:gd name="connsiteY1621" fmla="*/ 1682972 h 2000535"/>
              <a:gd name="connsiteX1622" fmla="*/ 124690 w 2675763"/>
              <a:gd name="connsiteY1622" fmla="*/ 1679829 h 2000535"/>
              <a:gd name="connsiteX1623" fmla="*/ 127834 w 2675763"/>
              <a:gd name="connsiteY1623" fmla="*/ 1679829 h 2000535"/>
              <a:gd name="connsiteX1624" fmla="*/ 128500 w 2675763"/>
              <a:gd name="connsiteY1624" fmla="*/ 1684591 h 2000535"/>
              <a:gd name="connsiteX1625" fmla="*/ 124881 w 2675763"/>
              <a:gd name="connsiteY1625" fmla="*/ 1676495 h 2000535"/>
              <a:gd name="connsiteX1626" fmla="*/ 124881 w 2675763"/>
              <a:gd name="connsiteY1626" fmla="*/ 1674305 h 2000535"/>
              <a:gd name="connsiteX1627" fmla="*/ 128977 w 2675763"/>
              <a:gd name="connsiteY1627" fmla="*/ 1674305 h 2000535"/>
              <a:gd name="connsiteX1628" fmla="*/ 128120 w 2675763"/>
              <a:gd name="connsiteY1628" fmla="*/ 1679257 h 2000535"/>
              <a:gd name="connsiteX1629" fmla="*/ 126310 w 2675763"/>
              <a:gd name="connsiteY1629" fmla="*/ 1676686 h 2000535"/>
              <a:gd name="connsiteX1630" fmla="*/ 129644 w 2675763"/>
              <a:gd name="connsiteY1630" fmla="*/ 1686020 h 2000535"/>
              <a:gd name="connsiteX1631" fmla="*/ 130787 w 2675763"/>
              <a:gd name="connsiteY1631" fmla="*/ 1686020 h 2000535"/>
              <a:gd name="connsiteX1632" fmla="*/ 129644 w 2675763"/>
              <a:gd name="connsiteY1632" fmla="*/ 1690021 h 2000535"/>
              <a:gd name="connsiteX1633" fmla="*/ 128310 w 2675763"/>
              <a:gd name="connsiteY1633" fmla="*/ 1690783 h 2000535"/>
              <a:gd name="connsiteX1634" fmla="*/ 131072 w 2675763"/>
              <a:gd name="connsiteY1634" fmla="*/ 1686211 h 2000535"/>
              <a:gd name="connsiteX1635" fmla="*/ 129644 w 2675763"/>
              <a:gd name="connsiteY1635" fmla="*/ 1705070 h 2000535"/>
              <a:gd name="connsiteX1636" fmla="*/ 128786 w 2675763"/>
              <a:gd name="connsiteY1636" fmla="*/ 1704499 h 2000535"/>
              <a:gd name="connsiteX1637" fmla="*/ 128786 w 2675763"/>
              <a:gd name="connsiteY1637" fmla="*/ 1704499 h 2000535"/>
              <a:gd name="connsiteX1638" fmla="*/ 129834 w 2675763"/>
              <a:gd name="connsiteY1638" fmla="*/ 1704499 h 2000535"/>
              <a:gd name="connsiteX1639" fmla="*/ 131072 w 2675763"/>
              <a:gd name="connsiteY1639" fmla="*/ 1699927 h 2000535"/>
              <a:gd name="connsiteX1640" fmla="*/ 129834 w 2675763"/>
              <a:gd name="connsiteY1640" fmla="*/ 1699927 h 2000535"/>
              <a:gd name="connsiteX1641" fmla="*/ 130405 w 2675763"/>
              <a:gd name="connsiteY1641" fmla="*/ 1697260 h 2000535"/>
              <a:gd name="connsiteX1642" fmla="*/ 131834 w 2675763"/>
              <a:gd name="connsiteY1642" fmla="*/ 1697260 h 2000535"/>
              <a:gd name="connsiteX1643" fmla="*/ 131834 w 2675763"/>
              <a:gd name="connsiteY1643" fmla="*/ 1697260 h 2000535"/>
              <a:gd name="connsiteX1644" fmla="*/ 132882 w 2675763"/>
              <a:gd name="connsiteY1644" fmla="*/ 1700117 h 2000535"/>
              <a:gd name="connsiteX1645" fmla="*/ 131072 w 2675763"/>
              <a:gd name="connsiteY1645" fmla="*/ 1684306 h 2000535"/>
              <a:gd name="connsiteX1646" fmla="*/ 129453 w 2675763"/>
              <a:gd name="connsiteY1646" fmla="*/ 1685258 h 2000535"/>
              <a:gd name="connsiteX1647" fmla="*/ 130787 w 2675763"/>
              <a:gd name="connsiteY1647" fmla="*/ 1679924 h 2000535"/>
              <a:gd name="connsiteX1648" fmla="*/ 132406 w 2675763"/>
              <a:gd name="connsiteY1648" fmla="*/ 1679924 h 2000535"/>
              <a:gd name="connsiteX1649" fmla="*/ 132787 w 2675763"/>
              <a:gd name="connsiteY1649" fmla="*/ 1684496 h 2000535"/>
              <a:gd name="connsiteX1650" fmla="*/ 132501 w 2675763"/>
              <a:gd name="connsiteY1650" fmla="*/ 1688687 h 2000535"/>
              <a:gd name="connsiteX1651" fmla="*/ 133168 w 2675763"/>
              <a:gd name="connsiteY1651" fmla="*/ 1686211 h 2000535"/>
              <a:gd name="connsiteX1652" fmla="*/ 134406 w 2675763"/>
              <a:gd name="connsiteY1652" fmla="*/ 1686211 h 2000535"/>
              <a:gd name="connsiteX1653" fmla="*/ 135644 w 2675763"/>
              <a:gd name="connsiteY1653" fmla="*/ 1686211 h 2000535"/>
              <a:gd name="connsiteX1654" fmla="*/ 134978 w 2675763"/>
              <a:gd name="connsiteY1654" fmla="*/ 1687830 h 2000535"/>
              <a:gd name="connsiteX1655" fmla="*/ 142026 w 2675763"/>
              <a:gd name="connsiteY1655" fmla="*/ 1705261 h 2000535"/>
              <a:gd name="connsiteX1656" fmla="*/ 135263 w 2675763"/>
              <a:gd name="connsiteY1656" fmla="*/ 1701546 h 2000535"/>
              <a:gd name="connsiteX1657" fmla="*/ 137073 w 2675763"/>
              <a:gd name="connsiteY1657" fmla="*/ 1698784 h 2000535"/>
              <a:gd name="connsiteX1658" fmla="*/ 148979 w 2675763"/>
              <a:gd name="connsiteY1658" fmla="*/ 1705547 h 2000535"/>
              <a:gd name="connsiteX1659" fmla="*/ 159838 w 2675763"/>
              <a:gd name="connsiteY1659" fmla="*/ 1713262 h 2000535"/>
              <a:gd name="connsiteX1660" fmla="*/ 159838 w 2675763"/>
              <a:gd name="connsiteY1660" fmla="*/ 1722787 h 2000535"/>
              <a:gd name="connsiteX1661" fmla="*/ 144407 w 2675763"/>
              <a:gd name="connsiteY1661" fmla="*/ 1705261 h 2000535"/>
              <a:gd name="connsiteX1662" fmla="*/ 287282 w 2675763"/>
              <a:gd name="connsiteY1662" fmla="*/ 1790986 h 2000535"/>
              <a:gd name="connsiteX1663" fmla="*/ 284044 w 2675763"/>
              <a:gd name="connsiteY1663" fmla="*/ 1815846 h 2000535"/>
              <a:gd name="connsiteX1664" fmla="*/ 284044 w 2675763"/>
              <a:gd name="connsiteY1664" fmla="*/ 1883855 h 2000535"/>
              <a:gd name="connsiteX1665" fmla="*/ 230132 w 2675763"/>
              <a:gd name="connsiteY1665" fmla="*/ 1883855 h 2000535"/>
              <a:gd name="connsiteX1666" fmla="*/ 230132 w 2675763"/>
              <a:gd name="connsiteY1666" fmla="*/ 1815846 h 2000535"/>
              <a:gd name="connsiteX1667" fmla="*/ 226703 w 2675763"/>
              <a:gd name="connsiteY1667" fmla="*/ 1790986 h 2000535"/>
              <a:gd name="connsiteX1668" fmla="*/ 257755 w 2675763"/>
              <a:gd name="connsiteY1668" fmla="*/ 1751076 h 2000535"/>
              <a:gd name="connsiteX1669" fmla="*/ 289187 w 2675763"/>
              <a:gd name="connsiteY1669" fmla="*/ 1790986 h 2000535"/>
              <a:gd name="connsiteX1670" fmla="*/ 291092 w 2675763"/>
              <a:gd name="connsiteY1670" fmla="*/ 1457611 h 2000535"/>
              <a:gd name="connsiteX1671" fmla="*/ 290045 w 2675763"/>
              <a:gd name="connsiteY1671" fmla="*/ 1482566 h 2000535"/>
              <a:gd name="connsiteX1672" fmla="*/ 290045 w 2675763"/>
              <a:gd name="connsiteY1672" fmla="*/ 1550480 h 2000535"/>
              <a:gd name="connsiteX1673" fmla="*/ 273280 w 2675763"/>
              <a:gd name="connsiteY1673" fmla="*/ 1550480 h 2000535"/>
              <a:gd name="connsiteX1674" fmla="*/ 273280 w 2675763"/>
              <a:gd name="connsiteY1674" fmla="*/ 1482566 h 2000535"/>
              <a:gd name="connsiteX1675" fmla="*/ 272233 w 2675763"/>
              <a:gd name="connsiteY1675" fmla="*/ 1457611 h 2000535"/>
              <a:gd name="connsiteX1676" fmla="*/ 281758 w 2675763"/>
              <a:gd name="connsiteY1676" fmla="*/ 1417701 h 2000535"/>
              <a:gd name="connsiteX1677" fmla="*/ 292997 w 2675763"/>
              <a:gd name="connsiteY1677" fmla="*/ 1457611 h 2000535"/>
              <a:gd name="connsiteX1678" fmla="*/ 316619 w 2675763"/>
              <a:gd name="connsiteY1678" fmla="*/ 1457611 h 2000535"/>
              <a:gd name="connsiteX1679" fmla="*/ 315667 w 2675763"/>
              <a:gd name="connsiteY1679" fmla="*/ 1482566 h 2000535"/>
              <a:gd name="connsiteX1680" fmla="*/ 315667 w 2675763"/>
              <a:gd name="connsiteY1680" fmla="*/ 1550480 h 2000535"/>
              <a:gd name="connsiteX1681" fmla="*/ 298903 w 2675763"/>
              <a:gd name="connsiteY1681" fmla="*/ 1550480 h 2000535"/>
              <a:gd name="connsiteX1682" fmla="*/ 298903 w 2675763"/>
              <a:gd name="connsiteY1682" fmla="*/ 1482566 h 2000535"/>
              <a:gd name="connsiteX1683" fmla="*/ 297855 w 2675763"/>
              <a:gd name="connsiteY1683" fmla="*/ 1457611 h 2000535"/>
              <a:gd name="connsiteX1684" fmla="*/ 307380 w 2675763"/>
              <a:gd name="connsiteY1684" fmla="*/ 1417701 h 2000535"/>
              <a:gd name="connsiteX1685" fmla="*/ 318524 w 2675763"/>
              <a:gd name="connsiteY1685" fmla="*/ 1457611 h 2000535"/>
              <a:gd name="connsiteX1686" fmla="*/ 450731 w 2675763"/>
              <a:gd name="connsiteY1686" fmla="*/ 1741075 h 2000535"/>
              <a:gd name="connsiteX1687" fmla="*/ 448255 w 2675763"/>
              <a:gd name="connsiteY1687" fmla="*/ 1745742 h 2000535"/>
              <a:gd name="connsiteX1688" fmla="*/ 436634 w 2675763"/>
              <a:gd name="connsiteY1688" fmla="*/ 1763744 h 2000535"/>
              <a:gd name="connsiteX1689" fmla="*/ 446731 w 2675763"/>
              <a:gd name="connsiteY1689" fmla="*/ 1771840 h 2000535"/>
              <a:gd name="connsiteX1690" fmla="*/ 446731 w 2675763"/>
              <a:gd name="connsiteY1690" fmla="*/ 1855946 h 2000535"/>
              <a:gd name="connsiteX1691" fmla="*/ 379675 w 2675763"/>
              <a:gd name="connsiteY1691" fmla="*/ 1855946 h 2000535"/>
              <a:gd name="connsiteX1692" fmla="*/ 379675 w 2675763"/>
              <a:gd name="connsiteY1692" fmla="*/ 1771936 h 2000535"/>
              <a:gd name="connsiteX1693" fmla="*/ 389771 w 2675763"/>
              <a:gd name="connsiteY1693" fmla="*/ 1763839 h 2000535"/>
              <a:gd name="connsiteX1694" fmla="*/ 377960 w 2675763"/>
              <a:gd name="connsiteY1694" fmla="*/ 1745837 h 2000535"/>
              <a:gd name="connsiteX1695" fmla="*/ 375388 w 2675763"/>
              <a:gd name="connsiteY1695" fmla="*/ 1741170 h 2000535"/>
              <a:gd name="connsiteX1696" fmla="*/ 413488 w 2675763"/>
              <a:gd name="connsiteY1696" fmla="*/ 1691831 h 2000535"/>
              <a:gd name="connsiteX1697" fmla="*/ 452636 w 2675763"/>
              <a:gd name="connsiteY1697" fmla="*/ 1741075 h 2000535"/>
              <a:gd name="connsiteX1698" fmla="*/ 553696 w 2675763"/>
              <a:gd name="connsiteY1698" fmla="*/ 1741075 h 2000535"/>
              <a:gd name="connsiteX1699" fmla="*/ 551220 w 2675763"/>
              <a:gd name="connsiteY1699" fmla="*/ 1745742 h 2000535"/>
              <a:gd name="connsiteX1700" fmla="*/ 539599 w 2675763"/>
              <a:gd name="connsiteY1700" fmla="*/ 1763744 h 2000535"/>
              <a:gd name="connsiteX1701" fmla="*/ 549696 w 2675763"/>
              <a:gd name="connsiteY1701" fmla="*/ 1771840 h 2000535"/>
              <a:gd name="connsiteX1702" fmla="*/ 549696 w 2675763"/>
              <a:gd name="connsiteY1702" fmla="*/ 1855946 h 2000535"/>
              <a:gd name="connsiteX1703" fmla="*/ 480735 w 2675763"/>
              <a:gd name="connsiteY1703" fmla="*/ 1855946 h 2000535"/>
              <a:gd name="connsiteX1704" fmla="*/ 480735 w 2675763"/>
              <a:gd name="connsiteY1704" fmla="*/ 1771936 h 2000535"/>
              <a:gd name="connsiteX1705" fmla="*/ 490831 w 2675763"/>
              <a:gd name="connsiteY1705" fmla="*/ 1763839 h 2000535"/>
              <a:gd name="connsiteX1706" fmla="*/ 479021 w 2675763"/>
              <a:gd name="connsiteY1706" fmla="*/ 1745837 h 2000535"/>
              <a:gd name="connsiteX1707" fmla="*/ 476449 w 2675763"/>
              <a:gd name="connsiteY1707" fmla="*/ 1741170 h 2000535"/>
              <a:gd name="connsiteX1708" fmla="*/ 514549 w 2675763"/>
              <a:gd name="connsiteY1708" fmla="*/ 1691831 h 2000535"/>
              <a:gd name="connsiteX1709" fmla="*/ 555602 w 2675763"/>
              <a:gd name="connsiteY1709" fmla="*/ 1741075 h 2000535"/>
              <a:gd name="connsiteX1710" fmla="*/ 656662 w 2675763"/>
              <a:gd name="connsiteY1710" fmla="*/ 1741075 h 2000535"/>
              <a:gd name="connsiteX1711" fmla="*/ 654185 w 2675763"/>
              <a:gd name="connsiteY1711" fmla="*/ 1745742 h 2000535"/>
              <a:gd name="connsiteX1712" fmla="*/ 642565 w 2675763"/>
              <a:gd name="connsiteY1712" fmla="*/ 1763744 h 2000535"/>
              <a:gd name="connsiteX1713" fmla="*/ 652661 w 2675763"/>
              <a:gd name="connsiteY1713" fmla="*/ 1771840 h 2000535"/>
              <a:gd name="connsiteX1714" fmla="*/ 652661 w 2675763"/>
              <a:gd name="connsiteY1714" fmla="*/ 1855946 h 2000535"/>
              <a:gd name="connsiteX1715" fmla="*/ 583700 w 2675763"/>
              <a:gd name="connsiteY1715" fmla="*/ 1855946 h 2000535"/>
              <a:gd name="connsiteX1716" fmla="*/ 583700 w 2675763"/>
              <a:gd name="connsiteY1716" fmla="*/ 1771936 h 2000535"/>
              <a:gd name="connsiteX1717" fmla="*/ 593797 w 2675763"/>
              <a:gd name="connsiteY1717" fmla="*/ 1763839 h 2000535"/>
              <a:gd name="connsiteX1718" fmla="*/ 581986 w 2675763"/>
              <a:gd name="connsiteY1718" fmla="*/ 1745837 h 2000535"/>
              <a:gd name="connsiteX1719" fmla="*/ 579414 w 2675763"/>
              <a:gd name="connsiteY1719" fmla="*/ 1741170 h 2000535"/>
              <a:gd name="connsiteX1720" fmla="*/ 617514 w 2675763"/>
              <a:gd name="connsiteY1720" fmla="*/ 1691831 h 2000535"/>
              <a:gd name="connsiteX1721" fmla="*/ 658757 w 2675763"/>
              <a:gd name="connsiteY1721" fmla="*/ 1741075 h 2000535"/>
              <a:gd name="connsiteX1722" fmla="*/ 759627 w 2675763"/>
              <a:gd name="connsiteY1722" fmla="*/ 1741075 h 2000535"/>
              <a:gd name="connsiteX1723" fmla="*/ 757150 w 2675763"/>
              <a:gd name="connsiteY1723" fmla="*/ 1745742 h 2000535"/>
              <a:gd name="connsiteX1724" fmla="*/ 745530 w 2675763"/>
              <a:gd name="connsiteY1724" fmla="*/ 1763744 h 2000535"/>
              <a:gd name="connsiteX1725" fmla="*/ 755627 w 2675763"/>
              <a:gd name="connsiteY1725" fmla="*/ 1771840 h 2000535"/>
              <a:gd name="connsiteX1726" fmla="*/ 755627 w 2675763"/>
              <a:gd name="connsiteY1726" fmla="*/ 1855946 h 2000535"/>
              <a:gd name="connsiteX1727" fmla="*/ 686665 w 2675763"/>
              <a:gd name="connsiteY1727" fmla="*/ 1855946 h 2000535"/>
              <a:gd name="connsiteX1728" fmla="*/ 686665 w 2675763"/>
              <a:gd name="connsiteY1728" fmla="*/ 1771936 h 2000535"/>
              <a:gd name="connsiteX1729" fmla="*/ 696762 w 2675763"/>
              <a:gd name="connsiteY1729" fmla="*/ 1763839 h 2000535"/>
              <a:gd name="connsiteX1730" fmla="*/ 684951 w 2675763"/>
              <a:gd name="connsiteY1730" fmla="*/ 1745837 h 2000535"/>
              <a:gd name="connsiteX1731" fmla="*/ 682379 w 2675763"/>
              <a:gd name="connsiteY1731" fmla="*/ 1741170 h 2000535"/>
              <a:gd name="connsiteX1732" fmla="*/ 720479 w 2675763"/>
              <a:gd name="connsiteY1732" fmla="*/ 1691831 h 2000535"/>
              <a:gd name="connsiteX1733" fmla="*/ 761532 w 2675763"/>
              <a:gd name="connsiteY1733" fmla="*/ 1741075 h 2000535"/>
              <a:gd name="connsiteX1734" fmla="*/ 862592 w 2675763"/>
              <a:gd name="connsiteY1734" fmla="*/ 1741075 h 2000535"/>
              <a:gd name="connsiteX1735" fmla="*/ 860116 w 2675763"/>
              <a:gd name="connsiteY1735" fmla="*/ 1745742 h 2000535"/>
              <a:gd name="connsiteX1736" fmla="*/ 848495 w 2675763"/>
              <a:gd name="connsiteY1736" fmla="*/ 1763744 h 2000535"/>
              <a:gd name="connsiteX1737" fmla="*/ 858592 w 2675763"/>
              <a:gd name="connsiteY1737" fmla="*/ 1771840 h 2000535"/>
              <a:gd name="connsiteX1738" fmla="*/ 858592 w 2675763"/>
              <a:gd name="connsiteY1738" fmla="*/ 1855946 h 2000535"/>
              <a:gd name="connsiteX1739" fmla="*/ 789631 w 2675763"/>
              <a:gd name="connsiteY1739" fmla="*/ 1855946 h 2000535"/>
              <a:gd name="connsiteX1740" fmla="*/ 789631 w 2675763"/>
              <a:gd name="connsiteY1740" fmla="*/ 1771936 h 2000535"/>
              <a:gd name="connsiteX1741" fmla="*/ 799727 w 2675763"/>
              <a:gd name="connsiteY1741" fmla="*/ 1763839 h 2000535"/>
              <a:gd name="connsiteX1742" fmla="*/ 787916 w 2675763"/>
              <a:gd name="connsiteY1742" fmla="*/ 1745837 h 2000535"/>
              <a:gd name="connsiteX1743" fmla="*/ 785345 w 2675763"/>
              <a:gd name="connsiteY1743" fmla="*/ 1741170 h 2000535"/>
              <a:gd name="connsiteX1744" fmla="*/ 823445 w 2675763"/>
              <a:gd name="connsiteY1744" fmla="*/ 1691831 h 2000535"/>
              <a:gd name="connsiteX1745" fmla="*/ 864497 w 2675763"/>
              <a:gd name="connsiteY1745" fmla="*/ 1741075 h 2000535"/>
              <a:gd name="connsiteX1746" fmla="*/ 904979 w 2675763"/>
              <a:gd name="connsiteY1746" fmla="*/ 994410 h 2000535"/>
              <a:gd name="connsiteX1747" fmla="*/ 902026 w 2675763"/>
              <a:gd name="connsiteY1747" fmla="*/ 1016698 h 2000535"/>
              <a:gd name="connsiteX1748" fmla="*/ 902026 w 2675763"/>
              <a:gd name="connsiteY1748" fmla="*/ 1077373 h 2000535"/>
              <a:gd name="connsiteX1749" fmla="*/ 852210 w 2675763"/>
              <a:gd name="connsiteY1749" fmla="*/ 1077373 h 2000535"/>
              <a:gd name="connsiteX1750" fmla="*/ 852210 w 2675763"/>
              <a:gd name="connsiteY1750" fmla="*/ 1016698 h 2000535"/>
              <a:gd name="connsiteX1751" fmla="*/ 849162 w 2675763"/>
              <a:gd name="connsiteY1751" fmla="*/ 994410 h 2000535"/>
              <a:gd name="connsiteX1752" fmla="*/ 876880 w 2675763"/>
              <a:gd name="connsiteY1752" fmla="*/ 958787 h 2000535"/>
              <a:gd name="connsiteX1753" fmla="*/ 906883 w 2675763"/>
              <a:gd name="connsiteY1753" fmla="*/ 994410 h 2000535"/>
              <a:gd name="connsiteX1754" fmla="*/ 904979 w 2675763"/>
              <a:gd name="connsiteY1754" fmla="*/ 844105 h 2000535"/>
              <a:gd name="connsiteX1755" fmla="*/ 902026 w 2675763"/>
              <a:gd name="connsiteY1755" fmla="*/ 866394 h 2000535"/>
              <a:gd name="connsiteX1756" fmla="*/ 902026 w 2675763"/>
              <a:gd name="connsiteY1756" fmla="*/ 927163 h 2000535"/>
              <a:gd name="connsiteX1757" fmla="*/ 852210 w 2675763"/>
              <a:gd name="connsiteY1757" fmla="*/ 927163 h 2000535"/>
              <a:gd name="connsiteX1758" fmla="*/ 852210 w 2675763"/>
              <a:gd name="connsiteY1758" fmla="*/ 866394 h 2000535"/>
              <a:gd name="connsiteX1759" fmla="*/ 849162 w 2675763"/>
              <a:gd name="connsiteY1759" fmla="*/ 844105 h 2000535"/>
              <a:gd name="connsiteX1760" fmla="*/ 876880 w 2675763"/>
              <a:gd name="connsiteY1760" fmla="*/ 808482 h 2000535"/>
              <a:gd name="connsiteX1761" fmla="*/ 906883 w 2675763"/>
              <a:gd name="connsiteY1761" fmla="*/ 844105 h 2000535"/>
              <a:gd name="connsiteX1762" fmla="*/ 1118529 w 2675763"/>
              <a:gd name="connsiteY1762" fmla="*/ 1701356 h 2000535"/>
              <a:gd name="connsiteX1763" fmla="*/ 1115195 w 2675763"/>
              <a:gd name="connsiteY1763" fmla="*/ 1707642 h 2000535"/>
              <a:gd name="connsiteX1764" fmla="*/ 1099575 w 2675763"/>
              <a:gd name="connsiteY1764" fmla="*/ 1731931 h 2000535"/>
              <a:gd name="connsiteX1765" fmla="*/ 1113100 w 2675763"/>
              <a:gd name="connsiteY1765" fmla="*/ 1742789 h 2000535"/>
              <a:gd name="connsiteX1766" fmla="*/ 1113100 w 2675763"/>
              <a:gd name="connsiteY1766" fmla="*/ 1855851 h 2000535"/>
              <a:gd name="connsiteX1767" fmla="*/ 1020421 w 2675763"/>
              <a:gd name="connsiteY1767" fmla="*/ 1855851 h 2000535"/>
              <a:gd name="connsiteX1768" fmla="*/ 1020421 w 2675763"/>
              <a:gd name="connsiteY1768" fmla="*/ 1743361 h 2000535"/>
              <a:gd name="connsiteX1769" fmla="*/ 1033947 w 2675763"/>
              <a:gd name="connsiteY1769" fmla="*/ 1732502 h 2000535"/>
              <a:gd name="connsiteX1770" fmla="*/ 1018040 w 2675763"/>
              <a:gd name="connsiteY1770" fmla="*/ 1708214 h 2000535"/>
              <a:gd name="connsiteX1771" fmla="*/ 1014706 w 2675763"/>
              <a:gd name="connsiteY1771" fmla="*/ 1701927 h 2000535"/>
              <a:gd name="connsiteX1772" fmla="*/ 1066332 w 2675763"/>
              <a:gd name="connsiteY1772" fmla="*/ 1635252 h 2000535"/>
              <a:gd name="connsiteX1773" fmla="*/ 1120434 w 2675763"/>
              <a:gd name="connsiteY1773" fmla="*/ 1701451 h 2000535"/>
              <a:gd name="connsiteX1774" fmla="*/ 1257022 w 2675763"/>
              <a:gd name="connsiteY1774" fmla="*/ 1701356 h 2000535"/>
              <a:gd name="connsiteX1775" fmla="*/ 1253689 w 2675763"/>
              <a:gd name="connsiteY1775" fmla="*/ 1707642 h 2000535"/>
              <a:gd name="connsiteX1776" fmla="*/ 1238068 w 2675763"/>
              <a:gd name="connsiteY1776" fmla="*/ 1731931 h 2000535"/>
              <a:gd name="connsiteX1777" fmla="*/ 1251593 w 2675763"/>
              <a:gd name="connsiteY1777" fmla="*/ 1742789 h 2000535"/>
              <a:gd name="connsiteX1778" fmla="*/ 1251593 w 2675763"/>
              <a:gd name="connsiteY1778" fmla="*/ 1855851 h 2000535"/>
              <a:gd name="connsiteX1779" fmla="*/ 1158915 w 2675763"/>
              <a:gd name="connsiteY1779" fmla="*/ 1855851 h 2000535"/>
              <a:gd name="connsiteX1780" fmla="*/ 1158915 w 2675763"/>
              <a:gd name="connsiteY1780" fmla="*/ 1743361 h 2000535"/>
              <a:gd name="connsiteX1781" fmla="*/ 1172440 w 2675763"/>
              <a:gd name="connsiteY1781" fmla="*/ 1732502 h 2000535"/>
              <a:gd name="connsiteX1782" fmla="*/ 1156534 w 2675763"/>
              <a:gd name="connsiteY1782" fmla="*/ 1708214 h 2000535"/>
              <a:gd name="connsiteX1783" fmla="*/ 1153200 w 2675763"/>
              <a:gd name="connsiteY1783" fmla="*/ 1701927 h 2000535"/>
              <a:gd name="connsiteX1784" fmla="*/ 1204826 w 2675763"/>
              <a:gd name="connsiteY1784" fmla="*/ 1635252 h 2000535"/>
              <a:gd name="connsiteX1785" fmla="*/ 1258832 w 2675763"/>
              <a:gd name="connsiteY1785" fmla="*/ 1701451 h 2000535"/>
              <a:gd name="connsiteX1786" fmla="*/ 1395516 w 2675763"/>
              <a:gd name="connsiteY1786" fmla="*/ 1701356 h 2000535"/>
              <a:gd name="connsiteX1787" fmla="*/ 1392182 w 2675763"/>
              <a:gd name="connsiteY1787" fmla="*/ 1707642 h 2000535"/>
              <a:gd name="connsiteX1788" fmla="*/ 1376561 w 2675763"/>
              <a:gd name="connsiteY1788" fmla="*/ 1731931 h 2000535"/>
              <a:gd name="connsiteX1789" fmla="*/ 1390087 w 2675763"/>
              <a:gd name="connsiteY1789" fmla="*/ 1742789 h 2000535"/>
              <a:gd name="connsiteX1790" fmla="*/ 1390087 w 2675763"/>
              <a:gd name="connsiteY1790" fmla="*/ 1855851 h 2000535"/>
              <a:gd name="connsiteX1791" fmla="*/ 1297408 w 2675763"/>
              <a:gd name="connsiteY1791" fmla="*/ 1855851 h 2000535"/>
              <a:gd name="connsiteX1792" fmla="*/ 1297408 w 2675763"/>
              <a:gd name="connsiteY1792" fmla="*/ 1743361 h 2000535"/>
              <a:gd name="connsiteX1793" fmla="*/ 1310934 w 2675763"/>
              <a:gd name="connsiteY1793" fmla="*/ 1732502 h 2000535"/>
              <a:gd name="connsiteX1794" fmla="*/ 1295027 w 2675763"/>
              <a:gd name="connsiteY1794" fmla="*/ 1708214 h 2000535"/>
              <a:gd name="connsiteX1795" fmla="*/ 1291598 w 2675763"/>
              <a:gd name="connsiteY1795" fmla="*/ 1701927 h 2000535"/>
              <a:gd name="connsiteX1796" fmla="*/ 1343319 w 2675763"/>
              <a:gd name="connsiteY1796" fmla="*/ 1635252 h 2000535"/>
              <a:gd name="connsiteX1797" fmla="*/ 1397421 w 2675763"/>
              <a:gd name="connsiteY1797" fmla="*/ 1701451 h 2000535"/>
              <a:gd name="connsiteX1798" fmla="*/ 1534010 w 2675763"/>
              <a:gd name="connsiteY1798" fmla="*/ 1701356 h 2000535"/>
              <a:gd name="connsiteX1799" fmla="*/ 1530676 w 2675763"/>
              <a:gd name="connsiteY1799" fmla="*/ 1707642 h 2000535"/>
              <a:gd name="connsiteX1800" fmla="*/ 1515055 w 2675763"/>
              <a:gd name="connsiteY1800" fmla="*/ 1731931 h 2000535"/>
              <a:gd name="connsiteX1801" fmla="*/ 1528580 w 2675763"/>
              <a:gd name="connsiteY1801" fmla="*/ 1742789 h 2000535"/>
              <a:gd name="connsiteX1802" fmla="*/ 1528580 w 2675763"/>
              <a:gd name="connsiteY1802" fmla="*/ 1855851 h 2000535"/>
              <a:gd name="connsiteX1803" fmla="*/ 1435902 w 2675763"/>
              <a:gd name="connsiteY1803" fmla="*/ 1855851 h 2000535"/>
              <a:gd name="connsiteX1804" fmla="*/ 1435902 w 2675763"/>
              <a:gd name="connsiteY1804" fmla="*/ 1743361 h 2000535"/>
              <a:gd name="connsiteX1805" fmla="*/ 1449428 w 2675763"/>
              <a:gd name="connsiteY1805" fmla="*/ 1732502 h 2000535"/>
              <a:gd name="connsiteX1806" fmla="*/ 1433521 w 2675763"/>
              <a:gd name="connsiteY1806" fmla="*/ 1708214 h 2000535"/>
              <a:gd name="connsiteX1807" fmla="*/ 1430092 w 2675763"/>
              <a:gd name="connsiteY1807" fmla="*/ 1701927 h 2000535"/>
              <a:gd name="connsiteX1808" fmla="*/ 1481812 w 2675763"/>
              <a:gd name="connsiteY1808" fmla="*/ 1635252 h 2000535"/>
              <a:gd name="connsiteX1809" fmla="*/ 1535915 w 2675763"/>
              <a:gd name="connsiteY1809" fmla="*/ 1701451 h 2000535"/>
              <a:gd name="connsiteX1810" fmla="*/ 1672503 w 2675763"/>
              <a:gd name="connsiteY1810" fmla="*/ 1701356 h 2000535"/>
              <a:gd name="connsiteX1811" fmla="*/ 1669169 w 2675763"/>
              <a:gd name="connsiteY1811" fmla="*/ 1707642 h 2000535"/>
              <a:gd name="connsiteX1812" fmla="*/ 1653548 w 2675763"/>
              <a:gd name="connsiteY1812" fmla="*/ 1731931 h 2000535"/>
              <a:gd name="connsiteX1813" fmla="*/ 1667074 w 2675763"/>
              <a:gd name="connsiteY1813" fmla="*/ 1742789 h 2000535"/>
              <a:gd name="connsiteX1814" fmla="*/ 1667074 w 2675763"/>
              <a:gd name="connsiteY1814" fmla="*/ 1855851 h 2000535"/>
              <a:gd name="connsiteX1815" fmla="*/ 1574396 w 2675763"/>
              <a:gd name="connsiteY1815" fmla="*/ 1855851 h 2000535"/>
              <a:gd name="connsiteX1816" fmla="*/ 1574396 w 2675763"/>
              <a:gd name="connsiteY1816" fmla="*/ 1743361 h 2000535"/>
              <a:gd name="connsiteX1817" fmla="*/ 1587921 w 2675763"/>
              <a:gd name="connsiteY1817" fmla="*/ 1732502 h 2000535"/>
              <a:gd name="connsiteX1818" fmla="*/ 1572014 w 2675763"/>
              <a:gd name="connsiteY1818" fmla="*/ 1708214 h 2000535"/>
              <a:gd name="connsiteX1819" fmla="*/ 1568585 w 2675763"/>
              <a:gd name="connsiteY1819" fmla="*/ 1701927 h 2000535"/>
              <a:gd name="connsiteX1820" fmla="*/ 1620306 w 2675763"/>
              <a:gd name="connsiteY1820" fmla="*/ 1635252 h 2000535"/>
              <a:gd name="connsiteX1821" fmla="*/ 1674408 w 2675763"/>
              <a:gd name="connsiteY1821" fmla="*/ 1701451 h 2000535"/>
              <a:gd name="connsiteX1822" fmla="*/ 1732320 w 2675763"/>
              <a:gd name="connsiteY1822" fmla="*/ 1609058 h 2000535"/>
              <a:gd name="connsiteX1823" fmla="*/ 978512 w 2675763"/>
              <a:gd name="connsiteY1823" fmla="*/ 1609058 h 2000535"/>
              <a:gd name="connsiteX1824" fmla="*/ 964605 w 2675763"/>
              <a:gd name="connsiteY1824" fmla="*/ 1592485 h 2000535"/>
              <a:gd name="connsiteX1825" fmla="*/ 964605 w 2675763"/>
              <a:gd name="connsiteY1825" fmla="*/ 1587913 h 2000535"/>
              <a:gd name="connsiteX1826" fmla="*/ 1740226 w 2675763"/>
              <a:gd name="connsiteY1826" fmla="*/ 1587913 h 2000535"/>
              <a:gd name="connsiteX1827" fmla="*/ 1740702 w 2675763"/>
              <a:gd name="connsiteY1827" fmla="*/ 1601248 h 2000535"/>
              <a:gd name="connsiteX1828" fmla="*/ 1739749 w 2675763"/>
              <a:gd name="connsiteY1828" fmla="*/ 1546670 h 2000535"/>
              <a:gd name="connsiteX1829" fmla="*/ 964605 w 2675763"/>
              <a:gd name="connsiteY1829" fmla="*/ 1546670 h 2000535"/>
              <a:gd name="connsiteX1830" fmla="*/ 964605 w 2675763"/>
              <a:gd name="connsiteY1830" fmla="*/ 1526762 h 2000535"/>
              <a:gd name="connsiteX1831" fmla="*/ 1743940 w 2675763"/>
              <a:gd name="connsiteY1831" fmla="*/ 1526762 h 2000535"/>
              <a:gd name="connsiteX1832" fmla="*/ 1741655 w 2675763"/>
              <a:gd name="connsiteY1832" fmla="*/ 1546765 h 2000535"/>
              <a:gd name="connsiteX1833" fmla="*/ 1831571 w 2675763"/>
              <a:gd name="connsiteY1833" fmla="*/ 808387 h 2000535"/>
              <a:gd name="connsiteX1834" fmla="*/ 1859574 w 2675763"/>
              <a:gd name="connsiteY1834" fmla="*/ 844010 h 2000535"/>
              <a:gd name="connsiteX1835" fmla="*/ 1856717 w 2675763"/>
              <a:gd name="connsiteY1835" fmla="*/ 866299 h 2000535"/>
              <a:gd name="connsiteX1836" fmla="*/ 1856717 w 2675763"/>
              <a:gd name="connsiteY1836" fmla="*/ 927068 h 2000535"/>
              <a:gd name="connsiteX1837" fmla="*/ 1806901 w 2675763"/>
              <a:gd name="connsiteY1837" fmla="*/ 927068 h 2000535"/>
              <a:gd name="connsiteX1838" fmla="*/ 1806901 w 2675763"/>
              <a:gd name="connsiteY1838" fmla="*/ 866299 h 2000535"/>
              <a:gd name="connsiteX1839" fmla="*/ 1803758 w 2675763"/>
              <a:gd name="connsiteY1839" fmla="*/ 844010 h 2000535"/>
              <a:gd name="connsiteX1840" fmla="*/ 1833476 w 2675763"/>
              <a:gd name="connsiteY1840" fmla="*/ 808482 h 2000535"/>
              <a:gd name="connsiteX1841" fmla="*/ 1803758 w 2675763"/>
              <a:gd name="connsiteY1841" fmla="*/ 994315 h 2000535"/>
              <a:gd name="connsiteX1842" fmla="*/ 1831571 w 2675763"/>
              <a:gd name="connsiteY1842" fmla="*/ 958691 h 2000535"/>
              <a:gd name="connsiteX1843" fmla="*/ 1859574 w 2675763"/>
              <a:gd name="connsiteY1843" fmla="*/ 994315 h 2000535"/>
              <a:gd name="connsiteX1844" fmla="*/ 1856717 w 2675763"/>
              <a:gd name="connsiteY1844" fmla="*/ 1016603 h 2000535"/>
              <a:gd name="connsiteX1845" fmla="*/ 1856717 w 2675763"/>
              <a:gd name="connsiteY1845" fmla="*/ 1077278 h 2000535"/>
              <a:gd name="connsiteX1846" fmla="*/ 1806901 w 2675763"/>
              <a:gd name="connsiteY1846" fmla="*/ 1077278 h 2000535"/>
              <a:gd name="connsiteX1847" fmla="*/ 1806901 w 2675763"/>
              <a:gd name="connsiteY1847" fmla="*/ 1016603 h 2000535"/>
              <a:gd name="connsiteX1848" fmla="*/ 1805662 w 2675763"/>
              <a:gd name="connsiteY1848" fmla="*/ 994410 h 2000535"/>
              <a:gd name="connsiteX1849" fmla="*/ 1887292 w 2675763"/>
              <a:gd name="connsiteY1849" fmla="*/ 1740980 h 2000535"/>
              <a:gd name="connsiteX1850" fmla="*/ 1884910 w 2675763"/>
              <a:gd name="connsiteY1850" fmla="*/ 1745647 h 2000535"/>
              <a:gd name="connsiteX1851" fmla="*/ 1873195 w 2675763"/>
              <a:gd name="connsiteY1851" fmla="*/ 1763649 h 2000535"/>
              <a:gd name="connsiteX1852" fmla="*/ 1883291 w 2675763"/>
              <a:gd name="connsiteY1852" fmla="*/ 1771745 h 2000535"/>
              <a:gd name="connsiteX1853" fmla="*/ 1883291 w 2675763"/>
              <a:gd name="connsiteY1853" fmla="*/ 1855851 h 2000535"/>
              <a:gd name="connsiteX1854" fmla="*/ 1814330 w 2675763"/>
              <a:gd name="connsiteY1854" fmla="*/ 1855851 h 2000535"/>
              <a:gd name="connsiteX1855" fmla="*/ 1814330 w 2675763"/>
              <a:gd name="connsiteY1855" fmla="*/ 1771936 h 2000535"/>
              <a:gd name="connsiteX1856" fmla="*/ 1824427 w 2675763"/>
              <a:gd name="connsiteY1856" fmla="*/ 1763839 h 2000535"/>
              <a:gd name="connsiteX1857" fmla="*/ 1812616 w 2675763"/>
              <a:gd name="connsiteY1857" fmla="*/ 1745837 h 2000535"/>
              <a:gd name="connsiteX1858" fmla="*/ 1810044 w 2675763"/>
              <a:gd name="connsiteY1858" fmla="*/ 1741170 h 2000535"/>
              <a:gd name="connsiteX1859" fmla="*/ 1848144 w 2675763"/>
              <a:gd name="connsiteY1859" fmla="*/ 1691831 h 2000535"/>
              <a:gd name="connsiteX1860" fmla="*/ 1889197 w 2675763"/>
              <a:gd name="connsiteY1860" fmla="*/ 1741075 h 2000535"/>
              <a:gd name="connsiteX1861" fmla="*/ 1990257 w 2675763"/>
              <a:gd name="connsiteY1861" fmla="*/ 1740980 h 2000535"/>
              <a:gd name="connsiteX1862" fmla="*/ 1987876 w 2675763"/>
              <a:gd name="connsiteY1862" fmla="*/ 1745647 h 2000535"/>
              <a:gd name="connsiteX1863" fmla="*/ 1976160 w 2675763"/>
              <a:gd name="connsiteY1863" fmla="*/ 1763649 h 2000535"/>
              <a:gd name="connsiteX1864" fmla="*/ 1986256 w 2675763"/>
              <a:gd name="connsiteY1864" fmla="*/ 1771745 h 2000535"/>
              <a:gd name="connsiteX1865" fmla="*/ 1986256 w 2675763"/>
              <a:gd name="connsiteY1865" fmla="*/ 1855851 h 2000535"/>
              <a:gd name="connsiteX1866" fmla="*/ 1917296 w 2675763"/>
              <a:gd name="connsiteY1866" fmla="*/ 1855851 h 2000535"/>
              <a:gd name="connsiteX1867" fmla="*/ 1917296 w 2675763"/>
              <a:gd name="connsiteY1867" fmla="*/ 1771936 h 2000535"/>
              <a:gd name="connsiteX1868" fmla="*/ 1927392 w 2675763"/>
              <a:gd name="connsiteY1868" fmla="*/ 1763839 h 2000535"/>
              <a:gd name="connsiteX1869" fmla="*/ 1915581 w 2675763"/>
              <a:gd name="connsiteY1869" fmla="*/ 1745837 h 2000535"/>
              <a:gd name="connsiteX1870" fmla="*/ 1913009 w 2675763"/>
              <a:gd name="connsiteY1870" fmla="*/ 1741170 h 2000535"/>
              <a:gd name="connsiteX1871" fmla="*/ 1951109 w 2675763"/>
              <a:gd name="connsiteY1871" fmla="*/ 1691831 h 2000535"/>
              <a:gd name="connsiteX1872" fmla="*/ 1992257 w 2675763"/>
              <a:gd name="connsiteY1872" fmla="*/ 1741075 h 2000535"/>
              <a:gd name="connsiteX1873" fmla="*/ 2093222 w 2675763"/>
              <a:gd name="connsiteY1873" fmla="*/ 1740980 h 2000535"/>
              <a:gd name="connsiteX1874" fmla="*/ 2090841 w 2675763"/>
              <a:gd name="connsiteY1874" fmla="*/ 1745647 h 2000535"/>
              <a:gd name="connsiteX1875" fmla="*/ 2079125 w 2675763"/>
              <a:gd name="connsiteY1875" fmla="*/ 1763649 h 2000535"/>
              <a:gd name="connsiteX1876" fmla="*/ 2089222 w 2675763"/>
              <a:gd name="connsiteY1876" fmla="*/ 1771745 h 2000535"/>
              <a:gd name="connsiteX1877" fmla="*/ 2089222 w 2675763"/>
              <a:gd name="connsiteY1877" fmla="*/ 1855851 h 2000535"/>
              <a:gd name="connsiteX1878" fmla="*/ 2020261 w 2675763"/>
              <a:gd name="connsiteY1878" fmla="*/ 1855851 h 2000535"/>
              <a:gd name="connsiteX1879" fmla="*/ 2020261 w 2675763"/>
              <a:gd name="connsiteY1879" fmla="*/ 1771936 h 2000535"/>
              <a:gd name="connsiteX1880" fmla="*/ 2030357 w 2675763"/>
              <a:gd name="connsiteY1880" fmla="*/ 1763839 h 2000535"/>
              <a:gd name="connsiteX1881" fmla="*/ 2018546 w 2675763"/>
              <a:gd name="connsiteY1881" fmla="*/ 1745837 h 2000535"/>
              <a:gd name="connsiteX1882" fmla="*/ 2016070 w 2675763"/>
              <a:gd name="connsiteY1882" fmla="*/ 1741170 h 2000535"/>
              <a:gd name="connsiteX1883" fmla="*/ 2054170 w 2675763"/>
              <a:gd name="connsiteY1883" fmla="*/ 1691831 h 2000535"/>
              <a:gd name="connsiteX1884" fmla="*/ 2095127 w 2675763"/>
              <a:gd name="connsiteY1884" fmla="*/ 1741075 h 2000535"/>
              <a:gd name="connsiteX1885" fmla="*/ 2196187 w 2675763"/>
              <a:gd name="connsiteY1885" fmla="*/ 1740980 h 2000535"/>
              <a:gd name="connsiteX1886" fmla="*/ 2193806 w 2675763"/>
              <a:gd name="connsiteY1886" fmla="*/ 1745647 h 2000535"/>
              <a:gd name="connsiteX1887" fmla="*/ 2182091 w 2675763"/>
              <a:gd name="connsiteY1887" fmla="*/ 1763649 h 2000535"/>
              <a:gd name="connsiteX1888" fmla="*/ 2192187 w 2675763"/>
              <a:gd name="connsiteY1888" fmla="*/ 1771745 h 2000535"/>
              <a:gd name="connsiteX1889" fmla="*/ 2192187 w 2675763"/>
              <a:gd name="connsiteY1889" fmla="*/ 1855851 h 2000535"/>
              <a:gd name="connsiteX1890" fmla="*/ 2125607 w 2675763"/>
              <a:gd name="connsiteY1890" fmla="*/ 1855851 h 2000535"/>
              <a:gd name="connsiteX1891" fmla="*/ 2125607 w 2675763"/>
              <a:gd name="connsiteY1891" fmla="*/ 1771936 h 2000535"/>
              <a:gd name="connsiteX1892" fmla="*/ 2135704 w 2675763"/>
              <a:gd name="connsiteY1892" fmla="*/ 1763839 h 2000535"/>
              <a:gd name="connsiteX1893" fmla="*/ 2123893 w 2675763"/>
              <a:gd name="connsiteY1893" fmla="*/ 1745837 h 2000535"/>
              <a:gd name="connsiteX1894" fmla="*/ 2121416 w 2675763"/>
              <a:gd name="connsiteY1894" fmla="*/ 1741170 h 2000535"/>
              <a:gd name="connsiteX1895" fmla="*/ 2159516 w 2675763"/>
              <a:gd name="connsiteY1895" fmla="*/ 1691831 h 2000535"/>
              <a:gd name="connsiteX1896" fmla="*/ 2198092 w 2675763"/>
              <a:gd name="connsiteY1896" fmla="*/ 1741075 h 2000535"/>
              <a:gd name="connsiteX1897" fmla="*/ 2299153 w 2675763"/>
              <a:gd name="connsiteY1897" fmla="*/ 1740980 h 2000535"/>
              <a:gd name="connsiteX1898" fmla="*/ 2296771 w 2675763"/>
              <a:gd name="connsiteY1898" fmla="*/ 1745647 h 2000535"/>
              <a:gd name="connsiteX1899" fmla="*/ 2285056 w 2675763"/>
              <a:gd name="connsiteY1899" fmla="*/ 1763649 h 2000535"/>
              <a:gd name="connsiteX1900" fmla="*/ 2295152 w 2675763"/>
              <a:gd name="connsiteY1900" fmla="*/ 1771745 h 2000535"/>
              <a:gd name="connsiteX1901" fmla="*/ 2295152 w 2675763"/>
              <a:gd name="connsiteY1901" fmla="*/ 1855851 h 2000535"/>
              <a:gd name="connsiteX1902" fmla="*/ 2226191 w 2675763"/>
              <a:gd name="connsiteY1902" fmla="*/ 1855851 h 2000535"/>
              <a:gd name="connsiteX1903" fmla="*/ 2226191 w 2675763"/>
              <a:gd name="connsiteY1903" fmla="*/ 1771936 h 2000535"/>
              <a:gd name="connsiteX1904" fmla="*/ 2236288 w 2675763"/>
              <a:gd name="connsiteY1904" fmla="*/ 1763839 h 2000535"/>
              <a:gd name="connsiteX1905" fmla="*/ 2224477 w 2675763"/>
              <a:gd name="connsiteY1905" fmla="*/ 1745837 h 2000535"/>
              <a:gd name="connsiteX1906" fmla="*/ 2222000 w 2675763"/>
              <a:gd name="connsiteY1906" fmla="*/ 1741170 h 2000535"/>
              <a:gd name="connsiteX1907" fmla="*/ 2260100 w 2675763"/>
              <a:gd name="connsiteY1907" fmla="*/ 1691831 h 2000535"/>
              <a:gd name="connsiteX1908" fmla="*/ 2301058 w 2675763"/>
              <a:gd name="connsiteY1908" fmla="*/ 1741075 h 2000535"/>
              <a:gd name="connsiteX1909" fmla="*/ 2387736 w 2675763"/>
              <a:gd name="connsiteY1909" fmla="*/ 1457515 h 2000535"/>
              <a:gd name="connsiteX1910" fmla="*/ 2386783 w 2675763"/>
              <a:gd name="connsiteY1910" fmla="*/ 1482471 h 2000535"/>
              <a:gd name="connsiteX1911" fmla="*/ 2386783 w 2675763"/>
              <a:gd name="connsiteY1911" fmla="*/ 1550384 h 2000535"/>
              <a:gd name="connsiteX1912" fmla="*/ 2370019 w 2675763"/>
              <a:gd name="connsiteY1912" fmla="*/ 1550384 h 2000535"/>
              <a:gd name="connsiteX1913" fmla="*/ 2370019 w 2675763"/>
              <a:gd name="connsiteY1913" fmla="*/ 1482471 h 2000535"/>
              <a:gd name="connsiteX1914" fmla="*/ 2368971 w 2675763"/>
              <a:gd name="connsiteY1914" fmla="*/ 1457515 h 2000535"/>
              <a:gd name="connsiteX1915" fmla="*/ 2378496 w 2675763"/>
              <a:gd name="connsiteY1915" fmla="*/ 1417606 h 2000535"/>
              <a:gd name="connsiteX1916" fmla="*/ 2389640 w 2675763"/>
              <a:gd name="connsiteY1916" fmla="*/ 1457611 h 2000535"/>
              <a:gd name="connsiteX1917" fmla="*/ 2591094 w 2675763"/>
              <a:gd name="connsiteY1917" fmla="*/ 1575626 h 2000535"/>
              <a:gd name="connsiteX1918" fmla="*/ 2611763 w 2675763"/>
              <a:gd name="connsiteY1918" fmla="*/ 1577721 h 2000535"/>
              <a:gd name="connsiteX1919" fmla="*/ 2607191 w 2675763"/>
              <a:gd name="connsiteY1919" fmla="*/ 1580960 h 2000535"/>
              <a:gd name="connsiteX1920" fmla="*/ 2590427 w 2675763"/>
              <a:gd name="connsiteY1920" fmla="*/ 1576006 h 2000535"/>
              <a:gd name="connsiteX1921" fmla="*/ 2592332 w 2675763"/>
              <a:gd name="connsiteY1921" fmla="*/ 1586008 h 2000535"/>
              <a:gd name="connsiteX1922" fmla="*/ 2595666 w 2675763"/>
              <a:gd name="connsiteY1922" fmla="*/ 1581722 h 2000535"/>
              <a:gd name="connsiteX1923" fmla="*/ 2599000 w 2675763"/>
              <a:gd name="connsiteY1923" fmla="*/ 1583246 h 2000535"/>
              <a:gd name="connsiteX1924" fmla="*/ 2582617 w 2675763"/>
              <a:gd name="connsiteY1924" fmla="*/ 1609154 h 2000535"/>
              <a:gd name="connsiteX1925" fmla="*/ 2592142 w 2675763"/>
              <a:gd name="connsiteY1925" fmla="*/ 1586294 h 2000535"/>
              <a:gd name="connsiteX1926" fmla="*/ 2592142 w 2675763"/>
              <a:gd name="connsiteY1926" fmla="*/ 1586294 h 2000535"/>
              <a:gd name="connsiteX1927" fmla="*/ 2594237 w 2675763"/>
              <a:gd name="connsiteY1927" fmla="*/ 1586103 h 2000535"/>
              <a:gd name="connsiteX1928" fmla="*/ 2599762 w 2675763"/>
              <a:gd name="connsiteY1928" fmla="*/ 1583627 h 2000535"/>
              <a:gd name="connsiteX1929" fmla="*/ 2601762 w 2675763"/>
              <a:gd name="connsiteY1929" fmla="*/ 1584770 h 2000535"/>
              <a:gd name="connsiteX1930" fmla="*/ 2600143 w 2675763"/>
              <a:gd name="connsiteY1930" fmla="*/ 1583246 h 2000535"/>
              <a:gd name="connsiteX1931" fmla="*/ 2603096 w 2675763"/>
              <a:gd name="connsiteY1931" fmla="*/ 1580483 h 2000535"/>
              <a:gd name="connsiteX1932" fmla="*/ 2599571 w 2675763"/>
              <a:gd name="connsiteY1932" fmla="*/ 1582769 h 2000535"/>
              <a:gd name="connsiteX1933" fmla="*/ 2596619 w 2675763"/>
              <a:gd name="connsiteY1933" fmla="*/ 1580579 h 2000535"/>
              <a:gd name="connsiteX1934" fmla="*/ 2598428 w 2675763"/>
              <a:gd name="connsiteY1934" fmla="*/ 1578578 h 2000535"/>
              <a:gd name="connsiteX1935" fmla="*/ 2606715 w 2675763"/>
              <a:gd name="connsiteY1935" fmla="*/ 1581340 h 2000535"/>
              <a:gd name="connsiteX1936" fmla="*/ 2601095 w 2675763"/>
              <a:gd name="connsiteY1936" fmla="*/ 1586579 h 2000535"/>
              <a:gd name="connsiteX1937" fmla="*/ 2587284 w 2675763"/>
              <a:gd name="connsiteY1937" fmla="*/ 1602677 h 2000535"/>
              <a:gd name="connsiteX1938" fmla="*/ 2601857 w 2675763"/>
              <a:gd name="connsiteY1938" fmla="*/ 1583722 h 2000535"/>
              <a:gd name="connsiteX1939" fmla="*/ 2587665 w 2675763"/>
              <a:gd name="connsiteY1939" fmla="*/ 1577531 h 2000535"/>
              <a:gd name="connsiteX1940" fmla="*/ 2598238 w 2675763"/>
              <a:gd name="connsiteY1940" fmla="*/ 1578483 h 2000535"/>
              <a:gd name="connsiteX1941" fmla="*/ 2595761 w 2675763"/>
              <a:gd name="connsiteY1941" fmla="*/ 1580198 h 2000535"/>
              <a:gd name="connsiteX1942" fmla="*/ 2587094 w 2675763"/>
              <a:gd name="connsiteY1942" fmla="*/ 1577912 h 2000535"/>
              <a:gd name="connsiteX1943" fmla="*/ 2584046 w 2675763"/>
              <a:gd name="connsiteY1943" fmla="*/ 1579816 h 2000535"/>
              <a:gd name="connsiteX1944" fmla="*/ 2594333 w 2675763"/>
              <a:gd name="connsiteY1944" fmla="*/ 1581245 h 2000535"/>
              <a:gd name="connsiteX1945" fmla="*/ 2591189 w 2675763"/>
              <a:gd name="connsiteY1945" fmla="*/ 1583912 h 2000535"/>
              <a:gd name="connsiteX1946" fmla="*/ 2582807 w 2675763"/>
              <a:gd name="connsiteY1946" fmla="*/ 1580674 h 2000535"/>
              <a:gd name="connsiteX1947" fmla="*/ 2580331 w 2675763"/>
              <a:gd name="connsiteY1947" fmla="*/ 1582483 h 2000535"/>
              <a:gd name="connsiteX1948" fmla="*/ 2582807 w 2675763"/>
              <a:gd name="connsiteY1948" fmla="*/ 1582483 h 2000535"/>
              <a:gd name="connsiteX1949" fmla="*/ 2581474 w 2675763"/>
              <a:gd name="connsiteY1949" fmla="*/ 1583722 h 2000535"/>
              <a:gd name="connsiteX1950" fmla="*/ 2580902 w 2675763"/>
              <a:gd name="connsiteY1950" fmla="*/ 1583722 h 2000535"/>
              <a:gd name="connsiteX1951" fmla="*/ 2585569 w 2675763"/>
              <a:gd name="connsiteY1951" fmla="*/ 1589341 h 2000535"/>
              <a:gd name="connsiteX1952" fmla="*/ 2580140 w 2675763"/>
              <a:gd name="connsiteY1952" fmla="*/ 1583912 h 2000535"/>
              <a:gd name="connsiteX1953" fmla="*/ 2581284 w 2675763"/>
              <a:gd name="connsiteY1953" fmla="*/ 1582483 h 2000535"/>
              <a:gd name="connsiteX1954" fmla="*/ 2590142 w 2675763"/>
              <a:gd name="connsiteY1954" fmla="*/ 1584865 h 2000535"/>
              <a:gd name="connsiteX1955" fmla="*/ 2577949 w 2675763"/>
              <a:gd name="connsiteY1955" fmla="*/ 1606296 h 2000535"/>
              <a:gd name="connsiteX1956" fmla="*/ 2576426 w 2675763"/>
              <a:gd name="connsiteY1956" fmla="*/ 1613249 h 2000535"/>
              <a:gd name="connsiteX1957" fmla="*/ 2575759 w 2675763"/>
              <a:gd name="connsiteY1957" fmla="*/ 1610678 h 2000535"/>
              <a:gd name="connsiteX1958" fmla="*/ 2581664 w 2675763"/>
              <a:gd name="connsiteY1958" fmla="*/ 1592199 h 2000535"/>
              <a:gd name="connsiteX1959" fmla="*/ 2582521 w 2675763"/>
              <a:gd name="connsiteY1959" fmla="*/ 1593056 h 2000535"/>
              <a:gd name="connsiteX1960" fmla="*/ 2581950 w 2675763"/>
              <a:gd name="connsiteY1960" fmla="*/ 1591818 h 2000535"/>
              <a:gd name="connsiteX1961" fmla="*/ 2581950 w 2675763"/>
              <a:gd name="connsiteY1961" fmla="*/ 1591342 h 2000535"/>
              <a:gd name="connsiteX1962" fmla="*/ 2581950 w 2675763"/>
              <a:gd name="connsiteY1962" fmla="*/ 1591342 h 2000535"/>
              <a:gd name="connsiteX1963" fmla="*/ 2577759 w 2675763"/>
              <a:gd name="connsiteY1963" fmla="*/ 1587437 h 2000535"/>
              <a:gd name="connsiteX1964" fmla="*/ 2578902 w 2675763"/>
              <a:gd name="connsiteY1964" fmla="*/ 1585436 h 2000535"/>
              <a:gd name="connsiteX1965" fmla="*/ 2587474 w 2675763"/>
              <a:gd name="connsiteY1965" fmla="*/ 1589437 h 2000535"/>
              <a:gd name="connsiteX1966" fmla="*/ 2581093 w 2675763"/>
              <a:gd name="connsiteY1966" fmla="*/ 1641729 h 2000535"/>
              <a:gd name="connsiteX1967" fmla="*/ 2578997 w 2675763"/>
              <a:gd name="connsiteY1967" fmla="*/ 1641729 h 2000535"/>
              <a:gd name="connsiteX1968" fmla="*/ 2580140 w 2675763"/>
              <a:gd name="connsiteY1968" fmla="*/ 1637919 h 2000535"/>
              <a:gd name="connsiteX1969" fmla="*/ 2582903 w 2675763"/>
              <a:gd name="connsiteY1969" fmla="*/ 1637919 h 2000535"/>
              <a:gd name="connsiteX1970" fmla="*/ 2582807 w 2675763"/>
              <a:gd name="connsiteY1970" fmla="*/ 1641824 h 2000535"/>
              <a:gd name="connsiteX1971" fmla="*/ 2583188 w 2675763"/>
              <a:gd name="connsiteY1971" fmla="*/ 1653826 h 2000535"/>
              <a:gd name="connsiteX1972" fmla="*/ 2582521 w 2675763"/>
              <a:gd name="connsiteY1972" fmla="*/ 1655826 h 2000535"/>
              <a:gd name="connsiteX1973" fmla="*/ 2582521 w 2675763"/>
              <a:gd name="connsiteY1973" fmla="*/ 1655826 h 2000535"/>
              <a:gd name="connsiteX1974" fmla="*/ 2582521 w 2675763"/>
              <a:gd name="connsiteY1974" fmla="*/ 1653826 h 2000535"/>
              <a:gd name="connsiteX1975" fmla="*/ 2575664 w 2675763"/>
              <a:gd name="connsiteY1975" fmla="*/ 1646206 h 2000535"/>
              <a:gd name="connsiteX1976" fmla="*/ 2573282 w 2675763"/>
              <a:gd name="connsiteY1976" fmla="*/ 1646206 h 2000535"/>
              <a:gd name="connsiteX1977" fmla="*/ 2573282 w 2675763"/>
              <a:gd name="connsiteY1977" fmla="*/ 1646206 h 2000535"/>
              <a:gd name="connsiteX1978" fmla="*/ 2574521 w 2675763"/>
              <a:gd name="connsiteY1978" fmla="*/ 1643824 h 2000535"/>
              <a:gd name="connsiteX1979" fmla="*/ 2576235 w 2675763"/>
              <a:gd name="connsiteY1979" fmla="*/ 1643824 h 2000535"/>
              <a:gd name="connsiteX1980" fmla="*/ 2577569 w 2675763"/>
              <a:gd name="connsiteY1980" fmla="*/ 1646301 h 2000535"/>
              <a:gd name="connsiteX1981" fmla="*/ 2575664 w 2675763"/>
              <a:gd name="connsiteY1981" fmla="*/ 1663922 h 2000535"/>
              <a:gd name="connsiteX1982" fmla="*/ 2575664 w 2675763"/>
              <a:gd name="connsiteY1982" fmla="*/ 1663922 h 2000535"/>
              <a:gd name="connsiteX1983" fmla="*/ 2575664 w 2675763"/>
              <a:gd name="connsiteY1983" fmla="*/ 1663351 h 2000535"/>
              <a:gd name="connsiteX1984" fmla="*/ 2575664 w 2675763"/>
              <a:gd name="connsiteY1984" fmla="*/ 1663351 h 2000535"/>
              <a:gd name="connsiteX1985" fmla="*/ 2568711 w 2675763"/>
              <a:gd name="connsiteY1985" fmla="*/ 1659446 h 2000535"/>
              <a:gd name="connsiteX1986" fmla="*/ 2568711 w 2675763"/>
              <a:gd name="connsiteY1986" fmla="*/ 1658588 h 2000535"/>
              <a:gd name="connsiteX1987" fmla="*/ 2570139 w 2675763"/>
              <a:gd name="connsiteY1987" fmla="*/ 1658588 h 2000535"/>
              <a:gd name="connsiteX1988" fmla="*/ 2570710 w 2675763"/>
              <a:gd name="connsiteY1988" fmla="*/ 1659541 h 2000535"/>
              <a:gd name="connsiteX1989" fmla="*/ 2570710 w 2675763"/>
              <a:gd name="connsiteY1989" fmla="*/ 1667828 h 2000535"/>
              <a:gd name="connsiteX1990" fmla="*/ 2570710 w 2675763"/>
              <a:gd name="connsiteY1990" fmla="*/ 1667828 h 2000535"/>
              <a:gd name="connsiteX1991" fmla="*/ 2570139 w 2675763"/>
              <a:gd name="connsiteY1991" fmla="*/ 1653731 h 2000535"/>
              <a:gd name="connsiteX1992" fmla="*/ 2575092 w 2675763"/>
              <a:gd name="connsiteY1992" fmla="*/ 1653731 h 2000535"/>
              <a:gd name="connsiteX1993" fmla="*/ 2575092 w 2675763"/>
              <a:gd name="connsiteY1993" fmla="*/ 1654969 h 2000535"/>
              <a:gd name="connsiteX1994" fmla="*/ 2570901 w 2675763"/>
              <a:gd name="connsiteY1994" fmla="*/ 1654969 h 2000535"/>
              <a:gd name="connsiteX1995" fmla="*/ 2572139 w 2675763"/>
              <a:gd name="connsiteY1995" fmla="*/ 1653826 h 2000535"/>
              <a:gd name="connsiteX1996" fmla="*/ 2571092 w 2675763"/>
              <a:gd name="connsiteY1996" fmla="*/ 1650302 h 2000535"/>
              <a:gd name="connsiteX1997" fmla="*/ 2571663 w 2675763"/>
              <a:gd name="connsiteY1997" fmla="*/ 1648968 h 2000535"/>
              <a:gd name="connsiteX1998" fmla="*/ 2575283 w 2675763"/>
              <a:gd name="connsiteY1998" fmla="*/ 1648968 h 2000535"/>
              <a:gd name="connsiteX1999" fmla="*/ 2575283 w 2675763"/>
              <a:gd name="connsiteY1999" fmla="*/ 1650587 h 2000535"/>
              <a:gd name="connsiteX2000" fmla="*/ 2576711 w 2675763"/>
              <a:gd name="connsiteY2000" fmla="*/ 1589532 h 2000535"/>
              <a:gd name="connsiteX2001" fmla="*/ 2581474 w 2675763"/>
              <a:gd name="connsiteY2001" fmla="*/ 1592104 h 2000535"/>
              <a:gd name="connsiteX2002" fmla="*/ 2574616 w 2675763"/>
              <a:gd name="connsiteY2002" fmla="*/ 1605153 h 2000535"/>
              <a:gd name="connsiteX2003" fmla="*/ 2578712 w 2675763"/>
              <a:gd name="connsiteY2003" fmla="*/ 1589627 h 2000535"/>
              <a:gd name="connsiteX2004" fmla="*/ 2575759 w 2675763"/>
              <a:gd name="connsiteY2004" fmla="*/ 1641253 h 2000535"/>
              <a:gd name="connsiteX2005" fmla="*/ 2577093 w 2675763"/>
              <a:gd name="connsiteY2005" fmla="*/ 1639348 h 2000535"/>
              <a:gd name="connsiteX2006" fmla="*/ 2576521 w 2675763"/>
              <a:gd name="connsiteY2006" fmla="*/ 1641253 h 2000535"/>
              <a:gd name="connsiteX2007" fmla="*/ 2577664 w 2675763"/>
              <a:gd name="connsiteY2007" fmla="*/ 1667447 h 2000535"/>
              <a:gd name="connsiteX2008" fmla="*/ 2577664 w 2675763"/>
              <a:gd name="connsiteY2008" fmla="*/ 1667447 h 2000535"/>
              <a:gd name="connsiteX2009" fmla="*/ 2578140 w 2675763"/>
              <a:gd name="connsiteY2009" fmla="*/ 1668399 h 2000535"/>
              <a:gd name="connsiteX2010" fmla="*/ 2576902 w 2675763"/>
              <a:gd name="connsiteY2010" fmla="*/ 1668399 h 2000535"/>
              <a:gd name="connsiteX2011" fmla="*/ 2577664 w 2675763"/>
              <a:gd name="connsiteY2011" fmla="*/ 1655159 h 2000535"/>
              <a:gd name="connsiteX2012" fmla="*/ 2577664 w 2675763"/>
              <a:gd name="connsiteY2012" fmla="*/ 1653731 h 2000535"/>
              <a:gd name="connsiteX2013" fmla="*/ 2578521 w 2675763"/>
              <a:gd name="connsiteY2013" fmla="*/ 1653731 h 2000535"/>
              <a:gd name="connsiteX2014" fmla="*/ 2578521 w 2675763"/>
              <a:gd name="connsiteY2014" fmla="*/ 1655159 h 2000535"/>
              <a:gd name="connsiteX2015" fmla="*/ 2578236 w 2675763"/>
              <a:gd name="connsiteY2015" fmla="*/ 1658493 h 2000535"/>
              <a:gd name="connsiteX2016" fmla="*/ 2578236 w 2675763"/>
              <a:gd name="connsiteY2016" fmla="*/ 1658493 h 2000535"/>
              <a:gd name="connsiteX2017" fmla="*/ 2578236 w 2675763"/>
              <a:gd name="connsiteY2017" fmla="*/ 1658493 h 2000535"/>
              <a:gd name="connsiteX2018" fmla="*/ 2578236 w 2675763"/>
              <a:gd name="connsiteY2018" fmla="*/ 1658493 h 2000535"/>
              <a:gd name="connsiteX2019" fmla="*/ 2577759 w 2675763"/>
              <a:gd name="connsiteY2019" fmla="*/ 1650968 h 2000535"/>
              <a:gd name="connsiteX2020" fmla="*/ 2577759 w 2675763"/>
              <a:gd name="connsiteY2020" fmla="*/ 1649063 h 2000535"/>
              <a:gd name="connsiteX2021" fmla="*/ 2579092 w 2675763"/>
              <a:gd name="connsiteY2021" fmla="*/ 1649063 h 2000535"/>
              <a:gd name="connsiteX2022" fmla="*/ 2579092 w 2675763"/>
              <a:gd name="connsiteY2022" fmla="*/ 1651064 h 2000535"/>
              <a:gd name="connsiteX2023" fmla="*/ 2578236 w 2675763"/>
              <a:gd name="connsiteY2023" fmla="*/ 1646491 h 2000535"/>
              <a:gd name="connsiteX2024" fmla="*/ 2578807 w 2675763"/>
              <a:gd name="connsiteY2024" fmla="*/ 1643444 h 2000535"/>
              <a:gd name="connsiteX2025" fmla="*/ 2582807 w 2675763"/>
              <a:gd name="connsiteY2025" fmla="*/ 1643444 h 2000535"/>
              <a:gd name="connsiteX2026" fmla="*/ 2581855 w 2675763"/>
              <a:gd name="connsiteY2026" fmla="*/ 1646873 h 2000535"/>
              <a:gd name="connsiteX2027" fmla="*/ 2577093 w 2675763"/>
              <a:gd name="connsiteY2027" fmla="*/ 1585531 h 2000535"/>
              <a:gd name="connsiteX2028" fmla="*/ 2578140 w 2675763"/>
              <a:gd name="connsiteY2028" fmla="*/ 1585531 h 2000535"/>
              <a:gd name="connsiteX2029" fmla="*/ 2576807 w 2675763"/>
              <a:gd name="connsiteY2029" fmla="*/ 1587151 h 2000535"/>
              <a:gd name="connsiteX2030" fmla="*/ 2575759 w 2675763"/>
              <a:gd name="connsiteY2030" fmla="*/ 1586674 h 2000535"/>
              <a:gd name="connsiteX2031" fmla="*/ 2567853 w 2675763"/>
              <a:gd name="connsiteY2031" fmla="*/ 1600486 h 2000535"/>
              <a:gd name="connsiteX2032" fmla="*/ 2575283 w 2675763"/>
              <a:gd name="connsiteY2032" fmla="*/ 1589246 h 2000535"/>
              <a:gd name="connsiteX2033" fmla="*/ 2576997 w 2675763"/>
              <a:gd name="connsiteY2033" fmla="*/ 1589246 h 2000535"/>
              <a:gd name="connsiteX2034" fmla="*/ 2572330 w 2675763"/>
              <a:gd name="connsiteY2034" fmla="*/ 1603534 h 2000535"/>
              <a:gd name="connsiteX2035" fmla="*/ 2570520 w 2675763"/>
              <a:gd name="connsiteY2035" fmla="*/ 1614202 h 2000535"/>
              <a:gd name="connsiteX2036" fmla="*/ 2567853 w 2675763"/>
              <a:gd name="connsiteY2036" fmla="*/ 1600486 h 2000535"/>
              <a:gd name="connsiteX2037" fmla="*/ 2559471 w 2675763"/>
              <a:gd name="connsiteY2037" fmla="*/ 1645444 h 2000535"/>
              <a:gd name="connsiteX2038" fmla="*/ 2560328 w 2675763"/>
              <a:gd name="connsiteY2038" fmla="*/ 1645444 h 2000535"/>
              <a:gd name="connsiteX2039" fmla="*/ 2559471 w 2675763"/>
              <a:gd name="connsiteY2039" fmla="*/ 1645444 h 2000535"/>
              <a:gd name="connsiteX2040" fmla="*/ 2559471 w 2675763"/>
              <a:gd name="connsiteY2040" fmla="*/ 1645444 h 2000535"/>
              <a:gd name="connsiteX2041" fmla="*/ 2559471 w 2675763"/>
              <a:gd name="connsiteY2041" fmla="*/ 1641539 h 2000535"/>
              <a:gd name="connsiteX2042" fmla="*/ 2559471 w 2675763"/>
              <a:gd name="connsiteY2042" fmla="*/ 1640681 h 2000535"/>
              <a:gd name="connsiteX2043" fmla="*/ 2561281 w 2675763"/>
              <a:gd name="connsiteY2043" fmla="*/ 1640110 h 2000535"/>
              <a:gd name="connsiteX2044" fmla="*/ 2563281 w 2675763"/>
              <a:gd name="connsiteY2044" fmla="*/ 1641062 h 2000535"/>
              <a:gd name="connsiteX2045" fmla="*/ 2561185 w 2675763"/>
              <a:gd name="connsiteY2045" fmla="*/ 1650492 h 2000535"/>
              <a:gd name="connsiteX2046" fmla="*/ 2560519 w 2675763"/>
              <a:gd name="connsiteY2046" fmla="*/ 1650492 h 2000535"/>
              <a:gd name="connsiteX2047" fmla="*/ 2560519 w 2675763"/>
              <a:gd name="connsiteY2047" fmla="*/ 1650492 h 2000535"/>
              <a:gd name="connsiteX2048" fmla="*/ 2560519 w 2675763"/>
              <a:gd name="connsiteY2048" fmla="*/ 1650492 h 2000535"/>
              <a:gd name="connsiteX2049" fmla="*/ 2568901 w 2675763"/>
              <a:gd name="connsiteY2049" fmla="*/ 1654016 h 2000535"/>
              <a:gd name="connsiteX2050" fmla="*/ 2568901 w 2675763"/>
              <a:gd name="connsiteY2050" fmla="*/ 1654016 h 2000535"/>
              <a:gd name="connsiteX2051" fmla="*/ 2568901 w 2675763"/>
              <a:gd name="connsiteY2051" fmla="*/ 1654493 h 2000535"/>
              <a:gd name="connsiteX2052" fmla="*/ 2562805 w 2675763"/>
              <a:gd name="connsiteY2052" fmla="*/ 1654493 h 2000535"/>
              <a:gd name="connsiteX2053" fmla="*/ 2560805 w 2675763"/>
              <a:gd name="connsiteY2053" fmla="*/ 1655255 h 2000535"/>
              <a:gd name="connsiteX2054" fmla="*/ 2560805 w 2675763"/>
              <a:gd name="connsiteY2054" fmla="*/ 1654683 h 2000535"/>
              <a:gd name="connsiteX2055" fmla="*/ 2568711 w 2675763"/>
              <a:gd name="connsiteY2055" fmla="*/ 1654016 h 2000535"/>
              <a:gd name="connsiteX2056" fmla="*/ 2566710 w 2675763"/>
              <a:gd name="connsiteY2056" fmla="*/ 1659541 h 2000535"/>
              <a:gd name="connsiteX2057" fmla="*/ 2565472 w 2675763"/>
              <a:gd name="connsiteY2057" fmla="*/ 1659064 h 2000535"/>
              <a:gd name="connsiteX2058" fmla="*/ 2568520 w 2675763"/>
              <a:gd name="connsiteY2058" fmla="*/ 1659064 h 2000535"/>
              <a:gd name="connsiteX2059" fmla="*/ 2568520 w 2675763"/>
              <a:gd name="connsiteY2059" fmla="*/ 1659731 h 2000535"/>
              <a:gd name="connsiteX2060" fmla="*/ 2568329 w 2675763"/>
              <a:gd name="connsiteY2060" fmla="*/ 1678591 h 2000535"/>
              <a:gd name="connsiteX2061" fmla="*/ 2564996 w 2675763"/>
              <a:gd name="connsiteY2061" fmla="*/ 1678591 h 2000535"/>
              <a:gd name="connsiteX2062" fmla="*/ 2564996 w 2675763"/>
              <a:gd name="connsiteY2062" fmla="*/ 1678591 h 2000535"/>
              <a:gd name="connsiteX2063" fmla="*/ 2564996 w 2675763"/>
              <a:gd name="connsiteY2063" fmla="*/ 1677162 h 2000535"/>
              <a:gd name="connsiteX2064" fmla="*/ 2566710 w 2675763"/>
              <a:gd name="connsiteY2064" fmla="*/ 1677162 h 2000535"/>
              <a:gd name="connsiteX2065" fmla="*/ 2568520 w 2675763"/>
              <a:gd name="connsiteY2065" fmla="*/ 1677162 h 2000535"/>
              <a:gd name="connsiteX2066" fmla="*/ 2568139 w 2675763"/>
              <a:gd name="connsiteY2066" fmla="*/ 1678591 h 2000535"/>
              <a:gd name="connsiteX2067" fmla="*/ 2567377 w 2675763"/>
              <a:gd name="connsiteY2067" fmla="*/ 1663922 h 2000535"/>
              <a:gd name="connsiteX2068" fmla="*/ 2567377 w 2675763"/>
              <a:gd name="connsiteY2068" fmla="*/ 1663922 h 2000535"/>
              <a:gd name="connsiteX2069" fmla="*/ 2562805 w 2675763"/>
              <a:gd name="connsiteY2069" fmla="*/ 1665732 h 2000535"/>
              <a:gd name="connsiteX2070" fmla="*/ 2562805 w 2675763"/>
              <a:gd name="connsiteY2070" fmla="*/ 1664398 h 2000535"/>
              <a:gd name="connsiteX2071" fmla="*/ 2564996 w 2675763"/>
              <a:gd name="connsiteY2071" fmla="*/ 1672685 h 2000535"/>
              <a:gd name="connsiteX2072" fmla="*/ 2568044 w 2675763"/>
              <a:gd name="connsiteY2072" fmla="*/ 1672685 h 2000535"/>
              <a:gd name="connsiteX2073" fmla="*/ 2568044 w 2675763"/>
              <a:gd name="connsiteY2073" fmla="*/ 1673162 h 2000535"/>
              <a:gd name="connsiteX2074" fmla="*/ 2564233 w 2675763"/>
              <a:gd name="connsiteY2074" fmla="*/ 1674876 h 2000535"/>
              <a:gd name="connsiteX2075" fmla="*/ 2564233 w 2675763"/>
              <a:gd name="connsiteY2075" fmla="*/ 1673162 h 2000535"/>
              <a:gd name="connsiteX2076" fmla="*/ 2568615 w 2675763"/>
              <a:gd name="connsiteY2076" fmla="*/ 1681258 h 2000535"/>
              <a:gd name="connsiteX2077" fmla="*/ 2568615 w 2675763"/>
              <a:gd name="connsiteY2077" fmla="*/ 1682496 h 2000535"/>
              <a:gd name="connsiteX2078" fmla="*/ 2566139 w 2675763"/>
              <a:gd name="connsiteY2078" fmla="*/ 1681353 h 2000535"/>
              <a:gd name="connsiteX2079" fmla="*/ 2562519 w 2675763"/>
              <a:gd name="connsiteY2079" fmla="*/ 1679448 h 2000535"/>
              <a:gd name="connsiteX2080" fmla="*/ 2562519 w 2675763"/>
              <a:gd name="connsiteY2080" fmla="*/ 1679448 h 2000535"/>
              <a:gd name="connsiteX2081" fmla="*/ 2561662 w 2675763"/>
              <a:gd name="connsiteY2081" fmla="*/ 1677353 h 2000535"/>
              <a:gd name="connsiteX2082" fmla="*/ 2562424 w 2675763"/>
              <a:gd name="connsiteY2082" fmla="*/ 1677353 h 2000535"/>
              <a:gd name="connsiteX2083" fmla="*/ 2562328 w 2675763"/>
              <a:gd name="connsiteY2083" fmla="*/ 1679448 h 2000535"/>
              <a:gd name="connsiteX2084" fmla="*/ 2567662 w 2675763"/>
              <a:gd name="connsiteY2084" fmla="*/ 1685544 h 2000535"/>
              <a:gd name="connsiteX2085" fmla="*/ 2569091 w 2675763"/>
              <a:gd name="connsiteY2085" fmla="*/ 1686020 h 2000535"/>
              <a:gd name="connsiteX2086" fmla="*/ 2569091 w 2675763"/>
              <a:gd name="connsiteY2086" fmla="*/ 1686878 h 2000535"/>
              <a:gd name="connsiteX2087" fmla="*/ 2568234 w 2675763"/>
              <a:gd name="connsiteY2087" fmla="*/ 1650302 h 2000535"/>
              <a:gd name="connsiteX2088" fmla="*/ 2566139 w 2675763"/>
              <a:gd name="connsiteY2088" fmla="*/ 1649349 h 2000535"/>
              <a:gd name="connsiteX2089" fmla="*/ 2570044 w 2675763"/>
              <a:gd name="connsiteY2089" fmla="*/ 1649349 h 2000535"/>
              <a:gd name="connsiteX2090" fmla="*/ 2570044 w 2675763"/>
              <a:gd name="connsiteY2090" fmla="*/ 1650587 h 2000535"/>
              <a:gd name="connsiteX2091" fmla="*/ 2569567 w 2675763"/>
              <a:gd name="connsiteY2091" fmla="*/ 1623060 h 2000535"/>
              <a:gd name="connsiteX2092" fmla="*/ 2567568 w 2675763"/>
              <a:gd name="connsiteY2092" fmla="*/ 1616678 h 2000535"/>
              <a:gd name="connsiteX2093" fmla="*/ 2569377 w 2675763"/>
              <a:gd name="connsiteY2093" fmla="*/ 1623060 h 2000535"/>
              <a:gd name="connsiteX2094" fmla="*/ 2565186 w 2675763"/>
              <a:gd name="connsiteY2094" fmla="*/ 1606582 h 2000535"/>
              <a:gd name="connsiteX2095" fmla="*/ 2566139 w 2675763"/>
              <a:gd name="connsiteY2095" fmla="*/ 1611725 h 2000535"/>
              <a:gd name="connsiteX2096" fmla="*/ 2566139 w 2675763"/>
              <a:gd name="connsiteY2096" fmla="*/ 1618107 h 2000535"/>
              <a:gd name="connsiteX2097" fmla="*/ 2563377 w 2675763"/>
              <a:gd name="connsiteY2097" fmla="*/ 1612678 h 2000535"/>
              <a:gd name="connsiteX2098" fmla="*/ 2564996 w 2675763"/>
              <a:gd name="connsiteY2098" fmla="*/ 1606582 h 2000535"/>
              <a:gd name="connsiteX2099" fmla="*/ 2567853 w 2675763"/>
              <a:gd name="connsiteY2099" fmla="*/ 1628013 h 2000535"/>
              <a:gd name="connsiteX2100" fmla="*/ 2562805 w 2675763"/>
              <a:gd name="connsiteY2100" fmla="*/ 1622584 h 2000535"/>
              <a:gd name="connsiteX2101" fmla="*/ 2562805 w 2675763"/>
              <a:gd name="connsiteY2101" fmla="*/ 1620583 h 2000535"/>
              <a:gd name="connsiteX2102" fmla="*/ 2567662 w 2675763"/>
              <a:gd name="connsiteY2102" fmla="*/ 1628013 h 2000535"/>
              <a:gd name="connsiteX2103" fmla="*/ 2561185 w 2675763"/>
              <a:gd name="connsiteY2103" fmla="*/ 1620012 h 2000535"/>
              <a:gd name="connsiteX2104" fmla="*/ 2561185 w 2675763"/>
              <a:gd name="connsiteY2104" fmla="*/ 1620012 h 2000535"/>
              <a:gd name="connsiteX2105" fmla="*/ 2560424 w 2675763"/>
              <a:gd name="connsiteY2105" fmla="*/ 1624108 h 2000535"/>
              <a:gd name="connsiteX2106" fmla="*/ 2563091 w 2675763"/>
              <a:gd name="connsiteY2106" fmla="*/ 1627441 h 2000535"/>
              <a:gd name="connsiteX2107" fmla="*/ 2564138 w 2675763"/>
              <a:gd name="connsiteY2107" fmla="*/ 1629442 h 2000535"/>
              <a:gd name="connsiteX2108" fmla="*/ 2560138 w 2675763"/>
              <a:gd name="connsiteY2108" fmla="*/ 1626108 h 2000535"/>
              <a:gd name="connsiteX2109" fmla="*/ 2559852 w 2675763"/>
              <a:gd name="connsiteY2109" fmla="*/ 1629537 h 2000535"/>
              <a:gd name="connsiteX2110" fmla="*/ 2563377 w 2675763"/>
              <a:gd name="connsiteY2110" fmla="*/ 1632585 h 2000535"/>
              <a:gd name="connsiteX2111" fmla="*/ 2562138 w 2675763"/>
              <a:gd name="connsiteY2111" fmla="*/ 1632585 h 2000535"/>
              <a:gd name="connsiteX2112" fmla="*/ 2560519 w 2675763"/>
              <a:gd name="connsiteY2112" fmla="*/ 1631823 h 2000535"/>
              <a:gd name="connsiteX2113" fmla="*/ 2559757 w 2675763"/>
              <a:gd name="connsiteY2113" fmla="*/ 1630394 h 2000535"/>
              <a:gd name="connsiteX2114" fmla="*/ 2559662 w 2675763"/>
              <a:gd name="connsiteY2114" fmla="*/ 1629537 h 2000535"/>
              <a:gd name="connsiteX2115" fmla="*/ 2559852 w 2675763"/>
              <a:gd name="connsiteY2115" fmla="*/ 1636109 h 2000535"/>
              <a:gd name="connsiteX2116" fmla="*/ 2560614 w 2675763"/>
              <a:gd name="connsiteY2116" fmla="*/ 1636109 h 2000535"/>
              <a:gd name="connsiteX2117" fmla="*/ 2561567 w 2675763"/>
              <a:gd name="connsiteY2117" fmla="*/ 1637348 h 2000535"/>
              <a:gd name="connsiteX2118" fmla="*/ 2560233 w 2675763"/>
              <a:gd name="connsiteY2118" fmla="*/ 1637348 h 2000535"/>
              <a:gd name="connsiteX2119" fmla="*/ 2560233 w 2675763"/>
              <a:gd name="connsiteY2119" fmla="*/ 1637348 h 2000535"/>
              <a:gd name="connsiteX2120" fmla="*/ 2559852 w 2675763"/>
              <a:gd name="connsiteY2120" fmla="*/ 1662494 h 2000535"/>
              <a:gd name="connsiteX2121" fmla="*/ 2557661 w 2675763"/>
              <a:gd name="connsiteY2121" fmla="*/ 1664875 h 2000535"/>
              <a:gd name="connsiteX2122" fmla="*/ 2556423 w 2675763"/>
              <a:gd name="connsiteY2122" fmla="*/ 1661160 h 2000535"/>
              <a:gd name="connsiteX2123" fmla="*/ 2559662 w 2675763"/>
              <a:gd name="connsiteY2123" fmla="*/ 1661160 h 2000535"/>
              <a:gd name="connsiteX2124" fmla="*/ 2559376 w 2675763"/>
              <a:gd name="connsiteY2124" fmla="*/ 1662494 h 2000535"/>
              <a:gd name="connsiteX2125" fmla="*/ 2558995 w 2675763"/>
              <a:gd name="connsiteY2125" fmla="*/ 1655540 h 2000535"/>
              <a:gd name="connsiteX2126" fmla="*/ 2558995 w 2675763"/>
              <a:gd name="connsiteY2126" fmla="*/ 1655540 h 2000535"/>
              <a:gd name="connsiteX2127" fmla="*/ 2558995 w 2675763"/>
              <a:gd name="connsiteY2127" fmla="*/ 1656493 h 2000535"/>
              <a:gd name="connsiteX2128" fmla="*/ 2557376 w 2675763"/>
              <a:gd name="connsiteY2128" fmla="*/ 1657922 h 2000535"/>
              <a:gd name="connsiteX2129" fmla="*/ 2555471 w 2675763"/>
              <a:gd name="connsiteY2129" fmla="*/ 1657922 h 2000535"/>
              <a:gd name="connsiteX2130" fmla="*/ 2554804 w 2675763"/>
              <a:gd name="connsiteY2130" fmla="*/ 1656207 h 2000535"/>
              <a:gd name="connsiteX2131" fmla="*/ 2557661 w 2675763"/>
              <a:gd name="connsiteY2131" fmla="*/ 1655064 h 2000535"/>
              <a:gd name="connsiteX2132" fmla="*/ 2543564 w 2675763"/>
              <a:gd name="connsiteY2132" fmla="*/ 1638586 h 2000535"/>
              <a:gd name="connsiteX2133" fmla="*/ 2543564 w 2675763"/>
              <a:gd name="connsiteY2133" fmla="*/ 1642205 h 2000535"/>
              <a:gd name="connsiteX2134" fmla="*/ 2542612 w 2675763"/>
              <a:gd name="connsiteY2134" fmla="*/ 1643920 h 2000535"/>
              <a:gd name="connsiteX2135" fmla="*/ 2541850 w 2675763"/>
              <a:gd name="connsiteY2135" fmla="*/ 1643920 h 2000535"/>
              <a:gd name="connsiteX2136" fmla="*/ 2543564 w 2675763"/>
              <a:gd name="connsiteY2136" fmla="*/ 1638586 h 2000535"/>
              <a:gd name="connsiteX2137" fmla="*/ 2540231 w 2675763"/>
              <a:gd name="connsiteY2137" fmla="*/ 1641824 h 2000535"/>
              <a:gd name="connsiteX2138" fmla="*/ 2540231 w 2675763"/>
              <a:gd name="connsiteY2138" fmla="*/ 1641824 h 2000535"/>
              <a:gd name="connsiteX2139" fmla="*/ 2540231 w 2675763"/>
              <a:gd name="connsiteY2139" fmla="*/ 1640396 h 2000535"/>
              <a:gd name="connsiteX2140" fmla="*/ 2541088 w 2675763"/>
              <a:gd name="connsiteY2140" fmla="*/ 1632490 h 2000535"/>
              <a:gd name="connsiteX2141" fmla="*/ 2542612 w 2675763"/>
              <a:gd name="connsiteY2141" fmla="*/ 1634395 h 2000535"/>
              <a:gd name="connsiteX2142" fmla="*/ 2540231 w 2675763"/>
              <a:gd name="connsiteY2142" fmla="*/ 1642015 h 2000535"/>
              <a:gd name="connsiteX2143" fmla="*/ 2547469 w 2675763"/>
              <a:gd name="connsiteY2143" fmla="*/ 1657826 h 2000535"/>
              <a:gd name="connsiteX2144" fmla="*/ 2548232 w 2675763"/>
              <a:gd name="connsiteY2144" fmla="*/ 1659350 h 2000535"/>
              <a:gd name="connsiteX2145" fmla="*/ 2544421 w 2675763"/>
              <a:gd name="connsiteY2145" fmla="*/ 1659350 h 2000535"/>
              <a:gd name="connsiteX2146" fmla="*/ 2543564 w 2675763"/>
              <a:gd name="connsiteY2146" fmla="*/ 1659827 h 2000535"/>
              <a:gd name="connsiteX2147" fmla="*/ 2543564 w 2675763"/>
              <a:gd name="connsiteY2147" fmla="*/ 1659255 h 2000535"/>
              <a:gd name="connsiteX2148" fmla="*/ 2547469 w 2675763"/>
              <a:gd name="connsiteY2148" fmla="*/ 1657636 h 2000535"/>
              <a:gd name="connsiteX2149" fmla="*/ 2553280 w 2675763"/>
              <a:gd name="connsiteY2149" fmla="*/ 1635823 h 2000535"/>
              <a:gd name="connsiteX2150" fmla="*/ 2552232 w 2675763"/>
              <a:gd name="connsiteY2150" fmla="*/ 1635823 h 2000535"/>
              <a:gd name="connsiteX2151" fmla="*/ 2552232 w 2675763"/>
              <a:gd name="connsiteY2151" fmla="*/ 1635823 h 2000535"/>
              <a:gd name="connsiteX2152" fmla="*/ 2552709 w 2675763"/>
              <a:gd name="connsiteY2152" fmla="*/ 1634681 h 2000535"/>
              <a:gd name="connsiteX2153" fmla="*/ 2553280 w 2675763"/>
              <a:gd name="connsiteY2153" fmla="*/ 1633919 h 2000535"/>
              <a:gd name="connsiteX2154" fmla="*/ 2553280 w 2675763"/>
              <a:gd name="connsiteY2154" fmla="*/ 1633919 h 2000535"/>
              <a:gd name="connsiteX2155" fmla="*/ 2553280 w 2675763"/>
              <a:gd name="connsiteY2155" fmla="*/ 1634395 h 2000535"/>
              <a:gd name="connsiteX2156" fmla="*/ 2550422 w 2675763"/>
              <a:gd name="connsiteY2156" fmla="*/ 1652969 h 2000535"/>
              <a:gd name="connsiteX2157" fmla="*/ 2550422 w 2675763"/>
              <a:gd name="connsiteY2157" fmla="*/ 1652969 h 2000535"/>
              <a:gd name="connsiteX2158" fmla="*/ 2550422 w 2675763"/>
              <a:gd name="connsiteY2158" fmla="*/ 1652969 h 2000535"/>
              <a:gd name="connsiteX2159" fmla="*/ 2550422 w 2675763"/>
              <a:gd name="connsiteY2159" fmla="*/ 1652969 h 2000535"/>
              <a:gd name="connsiteX2160" fmla="*/ 2549756 w 2675763"/>
              <a:gd name="connsiteY2160" fmla="*/ 1652969 h 2000535"/>
              <a:gd name="connsiteX2161" fmla="*/ 2550327 w 2675763"/>
              <a:gd name="connsiteY2161" fmla="*/ 1652111 h 2000535"/>
              <a:gd name="connsiteX2162" fmla="*/ 2550327 w 2675763"/>
              <a:gd name="connsiteY2162" fmla="*/ 1653159 h 2000535"/>
              <a:gd name="connsiteX2163" fmla="*/ 2550422 w 2675763"/>
              <a:gd name="connsiteY2163" fmla="*/ 1644968 h 2000535"/>
              <a:gd name="connsiteX2164" fmla="*/ 2550422 w 2675763"/>
              <a:gd name="connsiteY2164" fmla="*/ 1644968 h 2000535"/>
              <a:gd name="connsiteX2165" fmla="*/ 2551851 w 2675763"/>
              <a:gd name="connsiteY2165" fmla="*/ 1641634 h 2000535"/>
              <a:gd name="connsiteX2166" fmla="*/ 2552423 w 2675763"/>
              <a:gd name="connsiteY2166" fmla="*/ 1641634 h 2000535"/>
              <a:gd name="connsiteX2167" fmla="*/ 2549851 w 2675763"/>
              <a:gd name="connsiteY2167" fmla="*/ 1644968 h 2000535"/>
              <a:gd name="connsiteX2168" fmla="*/ 2552803 w 2675763"/>
              <a:gd name="connsiteY2168" fmla="*/ 1643824 h 2000535"/>
              <a:gd name="connsiteX2169" fmla="*/ 2552803 w 2675763"/>
              <a:gd name="connsiteY2169" fmla="*/ 1643824 h 2000535"/>
              <a:gd name="connsiteX2170" fmla="*/ 2551089 w 2675763"/>
              <a:gd name="connsiteY2170" fmla="*/ 1646968 h 2000535"/>
              <a:gd name="connsiteX2171" fmla="*/ 2551089 w 2675763"/>
              <a:gd name="connsiteY2171" fmla="*/ 1646396 h 2000535"/>
              <a:gd name="connsiteX2172" fmla="*/ 2552232 w 2675763"/>
              <a:gd name="connsiteY2172" fmla="*/ 1643824 h 2000535"/>
              <a:gd name="connsiteX2173" fmla="*/ 2554708 w 2675763"/>
              <a:gd name="connsiteY2173" fmla="*/ 1647158 h 2000535"/>
              <a:gd name="connsiteX2174" fmla="*/ 2557185 w 2675763"/>
              <a:gd name="connsiteY2174" fmla="*/ 1646206 h 2000535"/>
              <a:gd name="connsiteX2175" fmla="*/ 2557185 w 2675763"/>
              <a:gd name="connsiteY2175" fmla="*/ 1646682 h 2000535"/>
              <a:gd name="connsiteX2176" fmla="*/ 2552994 w 2675763"/>
              <a:gd name="connsiteY2176" fmla="*/ 1651159 h 2000535"/>
              <a:gd name="connsiteX2177" fmla="*/ 2552137 w 2675763"/>
              <a:gd name="connsiteY2177" fmla="*/ 1648873 h 2000535"/>
              <a:gd name="connsiteX2178" fmla="*/ 2554708 w 2675763"/>
              <a:gd name="connsiteY2178" fmla="*/ 1643444 h 2000535"/>
              <a:gd name="connsiteX2179" fmla="*/ 2554708 w 2675763"/>
              <a:gd name="connsiteY2179" fmla="*/ 1643444 h 2000535"/>
              <a:gd name="connsiteX2180" fmla="*/ 2554708 w 2675763"/>
              <a:gd name="connsiteY2180" fmla="*/ 1643444 h 2000535"/>
              <a:gd name="connsiteX2181" fmla="*/ 2556614 w 2675763"/>
              <a:gd name="connsiteY2181" fmla="*/ 1638205 h 2000535"/>
              <a:gd name="connsiteX2182" fmla="*/ 2556614 w 2675763"/>
              <a:gd name="connsiteY2182" fmla="*/ 1638205 h 2000535"/>
              <a:gd name="connsiteX2183" fmla="*/ 2556614 w 2675763"/>
              <a:gd name="connsiteY2183" fmla="*/ 1638205 h 2000535"/>
              <a:gd name="connsiteX2184" fmla="*/ 2557185 w 2675763"/>
              <a:gd name="connsiteY2184" fmla="*/ 1638205 h 2000535"/>
              <a:gd name="connsiteX2185" fmla="*/ 2556614 w 2675763"/>
              <a:gd name="connsiteY2185" fmla="*/ 1634681 h 2000535"/>
              <a:gd name="connsiteX2186" fmla="*/ 2555375 w 2675763"/>
              <a:gd name="connsiteY2186" fmla="*/ 1635157 h 2000535"/>
              <a:gd name="connsiteX2187" fmla="*/ 2553756 w 2675763"/>
              <a:gd name="connsiteY2187" fmla="*/ 1630775 h 2000535"/>
              <a:gd name="connsiteX2188" fmla="*/ 2553756 w 2675763"/>
              <a:gd name="connsiteY2188" fmla="*/ 1630775 h 2000535"/>
              <a:gd name="connsiteX2189" fmla="*/ 2557090 w 2675763"/>
              <a:gd name="connsiteY2189" fmla="*/ 1633442 h 2000535"/>
              <a:gd name="connsiteX2190" fmla="*/ 2556328 w 2675763"/>
              <a:gd name="connsiteY2190" fmla="*/ 1634681 h 2000535"/>
              <a:gd name="connsiteX2191" fmla="*/ 2554232 w 2675763"/>
              <a:gd name="connsiteY2191" fmla="*/ 1638586 h 2000535"/>
              <a:gd name="connsiteX2192" fmla="*/ 2554232 w 2675763"/>
              <a:gd name="connsiteY2192" fmla="*/ 1638586 h 2000535"/>
              <a:gd name="connsiteX2193" fmla="*/ 2553375 w 2675763"/>
              <a:gd name="connsiteY2193" fmla="*/ 1638586 h 2000535"/>
              <a:gd name="connsiteX2194" fmla="*/ 2552042 w 2675763"/>
              <a:gd name="connsiteY2194" fmla="*/ 1639633 h 2000535"/>
              <a:gd name="connsiteX2195" fmla="*/ 2552042 w 2675763"/>
              <a:gd name="connsiteY2195" fmla="*/ 1639633 h 2000535"/>
              <a:gd name="connsiteX2196" fmla="*/ 2551756 w 2675763"/>
              <a:gd name="connsiteY2196" fmla="*/ 1633728 h 2000535"/>
              <a:gd name="connsiteX2197" fmla="*/ 2549089 w 2675763"/>
              <a:gd name="connsiteY2197" fmla="*/ 1631823 h 2000535"/>
              <a:gd name="connsiteX2198" fmla="*/ 2549089 w 2675763"/>
              <a:gd name="connsiteY2198" fmla="*/ 1627156 h 2000535"/>
              <a:gd name="connsiteX2199" fmla="*/ 2549851 w 2675763"/>
              <a:gd name="connsiteY2199" fmla="*/ 1628013 h 2000535"/>
              <a:gd name="connsiteX2200" fmla="*/ 2551756 w 2675763"/>
              <a:gd name="connsiteY2200" fmla="*/ 1632395 h 2000535"/>
              <a:gd name="connsiteX2201" fmla="*/ 2551756 w 2675763"/>
              <a:gd name="connsiteY2201" fmla="*/ 1635157 h 2000535"/>
              <a:gd name="connsiteX2202" fmla="*/ 2550327 w 2675763"/>
              <a:gd name="connsiteY2202" fmla="*/ 1638967 h 2000535"/>
              <a:gd name="connsiteX2203" fmla="*/ 2548136 w 2675763"/>
              <a:gd name="connsiteY2203" fmla="*/ 1637538 h 2000535"/>
              <a:gd name="connsiteX2204" fmla="*/ 2549279 w 2675763"/>
              <a:gd name="connsiteY2204" fmla="*/ 1633347 h 2000535"/>
              <a:gd name="connsiteX2205" fmla="*/ 2549661 w 2675763"/>
              <a:gd name="connsiteY2205" fmla="*/ 1640491 h 2000535"/>
              <a:gd name="connsiteX2206" fmla="*/ 2546993 w 2675763"/>
              <a:gd name="connsiteY2206" fmla="*/ 1645158 h 2000535"/>
              <a:gd name="connsiteX2207" fmla="*/ 2546517 w 2675763"/>
              <a:gd name="connsiteY2207" fmla="*/ 1644587 h 2000535"/>
              <a:gd name="connsiteX2208" fmla="*/ 2546517 w 2675763"/>
              <a:gd name="connsiteY2208" fmla="*/ 1645348 h 2000535"/>
              <a:gd name="connsiteX2209" fmla="*/ 2546517 w 2675763"/>
              <a:gd name="connsiteY2209" fmla="*/ 1645920 h 2000535"/>
              <a:gd name="connsiteX2210" fmla="*/ 2545469 w 2675763"/>
              <a:gd name="connsiteY2210" fmla="*/ 1645348 h 2000535"/>
              <a:gd name="connsiteX2211" fmla="*/ 2545469 w 2675763"/>
              <a:gd name="connsiteY2211" fmla="*/ 1645348 h 2000535"/>
              <a:gd name="connsiteX2212" fmla="*/ 2547660 w 2675763"/>
              <a:gd name="connsiteY2212" fmla="*/ 1639538 h 2000535"/>
              <a:gd name="connsiteX2213" fmla="*/ 2548994 w 2675763"/>
              <a:gd name="connsiteY2213" fmla="*/ 1645920 h 2000535"/>
              <a:gd name="connsiteX2214" fmla="*/ 2548041 w 2675763"/>
              <a:gd name="connsiteY2214" fmla="*/ 1645920 h 2000535"/>
              <a:gd name="connsiteX2215" fmla="*/ 2549184 w 2675763"/>
              <a:gd name="connsiteY2215" fmla="*/ 1643824 h 2000535"/>
              <a:gd name="connsiteX2216" fmla="*/ 2549184 w 2675763"/>
              <a:gd name="connsiteY2216" fmla="*/ 1643824 h 2000535"/>
              <a:gd name="connsiteX2217" fmla="*/ 2548803 w 2675763"/>
              <a:gd name="connsiteY2217" fmla="*/ 1645730 h 2000535"/>
              <a:gd name="connsiteX2218" fmla="*/ 2545755 w 2675763"/>
              <a:gd name="connsiteY2218" fmla="*/ 1650302 h 2000535"/>
              <a:gd name="connsiteX2219" fmla="*/ 2546612 w 2675763"/>
              <a:gd name="connsiteY2219" fmla="*/ 1650302 h 2000535"/>
              <a:gd name="connsiteX2220" fmla="*/ 2548232 w 2675763"/>
              <a:gd name="connsiteY2220" fmla="*/ 1650302 h 2000535"/>
              <a:gd name="connsiteX2221" fmla="*/ 2547184 w 2675763"/>
              <a:gd name="connsiteY2221" fmla="*/ 1651445 h 2000535"/>
              <a:gd name="connsiteX2222" fmla="*/ 2545850 w 2675763"/>
              <a:gd name="connsiteY2222" fmla="*/ 1650968 h 2000535"/>
              <a:gd name="connsiteX2223" fmla="*/ 2545850 w 2675763"/>
              <a:gd name="connsiteY2223" fmla="*/ 1650397 h 2000535"/>
              <a:gd name="connsiteX2224" fmla="*/ 2545279 w 2675763"/>
              <a:gd name="connsiteY2224" fmla="*/ 1647730 h 2000535"/>
              <a:gd name="connsiteX2225" fmla="*/ 2545279 w 2675763"/>
              <a:gd name="connsiteY2225" fmla="*/ 1647730 h 2000535"/>
              <a:gd name="connsiteX2226" fmla="*/ 2545279 w 2675763"/>
              <a:gd name="connsiteY2226" fmla="*/ 1647254 h 2000535"/>
              <a:gd name="connsiteX2227" fmla="*/ 2545279 w 2675763"/>
              <a:gd name="connsiteY2227" fmla="*/ 1647254 h 2000535"/>
              <a:gd name="connsiteX2228" fmla="*/ 2546803 w 2675763"/>
              <a:gd name="connsiteY2228" fmla="*/ 1648397 h 2000535"/>
              <a:gd name="connsiteX2229" fmla="*/ 2546803 w 2675763"/>
              <a:gd name="connsiteY2229" fmla="*/ 1647635 h 2000535"/>
              <a:gd name="connsiteX2230" fmla="*/ 2547660 w 2675763"/>
              <a:gd name="connsiteY2230" fmla="*/ 1647635 h 2000535"/>
              <a:gd name="connsiteX2231" fmla="*/ 2548422 w 2675763"/>
              <a:gd name="connsiteY2231" fmla="*/ 1649444 h 2000535"/>
              <a:gd name="connsiteX2232" fmla="*/ 2546803 w 2675763"/>
              <a:gd name="connsiteY2232" fmla="*/ 1636490 h 2000535"/>
              <a:gd name="connsiteX2233" fmla="*/ 2544898 w 2675763"/>
              <a:gd name="connsiteY2233" fmla="*/ 1635062 h 2000535"/>
              <a:gd name="connsiteX2234" fmla="*/ 2545660 w 2675763"/>
              <a:gd name="connsiteY2234" fmla="*/ 1629632 h 2000535"/>
              <a:gd name="connsiteX2235" fmla="*/ 2548136 w 2675763"/>
              <a:gd name="connsiteY2235" fmla="*/ 1632109 h 2000535"/>
              <a:gd name="connsiteX2236" fmla="*/ 2546326 w 2675763"/>
              <a:gd name="connsiteY2236" fmla="*/ 1636300 h 2000535"/>
              <a:gd name="connsiteX2237" fmla="*/ 2546803 w 2675763"/>
              <a:gd name="connsiteY2237" fmla="*/ 1637824 h 2000535"/>
              <a:gd name="connsiteX2238" fmla="*/ 2545946 w 2675763"/>
              <a:gd name="connsiteY2238" fmla="*/ 1639824 h 2000535"/>
              <a:gd name="connsiteX2239" fmla="*/ 2545088 w 2675763"/>
              <a:gd name="connsiteY2239" fmla="*/ 1636490 h 2000535"/>
              <a:gd name="connsiteX2240" fmla="*/ 2545088 w 2675763"/>
              <a:gd name="connsiteY2240" fmla="*/ 1636490 h 2000535"/>
              <a:gd name="connsiteX2241" fmla="*/ 2548994 w 2675763"/>
              <a:gd name="connsiteY2241" fmla="*/ 1655540 h 2000535"/>
              <a:gd name="connsiteX2242" fmla="*/ 2548518 w 2675763"/>
              <a:gd name="connsiteY2242" fmla="*/ 1654683 h 2000535"/>
              <a:gd name="connsiteX2243" fmla="*/ 2548518 w 2675763"/>
              <a:gd name="connsiteY2243" fmla="*/ 1654207 h 2000535"/>
              <a:gd name="connsiteX2244" fmla="*/ 2550994 w 2675763"/>
              <a:gd name="connsiteY2244" fmla="*/ 1654207 h 2000535"/>
              <a:gd name="connsiteX2245" fmla="*/ 2552137 w 2675763"/>
              <a:gd name="connsiteY2245" fmla="*/ 1657064 h 2000535"/>
              <a:gd name="connsiteX2246" fmla="*/ 2548041 w 2675763"/>
              <a:gd name="connsiteY2246" fmla="*/ 1655350 h 2000535"/>
              <a:gd name="connsiteX2247" fmla="*/ 2550327 w 2675763"/>
              <a:gd name="connsiteY2247" fmla="*/ 1657922 h 2000535"/>
              <a:gd name="connsiteX2248" fmla="*/ 2552709 w 2675763"/>
              <a:gd name="connsiteY2248" fmla="*/ 1657922 h 2000535"/>
              <a:gd name="connsiteX2249" fmla="*/ 2553375 w 2675763"/>
              <a:gd name="connsiteY2249" fmla="*/ 1659922 h 2000535"/>
              <a:gd name="connsiteX2250" fmla="*/ 2551756 w 2675763"/>
              <a:gd name="connsiteY2250" fmla="*/ 1660589 h 2000535"/>
              <a:gd name="connsiteX2251" fmla="*/ 2551756 w 2675763"/>
              <a:gd name="connsiteY2251" fmla="*/ 1660589 h 2000535"/>
              <a:gd name="connsiteX2252" fmla="*/ 2549374 w 2675763"/>
              <a:gd name="connsiteY2252" fmla="*/ 1657636 h 2000535"/>
              <a:gd name="connsiteX2253" fmla="*/ 2551470 w 2675763"/>
              <a:gd name="connsiteY2253" fmla="*/ 1664398 h 2000535"/>
              <a:gd name="connsiteX2254" fmla="*/ 2549756 w 2675763"/>
              <a:gd name="connsiteY2254" fmla="*/ 1664398 h 2000535"/>
              <a:gd name="connsiteX2255" fmla="*/ 2551089 w 2675763"/>
              <a:gd name="connsiteY2255" fmla="*/ 1663732 h 2000535"/>
              <a:gd name="connsiteX2256" fmla="*/ 2553185 w 2675763"/>
              <a:gd name="connsiteY2256" fmla="*/ 1662494 h 2000535"/>
              <a:gd name="connsiteX2257" fmla="*/ 2554423 w 2675763"/>
              <a:gd name="connsiteY2257" fmla="*/ 1662494 h 2000535"/>
              <a:gd name="connsiteX2258" fmla="*/ 2555756 w 2675763"/>
              <a:gd name="connsiteY2258" fmla="*/ 1665827 h 2000535"/>
              <a:gd name="connsiteX2259" fmla="*/ 2553852 w 2675763"/>
              <a:gd name="connsiteY2259" fmla="*/ 1664970 h 2000535"/>
              <a:gd name="connsiteX2260" fmla="*/ 2552709 w 2675763"/>
              <a:gd name="connsiteY2260" fmla="*/ 1662684 h 2000535"/>
              <a:gd name="connsiteX2261" fmla="*/ 2558519 w 2675763"/>
              <a:gd name="connsiteY2261" fmla="*/ 1650778 h 2000535"/>
              <a:gd name="connsiteX2262" fmla="*/ 2558519 w 2675763"/>
              <a:gd name="connsiteY2262" fmla="*/ 1652016 h 2000535"/>
              <a:gd name="connsiteX2263" fmla="*/ 2554899 w 2675763"/>
              <a:gd name="connsiteY2263" fmla="*/ 1655826 h 2000535"/>
              <a:gd name="connsiteX2264" fmla="*/ 2553661 w 2675763"/>
              <a:gd name="connsiteY2264" fmla="*/ 1652492 h 2000535"/>
              <a:gd name="connsiteX2265" fmla="*/ 2556518 w 2675763"/>
              <a:gd name="connsiteY2265" fmla="*/ 1651254 h 2000535"/>
              <a:gd name="connsiteX2266" fmla="*/ 2558137 w 2675763"/>
              <a:gd name="connsiteY2266" fmla="*/ 1651254 h 2000535"/>
              <a:gd name="connsiteX2267" fmla="*/ 2558519 w 2675763"/>
              <a:gd name="connsiteY2267" fmla="*/ 1641253 h 2000535"/>
              <a:gd name="connsiteX2268" fmla="*/ 2558519 w 2675763"/>
              <a:gd name="connsiteY2268" fmla="*/ 1641824 h 2000535"/>
              <a:gd name="connsiteX2269" fmla="*/ 2558519 w 2675763"/>
              <a:gd name="connsiteY2269" fmla="*/ 1641824 h 2000535"/>
              <a:gd name="connsiteX2270" fmla="*/ 2558519 w 2675763"/>
              <a:gd name="connsiteY2270" fmla="*/ 1641348 h 2000535"/>
              <a:gd name="connsiteX2271" fmla="*/ 2558043 w 2675763"/>
              <a:gd name="connsiteY2271" fmla="*/ 1618774 h 2000535"/>
              <a:gd name="connsiteX2272" fmla="*/ 2558043 w 2675763"/>
              <a:gd name="connsiteY2272" fmla="*/ 1622870 h 2000535"/>
              <a:gd name="connsiteX2273" fmla="*/ 2558043 w 2675763"/>
              <a:gd name="connsiteY2273" fmla="*/ 1622870 h 2000535"/>
              <a:gd name="connsiteX2274" fmla="*/ 2558043 w 2675763"/>
              <a:gd name="connsiteY2274" fmla="*/ 1622870 h 2000535"/>
              <a:gd name="connsiteX2275" fmla="*/ 2554423 w 2675763"/>
              <a:gd name="connsiteY2275" fmla="*/ 1618679 h 2000535"/>
              <a:gd name="connsiteX2276" fmla="*/ 2556804 w 2675763"/>
              <a:gd name="connsiteY2276" fmla="*/ 1618869 h 2000535"/>
              <a:gd name="connsiteX2277" fmla="*/ 2551184 w 2675763"/>
              <a:gd name="connsiteY2277" fmla="*/ 1597819 h 2000535"/>
              <a:gd name="connsiteX2278" fmla="*/ 2554613 w 2675763"/>
              <a:gd name="connsiteY2278" fmla="*/ 1602486 h 2000535"/>
              <a:gd name="connsiteX2279" fmla="*/ 2551089 w 2675763"/>
              <a:gd name="connsiteY2279" fmla="*/ 1600581 h 2000535"/>
              <a:gd name="connsiteX2280" fmla="*/ 2549946 w 2675763"/>
              <a:gd name="connsiteY2280" fmla="*/ 1597914 h 2000535"/>
              <a:gd name="connsiteX2281" fmla="*/ 2550232 w 2675763"/>
              <a:gd name="connsiteY2281" fmla="*/ 1606772 h 2000535"/>
              <a:gd name="connsiteX2282" fmla="*/ 2552899 w 2675763"/>
              <a:gd name="connsiteY2282" fmla="*/ 1609058 h 2000535"/>
              <a:gd name="connsiteX2283" fmla="*/ 2549661 w 2675763"/>
              <a:gd name="connsiteY2283" fmla="*/ 1609058 h 2000535"/>
              <a:gd name="connsiteX2284" fmla="*/ 2548994 w 2675763"/>
              <a:gd name="connsiteY2284" fmla="*/ 1606868 h 2000535"/>
              <a:gd name="connsiteX2285" fmla="*/ 2550994 w 2675763"/>
              <a:gd name="connsiteY2285" fmla="*/ 1617250 h 2000535"/>
              <a:gd name="connsiteX2286" fmla="*/ 2557852 w 2675763"/>
              <a:gd name="connsiteY2286" fmla="*/ 1626775 h 2000535"/>
              <a:gd name="connsiteX2287" fmla="*/ 2557852 w 2675763"/>
              <a:gd name="connsiteY2287" fmla="*/ 1627918 h 2000535"/>
              <a:gd name="connsiteX2288" fmla="*/ 2557852 w 2675763"/>
              <a:gd name="connsiteY2288" fmla="*/ 1630204 h 2000535"/>
              <a:gd name="connsiteX2289" fmla="*/ 2554423 w 2675763"/>
              <a:gd name="connsiteY2289" fmla="*/ 1627727 h 2000535"/>
              <a:gd name="connsiteX2290" fmla="*/ 2554423 w 2675763"/>
              <a:gd name="connsiteY2290" fmla="*/ 1625822 h 2000535"/>
              <a:gd name="connsiteX2291" fmla="*/ 2554423 w 2675763"/>
              <a:gd name="connsiteY2291" fmla="*/ 1627346 h 2000535"/>
              <a:gd name="connsiteX2292" fmla="*/ 2552994 w 2675763"/>
              <a:gd name="connsiteY2292" fmla="*/ 1626108 h 2000535"/>
              <a:gd name="connsiteX2293" fmla="*/ 2549279 w 2675763"/>
              <a:gd name="connsiteY2293" fmla="*/ 1616583 h 2000535"/>
              <a:gd name="connsiteX2294" fmla="*/ 2548041 w 2675763"/>
              <a:gd name="connsiteY2294" fmla="*/ 1593247 h 2000535"/>
              <a:gd name="connsiteX2295" fmla="*/ 2546136 w 2675763"/>
              <a:gd name="connsiteY2295" fmla="*/ 1597152 h 2000535"/>
              <a:gd name="connsiteX2296" fmla="*/ 2545183 w 2675763"/>
              <a:gd name="connsiteY2296" fmla="*/ 1596390 h 2000535"/>
              <a:gd name="connsiteX2297" fmla="*/ 2545183 w 2675763"/>
              <a:gd name="connsiteY2297" fmla="*/ 1587532 h 2000535"/>
              <a:gd name="connsiteX2298" fmla="*/ 2546803 w 2675763"/>
              <a:gd name="connsiteY2298" fmla="*/ 1593342 h 2000535"/>
              <a:gd name="connsiteX2299" fmla="*/ 2543278 w 2675763"/>
              <a:gd name="connsiteY2299" fmla="*/ 1612773 h 2000535"/>
              <a:gd name="connsiteX2300" fmla="*/ 2543850 w 2675763"/>
              <a:gd name="connsiteY2300" fmla="*/ 1612773 h 2000535"/>
              <a:gd name="connsiteX2301" fmla="*/ 2547660 w 2675763"/>
              <a:gd name="connsiteY2301" fmla="*/ 1619536 h 2000535"/>
              <a:gd name="connsiteX2302" fmla="*/ 2546041 w 2675763"/>
              <a:gd name="connsiteY2302" fmla="*/ 1616678 h 2000535"/>
              <a:gd name="connsiteX2303" fmla="*/ 2549756 w 2675763"/>
              <a:gd name="connsiteY2303" fmla="*/ 1625537 h 2000535"/>
              <a:gd name="connsiteX2304" fmla="*/ 2549184 w 2675763"/>
              <a:gd name="connsiteY2304" fmla="*/ 1630299 h 2000535"/>
              <a:gd name="connsiteX2305" fmla="*/ 2546517 w 2675763"/>
              <a:gd name="connsiteY2305" fmla="*/ 1627632 h 2000535"/>
              <a:gd name="connsiteX2306" fmla="*/ 2544898 w 2675763"/>
              <a:gd name="connsiteY2306" fmla="*/ 1619440 h 2000535"/>
              <a:gd name="connsiteX2307" fmla="*/ 2544898 w 2675763"/>
              <a:gd name="connsiteY2307" fmla="*/ 1625822 h 2000535"/>
              <a:gd name="connsiteX2308" fmla="*/ 2543088 w 2675763"/>
              <a:gd name="connsiteY2308" fmla="*/ 1622774 h 2000535"/>
              <a:gd name="connsiteX2309" fmla="*/ 2544803 w 2675763"/>
              <a:gd name="connsiteY2309" fmla="*/ 1627251 h 2000535"/>
              <a:gd name="connsiteX2310" fmla="*/ 2543850 w 2675763"/>
              <a:gd name="connsiteY2310" fmla="*/ 1632966 h 2000535"/>
              <a:gd name="connsiteX2311" fmla="*/ 2543850 w 2675763"/>
              <a:gd name="connsiteY2311" fmla="*/ 1632966 h 2000535"/>
              <a:gd name="connsiteX2312" fmla="*/ 2543850 w 2675763"/>
              <a:gd name="connsiteY2312" fmla="*/ 1633442 h 2000535"/>
              <a:gd name="connsiteX2313" fmla="*/ 2542135 w 2675763"/>
              <a:gd name="connsiteY2313" fmla="*/ 1632014 h 2000535"/>
              <a:gd name="connsiteX2314" fmla="*/ 2540802 w 2675763"/>
              <a:gd name="connsiteY2314" fmla="*/ 1622489 h 2000535"/>
              <a:gd name="connsiteX2315" fmla="*/ 2542040 w 2675763"/>
              <a:gd name="connsiteY2315" fmla="*/ 1612868 h 2000535"/>
              <a:gd name="connsiteX2316" fmla="*/ 2538993 w 2675763"/>
              <a:gd name="connsiteY2316" fmla="*/ 1632490 h 2000535"/>
              <a:gd name="connsiteX2317" fmla="*/ 2538135 w 2675763"/>
              <a:gd name="connsiteY2317" fmla="*/ 1627061 h 2000535"/>
              <a:gd name="connsiteX2318" fmla="*/ 2539564 w 2675763"/>
              <a:gd name="connsiteY2318" fmla="*/ 1624774 h 2000535"/>
              <a:gd name="connsiteX2319" fmla="*/ 2539564 w 2675763"/>
              <a:gd name="connsiteY2319" fmla="*/ 1634299 h 2000535"/>
              <a:gd name="connsiteX2320" fmla="*/ 2537754 w 2675763"/>
              <a:gd name="connsiteY2320" fmla="*/ 1632585 h 2000535"/>
              <a:gd name="connsiteX2321" fmla="*/ 2539564 w 2675763"/>
              <a:gd name="connsiteY2321" fmla="*/ 1636586 h 2000535"/>
              <a:gd name="connsiteX2322" fmla="*/ 2539564 w 2675763"/>
              <a:gd name="connsiteY2322" fmla="*/ 1638395 h 2000535"/>
              <a:gd name="connsiteX2323" fmla="*/ 2539564 w 2675763"/>
              <a:gd name="connsiteY2323" fmla="*/ 1637919 h 2000535"/>
              <a:gd name="connsiteX2324" fmla="*/ 2539564 w 2675763"/>
              <a:gd name="connsiteY2324" fmla="*/ 1634776 h 2000535"/>
              <a:gd name="connsiteX2325" fmla="*/ 2538326 w 2675763"/>
              <a:gd name="connsiteY2325" fmla="*/ 1636681 h 2000535"/>
              <a:gd name="connsiteX2326" fmla="*/ 2538516 w 2675763"/>
              <a:gd name="connsiteY2326" fmla="*/ 1642110 h 2000535"/>
              <a:gd name="connsiteX2327" fmla="*/ 2538516 w 2675763"/>
              <a:gd name="connsiteY2327" fmla="*/ 1643253 h 2000535"/>
              <a:gd name="connsiteX2328" fmla="*/ 2538516 w 2675763"/>
              <a:gd name="connsiteY2328" fmla="*/ 1642015 h 2000535"/>
              <a:gd name="connsiteX2329" fmla="*/ 2537659 w 2675763"/>
              <a:gd name="connsiteY2329" fmla="*/ 1616964 h 2000535"/>
              <a:gd name="connsiteX2330" fmla="*/ 2536611 w 2675763"/>
              <a:gd name="connsiteY2330" fmla="*/ 1615916 h 2000535"/>
              <a:gd name="connsiteX2331" fmla="*/ 2539849 w 2675763"/>
              <a:gd name="connsiteY2331" fmla="*/ 1613535 h 2000535"/>
              <a:gd name="connsiteX2332" fmla="*/ 2536421 w 2675763"/>
              <a:gd name="connsiteY2332" fmla="*/ 1617059 h 2000535"/>
              <a:gd name="connsiteX2333" fmla="*/ 2536421 w 2675763"/>
              <a:gd name="connsiteY2333" fmla="*/ 1603820 h 2000535"/>
              <a:gd name="connsiteX2334" fmla="*/ 2536421 w 2675763"/>
              <a:gd name="connsiteY2334" fmla="*/ 1604391 h 2000535"/>
              <a:gd name="connsiteX2335" fmla="*/ 2536421 w 2675763"/>
              <a:gd name="connsiteY2335" fmla="*/ 1602867 h 2000535"/>
              <a:gd name="connsiteX2336" fmla="*/ 2535182 w 2675763"/>
              <a:gd name="connsiteY2336" fmla="*/ 1603915 h 2000535"/>
              <a:gd name="connsiteX2337" fmla="*/ 2535658 w 2675763"/>
              <a:gd name="connsiteY2337" fmla="*/ 1609154 h 2000535"/>
              <a:gd name="connsiteX2338" fmla="*/ 2538421 w 2675763"/>
              <a:gd name="connsiteY2338" fmla="*/ 1606868 h 2000535"/>
              <a:gd name="connsiteX2339" fmla="*/ 2539564 w 2675763"/>
              <a:gd name="connsiteY2339" fmla="*/ 1608391 h 2000535"/>
              <a:gd name="connsiteX2340" fmla="*/ 2534420 w 2675763"/>
              <a:gd name="connsiteY2340" fmla="*/ 1615726 h 2000535"/>
              <a:gd name="connsiteX2341" fmla="*/ 2534420 w 2675763"/>
              <a:gd name="connsiteY2341" fmla="*/ 1609249 h 2000535"/>
              <a:gd name="connsiteX2342" fmla="*/ 2536421 w 2675763"/>
              <a:gd name="connsiteY2342" fmla="*/ 1616107 h 2000535"/>
              <a:gd name="connsiteX2343" fmla="*/ 2537183 w 2675763"/>
              <a:gd name="connsiteY2343" fmla="*/ 1617440 h 2000535"/>
              <a:gd name="connsiteX2344" fmla="*/ 2534420 w 2675763"/>
              <a:gd name="connsiteY2344" fmla="*/ 1619726 h 2000535"/>
              <a:gd name="connsiteX2345" fmla="*/ 2534420 w 2675763"/>
              <a:gd name="connsiteY2345" fmla="*/ 1619726 h 2000535"/>
              <a:gd name="connsiteX2346" fmla="*/ 2535182 w 2675763"/>
              <a:gd name="connsiteY2346" fmla="*/ 1616202 h 2000535"/>
              <a:gd name="connsiteX2347" fmla="*/ 2534420 w 2675763"/>
              <a:gd name="connsiteY2347" fmla="*/ 1631061 h 2000535"/>
              <a:gd name="connsiteX2348" fmla="*/ 2535563 w 2675763"/>
              <a:gd name="connsiteY2348" fmla="*/ 1630013 h 2000535"/>
              <a:gd name="connsiteX2349" fmla="*/ 2535563 w 2675763"/>
              <a:gd name="connsiteY2349" fmla="*/ 1632966 h 2000535"/>
              <a:gd name="connsiteX2350" fmla="*/ 2533182 w 2675763"/>
              <a:gd name="connsiteY2350" fmla="*/ 1631156 h 2000535"/>
              <a:gd name="connsiteX2351" fmla="*/ 2534992 w 2675763"/>
              <a:gd name="connsiteY2351" fmla="*/ 1640586 h 2000535"/>
              <a:gd name="connsiteX2352" fmla="*/ 2534420 w 2675763"/>
              <a:gd name="connsiteY2352" fmla="*/ 1637443 h 2000535"/>
              <a:gd name="connsiteX2353" fmla="*/ 2534420 w 2675763"/>
              <a:gd name="connsiteY2353" fmla="*/ 1637443 h 2000535"/>
              <a:gd name="connsiteX2354" fmla="*/ 2533753 w 2675763"/>
              <a:gd name="connsiteY2354" fmla="*/ 1640586 h 2000535"/>
              <a:gd name="connsiteX2355" fmla="*/ 2533182 w 2675763"/>
              <a:gd name="connsiteY2355" fmla="*/ 1600105 h 2000535"/>
              <a:gd name="connsiteX2356" fmla="*/ 2528801 w 2675763"/>
              <a:gd name="connsiteY2356" fmla="*/ 1604201 h 2000535"/>
              <a:gd name="connsiteX2357" fmla="*/ 2528801 w 2675763"/>
              <a:gd name="connsiteY2357" fmla="*/ 1601057 h 2000535"/>
              <a:gd name="connsiteX2358" fmla="*/ 2533373 w 2675763"/>
              <a:gd name="connsiteY2358" fmla="*/ 1598486 h 2000535"/>
              <a:gd name="connsiteX2359" fmla="*/ 2531944 w 2675763"/>
              <a:gd name="connsiteY2359" fmla="*/ 1600486 h 2000535"/>
              <a:gd name="connsiteX2360" fmla="*/ 2531849 w 2675763"/>
              <a:gd name="connsiteY2360" fmla="*/ 1657255 h 2000535"/>
              <a:gd name="connsiteX2361" fmla="*/ 2530896 w 2675763"/>
              <a:gd name="connsiteY2361" fmla="*/ 1658017 h 2000535"/>
              <a:gd name="connsiteX2362" fmla="*/ 2529468 w 2675763"/>
              <a:gd name="connsiteY2362" fmla="*/ 1656588 h 2000535"/>
              <a:gd name="connsiteX2363" fmla="*/ 2529658 w 2675763"/>
              <a:gd name="connsiteY2363" fmla="*/ 1632871 h 2000535"/>
              <a:gd name="connsiteX2364" fmla="*/ 2530706 w 2675763"/>
              <a:gd name="connsiteY2364" fmla="*/ 1633823 h 2000535"/>
              <a:gd name="connsiteX2365" fmla="*/ 2530706 w 2675763"/>
              <a:gd name="connsiteY2365" fmla="*/ 1634871 h 2000535"/>
              <a:gd name="connsiteX2366" fmla="*/ 2528515 w 2675763"/>
              <a:gd name="connsiteY2366" fmla="*/ 1616393 h 2000535"/>
              <a:gd name="connsiteX2367" fmla="*/ 2528515 w 2675763"/>
              <a:gd name="connsiteY2367" fmla="*/ 1607820 h 2000535"/>
              <a:gd name="connsiteX2368" fmla="*/ 2532706 w 2675763"/>
              <a:gd name="connsiteY2368" fmla="*/ 1604105 h 2000535"/>
              <a:gd name="connsiteX2369" fmla="*/ 2527276 w 2675763"/>
              <a:gd name="connsiteY2369" fmla="*/ 1616297 h 2000535"/>
              <a:gd name="connsiteX2370" fmla="*/ 2531087 w 2675763"/>
              <a:gd name="connsiteY2370" fmla="*/ 1595342 h 2000535"/>
              <a:gd name="connsiteX2371" fmla="*/ 2531087 w 2675763"/>
              <a:gd name="connsiteY2371" fmla="*/ 1595342 h 2000535"/>
              <a:gd name="connsiteX2372" fmla="*/ 2527658 w 2675763"/>
              <a:gd name="connsiteY2372" fmla="*/ 1597628 h 2000535"/>
              <a:gd name="connsiteX2373" fmla="*/ 2527658 w 2675763"/>
              <a:gd name="connsiteY2373" fmla="*/ 1596581 h 2000535"/>
              <a:gd name="connsiteX2374" fmla="*/ 2528610 w 2675763"/>
              <a:gd name="connsiteY2374" fmla="*/ 1593247 h 2000535"/>
              <a:gd name="connsiteX2375" fmla="*/ 2526800 w 2675763"/>
              <a:gd name="connsiteY2375" fmla="*/ 1594295 h 2000535"/>
              <a:gd name="connsiteX2376" fmla="*/ 2526800 w 2675763"/>
              <a:gd name="connsiteY2376" fmla="*/ 1593628 h 2000535"/>
              <a:gd name="connsiteX2377" fmla="*/ 2525562 w 2675763"/>
              <a:gd name="connsiteY2377" fmla="*/ 1599819 h 2000535"/>
              <a:gd name="connsiteX2378" fmla="*/ 2522514 w 2675763"/>
              <a:gd name="connsiteY2378" fmla="*/ 1603248 h 2000535"/>
              <a:gd name="connsiteX2379" fmla="*/ 2521847 w 2675763"/>
              <a:gd name="connsiteY2379" fmla="*/ 1600581 h 2000535"/>
              <a:gd name="connsiteX2380" fmla="*/ 2525371 w 2675763"/>
              <a:gd name="connsiteY2380" fmla="*/ 1598105 h 2000535"/>
              <a:gd name="connsiteX2381" fmla="*/ 2524324 w 2675763"/>
              <a:gd name="connsiteY2381" fmla="*/ 1599724 h 2000535"/>
              <a:gd name="connsiteX2382" fmla="*/ 2525562 w 2675763"/>
              <a:gd name="connsiteY2382" fmla="*/ 1603439 h 2000535"/>
              <a:gd name="connsiteX2383" fmla="*/ 2523657 w 2675763"/>
              <a:gd name="connsiteY2383" fmla="*/ 1612392 h 2000535"/>
              <a:gd name="connsiteX2384" fmla="*/ 2522990 w 2675763"/>
              <a:gd name="connsiteY2384" fmla="*/ 1606010 h 2000535"/>
              <a:gd name="connsiteX2385" fmla="*/ 2524324 w 2675763"/>
              <a:gd name="connsiteY2385" fmla="*/ 1603343 h 2000535"/>
              <a:gd name="connsiteX2386" fmla="*/ 2521181 w 2675763"/>
              <a:gd name="connsiteY2386" fmla="*/ 1598295 h 2000535"/>
              <a:gd name="connsiteX2387" fmla="*/ 2520323 w 2675763"/>
              <a:gd name="connsiteY2387" fmla="*/ 1595914 h 2000535"/>
              <a:gd name="connsiteX2388" fmla="*/ 2524324 w 2675763"/>
              <a:gd name="connsiteY2388" fmla="*/ 1594199 h 2000535"/>
              <a:gd name="connsiteX2389" fmla="*/ 2524324 w 2675763"/>
              <a:gd name="connsiteY2389" fmla="*/ 1595533 h 2000535"/>
              <a:gd name="connsiteX2390" fmla="*/ 2519943 w 2675763"/>
              <a:gd name="connsiteY2390" fmla="*/ 1598200 h 2000535"/>
              <a:gd name="connsiteX2391" fmla="*/ 2524991 w 2675763"/>
              <a:gd name="connsiteY2391" fmla="*/ 1589341 h 2000535"/>
              <a:gd name="connsiteX2392" fmla="*/ 2524991 w 2675763"/>
              <a:gd name="connsiteY2392" fmla="*/ 1589341 h 2000535"/>
              <a:gd name="connsiteX2393" fmla="*/ 2524228 w 2675763"/>
              <a:gd name="connsiteY2393" fmla="*/ 1589818 h 2000535"/>
              <a:gd name="connsiteX2394" fmla="*/ 2524228 w 2675763"/>
              <a:gd name="connsiteY2394" fmla="*/ 1589818 h 2000535"/>
              <a:gd name="connsiteX2395" fmla="*/ 2522990 w 2675763"/>
              <a:gd name="connsiteY2395" fmla="*/ 1590770 h 2000535"/>
              <a:gd name="connsiteX2396" fmla="*/ 2519180 w 2675763"/>
              <a:gd name="connsiteY2396" fmla="*/ 1593437 h 2000535"/>
              <a:gd name="connsiteX2397" fmla="*/ 2518609 w 2675763"/>
              <a:gd name="connsiteY2397" fmla="*/ 1592294 h 2000535"/>
              <a:gd name="connsiteX2398" fmla="*/ 2522705 w 2675763"/>
              <a:gd name="connsiteY2398" fmla="*/ 1590294 h 2000535"/>
              <a:gd name="connsiteX2399" fmla="*/ 2514609 w 2675763"/>
              <a:gd name="connsiteY2399" fmla="*/ 1597247 h 2000535"/>
              <a:gd name="connsiteX2400" fmla="*/ 2513465 w 2675763"/>
              <a:gd name="connsiteY2400" fmla="*/ 1595438 h 2000535"/>
              <a:gd name="connsiteX2401" fmla="*/ 2516323 w 2675763"/>
              <a:gd name="connsiteY2401" fmla="*/ 1593628 h 2000535"/>
              <a:gd name="connsiteX2402" fmla="*/ 2516894 w 2675763"/>
              <a:gd name="connsiteY2402" fmla="*/ 1595247 h 2000535"/>
              <a:gd name="connsiteX2403" fmla="*/ 2514609 w 2675763"/>
              <a:gd name="connsiteY2403" fmla="*/ 1609820 h 2000535"/>
              <a:gd name="connsiteX2404" fmla="*/ 2514037 w 2675763"/>
              <a:gd name="connsiteY2404" fmla="*/ 1607820 h 2000535"/>
              <a:gd name="connsiteX2405" fmla="*/ 2514037 w 2675763"/>
              <a:gd name="connsiteY2405" fmla="*/ 1607820 h 2000535"/>
              <a:gd name="connsiteX2406" fmla="*/ 2513751 w 2675763"/>
              <a:gd name="connsiteY2406" fmla="*/ 1610011 h 2000535"/>
              <a:gd name="connsiteX2407" fmla="*/ 2422883 w 2675763"/>
              <a:gd name="connsiteY2407" fmla="*/ 1457420 h 2000535"/>
              <a:gd name="connsiteX2408" fmla="*/ 2432408 w 2675763"/>
              <a:gd name="connsiteY2408" fmla="*/ 1417511 h 2000535"/>
              <a:gd name="connsiteX2409" fmla="*/ 2441933 w 2675763"/>
              <a:gd name="connsiteY2409" fmla="*/ 1457420 h 2000535"/>
              <a:gd name="connsiteX2410" fmla="*/ 2440980 w 2675763"/>
              <a:gd name="connsiteY2410" fmla="*/ 1482376 h 2000535"/>
              <a:gd name="connsiteX2411" fmla="*/ 2440980 w 2675763"/>
              <a:gd name="connsiteY2411" fmla="*/ 1550289 h 2000535"/>
              <a:gd name="connsiteX2412" fmla="*/ 2424121 w 2675763"/>
              <a:gd name="connsiteY2412" fmla="*/ 1550289 h 2000535"/>
              <a:gd name="connsiteX2413" fmla="*/ 2424121 w 2675763"/>
              <a:gd name="connsiteY2413" fmla="*/ 1482376 h 2000535"/>
              <a:gd name="connsiteX2414" fmla="*/ 2422025 w 2675763"/>
              <a:gd name="connsiteY2414" fmla="*/ 1457611 h 2000535"/>
              <a:gd name="connsiteX2415" fmla="*/ 2501464 w 2675763"/>
              <a:gd name="connsiteY2415" fmla="*/ 1548003 h 2000535"/>
              <a:gd name="connsiteX2416" fmla="*/ 2518894 w 2675763"/>
              <a:gd name="connsiteY2416" fmla="*/ 1572292 h 2000535"/>
              <a:gd name="connsiteX2417" fmla="*/ 2501464 w 2675763"/>
              <a:gd name="connsiteY2417" fmla="*/ 1553242 h 2000535"/>
              <a:gd name="connsiteX2418" fmla="*/ 2501464 w 2675763"/>
              <a:gd name="connsiteY2418" fmla="*/ 1566196 h 2000535"/>
              <a:gd name="connsiteX2419" fmla="*/ 2501464 w 2675763"/>
              <a:gd name="connsiteY2419" fmla="*/ 1563148 h 2000535"/>
              <a:gd name="connsiteX2420" fmla="*/ 2512894 w 2675763"/>
              <a:gd name="connsiteY2420" fmla="*/ 1575626 h 2000535"/>
              <a:gd name="connsiteX2421" fmla="*/ 2500607 w 2675763"/>
              <a:gd name="connsiteY2421" fmla="*/ 1566386 h 2000535"/>
              <a:gd name="connsiteX2422" fmla="*/ 2510132 w 2675763"/>
              <a:gd name="connsiteY2422" fmla="*/ 1577531 h 2000535"/>
              <a:gd name="connsiteX2423" fmla="*/ 2501464 w 2675763"/>
              <a:gd name="connsiteY2423" fmla="*/ 1571339 h 2000535"/>
              <a:gd name="connsiteX2424" fmla="*/ 2501464 w 2675763"/>
              <a:gd name="connsiteY2424" fmla="*/ 1570006 h 2000535"/>
              <a:gd name="connsiteX2425" fmla="*/ 2509275 w 2675763"/>
              <a:gd name="connsiteY2425" fmla="*/ 1577721 h 2000535"/>
              <a:gd name="connsiteX2426" fmla="*/ 2505560 w 2675763"/>
              <a:gd name="connsiteY2426" fmla="*/ 1579055 h 2000535"/>
              <a:gd name="connsiteX2427" fmla="*/ 2501464 w 2675763"/>
              <a:gd name="connsiteY2427" fmla="*/ 1576388 h 2000535"/>
              <a:gd name="connsiteX2428" fmla="*/ 2501464 w 2675763"/>
              <a:gd name="connsiteY2428" fmla="*/ 1575626 h 2000535"/>
              <a:gd name="connsiteX2429" fmla="*/ 2504702 w 2675763"/>
              <a:gd name="connsiteY2429" fmla="*/ 1579245 h 2000535"/>
              <a:gd name="connsiteX2430" fmla="*/ 2501464 w 2675763"/>
              <a:gd name="connsiteY2430" fmla="*/ 1586389 h 2000535"/>
              <a:gd name="connsiteX2431" fmla="*/ 2501464 w 2675763"/>
              <a:gd name="connsiteY2431" fmla="*/ 1586389 h 2000535"/>
              <a:gd name="connsiteX2432" fmla="*/ 2501464 w 2675763"/>
              <a:gd name="connsiteY2432" fmla="*/ 1586389 h 2000535"/>
              <a:gd name="connsiteX2433" fmla="*/ 2501464 w 2675763"/>
              <a:gd name="connsiteY2433" fmla="*/ 1589437 h 2000535"/>
              <a:gd name="connsiteX2434" fmla="*/ 2503845 w 2675763"/>
              <a:gd name="connsiteY2434" fmla="*/ 1588675 h 2000535"/>
              <a:gd name="connsiteX2435" fmla="*/ 2506321 w 2675763"/>
              <a:gd name="connsiteY2435" fmla="*/ 1591437 h 2000535"/>
              <a:gd name="connsiteX2436" fmla="*/ 2504512 w 2675763"/>
              <a:gd name="connsiteY2436" fmla="*/ 1592485 h 2000535"/>
              <a:gd name="connsiteX2437" fmla="*/ 2501464 w 2675763"/>
              <a:gd name="connsiteY2437" fmla="*/ 1590008 h 2000535"/>
              <a:gd name="connsiteX2438" fmla="*/ 2504321 w 2675763"/>
              <a:gd name="connsiteY2438" fmla="*/ 1585913 h 2000535"/>
              <a:gd name="connsiteX2439" fmla="*/ 2502131 w 2675763"/>
              <a:gd name="connsiteY2439" fmla="*/ 1584484 h 2000535"/>
              <a:gd name="connsiteX2440" fmla="*/ 2510132 w 2675763"/>
              <a:gd name="connsiteY2440" fmla="*/ 1583436 h 2000535"/>
              <a:gd name="connsiteX2441" fmla="*/ 2510703 w 2675763"/>
              <a:gd name="connsiteY2441" fmla="*/ 1584198 h 2000535"/>
              <a:gd name="connsiteX2442" fmla="*/ 2503464 w 2675763"/>
              <a:gd name="connsiteY2442" fmla="*/ 1586103 h 2000535"/>
              <a:gd name="connsiteX2443" fmla="*/ 2512513 w 2675763"/>
              <a:gd name="connsiteY2443" fmla="*/ 1586865 h 2000535"/>
              <a:gd name="connsiteX2444" fmla="*/ 2513275 w 2675763"/>
              <a:gd name="connsiteY2444" fmla="*/ 1588008 h 2000535"/>
              <a:gd name="connsiteX2445" fmla="*/ 2508989 w 2675763"/>
              <a:gd name="connsiteY2445" fmla="*/ 1590008 h 2000535"/>
              <a:gd name="connsiteX2446" fmla="*/ 2506798 w 2675763"/>
              <a:gd name="connsiteY2446" fmla="*/ 1587913 h 2000535"/>
              <a:gd name="connsiteX2447" fmla="*/ 2511656 w 2675763"/>
              <a:gd name="connsiteY2447" fmla="*/ 1587056 h 2000535"/>
              <a:gd name="connsiteX2448" fmla="*/ 2512989 w 2675763"/>
              <a:gd name="connsiteY2448" fmla="*/ 1583817 h 2000535"/>
              <a:gd name="connsiteX2449" fmla="*/ 2511179 w 2675763"/>
              <a:gd name="connsiteY2449" fmla="*/ 1583817 h 2000535"/>
              <a:gd name="connsiteX2450" fmla="*/ 2510227 w 2675763"/>
              <a:gd name="connsiteY2450" fmla="*/ 1583150 h 2000535"/>
              <a:gd name="connsiteX2451" fmla="*/ 2512989 w 2675763"/>
              <a:gd name="connsiteY2451" fmla="*/ 1583150 h 2000535"/>
              <a:gd name="connsiteX2452" fmla="*/ 2512989 w 2675763"/>
              <a:gd name="connsiteY2452" fmla="*/ 1583150 h 2000535"/>
              <a:gd name="connsiteX2453" fmla="*/ 2501464 w 2675763"/>
              <a:gd name="connsiteY2453" fmla="*/ 1559433 h 2000535"/>
              <a:gd name="connsiteX2454" fmla="*/ 2501464 w 2675763"/>
              <a:gd name="connsiteY2454" fmla="*/ 1556956 h 2000535"/>
              <a:gd name="connsiteX2455" fmla="*/ 2516037 w 2675763"/>
              <a:gd name="connsiteY2455" fmla="*/ 1574197 h 2000535"/>
              <a:gd name="connsiteX2456" fmla="*/ 2500607 w 2675763"/>
              <a:gd name="connsiteY2456" fmla="*/ 1559623 h 2000535"/>
              <a:gd name="connsiteX2457" fmla="*/ 2518133 w 2675763"/>
              <a:gd name="connsiteY2457" fmla="*/ 1586294 h 2000535"/>
              <a:gd name="connsiteX2458" fmla="*/ 2514989 w 2675763"/>
              <a:gd name="connsiteY2458" fmla="*/ 1587437 h 2000535"/>
              <a:gd name="connsiteX2459" fmla="*/ 2514227 w 2675763"/>
              <a:gd name="connsiteY2459" fmla="*/ 1586674 h 2000535"/>
              <a:gd name="connsiteX2460" fmla="*/ 2520990 w 2675763"/>
              <a:gd name="connsiteY2460" fmla="*/ 1587627 h 2000535"/>
              <a:gd name="connsiteX2461" fmla="*/ 2520990 w 2675763"/>
              <a:gd name="connsiteY2461" fmla="*/ 1587627 h 2000535"/>
              <a:gd name="connsiteX2462" fmla="*/ 2516894 w 2675763"/>
              <a:gd name="connsiteY2462" fmla="*/ 1589818 h 2000535"/>
              <a:gd name="connsiteX2463" fmla="*/ 2516894 w 2675763"/>
              <a:gd name="connsiteY2463" fmla="*/ 1589246 h 2000535"/>
              <a:gd name="connsiteX2464" fmla="*/ 2491748 w 2675763"/>
              <a:gd name="connsiteY2464" fmla="*/ 1550289 h 2000535"/>
              <a:gd name="connsiteX2465" fmla="*/ 2490701 w 2675763"/>
              <a:gd name="connsiteY2465" fmla="*/ 1550289 h 2000535"/>
              <a:gd name="connsiteX2466" fmla="*/ 2474984 w 2675763"/>
              <a:gd name="connsiteY2466" fmla="*/ 1541240 h 2000535"/>
              <a:gd name="connsiteX2467" fmla="*/ 2474984 w 2675763"/>
              <a:gd name="connsiteY2467" fmla="*/ 1536002 h 2000535"/>
              <a:gd name="connsiteX2468" fmla="*/ 2491748 w 2675763"/>
              <a:gd name="connsiteY2468" fmla="*/ 1547527 h 2000535"/>
              <a:gd name="connsiteX2469" fmla="*/ 2487557 w 2675763"/>
              <a:gd name="connsiteY2469" fmla="*/ 1550289 h 2000535"/>
              <a:gd name="connsiteX2470" fmla="*/ 2474984 w 2675763"/>
              <a:gd name="connsiteY2470" fmla="*/ 1550289 h 2000535"/>
              <a:gd name="connsiteX2471" fmla="*/ 2474984 w 2675763"/>
              <a:gd name="connsiteY2471" fmla="*/ 1542098 h 2000535"/>
              <a:gd name="connsiteX2472" fmla="*/ 2486700 w 2675763"/>
              <a:gd name="connsiteY2472" fmla="*/ 1550480 h 2000535"/>
              <a:gd name="connsiteX2473" fmla="*/ 2501464 w 2675763"/>
              <a:gd name="connsiteY2473" fmla="*/ 1635443 h 2000535"/>
              <a:gd name="connsiteX2474" fmla="*/ 2508893 w 2675763"/>
              <a:gd name="connsiteY2474" fmla="*/ 1640586 h 2000535"/>
              <a:gd name="connsiteX2475" fmla="*/ 2501464 w 2675763"/>
              <a:gd name="connsiteY2475" fmla="*/ 1638205 h 2000535"/>
              <a:gd name="connsiteX2476" fmla="*/ 2501464 w 2675763"/>
              <a:gd name="connsiteY2476" fmla="*/ 1605534 h 2000535"/>
              <a:gd name="connsiteX2477" fmla="*/ 2503178 w 2675763"/>
              <a:gd name="connsiteY2477" fmla="*/ 1607344 h 2000535"/>
              <a:gd name="connsiteX2478" fmla="*/ 2501464 w 2675763"/>
              <a:gd name="connsiteY2478" fmla="*/ 1606010 h 2000535"/>
              <a:gd name="connsiteX2479" fmla="*/ 2502797 w 2675763"/>
              <a:gd name="connsiteY2479" fmla="*/ 1600867 h 2000535"/>
              <a:gd name="connsiteX2480" fmla="*/ 2501464 w 2675763"/>
              <a:gd name="connsiteY2480" fmla="*/ 1599438 h 2000535"/>
              <a:gd name="connsiteX2481" fmla="*/ 2501464 w 2675763"/>
              <a:gd name="connsiteY2481" fmla="*/ 1597247 h 2000535"/>
              <a:gd name="connsiteX2482" fmla="*/ 2502512 w 2675763"/>
              <a:gd name="connsiteY2482" fmla="*/ 1596485 h 2000535"/>
              <a:gd name="connsiteX2483" fmla="*/ 2504417 w 2675763"/>
              <a:gd name="connsiteY2483" fmla="*/ 1599248 h 2000535"/>
              <a:gd name="connsiteX2484" fmla="*/ 2501940 w 2675763"/>
              <a:gd name="connsiteY2484" fmla="*/ 1601057 h 2000535"/>
              <a:gd name="connsiteX2485" fmla="*/ 2505560 w 2675763"/>
              <a:gd name="connsiteY2485" fmla="*/ 1600867 h 2000535"/>
              <a:gd name="connsiteX2486" fmla="*/ 2507369 w 2675763"/>
              <a:gd name="connsiteY2486" fmla="*/ 1604010 h 2000535"/>
              <a:gd name="connsiteX2487" fmla="*/ 2506607 w 2675763"/>
              <a:gd name="connsiteY2487" fmla="*/ 1604867 h 2000535"/>
              <a:gd name="connsiteX2488" fmla="*/ 2504131 w 2675763"/>
              <a:gd name="connsiteY2488" fmla="*/ 1602200 h 2000535"/>
              <a:gd name="connsiteX2489" fmla="*/ 2506131 w 2675763"/>
              <a:gd name="connsiteY2489" fmla="*/ 1594104 h 2000535"/>
              <a:gd name="connsiteX2490" fmla="*/ 2507750 w 2675763"/>
              <a:gd name="connsiteY2490" fmla="*/ 1593152 h 2000535"/>
              <a:gd name="connsiteX2491" fmla="*/ 2509084 w 2675763"/>
              <a:gd name="connsiteY2491" fmla="*/ 1595056 h 2000535"/>
              <a:gd name="connsiteX2492" fmla="*/ 2507846 w 2675763"/>
              <a:gd name="connsiteY2492" fmla="*/ 1596009 h 2000535"/>
              <a:gd name="connsiteX2493" fmla="*/ 2508036 w 2675763"/>
              <a:gd name="connsiteY2493" fmla="*/ 1605058 h 2000535"/>
              <a:gd name="connsiteX2494" fmla="*/ 2510227 w 2675763"/>
              <a:gd name="connsiteY2494" fmla="*/ 1608487 h 2000535"/>
              <a:gd name="connsiteX2495" fmla="*/ 2507465 w 2675763"/>
              <a:gd name="connsiteY2495" fmla="*/ 1605724 h 2000535"/>
              <a:gd name="connsiteX2496" fmla="*/ 2509179 w 2675763"/>
              <a:gd name="connsiteY2496" fmla="*/ 1597819 h 2000535"/>
              <a:gd name="connsiteX2497" fmla="*/ 2510227 w 2675763"/>
              <a:gd name="connsiteY2497" fmla="*/ 1597057 h 2000535"/>
              <a:gd name="connsiteX2498" fmla="*/ 2511465 w 2675763"/>
              <a:gd name="connsiteY2498" fmla="*/ 1599533 h 2000535"/>
              <a:gd name="connsiteX2499" fmla="*/ 2510703 w 2675763"/>
              <a:gd name="connsiteY2499" fmla="*/ 1600295 h 2000535"/>
              <a:gd name="connsiteX2500" fmla="*/ 2508322 w 2675763"/>
              <a:gd name="connsiteY2500" fmla="*/ 1598105 h 2000535"/>
              <a:gd name="connsiteX2501" fmla="*/ 2510608 w 2675763"/>
              <a:gd name="connsiteY2501" fmla="*/ 1591628 h 2000535"/>
              <a:gd name="connsiteX2502" fmla="*/ 2514323 w 2675763"/>
              <a:gd name="connsiteY2502" fmla="*/ 1589913 h 2000535"/>
              <a:gd name="connsiteX2503" fmla="*/ 2514894 w 2675763"/>
              <a:gd name="connsiteY2503" fmla="*/ 1590961 h 2000535"/>
              <a:gd name="connsiteX2504" fmla="*/ 2511656 w 2675763"/>
              <a:gd name="connsiteY2504" fmla="*/ 1593056 h 2000535"/>
              <a:gd name="connsiteX2505" fmla="*/ 2512132 w 2675763"/>
              <a:gd name="connsiteY2505" fmla="*/ 1601153 h 2000535"/>
              <a:gd name="connsiteX2506" fmla="*/ 2513751 w 2675763"/>
              <a:gd name="connsiteY2506" fmla="*/ 1605629 h 2000535"/>
              <a:gd name="connsiteX2507" fmla="*/ 2513751 w 2675763"/>
              <a:gd name="connsiteY2507" fmla="*/ 1605629 h 2000535"/>
              <a:gd name="connsiteX2508" fmla="*/ 2511846 w 2675763"/>
              <a:gd name="connsiteY2508" fmla="*/ 1601438 h 2000535"/>
              <a:gd name="connsiteX2509" fmla="*/ 2517275 w 2675763"/>
              <a:gd name="connsiteY2509" fmla="*/ 1597247 h 2000535"/>
              <a:gd name="connsiteX2510" fmla="*/ 2518133 w 2675763"/>
              <a:gd name="connsiteY2510" fmla="*/ 1600486 h 2000535"/>
              <a:gd name="connsiteX2511" fmla="*/ 2516608 w 2675763"/>
              <a:gd name="connsiteY2511" fmla="*/ 1602010 h 2000535"/>
              <a:gd name="connsiteX2512" fmla="*/ 2515180 w 2675763"/>
              <a:gd name="connsiteY2512" fmla="*/ 1598771 h 2000535"/>
              <a:gd name="connsiteX2513" fmla="*/ 2518609 w 2675763"/>
              <a:gd name="connsiteY2513" fmla="*/ 1602772 h 2000535"/>
              <a:gd name="connsiteX2514" fmla="*/ 2519180 w 2675763"/>
              <a:gd name="connsiteY2514" fmla="*/ 1607248 h 2000535"/>
              <a:gd name="connsiteX2515" fmla="*/ 2518609 w 2675763"/>
              <a:gd name="connsiteY2515" fmla="*/ 1608106 h 2000535"/>
              <a:gd name="connsiteX2516" fmla="*/ 2517371 w 2675763"/>
              <a:gd name="connsiteY2516" fmla="*/ 1603915 h 2000535"/>
              <a:gd name="connsiteX2517" fmla="*/ 2519276 w 2675763"/>
              <a:gd name="connsiteY2517" fmla="*/ 1609535 h 2000535"/>
              <a:gd name="connsiteX2518" fmla="*/ 2519276 w 2675763"/>
              <a:gd name="connsiteY2518" fmla="*/ 1611725 h 2000535"/>
              <a:gd name="connsiteX2519" fmla="*/ 2519276 w 2675763"/>
              <a:gd name="connsiteY2519" fmla="*/ 1609915 h 2000535"/>
              <a:gd name="connsiteX2520" fmla="*/ 2521466 w 2675763"/>
              <a:gd name="connsiteY2520" fmla="*/ 1571435 h 2000535"/>
              <a:gd name="connsiteX2521" fmla="*/ 2501464 w 2675763"/>
              <a:gd name="connsiteY2521" fmla="*/ 1543336 h 2000535"/>
              <a:gd name="connsiteX2522" fmla="*/ 2501464 w 2675763"/>
              <a:gd name="connsiteY2522" fmla="*/ 1538192 h 2000535"/>
              <a:gd name="connsiteX2523" fmla="*/ 2520609 w 2675763"/>
              <a:gd name="connsiteY2523" fmla="*/ 1571911 h 2000535"/>
              <a:gd name="connsiteX2524" fmla="*/ 2483366 w 2675763"/>
              <a:gd name="connsiteY2524" fmla="*/ 1417130 h 2000535"/>
              <a:gd name="connsiteX2525" fmla="*/ 2492891 w 2675763"/>
              <a:gd name="connsiteY2525" fmla="*/ 1457039 h 2000535"/>
              <a:gd name="connsiteX2526" fmla="*/ 2491844 w 2675763"/>
              <a:gd name="connsiteY2526" fmla="*/ 1481995 h 2000535"/>
              <a:gd name="connsiteX2527" fmla="*/ 2491844 w 2675763"/>
              <a:gd name="connsiteY2527" fmla="*/ 1529620 h 2000535"/>
              <a:gd name="connsiteX2528" fmla="*/ 2489558 w 2675763"/>
              <a:gd name="connsiteY2528" fmla="*/ 1528953 h 2000535"/>
              <a:gd name="connsiteX2529" fmla="*/ 2491844 w 2675763"/>
              <a:gd name="connsiteY2529" fmla="*/ 1530572 h 2000535"/>
              <a:gd name="connsiteX2530" fmla="*/ 2491844 w 2675763"/>
              <a:gd name="connsiteY2530" fmla="*/ 1535716 h 2000535"/>
              <a:gd name="connsiteX2531" fmla="*/ 2481080 w 2675763"/>
              <a:gd name="connsiteY2531" fmla="*/ 1530953 h 2000535"/>
              <a:gd name="connsiteX2532" fmla="*/ 2491844 w 2675763"/>
              <a:gd name="connsiteY2532" fmla="*/ 1538288 h 2000535"/>
              <a:gd name="connsiteX2533" fmla="*/ 2491844 w 2675763"/>
              <a:gd name="connsiteY2533" fmla="*/ 1544479 h 2000535"/>
              <a:gd name="connsiteX2534" fmla="*/ 2475080 w 2675763"/>
              <a:gd name="connsiteY2534" fmla="*/ 1535621 h 2000535"/>
              <a:gd name="connsiteX2535" fmla="*/ 2475080 w 2675763"/>
              <a:gd name="connsiteY2535" fmla="*/ 1482376 h 2000535"/>
              <a:gd name="connsiteX2536" fmla="*/ 2474032 w 2675763"/>
              <a:gd name="connsiteY2536" fmla="*/ 1457420 h 2000535"/>
              <a:gd name="connsiteX2537" fmla="*/ 2482414 w 2675763"/>
              <a:gd name="connsiteY2537" fmla="*/ 1417701 h 2000535"/>
              <a:gd name="connsiteX2538" fmla="*/ 2466317 w 2675763"/>
              <a:gd name="connsiteY2538" fmla="*/ 1457611 h 2000535"/>
              <a:gd name="connsiteX2539" fmla="*/ 2465364 w 2675763"/>
              <a:gd name="connsiteY2539" fmla="*/ 1482566 h 2000535"/>
              <a:gd name="connsiteX2540" fmla="*/ 2465364 w 2675763"/>
              <a:gd name="connsiteY2540" fmla="*/ 1550480 h 2000535"/>
              <a:gd name="connsiteX2541" fmla="*/ 2448600 w 2675763"/>
              <a:gd name="connsiteY2541" fmla="*/ 1550480 h 2000535"/>
              <a:gd name="connsiteX2542" fmla="*/ 2448600 w 2675763"/>
              <a:gd name="connsiteY2542" fmla="*/ 1482566 h 2000535"/>
              <a:gd name="connsiteX2543" fmla="*/ 2447552 w 2675763"/>
              <a:gd name="connsiteY2543" fmla="*/ 1457611 h 2000535"/>
              <a:gd name="connsiteX2544" fmla="*/ 2457077 w 2675763"/>
              <a:gd name="connsiteY2544" fmla="*/ 1417701 h 2000535"/>
              <a:gd name="connsiteX2545" fmla="*/ 2466317 w 2675763"/>
              <a:gd name="connsiteY2545" fmla="*/ 1457611 h 2000535"/>
              <a:gd name="connsiteX2546" fmla="*/ 2431265 w 2675763"/>
              <a:gd name="connsiteY2546" fmla="*/ 1036511 h 2000535"/>
              <a:gd name="connsiteX2547" fmla="*/ 2453934 w 2675763"/>
              <a:gd name="connsiteY2547" fmla="*/ 1065086 h 2000535"/>
              <a:gd name="connsiteX2548" fmla="*/ 2451553 w 2675763"/>
              <a:gd name="connsiteY2548" fmla="*/ 1083088 h 2000535"/>
              <a:gd name="connsiteX2549" fmla="*/ 2451553 w 2675763"/>
              <a:gd name="connsiteY2549" fmla="*/ 1132237 h 2000535"/>
              <a:gd name="connsiteX2550" fmla="*/ 2411357 w 2675763"/>
              <a:gd name="connsiteY2550" fmla="*/ 1132237 h 2000535"/>
              <a:gd name="connsiteX2551" fmla="*/ 2411357 w 2675763"/>
              <a:gd name="connsiteY2551" fmla="*/ 1083088 h 2000535"/>
              <a:gd name="connsiteX2552" fmla="*/ 2408881 w 2675763"/>
              <a:gd name="connsiteY2552" fmla="*/ 1065086 h 2000535"/>
              <a:gd name="connsiteX2553" fmla="*/ 2431265 w 2675763"/>
              <a:gd name="connsiteY2553" fmla="*/ 1036511 h 2000535"/>
              <a:gd name="connsiteX2554" fmla="*/ 2431265 w 2675763"/>
              <a:gd name="connsiteY2554" fmla="*/ 1158049 h 2000535"/>
              <a:gd name="connsiteX2555" fmla="*/ 2453934 w 2675763"/>
              <a:gd name="connsiteY2555" fmla="*/ 1186624 h 2000535"/>
              <a:gd name="connsiteX2556" fmla="*/ 2451553 w 2675763"/>
              <a:gd name="connsiteY2556" fmla="*/ 1204627 h 2000535"/>
              <a:gd name="connsiteX2557" fmla="*/ 2451553 w 2675763"/>
              <a:gd name="connsiteY2557" fmla="*/ 1253776 h 2000535"/>
              <a:gd name="connsiteX2558" fmla="*/ 2411357 w 2675763"/>
              <a:gd name="connsiteY2558" fmla="*/ 1253776 h 2000535"/>
              <a:gd name="connsiteX2559" fmla="*/ 2411357 w 2675763"/>
              <a:gd name="connsiteY2559" fmla="*/ 1204627 h 2000535"/>
              <a:gd name="connsiteX2560" fmla="*/ 2408881 w 2675763"/>
              <a:gd name="connsiteY2560" fmla="*/ 1186624 h 2000535"/>
              <a:gd name="connsiteX2561" fmla="*/ 2431265 w 2675763"/>
              <a:gd name="connsiteY2561" fmla="*/ 1158049 h 2000535"/>
              <a:gd name="connsiteX2562" fmla="*/ 2396403 w 2675763"/>
              <a:gd name="connsiteY2562" fmla="*/ 1457611 h 2000535"/>
              <a:gd name="connsiteX2563" fmla="*/ 2405928 w 2675763"/>
              <a:gd name="connsiteY2563" fmla="*/ 1417701 h 2000535"/>
              <a:gd name="connsiteX2564" fmla="*/ 2415453 w 2675763"/>
              <a:gd name="connsiteY2564" fmla="*/ 1457611 h 2000535"/>
              <a:gd name="connsiteX2565" fmla="*/ 2414405 w 2675763"/>
              <a:gd name="connsiteY2565" fmla="*/ 1482566 h 2000535"/>
              <a:gd name="connsiteX2566" fmla="*/ 2414405 w 2675763"/>
              <a:gd name="connsiteY2566" fmla="*/ 1550480 h 2000535"/>
              <a:gd name="connsiteX2567" fmla="*/ 2397641 w 2675763"/>
              <a:gd name="connsiteY2567" fmla="*/ 1550480 h 2000535"/>
              <a:gd name="connsiteX2568" fmla="*/ 2397641 w 2675763"/>
              <a:gd name="connsiteY2568" fmla="*/ 1482566 h 2000535"/>
              <a:gd name="connsiteX2569" fmla="*/ 2396403 w 2675763"/>
              <a:gd name="connsiteY2569" fmla="*/ 1457611 h 2000535"/>
              <a:gd name="connsiteX2570" fmla="*/ 2462507 w 2675763"/>
              <a:gd name="connsiteY2570" fmla="*/ 1790986 h 2000535"/>
              <a:gd name="connsiteX2571" fmla="*/ 2459268 w 2675763"/>
              <a:gd name="connsiteY2571" fmla="*/ 1815846 h 2000535"/>
              <a:gd name="connsiteX2572" fmla="*/ 2459268 w 2675763"/>
              <a:gd name="connsiteY2572" fmla="*/ 1883855 h 2000535"/>
              <a:gd name="connsiteX2573" fmla="*/ 2403547 w 2675763"/>
              <a:gd name="connsiteY2573" fmla="*/ 1883855 h 2000535"/>
              <a:gd name="connsiteX2574" fmla="*/ 2403547 w 2675763"/>
              <a:gd name="connsiteY2574" fmla="*/ 1815846 h 2000535"/>
              <a:gd name="connsiteX2575" fmla="*/ 2400118 w 2675763"/>
              <a:gd name="connsiteY2575" fmla="*/ 1790986 h 2000535"/>
              <a:gd name="connsiteX2576" fmla="*/ 2431169 w 2675763"/>
              <a:gd name="connsiteY2576" fmla="*/ 1751076 h 2000535"/>
              <a:gd name="connsiteX2577" fmla="*/ 2462507 w 2675763"/>
              <a:gd name="connsiteY2577" fmla="*/ 1790986 h 2000535"/>
              <a:gd name="connsiteX2578" fmla="*/ 2506607 w 2675763"/>
              <a:gd name="connsiteY2578" fmla="*/ 1667161 h 2000535"/>
              <a:gd name="connsiteX2579" fmla="*/ 2500226 w 2675763"/>
              <a:gd name="connsiteY2579" fmla="*/ 1663351 h 2000535"/>
              <a:gd name="connsiteX2580" fmla="*/ 2500226 w 2675763"/>
              <a:gd name="connsiteY2580" fmla="*/ 1660303 h 2000535"/>
              <a:gd name="connsiteX2581" fmla="*/ 2507465 w 2675763"/>
              <a:gd name="connsiteY2581" fmla="*/ 1664494 h 2000535"/>
              <a:gd name="connsiteX2582" fmla="*/ 2508703 w 2675763"/>
              <a:gd name="connsiteY2582" fmla="*/ 1668113 h 2000535"/>
              <a:gd name="connsiteX2583" fmla="*/ 2506607 w 2675763"/>
              <a:gd name="connsiteY2583" fmla="*/ 1660017 h 2000535"/>
              <a:gd name="connsiteX2584" fmla="*/ 2499844 w 2675763"/>
              <a:gd name="connsiteY2584" fmla="*/ 1657255 h 2000535"/>
              <a:gd name="connsiteX2585" fmla="*/ 2499844 w 2675763"/>
              <a:gd name="connsiteY2585" fmla="*/ 1656493 h 2000535"/>
              <a:gd name="connsiteX2586" fmla="*/ 2508798 w 2675763"/>
              <a:gd name="connsiteY2586" fmla="*/ 1655255 h 2000535"/>
              <a:gd name="connsiteX2587" fmla="*/ 2507369 w 2675763"/>
              <a:gd name="connsiteY2587" fmla="*/ 1660207 h 2000535"/>
              <a:gd name="connsiteX2588" fmla="*/ 2499844 w 2675763"/>
              <a:gd name="connsiteY2588" fmla="*/ 1632299 h 2000535"/>
              <a:gd name="connsiteX2589" fmla="*/ 2499844 w 2675763"/>
              <a:gd name="connsiteY2589" fmla="*/ 1629918 h 2000535"/>
              <a:gd name="connsiteX2590" fmla="*/ 2511179 w 2675763"/>
              <a:gd name="connsiteY2590" fmla="*/ 1636109 h 2000535"/>
              <a:gd name="connsiteX2591" fmla="*/ 2500607 w 2675763"/>
              <a:gd name="connsiteY2591" fmla="*/ 1632490 h 2000535"/>
              <a:gd name="connsiteX2592" fmla="*/ 2516228 w 2675763"/>
              <a:gd name="connsiteY2592" fmla="*/ 1669256 h 2000535"/>
              <a:gd name="connsiteX2593" fmla="*/ 2514609 w 2675763"/>
              <a:gd name="connsiteY2593" fmla="*/ 1667161 h 2000535"/>
              <a:gd name="connsiteX2594" fmla="*/ 2512703 w 2675763"/>
              <a:gd name="connsiteY2594" fmla="*/ 1657636 h 2000535"/>
              <a:gd name="connsiteX2595" fmla="*/ 2516228 w 2675763"/>
              <a:gd name="connsiteY2595" fmla="*/ 1669161 h 2000535"/>
              <a:gd name="connsiteX2596" fmla="*/ 2500607 w 2675763"/>
              <a:gd name="connsiteY2596" fmla="*/ 1629061 h 2000535"/>
              <a:gd name="connsiteX2597" fmla="*/ 2500607 w 2675763"/>
              <a:gd name="connsiteY2597" fmla="*/ 1626680 h 2000535"/>
              <a:gd name="connsiteX2598" fmla="*/ 2517751 w 2675763"/>
              <a:gd name="connsiteY2598" fmla="*/ 1638967 h 2000535"/>
              <a:gd name="connsiteX2599" fmla="*/ 2500607 w 2675763"/>
              <a:gd name="connsiteY2599" fmla="*/ 1629061 h 2000535"/>
              <a:gd name="connsiteX2600" fmla="*/ 2500607 w 2675763"/>
              <a:gd name="connsiteY2600" fmla="*/ 1624870 h 2000535"/>
              <a:gd name="connsiteX2601" fmla="*/ 2500607 w 2675763"/>
              <a:gd name="connsiteY2601" fmla="*/ 1622107 h 2000535"/>
              <a:gd name="connsiteX2602" fmla="*/ 2503083 w 2675763"/>
              <a:gd name="connsiteY2602" fmla="*/ 1619726 h 2000535"/>
              <a:gd name="connsiteX2603" fmla="*/ 2518800 w 2675763"/>
              <a:gd name="connsiteY2603" fmla="*/ 1626108 h 2000535"/>
              <a:gd name="connsiteX2604" fmla="*/ 2521657 w 2675763"/>
              <a:gd name="connsiteY2604" fmla="*/ 1631728 h 2000535"/>
              <a:gd name="connsiteX2605" fmla="*/ 2510989 w 2675763"/>
              <a:gd name="connsiteY2605" fmla="*/ 1625537 h 2000535"/>
              <a:gd name="connsiteX2606" fmla="*/ 2523181 w 2675763"/>
              <a:gd name="connsiteY2606" fmla="*/ 1636395 h 2000535"/>
              <a:gd name="connsiteX2607" fmla="*/ 2523181 w 2675763"/>
              <a:gd name="connsiteY2607" fmla="*/ 1638586 h 2000535"/>
              <a:gd name="connsiteX2608" fmla="*/ 2519371 w 2675763"/>
              <a:gd name="connsiteY2608" fmla="*/ 1634299 h 2000535"/>
              <a:gd name="connsiteX2609" fmla="*/ 2500607 w 2675763"/>
              <a:gd name="connsiteY2609" fmla="*/ 1624489 h 2000535"/>
              <a:gd name="connsiteX2610" fmla="*/ 2519085 w 2675763"/>
              <a:gd name="connsiteY2610" fmla="*/ 1655826 h 2000535"/>
              <a:gd name="connsiteX2611" fmla="*/ 2525086 w 2675763"/>
              <a:gd name="connsiteY2611" fmla="*/ 1656302 h 2000535"/>
              <a:gd name="connsiteX2612" fmla="*/ 2520228 w 2675763"/>
              <a:gd name="connsiteY2612" fmla="*/ 1661351 h 2000535"/>
              <a:gd name="connsiteX2613" fmla="*/ 2519085 w 2675763"/>
              <a:gd name="connsiteY2613" fmla="*/ 1655445 h 2000535"/>
              <a:gd name="connsiteX2614" fmla="*/ 2520419 w 2675763"/>
              <a:gd name="connsiteY2614" fmla="*/ 1662303 h 2000535"/>
              <a:gd name="connsiteX2615" fmla="*/ 2527086 w 2675763"/>
              <a:gd name="connsiteY2615" fmla="*/ 1657255 h 2000535"/>
              <a:gd name="connsiteX2616" fmla="*/ 2529182 w 2675763"/>
              <a:gd name="connsiteY2616" fmla="*/ 1658683 h 2000535"/>
              <a:gd name="connsiteX2617" fmla="*/ 2528134 w 2675763"/>
              <a:gd name="connsiteY2617" fmla="*/ 1659636 h 2000535"/>
              <a:gd name="connsiteX2618" fmla="*/ 2521657 w 2675763"/>
              <a:gd name="connsiteY2618" fmla="*/ 1666494 h 2000535"/>
              <a:gd name="connsiteX2619" fmla="*/ 2520419 w 2675763"/>
              <a:gd name="connsiteY2619" fmla="*/ 1661922 h 2000535"/>
              <a:gd name="connsiteX2620" fmla="*/ 2526705 w 2675763"/>
              <a:gd name="connsiteY2620" fmla="*/ 1668494 h 2000535"/>
              <a:gd name="connsiteX2621" fmla="*/ 2522990 w 2675763"/>
              <a:gd name="connsiteY2621" fmla="*/ 1668494 h 2000535"/>
              <a:gd name="connsiteX2622" fmla="*/ 2522324 w 2675763"/>
              <a:gd name="connsiteY2622" fmla="*/ 1668494 h 2000535"/>
              <a:gd name="connsiteX2623" fmla="*/ 2522324 w 2675763"/>
              <a:gd name="connsiteY2623" fmla="*/ 1667828 h 2000535"/>
              <a:gd name="connsiteX2624" fmla="*/ 2531849 w 2675763"/>
              <a:gd name="connsiteY2624" fmla="*/ 1660207 h 2000535"/>
              <a:gd name="connsiteX2625" fmla="*/ 2531849 w 2675763"/>
              <a:gd name="connsiteY2625" fmla="*/ 1660207 h 2000535"/>
              <a:gd name="connsiteX2626" fmla="*/ 2531849 w 2675763"/>
              <a:gd name="connsiteY2626" fmla="*/ 1660207 h 2000535"/>
              <a:gd name="connsiteX2627" fmla="*/ 2532515 w 2675763"/>
              <a:gd name="connsiteY2627" fmla="*/ 1659636 h 2000535"/>
              <a:gd name="connsiteX2628" fmla="*/ 2534516 w 2675763"/>
              <a:gd name="connsiteY2628" fmla="*/ 1658303 h 2000535"/>
              <a:gd name="connsiteX2629" fmla="*/ 2536230 w 2675763"/>
              <a:gd name="connsiteY2629" fmla="*/ 1659064 h 2000535"/>
              <a:gd name="connsiteX2630" fmla="*/ 2530229 w 2675763"/>
              <a:gd name="connsiteY2630" fmla="*/ 1664494 h 2000535"/>
              <a:gd name="connsiteX2631" fmla="*/ 2526705 w 2675763"/>
              <a:gd name="connsiteY2631" fmla="*/ 1668113 h 2000535"/>
              <a:gd name="connsiteX2632" fmla="*/ 2532515 w 2675763"/>
              <a:gd name="connsiteY2632" fmla="*/ 1668494 h 2000535"/>
              <a:gd name="connsiteX2633" fmla="*/ 2530229 w 2675763"/>
              <a:gd name="connsiteY2633" fmla="*/ 1668494 h 2000535"/>
              <a:gd name="connsiteX2634" fmla="*/ 2534325 w 2675763"/>
              <a:gd name="connsiteY2634" fmla="*/ 1664970 h 2000535"/>
              <a:gd name="connsiteX2635" fmla="*/ 2539469 w 2675763"/>
              <a:gd name="connsiteY2635" fmla="*/ 1661351 h 2000535"/>
              <a:gd name="connsiteX2636" fmla="*/ 2540516 w 2675763"/>
              <a:gd name="connsiteY2636" fmla="*/ 1662113 h 2000535"/>
              <a:gd name="connsiteX2637" fmla="*/ 2532515 w 2675763"/>
              <a:gd name="connsiteY2637" fmla="*/ 1668399 h 2000535"/>
              <a:gd name="connsiteX2638" fmla="*/ 2537944 w 2675763"/>
              <a:gd name="connsiteY2638" fmla="*/ 1669637 h 2000535"/>
              <a:gd name="connsiteX2639" fmla="*/ 2536611 w 2675763"/>
              <a:gd name="connsiteY2639" fmla="*/ 1669637 h 2000535"/>
              <a:gd name="connsiteX2640" fmla="*/ 2543850 w 2675763"/>
              <a:gd name="connsiteY2640" fmla="*/ 1665065 h 2000535"/>
              <a:gd name="connsiteX2641" fmla="*/ 2543850 w 2675763"/>
              <a:gd name="connsiteY2641" fmla="*/ 1665065 h 2000535"/>
              <a:gd name="connsiteX2642" fmla="*/ 2543184 w 2675763"/>
              <a:gd name="connsiteY2642" fmla="*/ 1665732 h 2000535"/>
              <a:gd name="connsiteX2643" fmla="*/ 2537944 w 2675763"/>
              <a:gd name="connsiteY2643" fmla="*/ 1669542 h 2000535"/>
              <a:gd name="connsiteX2644" fmla="*/ 2543278 w 2675763"/>
              <a:gd name="connsiteY2644" fmla="*/ 1671733 h 2000535"/>
              <a:gd name="connsiteX2645" fmla="*/ 2542326 w 2675763"/>
              <a:gd name="connsiteY2645" fmla="*/ 1671256 h 2000535"/>
              <a:gd name="connsiteX2646" fmla="*/ 2547184 w 2675763"/>
              <a:gd name="connsiteY2646" fmla="*/ 1668399 h 2000535"/>
              <a:gd name="connsiteX2647" fmla="*/ 2547184 w 2675763"/>
              <a:gd name="connsiteY2647" fmla="*/ 1668971 h 2000535"/>
              <a:gd name="connsiteX2648" fmla="*/ 2546136 w 2675763"/>
              <a:gd name="connsiteY2648" fmla="*/ 1668971 h 2000535"/>
              <a:gd name="connsiteX2649" fmla="*/ 2547946 w 2675763"/>
              <a:gd name="connsiteY2649" fmla="*/ 1673828 h 2000535"/>
              <a:gd name="connsiteX2650" fmla="*/ 2547946 w 2675763"/>
              <a:gd name="connsiteY2650" fmla="*/ 1673828 h 2000535"/>
              <a:gd name="connsiteX2651" fmla="*/ 2547946 w 2675763"/>
              <a:gd name="connsiteY2651" fmla="*/ 1673828 h 2000535"/>
              <a:gd name="connsiteX2652" fmla="*/ 2550803 w 2675763"/>
              <a:gd name="connsiteY2652" fmla="*/ 1672399 h 2000535"/>
              <a:gd name="connsiteX2653" fmla="*/ 2550803 w 2675763"/>
              <a:gd name="connsiteY2653" fmla="*/ 1673066 h 2000535"/>
              <a:gd name="connsiteX2654" fmla="*/ 2547946 w 2675763"/>
              <a:gd name="connsiteY2654" fmla="*/ 1673733 h 2000535"/>
              <a:gd name="connsiteX2655" fmla="*/ 2550041 w 2675763"/>
              <a:gd name="connsiteY2655" fmla="*/ 1668875 h 2000535"/>
              <a:gd name="connsiteX2656" fmla="*/ 2549184 w 2675763"/>
              <a:gd name="connsiteY2656" fmla="*/ 1667542 h 2000535"/>
              <a:gd name="connsiteX2657" fmla="*/ 2551280 w 2675763"/>
              <a:gd name="connsiteY2657" fmla="*/ 1666970 h 2000535"/>
              <a:gd name="connsiteX2658" fmla="*/ 2551280 w 2675763"/>
              <a:gd name="connsiteY2658" fmla="*/ 1666970 h 2000535"/>
              <a:gd name="connsiteX2659" fmla="*/ 2552327 w 2675763"/>
              <a:gd name="connsiteY2659" fmla="*/ 1669161 h 2000535"/>
              <a:gd name="connsiteX2660" fmla="*/ 2550041 w 2675763"/>
              <a:gd name="connsiteY2660" fmla="*/ 1668780 h 2000535"/>
              <a:gd name="connsiteX2661" fmla="*/ 2552613 w 2675763"/>
              <a:gd name="connsiteY2661" fmla="*/ 1673162 h 2000535"/>
              <a:gd name="connsiteX2662" fmla="*/ 2551946 w 2675763"/>
              <a:gd name="connsiteY2662" fmla="*/ 1671923 h 2000535"/>
              <a:gd name="connsiteX2663" fmla="*/ 2552803 w 2675763"/>
              <a:gd name="connsiteY2663" fmla="*/ 1671923 h 2000535"/>
              <a:gd name="connsiteX2664" fmla="*/ 2553756 w 2675763"/>
              <a:gd name="connsiteY2664" fmla="*/ 1671923 h 2000535"/>
              <a:gd name="connsiteX2665" fmla="*/ 2554518 w 2675763"/>
              <a:gd name="connsiteY2665" fmla="*/ 1673828 h 2000535"/>
              <a:gd name="connsiteX2666" fmla="*/ 2553756 w 2675763"/>
              <a:gd name="connsiteY2666" fmla="*/ 1666494 h 2000535"/>
              <a:gd name="connsiteX2667" fmla="*/ 2554994 w 2675763"/>
              <a:gd name="connsiteY2667" fmla="*/ 1666494 h 2000535"/>
              <a:gd name="connsiteX2668" fmla="*/ 2556518 w 2675763"/>
              <a:gd name="connsiteY2668" fmla="*/ 1670399 h 2000535"/>
              <a:gd name="connsiteX2669" fmla="*/ 2555185 w 2675763"/>
              <a:gd name="connsiteY2669" fmla="*/ 1669923 h 2000535"/>
              <a:gd name="connsiteX2670" fmla="*/ 2556804 w 2675763"/>
              <a:gd name="connsiteY2670" fmla="*/ 1681829 h 2000535"/>
              <a:gd name="connsiteX2671" fmla="*/ 2555851 w 2675763"/>
              <a:gd name="connsiteY2671" fmla="*/ 1679734 h 2000535"/>
              <a:gd name="connsiteX2672" fmla="*/ 2555851 w 2675763"/>
              <a:gd name="connsiteY2672" fmla="*/ 1679734 h 2000535"/>
              <a:gd name="connsiteX2673" fmla="*/ 2556900 w 2675763"/>
              <a:gd name="connsiteY2673" fmla="*/ 1679734 h 2000535"/>
              <a:gd name="connsiteX2674" fmla="*/ 2557661 w 2675763"/>
              <a:gd name="connsiteY2674" fmla="*/ 1681734 h 2000535"/>
              <a:gd name="connsiteX2675" fmla="*/ 2556804 w 2675763"/>
              <a:gd name="connsiteY2675" fmla="*/ 1673828 h 2000535"/>
              <a:gd name="connsiteX2676" fmla="*/ 2555471 w 2675763"/>
              <a:gd name="connsiteY2676" fmla="*/ 1670971 h 2000535"/>
              <a:gd name="connsiteX2677" fmla="*/ 2556423 w 2675763"/>
              <a:gd name="connsiteY2677" fmla="*/ 1670971 h 2000535"/>
              <a:gd name="connsiteX2678" fmla="*/ 2557947 w 2675763"/>
              <a:gd name="connsiteY2678" fmla="*/ 1674590 h 2000535"/>
              <a:gd name="connsiteX2679" fmla="*/ 2558137 w 2675763"/>
              <a:gd name="connsiteY2679" fmla="*/ 1685639 h 2000535"/>
              <a:gd name="connsiteX2680" fmla="*/ 2558137 w 2675763"/>
              <a:gd name="connsiteY2680" fmla="*/ 1685639 h 2000535"/>
              <a:gd name="connsiteX2681" fmla="*/ 2558899 w 2675763"/>
              <a:gd name="connsiteY2681" fmla="*/ 1685639 h 2000535"/>
              <a:gd name="connsiteX2682" fmla="*/ 2558899 w 2675763"/>
              <a:gd name="connsiteY2682" fmla="*/ 1685639 h 2000535"/>
              <a:gd name="connsiteX2683" fmla="*/ 2558137 w 2675763"/>
              <a:gd name="connsiteY2683" fmla="*/ 1669352 h 2000535"/>
              <a:gd name="connsiteX2684" fmla="*/ 2556900 w 2675763"/>
              <a:gd name="connsiteY2684" fmla="*/ 1665446 h 2000535"/>
              <a:gd name="connsiteX2685" fmla="*/ 2559376 w 2675763"/>
              <a:gd name="connsiteY2685" fmla="*/ 1665446 h 2000535"/>
              <a:gd name="connsiteX2686" fmla="*/ 2559376 w 2675763"/>
              <a:gd name="connsiteY2686" fmla="*/ 1667828 h 2000535"/>
              <a:gd name="connsiteX2687" fmla="*/ 2558519 w 2675763"/>
              <a:gd name="connsiteY2687" fmla="*/ 1669256 h 2000535"/>
              <a:gd name="connsiteX2688" fmla="*/ 2559281 w 2675763"/>
              <a:gd name="connsiteY2688" fmla="*/ 1680115 h 2000535"/>
              <a:gd name="connsiteX2689" fmla="*/ 2558709 w 2675763"/>
              <a:gd name="connsiteY2689" fmla="*/ 1678496 h 2000535"/>
              <a:gd name="connsiteX2690" fmla="*/ 2559281 w 2675763"/>
              <a:gd name="connsiteY2690" fmla="*/ 1677257 h 2000535"/>
              <a:gd name="connsiteX2691" fmla="*/ 2560042 w 2675763"/>
              <a:gd name="connsiteY2691" fmla="*/ 1679162 h 2000535"/>
              <a:gd name="connsiteX2692" fmla="*/ 2559662 w 2675763"/>
              <a:gd name="connsiteY2692" fmla="*/ 1680020 h 2000535"/>
              <a:gd name="connsiteX2693" fmla="*/ 2559281 w 2675763"/>
              <a:gd name="connsiteY2693" fmla="*/ 1673257 h 2000535"/>
              <a:gd name="connsiteX2694" fmla="*/ 2560614 w 2675763"/>
              <a:gd name="connsiteY2694" fmla="*/ 1673257 h 2000535"/>
              <a:gd name="connsiteX2695" fmla="*/ 2561281 w 2675763"/>
              <a:gd name="connsiteY2695" fmla="*/ 1676590 h 2000535"/>
              <a:gd name="connsiteX2696" fmla="*/ 2560614 w 2675763"/>
              <a:gd name="connsiteY2696" fmla="*/ 1677257 h 2000535"/>
              <a:gd name="connsiteX2697" fmla="*/ 2559757 w 2675763"/>
              <a:gd name="connsiteY2697" fmla="*/ 1673162 h 2000535"/>
              <a:gd name="connsiteX2698" fmla="*/ 2568234 w 2675763"/>
              <a:gd name="connsiteY2698" fmla="*/ 1693355 h 2000535"/>
              <a:gd name="connsiteX2699" fmla="*/ 2567282 w 2675763"/>
              <a:gd name="connsiteY2699" fmla="*/ 1690306 h 2000535"/>
              <a:gd name="connsiteX2700" fmla="*/ 2568901 w 2675763"/>
              <a:gd name="connsiteY2700" fmla="*/ 1691640 h 2000535"/>
              <a:gd name="connsiteX2701" fmla="*/ 2568901 w 2675763"/>
              <a:gd name="connsiteY2701" fmla="*/ 1694307 h 2000535"/>
              <a:gd name="connsiteX2702" fmla="*/ 2569853 w 2675763"/>
              <a:gd name="connsiteY2702" fmla="*/ 1681544 h 2000535"/>
              <a:gd name="connsiteX2703" fmla="*/ 2570710 w 2675763"/>
              <a:gd name="connsiteY2703" fmla="*/ 1681544 h 2000535"/>
              <a:gd name="connsiteX2704" fmla="*/ 2570710 w 2675763"/>
              <a:gd name="connsiteY2704" fmla="*/ 1683448 h 2000535"/>
              <a:gd name="connsiteX2705" fmla="*/ 2570710 w 2675763"/>
              <a:gd name="connsiteY2705" fmla="*/ 1683448 h 2000535"/>
              <a:gd name="connsiteX2706" fmla="*/ 2570330 w 2675763"/>
              <a:gd name="connsiteY2706" fmla="*/ 1681448 h 2000535"/>
              <a:gd name="connsiteX2707" fmla="*/ 2571473 w 2675763"/>
              <a:gd name="connsiteY2707" fmla="*/ 1678877 h 2000535"/>
              <a:gd name="connsiteX2708" fmla="*/ 2569567 w 2675763"/>
              <a:gd name="connsiteY2708" fmla="*/ 1678877 h 2000535"/>
              <a:gd name="connsiteX2709" fmla="*/ 2569567 w 2675763"/>
              <a:gd name="connsiteY2709" fmla="*/ 1676876 h 2000535"/>
              <a:gd name="connsiteX2710" fmla="*/ 2572139 w 2675763"/>
              <a:gd name="connsiteY2710" fmla="*/ 1676876 h 2000535"/>
              <a:gd name="connsiteX2711" fmla="*/ 2573663 w 2675763"/>
              <a:gd name="connsiteY2711" fmla="*/ 1672495 h 2000535"/>
              <a:gd name="connsiteX2712" fmla="*/ 2573663 w 2675763"/>
              <a:gd name="connsiteY2712" fmla="*/ 1672495 h 2000535"/>
              <a:gd name="connsiteX2713" fmla="*/ 2572806 w 2675763"/>
              <a:gd name="connsiteY2713" fmla="*/ 1664018 h 2000535"/>
              <a:gd name="connsiteX2714" fmla="*/ 2572806 w 2675763"/>
              <a:gd name="connsiteY2714" fmla="*/ 1664018 h 2000535"/>
              <a:gd name="connsiteX2715" fmla="*/ 2574521 w 2675763"/>
              <a:gd name="connsiteY2715" fmla="*/ 1664018 h 2000535"/>
              <a:gd name="connsiteX2716" fmla="*/ 2574521 w 2675763"/>
              <a:gd name="connsiteY2716" fmla="*/ 1664494 h 2000535"/>
              <a:gd name="connsiteX2717" fmla="*/ 2574711 w 2675763"/>
              <a:gd name="connsiteY2717" fmla="*/ 1658588 h 2000535"/>
              <a:gd name="connsiteX2718" fmla="*/ 2576711 w 2675763"/>
              <a:gd name="connsiteY2718" fmla="*/ 1658588 h 2000535"/>
              <a:gd name="connsiteX2719" fmla="*/ 2576711 w 2675763"/>
              <a:gd name="connsiteY2719" fmla="*/ 1659446 h 2000535"/>
              <a:gd name="connsiteX2720" fmla="*/ 2576711 w 2675763"/>
              <a:gd name="connsiteY2720" fmla="*/ 1659446 h 2000535"/>
              <a:gd name="connsiteX2721" fmla="*/ 2575473 w 2675763"/>
              <a:gd name="connsiteY2721" fmla="*/ 1659446 h 2000535"/>
              <a:gd name="connsiteX2722" fmla="*/ 2575187 w 2675763"/>
              <a:gd name="connsiteY2722" fmla="*/ 1658493 h 2000535"/>
              <a:gd name="connsiteX2723" fmla="*/ 2576044 w 2675763"/>
              <a:gd name="connsiteY2723" fmla="*/ 1672781 h 2000535"/>
              <a:gd name="connsiteX2724" fmla="*/ 2576044 w 2675763"/>
              <a:gd name="connsiteY2724" fmla="*/ 1672304 h 2000535"/>
              <a:gd name="connsiteX2725" fmla="*/ 2581474 w 2675763"/>
              <a:gd name="connsiteY2725" fmla="*/ 1672304 h 2000535"/>
              <a:gd name="connsiteX2726" fmla="*/ 2582712 w 2675763"/>
              <a:gd name="connsiteY2726" fmla="*/ 1674305 h 2000535"/>
              <a:gd name="connsiteX2727" fmla="*/ 2576521 w 2675763"/>
              <a:gd name="connsiteY2727" fmla="*/ 1672685 h 2000535"/>
              <a:gd name="connsiteX2728" fmla="*/ 2582521 w 2675763"/>
              <a:gd name="connsiteY2728" fmla="*/ 1664398 h 2000535"/>
              <a:gd name="connsiteX2729" fmla="*/ 2582521 w 2675763"/>
              <a:gd name="connsiteY2729" fmla="*/ 1664398 h 2000535"/>
              <a:gd name="connsiteX2730" fmla="*/ 2583379 w 2675763"/>
              <a:gd name="connsiteY2730" fmla="*/ 1663732 h 2000535"/>
              <a:gd name="connsiteX2731" fmla="*/ 2585093 w 2675763"/>
              <a:gd name="connsiteY2731" fmla="*/ 1663732 h 2000535"/>
              <a:gd name="connsiteX2732" fmla="*/ 2585093 w 2675763"/>
              <a:gd name="connsiteY2732" fmla="*/ 1664684 h 2000535"/>
              <a:gd name="connsiteX2733" fmla="*/ 2582903 w 2675763"/>
              <a:gd name="connsiteY2733" fmla="*/ 1664684 h 2000535"/>
              <a:gd name="connsiteX2734" fmla="*/ 2584617 w 2675763"/>
              <a:gd name="connsiteY2734" fmla="*/ 1651921 h 2000535"/>
              <a:gd name="connsiteX2735" fmla="*/ 2585284 w 2675763"/>
              <a:gd name="connsiteY2735" fmla="*/ 1649254 h 2000535"/>
              <a:gd name="connsiteX2736" fmla="*/ 2586427 w 2675763"/>
              <a:gd name="connsiteY2736" fmla="*/ 1649254 h 2000535"/>
              <a:gd name="connsiteX2737" fmla="*/ 2585379 w 2675763"/>
              <a:gd name="connsiteY2737" fmla="*/ 1652111 h 2000535"/>
              <a:gd name="connsiteX2738" fmla="*/ 2583188 w 2675763"/>
              <a:gd name="connsiteY2738" fmla="*/ 1667542 h 2000535"/>
              <a:gd name="connsiteX2739" fmla="*/ 2586236 w 2675763"/>
              <a:gd name="connsiteY2739" fmla="*/ 1667542 h 2000535"/>
              <a:gd name="connsiteX2740" fmla="*/ 2586998 w 2675763"/>
              <a:gd name="connsiteY2740" fmla="*/ 1669828 h 2000535"/>
              <a:gd name="connsiteX2741" fmla="*/ 2584712 w 2675763"/>
              <a:gd name="connsiteY2741" fmla="*/ 1669828 h 2000535"/>
              <a:gd name="connsiteX2742" fmla="*/ 2583474 w 2675763"/>
              <a:gd name="connsiteY2742" fmla="*/ 1669828 h 2000535"/>
              <a:gd name="connsiteX2743" fmla="*/ 2585189 w 2675763"/>
              <a:gd name="connsiteY2743" fmla="*/ 1675162 h 2000535"/>
              <a:gd name="connsiteX2744" fmla="*/ 2584331 w 2675763"/>
              <a:gd name="connsiteY2744" fmla="*/ 1672495 h 2000535"/>
              <a:gd name="connsiteX2745" fmla="*/ 2588141 w 2675763"/>
              <a:gd name="connsiteY2745" fmla="*/ 1672495 h 2000535"/>
              <a:gd name="connsiteX2746" fmla="*/ 2590332 w 2675763"/>
              <a:gd name="connsiteY2746" fmla="*/ 1676972 h 2000535"/>
              <a:gd name="connsiteX2747" fmla="*/ 2593951 w 2675763"/>
              <a:gd name="connsiteY2747" fmla="*/ 1667256 h 2000535"/>
              <a:gd name="connsiteX2748" fmla="*/ 2596143 w 2675763"/>
              <a:gd name="connsiteY2748" fmla="*/ 1671828 h 2000535"/>
              <a:gd name="connsiteX2749" fmla="*/ 2590332 w 2675763"/>
              <a:gd name="connsiteY2749" fmla="*/ 1670399 h 2000535"/>
              <a:gd name="connsiteX2750" fmla="*/ 2589856 w 2675763"/>
              <a:gd name="connsiteY2750" fmla="*/ 1667351 h 2000535"/>
              <a:gd name="connsiteX2751" fmla="*/ 2593380 w 2675763"/>
              <a:gd name="connsiteY2751" fmla="*/ 1665923 h 2000535"/>
              <a:gd name="connsiteX2752" fmla="*/ 2589570 w 2675763"/>
              <a:gd name="connsiteY2752" fmla="*/ 1665256 h 2000535"/>
              <a:gd name="connsiteX2753" fmla="*/ 2589570 w 2675763"/>
              <a:gd name="connsiteY2753" fmla="*/ 1663732 h 2000535"/>
              <a:gd name="connsiteX2754" fmla="*/ 2592618 w 2675763"/>
              <a:gd name="connsiteY2754" fmla="*/ 1663732 h 2000535"/>
              <a:gd name="connsiteX2755" fmla="*/ 2591285 w 2675763"/>
              <a:gd name="connsiteY2755" fmla="*/ 1660112 h 2000535"/>
              <a:gd name="connsiteX2756" fmla="*/ 2591856 w 2675763"/>
              <a:gd name="connsiteY2756" fmla="*/ 1661827 h 2000535"/>
              <a:gd name="connsiteX2757" fmla="*/ 2589284 w 2675763"/>
              <a:gd name="connsiteY2757" fmla="*/ 1661351 h 2000535"/>
              <a:gd name="connsiteX2758" fmla="*/ 2589284 w 2675763"/>
              <a:gd name="connsiteY2758" fmla="*/ 1660684 h 2000535"/>
              <a:gd name="connsiteX2759" fmla="*/ 2590046 w 2675763"/>
              <a:gd name="connsiteY2759" fmla="*/ 1649254 h 2000535"/>
              <a:gd name="connsiteX2760" fmla="*/ 2590713 w 2675763"/>
              <a:gd name="connsiteY2760" fmla="*/ 1649254 h 2000535"/>
              <a:gd name="connsiteX2761" fmla="*/ 2588332 w 2675763"/>
              <a:gd name="connsiteY2761" fmla="*/ 1652588 h 2000535"/>
              <a:gd name="connsiteX2762" fmla="*/ 2588332 w 2675763"/>
              <a:gd name="connsiteY2762" fmla="*/ 1652588 h 2000535"/>
              <a:gd name="connsiteX2763" fmla="*/ 2589094 w 2675763"/>
              <a:gd name="connsiteY2763" fmla="*/ 1643253 h 2000535"/>
              <a:gd name="connsiteX2764" fmla="*/ 2586998 w 2675763"/>
              <a:gd name="connsiteY2764" fmla="*/ 1648015 h 2000535"/>
              <a:gd name="connsiteX2765" fmla="*/ 2585760 w 2675763"/>
              <a:gd name="connsiteY2765" fmla="*/ 1648015 h 2000535"/>
              <a:gd name="connsiteX2766" fmla="*/ 2587094 w 2675763"/>
              <a:gd name="connsiteY2766" fmla="*/ 1643634 h 2000535"/>
              <a:gd name="connsiteX2767" fmla="*/ 2584331 w 2675763"/>
              <a:gd name="connsiteY2767" fmla="*/ 1637633 h 2000535"/>
              <a:gd name="connsiteX2768" fmla="*/ 2581760 w 2675763"/>
              <a:gd name="connsiteY2768" fmla="*/ 1637633 h 2000535"/>
              <a:gd name="connsiteX2769" fmla="*/ 2582998 w 2675763"/>
              <a:gd name="connsiteY2769" fmla="*/ 1634585 h 2000535"/>
              <a:gd name="connsiteX2770" fmla="*/ 2590809 w 2675763"/>
              <a:gd name="connsiteY2770" fmla="*/ 1627441 h 2000535"/>
              <a:gd name="connsiteX2771" fmla="*/ 2584808 w 2675763"/>
              <a:gd name="connsiteY2771" fmla="*/ 1637538 h 2000535"/>
              <a:gd name="connsiteX2772" fmla="*/ 2595000 w 2675763"/>
              <a:gd name="connsiteY2772" fmla="*/ 1604296 h 2000535"/>
              <a:gd name="connsiteX2773" fmla="*/ 2602143 w 2675763"/>
              <a:gd name="connsiteY2773" fmla="*/ 1590008 h 2000535"/>
              <a:gd name="connsiteX2774" fmla="*/ 2609668 w 2675763"/>
              <a:gd name="connsiteY2774" fmla="*/ 1582293 h 2000535"/>
              <a:gd name="connsiteX2775" fmla="*/ 2610811 w 2675763"/>
              <a:gd name="connsiteY2775" fmla="*/ 1582864 h 2000535"/>
              <a:gd name="connsiteX2776" fmla="*/ 2609859 w 2675763"/>
              <a:gd name="connsiteY2776" fmla="*/ 1582103 h 2000535"/>
              <a:gd name="connsiteX2777" fmla="*/ 2613192 w 2675763"/>
              <a:gd name="connsiteY2777" fmla="*/ 1579055 h 2000535"/>
              <a:gd name="connsiteX2778" fmla="*/ 2609382 w 2675763"/>
              <a:gd name="connsiteY2778" fmla="*/ 1581626 h 2000535"/>
              <a:gd name="connsiteX2779" fmla="*/ 2609382 w 2675763"/>
              <a:gd name="connsiteY2779" fmla="*/ 1581626 h 2000535"/>
              <a:gd name="connsiteX2780" fmla="*/ 2613478 w 2675763"/>
              <a:gd name="connsiteY2780" fmla="*/ 1578007 h 2000535"/>
              <a:gd name="connsiteX2781" fmla="*/ 2619669 w 2675763"/>
              <a:gd name="connsiteY2781" fmla="*/ 1580579 h 2000535"/>
              <a:gd name="connsiteX2782" fmla="*/ 2614144 w 2675763"/>
              <a:gd name="connsiteY2782" fmla="*/ 1577340 h 2000535"/>
              <a:gd name="connsiteX2783" fmla="*/ 2614144 w 2675763"/>
              <a:gd name="connsiteY2783" fmla="*/ 1577340 h 2000535"/>
              <a:gd name="connsiteX2784" fmla="*/ 2614144 w 2675763"/>
              <a:gd name="connsiteY2784" fmla="*/ 1577340 h 2000535"/>
              <a:gd name="connsiteX2785" fmla="*/ 2597381 w 2675763"/>
              <a:gd name="connsiteY2785" fmla="*/ 1573530 h 2000535"/>
              <a:gd name="connsiteX2786" fmla="*/ 2598142 w 2675763"/>
              <a:gd name="connsiteY2786" fmla="*/ 1573530 h 2000535"/>
              <a:gd name="connsiteX2787" fmla="*/ 2625194 w 2675763"/>
              <a:gd name="connsiteY2787" fmla="*/ 1578102 h 2000535"/>
              <a:gd name="connsiteX2788" fmla="*/ 2619193 w 2675763"/>
              <a:gd name="connsiteY2788" fmla="*/ 1581722 h 2000535"/>
              <a:gd name="connsiteX2789" fmla="*/ 2620050 w 2675763"/>
              <a:gd name="connsiteY2789" fmla="*/ 1580864 h 2000535"/>
              <a:gd name="connsiteX2790" fmla="*/ 2595476 w 2675763"/>
              <a:gd name="connsiteY2790" fmla="*/ 1604201 h 2000535"/>
              <a:gd name="connsiteX2791" fmla="*/ 2616240 w 2675763"/>
              <a:gd name="connsiteY2791" fmla="*/ 1601153 h 2000535"/>
              <a:gd name="connsiteX2792" fmla="*/ 2625765 w 2675763"/>
              <a:gd name="connsiteY2792" fmla="*/ 1594676 h 2000535"/>
              <a:gd name="connsiteX2793" fmla="*/ 2616716 w 2675763"/>
              <a:gd name="connsiteY2793" fmla="*/ 1601057 h 2000535"/>
              <a:gd name="connsiteX2794" fmla="*/ 2643958 w 2675763"/>
              <a:gd name="connsiteY2794" fmla="*/ 1599533 h 2000535"/>
              <a:gd name="connsiteX2795" fmla="*/ 2666913 w 2675763"/>
              <a:gd name="connsiteY2795" fmla="*/ 1602581 h 2000535"/>
              <a:gd name="connsiteX2796" fmla="*/ 2644434 w 2675763"/>
              <a:gd name="connsiteY2796" fmla="*/ 1599438 h 200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Lst>
            <a:rect l="l" t="t" r="r" b="b"/>
            <a:pathLst>
              <a:path w="2675763" h="2000535">
                <a:moveTo>
                  <a:pt x="2675771" y="1604867"/>
                </a:moveTo>
                <a:lnTo>
                  <a:pt x="2670056" y="1603153"/>
                </a:lnTo>
                <a:cubicBezTo>
                  <a:pt x="2662055" y="1593628"/>
                  <a:pt x="2643577" y="1595723"/>
                  <a:pt x="2632623" y="1600105"/>
                </a:cubicBezTo>
                <a:lnTo>
                  <a:pt x="2629956" y="1600105"/>
                </a:lnTo>
                <a:cubicBezTo>
                  <a:pt x="2633766" y="1597733"/>
                  <a:pt x="2637909" y="1595942"/>
                  <a:pt x="2642243" y="1594771"/>
                </a:cubicBezTo>
                <a:cubicBezTo>
                  <a:pt x="2651997" y="1593409"/>
                  <a:pt x="2661922" y="1593923"/>
                  <a:pt x="2671485" y="1596295"/>
                </a:cubicBezTo>
                <a:cubicBezTo>
                  <a:pt x="2667361" y="1594228"/>
                  <a:pt x="2662922" y="1592875"/>
                  <a:pt x="2658341" y="1592294"/>
                </a:cubicBezTo>
                <a:cubicBezTo>
                  <a:pt x="2660531" y="1592142"/>
                  <a:pt x="2662722" y="1592142"/>
                  <a:pt x="2664913" y="1592294"/>
                </a:cubicBezTo>
                <a:cubicBezTo>
                  <a:pt x="2657569" y="1589570"/>
                  <a:pt x="2649492" y="1589570"/>
                  <a:pt x="2642148" y="1592294"/>
                </a:cubicBezTo>
                <a:cubicBezTo>
                  <a:pt x="2637662" y="1592923"/>
                  <a:pt x="2633233" y="1593914"/>
                  <a:pt x="2628909" y="1595247"/>
                </a:cubicBezTo>
                <a:cubicBezTo>
                  <a:pt x="2631985" y="1593294"/>
                  <a:pt x="2635166" y="1591513"/>
                  <a:pt x="2638434" y="1589913"/>
                </a:cubicBezTo>
                <a:cubicBezTo>
                  <a:pt x="2644368" y="1588246"/>
                  <a:pt x="2650473" y="1587284"/>
                  <a:pt x="2656626" y="1587056"/>
                </a:cubicBezTo>
                <a:cubicBezTo>
                  <a:pt x="2652930" y="1586322"/>
                  <a:pt x="2649139" y="1586160"/>
                  <a:pt x="2645387" y="1586579"/>
                </a:cubicBezTo>
                <a:cubicBezTo>
                  <a:pt x="2647434" y="1585608"/>
                  <a:pt x="2649530" y="1584750"/>
                  <a:pt x="2651673" y="1584007"/>
                </a:cubicBezTo>
                <a:cubicBezTo>
                  <a:pt x="2648216" y="1584817"/>
                  <a:pt x="2644815" y="1585836"/>
                  <a:pt x="2641481" y="1587056"/>
                </a:cubicBezTo>
                <a:cubicBezTo>
                  <a:pt x="2636919" y="1587789"/>
                  <a:pt x="2632451" y="1589008"/>
                  <a:pt x="2628146" y="1590675"/>
                </a:cubicBezTo>
                <a:cubicBezTo>
                  <a:pt x="2632433" y="1587437"/>
                  <a:pt x="2637671" y="1584007"/>
                  <a:pt x="2642815" y="1580293"/>
                </a:cubicBezTo>
                <a:cubicBezTo>
                  <a:pt x="2635147" y="1584179"/>
                  <a:pt x="2627823" y="1588703"/>
                  <a:pt x="2620907" y="1593818"/>
                </a:cubicBezTo>
                <a:cubicBezTo>
                  <a:pt x="2617545" y="1595533"/>
                  <a:pt x="2614354" y="1597581"/>
                  <a:pt x="2611382" y="1599914"/>
                </a:cubicBezTo>
                <a:cubicBezTo>
                  <a:pt x="2616402" y="1594485"/>
                  <a:pt x="2621917" y="1589542"/>
                  <a:pt x="2627860" y="1585151"/>
                </a:cubicBezTo>
                <a:lnTo>
                  <a:pt x="2634243" y="1581722"/>
                </a:lnTo>
                <a:lnTo>
                  <a:pt x="2631194" y="1582864"/>
                </a:lnTo>
                <a:lnTo>
                  <a:pt x="2638719" y="1577816"/>
                </a:lnTo>
                <a:cubicBezTo>
                  <a:pt x="2634623" y="1579912"/>
                  <a:pt x="2629766" y="1582388"/>
                  <a:pt x="2624527" y="1585722"/>
                </a:cubicBezTo>
                <a:cubicBezTo>
                  <a:pt x="2617507" y="1589046"/>
                  <a:pt x="2611078" y="1593485"/>
                  <a:pt x="2605477" y="1598866"/>
                </a:cubicBezTo>
                <a:cubicBezTo>
                  <a:pt x="2611621" y="1590751"/>
                  <a:pt x="2618869" y="1583541"/>
                  <a:pt x="2627003" y="1577435"/>
                </a:cubicBezTo>
                <a:lnTo>
                  <a:pt x="2628051" y="1577912"/>
                </a:lnTo>
                <a:lnTo>
                  <a:pt x="2627194" y="1577245"/>
                </a:lnTo>
                <a:lnTo>
                  <a:pt x="2630052" y="1575149"/>
                </a:lnTo>
                <a:lnTo>
                  <a:pt x="2626717" y="1576864"/>
                </a:lnTo>
                <a:cubicBezTo>
                  <a:pt x="2619098" y="1572806"/>
                  <a:pt x="2610449" y="1571082"/>
                  <a:pt x="2601857" y="1571911"/>
                </a:cubicBezTo>
                <a:lnTo>
                  <a:pt x="2602524" y="1571911"/>
                </a:lnTo>
                <a:cubicBezTo>
                  <a:pt x="2613487" y="1570758"/>
                  <a:pt x="2624565" y="1571987"/>
                  <a:pt x="2635004" y="1575530"/>
                </a:cubicBezTo>
                <a:cubicBezTo>
                  <a:pt x="2626232" y="1570920"/>
                  <a:pt x="2616249" y="1569148"/>
                  <a:pt x="2606429" y="1570482"/>
                </a:cubicBezTo>
                <a:lnTo>
                  <a:pt x="2608430" y="1569815"/>
                </a:lnTo>
                <a:cubicBezTo>
                  <a:pt x="2619374" y="1567367"/>
                  <a:pt x="2630728" y="1567367"/>
                  <a:pt x="2641672" y="1569815"/>
                </a:cubicBezTo>
                <a:cubicBezTo>
                  <a:pt x="2633594" y="1566891"/>
                  <a:pt x="2624908" y="1566072"/>
                  <a:pt x="2616431" y="1567434"/>
                </a:cubicBezTo>
                <a:cubicBezTo>
                  <a:pt x="2625355" y="1564481"/>
                  <a:pt x="2634756" y="1563224"/>
                  <a:pt x="2644148" y="1563719"/>
                </a:cubicBezTo>
                <a:cubicBezTo>
                  <a:pt x="2631404" y="1560405"/>
                  <a:pt x="2617878" y="1562290"/>
                  <a:pt x="2606524" y="1568958"/>
                </a:cubicBezTo>
                <a:cubicBezTo>
                  <a:pt x="2616536" y="1560328"/>
                  <a:pt x="2628613" y="1554461"/>
                  <a:pt x="2641576" y="1551908"/>
                </a:cubicBezTo>
                <a:cubicBezTo>
                  <a:pt x="2627108" y="1553975"/>
                  <a:pt x="2613487" y="1560014"/>
                  <a:pt x="2602238" y="1569339"/>
                </a:cubicBezTo>
                <a:cubicBezTo>
                  <a:pt x="2611506" y="1559100"/>
                  <a:pt x="2622546" y="1550623"/>
                  <a:pt x="2634814" y="1544288"/>
                </a:cubicBezTo>
                <a:cubicBezTo>
                  <a:pt x="2619764" y="1550137"/>
                  <a:pt x="2606334" y="1559509"/>
                  <a:pt x="2595666" y="1571625"/>
                </a:cubicBezTo>
                <a:cubicBezTo>
                  <a:pt x="2605344" y="1558966"/>
                  <a:pt x="2617374" y="1548289"/>
                  <a:pt x="2631099" y="1540193"/>
                </a:cubicBezTo>
                <a:cubicBezTo>
                  <a:pt x="2614497" y="1548174"/>
                  <a:pt x="2599933" y="1559833"/>
                  <a:pt x="2588522" y="1574292"/>
                </a:cubicBezTo>
                <a:cubicBezTo>
                  <a:pt x="2598466" y="1560128"/>
                  <a:pt x="2610554" y="1547603"/>
                  <a:pt x="2624336" y="1537145"/>
                </a:cubicBezTo>
                <a:cubicBezTo>
                  <a:pt x="2608134" y="1546755"/>
                  <a:pt x="2594190" y="1559747"/>
                  <a:pt x="2583474" y="1575245"/>
                </a:cubicBezTo>
                <a:cubicBezTo>
                  <a:pt x="2592999" y="1556509"/>
                  <a:pt x="2606258" y="1539907"/>
                  <a:pt x="2622431" y="1526477"/>
                </a:cubicBezTo>
                <a:cubicBezTo>
                  <a:pt x="2608525" y="1534287"/>
                  <a:pt x="2593856" y="1551623"/>
                  <a:pt x="2578331" y="1576864"/>
                </a:cubicBezTo>
                <a:cubicBezTo>
                  <a:pt x="2586951" y="1557433"/>
                  <a:pt x="2599648" y="1540088"/>
                  <a:pt x="2615573" y="1526000"/>
                </a:cubicBezTo>
                <a:cubicBezTo>
                  <a:pt x="2597162" y="1539288"/>
                  <a:pt x="2582579" y="1557195"/>
                  <a:pt x="2573282" y="1577912"/>
                </a:cubicBezTo>
                <a:cubicBezTo>
                  <a:pt x="2578302" y="1559367"/>
                  <a:pt x="2588437" y="1542593"/>
                  <a:pt x="2602524" y="1529524"/>
                </a:cubicBezTo>
                <a:cubicBezTo>
                  <a:pt x="2585408" y="1541288"/>
                  <a:pt x="2573549" y="1559262"/>
                  <a:pt x="2569472" y="1579626"/>
                </a:cubicBezTo>
                <a:cubicBezTo>
                  <a:pt x="2571663" y="1567053"/>
                  <a:pt x="2567472" y="1557814"/>
                  <a:pt x="2589665" y="1534668"/>
                </a:cubicBezTo>
                <a:cubicBezTo>
                  <a:pt x="2566043" y="1550575"/>
                  <a:pt x="2567662" y="1568101"/>
                  <a:pt x="2564233" y="1585246"/>
                </a:cubicBezTo>
                <a:cubicBezTo>
                  <a:pt x="2562071" y="1571482"/>
                  <a:pt x="2564805" y="1557395"/>
                  <a:pt x="2571949" y="1545431"/>
                </a:cubicBezTo>
                <a:cubicBezTo>
                  <a:pt x="2560709" y="1556900"/>
                  <a:pt x="2556547" y="1573559"/>
                  <a:pt x="2561090" y="1588961"/>
                </a:cubicBezTo>
                <a:cubicBezTo>
                  <a:pt x="2556051" y="1576416"/>
                  <a:pt x="2556718" y="1562310"/>
                  <a:pt x="2562900" y="1550289"/>
                </a:cubicBezTo>
                <a:cubicBezTo>
                  <a:pt x="2553404" y="1562862"/>
                  <a:pt x="2551642" y="1579645"/>
                  <a:pt x="2558328" y="1593914"/>
                </a:cubicBezTo>
                <a:cubicBezTo>
                  <a:pt x="2552375" y="1585160"/>
                  <a:pt x="2549546" y="1574654"/>
                  <a:pt x="2550327" y="1564100"/>
                </a:cubicBezTo>
                <a:cubicBezTo>
                  <a:pt x="2546508" y="1575140"/>
                  <a:pt x="2548355" y="1587360"/>
                  <a:pt x="2555280" y="1596771"/>
                </a:cubicBezTo>
                <a:cubicBezTo>
                  <a:pt x="2553346" y="1595361"/>
                  <a:pt x="2551565" y="1593771"/>
                  <a:pt x="2549946" y="1592008"/>
                </a:cubicBezTo>
                <a:cubicBezTo>
                  <a:pt x="2549346" y="1582560"/>
                  <a:pt x="2547584" y="1573216"/>
                  <a:pt x="2544707" y="1564196"/>
                </a:cubicBezTo>
                <a:cubicBezTo>
                  <a:pt x="2546422" y="1572378"/>
                  <a:pt x="2547384" y="1580702"/>
                  <a:pt x="2547565" y="1589056"/>
                </a:cubicBezTo>
                <a:cubicBezTo>
                  <a:pt x="2544622" y="1584189"/>
                  <a:pt x="2543193" y="1578550"/>
                  <a:pt x="2543469" y="1572863"/>
                </a:cubicBezTo>
                <a:cubicBezTo>
                  <a:pt x="2543469" y="1573530"/>
                  <a:pt x="2542993" y="1574102"/>
                  <a:pt x="2542802" y="1574768"/>
                </a:cubicBezTo>
                <a:cubicBezTo>
                  <a:pt x="2541878" y="1567072"/>
                  <a:pt x="2539450" y="1559623"/>
                  <a:pt x="2535658" y="1552861"/>
                </a:cubicBezTo>
                <a:cubicBezTo>
                  <a:pt x="2540878" y="1565081"/>
                  <a:pt x="2542374" y="1578569"/>
                  <a:pt x="2539945" y="1591628"/>
                </a:cubicBezTo>
                <a:cubicBezTo>
                  <a:pt x="2538326" y="1574387"/>
                  <a:pt x="2536325" y="1557623"/>
                  <a:pt x="2528801" y="1546955"/>
                </a:cubicBezTo>
                <a:cubicBezTo>
                  <a:pt x="2534154" y="1558909"/>
                  <a:pt x="2536573" y="1571977"/>
                  <a:pt x="2535849" y="1585055"/>
                </a:cubicBezTo>
                <a:cubicBezTo>
                  <a:pt x="2534335" y="1569406"/>
                  <a:pt x="2529391" y="1554280"/>
                  <a:pt x="2521371" y="1540764"/>
                </a:cubicBezTo>
                <a:cubicBezTo>
                  <a:pt x="2527296" y="1554385"/>
                  <a:pt x="2531210" y="1568787"/>
                  <a:pt x="2532992" y="1583531"/>
                </a:cubicBezTo>
                <a:cubicBezTo>
                  <a:pt x="2530220" y="1564243"/>
                  <a:pt x="2521733" y="1546222"/>
                  <a:pt x="2508608" y="1531811"/>
                </a:cubicBezTo>
                <a:cubicBezTo>
                  <a:pt x="2518876" y="1545984"/>
                  <a:pt x="2525905" y="1562243"/>
                  <a:pt x="2529182" y="1579436"/>
                </a:cubicBezTo>
                <a:cubicBezTo>
                  <a:pt x="2525838" y="1560928"/>
                  <a:pt x="2516256" y="1544117"/>
                  <a:pt x="2502036" y="1531811"/>
                </a:cubicBezTo>
                <a:cubicBezTo>
                  <a:pt x="2512827" y="1545041"/>
                  <a:pt x="2520943" y="1560252"/>
                  <a:pt x="2525943" y="1576578"/>
                </a:cubicBezTo>
                <a:cubicBezTo>
                  <a:pt x="2518133" y="1562005"/>
                  <a:pt x="2511465" y="1545336"/>
                  <a:pt x="2500702" y="1536287"/>
                </a:cubicBezTo>
                <a:lnTo>
                  <a:pt x="2500702" y="1400461"/>
                </a:lnTo>
                <a:lnTo>
                  <a:pt x="2500702" y="1400461"/>
                </a:lnTo>
                <a:lnTo>
                  <a:pt x="2517942" y="1343311"/>
                </a:lnTo>
                <a:lnTo>
                  <a:pt x="2527467" y="1343311"/>
                </a:lnTo>
                <a:lnTo>
                  <a:pt x="2527467" y="1329309"/>
                </a:lnTo>
                <a:lnTo>
                  <a:pt x="2481176" y="1329309"/>
                </a:lnTo>
                <a:lnTo>
                  <a:pt x="2481176" y="1027081"/>
                </a:lnTo>
                <a:lnTo>
                  <a:pt x="2493463" y="987076"/>
                </a:lnTo>
                <a:lnTo>
                  <a:pt x="2504988" y="987076"/>
                </a:lnTo>
                <a:lnTo>
                  <a:pt x="2504988" y="975836"/>
                </a:lnTo>
                <a:lnTo>
                  <a:pt x="2468507" y="975836"/>
                </a:lnTo>
                <a:lnTo>
                  <a:pt x="2468507" y="806291"/>
                </a:lnTo>
                <a:lnTo>
                  <a:pt x="2477556" y="776859"/>
                </a:lnTo>
                <a:lnTo>
                  <a:pt x="2486034" y="776859"/>
                </a:lnTo>
                <a:lnTo>
                  <a:pt x="2486034" y="768572"/>
                </a:lnTo>
                <a:lnTo>
                  <a:pt x="2446600" y="768572"/>
                </a:lnTo>
                <a:lnTo>
                  <a:pt x="2446600" y="649700"/>
                </a:lnTo>
                <a:lnTo>
                  <a:pt x="2452029" y="649700"/>
                </a:lnTo>
                <a:lnTo>
                  <a:pt x="2452029" y="640175"/>
                </a:lnTo>
                <a:lnTo>
                  <a:pt x="2456696" y="640175"/>
                </a:lnTo>
                <a:lnTo>
                  <a:pt x="2456696" y="625983"/>
                </a:lnTo>
                <a:cubicBezTo>
                  <a:pt x="2478118" y="610724"/>
                  <a:pt x="2483119" y="580987"/>
                  <a:pt x="2467850" y="559565"/>
                </a:cubicBezTo>
                <a:cubicBezTo>
                  <a:pt x="2467326" y="558822"/>
                  <a:pt x="2466783" y="558108"/>
                  <a:pt x="2466221" y="557403"/>
                </a:cubicBezTo>
                <a:cubicBezTo>
                  <a:pt x="2466898" y="554184"/>
                  <a:pt x="2465278" y="550916"/>
                  <a:pt x="2462316" y="549497"/>
                </a:cubicBezTo>
                <a:cubicBezTo>
                  <a:pt x="2457592" y="546916"/>
                  <a:pt x="2453229" y="543716"/>
                  <a:pt x="2449362" y="539972"/>
                </a:cubicBezTo>
                <a:cubicBezTo>
                  <a:pt x="2449781" y="537238"/>
                  <a:pt x="2449057" y="534448"/>
                  <a:pt x="2447362" y="532257"/>
                </a:cubicBezTo>
                <a:cubicBezTo>
                  <a:pt x="2440123" y="524065"/>
                  <a:pt x="2437837" y="495014"/>
                  <a:pt x="2435741" y="477107"/>
                </a:cubicBezTo>
                <a:cubicBezTo>
                  <a:pt x="2442761" y="474564"/>
                  <a:pt x="2446400" y="466811"/>
                  <a:pt x="2443847" y="459781"/>
                </a:cubicBezTo>
                <a:cubicBezTo>
                  <a:pt x="2442285" y="455448"/>
                  <a:pt x="2438618" y="452218"/>
                  <a:pt x="2434122" y="451199"/>
                </a:cubicBezTo>
                <a:lnTo>
                  <a:pt x="2434122" y="443484"/>
                </a:lnTo>
                <a:cubicBezTo>
                  <a:pt x="2450315" y="442617"/>
                  <a:pt x="2462926" y="429120"/>
                  <a:pt x="2462697" y="412909"/>
                </a:cubicBezTo>
                <a:cubicBezTo>
                  <a:pt x="2462793" y="411547"/>
                  <a:pt x="2462793" y="410175"/>
                  <a:pt x="2462697" y="408813"/>
                </a:cubicBezTo>
                <a:cubicBezTo>
                  <a:pt x="2459906" y="421824"/>
                  <a:pt x="2447105" y="430121"/>
                  <a:pt x="2434084" y="427330"/>
                </a:cubicBezTo>
                <a:cubicBezTo>
                  <a:pt x="2423464" y="425053"/>
                  <a:pt x="2415672" y="415947"/>
                  <a:pt x="2415072" y="405098"/>
                </a:cubicBezTo>
                <a:cubicBezTo>
                  <a:pt x="2414996" y="395687"/>
                  <a:pt x="2420225" y="387029"/>
                  <a:pt x="2428598" y="382714"/>
                </a:cubicBezTo>
                <a:cubicBezTo>
                  <a:pt x="2411957" y="386172"/>
                  <a:pt x="2401280" y="402460"/>
                  <a:pt x="2404728" y="419090"/>
                </a:cubicBezTo>
                <a:cubicBezTo>
                  <a:pt x="2407366" y="431787"/>
                  <a:pt x="2417673" y="441465"/>
                  <a:pt x="2430503" y="443294"/>
                </a:cubicBezTo>
                <a:lnTo>
                  <a:pt x="2430503" y="451009"/>
                </a:lnTo>
                <a:cubicBezTo>
                  <a:pt x="2423121" y="452123"/>
                  <a:pt x="2418034" y="459019"/>
                  <a:pt x="2419149" y="466401"/>
                </a:cubicBezTo>
                <a:cubicBezTo>
                  <a:pt x="2419911" y="471421"/>
                  <a:pt x="2423407" y="475583"/>
                  <a:pt x="2428217" y="477203"/>
                </a:cubicBezTo>
                <a:cubicBezTo>
                  <a:pt x="2426216" y="494633"/>
                  <a:pt x="2424502" y="522541"/>
                  <a:pt x="2416215" y="532257"/>
                </a:cubicBezTo>
                <a:cubicBezTo>
                  <a:pt x="2414462" y="534571"/>
                  <a:pt x="2413748" y="537496"/>
                  <a:pt x="2414215" y="540353"/>
                </a:cubicBezTo>
                <a:cubicBezTo>
                  <a:pt x="2410176" y="543896"/>
                  <a:pt x="2405843" y="547078"/>
                  <a:pt x="2401261" y="549878"/>
                </a:cubicBezTo>
                <a:cubicBezTo>
                  <a:pt x="2398299" y="551297"/>
                  <a:pt x="2396679" y="554564"/>
                  <a:pt x="2397356" y="557784"/>
                </a:cubicBezTo>
                <a:cubicBezTo>
                  <a:pt x="2380906" y="578301"/>
                  <a:pt x="2384201" y="608276"/>
                  <a:pt x="2404718" y="624735"/>
                </a:cubicBezTo>
                <a:cubicBezTo>
                  <a:pt x="2405423" y="625297"/>
                  <a:pt x="2406147" y="625840"/>
                  <a:pt x="2406881" y="626364"/>
                </a:cubicBezTo>
                <a:lnTo>
                  <a:pt x="2406881" y="640556"/>
                </a:lnTo>
                <a:lnTo>
                  <a:pt x="2411548" y="640556"/>
                </a:lnTo>
                <a:lnTo>
                  <a:pt x="2411548" y="650081"/>
                </a:lnTo>
                <a:lnTo>
                  <a:pt x="2416977" y="650081"/>
                </a:lnTo>
                <a:lnTo>
                  <a:pt x="2416977" y="768953"/>
                </a:lnTo>
                <a:lnTo>
                  <a:pt x="2377068" y="768953"/>
                </a:lnTo>
                <a:lnTo>
                  <a:pt x="2377068" y="777240"/>
                </a:lnTo>
                <a:lnTo>
                  <a:pt x="2385544" y="777240"/>
                </a:lnTo>
                <a:lnTo>
                  <a:pt x="2395069" y="806672"/>
                </a:lnTo>
                <a:lnTo>
                  <a:pt x="2395069" y="976217"/>
                </a:lnTo>
                <a:lnTo>
                  <a:pt x="2357922" y="976217"/>
                </a:lnTo>
                <a:lnTo>
                  <a:pt x="2357922" y="987457"/>
                </a:lnTo>
                <a:lnTo>
                  <a:pt x="2369447" y="987457"/>
                </a:lnTo>
                <a:lnTo>
                  <a:pt x="2381735" y="1027462"/>
                </a:lnTo>
                <a:lnTo>
                  <a:pt x="2381735" y="1330262"/>
                </a:lnTo>
                <a:lnTo>
                  <a:pt x="2335157" y="1330262"/>
                </a:lnTo>
                <a:lnTo>
                  <a:pt x="2335157" y="1344263"/>
                </a:lnTo>
                <a:lnTo>
                  <a:pt x="2344682" y="1344263"/>
                </a:lnTo>
                <a:lnTo>
                  <a:pt x="2361923" y="1401413"/>
                </a:lnTo>
                <a:lnTo>
                  <a:pt x="2361923" y="1401413"/>
                </a:lnTo>
                <a:lnTo>
                  <a:pt x="2361923" y="1490377"/>
                </a:lnTo>
                <a:cubicBezTo>
                  <a:pt x="2334205" y="1376648"/>
                  <a:pt x="2255814" y="1285970"/>
                  <a:pt x="2155135" y="1249394"/>
                </a:cubicBezTo>
                <a:cubicBezTo>
                  <a:pt x="2155135" y="1243965"/>
                  <a:pt x="2127417" y="1235583"/>
                  <a:pt x="2123035" y="1232916"/>
                </a:cubicBezTo>
                <a:cubicBezTo>
                  <a:pt x="2112653" y="1226630"/>
                  <a:pt x="2100652" y="1212152"/>
                  <a:pt x="2079030" y="1205674"/>
                </a:cubicBezTo>
                <a:cubicBezTo>
                  <a:pt x="2085431" y="1192406"/>
                  <a:pt x="2079868" y="1176461"/>
                  <a:pt x="2066600" y="1170061"/>
                </a:cubicBezTo>
                <a:cubicBezTo>
                  <a:pt x="2066457" y="1169994"/>
                  <a:pt x="2066314" y="1169927"/>
                  <a:pt x="2066171" y="1169861"/>
                </a:cubicBezTo>
                <a:lnTo>
                  <a:pt x="2066171" y="1156049"/>
                </a:lnTo>
                <a:cubicBezTo>
                  <a:pt x="2074601" y="1149744"/>
                  <a:pt x="2076316" y="1137809"/>
                  <a:pt x="2070019" y="1129389"/>
                </a:cubicBezTo>
                <a:cubicBezTo>
                  <a:pt x="2068019" y="1126703"/>
                  <a:pt x="2065342" y="1124598"/>
                  <a:pt x="2062266" y="1123283"/>
                </a:cubicBezTo>
                <a:lnTo>
                  <a:pt x="2062266" y="1111663"/>
                </a:lnTo>
                <a:cubicBezTo>
                  <a:pt x="2066514" y="1109348"/>
                  <a:pt x="2069153" y="1104881"/>
                  <a:pt x="2069124" y="1100042"/>
                </a:cubicBezTo>
                <a:cubicBezTo>
                  <a:pt x="2069248" y="1094108"/>
                  <a:pt x="2065324" y="1088850"/>
                  <a:pt x="2059599" y="1087279"/>
                </a:cubicBezTo>
                <a:lnTo>
                  <a:pt x="2059599" y="1076611"/>
                </a:lnTo>
                <a:cubicBezTo>
                  <a:pt x="2082745" y="1075582"/>
                  <a:pt x="2100890" y="1056342"/>
                  <a:pt x="2100557" y="1033177"/>
                </a:cubicBezTo>
                <a:cubicBezTo>
                  <a:pt x="2100700" y="1031243"/>
                  <a:pt x="2100700" y="1029300"/>
                  <a:pt x="2100557" y="1027366"/>
                </a:cubicBezTo>
                <a:cubicBezTo>
                  <a:pt x="2099109" y="1046198"/>
                  <a:pt x="2082669" y="1060294"/>
                  <a:pt x="2063838" y="1058847"/>
                </a:cubicBezTo>
                <a:cubicBezTo>
                  <a:pt x="2045007" y="1057399"/>
                  <a:pt x="2030910" y="1040959"/>
                  <a:pt x="2032358" y="1022128"/>
                </a:cubicBezTo>
                <a:cubicBezTo>
                  <a:pt x="2032186" y="1008774"/>
                  <a:pt x="2039558" y="996467"/>
                  <a:pt x="2051408" y="990314"/>
                </a:cubicBezTo>
                <a:cubicBezTo>
                  <a:pt x="2027881" y="995753"/>
                  <a:pt x="2013212" y="1019223"/>
                  <a:pt x="2018651" y="1042749"/>
                </a:cubicBezTo>
                <a:cubicBezTo>
                  <a:pt x="2022633" y="1059999"/>
                  <a:pt x="2036615" y="1073134"/>
                  <a:pt x="2054074" y="1076039"/>
                </a:cubicBezTo>
                <a:lnTo>
                  <a:pt x="2054074" y="1086517"/>
                </a:lnTo>
                <a:cubicBezTo>
                  <a:pt x="2048369" y="1088117"/>
                  <a:pt x="2044464" y="1093356"/>
                  <a:pt x="2044549" y="1099280"/>
                </a:cubicBezTo>
                <a:cubicBezTo>
                  <a:pt x="2044559" y="1104138"/>
                  <a:pt x="2047226" y="1108596"/>
                  <a:pt x="2051502" y="1110901"/>
                </a:cubicBezTo>
                <a:lnTo>
                  <a:pt x="2051502" y="1122521"/>
                </a:lnTo>
                <a:cubicBezTo>
                  <a:pt x="2041816" y="1126636"/>
                  <a:pt x="2037301" y="1137818"/>
                  <a:pt x="2041406" y="1147496"/>
                </a:cubicBezTo>
                <a:cubicBezTo>
                  <a:pt x="2042720" y="1150591"/>
                  <a:pt x="2044826" y="1153278"/>
                  <a:pt x="2047502" y="1155287"/>
                </a:cubicBezTo>
                <a:lnTo>
                  <a:pt x="2047502" y="1169098"/>
                </a:lnTo>
                <a:cubicBezTo>
                  <a:pt x="2037968" y="1173347"/>
                  <a:pt x="2031872" y="1182853"/>
                  <a:pt x="2031976" y="1193292"/>
                </a:cubicBezTo>
                <a:cubicBezTo>
                  <a:pt x="2031986" y="1197245"/>
                  <a:pt x="2032862" y="1201150"/>
                  <a:pt x="2034548" y="1204722"/>
                </a:cubicBezTo>
                <a:cubicBezTo>
                  <a:pt x="2015498" y="1210437"/>
                  <a:pt x="2006640" y="1223010"/>
                  <a:pt x="1990828" y="1232154"/>
                </a:cubicBezTo>
                <a:cubicBezTo>
                  <a:pt x="1986447" y="1234726"/>
                  <a:pt x="1958920" y="1243203"/>
                  <a:pt x="1958634" y="1248632"/>
                </a:cubicBezTo>
                <a:cubicBezTo>
                  <a:pt x="1945318" y="1253461"/>
                  <a:pt x="1932364" y="1259214"/>
                  <a:pt x="1919867" y="1265873"/>
                </a:cubicBezTo>
                <a:lnTo>
                  <a:pt x="1919867" y="1258729"/>
                </a:lnTo>
                <a:lnTo>
                  <a:pt x="1920439" y="1258729"/>
                </a:lnTo>
                <a:lnTo>
                  <a:pt x="1941680" y="1188244"/>
                </a:lnTo>
                <a:lnTo>
                  <a:pt x="1953586" y="1188244"/>
                </a:lnTo>
                <a:lnTo>
                  <a:pt x="1953586" y="1171004"/>
                </a:lnTo>
                <a:lnTo>
                  <a:pt x="1896436" y="1171004"/>
                </a:lnTo>
                <a:lnTo>
                  <a:pt x="1896436" y="796766"/>
                </a:lnTo>
                <a:lnTo>
                  <a:pt x="1911581" y="747331"/>
                </a:lnTo>
                <a:lnTo>
                  <a:pt x="1925582" y="747331"/>
                </a:lnTo>
                <a:lnTo>
                  <a:pt x="1925582" y="733711"/>
                </a:lnTo>
                <a:lnTo>
                  <a:pt x="1879672" y="733711"/>
                </a:lnTo>
                <a:lnTo>
                  <a:pt x="1879672" y="524161"/>
                </a:lnTo>
                <a:lnTo>
                  <a:pt x="1890816" y="487775"/>
                </a:lnTo>
                <a:lnTo>
                  <a:pt x="1901294" y="487775"/>
                </a:lnTo>
                <a:lnTo>
                  <a:pt x="1901294" y="477488"/>
                </a:lnTo>
                <a:lnTo>
                  <a:pt x="1852906" y="477488"/>
                </a:lnTo>
                <a:lnTo>
                  <a:pt x="1852906" y="330137"/>
                </a:lnTo>
                <a:lnTo>
                  <a:pt x="1859574" y="330137"/>
                </a:lnTo>
                <a:lnTo>
                  <a:pt x="1859574" y="318611"/>
                </a:lnTo>
                <a:lnTo>
                  <a:pt x="1865480" y="318611"/>
                </a:lnTo>
                <a:lnTo>
                  <a:pt x="1865480" y="300990"/>
                </a:lnTo>
                <a:cubicBezTo>
                  <a:pt x="1891902" y="282045"/>
                  <a:pt x="1897950" y="245269"/>
                  <a:pt x="1879005" y="218847"/>
                </a:cubicBezTo>
                <a:cubicBezTo>
                  <a:pt x="1878367" y="217951"/>
                  <a:pt x="1877700" y="217075"/>
                  <a:pt x="1877005" y="216218"/>
                </a:cubicBezTo>
                <a:cubicBezTo>
                  <a:pt x="1877490" y="212350"/>
                  <a:pt x="1875567" y="208569"/>
                  <a:pt x="1872147" y="206693"/>
                </a:cubicBezTo>
                <a:cubicBezTo>
                  <a:pt x="1866318" y="203406"/>
                  <a:pt x="1860936" y="199368"/>
                  <a:pt x="1856145" y="194691"/>
                </a:cubicBezTo>
                <a:cubicBezTo>
                  <a:pt x="1856593" y="191319"/>
                  <a:pt x="1855707" y="187900"/>
                  <a:pt x="1853669" y="185166"/>
                </a:cubicBezTo>
                <a:cubicBezTo>
                  <a:pt x="1844715" y="175070"/>
                  <a:pt x="1842143" y="139065"/>
                  <a:pt x="1839286" y="116967"/>
                </a:cubicBezTo>
                <a:cubicBezTo>
                  <a:pt x="1847953" y="113719"/>
                  <a:pt x="1852344" y="104051"/>
                  <a:pt x="1849096" y="95383"/>
                </a:cubicBezTo>
                <a:cubicBezTo>
                  <a:pt x="1847134" y="90164"/>
                  <a:pt x="1842715" y="86258"/>
                  <a:pt x="1837285" y="84963"/>
                </a:cubicBezTo>
                <a:lnTo>
                  <a:pt x="1837285" y="75438"/>
                </a:lnTo>
                <a:cubicBezTo>
                  <a:pt x="1857554" y="74562"/>
                  <a:pt x="1873395" y="57617"/>
                  <a:pt x="1872909" y="37338"/>
                </a:cubicBezTo>
                <a:cubicBezTo>
                  <a:pt x="1873004" y="35652"/>
                  <a:pt x="1873004" y="33976"/>
                  <a:pt x="1872909" y="32290"/>
                </a:cubicBezTo>
                <a:cubicBezTo>
                  <a:pt x="1871280" y="48673"/>
                  <a:pt x="1856678" y="60636"/>
                  <a:pt x="1840296" y="59007"/>
                </a:cubicBezTo>
                <a:cubicBezTo>
                  <a:pt x="1824427" y="57426"/>
                  <a:pt x="1812606" y="43644"/>
                  <a:pt x="1813473" y="27718"/>
                </a:cubicBezTo>
                <a:cubicBezTo>
                  <a:pt x="1813397" y="16059"/>
                  <a:pt x="1819874" y="5344"/>
                  <a:pt x="1830237" y="0"/>
                </a:cubicBezTo>
                <a:cubicBezTo>
                  <a:pt x="1809653" y="4372"/>
                  <a:pt x="1796519" y="24613"/>
                  <a:pt x="1800890" y="45187"/>
                </a:cubicBezTo>
                <a:cubicBezTo>
                  <a:pt x="1804205" y="60770"/>
                  <a:pt x="1816864" y="72647"/>
                  <a:pt x="1832618" y="74962"/>
                </a:cubicBezTo>
                <a:lnTo>
                  <a:pt x="1832618" y="84487"/>
                </a:lnTo>
                <a:cubicBezTo>
                  <a:pt x="1824360" y="85554"/>
                  <a:pt x="1818217" y="92640"/>
                  <a:pt x="1818331" y="100965"/>
                </a:cubicBezTo>
                <a:cubicBezTo>
                  <a:pt x="1818293" y="108185"/>
                  <a:pt x="1822912" y="114605"/>
                  <a:pt x="1829761" y="116872"/>
                </a:cubicBezTo>
                <a:cubicBezTo>
                  <a:pt x="1827380" y="138303"/>
                  <a:pt x="1825189" y="172879"/>
                  <a:pt x="1814902" y="184880"/>
                </a:cubicBezTo>
                <a:cubicBezTo>
                  <a:pt x="1812740" y="187738"/>
                  <a:pt x="1811844" y="191348"/>
                  <a:pt x="1812425" y="194881"/>
                </a:cubicBezTo>
                <a:cubicBezTo>
                  <a:pt x="1807463" y="199244"/>
                  <a:pt x="1802110" y="203130"/>
                  <a:pt x="1796423" y="206502"/>
                </a:cubicBezTo>
                <a:cubicBezTo>
                  <a:pt x="1793004" y="208378"/>
                  <a:pt x="1791080" y="212160"/>
                  <a:pt x="1791565" y="216027"/>
                </a:cubicBezTo>
                <a:cubicBezTo>
                  <a:pt x="1783146" y="226533"/>
                  <a:pt x="1778573" y="239611"/>
                  <a:pt x="1778612" y="253079"/>
                </a:cubicBezTo>
                <a:cubicBezTo>
                  <a:pt x="1778555" y="272006"/>
                  <a:pt x="1787727" y="289779"/>
                  <a:pt x="1803186" y="300704"/>
                </a:cubicBezTo>
                <a:lnTo>
                  <a:pt x="1803186" y="318326"/>
                </a:lnTo>
                <a:lnTo>
                  <a:pt x="1808996" y="318326"/>
                </a:lnTo>
                <a:lnTo>
                  <a:pt x="1808996" y="329851"/>
                </a:lnTo>
                <a:lnTo>
                  <a:pt x="1815664" y="329851"/>
                </a:lnTo>
                <a:lnTo>
                  <a:pt x="1815664" y="476821"/>
                </a:lnTo>
                <a:lnTo>
                  <a:pt x="1766515" y="476821"/>
                </a:lnTo>
                <a:lnTo>
                  <a:pt x="1766515" y="487108"/>
                </a:lnTo>
                <a:lnTo>
                  <a:pt x="1776992" y="487108"/>
                </a:lnTo>
                <a:lnTo>
                  <a:pt x="1788137" y="523494"/>
                </a:lnTo>
                <a:lnTo>
                  <a:pt x="1788137" y="733044"/>
                </a:lnTo>
                <a:lnTo>
                  <a:pt x="1742226" y="733044"/>
                </a:lnTo>
                <a:lnTo>
                  <a:pt x="1742226" y="747046"/>
                </a:lnTo>
                <a:lnTo>
                  <a:pt x="1756514" y="747046"/>
                </a:lnTo>
                <a:lnTo>
                  <a:pt x="1771659" y="796480"/>
                </a:lnTo>
                <a:lnTo>
                  <a:pt x="1771659" y="1170908"/>
                </a:lnTo>
                <a:lnTo>
                  <a:pt x="1738511" y="1170908"/>
                </a:lnTo>
                <a:cubicBezTo>
                  <a:pt x="1683323" y="1073039"/>
                  <a:pt x="1594684" y="998363"/>
                  <a:pt x="1488861" y="960596"/>
                </a:cubicBezTo>
                <a:cubicBezTo>
                  <a:pt x="1485146" y="952690"/>
                  <a:pt x="1448570" y="941546"/>
                  <a:pt x="1442475" y="937736"/>
                </a:cubicBezTo>
                <a:cubicBezTo>
                  <a:pt x="1427425" y="928211"/>
                  <a:pt x="1409994" y="907447"/>
                  <a:pt x="1378562" y="898112"/>
                </a:cubicBezTo>
                <a:cubicBezTo>
                  <a:pt x="1381124" y="892826"/>
                  <a:pt x="1382467" y="887035"/>
                  <a:pt x="1382467" y="881158"/>
                </a:cubicBezTo>
                <a:cubicBezTo>
                  <a:pt x="1382572" y="866032"/>
                  <a:pt x="1373713" y="852268"/>
                  <a:pt x="1359892" y="846106"/>
                </a:cubicBezTo>
                <a:lnTo>
                  <a:pt x="1359892" y="826008"/>
                </a:lnTo>
                <a:cubicBezTo>
                  <a:pt x="1372208" y="817454"/>
                  <a:pt x="1375257" y="800538"/>
                  <a:pt x="1366703" y="788222"/>
                </a:cubicBezTo>
                <a:cubicBezTo>
                  <a:pt x="1363607" y="783765"/>
                  <a:pt x="1359245" y="780336"/>
                  <a:pt x="1354178" y="778383"/>
                </a:cubicBezTo>
                <a:lnTo>
                  <a:pt x="1354178" y="762286"/>
                </a:lnTo>
                <a:cubicBezTo>
                  <a:pt x="1363550" y="757504"/>
                  <a:pt x="1367265" y="746027"/>
                  <a:pt x="1362483" y="736654"/>
                </a:cubicBezTo>
                <a:cubicBezTo>
                  <a:pt x="1359921" y="731644"/>
                  <a:pt x="1355282" y="728024"/>
                  <a:pt x="1349796" y="726757"/>
                </a:cubicBezTo>
                <a:lnTo>
                  <a:pt x="1349796" y="711898"/>
                </a:lnTo>
                <a:cubicBezTo>
                  <a:pt x="1383753" y="710403"/>
                  <a:pt x="1410242" y="681961"/>
                  <a:pt x="1409327" y="647986"/>
                </a:cubicBezTo>
                <a:cubicBezTo>
                  <a:pt x="1409327" y="645185"/>
                  <a:pt x="1409137" y="642385"/>
                  <a:pt x="1408756" y="639604"/>
                </a:cubicBezTo>
                <a:cubicBezTo>
                  <a:pt x="1404993" y="666855"/>
                  <a:pt x="1379848" y="685905"/>
                  <a:pt x="1352596" y="682142"/>
                </a:cubicBezTo>
                <a:cubicBezTo>
                  <a:pt x="1327612" y="678685"/>
                  <a:pt x="1309143" y="657111"/>
                  <a:pt x="1309601" y="631888"/>
                </a:cubicBezTo>
                <a:cubicBezTo>
                  <a:pt x="1309495" y="612477"/>
                  <a:pt x="1320269" y="594627"/>
                  <a:pt x="1337509" y="585692"/>
                </a:cubicBezTo>
                <a:cubicBezTo>
                  <a:pt x="1303133" y="592722"/>
                  <a:pt x="1280968" y="626288"/>
                  <a:pt x="1287998" y="660663"/>
                </a:cubicBezTo>
                <a:cubicBezTo>
                  <a:pt x="1293389" y="687010"/>
                  <a:pt x="1314782" y="707117"/>
                  <a:pt x="1341414" y="710851"/>
                </a:cubicBezTo>
                <a:lnTo>
                  <a:pt x="1341414" y="725996"/>
                </a:lnTo>
                <a:cubicBezTo>
                  <a:pt x="1331174" y="728396"/>
                  <a:pt x="1324812" y="738645"/>
                  <a:pt x="1327212" y="748894"/>
                </a:cubicBezTo>
                <a:cubicBezTo>
                  <a:pt x="1328498" y="754361"/>
                  <a:pt x="1332127" y="758981"/>
                  <a:pt x="1337127" y="761524"/>
                </a:cubicBezTo>
                <a:lnTo>
                  <a:pt x="1337127" y="778383"/>
                </a:lnTo>
                <a:cubicBezTo>
                  <a:pt x="1323135" y="783774"/>
                  <a:pt x="1316173" y="799490"/>
                  <a:pt x="1321564" y="813483"/>
                </a:cubicBezTo>
                <a:cubicBezTo>
                  <a:pt x="1323526" y="818550"/>
                  <a:pt x="1326955" y="822912"/>
                  <a:pt x="1331413" y="826008"/>
                </a:cubicBezTo>
                <a:lnTo>
                  <a:pt x="1331413" y="846106"/>
                </a:lnTo>
                <a:cubicBezTo>
                  <a:pt x="1317554" y="852240"/>
                  <a:pt x="1308658" y="866004"/>
                  <a:pt x="1308743" y="881158"/>
                </a:cubicBezTo>
                <a:cubicBezTo>
                  <a:pt x="1308762" y="886930"/>
                  <a:pt x="1310068" y="892616"/>
                  <a:pt x="1312553" y="897827"/>
                </a:cubicBezTo>
                <a:cubicBezTo>
                  <a:pt x="1284931" y="906113"/>
                  <a:pt x="1271977" y="924401"/>
                  <a:pt x="1249117" y="937736"/>
                </a:cubicBezTo>
                <a:cubicBezTo>
                  <a:pt x="1242926" y="941261"/>
                  <a:pt x="1206159" y="952690"/>
                  <a:pt x="1202444" y="960596"/>
                </a:cubicBezTo>
                <a:cubicBezTo>
                  <a:pt x="1096612" y="998391"/>
                  <a:pt x="1007953" y="1073058"/>
                  <a:pt x="952699" y="1170908"/>
                </a:cubicBezTo>
                <a:lnTo>
                  <a:pt x="941078" y="1170908"/>
                </a:lnTo>
                <a:lnTo>
                  <a:pt x="941078" y="796766"/>
                </a:lnTo>
                <a:lnTo>
                  <a:pt x="956223" y="747331"/>
                </a:lnTo>
                <a:lnTo>
                  <a:pt x="970415" y="747331"/>
                </a:lnTo>
                <a:lnTo>
                  <a:pt x="970415" y="733711"/>
                </a:lnTo>
                <a:lnTo>
                  <a:pt x="924600" y="733711"/>
                </a:lnTo>
                <a:lnTo>
                  <a:pt x="924600" y="524161"/>
                </a:lnTo>
                <a:lnTo>
                  <a:pt x="935744" y="487775"/>
                </a:lnTo>
                <a:lnTo>
                  <a:pt x="946222" y="487775"/>
                </a:lnTo>
                <a:lnTo>
                  <a:pt x="946222" y="477488"/>
                </a:lnTo>
                <a:lnTo>
                  <a:pt x="897739" y="477488"/>
                </a:lnTo>
                <a:lnTo>
                  <a:pt x="897739" y="330137"/>
                </a:lnTo>
                <a:lnTo>
                  <a:pt x="904502" y="330137"/>
                </a:lnTo>
                <a:lnTo>
                  <a:pt x="904502" y="318611"/>
                </a:lnTo>
                <a:lnTo>
                  <a:pt x="910313" y="318611"/>
                </a:lnTo>
                <a:lnTo>
                  <a:pt x="910313" y="300990"/>
                </a:lnTo>
                <a:cubicBezTo>
                  <a:pt x="936735" y="282045"/>
                  <a:pt x="942783" y="245269"/>
                  <a:pt x="923838" y="218847"/>
                </a:cubicBezTo>
                <a:cubicBezTo>
                  <a:pt x="923200" y="217951"/>
                  <a:pt x="922533" y="217075"/>
                  <a:pt x="921838" y="216218"/>
                </a:cubicBezTo>
                <a:cubicBezTo>
                  <a:pt x="922571" y="212312"/>
                  <a:pt x="920571" y="208397"/>
                  <a:pt x="916980" y="206693"/>
                </a:cubicBezTo>
                <a:cubicBezTo>
                  <a:pt x="911179" y="203406"/>
                  <a:pt x="905826" y="199368"/>
                  <a:pt x="901073" y="194691"/>
                </a:cubicBezTo>
                <a:cubicBezTo>
                  <a:pt x="901540" y="191300"/>
                  <a:pt x="900606" y="187862"/>
                  <a:pt x="898502" y="185166"/>
                </a:cubicBezTo>
                <a:cubicBezTo>
                  <a:pt x="889643" y="175070"/>
                  <a:pt x="887071" y="139065"/>
                  <a:pt x="884119" y="116967"/>
                </a:cubicBezTo>
                <a:cubicBezTo>
                  <a:pt x="892805" y="113919"/>
                  <a:pt x="897378" y="104413"/>
                  <a:pt x="894339" y="95726"/>
                </a:cubicBezTo>
                <a:cubicBezTo>
                  <a:pt x="892425" y="90278"/>
                  <a:pt x="887843" y="86211"/>
                  <a:pt x="882214" y="84963"/>
                </a:cubicBezTo>
                <a:lnTo>
                  <a:pt x="882214" y="75438"/>
                </a:lnTo>
                <a:cubicBezTo>
                  <a:pt x="902464" y="74514"/>
                  <a:pt x="918275" y="57598"/>
                  <a:pt x="917837" y="37338"/>
                </a:cubicBezTo>
                <a:cubicBezTo>
                  <a:pt x="917980" y="35662"/>
                  <a:pt x="917980" y="33966"/>
                  <a:pt x="917837" y="32290"/>
                </a:cubicBezTo>
                <a:cubicBezTo>
                  <a:pt x="915580" y="48597"/>
                  <a:pt x="900530" y="59988"/>
                  <a:pt x="884214" y="57731"/>
                </a:cubicBezTo>
                <a:cubicBezTo>
                  <a:pt x="869288" y="55664"/>
                  <a:pt x="858249" y="42786"/>
                  <a:pt x="858496" y="27718"/>
                </a:cubicBezTo>
                <a:cubicBezTo>
                  <a:pt x="858401" y="16050"/>
                  <a:pt x="864878" y="5325"/>
                  <a:pt x="875261" y="0"/>
                </a:cubicBezTo>
                <a:cubicBezTo>
                  <a:pt x="854677" y="4353"/>
                  <a:pt x="841514" y="24575"/>
                  <a:pt x="845866" y="45158"/>
                </a:cubicBezTo>
                <a:cubicBezTo>
                  <a:pt x="849162" y="60741"/>
                  <a:pt x="861802" y="72619"/>
                  <a:pt x="877546" y="74962"/>
                </a:cubicBezTo>
                <a:lnTo>
                  <a:pt x="877546" y="84487"/>
                </a:lnTo>
                <a:cubicBezTo>
                  <a:pt x="869326" y="85592"/>
                  <a:pt x="863231" y="92669"/>
                  <a:pt x="863354" y="100965"/>
                </a:cubicBezTo>
                <a:cubicBezTo>
                  <a:pt x="863278" y="108166"/>
                  <a:pt x="867860" y="114595"/>
                  <a:pt x="874689" y="116872"/>
                </a:cubicBezTo>
                <a:cubicBezTo>
                  <a:pt x="872308" y="138303"/>
                  <a:pt x="870212" y="172879"/>
                  <a:pt x="859925" y="184880"/>
                </a:cubicBezTo>
                <a:cubicBezTo>
                  <a:pt x="857763" y="187738"/>
                  <a:pt x="856868" y="191348"/>
                  <a:pt x="857449" y="194881"/>
                </a:cubicBezTo>
                <a:cubicBezTo>
                  <a:pt x="852467" y="199263"/>
                  <a:pt x="847076" y="203159"/>
                  <a:pt x="841352" y="206502"/>
                </a:cubicBezTo>
                <a:cubicBezTo>
                  <a:pt x="837846" y="208283"/>
                  <a:pt x="835913" y="212150"/>
                  <a:pt x="836589" y="216027"/>
                </a:cubicBezTo>
                <a:cubicBezTo>
                  <a:pt x="816187" y="241335"/>
                  <a:pt x="820168" y="278397"/>
                  <a:pt x="845485" y="298799"/>
                </a:cubicBezTo>
                <a:cubicBezTo>
                  <a:pt x="846343" y="299485"/>
                  <a:pt x="847219" y="300161"/>
                  <a:pt x="848114" y="300799"/>
                </a:cubicBezTo>
                <a:lnTo>
                  <a:pt x="848114" y="318421"/>
                </a:lnTo>
                <a:lnTo>
                  <a:pt x="853924" y="318421"/>
                </a:lnTo>
                <a:lnTo>
                  <a:pt x="853924" y="329946"/>
                </a:lnTo>
                <a:lnTo>
                  <a:pt x="860687" y="329946"/>
                </a:lnTo>
                <a:lnTo>
                  <a:pt x="860687" y="476917"/>
                </a:lnTo>
                <a:lnTo>
                  <a:pt x="812300" y="476917"/>
                </a:lnTo>
                <a:lnTo>
                  <a:pt x="812300" y="487204"/>
                </a:lnTo>
                <a:lnTo>
                  <a:pt x="822682" y="487204"/>
                </a:lnTo>
                <a:lnTo>
                  <a:pt x="833827" y="523589"/>
                </a:lnTo>
                <a:lnTo>
                  <a:pt x="833827" y="733139"/>
                </a:lnTo>
                <a:lnTo>
                  <a:pt x="788012" y="733139"/>
                </a:lnTo>
                <a:lnTo>
                  <a:pt x="788012" y="747141"/>
                </a:lnTo>
                <a:lnTo>
                  <a:pt x="801632" y="747141"/>
                </a:lnTo>
                <a:lnTo>
                  <a:pt x="816777" y="796576"/>
                </a:lnTo>
                <a:lnTo>
                  <a:pt x="816777" y="1171004"/>
                </a:lnTo>
                <a:lnTo>
                  <a:pt x="759627" y="1171004"/>
                </a:lnTo>
                <a:lnTo>
                  <a:pt x="759627" y="1188244"/>
                </a:lnTo>
                <a:lnTo>
                  <a:pt x="771629" y="1188244"/>
                </a:lnTo>
                <a:lnTo>
                  <a:pt x="792869" y="1258729"/>
                </a:lnTo>
                <a:lnTo>
                  <a:pt x="793441" y="1258729"/>
                </a:lnTo>
                <a:lnTo>
                  <a:pt x="793441" y="1288447"/>
                </a:lnTo>
                <a:cubicBezTo>
                  <a:pt x="770476" y="1271778"/>
                  <a:pt x="745311" y="1258376"/>
                  <a:pt x="718670" y="1248632"/>
                </a:cubicBezTo>
                <a:cubicBezTo>
                  <a:pt x="718670" y="1243203"/>
                  <a:pt x="691047" y="1234821"/>
                  <a:pt x="686665" y="1232154"/>
                </a:cubicBezTo>
                <a:cubicBezTo>
                  <a:pt x="676283" y="1225868"/>
                  <a:pt x="664282" y="1211389"/>
                  <a:pt x="642660" y="1204913"/>
                </a:cubicBezTo>
                <a:cubicBezTo>
                  <a:pt x="649061" y="1191644"/>
                  <a:pt x="643498" y="1175700"/>
                  <a:pt x="630230" y="1169298"/>
                </a:cubicBezTo>
                <a:cubicBezTo>
                  <a:pt x="630087" y="1169232"/>
                  <a:pt x="629944" y="1169165"/>
                  <a:pt x="629801" y="1169098"/>
                </a:cubicBezTo>
                <a:lnTo>
                  <a:pt x="629801" y="1155287"/>
                </a:lnTo>
                <a:cubicBezTo>
                  <a:pt x="638231" y="1148991"/>
                  <a:pt x="639945" y="1137047"/>
                  <a:pt x="633649" y="1128627"/>
                </a:cubicBezTo>
                <a:cubicBezTo>
                  <a:pt x="631649" y="1125941"/>
                  <a:pt x="628972" y="1123836"/>
                  <a:pt x="625896" y="1122521"/>
                </a:cubicBezTo>
                <a:lnTo>
                  <a:pt x="625896" y="1110901"/>
                </a:lnTo>
                <a:cubicBezTo>
                  <a:pt x="630116" y="1108558"/>
                  <a:pt x="632745" y="1104109"/>
                  <a:pt x="632754" y="1099280"/>
                </a:cubicBezTo>
                <a:cubicBezTo>
                  <a:pt x="632840" y="1093356"/>
                  <a:pt x="628934" y="1088117"/>
                  <a:pt x="623229" y="1086517"/>
                </a:cubicBezTo>
                <a:lnTo>
                  <a:pt x="623229" y="1076611"/>
                </a:lnTo>
                <a:cubicBezTo>
                  <a:pt x="646375" y="1075582"/>
                  <a:pt x="664520" y="1056342"/>
                  <a:pt x="664187" y="1033177"/>
                </a:cubicBezTo>
                <a:cubicBezTo>
                  <a:pt x="664329" y="1031243"/>
                  <a:pt x="664329" y="1029300"/>
                  <a:pt x="664187" y="1027366"/>
                </a:cubicBezTo>
                <a:cubicBezTo>
                  <a:pt x="661796" y="1046150"/>
                  <a:pt x="644632" y="1059447"/>
                  <a:pt x="625848" y="1057065"/>
                </a:cubicBezTo>
                <a:cubicBezTo>
                  <a:pt x="608370" y="1054837"/>
                  <a:pt x="595426" y="1039739"/>
                  <a:pt x="595892" y="1022128"/>
                </a:cubicBezTo>
                <a:cubicBezTo>
                  <a:pt x="595768" y="1008783"/>
                  <a:pt x="603122" y="996505"/>
                  <a:pt x="614942" y="990314"/>
                </a:cubicBezTo>
                <a:cubicBezTo>
                  <a:pt x="591425" y="995772"/>
                  <a:pt x="576776" y="1019261"/>
                  <a:pt x="582233" y="1042788"/>
                </a:cubicBezTo>
                <a:cubicBezTo>
                  <a:pt x="586234" y="1060028"/>
                  <a:pt x="600236" y="1073153"/>
                  <a:pt x="617705" y="1076039"/>
                </a:cubicBezTo>
                <a:lnTo>
                  <a:pt x="617705" y="1086517"/>
                </a:lnTo>
                <a:cubicBezTo>
                  <a:pt x="611980" y="1088088"/>
                  <a:pt x="608056" y="1093346"/>
                  <a:pt x="608180" y="1099280"/>
                </a:cubicBezTo>
                <a:cubicBezTo>
                  <a:pt x="608189" y="1104109"/>
                  <a:pt x="610818" y="1108558"/>
                  <a:pt x="615038" y="1110901"/>
                </a:cubicBezTo>
                <a:lnTo>
                  <a:pt x="615038" y="1122521"/>
                </a:lnTo>
                <a:cubicBezTo>
                  <a:pt x="605370" y="1126665"/>
                  <a:pt x="600883" y="1137866"/>
                  <a:pt x="605027" y="1147534"/>
                </a:cubicBezTo>
                <a:cubicBezTo>
                  <a:pt x="606351" y="1150611"/>
                  <a:pt x="608456" y="1153287"/>
                  <a:pt x="611132" y="1155287"/>
                </a:cubicBezTo>
                <a:lnTo>
                  <a:pt x="611132" y="1169098"/>
                </a:lnTo>
                <a:cubicBezTo>
                  <a:pt x="601598" y="1173347"/>
                  <a:pt x="595502" y="1182853"/>
                  <a:pt x="595606" y="1193292"/>
                </a:cubicBezTo>
                <a:cubicBezTo>
                  <a:pt x="595616" y="1197245"/>
                  <a:pt x="596492" y="1201150"/>
                  <a:pt x="598178" y="1204722"/>
                </a:cubicBezTo>
                <a:cubicBezTo>
                  <a:pt x="579128" y="1210437"/>
                  <a:pt x="570270" y="1223010"/>
                  <a:pt x="554458" y="1232154"/>
                </a:cubicBezTo>
                <a:cubicBezTo>
                  <a:pt x="550077" y="1234726"/>
                  <a:pt x="522550" y="1243203"/>
                  <a:pt x="522169" y="1248632"/>
                </a:cubicBezTo>
                <a:cubicBezTo>
                  <a:pt x="434063" y="1280636"/>
                  <a:pt x="363006" y="1354074"/>
                  <a:pt x="328049" y="1448181"/>
                </a:cubicBezTo>
                <a:lnTo>
                  <a:pt x="328049" y="1400556"/>
                </a:lnTo>
                <a:lnTo>
                  <a:pt x="328525" y="1400556"/>
                </a:lnTo>
                <a:lnTo>
                  <a:pt x="345671" y="1343406"/>
                </a:lnTo>
                <a:lnTo>
                  <a:pt x="355196" y="1343406"/>
                </a:lnTo>
                <a:lnTo>
                  <a:pt x="355196" y="1329404"/>
                </a:lnTo>
                <a:lnTo>
                  <a:pt x="308237" y="1329404"/>
                </a:lnTo>
                <a:lnTo>
                  <a:pt x="308237" y="1027081"/>
                </a:lnTo>
                <a:lnTo>
                  <a:pt x="320429" y="987076"/>
                </a:lnTo>
                <a:lnTo>
                  <a:pt x="331954" y="987076"/>
                </a:lnTo>
                <a:lnTo>
                  <a:pt x="331954" y="975836"/>
                </a:lnTo>
                <a:lnTo>
                  <a:pt x="294902" y="975836"/>
                </a:lnTo>
                <a:lnTo>
                  <a:pt x="294902" y="806291"/>
                </a:lnTo>
                <a:lnTo>
                  <a:pt x="303856" y="776859"/>
                </a:lnTo>
                <a:lnTo>
                  <a:pt x="312333" y="776859"/>
                </a:lnTo>
                <a:lnTo>
                  <a:pt x="312333" y="768572"/>
                </a:lnTo>
                <a:lnTo>
                  <a:pt x="273185" y="768572"/>
                </a:lnTo>
                <a:lnTo>
                  <a:pt x="273185" y="649700"/>
                </a:lnTo>
                <a:lnTo>
                  <a:pt x="278614" y="649700"/>
                </a:lnTo>
                <a:lnTo>
                  <a:pt x="278614" y="640175"/>
                </a:lnTo>
                <a:lnTo>
                  <a:pt x="283377" y="640175"/>
                </a:lnTo>
                <a:lnTo>
                  <a:pt x="283377" y="625983"/>
                </a:lnTo>
                <a:cubicBezTo>
                  <a:pt x="304799" y="610724"/>
                  <a:pt x="309799" y="580987"/>
                  <a:pt x="294531" y="559565"/>
                </a:cubicBezTo>
                <a:cubicBezTo>
                  <a:pt x="294007" y="558822"/>
                  <a:pt x="293464" y="558108"/>
                  <a:pt x="292902" y="557403"/>
                </a:cubicBezTo>
                <a:cubicBezTo>
                  <a:pt x="293521" y="554164"/>
                  <a:pt x="291883" y="550916"/>
                  <a:pt x="288902" y="549497"/>
                </a:cubicBezTo>
                <a:cubicBezTo>
                  <a:pt x="284186" y="546897"/>
                  <a:pt x="279834" y="543696"/>
                  <a:pt x="275947" y="539972"/>
                </a:cubicBezTo>
                <a:cubicBezTo>
                  <a:pt x="276367" y="537238"/>
                  <a:pt x="275643" y="534448"/>
                  <a:pt x="273947" y="532257"/>
                </a:cubicBezTo>
                <a:cubicBezTo>
                  <a:pt x="266804" y="524065"/>
                  <a:pt x="264422" y="495014"/>
                  <a:pt x="262327" y="477107"/>
                </a:cubicBezTo>
                <a:cubicBezTo>
                  <a:pt x="269356" y="474583"/>
                  <a:pt x="273014" y="466839"/>
                  <a:pt x="270490" y="459810"/>
                </a:cubicBezTo>
                <a:cubicBezTo>
                  <a:pt x="268928" y="455476"/>
                  <a:pt x="265279" y="452238"/>
                  <a:pt x="260803" y="451199"/>
                </a:cubicBezTo>
                <a:lnTo>
                  <a:pt x="260803" y="443484"/>
                </a:lnTo>
                <a:cubicBezTo>
                  <a:pt x="277014" y="442665"/>
                  <a:pt x="289654" y="429139"/>
                  <a:pt x="289378" y="412909"/>
                </a:cubicBezTo>
                <a:cubicBezTo>
                  <a:pt x="289473" y="411547"/>
                  <a:pt x="289473" y="410175"/>
                  <a:pt x="289378" y="408813"/>
                </a:cubicBezTo>
                <a:cubicBezTo>
                  <a:pt x="287816" y="420824"/>
                  <a:pt x="277681" y="429873"/>
                  <a:pt x="265565" y="430054"/>
                </a:cubicBezTo>
                <a:cubicBezTo>
                  <a:pt x="252011" y="429796"/>
                  <a:pt x="241210" y="418652"/>
                  <a:pt x="241372" y="405098"/>
                </a:cubicBezTo>
                <a:cubicBezTo>
                  <a:pt x="241295" y="395687"/>
                  <a:pt x="246525" y="387029"/>
                  <a:pt x="254897" y="382714"/>
                </a:cubicBezTo>
                <a:cubicBezTo>
                  <a:pt x="238257" y="386172"/>
                  <a:pt x="227579" y="402460"/>
                  <a:pt x="231028" y="419090"/>
                </a:cubicBezTo>
                <a:cubicBezTo>
                  <a:pt x="233666" y="431787"/>
                  <a:pt x="243972" y="441465"/>
                  <a:pt x="256802" y="443294"/>
                </a:cubicBezTo>
                <a:lnTo>
                  <a:pt x="256802" y="451009"/>
                </a:lnTo>
                <a:cubicBezTo>
                  <a:pt x="249420" y="452123"/>
                  <a:pt x="244334" y="459019"/>
                  <a:pt x="245448" y="466401"/>
                </a:cubicBezTo>
                <a:cubicBezTo>
                  <a:pt x="246210" y="471421"/>
                  <a:pt x="249706" y="475583"/>
                  <a:pt x="254516" y="477203"/>
                </a:cubicBezTo>
                <a:cubicBezTo>
                  <a:pt x="252611" y="494633"/>
                  <a:pt x="250802" y="522541"/>
                  <a:pt x="242515" y="532257"/>
                </a:cubicBezTo>
                <a:cubicBezTo>
                  <a:pt x="240791" y="534581"/>
                  <a:pt x="240105" y="537505"/>
                  <a:pt x="240610" y="540353"/>
                </a:cubicBezTo>
                <a:cubicBezTo>
                  <a:pt x="236552" y="543916"/>
                  <a:pt x="232190" y="547097"/>
                  <a:pt x="227561" y="549878"/>
                </a:cubicBezTo>
                <a:cubicBezTo>
                  <a:pt x="224589" y="551297"/>
                  <a:pt x="222979" y="554564"/>
                  <a:pt x="223655" y="557784"/>
                </a:cubicBezTo>
                <a:cubicBezTo>
                  <a:pt x="207205" y="578301"/>
                  <a:pt x="210501" y="608276"/>
                  <a:pt x="231018" y="624735"/>
                </a:cubicBezTo>
                <a:cubicBezTo>
                  <a:pt x="231723" y="625297"/>
                  <a:pt x="232447" y="625840"/>
                  <a:pt x="233180" y="626364"/>
                </a:cubicBezTo>
                <a:lnTo>
                  <a:pt x="233180" y="640556"/>
                </a:lnTo>
                <a:lnTo>
                  <a:pt x="237943" y="640556"/>
                </a:lnTo>
                <a:lnTo>
                  <a:pt x="237943" y="650081"/>
                </a:lnTo>
                <a:lnTo>
                  <a:pt x="243372" y="650081"/>
                </a:lnTo>
                <a:lnTo>
                  <a:pt x="243372" y="768953"/>
                </a:lnTo>
                <a:lnTo>
                  <a:pt x="204224" y="768953"/>
                </a:lnTo>
                <a:lnTo>
                  <a:pt x="204224" y="777240"/>
                </a:lnTo>
                <a:lnTo>
                  <a:pt x="212702" y="777240"/>
                </a:lnTo>
                <a:lnTo>
                  <a:pt x="221655" y="806672"/>
                </a:lnTo>
                <a:lnTo>
                  <a:pt x="221655" y="976217"/>
                </a:lnTo>
                <a:lnTo>
                  <a:pt x="184603" y="976217"/>
                </a:lnTo>
                <a:lnTo>
                  <a:pt x="184603" y="987457"/>
                </a:lnTo>
                <a:lnTo>
                  <a:pt x="196128" y="987457"/>
                </a:lnTo>
                <a:lnTo>
                  <a:pt x="208320" y="1027462"/>
                </a:lnTo>
                <a:lnTo>
                  <a:pt x="208320" y="1330262"/>
                </a:lnTo>
                <a:lnTo>
                  <a:pt x="161552" y="1330262"/>
                </a:lnTo>
                <a:lnTo>
                  <a:pt x="161552" y="1344263"/>
                </a:lnTo>
                <a:lnTo>
                  <a:pt x="171077" y="1344263"/>
                </a:lnTo>
                <a:lnTo>
                  <a:pt x="188222" y="1401413"/>
                </a:lnTo>
                <a:lnTo>
                  <a:pt x="188698" y="1401413"/>
                </a:lnTo>
                <a:lnTo>
                  <a:pt x="188698" y="1496663"/>
                </a:lnTo>
                <a:cubicBezTo>
                  <a:pt x="169648" y="1507427"/>
                  <a:pt x="162981" y="1535716"/>
                  <a:pt x="153837" y="1560195"/>
                </a:cubicBezTo>
                <a:cubicBezTo>
                  <a:pt x="157285" y="1538564"/>
                  <a:pt x="164962" y="1517818"/>
                  <a:pt x="176411" y="1499140"/>
                </a:cubicBezTo>
                <a:cubicBezTo>
                  <a:pt x="162600" y="1513237"/>
                  <a:pt x="153551" y="1534382"/>
                  <a:pt x="150027" y="1563910"/>
                </a:cubicBezTo>
                <a:cubicBezTo>
                  <a:pt x="151341" y="1541659"/>
                  <a:pt x="157523" y="1519981"/>
                  <a:pt x="168124" y="1500378"/>
                </a:cubicBezTo>
                <a:cubicBezTo>
                  <a:pt x="155552" y="1516094"/>
                  <a:pt x="148312" y="1539621"/>
                  <a:pt x="146027" y="1570196"/>
                </a:cubicBezTo>
                <a:cubicBezTo>
                  <a:pt x="145760" y="1551223"/>
                  <a:pt x="148293" y="1532325"/>
                  <a:pt x="153551" y="1514094"/>
                </a:cubicBezTo>
                <a:cubicBezTo>
                  <a:pt x="147074" y="1525905"/>
                  <a:pt x="143360" y="1545050"/>
                  <a:pt x="142693" y="1572768"/>
                </a:cubicBezTo>
                <a:cubicBezTo>
                  <a:pt x="139635" y="1556423"/>
                  <a:pt x="140445" y="1539592"/>
                  <a:pt x="145074" y="1523619"/>
                </a:cubicBezTo>
                <a:cubicBezTo>
                  <a:pt x="137454" y="1538478"/>
                  <a:pt x="137740" y="1560005"/>
                  <a:pt x="138692" y="1582103"/>
                </a:cubicBezTo>
                <a:cubicBezTo>
                  <a:pt x="133377" y="1566015"/>
                  <a:pt x="132949" y="1548717"/>
                  <a:pt x="137454" y="1532382"/>
                </a:cubicBezTo>
                <a:cubicBezTo>
                  <a:pt x="133911" y="1541488"/>
                  <a:pt x="132101" y="1551184"/>
                  <a:pt x="132120" y="1560957"/>
                </a:cubicBezTo>
                <a:lnTo>
                  <a:pt x="130977" y="1558671"/>
                </a:lnTo>
                <a:cubicBezTo>
                  <a:pt x="132253" y="1565843"/>
                  <a:pt x="131396" y="1573225"/>
                  <a:pt x="128500" y="1579912"/>
                </a:cubicBezTo>
                <a:cubicBezTo>
                  <a:pt x="127310" y="1569282"/>
                  <a:pt x="127157" y="1558566"/>
                  <a:pt x="128024" y="1547908"/>
                </a:cubicBezTo>
                <a:cubicBezTo>
                  <a:pt x="125891" y="1559843"/>
                  <a:pt x="125243" y="1572006"/>
                  <a:pt x="126119" y="1584103"/>
                </a:cubicBezTo>
                <a:cubicBezTo>
                  <a:pt x="124328" y="1586617"/>
                  <a:pt x="122319" y="1588980"/>
                  <a:pt x="120119" y="1591151"/>
                </a:cubicBezTo>
                <a:cubicBezTo>
                  <a:pt x="127357" y="1573149"/>
                  <a:pt x="127167" y="1559243"/>
                  <a:pt x="120880" y="1548765"/>
                </a:cubicBezTo>
                <a:cubicBezTo>
                  <a:pt x="123633" y="1562052"/>
                  <a:pt x="121814" y="1575883"/>
                  <a:pt x="115737" y="1588008"/>
                </a:cubicBezTo>
                <a:cubicBezTo>
                  <a:pt x="121861" y="1568796"/>
                  <a:pt x="116747" y="1547784"/>
                  <a:pt x="102497" y="1533525"/>
                </a:cubicBezTo>
                <a:cubicBezTo>
                  <a:pt x="112403" y="1547679"/>
                  <a:pt x="115670" y="1565443"/>
                  <a:pt x="111451" y="1582198"/>
                </a:cubicBezTo>
                <a:cubicBezTo>
                  <a:pt x="114622" y="1561929"/>
                  <a:pt x="106479" y="1541545"/>
                  <a:pt x="90210" y="1529048"/>
                </a:cubicBezTo>
                <a:cubicBezTo>
                  <a:pt x="107450" y="1552194"/>
                  <a:pt x="104879" y="1563910"/>
                  <a:pt x="106783" y="1578102"/>
                </a:cubicBezTo>
                <a:cubicBezTo>
                  <a:pt x="99545" y="1556956"/>
                  <a:pt x="98687" y="1534573"/>
                  <a:pt x="66016" y="1518666"/>
                </a:cubicBezTo>
                <a:cubicBezTo>
                  <a:pt x="98021" y="1543907"/>
                  <a:pt x="94591" y="1556766"/>
                  <a:pt x="99259" y="1571911"/>
                </a:cubicBezTo>
                <a:cubicBezTo>
                  <a:pt x="90534" y="1547003"/>
                  <a:pt x="72417" y="1526496"/>
                  <a:pt x="48776" y="1514761"/>
                </a:cubicBezTo>
                <a:cubicBezTo>
                  <a:pt x="68836" y="1528829"/>
                  <a:pt x="84514" y="1548279"/>
                  <a:pt x="94020" y="1570863"/>
                </a:cubicBezTo>
                <a:cubicBezTo>
                  <a:pt x="78732" y="1546289"/>
                  <a:pt x="57206" y="1526210"/>
                  <a:pt x="31631" y="1512665"/>
                </a:cubicBezTo>
                <a:cubicBezTo>
                  <a:pt x="54244" y="1527658"/>
                  <a:pt x="73322" y="1547384"/>
                  <a:pt x="87543" y="1570482"/>
                </a:cubicBezTo>
                <a:cubicBezTo>
                  <a:pt x="63635" y="1541240"/>
                  <a:pt x="42013" y="1521905"/>
                  <a:pt x="23059" y="1514570"/>
                </a:cubicBezTo>
                <a:cubicBezTo>
                  <a:pt x="45833" y="1528629"/>
                  <a:pt x="65454" y="1547241"/>
                  <a:pt x="80685" y="1569244"/>
                </a:cubicBezTo>
                <a:cubicBezTo>
                  <a:pt x="64445" y="1551584"/>
                  <a:pt x="44595" y="1537621"/>
                  <a:pt x="22487" y="1528286"/>
                </a:cubicBezTo>
                <a:cubicBezTo>
                  <a:pt x="41690" y="1539107"/>
                  <a:pt x="59130" y="1552785"/>
                  <a:pt x="74208" y="1568863"/>
                </a:cubicBezTo>
                <a:cubicBezTo>
                  <a:pt x="57196" y="1552670"/>
                  <a:pt x="36746" y="1540526"/>
                  <a:pt x="14391" y="1533335"/>
                </a:cubicBezTo>
                <a:cubicBezTo>
                  <a:pt x="33155" y="1541174"/>
                  <a:pt x="50234" y="1552556"/>
                  <a:pt x="64683" y="1566863"/>
                </a:cubicBezTo>
                <a:cubicBezTo>
                  <a:pt x="49071" y="1553442"/>
                  <a:pt x="30441" y="1544003"/>
                  <a:pt x="10390" y="1539335"/>
                </a:cubicBezTo>
                <a:cubicBezTo>
                  <a:pt x="27040" y="1545041"/>
                  <a:pt x="42480" y="1553794"/>
                  <a:pt x="55920" y="1565148"/>
                </a:cubicBezTo>
                <a:cubicBezTo>
                  <a:pt x="40070" y="1555337"/>
                  <a:pt x="21792" y="1550118"/>
                  <a:pt x="3152" y="1550098"/>
                </a:cubicBezTo>
                <a:cubicBezTo>
                  <a:pt x="20068" y="1551023"/>
                  <a:pt x="36470" y="1556271"/>
                  <a:pt x="50777" y="1565339"/>
                </a:cubicBezTo>
                <a:cubicBezTo>
                  <a:pt x="35175" y="1559004"/>
                  <a:pt x="17706" y="1559004"/>
                  <a:pt x="2104" y="1565339"/>
                </a:cubicBezTo>
                <a:cubicBezTo>
                  <a:pt x="13972" y="1563138"/>
                  <a:pt x="26145" y="1563138"/>
                  <a:pt x="38013" y="1565339"/>
                </a:cubicBezTo>
                <a:cubicBezTo>
                  <a:pt x="26964" y="1565015"/>
                  <a:pt x="16020" y="1567606"/>
                  <a:pt x="6295" y="1572863"/>
                </a:cubicBezTo>
                <a:cubicBezTo>
                  <a:pt x="19735" y="1567863"/>
                  <a:pt x="34108" y="1565882"/>
                  <a:pt x="48395" y="1567053"/>
                </a:cubicBezTo>
                <a:lnTo>
                  <a:pt x="51157" y="1567624"/>
                </a:lnTo>
                <a:cubicBezTo>
                  <a:pt x="38365" y="1567644"/>
                  <a:pt x="25907" y="1571673"/>
                  <a:pt x="15534" y="1579150"/>
                </a:cubicBezTo>
                <a:cubicBezTo>
                  <a:pt x="28088" y="1572720"/>
                  <a:pt x="41918" y="1569139"/>
                  <a:pt x="56015" y="1568672"/>
                </a:cubicBezTo>
                <a:lnTo>
                  <a:pt x="56872" y="1568672"/>
                </a:lnTo>
                <a:cubicBezTo>
                  <a:pt x="46166" y="1569758"/>
                  <a:pt x="35965" y="1573816"/>
                  <a:pt x="27440" y="1580388"/>
                </a:cubicBezTo>
                <a:lnTo>
                  <a:pt x="22868" y="1578769"/>
                </a:lnTo>
                <a:lnTo>
                  <a:pt x="26869" y="1580960"/>
                </a:lnTo>
                <a:lnTo>
                  <a:pt x="25916" y="1581912"/>
                </a:lnTo>
                <a:lnTo>
                  <a:pt x="27154" y="1581150"/>
                </a:lnTo>
                <a:cubicBezTo>
                  <a:pt x="38499" y="1587389"/>
                  <a:pt x="48919" y="1595180"/>
                  <a:pt x="58111" y="1604296"/>
                </a:cubicBezTo>
                <a:cubicBezTo>
                  <a:pt x="49976" y="1598533"/>
                  <a:pt x="40975" y="1594095"/>
                  <a:pt x="31441" y="1591151"/>
                </a:cubicBezTo>
                <a:cubicBezTo>
                  <a:pt x="25230" y="1588360"/>
                  <a:pt x="18868" y="1585913"/>
                  <a:pt x="12391" y="1583817"/>
                </a:cubicBezTo>
                <a:cubicBezTo>
                  <a:pt x="15915" y="1585341"/>
                  <a:pt x="19344" y="1587056"/>
                  <a:pt x="22773" y="1588770"/>
                </a:cubicBezTo>
                <a:lnTo>
                  <a:pt x="18772" y="1587913"/>
                </a:lnTo>
                <a:cubicBezTo>
                  <a:pt x="21821" y="1588961"/>
                  <a:pt x="24678" y="1590008"/>
                  <a:pt x="27345" y="1591151"/>
                </a:cubicBezTo>
                <a:cubicBezTo>
                  <a:pt x="35698" y="1595533"/>
                  <a:pt x="43556" y="1600800"/>
                  <a:pt x="50777" y="1606868"/>
                </a:cubicBezTo>
                <a:cubicBezTo>
                  <a:pt x="46633" y="1604391"/>
                  <a:pt x="42223" y="1602372"/>
                  <a:pt x="37632" y="1600867"/>
                </a:cubicBezTo>
                <a:cubicBezTo>
                  <a:pt x="27993" y="1595619"/>
                  <a:pt x="17915" y="1591189"/>
                  <a:pt x="7533" y="1587627"/>
                </a:cubicBezTo>
                <a:cubicBezTo>
                  <a:pt x="15153" y="1591437"/>
                  <a:pt x="21916" y="1594866"/>
                  <a:pt x="27916" y="1598105"/>
                </a:cubicBezTo>
                <a:cubicBezTo>
                  <a:pt x="22125" y="1596800"/>
                  <a:pt x="16229" y="1596066"/>
                  <a:pt x="10295" y="1595914"/>
                </a:cubicBezTo>
                <a:cubicBezTo>
                  <a:pt x="6895" y="1595161"/>
                  <a:pt x="3466" y="1594580"/>
                  <a:pt x="8" y="1594199"/>
                </a:cubicBezTo>
                <a:lnTo>
                  <a:pt x="8" y="1594199"/>
                </a:lnTo>
                <a:lnTo>
                  <a:pt x="5247" y="1595533"/>
                </a:lnTo>
                <a:cubicBezTo>
                  <a:pt x="3494" y="1595628"/>
                  <a:pt x="1742" y="1595819"/>
                  <a:pt x="8" y="1596104"/>
                </a:cubicBezTo>
                <a:lnTo>
                  <a:pt x="8" y="1597723"/>
                </a:lnTo>
                <a:cubicBezTo>
                  <a:pt x="4942" y="1597685"/>
                  <a:pt x="9867" y="1597943"/>
                  <a:pt x="14772" y="1598486"/>
                </a:cubicBezTo>
                <a:cubicBezTo>
                  <a:pt x="19030" y="1599990"/>
                  <a:pt x="23192" y="1601743"/>
                  <a:pt x="27250" y="1603724"/>
                </a:cubicBezTo>
                <a:cubicBezTo>
                  <a:pt x="21525" y="1602734"/>
                  <a:pt x="15724" y="1602286"/>
                  <a:pt x="9914" y="1602391"/>
                </a:cubicBezTo>
                <a:cubicBezTo>
                  <a:pt x="6762" y="1601943"/>
                  <a:pt x="3570" y="1601753"/>
                  <a:pt x="389" y="1601819"/>
                </a:cubicBezTo>
                <a:lnTo>
                  <a:pt x="389" y="1605915"/>
                </a:lnTo>
                <a:cubicBezTo>
                  <a:pt x="3809" y="1605544"/>
                  <a:pt x="7238" y="1605344"/>
                  <a:pt x="10676" y="1605344"/>
                </a:cubicBezTo>
                <a:cubicBezTo>
                  <a:pt x="16334" y="1606039"/>
                  <a:pt x="21859" y="1607582"/>
                  <a:pt x="27059" y="1609915"/>
                </a:cubicBezTo>
                <a:lnTo>
                  <a:pt x="23725" y="1609915"/>
                </a:lnTo>
                <a:cubicBezTo>
                  <a:pt x="16077" y="1608144"/>
                  <a:pt x="8190" y="1607696"/>
                  <a:pt x="389" y="1608582"/>
                </a:cubicBezTo>
                <a:lnTo>
                  <a:pt x="389" y="1611725"/>
                </a:lnTo>
                <a:cubicBezTo>
                  <a:pt x="3075" y="1611354"/>
                  <a:pt x="5780" y="1611163"/>
                  <a:pt x="8486" y="1611154"/>
                </a:cubicBezTo>
                <a:cubicBezTo>
                  <a:pt x="5914" y="1611154"/>
                  <a:pt x="3247" y="1612106"/>
                  <a:pt x="389" y="1612678"/>
                </a:cubicBezTo>
                <a:lnTo>
                  <a:pt x="389" y="1616488"/>
                </a:lnTo>
                <a:lnTo>
                  <a:pt x="8390" y="1615631"/>
                </a:lnTo>
                <a:cubicBezTo>
                  <a:pt x="5666" y="1616297"/>
                  <a:pt x="2990" y="1617155"/>
                  <a:pt x="389" y="1618202"/>
                </a:cubicBezTo>
                <a:lnTo>
                  <a:pt x="389" y="1622584"/>
                </a:lnTo>
                <a:cubicBezTo>
                  <a:pt x="22240" y="1616097"/>
                  <a:pt x="45757" y="1618317"/>
                  <a:pt x="66016" y="1628775"/>
                </a:cubicBezTo>
                <a:cubicBezTo>
                  <a:pt x="74713" y="1636300"/>
                  <a:pt x="81971" y="1645339"/>
                  <a:pt x="87448" y="1655445"/>
                </a:cubicBezTo>
                <a:lnTo>
                  <a:pt x="85162" y="1656112"/>
                </a:lnTo>
                <a:cubicBezTo>
                  <a:pt x="74884" y="1639338"/>
                  <a:pt x="58253" y="1627451"/>
                  <a:pt x="39061" y="1623155"/>
                </a:cubicBezTo>
                <a:cubicBezTo>
                  <a:pt x="58101" y="1631709"/>
                  <a:pt x="74084" y="1645863"/>
                  <a:pt x="84876" y="1663732"/>
                </a:cubicBezTo>
                <a:lnTo>
                  <a:pt x="84019" y="1663732"/>
                </a:lnTo>
                <a:cubicBezTo>
                  <a:pt x="69922" y="1649063"/>
                  <a:pt x="51824" y="1634204"/>
                  <a:pt x="29821" y="1631823"/>
                </a:cubicBezTo>
                <a:cubicBezTo>
                  <a:pt x="51253" y="1639043"/>
                  <a:pt x="70312" y="1651950"/>
                  <a:pt x="84971" y="1669161"/>
                </a:cubicBezTo>
                <a:lnTo>
                  <a:pt x="84971" y="1669161"/>
                </a:lnTo>
                <a:cubicBezTo>
                  <a:pt x="57539" y="1646491"/>
                  <a:pt x="36203" y="1642110"/>
                  <a:pt x="21821" y="1645539"/>
                </a:cubicBezTo>
                <a:cubicBezTo>
                  <a:pt x="44014" y="1646568"/>
                  <a:pt x="65140" y="1655407"/>
                  <a:pt x="81447" y="1670495"/>
                </a:cubicBezTo>
                <a:lnTo>
                  <a:pt x="81447" y="1670495"/>
                </a:lnTo>
                <a:cubicBezTo>
                  <a:pt x="54872" y="1655540"/>
                  <a:pt x="31631" y="1650206"/>
                  <a:pt x="18011" y="1653445"/>
                </a:cubicBezTo>
                <a:cubicBezTo>
                  <a:pt x="38603" y="1653874"/>
                  <a:pt x="58720" y="1659750"/>
                  <a:pt x="76304" y="1670495"/>
                </a:cubicBezTo>
                <a:cubicBezTo>
                  <a:pt x="44776" y="1658588"/>
                  <a:pt x="23345" y="1655350"/>
                  <a:pt x="16105" y="1667732"/>
                </a:cubicBezTo>
                <a:cubicBezTo>
                  <a:pt x="29726" y="1658683"/>
                  <a:pt x="48205" y="1662589"/>
                  <a:pt x="68874" y="1672304"/>
                </a:cubicBezTo>
                <a:cubicBezTo>
                  <a:pt x="33822" y="1664303"/>
                  <a:pt x="20106" y="1666970"/>
                  <a:pt x="16010" y="1674400"/>
                </a:cubicBezTo>
                <a:cubicBezTo>
                  <a:pt x="23059" y="1670209"/>
                  <a:pt x="35537" y="1668113"/>
                  <a:pt x="61159" y="1675352"/>
                </a:cubicBezTo>
                <a:cubicBezTo>
                  <a:pt x="31155" y="1670590"/>
                  <a:pt x="14296" y="1674400"/>
                  <a:pt x="13534" y="1686115"/>
                </a:cubicBezTo>
                <a:cubicBezTo>
                  <a:pt x="19154" y="1677924"/>
                  <a:pt x="34203" y="1675066"/>
                  <a:pt x="58492" y="1677829"/>
                </a:cubicBezTo>
                <a:cubicBezTo>
                  <a:pt x="27726" y="1677829"/>
                  <a:pt x="16010" y="1685354"/>
                  <a:pt x="12105" y="1696307"/>
                </a:cubicBezTo>
                <a:cubicBezTo>
                  <a:pt x="19535" y="1686782"/>
                  <a:pt x="34489" y="1681067"/>
                  <a:pt x="56777" y="1680401"/>
                </a:cubicBezTo>
                <a:cubicBezTo>
                  <a:pt x="26297" y="1685639"/>
                  <a:pt x="15629" y="1696498"/>
                  <a:pt x="12010" y="1708976"/>
                </a:cubicBezTo>
                <a:cubicBezTo>
                  <a:pt x="22344" y="1695345"/>
                  <a:pt x="37518" y="1686211"/>
                  <a:pt x="54396" y="1683448"/>
                </a:cubicBezTo>
                <a:lnTo>
                  <a:pt x="54396" y="1683448"/>
                </a:lnTo>
                <a:cubicBezTo>
                  <a:pt x="40832" y="1688868"/>
                  <a:pt x="29974" y="1699460"/>
                  <a:pt x="24202" y="1712881"/>
                </a:cubicBezTo>
                <a:cubicBezTo>
                  <a:pt x="31355" y="1702603"/>
                  <a:pt x="41261" y="1694545"/>
                  <a:pt x="52777" y="1689640"/>
                </a:cubicBezTo>
                <a:lnTo>
                  <a:pt x="52777" y="1689640"/>
                </a:lnTo>
                <a:cubicBezTo>
                  <a:pt x="43356" y="1698765"/>
                  <a:pt x="37308" y="1710824"/>
                  <a:pt x="35632" y="1723835"/>
                </a:cubicBezTo>
                <a:cubicBezTo>
                  <a:pt x="39670" y="1714062"/>
                  <a:pt x="44880" y="1704813"/>
                  <a:pt x="51157" y="1696307"/>
                </a:cubicBezTo>
                <a:cubicBezTo>
                  <a:pt x="49148" y="1704842"/>
                  <a:pt x="47967" y="1713548"/>
                  <a:pt x="47633" y="1722311"/>
                </a:cubicBezTo>
                <a:cubicBezTo>
                  <a:pt x="50252" y="1711262"/>
                  <a:pt x="53434" y="1700365"/>
                  <a:pt x="57158" y="1689640"/>
                </a:cubicBezTo>
                <a:cubicBezTo>
                  <a:pt x="58101" y="1688611"/>
                  <a:pt x="59120" y="1687659"/>
                  <a:pt x="60206" y="1686782"/>
                </a:cubicBezTo>
                <a:cubicBezTo>
                  <a:pt x="58263" y="1694240"/>
                  <a:pt x="57463" y="1701946"/>
                  <a:pt x="57825" y="1709642"/>
                </a:cubicBezTo>
                <a:cubicBezTo>
                  <a:pt x="60320" y="1699793"/>
                  <a:pt x="63807" y="1690221"/>
                  <a:pt x="68207" y="1681067"/>
                </a:cubicBezTo>
                <a:lnTo>
                  <a:pt x="70398" y="1680115"/>
                </a:lnTo>
                <a:cubicBezTo>
                  <a:pt x="67578" y="1689373"/>
                  <a:pt x="66255" y="1699012"/>
                  <a:pt x="66493" y="1708690"/>
                </a:cubicBezTo>
                <a:cubicBezTo>
                  <a:pt x="69198" y="1698069"/>
                  <a:pt x="72836" y="1687716"/>
                  <a:pt x="77351" y="1677733"/>
                </a:cubicBezTo>
                <a:lnTo>
                  <a:pt x="80399" y="1677733"/>
                </a:lnTo>
                <a:cubicBezTo>
                  <a:pt x="80399" y="1678877"/>
                  <a:pt x="80399" y="1680210"/>
                  <a:pt x="80399" y="1681639"/>
                </a:cubicBezTo>
                <a:lnTo>
                  <a:pt x="75637" y="1683353"/>
                </a:lnTo>
                <a:lnTo>
                  <a:pt x="80304" y="1683353"/>
                </a:lnTo>
                <a:cubicBezTo>
                  <a:pt x="80304" y="1684591"/>
                  <a:pt x="80304" y="1686020"/>
                  <a:pt x="80304" y="1687354"/>
                </a:cubicBezTo>
                <a:lnTo>
                  <a:pt x="78780" y="1688021"/>
                </a:lnTo>
                <a:lnTo>
                  <a:pt x="80209" y="1688021"/>
                </a:lnTo>
                <a:cubicBezTo>
                  <a:pt x="79542" y="1694431"/>
                  <a:pt x="78494" y="1700784"/>
                  <a:pt x="77065" y="1707071"/>
                </a:cubicBezTo>
                <a:cubicBezTo>
                  <a:pt x="79047" y="1703213"/>
                  <a:pt x="80790" y="1699232"/>
                  <a:pt x="82304" y="1695164"/>
                </a:cubicBezTo>
                <a:lnTo>
                  <a:pt x="89638" y="1694212"/>
                </a:lnTo>
                <a:cubicBezTo>
                  <a:pt x="89638" y="1696403"/>
                  <a:pt x="89638" y="1698593"/>
                  <a:pt x="89162" y="1700784"/>
                </a:cubicBezTo>
                <a:lnTo>
                  <a:pt x="82495" y="1703832"/>
                </a:lnTo>
                <a:cubicBezTo>
                  <a:pt x="84781" y="1703832"/>
                  <a:pt x="86971" y="1703261"/>
                  <a:pt x="88877" y="1702880"/>
                </a:cubicBezTo>
                <a:cubicBezTo>
                  <a:pt x="88877" y="1703927"/>
                  <a:pt x="88877" y="1704880"/>
                  <a:pt x="88877" y="1705832"/>
                </a:cubicBezTo>
                <a:cubicBezTo>
                  <a:pt x="89353" y="1704880"/>
                  <a:pt x="89734" y="1703832"/>
                  <a:pt x="90210" y="1702784"/>
                </a:cubicBezTo>
                <a:lnTo>
                  <a:pt x="96592" y="1701356"/>
                </a:lnTo>
                <a:lnTo>
                  <a:pt x="96592" y="1702594"/>
                </a:lnTo>
                <a:cubicBezTo>
                  <a:pt x="96896" y="1702184"/>
                  <a:pt x="97154" y="1701737"/>
                  <a:pt x="97354" y="1701260"/>
                </a:cubicBezTo>
                <a:cubicBezTo>
                  <a:pt x="100021" y="1700594"/>
                  <a:pt x="102307" y="1699927"/>
                  <a:pt x="104497" y="1699165"/>
                </a:cubicBezTo>
                <a:cubicBezTo>
                  <a:pt x="106688" y="1698403"/>
                  <a:pt x="109355" y="1697546"/>
                  <a:pt x="112022" y="1696879"/>
                </a:cubicBezTo>
                <a:cubicBezTo>
                  <a:pt x="112022" y="1697736"/>
                  <a:pt x="112784" y="1698593"/>
                  <a:pt x="113261" y="1699451"/>
                </a:cubicBezTo>
                <a:cubicBezTo>
                  <a:pt x="110889" y="1700231"/>
                  <a:pt x="108565" y="1701156"/>
                  <a:pt x="106307" y="1702213"/>
                </a:cubicBezTo>
                <a:cubicBezTo>
                  <a:pt x="99230" y="1705690"/>
                  <a:pt x="92496" y="1709833"/>
                  <a:pt x="86210" y="1714595"/>
                </a:cubicBezTo>
                <a:cubicBezTo>
                  <a:pt x="92934" y="1712281"/>
                  <a:pt x="99487" y="1709518"/>
                  <a:pt x="105831" y="1706308"/>
                </a:cubicBezTo>
                <a:cubicBezTo>
                  <a:pt x="108688" y="1704975"/>
                  <a:pt x="111613" y="1703794"/>
                  <a:pt x="114594" y="1702784"/>
                </a:cubicBezTo>
                <a:lnTo>
                  <a:pt x="115737" y="1705928"/>
                </a:lnTo>
                <a:cubicBezTo>
                  <a:pt x="112975" y="1707642"/>
                  <a:pt x="110117" y="1709547"/>
                  <a:pt x="107260" y="1711738"/>
                </a:cubicBezTo>
                <a:cubicBezTo>
                  <a:pt x="100954" y="1716262"/>
                  <a:pt x="95277" y="1721615"/>
                  <a:pt x="90400" y="1727645"/>
                </a:cubicBezTo>
                <a:cubicBezTo>
                  <a:pt x="96306" y="1723739"/>
                  <a:pt x="101735" y="1719644"/>
                  <a:pt x="107164" y="1715738"/>
                </a:cubicBezTo>
                <a:cubicBezTo>
                  <a:pt x="110403" y="1713452"/>
                  <a:pt x="113641" y="1711357"/>
                  <a:pt x="116689" y="1709452"/>
                </a:cubicBezTo>
                <a:lnTo>
                  <a:pt x="117547" y="1712500"/>
                </a:lnTo>
                <a:cubicBezTo>
                  <a:pt x="115928" y="1714690"/>
                  <a:pt x="114118" y="1717167"/>
                  <a:pt x="112403" y="1719834"/>
                </a:cubicBezTo>
                <a:cubicBezTo>
                  <a:pt x="108517" y="1725340"/>
                  <a:pt x="105107" y="1731178"/>
                  <a:pt x="102212" y="1737265"/>
                </a:cubicBezTo>
                <a:cubicBezTo>
                  <a:pt x="104688" y="1734598"/>
                  <a:pt x="109546" y="1727740"/>
                  <a:pt x="114308" y="1722215"/>
                </a:cubicBezTo>
                <a:lnTo>
                  <a:pt x="118690" y="1717072"/>
                </a:lnTo>
                <a:cubicBezTo>
                  <a:pt x="119166" y="1719167"/>
                  <a:pt x="119547" y="1721263"/>
                  <a:pt x="119928" y="1723358"/>
                </a:cubicBezTo>
                <a:cubicBezTo>
                  <a:pt x="117051" y="1731407"/>
                  <a:pt x="115499" y="1739865"/>
                  <a:pt x="115356" y="1748409"/>
                </a:cubicBezTo>
                <a:cubicBezTo>
                  <a:pt x="115489" y="1750447"/>
                  <a:pt x="116737" y="1752238"/>
                  <a:pt x="118595" y="1753076"/>
                </a:cubicBezTo>
                <a:lnTo>
                  <a:pt x="118595" y="1754600"/>
                </a:lnTo>
                <a:cubicBezTo>
                  <a:pt x="110498" y="1799368"/>
                  <a:pt x="121738" y="1948624"/>
                  <a:pt x="147170" y="1982533"/>
                </a:cubicBezTo>
                <a:cubicBezTo>
                  <a:pt x="152599" y="1982533"/>
                  <a:pt x="157647" y="1980057"/>
                  <a:pt x="154789" y="1973580"/>
                </a:cubicBezTo>
                <a:cubicBezTo>
                  <a:pt x="132025" y="1922431"/>
                  <a:pt x="117547" y="1810322"/>
                  <a:pt x="123738" y="1754505"/>
                </a:cubicBezTo>
                <a:cubicBezTo>
                  <a:pt x="127072" y="1754505"/>
                  <a:pt x="130215" y="1752695"/>
                  <a:pt x="130215" y="1749076"/>
                </a:cubicBezTo>
                <a:cubicBezTo>
                  <a:pt x="129558" y="1738941"/>
                  <a:pt x="130167" y="1728768"/>
                  <a:pt x="132025" y="1718786"/>
                </a:cubicBezTo>
                <a:lnTo>
                  <a:pt x="132025" y="1718310"/>
                </a:lnTo>
                <a:cubicBezTo>
                  <a:pt x="134320" y="1720758"/>
                  <a:pt x="136301" y="1723472"/>
                  <a:pt x="137930" y="1726406"/>
                </a:cubicBezTo>
                <a:cubicBezTo>
                  <a:pt x="141264" y="1732026"/>
                  <a:pt x="144217" y="1738122"/>
                  <a:pt x="146693" y="1742599"/>
                </a:cubicBezTo>
                <a:cubicBezTo>
                  <a:pt x="145160" y="1736046"/>
                  <a:pt x="142959" y="1729654"/>
                  <a:pt x="140121" y="1723549"/>
                </a:cubicBezTo>
                <a:cubicBezTo>
                  <a:pt x="138359" y="1719882"/>
                  <a:pt x="136292" y="1716376"/>
                  <a:pt x="133930" y="1713071"/>
                </a:cubicBezTo>
                <a:cubicBezTo>
                  <a:pt x="133873" y="1712662"/>
                  <a:pt x="133873" y="1712243"/>
                  <a:pt x="133930" y="1711833"/>
                </a:cubicBezTo>
                <a:lnTo>
                  <a:pt x="134406" y="1711833"/>
                </a:lnTo>
                <a:lnTo>
                  <a:pt x="134406" y="1711833"/>
                </a:lnTo>
                <a:cubicBezTo>
                  <a:pt x="138368" y="1714186"/>
                  <a:pt x="141997" y="1717062"/>
                  <a:pt x="145169" y="1720406"/>
                </a:cubicBezTo>
                <a:cubicBezTo>
                  <a:pt x="149646" y="1725168"/>
                  <a:pt x="153932" y="1730597"/>
                  <a:pt x="158885" y="1736407"/>
                </a:cubicBezTo>
                <a:cubicBezTo>
                  <a:pt x="155456" y="1729264"/>
                  <a:pt x="151237" y="1722520"/>
                  <a:pt x="146312" y="1716310"/>
                </a:cubicBezTo>
                <a:cubicBezTo>
                  <a:pt x="143522" y="1712766"/>
                  <a:pt x="140330" y="1709576"/>
                  <a:pt x="136787" y="1706785"/>
                </a:cubicBezTo>
                <a:lnTo>
                  <a:pt x="136787" y="1705928"/>
                </a:lnTo>
                <a:cubicBezTo>
                  <a:pt x="140826" y="1707842"/>
                  <a:pt x="144712" y="1710071"/>
                  <a:pt x="148408" y="1712595"/>
                </a:cubicBezTo>
                <a:cubicBezTo>
                  <a:pt x="153361" y="1716024"/>
                  <a:pt x="158409" y="1719929"/>
                  <a:pt x="164029" y="1723835"/>
                </a:cubicBezTo>
                <a:lnTo>
                  <a:pt x="164029" y="2000536"/>
                </a:lnTo>
                <a:lnTo>
                  <a:pt x="2528229" y="2000536"/>
                </a:lnTo>
                <a:lnTo>
                  <a:pt x="2528229" y="1854803"/>
                </a:lnTo>
                <a:lnTo>
                  <a:pt x="2527658" y="1854803"/>
                </a:lnTo>
                <a:lnTo>
                  <a:pt x="2527658" y="1702403"/>
                </a:lnTo>
                <a:lnTo>
                  <a:pt x="2505084" y="1675543"/>
                </a:lnTo>
                <a:cubicBezTo>
                  <a:pt x="2508750" y="1673400"/>
                  <a:pt x="2512741" y="1671857"/>
                  <a:pt x="2516894" y="1670971"/>
                </a:cubicBezTo>
                <a:lnTo>
                  <a:pt x="2515466" y="1672685"/>
                </a:lnTo>
                <a:lnTo>
                  <a:pt x="2517942" y="1670780"/>
                </a:lnTo>
                <a:lnTo>
                  <a:pt x="2522419" y="1670114"/>
                </a:lnTo>
                <a:lnTo>
                  <a:pt x="2524895" y="1670114"/>
                </a:lnTo>
                <a:cubicBezTo>
                  <a:pt x="2522705" y="1672876"/>
                  <a:pt x="2520704" y="1675733"/>
                  <a:pt x="2518704" y="1678686"/>
                </a:cubicBezTo>
                <a:lnTo>
                  <a:pt x="2528229" y="1670114"/>
                </a:lnTo>
                <a:lnTo>
                  <a:pt x="2530991" y="1670114"/>
                </a:lnTo>
                <a:cubicBezTo>
                  <a:pt x="2527219" y="1674371"/>
                  <a:pt x="2523743" y="1678896"/>
                  <a:pt x="2520609" y="1683639"/>
                </a:cubicBezTo>
                <a:cubicBezTo>
                  <a:pt x="2525753" y="1679067"/>
                  <a:pt x="2530134" y="1674590"/>
                  <a:pt x="2534706" y="1670685"/>
                </a:cubicBezTo>
                <a:lnTo>
                  <a:pt x="2536135" y="1670685"/>
                </a:lnTo>
                <a:cubicBezTo>
                  <a:pt x="2534859" y="1671857"/>
                  <a:pt x="2533649" y="1673095"/>
                  <a:pt x="2532515" y="1674400"/>
                </a:cubicBezTo>
                <a:cubicBezTo>
                  <a:pt x="2528534" y="1678924"/>
                  <a:pt x="2524847" y="1683696"/>
                  <a:pt x="2521466" y="1688687"/>
                </a:cubicBezTo>
                <a:cubicBezTo>
                  <a:pt x="2527248" y="1683734"/>
                  <a:pt x="2532487" y="1678972"/>
                  <a:pt x="2537183" y="1674400"/>
                </a:cubicBezTo>
                <a:lnTo>
                  <a:pt x="2540231" y="1672019"/>
                </a:lnTo>
                <a:lnTo>
                  <a:pt x="2541469" y="1672590"/>
                </a:lnTo>
                <a:cubicBezTo>
                  <a:pt x="2538726" y="1674848"/>
                  <a:pt x="2536173" y="1677333"/>
                  <a:pt x="2533849" y="1680020"/>
                </a:cubicBezTo>
                <a:cubicBezTo>
                  <a:pt x="2529915" y="1684496"/>
                  <a:pt x="2526257" y="1689202"/>
                  <a:pt x="2522895" y="1694116"/>
                </a:cubicBezTo>
                <a:cubicBezTo>
                  <a:pt x="2528705" y="1689354"/>
                  <a:pt x="2533563" y="1684591"/>
                  <a:pt x="2538611" y="1679924"/>
                </a:cubicBezTo>
                <a:cubicBezTo>
                  <a:pt x="2540688" y="1678038"/>
                  <a:pt x="2542878" y="1676286"/>
                  <a:pt x="2545183" y="1674686"/>
                </a:cubicBezTo>
                <a:lnTo>
                  <a:pt x="2545183" y="1674686"/>
                </a:lnTo>
                <a:cubicBezTo>
                  <a:pt x="2541802" y="1677133"/>
                  <a:pt x="2538611" y="1679839"/>
                  <a:pt x="2535658" y="1682782"/>
                </a:cubicBezTo>
                <a:cubicBezTo>
                  <a:pt x="2532134" y="1686697"/>
                  <a:pt x="2528953" y="1690907"/>
                  <a:pt x="2526133" y="1695355"/>
                </a:cubicBezTo>
                <a:cubicBezTo>
                  <a:pt x="2530706" y="1691449"/>
                  <a:pt x="2534420" y="1688021"/>
                  <a:pt x="2537944" y="1685068"/>
                </a:cubicBezTo>
                <a:cubicBezTo>
                  <a:pt x="2541469" y="1682115"/>
                  <a:pt x="2544707" y="1679734"/>
                  <a:pt x="2548136" y="1677353"/>
                </a:cubicBezTo>
                <a:cubicBezTo>
                  <a:pt x="2544393" y="1680382"/>
                  <a:pt x="2540973" y="1683801"/>
                  <a:pt x="2537944" y="1687544"/>
                </a:cubicBezTo>
                <a:cubicBezTo>
                  <a:pt x="2535278" y="1691069"/>
                  <a:pt x="2532706" y="1694688"/>
                  <a:pt x="2529562" y="1699736"/>
                </a:cubicBezTo>
                <a:cubicBezTo>
                  <a:pt x="2535373" y="1694498"/>
                  <a:pt x="2539564" y="1690211"/>
                  <a:pt x="2543278" y="1686973"/>
                </a:cubicBezTo>
                <a:cubicBezTo>
                  <a:pt x="2545965" y="1684563"/>
                  <a:pt x="2548831" y="1682372"/>
                  <a:pt x="2551851" y="1680401"/>
                </a:cubicBezTo>
                <a:lnTo>
                  <a:pt x="2553566" y="1682306"/>
                </a:lnTo>
                <a:cubicBezTo>
                  <a:pt x="2551784" y="1683325"/>
                  <a:pt x="2550117" y="1684534"/>
                  <a:pt x="2548612" y="1685925"/>
                </a:cubicBezTo>
                <a:cubicBezTo>
                  <a:pt x="2543478" y="1691888"/>
                  <a:pt x="2538973" y="1698365"/>
                  <a:pt x="2535182" y="1705261"/>
                </a:cubicBezTo>
                <a:cubicBezTo>
                  <a:pt x="2539945" y="1700879"/>
                  <a:pt x="2544041" y="1696688"/>
                  <a:pt x="2548136" y="1692878"/>
                </a:cubicBezTo>
                <a:cubicBezTo>
                  <a:pt x="2550737" y="1690516"/>
                  <a:pt x="2553499" y="1688354"/>
                  <a:pt x="2556423" y="1686401"/>
                </a:cubicBezTo>
                <a:lnTo>
                  <a:pt x="2556423" y="1687068"/>
                </a:lnTo>
                <a:cubicBezTo>
                  <a:pt x="2553852" y="1689602"/>
                  <a:pt x="2551603" y="1692450"/>
                  <a:pt x="2549756" y="1695545"/>
                </a:cubicBezTo>
                <a:cubicBezTo>
                  <a:pt x="2546536" y="1700870"/>
                  <a:pt x="2543974" y="1706556"/>
                  <a:pt x="2542135" y="1712500"/>
                </a:cubicBezTo>
                <a:cubicBezTo>
                  <a:pt x="2545279" y="1707452"/>
                  <a:pt x="2548041" y="1702975"/>
                  <a:pt x="2551089" y="1698593"/>
                </a:cubicBezTo>
                <a:cubicBezTo>
                  <a:pt x="2553156" y="1695660"/>
                  <a:pt x="2555623" y="1693031"/>
                  <a:pt x="2558423" y="1690783"/>
                </a:cubicBezTo>
                <a:lnTo>
                  <a:pt x="2558423" y="1690783"/>
                </a:lnTo>
                <a:lnTo>
                  <a:pt x="2558423" y="1690783"/>
                </a:lnTo>
                <a:lnTo>
                  <a:pt x="2558995" y="1691640"/>
                </a:lnTo>
                <a:cubicBezTo>
                  <a:pt x="2557500" y="1694479"/>
                  <a:pt x="2556261" y="1697441"/>
                  <a:pt x="2555280" y="1700498"/>
                </a:cubicBezTo>
                <a:cubicBezTo>
                  <a:pt x="2553718" y="1705528"/>
                  <a:pt x="2552670" y="1710690"/>
                  <a:pt x="2552137" y="1715929"/>
                </a:cubicBezTo>
                <a:cubicBezTo>
                  <a:pt x="2553566" y="1712214"/>
                  <a:pt x="2555185" y="1707071"/>
                  <a:pt x="2557185" y="1702403"/>
                </a:cubicBezTo>
                <a:cubicBezTo>
                  <a:pt x="2558176" y="1699946"/>
                  <a:pt x="2559452" y="1697612"/>
                  <a:pt x="2560995" y="1695450"/>
                </a:cubicBezTo>
                <a:lnTo>
                  <a:pt x="2560995" y="1695450"/>
                </a:lnTo>
                <a:cubicBezTo>
                  <a:pt x="2563490" y="1702975"/>
                  <a:pt x="2564996" y="1710785"/>
                  <a:pt x="2565472" y="1718691"/>
                </a:cubicBezTo>
                <a:cubicBezTo>
                  <a:pt x="2565958" y="1721120"/>
                  <a:pt x="2568311" y="1722691"/>
                  <a:pt x="2570739" y="1722206"/>
                </a:cubicBezTo>
                <a:cubicBezTo>
                  <a:pt x="2570853" y="1722177"/>
                  <a:pt x="2570977" y="1722149"/>
                  <a:pt x="2571092" y="1722120"/>
                </a:cubicBezTo>
                <a:cubicBezTo>
                  <a:pt x="2581760" y="1764982"/>
                  <a:pt x="2578045" y="1895380"/>
                  <a:pt x="2565758" y="1937480"/>
                </a:cubicBezTo>
                <a:cubicBezTo>
                  <a:pt x="2564233" y="1942814"/>
                  <a:pt x="2568329" y="1943957"/>
                  <a:pt x="2572616" y="1943576"/>
                </a:cubicBezTo>
                <a:cubicBezTo>
                  <a:pt x="2588617" y="1914525"/>
                  <a:pt x="2585951" y="1755743"/>
                  <a:pt x="2574997" y="1721930"/>
                </a:cubicBezTo>
                <a:cubicBezTo>
                  <a:pt x="2574959" y="1721548"/>
                  <a:pt x="2574959" y="1721168"/>
                  <a:pt x="2574997" y="1720787"/>
                </a:cubicBezTo>
                <a:cubicBezTo>
                  <a:pt x="2576350" y="1719920"/>
                  <a:pt x="2577111" y="1718386"/>
                  <a:pt x="2576997" y="1716786"/>
                </a:cubicBezTo>
                <a:cubicBezTo>
                  <a:pt x="2576026" y="1710147"/>
                  <a:pt x="2573968" y="1703708"/>
                  <a:pt x="2570901" y="1697736"/>
                </a:cubicBezTo>
                <a:lnTo>
                  <a:pt x="2570901" y="1692688"/>
                </a:lnTo>
                <a:lnTo>
                  <a:pt x="2574806" y="1696212"/>
                </a:lnTo>
                <a:cubicBezTo>
                  <a:pt x="2579092" y="1700213"/>
                  <a:pt x="2583569" y="1704689"/>
                  <a:pt x="2585760" y="1706499"/>
                </a:cubicBezTo>
                <a:cubicBezTo>
                  <a:pt x="2582950" y="1702137"/>
                  <a:pt x="2579759" y="1698022"/>
                  <a:pt x="2576235" y="1694212"/>
                </a:cubicBezTo>
                <a:cubicBezTo>
                  <a:pt x="2574616" y="1692307"/>
                  <a:pt x="2572902" y="1690592"/>
                  <a:pt x="2571473" y="1689068"/>
                </a:cubicBezTo>
                <a:cubicBezTo>
                  <a:pt x="2571425" y="1688240"/>
                  <a:pt x="2571425" y="1687421"/>
                  <a:pt x="2571473" y="1686592"/>
                </a:cubicBezTo>
                <a:cubicBezTo>
                  <a:pt x="2574044" y="1687639"/>
                  <a:pt x="2576807" y="1688973"/>
                  <a:pt x="2579569" y="1690402"/>
                </a:cubicBezTo>
                <a:cubicBezTo>
                  <a:pt x="2584141" y="1692783"/>
                  <a:pt x="2589094" y="1695355"/>
                  <a:pt x="2593761" y="1697736"/>
                </a:cubicBezTo>
                <a:cubicBezTo>
                  <a:pt x="2589351" y="1693621"/>
                  <a:pt x="2584417" y="1690097"/>
                  <a:pt x="2579092" y="1687258"/>
                </a:cubicBezTo>
                <a:cubicBezTo>
                  <a:pt x="2576616" y="1685925"/>
                  <a:pt x="2574235" y="1684782"/>
                  <a:pt x="2571949" y="1683734"/>
                </a:cubicBezTo>
                <a:cubicBezTo>
                  <a:pt x="2572044" y="1682858"/>
                  <a:pt x="2572244" y="1682001"/>
                  <a:pt x="2572520" y="1681163"/>
                </a:cubicBezTo>
                <a:cubicBezTo>
                  <a:pt x="2574901" y="1681610"/>
                  <a:pt x="2577254" y="1682182"/>
                  <a:pt x="2579569" y="1682877"/>
                </a:cubicBezTo>
                <a:cubicBezTo>
                  <a:pt x="2584817" y="1684725"/>
                  <a:pt x="2590199" y="1686154"/>
                  <a:pt x="2595666" y="1687163"/>
                </a:cubicBezTo>
                <a:cubicBezTo>
                  <a:pt x="2590284" y="1684191"/>
                  <a:pt x="2584646" y="1681744"/>
                  <a:pt x="2578807" y="1679829"/>
                </a:cubicBezTo>
                <a:cubicBezTo>
                  <a:pt x="2576969" y="1679248"/>
                  <a:pt x="2575092" y="1678800"/>
                  <a:pt x="2573187" y="1678496"/>
                </a:cubicBezTo>
                <a:cubicBezTo>
                  <a:pt x="2573187" y="1677733"/>
                  <a:pt x="2573187" y="1676972"/>
                  <a:pt x="2573854" y="1676305"/>
                </a:cubicBezTo>
                <a:lnTo>
                  <a:pt x="2579855" y="1677257"/>
                </a:lnTo>
                <a:lnTo>
                  <a:pt x="2585665" y="1678114"/>
                </a:lnTo>
                <a:lnTo>
                  <a:pt x="2586427" y="1679067"/>
                </a:lnTo>
                <a:cubicBezTo>
                  <a:pt x="2586389" y="1678753"/>
                  <a:pt x="2586389" y="1678429"/>
                  <a:pt x="2586427" y="1678114"/>
                </a:cubicBezTo>
                <a:lnTo>
                  <a:pt x="2591475" y="1678114"/>
                </a:lnTo>
                <a:lnTo>
                  <a:pt x="2592904" y="1680401"/>
                </a:lnTo>
                <a:cubicBezTo>
                  <a:pt x="2592904" y="1679639"/>
                  <a:pt x="2592428" y="1678877"/>
                  <a:pt x="2592237" y="1678114"/>
                </a:cubicBezTo>
                <a:lnTo>
                  <a:pt x="2597286" y="1678114"/>
                </a:lnTo>
                <a:lnTo>
                  <a:pt x="2591856" y="1676495"/>
                </a:lnTo>
                <a:lnTo>
                  <a:pt x="2590713" y="1671447"/>
                </a:lnTo>
                <a:lnTo>
                  <a:pt x="2596523" y="1671447"/>
                </a:lnTo>
                <a:cubicBezTo>
                  <a:pt x="2598152" y="1674390"/>
                  <a:pt x="2599933" y="1677257"/>
                  <a:pt x="2601857" y="1680020"/>
                </a:cubicBezTo>
                <a:cubicBezTo>
                  <a:pt x="2600114" y="1675409"/>
                  <a:pt x="2598648" y="1670704"/>
                  <a:pt x="2597476" y="1665923"/>
                </a:cubicBezTo>
                <a:lnTo>
                  <a:pt x="2598524" y="1665923"/>
                </a:lnTo>
                <a:lnTo>
                  <a:pt x="2597381" y="1665923"/>
                </a:lnTo>
                <a:cubicBezTo>
                  <a:pt x="2597381" y="1664780"/>
                  <a:pt x="2596809" y="1663732"/>
                  <a:pt x="2596619" y="1662779"/>
                </a:cubicBezTo>
                <a:lnTo>
                  <a:pt x="2600334" y="1662779"/>
                </a:lnTo>
                <a:lnTo>
                  <a:pt x="2596428" y="1662017"/>
                </a:lnTo>
                <a:cubicBezTo>
                  <a:pt x="2596428" y="1660874"/>
                  <a:pt x="2596237" y="1659827"/>
                  <a:pt x="2595857" y="1658874"/>
                </a:cubicBezTo>
                <a:lnTo>
                  <a:pt x="2598333" y="1658874"/>
                </a:lnTo>
                <a:cubicBezTo>
                  <a:pt x="2602905" y="1666056"/>
                  <a:pt x="2606801" y="1673638"/>
                  <a:pt x="2609953" y="1681544"/>
                </a:cubicBezTo>
                <a:cubicBezTo>
                  <a:pt x="2609173" y="1673990"/>
                  <a:pt x="2607144" y="1666618"/>
                  <a:pt x="2603953" y="1659731"/>
                </a:cubicBezTo>
                <a:lnTo>
                  <a:pt x="2605762" y="1660303"/>
                </a:lnTo>
                <a:cubicBezTo>
                  <a:pt x="2610077" y="1666885"/>
                  <a:pt x="2613744" y="1673876"/>
                  <a:pt x="2616716" y="1681163"/>
                </a:cubicBezTo>
                <a:cubicBezTo>
                  <a:pt x="2616259" y="1675133"/>
                  <a:pt x="2614840" y="1669218"/>
                  <a:pt x="2612525" y="1663637"/>
                </a:cubicBezTo>
                <a:lnTo>
                  <a:pt x="2615193" y="1665541"/>
                </a:lnTo>
                <a:cubicBezTo>
                  <a:pt x="2618717" y="1672685"/>
                  <a:pt x="2623098" y="1682496"/>
                  <a:pt x="2625861" y="1689830"/>
                </a:cubicBezTo>
                <a:cubicBezTo>
                  <a:pt x="2624651" y="1683096"/>
                  <a:pt x="2622803" y="1676495"/>
                  <a:pt x="2620336" y="1670114"/>
                </a:cubicBezTo>
                <a:cubicBezTo>
                  <a:pt x="2626117" y="1676009"/>
                  <a:pt x="2631137" y="1682601"/>
                  <a:pt x="2635290" y="1689735"/>
                </a:cubicBezTo>
                <a:cubicBezTo>
                  <a:pt x="2632614" y="1679867"/>
                  <a:pt x="2626670" y="1671209"/>
                  <a:pt x="2618431" y="1665161"/>
                </a:cubicBezTo>
                <a:lnTo>
                  <a:pt x="2618431" y="1665161"/>
                </a:lnTo>
                <a:cubicBezTo>
                  <a:pt x="2627813" y="1667751"/>
                  <a:pt x="2636290" y="1672895"/>
                  <a:pt x="2642910" y="1680020"/>
                </a:cubicBezTo>
                <a:cubicBezTo>
                  <a:pt x="2636928" y="1670437"/>
                  <a:pt x="2627423" y="1663589"/>
                  <a:pt x="2616431" y="1660970"/>
                </a:cubicBezTo>
                <a:lnTo>
                  <a:pt x="2616431" y="1660970"/>
                </a:lnTo>
                <a:cubicBezTo>
                  <a:pt x="2629756" y="1661160"/>
                  <a:pt x="2642472" y="1666561"/>
                  <a:pt x="2651864" y="1676019"/>
                </a:cubicBezTo>
                <a:cubicBezTo>
                  <a:pt x="2647768" y="1666494"/>
                  <a:pt x="2638338" y="1659255"/>
                  <a:pt x="2614240" y="1658588"/>
                </a:cubicBezTo>
                <a:cubicBezTo>
                  <a:pt x="2631575" y="1656683"/>
                  <a:pt x="2643672" y="1659160"/>
                  <a:pt x="2650530" y="1666018"/>
                </a:cubicBezTo>
                <a:cubicBezTo>
                  <a:pt x="2646339" y="1657922"/>
                  <a:pt x="2636433" y="1653159"/>
                  <a:pt x="2612430" y="1656493"/>
                </a:cubicBezTo>
                <a:cubicBezTo>
                  <a:pt x="2630908" y="1651730"/>
                  <a:pt x="2642910" y="1652206"/>
                  <a:pt x="2648149" y="1657922"/>
                </a:cubicBezTo>
                <a:cubicBezTo>
                  <a:pt x="2646244" y="1648968"/>
                  <a:pt x="2632814" y="1647825"/>
                  <a:pt x="2610049" y="1654873"/>
                </a:cubicBezTo>
                <a:cubicBezTo>
                  <a:pt x="2629099" y="1646491"/>
                  <a:pt x="2638624" y="1646682"/>
                  <a:pt x="2644911" y="1649158"/>
                </a:cubicBezTo>
                <a:cubicBezTo>
                  <a:pt x="2641005" y="1643824"/>
                  <a:pt x="2630052" y="1643348"/>
                  <a:pt x="2603762" y="1653349"/>
                </a:cubicBezTo>
                <a:cubicBezTo>
                  <a:pt x="2618717" y="1643824"/>
                  <a:pt x="2632337" y="1638490"/>
                  <a:pt x="2644148" y="1643824"/>
                </a:cubicBezTo>
                <a:cubicBezTo>
                  <a:pt x="2637290" y="1635062"/>
                  <a:pt x="2620907" y="1639919"/>
                  <a:pt x="2597762" y="1652588"/>
                </a:cubicBezTo>
                <a:cubicBezTo>
                  <a:pt x="2610268" y="1642348"/>
                  <a:pt x="2625241" y="1635576"/>
                  <a:pt x="2641196" y="1632966"/>
                </a:cubicBezTo>
                <a:cubicBezTo>
                  <a:pt x="2630337" y="1631918"/>
                  <a:pt x="2612621" y="1638681"/>
                  <a:pt x="2593571" y="1653159"/>
                </a:cubicBezTo>
                <a:lnTo>
                  <a:pt x="2593571" y="1653159"/>
                </a:lnTo>
                <a:cubicBezTo>
                  <a:pt x="2604639" y="1639691"/>
                  <a:pt x="2620069" y="1630528"/>
                  <a:pt x="2637195" y="1627251"/>
                </a:cubicBezTo>
                <a:cubicBezTo>
                  <a:pt x="2625765" y="1626203"/>
                  <a:pt x="2609668" y="1631918"/>
                  <a:pt x="2590713" y="1652492"/>
                </a:cubicBezTo>
                <a:lnTo>
                  <a:pt x="2590713" y="1652492"/>
                </a:lnTo>
                <a:cubicBezTo>
                  <a:pt x="2600286" y="1637557"/>
                  <a:pt x="2613716" y="1625479"/>
                  <a:pt x="2629575" y="1617536"/>
                </a:cubicBezTo>
                <a:cubicBezTo>
                  <a:pt x="2613525" y="1623022"/>
                  <a:pt x="2599857" y="1633890"/>
                  <a:pt x="2590903" y="1648301"/>
                </a:cubicBezTo>
                <a:lnTo>
                  <a:pt x="2590237" y="1648301"/>
                </a:lnTo>
                <a:cubicBezTo>
                  <a:pt x="2596723" y="1633261"/>
                  <a:pt x="2607620" y="1620545"/>
                  <a:pt x="2621479" y="1611821"/>
                </a:cubicBezTo>
                <a:cubicBezTo>
                  <a:pt x="2607030" y="1617231"/>
                  <a:pt x="2595380" y="1628261"/>
                  <a:pt x="2589189" y="1642396"/>
                </a:cubicBezTo>
                <a:lnTo>
                  <a:pt x="2587379" y="1642396"/>
                </a:lnTo>
                <a:cubicBezTo>
                  <a:pt x="2590789" y="1633966"/>
                  <a:pt x="2595695" y="1626222"/>
                  <a:pt x="2601857" y="1619536"/>
                </a:cubicBezTo>
                <a:cubicBezTo>
                  <a:pt x="2621660" y="1604848"/>
                  <a:pt x="2648053" y="1602600"/>
                  <a:pt x="2670056" y="1613726"/>
                </a:cubicBezTo>
                <a:cubicBezTo>
                  <a:pt x="2663055" y="1607639"/>
                  <a:pt x="2654330" y="1603877"/>
                  <a:pt x="2645101" y="1602962"/>
                </a:cubicBezTo>
                <a:cubicBezTo>
                  <a:pt x="2653493" y="1602381"/>
                  <a:pt x="2661932" y="1602734"/>
                  <a:pt x="2670247" y="1604010"/>
                </a:cubicBezTo>
                <a:lnTo>
                  <a:pt x="2671294" y="1604677"/>
                </a:lnTo>
                <a:lnTo>
                  <a:pt x="2671294" y="1604105"/>
                </a:lnTo>
                <a:close/>
                <a:moveTo>
                  <a:pt x="30107" y="1602296"/>
                </a:moveTo>
                <a:cubicBezTo>
                  <a:pt x="34917" y="1603582"/>
                  <a:pt x="39423" y="1605810"/>
                  <a:pt x="43347" y="1608868"/>
                </a:cubicBezTo>
                <a:cubicBezTo>
                  <a:pt x="39108" y="1606334"/>
                  <a:pt x="34689" y="1604143"/>
                  <a:pt x="30107" y="1602296"/>
                </a:cubicBezTo>
                <a:close/>
                <a:moveTo>
                  <a:pt x="257945" y="1036511"/>
                </a:moveTo>
                <a:cubicBezTo>
                  <a:pt x="260517" y="1045273"/>
                  <a:pt x="287568" y="1046036"/>
                  <a:pt x="280615" y="1065086"/>
                </a:cubicBezTo>
                <a:cubicBezTo>
                  <a:pt x="280615" y="1066229"/>
                  <a:pt x="278233" y="1067943"/>
                  <a:pt x="278233" y="1083088"/>
                </a:cubicBezTo>
                <a:lnTo>
                  <a:pt x="278233" y="1132237"/>
                </a:lnTo>
                <a:lnTo>
                  <a:pt x="237943" y="1132237"/>
                </a:lnTo>
                <a:lnTo>
                  <a:pt x="237943" y="1083088"/>
                </a:lnTo>
                <a:cubicBezTo>
                  <a:pt x="238648" y="1076973"/>
                  <a:pt x="237800" y="1070782"/>
                  <a:pt x="235466" y="1065086"/>
                </a:cubicBezTo>
                <a:cubicBezTo>
                  <a:pt x="228989" y="1048036"/>
                  <a:pt x="255564" y="1045273"/>
                  <a:pt x="257850" y="1036511"/>
                </a:cubicBezTo>
                <a:close/>
                <a:moveTo>
                  <a:pt x="257945" y="1158049"/>
                </a:moveTo>
                <a:cubicBezTo>
                  <a:pt x="260517" y="1166813"/>
                  <a:pt x="287568" y="1167574"/>
                  <a:pt x="280615" y="1186624"/>
                </a:cubicBezTo>
                <a:cubicBezTo>
                  <a:pt x="280615" y="1187768"/>
                  <a:pt x="278233" y="1189387"/>
                  <a:pt x="278233" y="1204627"/>
                </a:cubicBezTo>
                <a:lnTo>
                  <a:pt x="278233" y="1253776"/>
                </a:lnTo>
                <a:lnTo>
                  <a:pt x="237943" y="1253776"/>
                </a:lnTo>
                <a:lnTo>
                  <a:pt x="237943" y="1204627"/>
                </a:lnTo>
                <a:cubicBezTo>
                  <a:pt x="238648" y="1198512"/>
                  <a:pt x="237800" y="1192321"/>
                  <a:pt x="235466" y="1186624"/>
                </a:cubicBezTo>
                <a:cubicBezTo>
                  <a:pt x="228989" y="1169384"/>
                  <a:pt x="255564" y="1166813"/>
                  <a:pt x="257850" y="1158049"/>
                </a:cubicBezTo>
                <a:close/>
                <a:moveTo>
                  <a:pt x="126214" y="1667161"/>
                </a:moveTo>
                <a:lnTo>
                  <a:pt x="127643" y="1667161"/>
                </a:lnTo>
                <a:cubicBezTo>
                  <a:pt x="128872" y="1667637"/>
                  <a:pt x="130148" y="1667951"/>
                  <a:pt x="131453" y="1668113"/>
                </a:cubicBezTo>
                <a:cubicBezTo>
                  <a:pt x="131453" y="1668875"/>
                  <a:pt x="131453" y="1669637"/>
                  <a:pt x="130977" y="1670495"/>
                </a:cubicBezTo>
                <a:lnTo>
                  <a:pt x="128500" y="1670495"/>
                </a:lnTo>
                <a:cubicBezTo>
                  <a:pt x="127777" y="1669932"/>
                  <a:pt x="127015" y="1669418"/>
                  <a:pt x="126214" y="1668971"/>
                </a:cubicBezTo>
                <a:lnTo>
                  <a:pt x="126214" y="1667161"/>
                </a:lnTo>
                <a:close/>
                <a:moveTo>
                  <a:pt x="125357" y="1644682"/>
                </a:moveTo>
                <a:lnTo>
                  <a:pt x="126024" y="1644682"/>
                </a:lnTo>
                <a:lnTo>
                  <a:pt x="126024" y="1645253"/>
                </a:lnTo>
                <a:lnTo>
                  <a:pt x="125357" y="1645253"/>
                </a:lnTo>
                <a:close/>
                <a:moveTo>
                  <a:pt x="126500" y="1662303"/>
                </a:moveTo>
                <a:cubicBezTo>
                  <a:pt x="126452" y="1661798"/>
                  <a:pt x="126452" y="1661284"/>
                  <a:pt x="126500" y="1660779"/>
                </a:cubicBezTo>
                <a:lnTo>
                  <a:pt x="126500" y="1660779"/>
                </a:lnTo>
                <a:lnTo>
                  <a:pt x="128596" y="1660779"/>
                </a:lnTo>
                <a:cubicBezTo>
                  <a:pt x="129824" y="1661265"/>
                  <a:pt x="131101" y="1661617"/>
                  <a:pt x="132406" y="1661827"/>
                </a:cubicBezTo>
                <a:cubicBezTo>
                  <a:pt x="132406" y="1663256"/>
                  <a:pt x="131739" y="1664684"/>
                  <a:pt x="131453" y="1666304"/>
                </a:cubicBezTo>
                <a:cubicBezTo>
                  <a:pt x="130062" y="1664694"/>
                  <a:pt x="128386" y="1663370"/>
                  <a:pt x="126500" y="1662398"/>
                </a:cubicBezTo>
                <a:close/>
                <a:moveTo>
                  <a:pt x="141645" y="1657922"/>
                </a:moveTo>
                <a:lnTo>
                  <a:pt x="141645" y="1657922"/>
                </a:lnTo>
                <a:lnTo>
                  <a:pt x="141645" y="1658683"/>
                </a:lnTo>
                <a:lnTo>
                  <a:pt x="140026" y="1659541"/>
                </a:lnTo>
                <a:lnTo>
                  <a:pt x="138406" y="1658303"/>
                </a:lnTo>
                <a:lnTo>
                  <a:pt x="140502" y="1657731"/>
                </a:lnTo>
                <a:close/>
                <a:moveTo>
                  <a:pt x="141645" y="1654016"/>
                </a:moveTo>
                <a:lnTo>
                  <a:pt x="142121" y="1654016"/>
                </a:lnTo>
                <a:cubicBezTo>
                  <a:pt x="142121" y="1654016"/>
                  <a:pt x="142121" y="1654493"/>
                  <a:pt x="142121" y="1654683"/>
                </a:cubicBezTo>
                <a:lnTo>
                  <a:pt x="142121" y="1654683"/>
                </a:lnTo>
                <a:close/>
                <a:moveTo>
                  <a:pt x="165077" y="1662970"/>
                </a:moveTo>
                <a:lnTo>
                  <a:pt x="163457" y="1664970"/>
                </a:lnTo>
                <a:lnTo>
                  <a:pt x="162219" y="1664113"/>
                </a:lnTo>
                <a:close/>
                <a:moveTo>
                  <a:pt x="160981" y="1594866"/>
                </a:moveTo>
                <a:lnTo>
                  <a:pt x="164696" y="1597628"/>
                </a:lnTo>
                <a:cubicBezTo>
                  <a:pt x="164696" y="1600200"/>
                  <a:pt x="164696" y="1602962"/>
                  <a:pt x="164696" y="1605915"/>
                </a:cubicBezTo>
                <a:cubicBezTo>
                  <a:pt x="162857" y="1602457"/>
                  <a:pt x="161486" y="1598771"/>
                  <a:pt x="160600" y="1594961"/>
                </a:cubicBezTo>
                <a:close/>
                <a:moveTo>
                  <a:pt x="166600" y="1663160"/>
                </a:moveTo>
                <a:lnTo>
                  <a:pt x="176125" y="1668304"/>
                </a:lnTo>
                <a:cubicBezTo>
                  <a:pt x="176125" y="1670209"/>
                  <a:pt x="175649" y="1672019"/>
                  <a:pt x="175363" y="1673828"/>
                </a:cubicBezTo>
                <a:cubicBezTo>
                  <a:pt x="172315" y="1671256"/>
                  <a:pt x="169172" y="1668685"/>
                  <a:pt x="165838" y="1666399"/>
                </a:cubicBezTo>
                <a:lnTo>
                  <a:pt x="164410" y="1665446"/>
                </a:lnTo>
                <a:cubicBezTo>
                  <a:pt x="164972" y="1664684"/>
                  <a:pt x="165581" y="1663951"/>
                  <a:pt x="166220" y="1663256"/>
                </a:cubicBezTo>
                <a:close/>
                <a:moveTo>
                  <a:pt x="169077" y="1629823"/>
                </a:moveTo>
                <a:cubicBezTo>
                  <a:pt x="169715" y="1627184"/>
                  <a:pt x="170639" y="1624632"/>
                  <a:pt x="171839" y="1622203"/>
                </a:cubicBezTo>
                <a:cubicBezTo>
                  <a:pt x="177116" y="1617936"/>
                  <a:pt x="182983" y="1614468"/>
                  <a:pt x="189270" y="1611916"/>
                </a:cubicBezTo>
                <a:lnTo>
                  <a:pt x="189270" y="1618869"/>
                </a:lnTo>
                <a:cubicBezTo>
                  <a:pt x="181974" y="1621250"/>
                  <a:pt x="175783" y="1626184"/>
                  <a:pt x="171839" y="1632776"/>
                </a:cubicBezTo>
                <a:cubicBezTo>
                  <a:pt x="170249" y="1634681"/>
                  <a:pt x="168877" y="1636757"/>
                  <a:pt x="167744" y="1638967"/>
                </a:cubicBezTo>
                <a:lnTo>
                  <a:pt x="167744" y="1635919"/>
                </a:lnTo>
                <a:cubicBezTo>
                  <a:pt x="170820" y="1629575"/>
                  <a:pt x="175478" y="1624136"/>
                  <a:pt x="181269" y="1620107"/>
                </a:cubicBezTo>
                <a:cubicBezTo>
                  <a:pt x="176306" y="1622241"/>
                  <a:pt x="171973" y="1625622"/>
                  <a:pt x="168696" y="1629918"/>
                </a:cubicBezTo>
                <a:close/>
                <a:moveTo>
                  <a:pt x="172030" y="1577626"/>
                </a:moveTo>
                <a:cubicBezTo>
                  <a:pt x="172144" y="1577169"/>
                  <a:pt x="172306" y="1576721"/>
                  <a:pt x="172506" y="1576292"/>
                </a:cubicBezTo>
                <a:lnTo>
                  <a:pt x="177554" y="1577816"/>
                </a:lnTo>
                <a:lnTo>
                  <a:pt x="176411" y="1579721"/>
                </a:lnTo>
                <a:close/>
                <a:moveTo>
                  <a:pt x="175935" y="1598390"/>
                </a:moveTo>
                <a:cubicBezTo>
                  <a:pt x="175878" y="1599276"/>
                  <a:pt x="175878" y="1600172"/>
                  <a:pt x="175935" y="1601057"/>
                </a:cubicBezTo>
                <a:cubicBezTo>
                  <a:pt x="175878" y="1600105"/>
                  <a:pt x="175878" y="1599152"/>
                  <a:pt x="175935" y="1598200"/>
                </a:cubicBezTo>
                <a:close/>
                <a:moveTo>
                  <a:pt x="174982" y="1582483"/>
                </a:moveTo>
                <a:lnTo>
                  <a:pt x="173839" y="1585055"/>
                </a:lnTo>
                <a:lnTo>
                  <a:pt x="170506" y="1582864"/>
                </a:lnTo>
                <a:lnTo>
                  <a:pt x="171077" y="1580769"/>
                </a:lnTo>
                <a:cubicBezTo>
                  <a:pt x="172030" y="1581436"/>
                  <a:pt x="172982" y="1582007"/>
                  <a:pt x="174602" y="1582579"/>
                </a:cubicBezTo>
                <a:close/>
                <a:moveTo>
                  <a:pt x="189270" y="1570291"/>
                </a:moveTo>
                <a:lnTo>
                  <a:pt x="187651" y="1570291"/>
                </a:lnTo>
                <a:lnTo>
                  <a:pt x="189270" y="1568482"/>
                </a:lnTo>
                <a:close/>
                <a:moveTo>
                  <a:pt x="189270" y="1573244"/>
                </a:moveTo>
                <a:lnTo>
                  <a:pt x="189270" y="1573244"/>
                </a:lnTo>
                <a:cubicBezTo>
                  <a:pt x="187870" y="1574549"/>
                  <a:pt x="186565" y="1575950"/>
                  <a:pt x="185365" y="1577435"/>
                </a:cubicBezTo>
                <a:lnTo>
                  <a:pt x="182888" y="1576388"/>
                </a:lnTo>
                <a:lnTo>
                  <a:pt x="185555" y="1572387"/>
                </a:lnTo>
                <a:close/>
                <a:moveTo>
                  <a:pt x="184507" y="1569244"/>
                </a:moveTo>
                <a:cubicBezTo>
                  <a:pt x="181736" y="1568777"/>
                  <a:pt x="178935" y="1568463"/>
                  <a:pt x="176125" y="1568291"/>
                </a:cubicBezTo>
                <a:lnTo>
                  <a:pt x="176697" y="1567244"/>
                </a:lnTo>
                <a:cubicBezTo>
                  <a:pt x="180145" y="1566767"/>
                  <a:pt x="183631" y="1566767"/>
                  <a:pt x="187079" y="1567244"/>
                </a:cubicBezTo>
                <a:close/>
                <a:moveTo>
                  <a:pt x="181745" y="1572197"/>
                </a:moveTo>
                <a:cubicBezTo>
                  <a:pt x="180869" y="1573168"/>
                  <a:pt x="180040" y="1574187"/>
                  <a:pt x="179269" y="1575245"/>
                </a:cubicBezTo>
                <a:cubicBezTo>
                  <a:pt x="177392" y="1574568"/>
                  <a:pt x="175487" y="1573997"/>
                  <a:pt x="173554" y="1573530"/>
                </a:cubicBezTo>
                <a:cubicBezTo>
                  <a:pt x="173554" y="1573054"/>
                  <a:pt x="174030" y="1572482"/>
                  <a:pt x="174316" y="1571911"/>
                </a:cubicBezTo>
                <a:cubicBezTo>
                  <a:pt x="176535" y="1571911"/>
                  <a:pt x="178888" y="1571911"/>
                  <a:pt x="181364" y="1571911"/>
                </a:cubicBezTo>
                <a:close/>
                <a:moveTo>
                  <a:pt x="177173" y="1590008"/>
                </a:moveTo>
                <a:lnTo>
                  <a:pt x="178030" y="1590580"/>
                </a:lnTo>
                <a:cubicBezTo>
                  <a:pt x="177345" y="1592447"/>
                  <a:pt x="176773" y="1594361"/>
                  <a:pt x="176316" y="1596295"/>
                </a:cubicBezTo>
                <a:lnTo>
                  <a:pt x="176316" y="1596295"/>
                </a:lnTo>
                <a:cubicBezTo>
                  <a:pt x="176316" y="1594218"/>
                  <a:pt x="176478" y="1592151"/>
                  <a:pt x="176792" y="1590104"/>
                </a:cubicBezTo>
                <a:close/>
                <a:moveTo>
                  <a:pt x="177745" y="1587913"/>
                </a:moveTo>
                <a:lnTo>
                  <a:pt x="178888" y="1584579"/>
                </a:lnTo>
                <a:lnTo>
                  <a:pt x="180316" y="1585341"/>
                </a:lnTo>
                <a:cubicBezTo>
                  <a:pt x="179745" y="1586484"/>
                  <a:pt x="179269" y="1587532"/>
                  <a:pt x="178792" y="1588675"/>
                </a:cubicBezTo>
                <a:close/>
                <a:moveTo>
                  <a:pt x="180126" y="1581817"/>
                </a:moveTo>
                <a:cubicBezTo>
                  <a:pt x="180516" y="1580902"/>
                  <a:pt x="180955" y="1580007"/>
                  <a:pt x="181460" y="1579150"/>
                </a:cubicBezTo>
                <a:lnTo>
                  <a:pt x="183555" y="1580007"/>
                </a:lnTo>
                <a:cubicBezTo>
                  <a:pt x="182898" y="1580922"/>
                  <a:pt x="182288" y="1581874"/>
                  <a:pt x="181745" y="1582864"/>
                </a:cubicBezTo>
                <a:close/>
                <a:moveTo>
                  <a:pt x="183079" y="1594295"/>
                </a:moveTo>
                <a:lnTo>
                  <a:pt x="183936" y="1594961"/>
                </a:lnTo>
                <a:cubicBezTo>
                  <a:pt x="182983" y="1596390"/>
                  <a:pt x="181936" y="1597723"/>
                  <a:pt x="180888" y="1599057"/>
                </a:cubicBezTo>
                <a:cubicBezTo>
                  <a:pt x="181269" y="1597533"/>
                  <a:pt x="182507" y="1596009"/>
                  <a:pt x="182507" y="1594390"/>
                </a:cubicBezTo>
                <a:close/>
                <a:moveTo>
                  <a:pt x="183650" y="1592771"/>
                </a:moveTo>
                <a:cubicBezTo>
                  <a:pt x="184317" y="1591437"/>
                  <a:pt x="184888" y="1590008"/>
                  <a:pt x="185460" y="1588580"/>
                </a:cubicBezTo>
                <a:lnTo>
                  <a:pt x="187460" y="1589913"/>
                </a:lnTo>
                <a:lnTo>
                  <a:pt x="184793" y="1593818"/>
                </a:lnTo>
                <a:close/>
                <a:moveTo>
                  <a:pt x="186603" y="1586198"/>
                </a:moveTo>
                <a:cubicBezTo>
                  <a:pt x="187174" y="1584846"/>
                  <a:pt x="187841" y="1583541"/>
                  <a:pt x="188603" y="1582293"/>
                </a:cubicBezTo>
                <a:lnTo>
                  <a:pt x="189270" y="1582293"/>
                </a:lnTo>
                <a:lnTo>
                  <a:pt x="189270" y="1587246"/>
                </a:lnTo>
                <a:lnTo>
                  <a:pt x="189270" y="1587246"/>
                </a:lnTo>
                <a:close/>
                <a:moveTo>
                  <a:pt x="189270" y="1630108"/>
                </a:moveTo>
                <a:cubicBezTo>
                  <a:pt x="186822" y="1631290"/>
                  <a:pt x="184498" y="1632690"/>
                  <a:pt x="182317" y="1634299"/>
                </a:cubicBezTo>
                <a:cubicBezTo>
                  <a:pt x="184317" y="1631880"/>
                  <a:pt x="186660" y="1629766"/>
                  <a:pt x="189270" y="1628013"/>
                </a:cubicBezTo>
                <a:close/>
                <a:moveTo>
                  <a:pt x="189270" y="1637919"/>
                </a:moveTo>
                <a:lnTo>
                  <a:pt x="189270" y="1638586"/>
                </a:lnTo>
                <a:lnTo>
                  <a:pt x="187937" y="1639253"/>
                </a:lnTo>
                <a:cubicBezTo>
                  <a:pt x="188270" y="1638853"/>
                  <a:pt x="188594" y="1638443"/>
                  <a:pt x="188889" y="1638014"/>
                </a:cubicBezTo>
                <a:close/>
                <a:moveTo>
                  <a:pt x="187174" y="1561719"/>
                </a:moveTo>
                <a:lnTo>
                  <a:pt x="189270" y="1559719"/>
                </a:lnTo>
                <a:lnTo>
                  <a:pt x="189270" y="1560671"/>
                </a:lnTo>
                <a:cubicBezTo>
                  <a:pt x="188384" y="1561157"/>
                  <a:pt x="187555" y="1561729"/>
                  <a:pt x="186794" y="1562386"/>
                </a:cubicBezTo>
                <a:close/>
                <a:moveTo>
                  <a:pt x="181745" y="1560576"/>
                </a:moveTo>
                <a:cubicBezTo>
                  <a:pt x="184079" y="1557747"/>
                  <a:pt x="186593" y="1555080"/>
                  <a:pt x="189270" y="1552575"/>
                </a:cubicBezTo>
                <a:lnTo>
                  <a:pt x="189270" y="1554289"/>
                </a:lnTo>
                <a:cubicBezTo>
                  <a:pt x="186517" y="1556328"/>
                  <a:pt x="183869" y="1558519"/>
                  <a:pt x="181364" y="1560862"/>
                </a:cubicBezTo>
                <a:close/>
                <a:moveTo>
                  <a:pt x="175745" y="1559528"/>
                </a:moveTo>
                <a:cubicBezTo>
                  <a:pt x="179964" y="1554261"/>
                  <a:pt x="184479" y="1549241"/>
                  <a:pt x="189270" y="1544479"/>
                </a:cubicBezTo>
                <a:lnTo>
                  <a:pt x="189270" y="1547146"/>
                </a:lnTo>
                <a:cubicBezTo>
                  <a:pt x="184327" y="1551013"/>
                  <a:pt x="179678" y="1555252"/>
                  <a:pt x="175363" y="1559814"/>
                </a:cubicBezTo>
                <a:close/>
                <a:moveTo>
                  <a:pt x="176602" y="1567053"/>
                </a:moveTo>
                <a:lnTo>
                  <a:pt x="175459" y="1568006"/>
                </a:lnTo>
                <a:lnTo>
                  <a:pt x="172982" y="1568006"/>
                </a:lnTo>
                <a:lnTo>
                  <a:pt x="171554" y="1568006"/>
                </a:lnTo>
                <a:cubicBezTo>
                  <a:pt x="173087" y="1567653"/>
                  <a:pt x="174649" y="1567434"/>
                  <a:pt x="176221" y="1567339"/>
                </a:cubicBezTo>
                <a:close/>
                <a:moveTo>
                  <a:pt x="172030" y="1571815"/>
                </a:moveTo>
                <a:cubicBezTo>
                  <a:pt x="171754" y="1572149"/>
                  <a:pt x="171496" y="1572501"/>
                  <a:pt x="171268" y="1572863"/>
                </a:cubicBezTo>
                <a:lnTo>
                  <a:pt x="166981" y="1572101"/>
                </a:lnTo>
                <a:close/>
                <a:moveTo>
                  <a:pt x="172982" y="1587246"/>
                </a:moveTo>
                <a:cubicBezTo>
                  <a:pt x="172982" y="1588675"/>
                  <a:pt x="172030" y="1590199"/>
                  <a:pt x="171649" y="1591723"/>
                </a:cubicBezTo>
                <a:cubicBezTo>
                  <a:pt x="170887" y="1591151"/>
                  <a:pt x="170220" y="1590485"/>
                  <a:pt x="169458" y="1590008"/>
                </a:cubicBezTo>
                <a:cubicBezTo>
                  <a:pt x="169553" y="1588570"/>
                  <a:pt x="169744" y="1587141"/>
                  <a:pt x="170029" y="1585722"/>
                </a:cubicBezTo>
                <a:close/>
                <a:moveTo>
                  <a:pt x="171077" y="1594295"/>
                </a:moveTo>
                <a:cubicBezTo>
                  <a:pt x="171077" y="1596009"/>
                  <a:pt x="170411" y="1597914"/>
                  <a:pt x="170125" y="1599819"/>
                </a:cubicBezTo>
                <a:cubicBezTo>
                  <a:pt x="169906" y="1599447"/>
                  <a:pt x="169648" y="1599095"/>
                  <a:pt x="169363" y="1598771"/>
                </a:cubicBezTo>
                <a:cubicBezTo>
                  <a:pt x="169363" y="1596866"/>
                  <a:pt x="169363" y="1594961"/>
                  <a:pt x="169363" y="1592961"/>
                </a:cubicBezTo>
                <a:close/>
                <a:moveTo>
                  <a:pt x="169934" y="1602105"/>
                </a:moveTo>
                <a:cubicBezTo>
                  <a:pt x="169934" y="1602867"/>
                  <a:pt x="169934" y="1603724"/>
                  <a:pt x="169934" y="1604486"/>
                </a:cubicBezTo>
                <a:cubicBezTo>
                  <a:pt x="169886" y="1603562"/>
                  <a:pt x="169886" y="1602648"/>
                  <a:pt x="169934" y="1601724"/>
                </a:cubicBezTo>
                <a:close/>
                <a:moveTo>
                  <a:pt x="168982" y="1661446"/>
                </a:moveTo>
                <a:lnTo>
                  <a:pt x="176506" y="1659636"/>
                </a:lnTo>
                <a:cubicBezTo>
                  <a:pt x="176488" y="1662055"/>
                  <a:pt x="176326" y="1664475"/>
                  <a:pt x="176030" y="1666875"/>
                </a:cubicBezTo>
                <a:cubicBezTo>
                  <a:pt x="172982" y="1665161"/>
                  <a:pt x="170887" y="1663351"/>
                  <a:pt x="168601" y="1661731"/>
                </a:cubicBezTo>
                <a:close/>
                <a:moveTo>
                  <a:pt x="175363" y="1638205"/>
                </a:moveTo>
                <a:cubicBezTo>
                  <a:pt x="178564" y="1631928"/>
                  <a:pt x="183355" y="1626603"/>
                  <a:pt x="189270" y="1622774"/>
                </a:cubicBezTo>
                <a:lnTo>
                  <a:pt x="189270" y="1625156"/>
                </a:lnTo>
                <a:cubicBezTo>
                  <a:pt x="183612" y="1628575"/>
                  <a:pt x="178745" y="1633147"/>
                  <a:pt x="174982" y="1638586"/>
                </a:cubicBezTo>
                <a:close/>
                <a:moveTo>
                  <a:pt x="184031" y="1661827"/>
                </a:moveTo>
                <a:cubicBezTo>
                  <a:pt x="184345" y="1665913"/>
                  <a:pt x="184060" y="1670018"/>
                  <a:pt x="183174" y="1674019"/>
                </a:cubicBezTo>
                <a:lnTo>
                  <a:pt x="181555" y="1676972"/>
                </a:lnTo>
                <a:lnTo>
                  <a:pt x="181555" y="1676972"/>
                </a:lnTo>
                <a:cubicBezTo>
                  <a:pt x="182964" y="1672142"/>
                  <a:pt x="183669" y="1667142"/>
                  <a:pt x="183650" y="1662113"/>
                </a:cubicBezTo>
                <a:close/>
                <a:moveTo>
                  <a:pt x="188603" y="1658017"/>
                </a:moveTo>
                <a:lnTo>
                  <a:pt x="189270" y="1658017"/>
                </a:lnTo>
                <a:lnTo>
                  <a:pt x="189270" y="1658683"/>
                </a:lnTo>
                <a:close/>
                <a:moveTo>
                  <a:pt x="267375" y="1457611"/>
                </a:moveTo>
                <a:cubicBezTo>
                  <a:pt x="266422" y="1465888"/>
                  <a:pt x="266099" y="1474232"/>
                  <a:pt x="266422" y="1482566"/>
                </a:cubicBezTo>
                <a:lnTo>
                  <a:pt x="266422" y="1550480"/>
                </a:lnTo>
                <a:lnTo>
                  <a:pt x="249658" y="1550480"/>
                </a:lnTo>
                <a:lnTo>
                  <a:pt x="249658" y="1482566"/>
                </a:lnTo>
                <a:cubicBezTo>
                  <a:pt x="250001" y="1474232"/>
                  <a:pt x="249658" y="1465888"/>
                  <a:pt x="248611" y="1457611"/>
                </a:cubicBezTo>
                <a:cubicBezTo>
                  <a:pt x="245944" y="1433417"/>
                  <a:pt x="256993" y="1429798"/>
                  <a:pt x="258136" y="1417701"/>
                </a:cubicBezTo>
                <a:cubicBezTo>
                  <a:pt x="258707" y="1429798"/>
                  <a:pt x="270328" y="1430560"/>
                  <a:pt x="267375" y="1457611"/>
                </a:cubicBezTo>
                <a:close/>
                <a:moveTo>
                  <a:pt x="202319" y="1550480"/>
                </a:moveTo>
                <a:cubicBezTo>
                  <a:pt x="206472" y="1548498"/>
                  <a:pt x="210815" y="1546936"/>
                  <a:pt x="215273" y="1545812"/>
                </a:cubicBezTo>
                <a:lnTo>
                  <a:pt x="215273" y="1550480"/>
                </a:lnTo>
                <a:close/>
                <a:moveTo>
                  <a:pt x="198509" y="1548574"/>
                </a:moveTo>
                <a:lnTo>
                  <a:pt x="198509" y="1544955"/>
                </a:lnTo>
                <a:cubicBezTo>
                  <a:pt x="203710" y="1541374"/>
                  <a:pt x="209339" y="1538459"/>
                  <a:pt x="215273" y="1536287"/>
                </a:cubicBezTo>
                <a:lnTo>
                  <a:pt x="215273" y="1544288"/>
                </a:lnTo>
                <a:cubicBezTo>
                  <a:pt x="209425" y="1544374"/>
                  <a:pt x="203681" y="1545850"/>
                  <a:pt x="198509" y="1548574"/>
                </a:cubicBezTo>
                <a:close/>
                <a:moveTo>
                  <a:pt x="198509" y="1540955"/>
                </a:moveTo>
                <a:lnTo>
                  <a:pt x="198509" y="1536192"/>
                </a:lnTo>
                <a:cubicBezTo>
                  <a:pt x="203777" y="1531991"/>
                  <a:pt x="209387" y="1528229"/>
                  <a:pt x="215273" y="1524953"/>
                </a:cubicBezTo>
                <a:lnTo>
                  <a:pt x="215273" y="1535239"/>
                </a:lnTo>
                <a:cubicBezTo>
                  <a:pt x="209377" y="1536078"/>
                  <a:pt x="203691" y="1538021"/>
                  <a:pt x="198509" y="1540955"/>
                </a:cubicBezTo>
                <a:close/>
                <a:moveTo>
                  <a:pt x="215273" y="1524762"/>
                </a:moveTo>
                <a:cubicBezTo>
                  <a:pt x="209292" y="1526238"/>
                  <a:pt x="203615" y="1528753"/>
                  <a:pt x="198509" y="1532191"/>
                </a:cubicBezTo>
                <a:lnTo>
                  <a:pt x="198509" y="1522000"/>
                </a:lnTo>
                <a:cubicBezTo>
                  <a:pt x="203405" y="1516447"/>
                  <a:pt x="209044" y="1511608"/>
                  <a:pt x="215273" y="1507617"/>
                </a:cubicBezTo>
                <a:close/>
                <a:moveTo>
                  <a:pt x="188889" y="1539716"/>
                </a:moveTo>
                <a:cubicBezTo>
                  <a:pt x="182679" y="1545346"/>
                  <a:pt x="176859" y="1551394"/>
                  <a:pt x="171458" y="1557814"/>
                </a:cubicBezTo>
                <a:cubicBezTo>
                  <a:pt x="177364" y="1548956"/>
                  <a:pt x="183079" y="1540764"/>
                  <a:pt x="188889" y="1533430"/>
                </a:cubicBezTo>
                <a:close/>
                <a:moveTo>
                  <a:pt x="188889" y="1528667"/>
                </a:moveTo>
                <a:cubicBezTo>
                  <a:pt x="181155" y="1537583"/>
                  <a:pt x="173935" y="1546936"/>
                  <a:pt x="167267" y="1556671"/>
                </a:cubicBezTo>
                <a:cubicBezTo>
                  <a:pt x="173697" y="1545317"/>
                  <a:pt x="180926" y="1534430"/>
                  <a:pt x="188889" y="1524095"/>
                </a:cubicBezTo>
                <a:close/>
                <a:moveTo>
                  <a:pt x="188889" y="1519142"/>
                </a:moveTo>
                <a:cubicBezTo>
                  <a:pt x="179269" y="1530220"/>
                  <a:pt x="170725" y="1542174"/>
                  <a:pt x="163362" y="1554861"/>
                </a:cubicBezTo>
                <a:cubicBezTo>
                  <a:pt x="170096" y="1539088"/>
                  <a:pt x="178668" y="1524152"/>
                  <a:pt x="188889" y="1510379"/>
                </a:cubicBezTo>
                <a:close/>
                <a:moveTo>
                  <a:pt x="169363" y="1576292"/>
                </a:moveTo>
                <a:lnTo>
                  <a:pt x="168887" y="1577149"/>
                </a:lnTo>
                <a:cubicBezTo>
                  <a:pt x="167048" y="1576388"/>
                  <a:pt x="165172" y="1575711"/>
                  <a:pt x="163267" y="1575149"/>
                </a:cubicBezTo>
                <a:lnTo>
                  <a:pt x="163267" y="1575149"/>
                </a:lnTo>
                <a:cubicBezTo>
                  <a:pt x="165267" y="1574864"/>
                  <a:pt x="167362" y="1575245"/>
                  <a:pt x="169363" y="1575721"/>
                </a:cubicBezTo>
                <a:close/>
                <a:moveTo>
                  <a:pt x="167553" y="1580102"/>
                </a:moveTo>
                <a:lnTo>
                  <a:pt x="166981" y="1581722"/>
                </a:lnTo>
                <a:cubicBezTo>
                  <a:pt x="165286" y="1580740"/>
                  <a:pt x="163533" y="1579845"/>
                  <a:pt x="161743" y="1579055"/>
                </a:cubicBezTo>
                <a:lnTo>
                  <a:pt x="161743" y="1578293"/>
                </a:lnTo>
                <a:close/>
                <a:moveTo>
                  <a:pt x="165934" y="1585055"/>
                </a:moveTo>
                <a:cubicBezTo>
                  <a:pt x="165934" y="1586103"/>
                  <a:pt x="165457" y="1587056"/>
                  <a:pt x="165267" y="1588198"/>
                </a:cubicBezTo>
                <a:cubicBezTo>
                  <a:pt x="163667" y="1587151"/>
                  <a:pt x="162019" y="1586198"/>
                  <a:pt x="160314" y="1585341"/>
                </a:cubicBezTo>
                <a:cubicBezTo>
                  <a:pt x="160266" y="1584770"/>
                  <a:pt x="160266" y="1584198"/>
                  <a:pt x="160314" y="1583627"/>
                </a:cubicBezTo>
                <a:cubicBezTo>
                  <a:pt x="162209" y="1583731"/>
                  <a:pt x="164095" y="1584017"/>
                  <a:pt x="165934" y="1584484"/>
                </a:cubicBezTo>
                <a:close/>
                <a:moveTo>
                  <a:pt x="164791" y="1591247"/>
                </a:moveTo>
                <a:lnTo>
                  <a:pt x="164791" y="1594771"/>
                </a:lnTo>
                <a:cubicBezTo>
                  <a:pt x="163391" y="1593399"/>
                  <a:pt x="161895" y="1592123"/>
                  <a:pt x="160314" y="1590961"/>
                </a:cubicBezTo>
                <a:cubicBezTo>
                  <a:pt x="160219" y="1590237"/>
                  <a:pt x="160219" y="1589494"/>
                  <a:pt x="160314" y="1588770"/>
                </a:cubicBezTo>
                <a:cubicBezTo>
                  <a:pt x="161857" y="1589380"/>
                  <a:pt x="163362" y="1590113"/>
                  <a:pt x="164791" y="1590961"/>
                </a:cubicBezTo>
                <a:close/>
                <a:moveTo>
                  <a:pt x="160504" y="1633538"/>
                </a:moveTo>
                <a:lnTo>
                  <a:pt x="159362" y="1636300"/>
                </a:lnTo>
                <a:lnTo>
                  <a:pt x="159362" y="1634871"/>
                </a:lnTo>
                <a:close/>
                <a:moveTo>
                  <a:pt x="160504" y="1668304"/>
                </a:moveTo>
                <a:lnTo>
                  <a:pt x="161552" y="1668780"/>
                </a:lnTo>
                <a:lnTo>
                  <a:pt x="161552" y="1668780"/>
                </a:lnTo>
                <a:lnTo>
                  <a:pt x="161552" y="1668780"/>
                </a:lnTo>
                <a:cubicBezTo>
                  <a:pt x="165838" y="1671161"/>
                  <a:pt x="170125" y="1673923"/>
                  <a:pt x="174697" y="1676781"/>
                </a:cubicBezTo>
                <a:lnTo>
                  <a:pt x="174697" y="1676686"/>
                </a:lnTo>
                <a:lnTo>
                  <a:pt x="172982" y="1676686"/>
                </a:lnTo>
                <a:lnTo>
                  <a:pt x="168220" y="1676686"/>
                </a:lnTo>
                <a:cubicBezTo>
                  <a:pt x="166696" y="1675257"/>
                  <a:pt x="165077" y="1673923"/>
                  <a:pt x="163457" y="1672590"/>
                </a:cubicBezTo>
                <a:cubicBezTo>
                  <a:pt x="160838" y="1670428"/>
                  <a:pt x="157999" y="1668542"/>
                  <a:pt x="154980" y="1666970"/>
                </a:cubicBezTo>
                <a:lnTo>
                  <a:pt x="157075" y="1665637"/>
                </a:lnTo>
                <a:close/>
                <a:moveTo>
                  <a:pt x="147455" y="1677829"/>
                </a:moveTo>
                <a:lnTo>
                  <a:pt x="146503" y="1677162"/>
                </a:lnTo>
                <a:lnTo>
                  <a:pt x="146503" y="1677162"/>
                </a:lnTo>
                <a:cubicBezTo>
                  <a:pt x="149817" y="1678362"/>
                  <a:pt x="153008" y="1679896"/>
                  <a:pt x="156028" y="1681734"/>
                </a:cubicBezTo>
                <a:lnTo>
                  <a:pt x="154408" y="1682401"/>
                </a:lnTo>
                <a:cubicBezTo>
                  <a:pt x="152075" y="1680362"/>
                  <a:pt x="149627" y="1678457"/>
                  <a:pt x="147074" y="1676686"/>
                </a:cubicBezTo>
                <a:close/>
                <a:moveTo>
                  <a:pt x="149741" y="1684877"/>
                </a:moveTo>
                <a:lnTo>
                  <a:pt x="148598" y="1685639"/>
                </a:lnTo>
                <a:lnTo>
                  <a:pt x="143931" y="1683163"/>
                </a:lnTo>
                <a:lnTo>
                  <a:pt x="142597" y="1683163"/>
                </a:lnTo>
                <a:lnTo>
                  <a:pt x="143074" y="1682306"/>
                </a:lnTo>
                <a:cubicBezTo>
                  <a:pt x="145207" y="1682753"/>
                  <a:pt x="147312" y="1683353"/>
                  <a:pt x="149360" y="1684115"/>
                </a:cubicBezTo>
                <a:close/>
                <a:moveTo>
                  <a:pt x="148884" y="1635252"/>
                </a:moveTo>
                <a:cubicBezTo>
                  <a:pt x="148884" y="1635919"/>
                  <a:pt x="148408" y="1636586"/>
                  <a:pt x="148122" y="1637348"/>
                </a:cubicBezTo>
                <a:cubicBezTo>
                  <a:pt x="147284" y="1633471"/>
                  <a:pt x="146893" y="1629508"/>
                  <a:pt x="146979" y="1625537"/>
                </a:cubicBezTo>
                <a:cubicBezTo>
                  <a:pt x="147636" y="1626460"/>
                  <a:pt x="148360" y="1627318"/>
                  <a:pt x="149170" y="1628108"/>
                </a:cubicBezTo>
                <a:cubicBezTo>
                  <a:pt x="148751" y="1630213"/>
                  <a:pt x="148532" y="1632347"/>
                  <a:pt x="148503" y="1634490"/>
                </a:cubicBezTo>
                <a:close/>
                <a:moveTo>
                  <a:pt x="148884" y="1638110"/>
                </a:moveTo>
                <a:cubicBezTo>
                  <a:pt x="148884" y="1639443"/>
                  <a:pt x="148884" y="1640777"/>
                  <a:pt x="149551" y="1642110"/>
                </a:cubicBezTo>
                <a:lnTo>
                  <a:pt x="149551" y="1642777"/>
                </a:lnTo>
                <a:cubicBezTo>
                  <a:pt x="149551" y="1642015"/>
                  <a:pt x="149074" y="1641253"/>
                  <a:pt x="148789" y="1640396"/>
                </a:cubicBezTo>
                <a:cubicBezTo>
                  <a:pt x="148741" y="1639376"/>
                  <a:pt x="148770" y="1638357"/>
                  <a:pt x="148884" y="1637348"/>
                </a:cubicBezTo>
                <a:close/>
                <a:moveTo>
                  <a:pt x="150027" y="1672685"/>
                </a:moveTo>
                <a:lnTo>
                  <a:pt x="151265" y="1671638"/>
                </a:lnTo>
                <a:cubicBezTo>
                  <a:pt x="153742" y="1672657"/>
                  <a:pt x="156123" y="1673866"/>
                  <a:pt x="158409" y="1675257"/>
                </a:cubicBezTo>
                <a:lnTo>
                  <a:pt x="164219" y="1678972"/>
                </a:lnTo>
                <a:lnTo>
                  <a:pt x="161266" y="1679639"/>
                </a:lnTo>
                <a:cubicBezTo>
                  <a:pt x="157809" y="1676667"/>
                  <a:pt x="154046" y="1674076"/>
                  <a:pt x="150027" y="1671923"/>
                </a:cubicBezTo>
                <a:close/>
                <a:moveTo>
                  <a:pt x="150884" y="1647254"/>
                </a:moveTo>
                <a:lnTo>
                  <a:pt x="150884" y="1647254"/>
                </a:lnTo>
                <a:cubicBezTo>
                  <a:pt x="150998" y="1647777"/>
                  <a:pt x="151161" y="1648282"/>
                  <a:pt x="151361" y="1648778"/>
                </a:cubicBezTo>
                <a:close/>
                <a:moveTo>
                  <a:pt x="152504" y="1631442"/>
                </a:moveTo>
                <a:lnTo>
                  <a:pt x="154123" y="1632490"/>
                </a:lnTo>
                <a:cubicBezTo>
                  <a:pt x="154123" y="1633442"/>
                  <a:pt x="153265" y="1634299"/>
                  <a:pt x="152789" y="1635252"/>
                </a:cubicBezTo>
                <a:close/>
                <a:moveTo>
                  <a:pt x="154885" y="1640967"/>
                </a:moveTo>
                <a:lnTo>
                  <a:pt x="154885" y="1640491"/>
                </a:lnTo>
                <a:lnTo>
                  <a:pt x="154885" y="1644587"/>
                </a:lnTo>
                <a:cubicBezTo>
                  <a:pt x="154885" y="1642681"/>
                  <a:pt x="154885" y="1641443"/>
                  <a:pt x="154885" y="1640205"/>
                </a:cubicBezTo>
                <a:close/>
                <a:moveTo>
                  <a:pt x="151361" y="1597914"/>
                </a:moveTo>
                <a:cubicBezTo>
                  <a:pt x="153427" y="1599019"/>
                  <a:pt x="155370" y="1600324"/>
                  <a:pt x="157171" y="1601819"/>
                </a:cubicBezTo>
                <a:cubicBezTo>
                  <a:pt x="157647" y="1605344"/>
                  <a:pt x="158409" y="1608963"/>
                  <a:pt x="159076" y="1612582"/>
                </a:cubicBezTo>
                <a:cubicBezTo>
                  <a:pt x="155656" y="1607906"/>
                  <a:pt x="153047" y="1602696"/>
                  <a:pt x="151361" y="1597152"/>
                </a:cubicBezTo>
                <a:close/>
                <a:moveTo>
                  <a:pt x="152218" y="1618107"/>
                </a:moveTo>
                <a:cubicBezTo>
                  <a:pt x="150808" y="1617536"/>
                  <a:pt x="149494" y="1616764"/>
                  <a:pt x="148312" y="1615821"/>
                </a:cubicBezTo>
                <a:cubicBezTo>
                  <a:pt x="148512" y="1615192"/>
                  <a:pt x="148760" y="1614592"/>
                  <a:pt x="149074" y="1614011"/>
                </a:cubicBezTo>
                <a:cubicBezTo>
                  <a:pt x="150370" y="1615049"/>
                  <a:pt x="151579" y="1616202"/>
                  <a:pt x="152694" y="1617440"/>
                </a:cubicBezTo>
                <a:close/>
                <a:moveTo>
                  <a:pt x="147646" y="1615249"/>
                </a:moveTo>
                <a:cubicBezTo>
                  <a:pt x="146312" y="1614126"/>
                  <a:pt x="145179" y="1612764"/>
                  <a:pt x="144312" y="1611249"/>
                </a:cubicBezTo>
                <a:cubicBezTo>
                  <a:pt x="145912" y="1611868"/>
                  <a:pt x="147417" y="1612706"/>
                  <a:pt x="148789" y="1613726"/>
                </a:cubicBezTo>
                <a:cubicBezTo>
                  <a:pt x="148389" y="1613945"/>
                  <a:pt x="148008" y="1614202"/>
                  <a:pt x="147646" y="1614488"/>
                </a:cubicBezTo>
                <a:close/>
                <a:moveTo>
                  <a:pt x="147074" y="1645444"/>
                </a:moveTo>
                <a:cubicBezTo>
                  <a:pt x="147074" y="1646015"/>
                  <a:pt x="147074" y="1646587"/>
                  <a:pt x="147074" y="1647158"/>
                </a:cubicBezTo>
                <a:lnTo>
                  <a:pt x="147074" y="1647158"/>
                </a:lnTo>
                <a:cubicBezTo>
                  <a:pt x="145646" y="1644206"/>
                  <a:pt x="144217" y="1641062"/>
                  <a:pt x="142883" y="1637633"/>
                </a:cubicBezTo>
                <a:cubicBezTo>
                  <a:pt x="143540" y="1636766"/>
                  <a:pt x="144121" y="1635843"/>
                  <a:pt x="144598" y="1634871"/>
                </a:cubicBezTo>
                <a:cubicBezTo>
                  <a:pt x="145141" y="1638205"/>
                  <a:pt x="145969" y="1641491"/>
                  <a:pt x="147074" y="1644682"/>
                </a:cubicBezTo>
                <a:close/>
                <a:moveTo>
                  <a:pt x="145169" y="1650302"/>
                </a:moveTo>
                <a:lnTo>
                  <a:pt x="144312" y="1650302"/>
                </a:lnTo>
                <a:cubicBezTo>
                  <a:pt x="143836" y="1649635"/>
                  <a:pt x="143264" y="1648968"/>
                  <a:pt x="142788" y="1648206"/>
                </a:cubicBezTo>
                <a:cubicBezTo>
                  <a:pt x="142531" y="1646730"/>
                  <a:pt x="142369" y="1645234"/>
                  <a:pt x="142312" y="1643729"/>
                </a:cubicBezTo>
                <a:cubicBezTo>
                  <a:pt x="143169" y="1645348"/>
                  <a:pt x="144407" y="1647444"/>
                  <a:pt x="145169" y="1649539"/>
                </a:cubicBezTo>
                <a:close/>
                <a:moveTo>
                  <a:pt x="146407" y="1670018"/>
                </a:moveTo>
                <a:cubicBezTo>
                  <a:pt x="146379" y="1670304"/>
                  <a:pt x="146379" y="1670590"/>
                  <a:pt x="146407" y="1670876"/>
                </a:cubicBezTo>
                <a:lnTo>
                  <a:pt x="145169" y="1670399"/>
                </a:lnTo>
                <a:cubicBezTo>
                  <a:pt x="143512" y="1670399"/>
                  <a:pt x="141864" y="1670695"/>
                  <a:pt x="140312" y="1671256"/>
                </a:cubicBezTo>
                <a:cubicBezTo>
                  <a:pt x="140607" y="1670571"/>
                  <a:pt x="140864" y="1669875"/>
                  <a:pt x="141073" y="1669161"/>
                </a:cubicBezTo>
                <a:cubicBezTo>
                  <a:pt x="142845" y="1668961"/>
                  <a:pt x="144645" y="1668989"/>
                  <a:pt x="146407" y="1669256"/>
                </a:cubicBezTo>
                <a:close/>
                <a:moveTo>
                  <a:pt x="136882" y="1662970"/>
                </a:moveTo>
                <a:cubicBezTo>
                  <a:pt x="136882" y="1662494"/>
                  <a:pt x="136882" y="1662017"/>
                  <a:pt x="136882" y="1661636"/>
                </a:cubicBezTo>
                <a:lnTo>
                  <a:pt x="137740" y="1662494"/>
                </a:lnTo>
                <a:cubicBezTo>
                  <a:pt x="137445" y="1662665"/>
                  <a:pt x="137187" y="1662894"/>
                  <a:pt x="136978" y="1663160"/>
                </a:cubicBezTo>
                <a:close/>
                <a:moveTo>
                  <a:pt x="136882" y="1662970"/>
                </a:moveTo>
                <a:lnTo>
                  <a:pt x="136882" y="1662970"/>
                </a:lnTo>
                <a:lnTo>
                  <a:pt x="136882" y="1662970"/>
                </a:lnTo>
                <a:close/>
                <a:moveTo>
                  <a:pt x="137835" y="1658017"/>
                </a:moveTo>
                <a:cubicBezTo>
                  <a:pt x="137835" y="1657160"/>
                  <a:pt x="137835" y="1656302"/>
                  <a:pt x="138406" y="1655636"/>
                </a:cubicBezTo>
                <a:lnTo>
                  <a:pt x="139454" y="1655636"/>
                </a:lnTo>
                <a:lnTo>
                  <a:pt x="140121" y="1656588"/>
                </a:lnTo>
                <a:close/>
                <a:moveTo>
                  <a:pt x="137073" y="1653445"/>
                </a:moveTo>
                <a:cubicBezTo>
                  <a:pt x="137073" y="1652778"/>
                  <a:pt x="137073" y="1651826"/>
                  <a:pt x="137073" y="1651635"/>
                </a:cubicBezTo>
                <a:lnTo>
                  <a:pt x="137073" y="1651159"/>
                </a:lnTo>
                <a:lnTo>
                  <a:pt x="138787" y="1653635"/>
                </a:lnTo>
                <a:cubicBezTo>
                  <a:pt x="137549" y="1653731"/>
                  <a:pt x="137073" y="1653826"/>
                  <a:pt x="136882" y="1653064"/>
                </a:cubicBezTo>
                <a:close/>
                <a:moveTo>
                  <a:pt x="139549" y="1663732"/>
                </a:moveTo>
                <a:lnTo>
                  <a:pt x="139549" y="1664303"/>
                </a:lnTo>
                <a:lnTo>
                  <a:pt x="139549" y="1665541"/>
                </a:lnTo>
                <a:cubicBezTo>
                  <a:pt x="138035" y="1666227"/>
                  <a:pt x="136625" y="1667123"/>
                  <a:pt x="135358" y="1668208"/>
                </a:cubicBezTo>
                <a:cubicBezTo>
                  <a:pt x="135358" y="1666875"/>
                  <a:pt x="136025" y="1665541"/>
                  <a:pt x="136216" y="1664303"/>
                </a:cubicBezTo>
                <a:cubicBezTo>
                  <a:pt x="137283" y="1664056"/>
                  <a:pt x="138330" y="1663732"/>
                  <a:pt x="139359" y="1663351"/>
                </a:cubicBezTo>
                <a:close/>
                <a:moveTo>
                  <a:pt x="135549" y="1652683"/>
                </a:moveTo>
                <a:cubicBezTo>
                  <a:pt x="134901" y="1651245"/>
                  <a:pt x="134073" y="1649901"/>
                  <a:pt x="133072" y="1648682"/>
                </a:cubicBezTo>
                <a:lnTo>
                  <a:pt x="133739" y="1648111"/>
                </a:lnTo>
                <a:cubicBezTo>
                  <a:pt x="134806" y="1649301"/>
                  <a:pt x="135616" y="1650692"/>
                  <a:pt x="136121" y="1652206"/>
                </a:cubicBezTo>
                <a:close/>
                <a:moveTo>
                  <a:pt x="135073" y="1654302"/>
                </a:moveTo>
                <a:cubicBezTo>
                  <a:pt x="135035" y="1654588"/>
                  <a:pt x="135035" y="1654873"/>
                  <a:pt x="135073" y="1655159"/>
                </a:cubicBezTo>
                <a:cubicBezTo>
                  <a:pt x="134120" y="1654016"/>
                  <a:pt x="133168" y="1652778"/>
                  <a:pt x="132311" y="1651540"/>
                </a:cubicBezTo>
                <a:lnTo>
                  <a:pt x="132787" y="1651540"/>
                </a:lnTo>
                <a:cubicBezTo>
                  <a:pt x="133072" y="1652206"/>
                  <a:pt x="134025" y="1652969"/>
                  <a:pt x="134882" y="1653921"/>
                </a:cubicBezTo>
                <a:close/>
                <a:moveTo>
                  <a:pt x="135073" y="1668971"/>
                </a:moveTo>
                <a:lnTo>
                  <a:pt x="138121" y="1668971"/>
                </a:lnTo>
                <a:cubicBezTo>
                  <a:pt x="137645" y="1670114"/>
                  <a:pt x="137263" y="1671161"/>
                  <a:pt x="136882" y="1672304"/>
                </a:cubicBezTo>
                <a:lnTo>
                  <a:pt x="136882" y="1672304"/>
                </a:lnTo>
                <a:cubicBezTo>
                  <a:pt x="136130" y="1672066"/>
                  <a:pt x="135368" y="1671876"/>
                  <a:pt x="134596" y="1671733"/>
                </a:cubicBezTo>
                <a:cubicBezTo>
                  <a:pt x="134882" y="1670304"/>
                  <a:pt x="134882" y="1669447"/>
                  <a:pt x="134882" y="1668589"/>
                </a:cubicBezTo>
                <a:close/>
                <a:moveTo>
                  <a:pt x="138025" y="1675924"/>
                </a:moveTo>
                <a:lnTo>
                  <a:pt x="139835" y="1676495"/>
                </a:lnTo>
                <a:lnTo>
                  <a:pt x="137645" y="1677162"/>
                </a:lnTo>
                <a:cubicBezTo>
                  <a:pt x="137835" y="1676686"/>
                  <a:pt x="138025" y="1675924"/>
                  <a:pt x="138121" y="1675543"/>
                </a:cubicBezTo>
                <a:close/>
                <a:moveTo>
                  <a:pt x="139835" y="1652969"/>
                </a:moveTo>
                <a:lnTo>
                  <a:pt x="139264" y="1652397"/>
                </a:lnTo>
                <a:lnTo>
                  <a:pt x="139264" y="1651349"/>
                </a:lnTo>
                <a:lnTo>
                  <a:pt x="138692" y="1652111"/>
                </a:lnTo>
                <a:cubicBezTo>
                  <a:pt x="137225" y="1650378"/>
                  <a:pt x="135863" y="1648568"/>
                  <a:pt x="134596" y="1646682"/>
                </a:cubicBezTo>
                <a:lnTo>
                  <a:pt x="136882" y="1644587"/>
                </a:lnTo>
                <a:cubicBezTo>
                  <a:pt x="138025" y="1646968"/>
                  <a:pt x="139264" y="1649254"/>
                  <a:pt x="140597" y="1651635"/>
                </a:cubicBezTo>
                <a:lnTo>
                  <a:pt x="140597" y="1652111"/>
                </a:lnTo>
                <a:close/>
                <a:moveTo>
                  <a:pt x="140502" y="1645063"/>
                </a:moveTo>
                <a:lnTo>
                  <a:pt x="139073" y="1642681"/>
                </a:lnTo>
                <a:lnTo>
                  <a:pt x="140978" y="1640396"/>
                </a:lnTo>
                <a:lnTo>
                  <a:pt x="140978" y="1640396"/>
                </a:lnTo>
                <a:cubicBezTo>
                  <a:pt x="140759" y="1641815"/>
                  <a:pt x="140626" y="1643244"/>
                  <a:pt x="140597" y="1644682"/>
                </a:cubicBezTo>
                <a:close/>
                <a:moveTo>
                  <a:pt x="138216" y="1641062"/>
                </a:moveTo>
                <a:cubicBezTo>
                  <a:pt x="137330" y="1639357"/>
                  <a:pt x="136530" y="1637614"/>
                  <a:pt x="135835" y="1635823"/>
                </a:cubicBezTo>
                <a:cubicBezTo>
                  <a:pt x="136882" y="1634585"/>
                  <a:pt x="137740" y="1633442"/>
                  <a:pt x="138597" y="1632204"/>
                </a:cubicBezTo>
                <a:cubicBezTo>
                  <a:pt x="139054" y="1634461"/>
                  <a:pt x="139664" y="1636690"/>
                  <a:pt x="140407" y="1638872"/>
                </a:cubicBezTo>
                <a:close/>
                <a:moveTo>
                  <a:pt x="136311" y="1642777"/>
                </a:moveTo>
                <a:lnTo>
                  <a:pt x="133835" y="1644872"/>
                </a:lnTo>
                <a:cubicBezTo>
                  <a:pt x="132882" y="1643348"/>
                  <a:pt x="132120" y="1641824"/>
                  <a:pt x="131358" y="1640300"/>
                </a:cubicBezTo>
                <a:cubicBezTo>
                  <a:pt x="132406" y="1639348"/>
                  <a:pt x="133358" y="1638490"/>
                  <a:pt x="134215" y="1637538"/>
                </a:cubicBezTo>
                <a:cubicBezTo>
                  <a:pt x="134882" y="1638586"/>
                  <a:pt x="135644" y="1640586"/>
                  <a:pt x="136406" y="1642396"/>
                </a:cubicBezTo>
                <a:close/>
                <a:moveTo>
                  <a:pt x="130596" y="1638586"/>
                </a:moveTo>
                <a:cubicBezTo>
                  <a:pt x="130596" y="1638014"/>
                  <a:pt x="130120" y="1637443"/>
                  <a:pt x="129929" y="1636966"/>
                </a:cubicBezTo>
                <a:cubicBezTo>
                  <a:pt x="130405" y="1635062"/>
                  <a:pt x="130977" y="1633156"/>
                  <a:pt x="131548" y="1631061"/>
                </a:cubicBezTo>
                <a:cubicBezTo>
                  <a:pt x="131920" y="1630689"/>
                  <a:pt x="132234" y="1630271"/>
                  <a:pt x="132501" y="1629823"/>
                </a:cubicBezTo>
                <a:cubicBezTo>
                  <a:pt x="132634" y="1631832"/>
                  <a:pt x="133015" y="1633814"/>
                  <a:pt x="133644" y="1635728"/>
                </a:cubicBezTo>
                <a:close/>
                <a:moveTo>
                  <a:pt x="130596" y="1641157"/>
                </a:moveTo>
                <a:lnTo>
                  <a:pt x="131358" y="1642586"/>
                </a:lnTo>
                <a:lnTo>
                  <a:pt x="131358" y="1642586"/>
                </a:lnTo>
                <a:lnTo>
                  <a:pt x="129929" y="1642110"/>
                </a:lnTo>
                <a:cubicBezTo>
                  <a:pt x="130167" y="1641700"/>
                  <a:pt x="130329" y="1641243"/>
                  <a:pt x="130405" y="1640777"/>
                </a:cubicBezTo>
                <a:close/>
                <a:moveTo>
                  <a:pt x="129644" y="1639633"/>
                </a:moveTo>
                <a:lnTo>
                  <a:pt x="129644" y="1638586"/>
                </a:lnTo>
                <a:lnTo>
                  <a:pt x="129644" y="1638586"/>
                </a:lnTo>
                <a:close/>
                <a:moveTo>
                  <a:pt x="131644" y="1646777"/>
                </a:moveTo>
                <a:lnTo>
                  <a:pt x="131644" y="1646777"/>
                </a:lnTo>
                <a:cubicBezTo>
                  <a:pt x="131129" y="1646291"/>
                  <a:pt x="130510" y="1645930"/>
                  <a:pt x="129834" y="1645730"/>
                </a:cubicBezTo>
                <a:lnTo>
                  <a:pt x="128596" y="1645730"/>
                </a:lnTo>
                <a:lnTo>
                  <a:pt x="128596" y="1645253"/>
                </a:lnTo>
                <a:close/>
                <a:moveTo>
                  <a:pt x="129834" y="1651540"/>
                </a:moveTo>
                <a:lnTo>
                  <a:pt x="129834" y="1651540"/>
                </a:lnTo>
                <a:lnTo>
                  <a:pt x="129834" y="1651540"/>
                </a:lnTo>
                <a:close/>
                <a:moveTo>
                  <a:pt x="130501" y="1656207"/>
                </a:moveTo>
                <a:cubicBezTo>
                  <a:pt x="131739" y="1656969"/>
                  <a:pt x="132882" y="1657445"/>
                  <a:pt x="133930" y="1658017"/>
                </a:cubicBezTo>
                <a:cubicBezTo>
                  <a:pt x="133606" y="1658979"/>
                  <a:pt x="133358" y="1659969"/>
                  <a:pt x="133168" y="1660970"/>
                </a:cubicBezTo>
                <a:cubicBezTo>
                  <a:pt x="131577" y="1658903"/>
                  <a:pt x="129520" y="1657245"/>
                  <a:pt x="127167" y="1656112"/>
                </a:cubicBezTo>
                <a:lnTo>
                  <a:pt x="127167" y="1655540"/>
                </a:lnTo>
                <a:close/>
                <a:moveTo>
                  <a:pt x="133930" y="1675257"/>
                </a:moveTo>
                <a:lnTo>
                  <a:pt x="135549" y="1675257"/>
                </a:lnTo>
                <a:lnTo>
                  <a:pt x="136121" y="1675257"/>
                </a:lnTo>
                <a:lnTo>
                  <a:pt x="134978" y="1678400"/>
                </a:lnTo>
                <a:cubicBezTo>
                  <a:pt x="134244" y="1678791"/>
                  <a:pt x="133539" y="1679239"/>
                  <a:pt x="132882" y="1679734"/>
                </a:cubicBezTo>
                <a:cubicBezTo>
                  <a:pt x="132977" y="1677924"/>
                  <a:pt x="133358" y="1676686"/>
                  <a:pt x="133739" y="1674876"/>
                </a:cubicBezTo>
                <a:close/>
                <a:moveTo>
                  <a:pt x="136882" y="1680591"/>
                </a:moveTo>
                <a:lnTo>
                  <a:pt x="137454" y="1680591"/>
                </a:lnTo>
                <a:cubicBezTo>
                  <a:pt x="138368" y="1680496"/>
                  <a:pt x="139302" y="1680496"/>
                  <a:pt x="140216" y="1680591"/>
                </a:cubicBezTo>
                <a:lnTo>
                  <a:pt x="139359" y="1682306"/>
                </a:lnTo>
                <a:lnTo>
                  <a:pt x="135930" y="1683163"/>
                </a:lnTo>
                <a:cubicBezTo>
                  <a:pt x="136025" y="1682210"/>
                  <a:pt x="136406" y="1681258"/>
                  <a:pt x="136692" y="1680210"/>
                </a:cubicBezTo>
                <a:close/>
                <a:moveTo>
                  <a:pt x="139835" y="1687639"/>
                </a:moveTo>
                <a:cubicBezTo>
                  <a:pt x="141131" y="1688011"/>
                  <a:pt x="142397" y="1688459"/>
                  <a:pt x="143645" y="1688973"/>
                </a:cubicBezTo>
                <a:lnTo>
                  <a:pt x="143645" y="1688973"/>
                </a:lnTo>
                <a:lnTo>
                  <a:pt x="143074" y="1688973"/>
                </a:lnTo>
                <a:cubicBezTo>
                  <a:pt x="141940" y="1688744"/>
                  <a:pt x="140778" y="1688744"/>
                  <a:pt x="139645" y="1688973"/>
                </a:cubicBezTo>
                <a:close/>
                <a:moveTo>
                  <a:pt x="157552" y="1702784"/>
                </a:moveTo>
                <a:lnTo>
                  <a:pt x="161933" y="1705642"/>
                </a:lnTo>
                <a:lnTo>
                  <a:pt x="161933" y="1710023"/>
                </a:lnTo>
                <a:cubicBezTo>
                  <a:pt x="160600" y="1708595"/>
                  <a:pt x="159266" y="1707166"/>
                  <a:pt x="157933" y="1705928"/>
                </a:cubicBezTo>
                <a:cubicBezTo>
                  <a:pt x="153475" y="1701737"/>
                  <a:pt x="148589" y="1698041"/>
                  <a:pt x="143360" y="1694879"/>
                </a:cubicBezTo>
                <a:cubicBezTo>
                  <a:pt x="147836" y="1696879"/>
                  <a:pt x="152408" y="1699355"/>
                  <a:pt x="157361" y="1702403"/>
                </a:cubicBezTo>
                <a:close/>
                <a:moveTo>
                  <a:pt x="162886" y="1702118"/>
                </a:moveTo>
                <a:lnTo>
                  <a:pt x="159838" y="1699546"/>
                </a:lnTo>
                <a:cubicBezTo>
                  <a:pt x="155685" y="1696317"/>
                  <a:pt x="151294" y="1693421"/>
                  <a:pt x="146693" y="1690878"/>
                </a:cubicBezTo>
                <a:lnTo>
                  <a:pt x="146693" y="1690878"/>
                </a:lnTo>
                <a:cubicBezTo>
                  <a:pt x="149979" y="1692478"/>
                  <a:pt x="153161" y="1694298"/>
                  <a:pt x="156218" y="1696307"/>
                </a:cubicBezTo>
                <a:cubicBezTo>
                  <a:pt x="158695" y="1697927"/>
                  <a:pt x="161171" y="1699736"/>
                  <a:pt x="163648" y="1701451"/>
                </a:cubicBezTo>
                <a:close/>
                <a:moveTo>
                  <a:pt x="166029" y="1698403"/>
                </a:moveTo>
                <a:lnTo>
                  <a:pt x="162505" y="1695164"/>
                </a:lnTo>
                <a:cubicBezTo>
                  <a:pt x="159047" y="1692250"/>
                  <a:pt x="155380" y="1689573"/>
                  <a:pt x="151551" y="1687163"/>
                </a:cubicBezTo>
                <a:lnTo>
                  <a:pt x="152980" y="1686306"/>
                </a:lnTo>
                <a:lnTo>
                  <a:pt x="157266" y="1688687"/>
                </a:lnTo>
                <a:cubicBezTo>
                  <a:pt x="160600" y="1691164"/>
                  <a:pt x="164124" y="1693640"/>
                  <a:pt x="167839" y="1696212"/>
                </a:cubicBezTo>
                <a:close/>
                <a:moveTo>
                  <a:pt x="169839" y="1693926"/>
                </a:moveTo>
                <a:lnTo>
                  <a:pt x="163171" y="1687830"/>
                </a:lnTo>
                <a:cubicBezTo>
                  <a:pt x="161457" y="1686401"/>
                  <a:pt x="159742" y="1684973"/>
                  <a:pt x="157933" y="1683734"/>
                </a:cubicBezTo>
                <a:lnTo>
                  <a:pt x="159647" y="1683068"/>
                </a:lnTo>
                <a:cubicBezTo>
                  <a:pt x="163648" y="1685639"/>
                  <a:pt x="167648" y="1688497"/>
                  <a:pt x="171839" y="1691449"/>
                </a:cubicBezTo>
                <a:close/>
                <a:moveTo>
                  <a:pt x="164314" y="1681639"/>
                </a:moveTo>
                <a:lnTo>
                  <a:pt x="167744" y="1680877"/>
                </a:lnTo>
                <a:lnTo>
                  <a:pt x="175935" y="1686687"/>
                </a:lnTo>
                <a:lnTo>
                  <a:pt x="173173" y="1689926"/>
                </a:lnTo>
                <a:cubicBezTo>
                  <a:pt x="170334" y="1686858"/>
                  <a:pt x="167315" y="1683963"/>
                  <a:pt x="164124" y="1681258"/>
                </a:cubicBezTo>
                <a:close/>
                <a:moveTo>
                  <a:pt x="171554" y="1680401"/>
                </a:moveTo>
                <a:lnTo>
                  <a:pt x="174697" y="1680401"/>
                </a:lnTo>
                <a:lnTo>
                  <a:pt x="180507" y="1680401"/>
                </a:lnTo>
                <a:lnTo>
                  <a:pt x="181079" y="1680401"/>
                </a:lnTo>
                <a:lnTo>
                  <a:pt x="176792" y="1685544"/>
                </a:lnTo>
                <a:close/>
                <a:moveTo>
                  <a:pt x="232609" y="1418082"/>
                </a:moveTo>
                <a:cubicBezTo>
                  <a:pt x="233656" y="1430179"/>
                  <a:pt x="244896" y="1430941"/>
                  <a:pt x="242134" y="1457992"/>
                </a:cubicBezTo>
                <a:cubicBezTo>
                  <a:pt x="241105" y="1466269"/>
                  <a:pt x="240791" y="1474613"/>
                  <a:pt x="241181" y="1482947"/>
                </a:cubicBezTo>
                <a:lnTo>
                  <a:pt x="241181" y="1550861"/>
                </a:lnTo>
                <a:lnTo>
                  <a:pt x="224322" y="1550861"/>
                </a:lnTo>
                <a:lnTo>
                  <a:pt x="224322" y="1482947"/>
                </a:lnTo>
                <a:cubicBezTo>
                  <a:pt x="224579" y="1474613"/>
                  <a:pt x="224265" y="1466279"/>
                  <a:pt x="223370" y="1457992"/>
                </a:cubicBezTo>
                <a:cubicBezTo>
                  <a:pt x="220607" y="1433417"/>
                  <a:pt x="231466" y="1429798"/>
                  <a:pt x="232418" y="1417701"/>
                </a:cubicBezTo>
                <a:close/>
                <a:moveTo>
                  <a:pt x="206987" y="1418082"/>
                </a:moveTo>
                <a:cubicBezTo>
                  <a:pt x="208129" y="1430179"/>
                  <a:pt x="219369" y="1430941"/>
                  <a:pt x="216512" y="1457992"/>
                </a:cubicBezTo>
                <a:cubicBezTo>
                  <a:pt x="215397" y="1466259"/>
                  <a:pt x="215044" y="1474613"/>
                  <a:pt x="215464" y="1482947"/>
                </a:cubicBezTo>
                <a:lnTo>
                  <a:pt x="215464" y="1507046"/>
                </a:lnTo>
                <a:cubicBezTo>
                  <a:pt x="209206" y="1509970"/>
                  <a:pt x="203519" y="1513999"/>
                  <a:pt x="198700" y="1518952"/>
                </a:cubicBezTo>
                <a:lnTo>
                  <a:pt x="198700" y="1513237"/>
                </a:lnTo>
                <a:cubicBezTo>
                  <a:pt x="203586" y="1508141"/>
                  <a:pt x="209053" y="1503636"/>
                  <a:pt x="214987" y="1499806"/>
                </a:cubicBezTo>
                <a:cubicBezTo>
                  <a:pt x="209006" y="1501921"/>
                  <a:pt x="203481" y="1505160"/>
                  <a:pt x="198700" y="1509331"/>
                </a:cubicBezTo>
                <a:lnTo>
                  <a:pt x="198700" y="1499806"/>
                </a:lnTo>
                <a:cubicBezTo>
                  <a:pt x="200605" y="1498187"/>
                  <a:pt x="202510" y="1496663"/>
                  <a:pt x="204510" y="1495235"/>
                </a:cubicBezTo>
                <a:cubicBezTo>
                  <a:pt x="202510" y="1496054"/>
                  <a:pt x="200567" y="1497006"/>
                  <a:pt x="198700" y="1498092"/>
                </a:cubicBezTo>
                <a:lnTo>
                  <a:pt x="198700" y="1482281"/>
                </a:lnTo>
                <a:cubicBezTo>
                  <a:pt x="199043" y="1473946"/>
                  <a:pt x="198700" y="1465602"/>
                  <a:pt x="197652" y="1457325"/>
                </a:cubicBezTo>
                <a:cubicBezTo>
                  <a:pt x="194795" y="1433417"/>
                  <a:pt x="205844" y="1429798"/>
                  <a:pt x="206796" y="1417701"/>
                </a:cubicBezTo>
                <a:close/>
                <a:moveTo>
                  <a:pt x="189079" y="1498949"/>
                </a:moveTo>
                <a:lnTo>
                  <a:pt x="189079" y="1506188"/>
                </a:lnTo>
                <a:cubicBezTo>
                  <a:pt x="176459" y="1520419"/>
                  <a:pt x="166753" y="1536992"/>
                  <a:pt x="160504" y="1554956"/>
                </a:cubicBezTo>
                <a:cubicBezTo>
                  <a:pt x="166600" y="1536287"/>
                  <a:pt x="168029" y="1518761"/>
                  <a:pt x="188889" y="1498568"/>
                </a:cubicBezTo>
                <a:close/>
                <a:moveTo>
                  <a:pt x="159171" y="1577340"/>
                </a:moveTo>
                <a:lnTo>
                  <a:pt x="160314" y="1577340"/>
                </a:lnTo>
                <a:lnTo>
                  <a:pt x="160314" y="1577340"/>
                </a:lnTo>
                <a:lnTo>
                  <a:pt x="159266" y="1576864"/>
                </a:lnTo>
                <a:close/>
                <a:moveTo>
                  <a:pt x="157933" y="1583055"/>
                </a:moveTo>
                <a:lnTo>
                  <a:pt x="157933" y="1583912"/>
                </a:lnTo>
                <a:lnTo>
                  <a:pt x="155552" y="1582960"/>
                </a:lnTo>
                <a:close/>
                <a:moveTo>
                  <a:pt x="152408" y="1586008"/>
                </a:moveTo>
                <a:cubicBezTo>
                  <a:pt x="153932" y="1586008"/>
                  <a:pt x="155456" y="1586770"/>
                  <a:pt x="157075" y="1587246"/>
                </a:cubicBezTo>
                <a:cubicBezTo>
                  <a:pt x="157037" y="1587694"/>
                  <a:pt x="157037" y="1588132"/>
                  <a:pt x="157075" y="1588580"/>
                </a:cubicBezTo>
                <a:cubicBezTo>
                  <a:pt x="155561" y="1587694"/>
                  <a:pt x="153970" y="1586960"/>
                  <a:pt x="152313" y="1586389"/>
                </a:cubicBezTo>
                <a:close/>
                <a:moveTo>
                  <a:pt x="156695" y="1592961"/>
                </a:moveTo>
                <a:cubicBezTo>
                  <a:pt x="156695" y="1594295"/>
                  <a:pt x="156695" y="1595628"/>
                  <a:pt x="156695" y="1596962"/>
                </a:cubicBezTo>
                <a:cubicBezTo>
                  <a:pt x="154761" y="1595238"/>
                  <a:pt x="152618" y="1593761"/>
                  <a:pt x="150313" y="1592580"/>
                </a:cubicBezTo>
                <a:cubicBezTo>
                  <a:pt x="150313" y="1591913"/>
                  <a:pt x="150313" y="1591247"/>
                  <a:pt x="150313" y="1590580"/>
                </a:cubicBezTo>
                <a:cubicBezTo>
                  <a:pt x="152446" y="1591018"/>
                  <a:pt x="154523" y="1591685"/>
                  <a:pt x="156504" y="1592580"/>
                </a:cubicBezTo>
                <a:close/>
                <a:moveTo>
                  <a:pt x="147170" y="1596771"/>
                </a:moveTo>
                <a:lnTo>
                  <a:pt x="147170" y="1598581"/>
                </a:lnTo>
                <a:lnTo>
                  <a:pt x="146407" y="1598009"/>
                </a:lnTo>
                <a:cubicBezTo>
                  <a:pt x="146798" y="1597514"/>
                  <a:pt x="147122" y="1596971"/>
                  <a:pt x="147360" y="1596390"/>
                </a:cubicBezTo>
                <a:close/>
                <a:moveTo>
                  <a:pt x="144693" y="1602296"/>
                </a:moveTo>
                <a:cubicBezTo>
                  <a:pt x="146084" y="1602896"/>
                  <a:pt x="147398" y="1603658"/>
                  <a:pt x="148598" y="1604581"/>
                </a:cubicBezTo>
                <a:cubicBezTo>
                  <a:pt x="149360" y="1607248"/>
                  <a:pt x="150217" y="1610011"/>
                  <a:pt x="151265" y="1612678"/>
                </a:cubicBezTo>
                <a:cubicBezTo>
                  <a:pt x="149017" y="1609630"/>
                  <a:pt x="146436" y="1606848"/>
                  <a:pt x="143550" y="1604391"/>
                </a:cubicBezTo>
                <a:close/>
                <a:moveTo>
                  <a:pt x="136787" y="1616202"/>
                </a:moveTo>
                <a:cubicBezTo>
                  <a:pt x="136311" y="1617536"/>
                  <a:pt x="135835" y="1618869"/>
                  <a:pt x="135263" y="1620107"/>
                </a:cubicBezTo>
                <a:cubicBezTo>
                  <a:pt x="136311" y="1617155"/>
                  <a:pt x="137549" y="1614106"/>
                  <a:pt x="138883" y="1610582"/>
                </a:cubicBezTo>
                <a:lnTo>
                  <a:pt x="139549" y="1610582"/>
                </a:lnTo>
                <a:cubicBezTo>
                  <a:pt x="140559" y="1614716"/>
                  <a:pt x="142197" y="1618659"/>
                  <a:pt x="144407" y="1622298"/>
                </a:cubicBezTo>
                <a:cubicBezTo>
                  <a:pt x="143693" y="1626422"/>
                  <a:pt x="143693" y="1630651"/>
                  <a:pt x="144407" y="1634776"/>
                </a:cubicBezTo>
                <a:lnTo>
                  <a:pt x="142407" y="1636871"/>
                </a:lnTo>
                <a:lnTo>
                  <a:pt x="142407" y="1636871"/>
                </a:lnTo>
                <a:lnTo>
                  <a:pt x="142407" y="1636871"/>
                </a:lnTo>
                <a:cubicBezTo>
                  <a:pt x="141531" y="1634566"/>
                  <a:pt x="140807" y="1632214"/>
                  <a:pt x="140216" y="1629823"/>
                </a:cubicBezTo>
                <a:cubicBezTo>
                  <a:pt x="141093" y="1627937"/>
                  <a:pt x="141578" y="1625898"/>
                  <a:pt x="141645" y="1623822"/>
                </a:cubicBezTo>
                <a:cubicBezTo>
                  <a:pt x="141140" y="1625260"/>
                  <a:pt x="140540" y="1626660"/>
                  <a:pt x="139835" y="1628013"/>
                </a:cubicBezTo>
                <a:cubicBezTo>
                  <a:pt x="139283" y="1625346"/>
                  <a:pt x="138968" y="1622641"/>
                  <a:pt x="138883" y="1619917"/>
                </a:cubicBezTo>
                <a:cubicBezTo>
                  <a:pt x="137683" y="1623346"/>
                  <a:pt x="137483" y="1627051"/>
                  <a:pt x="138311" y="1630585"/>
                </a:cubicBezTo>
                <a:cubicBezTo>
                  <a:pt x="137406" y="1631966"/>
                  <a:pt x="136387" y="1633271"/>
                  <a:pt x="135263" y="1634490"/>
                </a:cubicBezTo>
                <a:cubicBezTo>
                  <a:pt x="134596" y="1632537"/>
                  <a:pt x="134092" y="1630528"/>
                  <a:pt x="133739" y="1628489"/>
                </a:cubicBezTo>
                <a:cubicBezTo>
                  <a:pt x="136349" y="1624813"/>
                  <a:pt x="137502" y="1620298"/>
                  <a:pt x="136978" y="1615821"/>
                </a:cubicBezTo>
                <a:close/>
                <a:moveTo>
                  <a:pt x="132977" y="1578959"/>
                </a:moveTo>
                <a:cubicBezTo>
                  <a:pt x="132977" y="1582674"/>
                  <a:pt x="133835" y="1586389"/>
                  <a:pt x="134311" y="1590199"/>
                </a:cubicBezTo>
                <a:lnTo>
                  <a:pt x="133358" y="1591342"/>
                </a:lnTo>
                <a:cubicBezTo>
                  <a:pt x="131958" y="1590094"/>
                  <a:pt x="130872" y="1588532"/>
                  <a:pt x="130215" y="1586770"/>
                </a:cubicBezTo>
                <a:cubicBezTo>
                  <a:pt x="131415" y="1584122"/>
                  <a:pt x="132406" y="1581379"/>
                  <a:pt x="133168" y="1578578"/>
                </a:cubicBezTo>
                <a:close/>
                <a:moveTo>
                  <a:pt x="129739" y="1604296"/>
                </a:moveTo>
                <a:cubicBezTo>
                  <a:pt x="130082" y="1605372"/>
                  <a:pt x="130491" y="1606420"/>
                  <a:pt x="130977" y="1607439"/>
                </a:cubicBezTo>
                <a:cubicBezTo>
                  <a:pt x="129586" y="1607582"/>
                  <a:pt x="128177" y="1607582"/>
                  <a:pt x="126786" y="1607439"/>
                </a:cubicBezTo>
                <a:close/>
                <a:moveTo>
                  <a:pt x="127072" y="1593152"/>
                </a:moveTo>
                <a:lnTo>
                  <a:pt x="127643" y="1596485"/>
                </a:lnTo>
                <a:lnTo>
                  <a:pt x="123452" y="1599533"/>
                </a:lnTo>
                <a:close/>
                <a:moveTo>
                  <a:pt x="127072" y="1619440"/>
                </a:moveTo>
                <a:cubicBezTo>
                  <a:pt x="125833" y="1621441"/>
                  <a:pt x="124595" y="1623536"/>
                  <a:pt x="123166" y="1625441"/>
                </a:cubicBezTo>
                <a:lnTo>
                  <a:pt x="123166" y="1625441"/>
                </a:lnTo>
                <a:lnTo>
                  <a:pt x="123166" y="1625441"/>
                </a:lnTo>
                <a:lnTo>
                  <a:pt x="122690" y="1626013"/>
                </a:lnTo>
                <a:cubicBezTo>
                  <a:pt x="122690" y="1624203"/>
                  <a:pt x="122214" y="1622489"/>
                  <a:pt x="122023" y="1620679"/>
                </a:cubicBezTo>
                <a:cubicBezTo>
                  <a:pt x="123795" y="1620441"/>
                  <a:pt x="125548" y="1620060"/>
                  <a:pt x="127262" y="1619536"/>
                </a:cubicBezTo>
                <a:close/>
                <a:moveTo>
                  <a:pt x="123071" y="1654969"/>
                </a:moveTo>
                <a:lnTo>
                  <a:pt x="123071" y="1654969"/>
                </a:lnTo>
                <a:lnTo>
                  <a:pt x="123071" y="1655540"/>
                </a:lnTo>
                <a:lnTo>
                  <a:pt x="121928" y="1655540"/>
                </a:lnTo>
                <a:close/>
                <a:moveTo>
                  <a:pt x="117737" y="1650206"/>
                </a:moveTo>
                <a:lnTo>
                  <a:pt x="120119" y="1648587"/>
                </a:lnTo>
                <a:lnTo>
                  <a:pt x="122500" y="1648587"/>
                </a:lnTo>
                <a:cubicBezTo>
                  <a:pt x="122500" y="1648587"/>
                  <a:pt x="122500" y="1649349"/>
                  <a:pt x="122500" y="1649635"/>
                </a:cubicBezTo>
                <a:close/>
                <a:moveTo>
                  <a:pt x="121738" y="1643158"/>
                </a:moveTo>
                <a:cubicBezTo>
                  <a:pt x="121785" y="1643606"/>
                  <a:pt x="121785" y="1644044"/>
                  <a:pt x="121738" y="1644491"/>
                </a:cubicBezTo>
                <a:lnTo>
                  <a:pt x="121262" y="1644491"/>
                </a:lnTo>
                <a:lnTo>
                  <a:pt x="119547" y="1644491"/>
                </a:lnTo>
                <a:lnTo>
                  <a:pt x="120499" y="1642777"/>
                </a:lnTo>
                <a:close/>
                <a:moveTo>
                  <a:pt x="120119" y="1634871"/>
                </a:moveTo>
                <a:cubicBezTo>
                  <a:pt x="120166" y="1635347"/>
                  <a:pt x="120166" y="1635823"/>
                  <a:pt x="120119" y="1636300"/>
                </a:cubicBezTo>
                <a:cubicBezTo>
                  <a:pt x="120119" y="1636871"/>
                  <a:pt x="119642" y="1637538"/>
                  <a:pt x="119356" y="1638205"/>
                </a:cubicBezTo>
                <a:lnTo>
                  <a:pt x="117452" y="1639443"/>
                </a:lnTo>
                <a:lnTo>
                  <a:pt x="115832" y="1639443"/>
                </a:lnTo>
                <a:cubicBezTo>
                  <a:pt x="117423" y="1637881"/>
                  <a:pt x="118918" y="1636224"/>
                  <a:pt x="120309" y="1634490"/>
                </a:cubicBezTo>
                <a:close/>
                <a:moveTo>
                  <a:pt x="116975" y="1623441"/>
                </a:moveTo>
                <a:lnTo>
                  <a:pt x="116975" y="1623441"/>
                </a:lnTo>
                <a:close/>
                <a:moveTo>
                  <a:pt x="118404" y="1628204"/>
                </a:moveTo>
                <a:cubicBezTo>
                  <a:pt x="118671" y="1628985"/>
                  <a:pt x="118890" y="1629775"/>
                  <a:pt x="119071" y="1630585"/>
                </a:cubicBezTo>
                <a:cubicBezTo>
                  <a:pt x="117642" y="1632395"/>
                  <a:pt x="116118" y="1634014"/>
                  <a:pt x="114689" y="1635538"/>
                </a:cubicBezTo>
                <a:cubicBezTo>
                  <a:pt x="115061" y="1634633"/>
                  <a:pt x="115385" y="1633719"/>
                  <a:pt x="115642" y="1632776"/>
                </a:cubicBezTo>
                <a:cubicBezTo>
                  <a:pt x="116880" y="1630871"/>
                  <a:pt x="117737" y="1629061"/>
                  <a:pt x="118595" y="1627823"/>
                </a:cubicBezTo>
                <a:close/>
                <a:moveTo>
                  <a:pt x="115546" y="1661160"/>
                </a:moveTo>
                <a:cubicBezTo>
                  <a:pt x="114642" y="1661579"/>
                  <a:pt x="113775" y="1662084"/>
                  <a:pt x="112975" y="1662684"/>
                </a:cubicBezTo>
                <a:lnTo>
                  <a:pt x="111070" y="1662684"/>
                </a:lnTo>
                <a:lnTo>
                  <a:pt x="111070" y="1661160"/>
                </a:lnTo>
                <a:close/>
                <a:moveTo>
                  <a:pt x="115546" y="1624013"/>
                </a:moveTo>
                <a:cubicBezTo>
                  <a:pt x="115594" y="1624898"/>
                  <a:pt x="115594" y="1625794"/>
                  <a:pt x="115546" y="1626680"/>
                </a:cubicBezTo>
                <a:cubicBezTo>
                  <a:pt x="113937" y="1629413"/>
                  <a:pt x="112117" y="1632023"/>
                  <a:pt x="110117" y="1634490"/>
                </a:cubicBezTo>
                <a:cubicBezTo>
                  <a:pt x="112432" y="1631099"/>
                  <a:pt x="114346" y="1627461"/>
                  <a:pt x="115832" y="1623631"/>
                </a:cubicBezTo>
                <a:close/>
                <a:moveTo>
                  <a:pt x="109546" y="1606772"/>
                </a:moveTo>
                <a:cubicBezTo>
                  <a:pt x="110879" y="1609154"/>
                  <a:pt x="112213" y="1611630"/>
                  <a:pt x="113356" y="1614106"/>
                </a:cubicBezTo>
                <a:cubicBezTo>
                  <a:pt x="112632" y="1616593"/>
                  <a:pt x="111775" y="1619040"/>
                  <a:pt x="110784" y="1621441"/>
                </a:cubicBezTo>
                <a:cubicBezTo>
                  <a:pt x="110717" y="1618736"/>
                  <a:pt x="110203" y="1616069"/>
                  <a:pt x="109260" y="1613535"/>
                </a:cubicBezTo>
                <a:cubicBezTo>
                  <a:pt x="109546" y="1611163"/>
                  <a:pt x="109670" y="1608782"/>
                  <a:pt x="109641" y="1606391"/>
                </a:cubicBezTo>
                <a:close/>
                <a:moveTo>
                  <a:pt x="109546" y="1674019"/>
                </a:moveTo>
                <a:lnTo>
                  <a:pt x="111260" y="1674019"/>
                </a:lnTo>
                <a:cubicBezTo>
                  <a:pt x="111298" y="1674371"/>
                  <a:pt x="111298" y="1674714"/>
                  <a:pt x="111260" y="1675066"/>
                </a:cubicBezTo>
                <a:lnTo>
                  <a:pt x="108593" y="1675543"/>
                </a:lnTo>
                <a:close/>
                <a:moveTo>
                  <a:pt x="113356" y="1685354"/>
                </a:moveTo>
                <a:lnTo>
                  <a:pt x="110498" y="1685925"/>
                </a:lnTo>
                <a:lnTo>
                  <a:pt x="110498" y="1685925"/>
                </a:lnTo>
                <a:close/>
                <a:moveTo>
                  <a:pt x="103831" y="1676400"/>
                </a:moveTo>
                <a:lnTo>
                  <a:pt x="103831" y="1676400"/>
                </a:lnTo>
                <a:cubicBezTo>
                  <a:pt x="103831" y="1676400"/>
                  <a:pt x="103831" y="1676400"/>
                  <a:pt x="103831" y="1676400"/>
                </a:cubicBezTo>
                <a:cubicBezTo>
                  <a:pt x="103783" y="1675990"/>
                  <a:pt x="103783" y="1675571"/>
                  <a:pt x="103831" y="1675162"/>
                </a:cubicBezTo>
                <a:lnTo>
                  <a:pt x="103831" y="1675162"/>
                </a:lnTo>
                <a:lnTo>
                  <a:pt x="106307" y="1675162"/>
                </a:lnTo>
                <a:lnTo>
                  <a:pt x="105736" y="1676876"/>
                </a:lnTo>
                <a:close/>
                <a:moveTo>
                  <a:pt x="103831" y="1681067"/>
                </a:moveTo>
                <a:lnTo>
                  <a:pt x="103831" y="1681829"/>
                </a:lnTo>
                <a:lnTo>
                  <a:pt x="103831" y="1681829"/>
                </a:lnTo>
                <a:lnTo>
                  <a:pt x="103831" y="1681163"/>
                </a:lnTo>
                <a:close/>
                <a:moveTo>
                  <a:pt x="102783" y="1670399"/>
                </a:moveTo>
                <a:cubicBezTo>
                  <a:pt x="102831" y="1669894"/>
                  <a:pt x="102831" y="1669380"/>
                  <a:pt x="102783" y="1668875"/>
                </a:cubicBezTo>
                <a:lnTo>
                  <a:pt x="106403" y="1668304"/>
                </a:lnTo>
                <a:lnTo>
                  <a:pt x="108974" y="1668304"/>
                </a:lnTo>
                <a:cubicBezTo>
                  <a:pt x="108688" y="1668723"/>
                  <a:pt x="108431" y="1669171"/>
                  <a:pt x="108212" y="1669637"/>
                </a:cubicBezTo>
                <a:close/>
                <a:moveTo>
                  <a:pt x="108498" y="1620012"/>
                </a:moveTo>
                <a:cubicBezTo>
                  <a:pt x="108498" y="1622870"/>
                  <a:pt x="108012" y="1625699"/>
                  <a:pt x="107069" y="1628394"/>
                </a:cubicBezTo>
                <a:cubicBezTo>
                  <a:pt x="107355" y="1625346"/>
                  <a:pt x="107831" y="1622489"/>
                  <a:pt x="108307" y="1619536"/>
                </a:cubicBezTo>
                <a:close/>
                <a:moveTo>
                  <a:pt x="102021" y="1664970"/>
                </a:moveTo>
                <a:cubicBezTo>
                  <a:pt x="102021" y="1664303"/>
                  <a:pt x="102021" y="1663637"/>
                  <a:pt x="102021" y="1662874"/>
                </a:cubicBezTo>
                <a:lnTo>
                  <a:pt x="106593" y="1662113"/>
                </a:lnTo>
                <a:cubicBezTo>
                  <a:pt x="106869" y="1662703"/>
                  <a:pt x="107193" y="1663275"/>
                  <a:pt x="107546" y="1663827"/>
                </a:cubicBezTo>
                <a:cubicBezTo>
                  <a:pt x="105164" y="1663732"/>
                  <a:pt x="103450" y="1664208"/>
                  <a:pt x="101830" y="1664589"/>
                </a:cubicBezTo>
                <a:close/>
                <a:moveTo>
                  <a:pt x="93067" y="1654683"/>
                </a:moveTo>
                <a:cubicBezTo>
                  <a:pt x="92115" y="1652969"/>
                  <a:pt x="91162" y="1651349"/>
                  <a:pt x="90020" y="1649635"/>
                </a:cubicBezTo>
                <a:lnTo>
                  <a:pt x="93544" y="1649635"/>
                </a:lnTo>
                <a:cubicBezTo>
                  <a:pt x="94325" y="1651121"/>
                  <a:pt x="95020" y="1652645"/>
                  <a:pt x="95639" y="1654207"/>
                </a:cubicBezTo>
                <a:close/>
                <a:moveTo>
                  <a:pt x="93829" y="1672781"/>
                </a:moveTo>
                <a:lnTo>
                  <a:pt x="93829" y="1672781"/>
                </a:lnTo>
                <a:cubicBezTo>
                  <a:pt x="93829" y="1672019"/>
                  <a:pt x="93067" y="1671256"/>
                  <a:pt x="92591" y="1670495"/>
                </a:cubicBezTo>
                <a:lnTo>
                  <a:pt x="93163" y="1670495"/>
                </a:lnTo>
                <a:close/>
                <a:moveTo>
                  <a:pt x="92020" y="1667828"/>
                </a:moveTo>
                <a:lnTo>
                  <a:pt x="91162" y="1667828"/>
                </a:lnTo>
                <a:lnTo>
                  <a:pt x="89353" y="1664494"/>
                </a:lnTo>
                <a:lnTo>
                  <a:pt x="90781" y="1664494"/>
                </a:lnTo>
                <a:cubicBezTo>
                  <a:pt x="91067" y="1665256"/>
                  <a:pt x="91448" y="1666304"/>
                  <a:pt x="91829" y="1667161"/>
                </a:cubicBezTo>
                <a:close/>
                <a:moveTo>
                  <a:pt x="96592" y="1656398"/>
                </a:moveTo>
                <a:cubicBezTo>
                  <a:pt x="97068" y="1657636"/>
                  <a:pt x="97449" y="1658969"/>
                  <a:pt x="97830" y="1660207"/>
                </a:cubicBezTo>
                <a:lnTo>
                  <a:pt x="95830" y="1660779"/>
                </a:lnTo>
                <a:cubicBezTo>
                  <a:pt x="95258" y="1659446"/>
                  <a:pt x="94687" y="1658017"/>
                  <a:pt x="94020" y="1656683"/>
                </a:cubicBezTo>
                <a:close/>
                <a:moveTo>
                  <a:pt x="97544" y="1650968"/>
                </a:moveTo>
                <a:lnTo>
                  <a:pt x="99545" y="1653064"/>
                </a:lnTo>
                <a:lnTo>
                  <a:pt x="98592" y="1653064"/>
                </a:lnTo>
                <a:cubicBezTo>
                  <a:pt x="98240" y="1652206"/>
                  <a:pt x="97830" y="1651378"/>
                  <a:pt x="97354" y="1650587"/>
                </a:cubicBezTo>
                <a:close/>
                <a:moveTo>
                  <a:pt x="100402" y="1675257"/>
                </a:moveTo>
                <a:lnTo>
                  <a:pt x="100402" y="1675733"/>
                </a:lnTo>
                <a:lnTo>
                  <a:pt x="99925" y="1675733"/>
                </a:lnTo>
                <a:lnTo>
                  <a:pt x="99925" y="1675733"/>
                </a:lnTo>
                <a:close/>
                <a:moveTo>
                  <a:pt x="99163" y="1671352"/>
                </a:moveTo>
                <a:cubicBezTo>
                  <a:pt x="99163" y="1670685"/>
                  <a:pt x="99163" y="1670114"/>
                  <a:pt x="98687" y="1669447"/>
                </a:cubicBezTo>
                <a:lnTo>
                  <a:pt x="99830" y="1669447"/>
                </a:lnTo>
                <a:cubicBezTo>
                  <a:pt x="99783" y="1670047"/>
                  <a:pt x="99783" y="1670657"/>
                  <a:pt x="99830" y="1671256"/>
                </a:cubicBezTo>
                <a:close/>
                <a:moveTo>
                  <a:pt x="99163" y="1656016"/>
                </a:moveTo>
                <a:lnTo>
                  <a:pt x="101259" y="1656016"/>
                </a:lnTo>
                <a:cubicBezTo>
                  <a:pt x="102012" y="1656893"/>
                  <a:pt x="102707" y="1657817"/>
                  <a:pt x="103354" y="1658779"/>
                </a:cubicBezTo>
                <a:lnTo>
                  <a:pt x="103354" y="1658779"/>
                </a:lnTo>
                <a:lnTo>
                  <a:pt x="100402" y="1659541"/>
                </a:lnTo>
                <a:cubicBezTo>
                  <a:pt x="100211" y="1657636"/>
                  <a:pt x="99830" y="1656779"/>
                  <a:pt x="99449" y="1655636"/>
                </a:cubicBezTo>
                <a:close/>
                <a:moveTo>
                  <a:pt x="100973" y="1686782"/>
                </a:moveTo>
                <a:lnTo>
                  <a:pt x="100973" y="1686782"/>
                </a:lnTo>
                <a:cubicBezTo>
                  <a:pt x="101269" y="1687125"/>
                  <a:pt x="101583" y="1687440"/>
                  <a:pt x="101926" y="1687735"/>
                </a:cubicBezTo>
                <a:lnTo>
                  <a:pt x="100402" y="1687735"/>
                </a:lnTo>
                <a:cubicBezTo>
                  <a:pt x="100754" y="1687268"/>
                  <a:pt x="101049" y="1686754"/>
                  <a:pt x="101259" y="1686211"/>
                </a:cubicBezTo>
                <a:close/>
                <a:moveTo>
                  <a:pt x="93353" y="1586674"/>
                </a:moveTo>
                <a:cubicBezTo>
                  <a:pt x="97535" y="1590580"/>
                  <a:pt x="101335" y="1594895"/>
                  <a:pt x="104688" y="1599533"/>
                </a:cubicBezTo>
                <a:cubicBezTo>
                  <a:pt x="106107" y="1605544"/>
                  <a:pt x="105745" y="1611830"/>
                  <a:pt x="103640" y="1617631"/>
                </a:cubicBezTo>
                <a:cubicBezTo>
                  <a:pt x="103221" y="1612992"/>
                  <a:pt x="101859" y="1608487"/>
                  <a:pt x="99640" y="1604391"/>
                </a:cubicBezTo>
                <a:cubicBezTo>
                  <a:pt x="98287" y="1598047"/>
                  <a:pt x="95410" y="1592132"/>
                  <a:pt x="91258" y="1587151"/>
                </a:cubicBezTo>
                <a:close/>
                <a:moveTo>
                  <a:pt x="94401" y="1607248"/>
                </a:moveTo>
                <a:cubicBezTo>
                  <a:pt x="91896" y="1601429"/>
                  <a:pt x="88200" y="1596209"/>
                  <a:pt x="83542" y="1591913"/>
                </a:cubicBezTo>
                <a:cubicBezTo>
                  <a:pt x="85057" y="1590161"/>
                  <a:pt x="86943" y="1588761"/>
                  <a:pt x="89067" y="1587818"/>
                </a:cubicBezTo>
                <a:cubicBezTo>
                  <a:pt x="92687" y="1593514"/>
                  <a:pt x="94639" y="1600114"/>
                  <a:pt x="94687" y="1606868"/>
                </a:cubicBezTo>
                <a:close/>
                <a:moveTo>
                  <a:pt x="88496" y="1582674"/>
                </a:moveTo>
                <a:lnTo>
                  <a:pt x="90305" y="1584103"/>
                </a:lnTo>
                <a:cubicBezTo>
                  <a:pt x="89858" y="1584303"/>
                  <a:pt x="89448" y="1584560"/>
                  <a:pt x="89067" y="1584865"/>
                </a:cubicBezTo>
                <a:cubicBezTo>
                  <a:pt x="88476" y="1584217"/>
                  <a:pt x="87838" y="1583607"/>
                  <a:pt x="87162" y="1583055"/>
                </a:cubicBezTo>
                <a:close/>
                <a:moveTo>
                  <a:pt x="83447" y="1579436"/>
                </a:moveTo>
                <a:lnTo>
                  <a:pt x="85257" y="1580579"/>
                </a:lnTo>
                <a:lnTo>
                  <a:pt x="84495" y="1580579"/>
                </a:lnTo>
                <a:lnTo>
                  <a:pt x="82590" y="1579245"/>
                </a:lnTo>
                <a:close/>
                <a:moveTo>
                  <a:pt x="82304" y="1579436"/>
                </a:moveTo>
                <a:lnTo>
                  <a:pt x="83923" y="1581055"/>
                </a:lnTo>
                <a:cubicBezTo>
                  <a:pt x="81095" y="1582903"/>
                  <a:pt x="78980" y="1585655"/>
                  <a:pt x="77923" y="1588865"/>
                </a:cubicBezTo>
                <a:cubicBezTo>
                  <a:pt x="80180" y="1586465"/>
                  <a:pt x="82904" y="1584550"/>
                  <a:pt x="85924" y="1583246"/>
                </a:cubicBezTo>
                <a:cubicBezTo>
                  <a:pt x="86552" y="1583960"/>
                  <a:pt x="87124" y="1584722"/>
                  <a:pt x="87638" y="1585531"/>
                </a:cubicBezTo>
                <a:cubicBezTo>
                  <a:pt x="85667" y="1586989"/>
                  <a:pt x="84095" y="1588923"/>
                  <a:pt x="83066" y="1591151"/>
                </a:cubicBezTo>
                <a:lnTo>
                  <a:pt x="83066" y="1591151"/>
                </a:lnTo>
                <a:lnTo>
                  <a:pt x="83066" y="1591151"/>
                </a:lnTo>
                <a:cubicBezTo>
                  <a:pt x="82800" y="1591704"/>
                  <a:pt x="82580" y="1592275"/>
                  <a:pt x="82399" y="1592866"/>
                </a:cubicBezTo>
                <a:lnTo>
                  <a:pt x="83447" y="1591628"/>
                </a:lnTo>
                <a:cubicBezTo>
                  <a:pt x="88534" y="1598257"/>
                  <a:pt x="92163" y="1605886"/>
                  <a:pt x="94115" y="1614011"/>
                </a:cubicBezTo>
                <a:cubicBezTo>
                  <a:pt x="94115" y="1615154"/>
                  <a:pt x="94115" y="1616202"/>
                  <a:pt x="93639" y="1617345"/>
                </a:cubicBezTo>
                <a:cubicBezTo>
                  <a:pt x="92848" y="1614440"/>
                  <a:pt x="91829" y="1611611"/>
                  <a:pt x="90591" y="1608868"/>
                </a:cubicBezTo>
                <a:cubicBezTo>
                  <a:pt x="87143" y="1598686"/>
                  <a:pt x="80447" y="1589922"/>
                  <a:pt x="71541" y="1583912"/>
                </a:cubicBezTo>
                <a:cubicBezTo>
                  <a:pt x="74818" y="1581550"/>
                  <a:pt x="78599" y="1579978"/>
                  <a:pt x="82590" y="1579340"/>
                </a:cubicBezTo>
                <a:close/>
                <a:moveTo>
                  <a:pt x="69160" y="1586198"/>
                </a:moveTo>
                <a:cubicBezTo>
                  <a:pt x="76761" y="1593732"/>
                  <a:pt x="82237" y="1603124"/>
                  <a:pt x="85066" y="1613440"/>
                </a:cubicBezTo>
                <a:cubicBezTo>
                  <a:pt x="80513" y="1600800"/>
                  <a:pt x="71598" y="1590189"/>
                  <a:pt x="59921" y="1583531"/>
                </a:cubicBezTo>
                <a:cubicBezTo>
                  <a:pt x="61254" y="1582674"/>
                  <a:pt x="62492" y="1581817"/>
                  <a:pt x="63921" y="1581055"/>
                </a:cubicBezTo>
                <a:cubicBezTo>
                  <a:pt x="65636" y="1582674"/>
                  <a:pt x="67350" y="1584198"/>
                  <a:pt x="68874" y="1585817"/>
                </a:cubicBezTo>
                <a:cubicBezTo>
                  <a:pt x="68874" y="1585817"/>
                  <a:pt x="68874" y="1586294"/>
                  <a:pt x="68874" y="1586579"/>
                </a:cubicBezTo>
                <a:close/>
                <a:moveTo>
                  <a:pt x="78208" y="1576673"/>
                </a:moveTo>
                <a:lnTo>
                  <a:pt x="79923" y="1577531"/>
                </a:lnTo>
                <a:cubicBezTo>
                  <a:pt x="76189" y="1578293"/>
                  <a:pt x="72827" y="1580312"/>
                  <a:pt x="70398" y="1583246"/>
                </a:cubicBezTo>
                <a:cubicBezTo>
                  <a:pt x="68922" y="1582245"/>
                  <a:pt x="67398" y="1581331"/>
                  <a:pt x="65826" y="1580483"/>
                </a:cubicBezTo>
                <a:cubicBezTo>
                  <a:pt x="69788" y="1578407"/>
                  <a:pt x="74075" y="1577026"/>
                  <a:pt x="78494" y="1576388"/>
                </a:cubicBezTo>
                <a:close/>
                <a:moveTo>
                  <a:pt x="74113" y="1574864"/>
                </a:moveTo>
                <a:cubicBezTo>
                  <a:pt x="70274" y="1575568"/>
                  <a:pt x="66636" y="1577092"/>
                  <a:pt x="63445" y="1579340"/>
                </a:cubicBezTo>
                <a:cubicBezTo>
                  <a:pt x="62359" y="1578712"/>
                  <a:pt x="61254" y="1578140"/>
                  <a:pt x="60111" y="1577626"/>
                </a:cubicBezTo>
                <a:cubicBezTo>
                  <a:pt x="64378" y="1576035"/>
                  <a:pt x="68826" y="1574978"/>
                  <a:pt x="73351" y="1574482"/>
                </a:cubicBezTo>
                <a:close/>
                <a:moveTo>
                  <a:pt x="68683" y="1572768"/>
                </a:moveTo>
                <a:lnTo>
                  <a:pt x="69541" y="1572768"/>
                </a:lnTo>
                <a:cubicBezTo>
                  <a:pt x="61921" y="1573835"/>
                  <a:pt x="54787" y="1577149"/>
                  <a:pt x="49062" y="1582293"/>
                </a:cubicBezTo>
                <a:cubicBezTo>
                  <a:pt x="47157" y="1581150"/>
                  <a:pt x="45062" y="1580102"/>
                  <a:pt x="42871" y="1579055"/>
                </a:cubicBezTo>
                <a:cubicBezTo>
                  <a:pt x="50910" y="1574778"/>
                  <a:pt x="59863" y="1572530"/>
                  <a:pt x="68969" y="1572482"/>
                </a:cubicBezTo>
                <a:close/>
                <a:moveTo>
                  <a:pt x="35060" y="1583150"/>
                </a:moveTo>
                <a:lnTo>
                  <a:pt x="36298" y="1584103"/>
                </a:lnTo>
                <a:cubicBezTo>
                  <a:pt x="33536" y="1582864"/>
                  <a:pt x="30869" y="1581626"/>
                  <a:pt x="28012" y="1580579"/>
                </a:cubicBezTo>
                <a:cubicBezTo>
                  <a:pt x="38308" y="1574787"/>
                  <a:pt x="49691" y="1571187"/>
                  <a:pt x="61445" y="1570006"/>
                </a:cubicBezTo>
                <a:lnTo>
                  <a:pt x="62492" y="1570006"/>
                </a:lnTo>
                <a:cubicBezTo>
                  <a:pt x="55234" y="1571444"/>
                  <a:pt x="48272" y="1574121"/>
                  <a:pt x="41918" y="1577912"/>
                </a:cubicBezTo>
                <a:lnTo>
                  <a:pt x="41918" y="1577912"/>
                </a:lnTo>
                <a:lnTo>
                  <a:pt x="41918" y="1577912"/>
                </a:lnTo>
                <a:cubicBezTo>
                  <a:pt x="39585" y="1579359"/>
                  <a:pt x="37413" y="1581055"/>
                  <a:pt x="35441" y="1582960"/>
                </a:cubicBezTo>
                <a:cubicBezTo>
                  <a:pt x="37822" y="1581322"/>
                  <a:pt x="40309" y="1579826"/>
                  <a:pt x="42871" y="1578483"/>
                </a:cubicBezTo>
                <a:cubicBezTo>
                  <a:pt x="44871" y="1579683"/>
                  <a:pt x="46814" y="1580988"/>
                  <a:pt x="48681" y="1582388"/>
                </a:cubicBezTo>
                <a:lnTo>
                  <a:pt x="48681" y="1582388"/>
                </a:lnTo>
                <a:lnTo>
                  <a:pt x="43347" y="1579721"/>
                </a:lnTo>
                <a:lnTo>
                  <a:pt x="48110" y="1582960"/>
                </a:lnTo>
                <a:lnTo>
                  <a:pt x="46966" y="1584198"/>
                </a:lnTo>
                <a:lnTo>
                  <a:pt x="48395" y="1583246"/>
                </a:lnTo>
                <a:cubicBezTo>
                  <a:pt x="52158" y="1585855"/>
                  <a:pt x="55777" y="1588656"/>
                  <a:pt x="59254" y="1591628"/>
                </a:cubicBezTo>
                <a:cubicBezTo>
                  <a:pt x="63797" y="1596704"/>
                  <a:pt x="67664" y="1602334"/>
                  <a:pt x="70779" y="1608391"/>
                </a:cubicBezTo>
                <a:cubicBezTo>
                  <a:pt x="60435" y="1597981"/>
                  <a:pt x="48348" y="1589475"/>
                  <a:pt x="35060" y="1583246"/>
                </a:cubicBezTo>
                <a:close/>
                <a:moveTo>
                  <a:pt x="58111" y="1588008"/>
                </a:moveTo>
                <a:cubicBezTo>
                  <a:pt x="55577" y="1585951"/>
                  <a:pt x="52901" y="1584074"/>
                  <a:pt x="50110" y="1582388"/>
                </a:cubicBezTo>
                <a:cubicBezTo>
                  <a:pt x="53091" y="1580359"/>
                  <a:pt x="56282" y="1578673"/>
                  <a:pt x="59635" y="1577340"/>
                </a:cubicBezTo>
                <a:lnTo>
                  <a:pt x="62302" y="1579626"/>
                </a:lnTo>
                <a:cubicBezTo>
                  <a:pt x="61092" y="1580636"/>
                  <a:pt x="59949" y="1581712"/>
                  <a:pt x="58873" y="1582864"/>
                </a:cubicBezTo>
                <a:cubicBezTo>
                  <a:pt x="57349" y="1582103"/>
                  <a:pt x="55825" y="1581340"/>
                  <a:pt x="54110" y="1580674"/>
                </a:cubicBezTo>
                <a:lnTo>
                  <a:pt x="58301" y="1583627"/>
                </a:lnTo>
                <a:cubicBezTo>
                  <a:pt x="57635" y="1584293"/>
                  <a:pt x="57063" y="1585055"/>
                  <a:pt x="56396" y="1585817"/>
                </a:cubicBezTo>
                <a:lnTo>
                  <a:pt x="58873" y="1584007"/>
                </a:lnTo>
                <a:cubicBezTo>
                  <a:pt x="67017" y="1589484"/>
                  <a:pt x="73589" y="1597009"/>
                  <a:pt x="77923" y="1605820"/>
                </a:cubicBezTo>
                <a:cubicBezTo>
                  <a:pt x="72446" y="1598762"/>
                  <a:pt x="65731" y="1592761"/>
                  <a:pt x="58111" y="1588103"/>
                </a:cubicBezTo>
                <a:close/>
                <a:moveTo>
                  <a:pt x="79828" y="1637062"/>
                </a:moveTo>
                <a:cubicBezTo>
                  <a:pt x="83685" y="1639329"/>
                  <a:pt x="87381" y="1641882"/>
                  <a:pt x="90877" y="1644682"/>
                </a:cubicBezTo>
                <a:cubicBezTo>
                  <a:pt x="91648" y="1645844"/>
                  <a:pt x="92344" y="1647054"/>
                  <a:pt x="92972" y="1648301"/>
                </a:cubicBezTo>
                <a:lnTo>
                  <a:pt x="89829" y="1649158"/>
                </a:lnTo>
                <a:cubicBezTo>
                  <a:pt x="86933" y="1644806"/>
                  <a:pt x="83581" y="1640786"/>
                  <a:pt x="79828" y="1637157"/>
                </a:cubicBezTo>
                <a:close/>
                <a:moveTo>
                  <a:pt x="83638" y="1664970"/>
                </a:moveTo>
                <a:lnTo>
                  <a:pt x="84590" y="1664970"/>
                </a:lnTo>
                <a:lnTo>
                  <a:pt x="87257" y="1668971"/>
                </a:lnTo>
                <a:lnTo>
                  <a:pt x="87257" y="1668971"/>
                </a:lnTo>
                <a:cubicBezTo>
                  <a:pt x="86114" y="1667637"/>
                  <a:pt x="84876" y="1666399"/>
                  <a:pt x="83638" y="1665065"/>
                </a:cubicBezTo>
                <a:close/>
                <a:moveTo>
                  <a:pt x="87638" y="1679257"/>
                </a:moveTo>
                <a:lnTo>
                  <a:pt x="87638" y="1680115"/>
                </a:lnTo>
                <a:lnTo>
                  <a:pt x="84400" y="1681163"/>
                </a:lnTo>
                <a:cubicBezTo>
                  <a:pt x="84400" y="1680401"/>
                  <a:pt x="84400" y="1679639"/>
                  <a:pt x="84400" y="1678877"/>
                </a:cubicBezTo>
                <a:close/>
                <a:moveTo>
                  <a:pt x="83828" y="1683639"/>
                </a:moveTo>
                <a:lnTo>
                  <a:pt x="87829" y="1683163"/>
                </a:lnTo>
                <a:lnTo>
                  <a:pt x="87829" y="1685068"/>
                </a:lnTo>
                <a:lnTo>
                  <a:pt x="83162" y="1686592"/>
                </a:lnTo>
                <a:cubicBezTo>
                  <a:pt x="83352" y="1686211"/>
                  <a:pt x="83638" y="1684687"/>
                  <a:pt x="83828" y="1683734"/>
                </a:cubicBezTo>
                <a:close/>
                <a:moveTo>
                  <a:pt x="87733" y="1691735"/>
                </a:moveTo>
                <a:lnTo>
                  <a:pt x="80685" y="1694593"/>
                </a:lnTo>
                <a:cubicBezTo>
                  <a:pt x="81352" y="1692497"/>
                  <a:pt x="82019" y="1690402"/>
                  <a:pt x="82590" y="1688306"/>
                </a:cubicBezTo>
                <a:lnTo>
                  <a:pt x="87829" y="1687830"/>
                </a:lnTo>
                <a:cubicBezTo>
                  <a:pt x="87829" y="1689164"/>
                  <a:pt x="87829" y="1690497"/>
                  <a:pt x="87733" y="1691831"/>
                </a:cubicBezTo>
                <a:close/>
                <a:moveTo>
                  <a:pt x="84781" y="1657160"/>
                </a:moveTo>
                <a:lnTo>
                  <a:pt x="87257" y="1657160"/>
                </a:lnTo>
                <a:cubicBezTo>
                  <a:pt x="88114" y="1658969"/>
                  <a:pt x="88972" y="1660684"/>
                  <a:pt x="89734" y="1662494"/>
                </a:cubicBezTo>
                <a:lnTo>
                  <a:pt x="88210" y="1662970"/>
                </a:lnTo>
                <a:cubicBezTo>
                  <a:pt x="87257" y="1660874"/>
                  <a:pt x="86019" y="1659064"/>
                  <a:pt x="84781" y="1657636"/>
                </a:cubicBezTo>
                <a:close/>
                <a:moveTo>
                  <a:pt x="95163" y="1696783"/>
                </a:moveTo>
                <a:lnTo>
                  <a:pt x="88972" y="1700213"/>
                </a:lnTo>
                <a:cubicBezTo>
                  <a:pt x="89638" y="1698212"/>
                  <a:pt x="90305" y="1696117"/>
                  <a:pt x="90877" y="1694116"/>
                </a:cubicBezTo>
                <a:lnTo>
                  <a:pt x="95735" y="1693355"/>
                </a:lnTo>
                <a:close/>
                <a:moveTo>
                  <a:pt x="96211" y="1688878"/>
                </a:moveTo>
                <a:lnTo>
                  <a:pt x="94782" y="1688878"/>
                </a:lnTo>
                <a:lnTo>
                  <a:pt x="91924" y="1689830"/>
                </a:lnTo>
                <a:lnTo>
                  <a:pt x="92496" y="1686782"/>
                </a:lnTo>
                <a:lnTo>
                  <a:pt x="96401" y="1686306"/>
                </a:lnTo>
                <a:cubicBezTo>
                  <a:pt x="96411" y="1687201"/>
                  <a:pt x="96344" y="1688087"/>
                  <a:pt x="96211" y="1688973"/>
                </a:cubicBezTo>
                <a:close/>
                <a:moveTo>
                  <a:pt x="96211" y="1682687"/>
                </a:moveTo>
                <a:lnTo>
                  <a:pt x="95544" y="1682687"/>
                </a:lnTo>
                <a:lnTo>
                  <a:pt x="92782" y="1683353"/>
                </a:lnTo>
                <a:cubicBezTo>
                  <a:pt x="92782" y="1683353"/>
                  <a:pt x="92782" y="1682496"/>
                  <a:pt x="92782" y="1682115"/>
                </a:cubicBezTo>
                <a:lnTo>
                  <a:pt x="94972" y="1682115"/>
                </a:lnTo>
                <a:cubicBezTo>
                  <a:pt x="95354" y="1682277"/>
                  <a:pt x="95706" y="1682506"/>
                  <a:pt x="96020" y="1682782"/>
                </a:cubicBezTo>
                <a:close/>
                <a:moveTo>
                  <a:pt x="96211" y="1663160"/>
                </a:moveTo>
                <a:lnTo>
                  <a:pt x="97925" y="1663160"/>
                </a:lnTo>
                <a:cubicBezTo>
                  <a:pt x="98125" y="1663941"/>
                  <a:pt x="98287" y="1664741"/>
                  <a:pt x="98402" y="1665541"/>
                </a:cubicBezTo>
                <a:lnTo>
                  <a:pt x="96973" y="1665541"/>
                </a:lnTo>
                <a:close/>
                <a:moveTo>
                  <a:pt x="97354" y="1695355"/>
                </a:moveTo>
                <a:lnTo>
                  <a:pt x="98497" y="1692783"/>
                </a:lnTo>
                <a:lnTo>
                  <a:pt x="100211" y="1692783"/>
                </a:lnTo>
                <a:lnTo>
                  <a:pt x="105355" y="1691926"/>
                </a:lnTo>
                <a:cubicBezTo>
                  <a:pt x="105383" y="1692116"/>
                  <a:pt x="105383" y="1692307"/>
                  <a:pt x="105355" y="1692497"/>
                </a:cubicBezTo>
                <a:cubicBezTo>
                  <a:pt x="102811" y="1693402"/>
                  <a:pt x="100326" y="1694488"/>
                  <a:pt x="97925" y="1695736"/>
                </a:cubicBezTo>
                <a:close/>
                <a:moveTo>
                  <a:pt x="106403" y="1680686"/>
                </a:moveTo>
                <a:lnTo>
                  <a:pt x="106403" y="1680115"/>
                </a:lnTo>
                <a:lnTo>
                  <a:pt x="108688" y="1680115"/>
                </a:lnTo>
                <a:close/>
                <a:moveTo>
                  <a:pt x="108688" y="1691354"/>
                </a:moveTo>
                <a:lnTo>
                  <a:pt x="108688" y="1691354"/>
                </a:lnTo>
                <a:lnTo>
                  <a:pt x="113070" y="1691354"/>
                </a:lnTo>
                <a:lnTo>
                  <a:pt x="113070" y="1691354"/>
                </a:lnTo>
                <a:close/>
                <a:moveTo>
                  <a:pt x="113737" y="1673066"/>
                </a:moveTo>
                <a:lnTo>
                  <a:pt x="117737" y="1673066"/>
                </a:lnTo>
                <a:lnTo>
                  <a:pt x="116213" y="1673923"/>
                </a:lnTo>
                <a:lnTo>
                  <a:pt x="113927" y="1673923"/>
                </a:lnTo>
                <a:close/>
                <a:moveTo>
                  <a:pt x="112594" y="1699070"/>
                </a:moveTo>
                <a:lnTo>
                  <a:pt x="111451" y="1696593"/>
                </a:lnTo>
                <a:lnTo>
                  <a:pt x="115832" y="1695736"/>
                </a:lnTo>
                <a:cubicBezTo>
                  <a:pt x="115785" y="1696593"/>
                  <a:pt x="115785" y="1697450"/>
                  <a:pt x="115832" y="1698307"/>
                </a:cubicBezTo>
                <a:close/>
                <a:moveTo>
                  <a:pt x="114975" y="1704785"/>
                </a:moveTo>
                <a:cubicBezTo>
                  <a:pt x="114975" y="1703927"/>
                  <a:pt x="114308" y="1703165"/>
                  <a:pt x="114022" y="1702308"/>
                </a:cubicBezTo>
                <a:lnTo>
                  <a:pt x="115070" y="1702308"/>
                </a:lnTo>
                <a:cubicBezTo>
                  <a:pt x="115118" y="1703137"/>
                  <a:pt x="115118" y="1703956"/>
                  <a:pt x="115070" y="1704785"/>
                </a:cubicBezTo>
                <a:close/>
                <a:moveTo>
                  <a:pt x="117642" y="1707642"/>
                </a:moveTo>
                <a:lnTo>
                  <a:pt x="119452" y="1706785"/>
                </a:lnTo>
                <a:cubicBezTo>
                  <a:pt x="118785" y="1707394"/>
                  <a:pt x="118175" y="1708061"/>
                  <a:pt x="117642" y="1708785"/>
                </a:cubicBezTo>
                <a:close/>
                <a:moveTo>
                  <a:pt x="119166" y="1717167"/>
                </a:moveTo>
                <a:lnTo>
                  <a:pt x="118690" y="1718501"/>
                </a:lnTo>
                <a:cubicBezTo>
                  <a:pt x="118690" y="1717357"/>
                  <a:pt x="118213" y="1716214"/>
                  <a:pt x="118023" y="1715072"/>
                </a:cubicBezTo>
                <a:lnTo>
                  <a:pt x="119737" y="1713166"/>
                </a:lnTo>
                <a:close/>
                <a:moveTo>
                  <a:pt x="117547" y="1703546"/>
                </a:moveTo>
                <a:cubicBezTo>
                  <a:pt x="117547" y="1702975"/>
                  <a:pt x="117547" y="1702498"/>
                  <a:pt x="117547" y="1701927"/>
                </a:cubicBezTo>
                <a:lnTo>
                  <a:pt x="120595" y="1701927"/>
                </a:lnTo>
                <a:close/>
                <a:moveTo>
                  <a:pt x="121642" y="1697831"/>
                </a:moveTo>
                <a:lnTo>
                  <a:pt x="121642" y="1697831"/>
                </a:lnTo>
                <a:lnTo>
                  <a:pt x="117356" y="1697831"/>
                </a:lnTo>
                <a:cubicBezTo>
                  <a:pt x="117356" y="1697069"/>
                  <a:pt x="117356" y="1696307"/>
                  <a:pt x="117356" y="1695545"/>
                </a:cubicBezTo>
                <a:lnTo>
                  <a:pt x="119642" y="1695545"/>
                </a:lnTo>
                <a:lnTo>
                  <a:pt x="121928" y="1695545"/>
                </a:lnTo>
                <a:cubicBezTo>
                  <a:pt x="122081" y="1696203"/>
                  <a:pt x="122176" y="1696869"/>
                  <a:pt x="122214" y="1697546"/>
                </a:cubicBezTo>
                <a:close/>
                <a:moveTo>
                  <a:pt x="121642" y="1692688"/>
                </a:moveTo>
                <a:cubicBezTo>
                  <a:pt x="120004" y="1692031"/>
                  <a:pt x="118318" y="1691526"/>
                  <a:pt x="116594" y="1691164"/>
                </a:cubicBezTo>
                <a:lnTo>
                  <a:pt x="116594" y="1690592"/>
                </a:lnTo>
                <a:lnTo>
                  <a:pt x="120404" y="1690592"/>
                </a:lnTo>
                <a:lnTo>
                  <a:pt x="121833" y="1690592"/>
                </a:lnTo>
                <a:close/>
                <a:moveTo>
                  <a:pt x="121642" y="1681163"/>
                </a:moveTo>
                <a:cubicBezTo>
                  <a:pt x="119842" y="1680410"/>
                  <a:pt x="117956" y="1679896"/>
                  <a:pt x="116023" y="1679639"/>
                </a:cubicBezTo>
                <a:lnTo>
                  <a:pt x="116023" y="1679639"/>
                </a:lnTo>
                <a:lnTo>
                  <a:pt x="121642" y="1679639"/>
                </a:lnTo>
                <a:close/>
                <a:moveTo>
                  <a:pt x="121642" y="1667923"/>
                </a:moveTo>
                <a:cubicBezTo>
                  <a:pt x="120785" y="1667608"/>
                  <a:pt x="119890" y="1667408"/>
                  <a:pt x="118975" y="1667351"/>
                </a:cubicBezTo>
                <a:cubicBezTo>
                  <a:pt x="116404" y="1667351"/>
                  <a:pt x="113832" y="1667923"/>
                  <a:pt x="111355" y="1668304"/>
                </a:cubicBezTo>
                <a:lnTo>
                  <a:pt x="111355" y="1667732"/>
                </a:lnTo>
                <a:lnTo>
                  <a:pt x="111355" y="1667732"/>
                </a:lnTo>
                <a:cubicBezTo>
                  <a:pt x="114746" y="1667494"/>
                  <a:pt x="118156" y="1667494"/>
                  <a:pt x="121547" y="1667732"/>
                </a:cubicBezTo>
                <a:close/>
                <a:moveTo>
                  <a:pt x="121642" y="1661541"/>
                </a:moveTo>
                <a:lnTo>
                  <a:pt x="120690" y="1661541"/>
                </a:lnTo>
                <a:lnTo>
                  <a:pt x="122309" y="1661541"/>
                </a:lnTo>
                <a:lnTo>
                  <a:pt x="122309" y="1661541"/>
                </a:lnTo>
                <a:close/>
                <a:moveTo>
                  <a:pt x="122214" y="1632014"/>
                </a:moveTo>
                <a:cubicBezTo>
                  <a:pt x="122214" y="1632014"/>
                  <a:pt x="122214" y="1630966"/>
                  <a:pt x="122214" y="1630489"/>
                </a:cubicBezTo>
                <a:cubicBezTo>
                  <a:pt x="125167" y="1626527"/>
                  <a:pt x="127538" y="1622165"/>
                  <a:pt x="129262" y="1617536"/>
                </a:cubicBezTo>
                <a:lnTo>
                  <a:pt x="131548" y="1616107"/>
                </a:lnTo>
                <a:lnTo>
                  <a:pt x="128405" y="1628775"/>
                </a:lnTo>
                <a:cubicBezTo>
                  <a:pt x="127929" y="1629442"/>
                  <a:pt x="127357" y="1630013"/>
                  <a:pt x="126881" y="1630585"/>
                </a:cubicBezTo>
                <a:lnTo>
                  <a:pt x="126881" y="1628680"/>
                </a:lnTo>
                <a:cubicBezTo>
                  <a:pt x="126834" y="1629508"/>
                  <a:pt x="126834" y="1630328"/>
                  <a:pt x="126881" y="1631156"/>
                </a:cubicBezTo>
                <a:cubicBezTo>
                  <a:pt x="125643" y="1632490"/>
                  <a:pt x="124300" y="1633738"/>
                  <a:pt x="122881" y="1634871"/>
                </a:cubicBezTo>
                <a:close/>
                <a:moveTo>
                  <a:pt x="126977" y="1635062"/>
                </a:moveTo>
                <a:lnTo>
                  <a:pt x="126977" y="1635062"/>
                </a:lnTo>
                <a:cubicBezTo>
                  <a:pt x="126500" y="1637157"/>
                  <a:pt x="126024" y="1639062"/>
                  <a:pt x="125643" y="1640967"/>
                </a:cubicBezTo>
                <a:lnTo>
                  <a:pt x="123929" y="1640491"/>
                </a:lnTo>
                <a:cubicBezTo>
                  <a:pt x="123633" y="1640005"/>
                  <a:pt x="123386" y="1639491"/>
                  <a:pt x="123166" y="1638967"/>
                </a:cubicBezTo>
                <a:cubicBezTo>
                  <a:pt x="125929" y="1637538"/>
                  <a:pt x="127167" y="1636205"/>
                  <a:pt x="128405" y="1634776"/>
                </a:cubicBezTo>
                <a:close/>
                <a:moveTo>
                  <a:pt x="123929" y="1649349"/>
                </a:moveTo>
                <a:lnTo>
                  <a:pt x="123929" y="1649349"/>
                </a:lnTo>
                <a:lnTo>
                  <a:pt x="123929" y="1649921"/>
                </a:lnTo>
                <a:lnTo>
                  <a:pt x="123929" y="1649921"/>
                </a:lnTo>
                <a:close/>
                <a:moveTo>
                  <a:pt x="123929" y="1698498"/>
                </a:moveTo>
                <a:lnTo>
                  <a:pt x="123929" y="1698498"/>
                </a:lnTo>
                <a:cubicBezTo>
                  <a:pt x="123929" y="1697546"/>
                  <a:pt x="123929" y="1696593"/>
                  <a:pt x="123929" y="1695736"/>
                </a:cubicBezTo>
                <a:lnTo>
                  <a:pt x="124976" y="1695736"/>
                </a:lnTo>
                <a:cubicBezTo>
                  <a:pt x="125157" y="1696555"/>
                  <a:pt x="125281" y="1697384"/>
                  <a:pt x="125357" y="1698212"/>
                </a:cubicBezTo>
                <a:close/>
                <a:moveTo>
                  <a:pt x="124881" y="1695355"/>
                </a:moveTo>
                <a:lnTo>
                  <a:pt x="123833" y="1694498"/>
                </a:lnTo>
                <a:lnTo>
                  <a:pt x="123833" y="1690211"/>
                </a:lnTo>
                <a:lnTo>
                  <a:pt x="125453" y="1690211"/>
                </a:lnTo>
                <a:cubicBezTo>
                  <a:pt x="127453" y="1690497"/>
                  <a:pt x="127167" y="1692688"/>
                  <a:pt x="126691" y="1695069"/>
                </a:cubicBezTo>
                <a:close/>
                <a:moveTo>
                  <a:pt x="127072" y="1698689"/>
                </a:moveTo>
                <a:cubicBezTo>
                  <a:pt x="126634" y="1698450"/>
                  <a:pt x="126243" y="1698127"/>
                  <a:pt x="125929" y="1697736"/>
                </a:cubicBezTo>
                <a:cubicBezTo>
                  <a:pt x="125929" y="1696593"/>
                  <a:pt x="125929" y="1696307"/>
                  <a:pt x="126596" y="1695069"/>
                </a:cubicBezTo>
                <a:cubicBezTo>
                  <a:pt x="126748" y="1695688"/>
                  <a:pt x="127081" y="1696250"/>
                  <a:pt x="127548" y="1696688"/>
                </a:cubicBezTo>
                <a:cubicBezTo>
                  <a:pt x="127948" y="1697288"/>
                  <a:pt x="128396" y="1697860"/>
                  <a:pt x="128881" y="1698403"/>
                </a:cubicBezTo>
                <a:close/>
                <a:moveTo>
                  <a:pt x="127072" y="1684877"/>
                </a:moveTo>
                <a:cubicBezTo>
                  <a:pt x="126357" y="1684144"/>
                  <a:pt x="125557" y="1683506"/>
                  <a:pt x="124690" y="1682972"/>
                </a:cubicBezTo>
                <a:cubicBezTo>
                  <a:pt x="124690" y="1681924"/>
                  <a:pt x="124690" y="1680877"/>
                  <a:pt x="124690" y="1679829"/>
                </a:cubicBezTo>
                <a:lnTo>
                  <a:pt x="127834" y="1679829"/>
                </a:lnTo>
                <a:cubicBezTo>
                  <a:pt x="129072" y="1681163"/>
                  <a:pt x="128786" y="1682782"/>
                  <a:pt x="128500" y="1684591"/>
                </a:cubicBezTo>
                <a:close/>
                <a:moveTo>
                  <a:pt x="124881" y="1676495"/>
                </a:moveTo>
                <a:lnTo>
                  <a:pt x="124881" y="1674305"/>
                </a:lnTo>
                <a:cubicBezTo>
                  <a:pt x="126243" y="1674209"/>
                  <a:pt x="127615" y="1674209"/>
                  <a:pt x="128977" y="1674305"/>
                </a:cubicBezTo>
                <a:cubicBezTo>
                  <a:pt x="128586" y="1675933"/>
                  <a:pt x="128300" y="1677591"/>
                  <a:pt x="128120" y="1679257"/>
                </a:cubicBezTo>
                <a:cubicBezTo>
                  <a:pt x="127605" y="1678343"/>
                  <a:pt x="127005" y="1677476"/>
                  <a:pt x="126310" y="1676686"/>
                </a:cubicBezTo>
                <a:close/>
                <a:moveTo>
                  <a:pt x="129644" y="1686020"/>
                </a:moveTo>
                <a:lnTo>
                  <a:pt x="130787" y="1686020"/>
                </a:lnTo>
                <a:lnTo>
                  <a:pt x="129644" y="1690021"/>
                </a:lnTo>
                <a:lnTo>
                  <a:pt x="128310" y="1690783"/>
                </a:lnTo>
                <a:cubicBezTo>
                  <a:pt x="130120" y="1689354"/>
                  <a:pt x="130596" y="1687639"/>
                  <a:pt x="131072" y="1686211"/>
                </a:cubicBezTo>
                <a:close/>
                <a:moveTo>
                  <a:pt x="129644" y="1705070"/>
                </a:moveTo>
                <a:lnTo>
                  <a:pt x="128786" y="1704499"/>
                </a:lnTo>
                <a:lnTo>
                  <a:pt x="128786" y="1704499"/>
                </a:lnTo>
                <a:lnTo>
                  <a:pt x="129834" y="1704499"/>
                </a:lnTo>
                <a:close/>
                <a:moveTo>
                  <a:pt x="131072" y="1699927"/>
                </a:moveTo>
                <a:lnTo>
                  <a:pt x="129834" y="1699927"/>
                </a:lnTo>
                <a:lnTo>
                  <a:pt x="130405" y="1697260"/>
                </a:lnTo>
                <a:lnTo>
                  <a:pt x="131834" y="1697260"/>
                </a:lnTo>
                <a:lnTo>
                  <a:pt x="131834" y="1697260"/>
                </a:lnTo>
                <a:cubicBezTo>
                  <a:pt x="133358" y="1698212"/>
                  <a:pt x="133072" y="1699165"/>
                  <a:pt x="132882" y="1700117"/>
                </a:cubicBezTo>
                <a:close/>
                <a:moveTo>
                  <a:pt x="131072" y="1684306"/>
                </a:moveTo>
                <a:cubicBezTo>
                  <a:pt x="130501" y="1684573"/>
                  <a:pt x="129958" y="1684887"/>
                  <a:pt x="129453" y="1685258"/>
                </a:cubicBezTo>
                <a:cubicBezTo>
                  <a:pt x="129453" y="1683544"/>
                  <a:pt x="130310" y="1681734"/>
                  <a:pt x="130787" y="1679924"/>
                </a:cubicBezTo>
                <a:lnTo>
                  <a:pt x="132406" y="1679924"/>
                </a:lnTo>
                <a:cubicBezTo>
                  <a:pt x="133644" y="1681544"/>
                  <a:pt x="133168" y="1683068"/>
                  <a:pt x="132787" y="1684496"/>
                </a:cubicBezTo>
                <a:close/>
                <a:moveTo>
                  <a:pt x="132501" y="1688687"/>
                </a:moveTo>
                <a:cubicBezTo>
                  <a:pt x="132501" y="1687925"/>
                  <a:pt x="132977" y="1687068"/>
                  <a:pt x="133168" y="1686211"/>
                </a:cubicBezTo>
                <a:lnTo>
                  <a:pt x="134406" y="1686211"/>
                </a:lnTo>
                <a:lnTo>
                  <a:pt x="135644" y="1686211"/>
                </a:lnTo>
                <a:cubicBezTo>
                  <a:pt x="135368" y="1686725"/>
                  <a:pt x="135139" y="1687268"/>
                  <a:pt x="134978" y="1687830"/>
                </a:cubicBezTo>
                <a:close/>
                <a:moveTo>
                  <a:pt x="142026" y="1705261"/>
                </a:moveTo>
                <a:cubicBezTo>
                  <a:pt x="139950" y="1703727"/>
                  <a:pt x="137673" y="1702470"/>
                  <a:pt x="135263" y="1701546"/>
                </a:cubicBezTo>
                <a:lnTo>
                  <a:pt x="137073" y="1698784"/>
                </a:lnTo>
                <a:cubicBezTo>
                  <a:pt x="141216" y="1700717"/>
                  <a:pt x="145198" y="1702984"/>
                  <a:pt x="148979" y="1705547"/>
                </a:cubicBezTo>
                <a:cubicBezTo>
                  <a:pt x="152218" y="1708023"/>
                  <a:pt x="155742" y="1710499"/>
                  <a:pt x="159838" y="1713262"/>
                </a:cubicBezTo>
                <a:lnTo>
                  <a:pt x="159838" y="1722787"/>
                </a:lnTo>
                <a:cubicBezTo>
                  <a:pt x="155285" y="1716453"/>
                  <a:pt x="150113" y="1710585"/>
                  <a:pt x="144407" y="1705261"/>
                </a:cubicBezTo>
                <a:close/>
                <a:moveTo>
                  <a:pt x="287282" y="1790986"/>
                </a:moveTo>
                <a:cubicBezTo>
                  <a:pt x="286711" y="1792510"/>
                  <a:pt x="284044" y="1794796"/>
                  <a:pt x="284044" y="1815846"/>
                </a:cubicBezTo>
                <a:lnTo>
                  <a:pt x="284044" y="1883855"/>
                </a:lnTo>
                <a:lnTo>
                  <a:pt x="230132" y="1883855"/>
                </a:lnTo>
                <a:lnTo>
                  <a:pt x="230132" y="1815846"/>
                </a:lnTo>
                <a:cubicBezTo>
                  <a:pt x="230132" y="1795939"/>
                  <a:pt x="227275" y="1792510"/>
                  <a:pt x="226703" y="1790986"/>
                </a:cubicBezTo>
                <a:cubicBezTo>
                  <a:pt x="217845" y="1766697"/>
                  <a:pt x="254612" y="1763173"/>
                  <a:pt x="257755" y="1751076"/>
                </a:cubicBezTo>
                <a:cubicBezTo>
                  <a:pt x="261279" y="1762982"/>
                  <a:pt x="298712" y="1763649"/>
                  <a:pt x="289187" y="1790986"/>
                </a:cubicBezTo>
                <a:close/>
                <a:moveTo>
                  <a:pt x="291092" y="1457611"/>
                </a:moveTo>
                <a:cubicBezTo>
                  <a:pt x="289978" y="1465879"/>
                  <a:pt x="289625" y="1474232"/>
                  <a:pt x="290045" y="1482566"/>
                </a:cubicBezTo>
                <a:lnTo>
                  <a:pt x="290045" y="1550480"/>
                </a:lnTo>
                <a:lnTo>
                  <a:pt x="273280" y="1550480"/>
                </a:lnTo>
                <a:lnTo>
                  <a:pt x="273280" y="1482566"/>
                </a:lnTo>
                <a:cubicBezTo>
                  <a:pt x="273623" y="1474232"/>
                  <a:pt x="273280" y="1465888"/>
                  <a:pt x="272233" y="1457611"/>
                </a:cubicBezTo>
                <a:cubicBezTo>
                  <a:pt x="269566" y="1433417"/>
                  <a:pt x="280615" y="1429798"/>
                  <a:pt x="281758" y="1417701"/>
                </a:cubicBezTo>
                <a:cubicBezTo>
                  <a:pt x="284615" y="1429798"/>
                  <a:pt x="295855" y="1430560"/>
                  <a:pt x="292997" y="1457611"/>
                </a:cubicBezTo>
                <a:close/>
                <a:moveTo>
                  <a:pt x="316619" y="1457611"/>
                </a:moveTo>
                <a:cubicBezTo>
                  <a:pt x="315590" y="1465888"/>
                  <a:pt x="315276" y="1474232"/>
                  <a:pt x="315667" y="1482566"/>
                </a:cubicBezTo>
                <a:lnTo>
                  <a:pt x="315667" y="1550480"/>
                </a:lnTo>
                <a:lnTo>
                  <a:pt x="298903" y="1550480"/>
                </a:lnTo>
                <a:lnTo>
                  <a:pt x="298903" y="1482566"/>
                </a:lnTo>
                <a:cubicBezTo>
                  <a:pt x="299179" y="1474232"/>
                  <a:pt x="298827" y="1465888"/>
                  <a:pt x="297855" y="1457611"/>
                </a:cubicBezTo>
                <a:cubicBezTo>
                  <a:pt x="295188" y="1433417"/>
                  <a:pt x="306237" y="1429798"/>
                  <a:pt x="307380" y="1417701"/>
                </a:cubicBezTo>
                <a:cubicBezTo>
                  <a:pt x="310142" y="1429798"/>
                  <a:pt x="321382" y="1430560"/>
                  <a:pt x="318524" y="1457611"/>
                </a:cubicBezTo>
                <a:close/>
                <a:moveTo>
                  <a:pt x="450731" y="1741075"/>
                </a:moveTo>
                <a:cubicBezTo>
                  <a:pt x="450160" y="1742751"/>
                  <a:pt x="449321" y="1744332"/>
                  <a:pt x="448255" y="1745742"/>
                </a:cubicBezTo>
                <a:cubicBezTo>
                  <a:pt x="445112" y="1750123"/>
                  <a:pt x="436634" y="1756315"/>
                  <a:pt x="436634" y="1763744"/>
                </a:cubicBezTo>
                <a:cubicBezTo>
                  <a:pt x="436634" y="1769650"/>
                  <a:pt x="446731" y="1766030"/>
                  <a:pt x="446731" y="1771840"/>
                </a:cubicBezTo>
                <a:lnTo>
                  <a:pt x="446731" y="1855946"/>
                </a:lnTo>
                <a:lnTo>
                  <a:pt x="379675" y="1855946"/>
                </a:lnTo>
                <a:lnTo>
                  <a:pt x="379675" y="1771936"/>
                </a:lnTo>
                <a:cubicBezTo>
                  <a:pt x="379675" y="1767364"/>
                  <a:pt x="389771" y="1769745"/>
                  <a:pt x="389771" y="1763839"/>
                </a:cubicBezTo>
                <a:cubicBezTo>
                  <a:pt x="389771" y="1756410"/>
                  <a:pt x="381008" y="1750505"/>
                  <a:pt x="377960" y="1745837"/>
                </a:cubicBezTo>
                <a:cubicBezTo>
                  <a:pt x="376874" y="1744418"/>
                  <a:pt x="376008" y="1742847"/>
                  <a:pt x="375388" y="1741170"/>
                </a:cubicBezTo>
                <a:cubicBezTo>
                  <a:pt x="364435" y="1711166"/>
                  <a:pt x="409869" y="1706785"/>
                  <a:pt x="413488" y="1691831"/>
                </a:cubicBezTo>
                <a:cubicBezTo>
                  <a:pt x="418156" y="1706689"/>
                  <a:pt x="464447" y="1707547"/>
                  <a:pt x="452636" y="1741075"/>
                </a:cubicBezTo>
                <a:close/>
                <a:moveTo>
                  <a:pt x="553696" y="1741075"/>
                </a:moveTo>
                <a:cubicBezTo>
                  <a:pt x="553125" y="1742751"/>
                  <a:pt x="552287" y="1744332"/>
                  <a:pt x="551220" y="1745742"/>
                </a:cubicBezTo>
                <a:cubicBezTo>
                  <a:pt x="548077" y="1750123"/>
                  <a:pt x="539599" y="1756315"/>
                  <a:pt x="539599" y="1763744"/>
                </a:cubicBezTo>
                <a:cubicBezTo>
                  <a:pt x="539599" y="1769650"/>
                  <a:pt x="549696" y="1766030"/>
                  <a:pt x="549696" y="1771840"/>
                </a:cubicBezTo>
                <a:lnTo>
                  <a:pt x="549696" y="1855946"/>
                </a:lnTo>
                <a:lnTo>
                  <a:pt x="480735" y="1855946"/>
                </a:lnTo>
                <a:lnTo>
                  <a:pt x="480735" y="1771936"/>
                </a:lnTo>
                <a:cubicBezTo>
                  <a:pt x="480735" y="1767364"/>
                  <a:pt x="490831" y="1769745"/>
                  <a:pt x="490831" y="1763839"/>
                </a:cubicBezTo>
                <a:cubicBezTo>
                  <a:pt x="490831" y="1756410"/>
                  <a:pt x="482069" y="1750505"/>
                  <a:pt x="479021" y="1745837"/>
                </a:cubicBezTo>
                <a:cubicBezTo>
                  <a:pt x="477973" y="1744399"/>
                  <a:pt x="477106" y="1742827"/>
                  <a:pt x="476449" y="1741170"/>
                </a:cubicBezTo>
                <a:cubicBezTo>
                  <a:pt x="465495" y="1711166"/>
                  <a:pt x="510929" y="1706785"/>
                  <a:pt x="514549" y="1691831"/>
                </a:cubicBezTo>
                <a:cubicBezTo>
                  <a:pt x="521121" y="1706689"/>
                  <a:pt x="567413" y="1707547"/>
                  <a:pt x="555602" y="1741075"/>
                </a:cubicBezTo>
                <a:close/>
                <a:moveTo>
                  <a:pt x="656662" y="1741075"/>
                </a:moveTo>
                <a:cubicBezTo>
                  <a:pt x="656090" y="1742751"/>
                  <a:pt x="655252" y="1744332"/>
                  <a:pt x="654185" y="1745742"/>
                </a:cubicBezTo>
                <a:cubicBezTo>
                  <a:pt x="651042" y="1750123"/>
                  <a:pt x="642565" y="1756315"/>
                  <a:pt x="642565" y="1763744"/>
                </a:cubicBezTo>
                <a:cubicBezTo>
                  <a:pt x="642565" y="1769650"/>
                  <a:pt x="652661" y="1766030"/>
                  <a:pt x="652661" y="1771840"/>
                </a:cubicBezTo>
                <a:lnTo>
                  <a:pt x="652661" y="1855946"/>
                </a:lnTo>
                <a:lnTo>
                  <a:pt x="583700" y="1855946"/>
                </a:lnTo>
                <a:lnTo>
                  <a:pt x="583700" y="1771936"/>
                </a:lnTo>
                <a:cubicBezTo>
                  <a:pt x="583700" y="1767364"/>
                  <a:pt x="593797" y="1769745"/>
                  <a:pt x="593797" y="1763839"/>
                </a:cubicBezTo>
                <a:cubicBezTo>
                  <a:pt x="593797" y="1756410"/>
                  <a:pt x="585034" y="1750505"/>
                  <a:pt x="581986" y="1745837"/>
                </a:cubicBezTo>
                <a:cubicBezTo>
                  <a:pt x="580976" y="1744370"/>
                  <a:pt x="580109" y="1742808"/>
                  <a:pt x="579414" y="1741170"/>
                </a:cubicBezTo>
                <a:cubicBezTo>
                  <a:pt x="568460" y="1711166"/>
                  <a:pt x="613895" y="1706785"/>
                  <a:pt x="617514" y="1691831"/>
                </a:cubicBezTo>
                <a:cubicBezTo>
                  <a:pt x="624086" y="1706689"/>
                  <a:pt x="670378" y="1707547"/>
                  <a:pt x="658757" y="1741075"/>
                </a:cubicBezTo>
                <a:close/>
                <a:moveTo>
                  <a:pt x="759627" y="1741075"/>
                </a:moveTo>
                <a:cubicBezTo>
                  <a:pt x="759055" y="1742751"/>
                  <a:pt x="758217" y="1744332"/>
                  <a:pt x="757150" y="1745742"/>
                </a:cubicBezTo>
                <a:cubicBezTo>
                  <a:pt x="754007" y="1750123"/>
                  <a:pt x="745530" y="1756315"/>
                  <a:pt x="745530" y="1763744"/>
                </a:cubicBezTo>
                <a:cubicBezTo>
                  <a:pt x="745530" y="1769650"/>
                  <a:pt x="755627" y="1766030"/>
                  <a:pt x="755627" y="1771840"/>
                </a:cubicBezTo>
                <a:lnTo>
                  <a:pt x="755627" y="1855946"/>
                </a:lnTo>
                <a:lnTo>
                  <a:pt x="686665" y="1855946"/>
                </a:lnTo>
                <a:lnTo>
                  <a:pt x="686665" y="1771936"/>
                </a:lnTo>
                <a:cubicBezTo>
                  <a:pt x="686665" y="1767364"/>
                  <a:pt x="696762" y="1769745"/>
                  <a:pt x="696762" y="1763839"/>
                </a:cubicBezTo>
                <a:cubicBezTo>
                  <a:pt x="696762" y="1756410"/>
                  <a:pt x="687999" y="1750505"/>
                  <a:pt x="684951" y="1745837"/>
                </a:cubicBezTo>
                <a:cubicBezTo>
                  <a:pt x="683941" y="1744370"/>
                  <a:pt x="683075" y="1742808"/>
                  <a:pt x="682379" y="1741170"/>
                </a:cubicBezTo>
                <a:cubicBezTo>
                  <a:pt x="671521" y="1711166"/>
                  <a:pt x="716860" y="1706785"/>
                  <a:pt x="720479" y="1691831"/>
                </a:cubicBezTo>
                <a:cubicBezTo>
                  <a:pt x="727052" y="1706689"/>
                  <a:pt x="773057" y="1707547"/>
                  <a:pt x="761532" y="1741075"/>
                </a:cubicBezTo>
                <a:close/>
                <a:moveTo>
                  <a:pt x="862592" y="1741075"/>
                </a:moveTo>
                <a:cubicBezTo>
                  <a:pt x="862021" y="1742751"/>
                  <a:pt x="861183" y="1744332"/>
                  <a:pt x="860116" y="1745742"/>
                </a:cubicBezTo>
                <a:cubicBezTo>
                  <a:pt x="856972" y="1750123"/>
                  <a:pt x="848495" y="1756315"/>
                  <a:pt x="848495" y="1763744"/>
                </a:cubicBezTo>
                <a:cubicBezTo>
                  <a:pt x="848495" y="1769650"/>
                  <a:pt x="858592" y="1766030"/>
                  <a:pt x="858592" y="1771840"/>
                </a:cubicBezTo>
                <a:lnTo>
                  <a:pt x="858592" y="1855946"/>
                </a:lnTo>
                <a:lnTo>
                  <a:pt x="789631" y="1855946"/>
                </a:lnTo>
                <a:lnTo>
                  <a:pt x="789631" y="1771936"/>
                </a:lnTo>
                <a:cubicBezTo>
                  <a:pt x="789631" y="1767364"/>
                  <a:pt x="799727" y="1769745"/>
                  <a:pt x="799727" y="1763839"/>
                </a:cubicBezTo>
                <a:cubicBezTo>
                  <a:pt x="799727" y="1756410"/>
                  <a:pt x="790964" y="1750505"/>
                  <a:pt x="787916" y="1745837"/>
                </a:cubicBezTo>
                <a:cubicBezTo>
                  <a:pt x="786907" y="1744370"/>
                  <a:pt x="786040" y="1742808"/>
                  <a:pt x="785345" y="1741170"/>
                </a:cubicBezTo>
                <a:cubicBezTo>
                  <a:pt x="774486" y="1711166"/>
                  <a:pt x="819825" y="1706785"/>
                  <a:pt x="823445" y="1691831"/>
                </a:cubicBezTo>
                <a:cubicBezTo>
                  <a:pt x="830207" y="1706689"/>
                  <a:pt x="876308" y="1707547"/>
                  <a:pt x="864497" y="1741075"/>
                </a:cubicBezTo>
                <a:close/>
                <a:moveTo>
                  <a:pt x="904979" y="994410"/>
                </a:moveTo>
                <a:cubicBezTo>
                  <a:pt x="904502" y="995744"/>
                  <a:pt x="902026" y="997839"/>
                  <a:pt x="902026" y="1016698"/>
                </a:cubicBezTo>
                <a:lnTo>
                  <a:pt x="902026" y="1077373"/>
                </a:lnTo>
                <a:lnTo>
                  <a:pt x="852210" y="1077373"/>
                </a:lnTo>
                <a:lnTo>
                  <a:pt x="852210" y="1016698"/>
                </a:lnTo>
                <a:cubicBezTo>
                  <a:pt x="853115" y="1009126"/>
                  <a:pt x="852067" y="1001458"/>
                  <a:pt x="849162" y="994410"/>
                </a:cubicBezTo>
                <a:cubicBezTo>
                  <a:pt x="841256" y="972788"/>
                  <a:pt x="874022" y="969550"/>
                  <a:pt x="876880" y="958787"/>
                </a:cubicBezTo>
                <a:cubicBezTo>
                  <a:pt x="881928" y="969550"/>
                  <a:pt x="915361" y="970216"/>
                  <a:pt x="906883" y="994410"/>
                </a:cubicBezTo>
                <a:close/>
                <a:moveTo>
                  <a:pt x="904979" y="844105"/>
                </a:moveTo>
                <a:cubicBezTo>
                  <a:pt x="904502" y="845534"/>
                  <a:pt x="902026" y="847630"/>
                  <a:pt x="902026" y="866394"/>
                </a:cubicBezTo>
                <a:lnTo>
                  <a:pt x="902026" y="927163"/>
                </a:lnTo>
                <a:lnTo>
                  <a:pt x="852210" y="927163"/>
                </a:lnTo>
                <a:lnTo>
                  <a:pt x="852210" y="866394"/>
                </a:lnTo>
                <a:cubicBezTo>
                  <a:pt x="853086" y="858822"/>
                  <a:pt x="852038" y="851163"/>
                  <a:pt x="849162" y="844105"/>
                </a:cubicBezTo>
                <a:cubicBezTo>
                  <a:pt x="841256" y="822484"/>
                  <a:pt x="874022" y="819245"/>
                  <a:pt x="876880" y="808482"/>
                </a:cubicBezTo>
                <a:cubicBezTo>
                  <a:pt x="881928" y="819436"/>
                  <a:pt x="915361" y="819912"/>
                  <a:pt x="906883" y="844105"/>
                </a:cubicBezTo>
                <a:close/>
                <a:moveTo>
                  <a:pt x="1118529" y="1701356"/>
                </a:moveTo>
                <a:cubicBezTo>
                  <a:pt x="1117748" y="1703613"/>
                  <a:pt x="1116624" y="1705737"/>
                  <a:pt x="1115195" y="1707642"/>
                </a:cubicBezTo>
                <a:cubicBezTo>
                  <a:pt x="1110909" y="1713643"/>
                  <a:pt x="1099575" y="1721930"/>
                  <a:pt x="1099575" y="1731931"/>
                </a:cubicBezTo>
                <a:cubicBezTo>
                  <a:pt x="1099575" y="1739741"/>
                  <a:pt x="1113100" y="1734979"/>
                  <a:pt x="1113100" y="1742789"/>
                </a:cubicBezTo>
                <a:lnTo>
                  <a:pt x="1113100" y="1855851"/>
                </a:lnTo>
                <a:lnTo>
                  <a:pt x="1020421" y="1855851"/>
                </a:lnTo>
                <a:lnTo>
                  <a:pt x="1020421" y="1743361"/>
                </a:lnTo>
                <a:cubicBezTo>
                  <a:pt x="1020421" y="1737265"/>
                  <a:pt x="1033947" y="1740313"/>
                  <a:pt x="1033947" y="1732502"/>
                </a:cubicBezTo>
                <a:cubicBezTo>
                  <a:pt x="1033947" y="1722501"/>
                  <a:pt x="1022231" y="1714405"/>
                  <a:pt x="1018040" y="1708214"/>
                </a:cubicBezTo>
                <a:cubicBezTo>
                  <a:pt x="1016640" y="1706280"/>
                  <a:pt x="1015526" y="1704166"/>
                  <a:pt x="1014706" y="1701927"/>
                </a:cubicBezTo>
                <a:cubicBezTo>
                  <a:pt x="999943" y="1661636"/>
                  <a:pt x="1060998" y="1655731"/>
                  <a:pt x="1066332" y="1635252"/>
                </a:cubicBezTo>
                <a:cubicBezTo>
                  <a:pt x="1074142" y="1655255"/>
                  <a:pt x="1136341" y="1656398"/>
                  <a:pt x="1120434" y="1701451"/>
                </a:cubicBezTo>
                <a:close/>
                <a:moveTo>
                  <a:pt x="1257022" y="1701356"/>
                </a:moveTo>
                <a:cubicBezTo>
                  <a:pt x="1256242" y="1703613"/>
                  <a:pt x="1255117" y="1705737"/>
                  <a:pt x="1253689" y="1707642"/>
                </a:cubicBezTo>
                <a:cubicBezTo>
                  <a:pt x="1249403" y="1713643"/>
                  <a:pt x="1238068" y="1721930"/>
                  <a:pt x="1238068" y="1731931"/>
                </a:cubicBezTo>
                <a:cubicBezTo>
                  <a:pt x="1238068" y="1739741"/>
                  <a:pt x="1251593" y="1734979"/>
                  <a:pt x="1251593" y="1742789"/>
                </a:cubicBezTo>
                <a:lnTo>
                  <a:pt x="1251593" y="1855851"/>
                </a:lnTo>
                <a:lnTo>
                  <a:pt x="1158915" y="1855851"/>
                </a:lnTo>
                <a:lnTo>
                  <a:pt x="1158915" y="1743361"/>
                </a:lnTo>
                <a:cubicBezTo>
                  <a:pt x="1158915" y="1737265"/>
                  <a:pt x="1172440" y="1740313"/>
                  <a:pt x="1172440" y="1732502"/>
                </a:cubicBezTo>
                <a:cubicBezTo>
                  <a:pt x="1172440" y="1722501"/>
                  <a:pt x="1160725" y="1714405"/>
                  <a:pt x="1156534" y="1708214"/>
                </a:cubicBezTo>
                <a:cubicBezTo>
                  <a:pt x="1155133" y="1706280"/>
                  <a:pt x="1154019" y="1704166"/>
                  <a:pt x="1153200" y="1701927"/>
                </a:cubicBezTo>
                <a:cubicBezTo>
                  <a:pt x="1138436" y="1661636"/>
                  <a:pt x="1199492" y="1655731"/>
                  <a:pt x="1204826" y="1635252"/>
                </a:cubicBezTo>
                <a:cubicBezTo>
                  <a:pt x="1212541" y="1655255"/>
                  <a:pt x="1274834" y="1656398"/>
                  <a:pt x="1258832" y="1701451"/>
                </a:cubicBezTo>
                <a:close/>
                <a:moveTo>
                  <a:pt x="1395516" y="1701356"/>
                </a:moveTo>
                <a:cubicBezTo>
                  <a:pt x="1394735" y="1703613"/>
                  <a:pt x="1393611" y="1705737"/>
                  <a:pt x="1392182" y="1707642"/>
                </a:cubicBezTo>
                <a:cubicBezTo>
                  <a:pt x="1387896" y="1713643"/>
                  <a:pt x="1376561" y="1721930"/>
                  <a:pt x="1376561" y="1731931"/>
                </a:cubicBezTo>
                <a:cubicBezTo>
                  <a:pt x="1376561" y="1739741"/>
                  <a:pt x="1390087" y="1734979"/>
                  <a:pt x="1390087" y="1742789"/>
                </a:cubicBezTo>
                <a:lnTo>
                  <a:pt x="1390087" y="1855851"/>
                </a:lnTo>
                <a:lnTo>
                  <a:pt x="1297408" y="1855851"/>
                </a:lnTo>
                <a:lnTo>
                  <a:pt x="1297408" y="1743361"/>
                </a:lnTo>
                <a:cubicBezTo>
                  <a:pt x="1297408" y="1737265"/>
                  <a:pt x="1310934" y="1740313"/>
                  <a:pt x="1310934" y="1732502"/>
                </a:cubicBezTo>
                <a:cubicBezTo>
                  <a:pt x="1310934" y="1722501"/>
                  <a:pt x="1299218" y="1714405"/>
                  <a:pt x="1295027" y="1708214"/>
                </a:cubicBezTo>
                <a:cubicBezTo>
                  <a:pt x="1293637" y="1706261"/>
                  <a:pt x="1292484" y="1704156"/>
                  <a:pt x="1291598" y="1701927"/>
                </a:cubicBezTo>
                <a:cubicBezTo>
                  <a:pt x="1276930" y="1661636"/>
                  <a:pt x="1337985" y="1655731"/>
                  <a:pt x="1343319" y="1635252"/>
                </a:cubicBezTo>
                <a:cubicBezTo>
                  <a:pt x="1351034" y="1655255"/>
                  <a:pt x="1413327" y="1656398"/>
                  <a:pt x="1397421" y="1701451"/>
                </a:cubicBezTo>
                <a:close/>
                <a:moveTo>
                  <a:pt x="1534010" y="1701356"/>
                </a:moveTo>
                <a:cubicBezTo>
                  <a:pt x="1533191" y="1703594"/>
                  <a:pt x="1532076" y="1705708"/>
                  <a:pt x="1530676" y="1707642"/>
                </a:cubicBezTo>
                <a:cubicBezTo>
                  <a:pt x="1526390" y="1713643"/>
                  <a:pt x="1515055" y="1721930"/>
                  <a:pt x="1515055" y="1731931"/>
                </a:cubicBezTo>
                <a:cubicBezTo>
                  <a:pt x="1515055" y="1739741"/>
                  <a:pt x="1528580" y="1734979"/>
                  <a:pt x="1528580" y="1742789"/>
                </a:cubicBezTo>
                <a:lnTo>
                  <a:pt x="1528580" y="1855851"/>
                </a:lnTo>
                <a:lnTo>
                  <a:pt x="1435902" y="1855851"/>
                </a:lnTo>
                <a:lnTo>
                  <a:pt x="1435902" y="1743361"/>
                </a:lnTo>
                <a:cubicBezTo>
                  <a:pt x="1435902" y="1737265"/>
                  <a:pt x="1449428" y="1740313"/>
                  <a:pt x="1449428" y="1732502"/>
                </a:cubicBezTo>
                <a:cubicBezTo>
                  <a:pt x="1449428" y="1722501"/>
                  <a:pt x="1437712" y="1714405"/>
                  <a:pt x="1433521" y="1708214"/>
                </a:cubicBezTo>
                <a:cubicBezTo>
                  <a:pt x="1432130" y="1706261"/>
                  <a:pt x="1430978" y="1704156"/>
                  <a:pt x="1430092" y="1701927"/>
                </a:cubicBezTo>
                <a:cubicBezTo>
                  <a:pt x="1415423" y="1661636"/>
                  <a:pt x="1476478" y="1655731"/>
                  <a:pt x="1481812" y="1635252"/>
                </a:cubicBezTo>
                <a:cubicBezTo>
                  <a:pt x="1489527" y="1655255"/>
                  <a:pt x="1551821" y="1656398"/>
                  <a:pt x="1535915" y="1701451"/>
                </a:cubicBezTo>
                <a:close/>
                <a:moveTo>
                  <a:pt x="1672503" y="1701356"/>
                </a:moveTo>
                <a:cubicBezTo>
                  <a:pt x="1671684" y="1703594"/>
                  <a:pt x="1670569" y="1705708"/>
                  <a:pt x="1669169" y="1707642"/>
                </a:cubicBezTo>
                <a:cubicBezTo>
                  <a:pt x="1664883" y="1713643"/>
                  <a:pt x="1653548" y="1721930"/>
                  <a:pt x="1653548" y="1731931"/>
                </a:cubicBezTo>
                <a:cubicBezTo>
                  <a:pt x="1653548" y="1739741"/>
                  <a:pt x="1667074" y="1734979"/>
                  <a:pt x="1667074" y="1742789"/>
                </a:cubicBezTo>
                <a:lnTo>
                  <a:pt x="1667074" y="1855851"/>
                </a:lnTo>
                <a:lnTo>
                  <a:pt x="1574396" y="1855851"/>
                </a:lnTo>
                <a:lnTo>
                  <a:pt x="1574396" y="1743361"/>
                </a:lnTo>
                <a:cubicBezTo>
                  <a:pt x="1574396" y="1737265"/>
                  <a:pt x="1587921" y="1740313"/>
                  <a:pt x="1587921" y="1732502"/>
                </a:cubicBezTo>
                <a:cubicBezTo>
                  <a:pt x="1587921" y="1722501"/>
                  <a:pt x="1576205" y="1714405"/>
                  <a:pt x="1572014" y="1708214"/>
                </a:cubicBezTo>
                <a:cubicBezTo>
                  <a:pt x="1570624" y="1706261"/>
                  <a:pt x="1569471" y="1704156"/>
                  <a:pt x="1568585" y="1701927"/>
                </a:cubicBezTo>
                <a:cubicBezTo>
                  <a:pt x="1553917" y="1661636"/>
                  <a:pt x="1614972" y="1655731"/>
                  <a:pt x="1620306" y="1635252"/>
                </a:cubicBezTo>
                <a:cubicBezTo>
                  <a:pt x="1628021" y="1655255"/>
                  <a:pt x="1690315" y="1656398"/>
                  <a:pt x="1674408" y="1701451"/>
                </a:cubicBezTo>
                <a:close/>
                <a:moveTo>
                  <a:pt x="1732320" y="1609058"/>
                </a:moveTo>
                <a:lnTo>
                  <a:pt x="978512" y="1609058"/>
                </a:lnTo>
                <a:lnTo>
                  <a:pt x="964605" y="1592485"/>
                </a:lnTo>
                <a:lnTo>
                  <a:pt x="964605" y="1587913"/>
                </a:lnTo>
                <a:lnTo>
                  <a:pt x="1740226" y="1587913"/>
                </a:lnTo>
                <a:cubicBezTo>
                  <a:pt x="1740226" y="1592389"/>
                  <a:pt x="1740226" y="1596866"/>
                  <a:pt x="1740702" y="1601248"/>
                </a:cubicBezTo>
                <a:close/>
                <a:moveTo>
                  <a:pt x="1739749" y="1546670"/>
                </a:moveTo>
                <a:lnTo>
                  <a:pt x="964605" y="1546670"/>
                </a:lnTo>
                <a:lnTo>
                  <a:pt x="964605" y="1526762"/>
                </a:lnTo>
                <a:lnTo>
                  <a:pt x="1743940" y="1526762"/>
                </a:lnTo>
                <a:cubicBezTo>
                  <a:pt x="1743084" y="1533811"/>
                  <a:pt x="1742321" y="1540002"/>
                  <a:pt x="1741655" y="1546765"/>
                </a:cubicBezTo>
                <a:close/>
                <a:moveTo>
                  <a:pt x="1831571" y="808387"/>
                </a:moveTo>
                <a:cubicBezTo>
                  <a:pt x="1834714" y="819150"/>
                  <a:pt x="1868146" y="819817"/>
                  <a:pt x="1859574" y="844010"/>
                </a:cubicBezTo>
                <a:cubicBezTo>
                  <a:pt x="1859574" y="845439"/>
                  <a:pt x="1856717" y="847535"/>
                  <a:pt x="1856717" y="866299"/>
                </a:cubicBezTo>
                <a:lnTo>
                  <a:pt x="1856717" y="927068"/>
                </a:lnTo>
                <a:lnTo>
                  <a:pt x="1806901" y="927068"/>
                </a:lnTo>
                <a:lnTo>
                  <a:pt x="1806901" y="866299"/>
                </a:lnTo>
                <a:cubicBezTo>
                  <a:pt x="1807787" y="858726"/>
                  <a:pt x="1806701" y="851049"/>
                  <a:pt x="1803758" y="844010"/>
                </a:cubicBezTo>
                <a:cubicBezTo>
                  <a:pt x="1797757" y="822484"/>
                  <a:pt x="1830332" y="819436"/>
                  <a:pt x="1833476" y="808482"/>
                </a:cubicBezTo>
                <a:close/>
                <a:moveTo>
                  <a:pt x="1803758" y="994315"/>
                </a:moveTo>
                <a:cubicBezTo>
                  <a:pt x="1795852" y="972693"/>
                  <a:pt x="1828713" y="969455"/>
                  <a:pt x="1831571" y="958691"/>
                </a:cubicBezTo>
                <a:cubicBezTo>
                  <a:pt x="1834714" y="969455"/>
                  <a:pt x="1868146" y="970121"/>
                  <a:pt x="1859574" y="994315"/>
                </a:cubicBezTo>
                <a:cubicBezTo>
                  <a:pt x="1859574" y="995648"/>
                  <a:pt x="1856717" y="997744"/>
                  <a:pt x="1856717" y="1016603"/>
                </a:cubicBezTo>
                <a:lnTo>
                  <a:pt x="1856717" y="1077278"/>
                </a:lnTo>
                <a:lnTo>
                  <a:pt x="1806901" y="1077278"/>
                </a:lnTo>
                <a:lnTo>
                  <a:pt x="1806901" y="1016603"/>
                </a:lnTo>
                <a:cubicBezTo>
                  <a:pt x="1808415" y="1009221"/>
                  <a:pt x="1807987" y="1001573"/>
                  <a:pt x="1805662" y="994410"/>
                </a:cubicBezTo>
                <a:close/>
                <a:moveTo>
                  <a:pt x="1887292" y="1740980"/>
                </a:moveTo>
                <a:cubicBezTo>
                  <a:pt x="1886720" y="1742637"/>
                  <a:pt x="1885920" y="1744208"/>
                  <a:pt x="1884910" y="1745647"/>
                </a:cubicBezTo>
                <a:cubicBezTo>
                  <a:pt x="1881672" y="1750028"/>
                  <a:pt x="1873195" y="1756220"/>
                  <a:pt x="1873195" y="1763649"/>
                </a:cubicBezTo>
                <a:cubicBezTo>
                  <a:pt x="1873195" y="1769555"/>
                  <a:pt x="1883291" y="1765935"/>
                  <a:pt x="1883291" y="1771745"/>
                </a:cubicBezTo>
                <a:lnTo>
                  <a:pt x="1883291" y="1855851"/>
                </a:lnTo>
                <a:lnTo>
                  <a:pt x="1814330" y="1855851"/>
                </a:lnTo>
                <a:lnTo>
                  <a:pt x="1814330" y="1771936"/>
                </a:lnTo>
                <a:cubicBezTo>
                  <a:pt x="1814330" y="1767364"/>
                  <a:pt x="1824427" y="1769745"/>
                  <a:pt x="1824427" y="1763839"/>
                </a:cubicBezTo>
                <a:cubicBezTo>
                  <a:pt x="1824427" y="1756410"/>
                  <a:pt x="1815664" y="1750505"/>
                  <a:pt x="1812616" y="1745837"/>
                </a:cubicBezTo>
                <a:cubicBezTo>
                  <a:pt x="1811606" y="1744370"/>
                  <a:pt x="1810739" y="1742808"/>
                  <a:pt x="1810044" y="1741170"/>
                </a:cubicBezTo>
                <a:cubicBezTo>
                  <a:pt x="1799185" y="1711166"/>
                  <a:pt x="1844524" y="1706785"/>
                  <a:pt x="1848144" y="1691831"/>
                </a:cubicBezTo>
                <a:cubicBezTo>
                  <a:pt x="1854812" y="1706689"/>
                  <a:pt x="1901008" y="1707547"/>
                  <a:pt x="1889197" y="1741075"/>
                </a:cubicBezTo>
                <a:close/>
                <a:moveTo>
                  <a:pt x="1990257" y="1740980"/>
                </a:moveTo>
                <a:cubicBezTo>
                  <a:pt x="1989685" y="1742637"/>
                  <a:pt x="1988885" y="1744208"/>
                  <a:pt x="1987876" y="1745647"/>
                </a:cubicBezTo>
                <a:cubicBezTo>
                  <a:pt x="1984637" y="1750028"/>
                  <a:pt x="1976160" y="1756220"/>
                  <a:pt x="1976160" y="1763649"/>
                </a:cubicBezTo>
                <a:cubicBezTo>
                  <a:pt x="1976160" y="1769555"/>
                  <a:pt x="1986256" y="1765935"/>
                  <a:pt x="1986256" y="1771745"/>
                </a:cubicBezTo>
                <a:lnTo>
                  <a:pt x="1986256" y="1855851"/>
                </a:lnTo>
                <a:lnTo>
                  <a:pt x="1917296" y="1855851"/>
                </a:lnTo>
                <a:lnTo>
                  <a:pt x="1917296" y="1771936"/>
                </a:lnTo>
                <a:cubicBezTo>
                  <a:pt x="1917296" y="1767364"/>
                  <a:pt x="1927392" y="1769745"/>
                  <a:pt x="1927392" y="1763839"/>
                </a:cubicBezTo>
                <a:cubicBezTo>
                  <a:pt x="1927392" y="1756410"/>
                  <a:pt x="1918629" y="1750505"/>
                  <a:pt x="1915581" y="1745837"/>
                </a:cubicBezTo>
                <a:cubicBezTo>
                  <a:pt x="1914571" y="1744370"/>
                  <a:pt x="1913705" y="1742808"/>
                  <a:pt x="1913009" y="1741170"/>
                </a:cubicBezTo>
                <a:cubicBezTo>
                  <a:pt x="1902151" y="1711166"/>
                  <a:pt x="1947490" y="1706785"/>
                  <a:pt x="1951109" y="1691831"/>
                </a:cubicBezTo>
                <a:cubicBezTo>
                  <a:pt x="1957777" y="1706689"/>
                  <a:pt x="2003973" y="1707547"/>
                  <a:pt x="1992257" y="1741075"/>
                </a:cubicBezTo>
                <a:close/>
                <a:moveTo>
                  <a:pt x="2093222" y="1740980"/>
                </a:moveTo>
                <a:cubicBezTo>
                  <a:pt x="2092651" y="1742637"/>
                  <a:pt x="2091851" y="1744208"/>
                  <a:pt x="2090841" y="1745647"/>
                </a:cubicBezTo>
                <a:cubicBezTo>
                  <a:pt x="2087603" y="1750028"/>
                  <a:pt x="2079125" y="1756220"/>
                  <a:pt x="2079125" y="1763649"/>
                </a:cubicBezTo>
                <a:cubicBezTo>
                  <a:pt x="2079125" y="1769555"/>
                  <a:pt x="2089222" y="1765935"/>
                  <a:pt x="2089222" y="1771745"/>
                </a:cubicBezTo>
                <a:lnTo>
                  <a:pt x="2089222" y="1855851"/>
                </a:lnTo>
                <a:lnTo>
                  <a:pt x="2020261" y="1855851"/>
                </a:lnTo>
                <a:lnTo>
                  <a:pt x="2020261" y="1771936"/>
                </a:lnTo>
                <a:cubicBezTo>
                  <a:pt x="2020261" y="1767364"/>
                  <a:pt x="2030357" y="1769745"/>
                  <a:pt x="2030357" y="1763839"/>
                </a:cubicBezTo>
                <a:cubicBezTo>
                  <a:pt x="2030357" y="1756410"/>
                  <a:pt x="2021690" y="1750505"/>
                  <a:pt x="2018546" y="1745837"/>
                </a:cubicBezTo>
                <a:cubicBezTo>
                  <a:pt x="2017527" y="1744390"/>
                  <a:pt x="2016698" y="1742818"/>
                  <a:pt x="2016070" y="1741170"/>
                </a:cubicBezTo>
                <a:cubicBezTo>
                  <a:pt x="2005116" y="1711166"/>
                  <a:pt x="2050455" y="1706785"/>
                  <a:pt x="2054170" y="1691831"/>
                </a:cubicBezTo>
                <a:cubicBezTo>
                  <a:pt x="2060742" y="1706689"/>
                  <a:pt x="2106557" y="1707547"/>
                  <a:pt x="2095127" y="1741075"/>
                </a:cubicBezTo>
                <a:close/>
                <a:moveTo>
                  <a:pt x="2196187" y="1740980"/>
                </a:moveTo>
                <a:cubicBezTo>
                  <a:pt x="2195616" y="1742637"/>
                  <a:pt x="2194816" y="1744208"/>
                  <a:pt x="2193806" y="1745647"/>
                </a:cubicBezTo>
                <a:cubicBezTo>
                  <a:pt x="2190568" y="1750028"/>
                  <a:pt x="2182091" y="1756220"/>
                  <a:pt x="2182091" y="1763649"/>
                </a:cubicBezTo>
                <a:cubicBezTo>
                  <a:pt x="2182091" y="1769555"/>
                  <a:pt x="2192187" y="1765935"/>
                  <a:pt x="2192187" y="1771745"/>
                </a:cubicBezTo>
                <a:lnTo>
                  <a:pt x="2192187" y="1855851"/>
                </a:lnTo>
                <a:lnTo>
                  <a:pt x="2125607" y="1855851"/>
                </a:lnTo>
                <a:lnTo>
                  <a:pt x="2125607" y="1771936"/>
                </a:lnTo>
                <a:cubicBezTo>
                  <a:pt x="2125607" y="1767364"/>
                  <a:pt x="2135704" y="1769745"/>
                  <a:pt x="2135704" y="1763839"/>
                </a:cubicBezTo>
                <a:cubicBezTo>
                  <a:pt x="2135704" y="1756410"/>
                  <a:pt x="2127036" y="1750505"/>
                  <a:pt x="2123893" y="1745837"/>
                </a:cubicBezTo>
                <a:cubicBezTo>
                  <a:pt x="2122874" y="1744390"/>
                  <a:pt x="2122045" y="1742818"/>
                  <a:pt x="2121416" y="1741170"/>
                </a:cubicBezTo>
                <a:cubicBezTo>
                  <a:pt x="2110462" y="1711166"/>
                  <a:pt x="2155801" y="1706785"/>
                  <a:pt x="2159516" y="1691831"/>
                </a:cubicBezTo>
                <a:cubicBezTo>
                  <a:pt x="2163707" y="1706689"/>
                  <a:pt x="2209903" y="1707547"/>
                  <a:pt x="2198092" y="1741075"/>
                </a:cubicBezTo>
                <a:close/>
                <a:moveTo>
                  <a:pt x="2299153" y="1740980"/>
                </a:moveTo>
                <a:cubicBezTo>
                  <a:pt x="2298581" y="1742637"/>
                  <a:pt x="2297781" y="1744208"/>
                  <a:pt x="2296771" y="1745647"/>
                </a:cubicBezTo>
                <a:cubicBezTo>
                  <a:pt x="2293533" y="1750028"/>
                  <a:pt x="2285056" y="1756220"/>
                  <a:pt x="2285056" y="1763649"/>
                </a:cubicBezTo>
                <a:cubicBezTo>
                  <a:pt x="2285056" y="1769555"/>
                  <a:pt x="2295152" y="1765935"/>
                  <a:pt x="2295152" y="1771745"/>
                </a:cubicBezTo>
                <a:lnTo>
                  <a:pt x="2295152" y="1855851"/>
                </a:lnTo>
                <a:lnTo>
                  <a:pt x="2226191" y="1855851"/>
                </a:lnTo>
                <a:lnTo>
                  <a:pt x="2226191" y="1771936"/>
                </a:lnTo>
                <a:cubicBezTo>
                  <a:pt x="2226191" y="1767364"/>
                  <a:pt x="2236288" y="1769745"/>
                  <a:pt x="2236288" y="1763839"/>
                </a:cubicBezTo>
                <a:cubicBezTo>
                  <a:pt x="2236288" y="1756410"/>
                  <a:pt x="2227620" y="1750505"/>
                  <a:pt x="2224477" y="1745837"/>
                </a:cubicBezTo>
                <a:cubicBezTo>
                  <a:pt x="2223458" y="1744390"/>
                  <a:pt x="2222629" y="1742818"/>
                  <a:pt x="2222000" y="1741170"/>
                </a:cubicBezTo>
                <a:cubicBezTo>
                  <a:pt x="2211046" y="1711166"/>
                  <a:pt x="2256385" y="1706785"/>
                  <a:pt x="2260100" y="1691831"/>
                </a:cubicBezTo>
                <a:cubicBezTo>
                  <a:pt x="2266673" y="1706689"/>
                  <a:pt x="2312869" y="1707547"/>
                  <a:pt x="2301058" y="1741075"/>
                </a:cubicBezTo>
                <a:close/>
                <a:moveTo>
                  <a:pt x="2387736" y="1457515"/>
                </a:moveTo>
                <a:cubicBezTo>
                  <a:pt x="2386783" y="1465793"/>
                  <a:pt x="2386459" y="1474137"/>
                  <a:pt x="2386783" y="1482471"/>
                </a:cubicBezTo>
                <a:lnTo>
                  <a:pt x="2386783" y="1550384"/>
                </a:lnTo>
                <a:lnTo>
                  <a:pt x="2370019" y="1550384"/>
                </a:lnTo>
                <a:lnTo>
                  <a:pt x="2370019" y="1482471"/>
                </a:lnTo>
                <a:cubicBezTo>
                  <a:pt x="2370362" y="1474137"/>
                  <a:pt x="2370019" y="1465793"/>
                  <a:pt x="2368971" y="1457515"/>
                </a:cubicBezTo>
                <a:cubicBezTo>
                  <a:pt x="2366304" y="1433322"/>
                  <a:pt x="2377353" y="1429703"/>
                  <a:pt x="2378496" y="1417606"/>
                </a:cubicBezTo>
                <a:cubicBezTo>
                  <a:pt x="2381259" y="1429798"/>
                  <a:pt x="2392307" y="1430560"/>
                  <a:pt x="2389640" y="1457611"/>
                </a:cubicBezTo>
                <a:close/>
                <a:moveTo>
                  <a:pt x="2591094" y="1575626"/>
                </a:moveTo>
                <a:cubicBezTo>
                  <a:pt x="2598057" y="1574711"/>
                  <a:pt x="2605134" y="1575425"/>
                  <a:pt x="2611763" y="1577721"/>
                </a:cubicBezTo>
                <a:cubicBezTo>
                  <a:pt x="2610182" y="1578721"/>
                  <a:pt x="2608658" y="1579807"/>
                  <a:pt x="2607191" y="1580960"/>
                </a:cubicBezTo>
                <a:cubicBezTo>
                  <a:pt x="2602238" y="1577645"/>
                  <a:pt x="2596390" y="1575921"/>
                  <a:pt x="2590427" y="1576006"/>
                </a:cubicBezTo>
                <a:close/>
                <a:moveTo>
                  <a:pt x="2592332" y="1586008"/>
                </a:moveTo>
                <a:cubicBezTo>
                  <a:pt x="2593380" y="1584579"/>
                  <a:pt x="2594428" y="1583150"/>
                  <a:pt x="2595666" y="1581722"/>
                </a:cubicBezTo>
                <a:lnTo>
                  <a:pt x="2599000" y="1583246"/>
                </a:lnTo>
                <a:cubicBezTo>
                  <a:pt x="2590646" y="1589666"/>
                  <a:pt x="2584836" y="1598848"/>
                  <a:pt x="2582617" y="1609154"/>
                </a:cubicBezTo>
                <a:cubicBezTo>
                  <a:pt x="2583722" y="1600829"/>
                  <a:pt x="2587008" y="1592942"/>
                  <a:pt x="2592142" y="1586294"/>
                </a:cubicBezTo>
                <a:lnTo>
                  <a:pt x="2592142" y="1586294"/>
                </a:lnTo>
                <a:cubicBezTo>
                  <a:pt x="2592142" y="1586294"/>
                  <a:pt x="2594237" y="1586294"/>
                  <a:pt x="2594237" y="1586103"/>
                </a:cubicBezTo>
                <a:close/>
                <a:moveTo>
                  <a:pt x="2599762" y="1583627"/>
                </a:moveTo>
                <a:lnTo>
                  <a:pt x="2601762" y="1584770"/>
                </a:lnTo>
                <a:lnTo>
                  <a:pt x="2600143" y="1583246"/>
                </a:lnTo>
                <a:lnTo>
                  <a:pt x="2603096" y="1580483"/>
                </a:lnTo>
                <a:lnTo>
                  <a:pt x="2599571" y="1582769"/>
                </a:lnTo>
                <a:cubicBezTo>
                  <a:pt x="2598648" y="1581960"/>
                  <a:pt x="2597657" y="1581236"/>
                  <a:pt x="2596619" y="1580579"/>
                </a:cubicBezTo>
                <a:lnTo>
                  <a:pt x="2598428" y="1578578"/>
                </a:lnTo>
                <a:cubicBezTo>
                  <a:pt x="2601277" y="1579226"/>
                  <a:pt x="2604048" y="1580150"/>
                  <a:pt x="2606715" y="1581340"/>
                </a:cubicBezTo>
                <a:cubicBezTo>
                  <a:pt x="2604734" y="1582960"/>
                  <a:pt x="2602857" y="1584712"/>
                  <a:pt x="2601095" y="1586579"/>
                </a:cubicBezTo>
                <a:cubicBezTo>
                  <a:pt x="2595523" y="1591037"/>
                  <a:pt x="2590846" y="1596495"/>
                  <a:pt x="2587284" y="1602677"/>
                </a:cubicBezTo>
                <a:cubicBezTo>
                  <a:pt x="2590313" y="1595142"/>
                  <a:pt x="2595361" y="1588589"/>
                  <a:pt x="2601857" y="1583722"/>
                </a:cubicBezTo>
                <a:close/>
                <a:moveTo>
                  <a:pt x="2587665" y="1577531"/>
                </a:moveTo>
                <a:cubicBezTo>
                  <a:pt x="2591218" y="1577445"/>
                  <a:pt x="2594761" y="1577769"/>
                  <a:pt x="2598238" y="1578483"/>
                </a:cubicBezTo>
                <a:lnTo>
                  <a:pt x="2595761" y="1580198"/>
                </a:lnTo>
                <a:cubicBezTo>
                  <a:pt x="2593085" y="1578788"/>
                  <a:pt x="2590123" y="1578007"/>
                  <a:pt x="2587094" y="1577912"/>
                </a:cubicBezTo>
                <a:close/>
                <a:moveTo>
                  <a:pt x="2584046" y="1579816"/>
                </a:moveTo>
                <a:cubicBezTo>
                  <a:pt x="2587531" y="1579702"/>
                  <a:pt x="2591009" y="1580188"/>
                  <a:pt x="2594333" y="1581245"/>
                </a:cubicBezTo>
                <a:cubicBezTo>
                  <a:pt x="2593190" y="1582103"/>
                  <a:pt x="2592142" y="1583055"/>
                  <a:pt x="2591189" y="1583912"/>
                </a:cubicBezTo>
                <a:cubicBezTo>
                  <a:pt x="2588837" y="1581922"/>
                  <a:pt x="2585884" y="1580779"/>
                  <a:pt x="2582807" y="1580674"/>
                </a:cubicBezTo>
                <a:close/>
                <a:moveTo>
                  <a:pt x="2580331" y="1582483"/>
                </a:moveTo>
                <a:lnTo>
                  <a:pt x="2582807" y="1582483"/>
                </a:lnTo>
                <a:lnTo>
                  <a:pt x="2581474" y="1583722"/>
                </a:lnTo>
                <a:lnTo>
                  <a:pt x="2580902" y="1583722"/>
                </a:lnTo>
                <a:close/>
                <a:moveTo>
                  <a:pt x="2585569" y="1589341"/>
                </a:moveTo>
                <a:cubicBezTo>
                  <a:pt x="2584408" y="1586989"/>
                  <a:pt x="2582493" y="1585074"/>
                  <a:pt x="2580140" y="1583912"/>
                </a:cubicBezTo>
                <a:cubicBezTo>
                  <a:pt x="2580493" y="1583417"/>
                  <a:pt x="2580874" y="1582941"/>
                  <a:pt x="2581284" y="1582483"/>
                </a:cubicBezTo>
                <a:cubicBezTo>
                  <a:pt x="2584379" y="1582607"/>
                  <a:pt x="2587398" y="1583417"/>
                  <a:pt x="2590142" y="1584865"/>
                </a:cubicBezTo>
                <a:cubicBezTo>
                  <a:pt x="2583817" y="1590456"/>
                  <a:pt x="2579521" y="1598000"/>
                  <a:pt x="2577949" y="1606296"/>
                </a:cubicBezTo>
                <a:cubicBezTo>
                  <a:pt x="2577207" y="1608553"/>
                  <a:pt x="2576692" y="1610887"/>
                  <a:pt x="2576426" y="1613249"/>
                </a:cubicBezTo>
                <a:cubicBezTo>
                  <a:pt x="2576159" y="1612402"/>
                  <a:pt x="2575940" y="1611544"/>
                  <a:pt x="2575759" y="1610678"/>
                </a:cubicBezTo>
                <a:cubicBezTo>
                  <a:pt x="2576321" y="1604153"/>
                  <a:pt x="2578340" y="1597838"/>
                  <a:pt x="2581664" y="1592199"/>
                </a:cubicBezTo>
                <a:lnTo>
                  <a:pt x="2582521" y="1593056"/>
                </a:lnTo>
                <a:lnTo>
                  <a:pt x="2581950" y="1591818"/>
                </a:lnTo>
                <a:lnTo>
                  <a:pt x="2581950" y="1591342"/>
                </a:lnTo>
                <a:lnTo>
                  <a:pt x="2581950" y="1591342"/>
                </a:lnTo>
                <a:cubicBezTo>
                  <a:pt x="2580941" y="1589675"/>
                  <a:pt x="2579492" y="1588322"/>
                  <a:pt x="2577759" y="1587437"/>
                </a:cubicBezTo>
                <a:lnTo>
                  <a:pt x="2578902" y="1585436"/>
                </a:lnTo>
                <a:cubicBezTo>
                  <a:pt x="2582074" y="1585960"/>
                  <a:pt x="2585036" y="1587341"/>
                  <a:pt x="2587474" y="1589437"/>
                </a:cubicBezTo>
                <a:close/>
                <a:moveTo>
                  <a:pt x="2581093" y="1641729"/>
                </a:moveTo>
                <a:lnTo>
                  <a:pt x="2578997" y="1641729"/>
                </a:lnTo>
                <a:cubicBezTo>
                  <a:pt x="2579274" y="1640434"/>
                  <a:pt x="2579655" y="1639157"/>
                  <a:pt x="2580140" y="1637919"/>
                </a:cubicBezTo>
                <a:lnTo>
                  <a:pt x="2582903" y="1637919"/>
                </a:lnTo>
                <a:cubicBezTo>
                  <a:pt x="2584141" y="1638586"/>
                  <a:pt x="2583569" y="1640396"/>
                  <a:pt x="2582807" y="1641824"/>
                </a:cubicBezTo>
                <a:close/>
                <a:moveTo>
                  <a:pt x="2583188" y="1653826"/>
                </a:moveTo>
                <a:cubicBezTo>
                  <a:pt x="2583188" y="1654493"/>
                  <a:pt x="2583188" y="1655159"/>
                  <a:pt x="2582521" y="1655826"/>
                </a:cubicBezTo>
                <a:lnTo>
                  <a:pt x="2582521" y="1655826"/>
                </a:lnTo>
                <a:cubicBezTo>
                  <a:pt x="2582474" y="1655159"/>
                  <a:pt x="2582474" y="1654493"/>
                  <a:pt x="2582521" y="1653826"/>
                </a:cubicBezTo>
                <a:close/>
                <a:moveTo>
                  <a:pt x="2575664" y="1646206"/>
                </a:moveTo>
                <a:lnTo>
                  <a:pt x="2573282" y="1646206"/>
                </a:lnTo>
                <a:lnTo>
                  <a:pt x="2573282" y="1646206"/>
                </a:lnTo>
                <a:cubicBezTo>
                  <a:pt x="2573282" y="1645444"/>
                  <a:pt x="2574044" y="1644587"/>
                  <a:pt x="2574521" y="1643824"/>
                </a:cubicBezTo>
                <a:lnTo>
                  <a:pt x="2576235" y="1643824"/>
                </a:lnTo>
                <a:cubicBezTo>
                  <a:pt x="2577854" y="1644491"/>
                  <a:pt x="2577664" y="1645444"/>
                  <a:pt x="2577569" y="1646301"/>
                </a:cubicBezTo>
                <a:close/>
                <a:moveTo>
                  <a:pt x="2575664" y="1663922"/>
                </a:moveTo>
                <a:lnTo>
                  <a:pt x="2575664" y="1663922"/>
                </a:lnTo>
                <a:lnTo>
                  <a:pt x="2575664" y="1663351"/>
                </a:lnTo>
                <a:lnTo>
                  <a:pt x="2575664" y="1663351"/>
                </a:lnTo>
                <a:close/>
                <a:moveTo>
                  <a:pt x="2568711" y="1659446"/>
                </a:moveTo>
                <a:cubicBezTo>
                  <a:pt x="2568711" y="1659446"/>
                  <a:pt x="2568711" y="1658874"/>
                  <a:pt x="2568711" y="1658588"/>
                </a:cubicBezTo>
                <a:lnTo>
                  <a:pt x="2570139" y="1658588"/>
                </a:lnTo>
                <a:lnTo>
                  <a:pt x="2570710" y="1659541"/>
                </a:lnTo>
                <a:close/>
                <a:moveTo>
                  <a:pt x="2570710" y="1667828"/>
                </a:moveTo>
                <a:lnTo>
                  <a:pt x="2570710" y="1667828"/>
                </a:lnTo>
                <a:close/>
                <a:moveTo>
                  <a:pt x="2570139" y="1653731"/>
                </a:moveTo>
                <a:lnTo>
                  <a:pt x="2575092" y="1653731"/>
                </a:lnTo>
                <a:lnTo>
                  <a:pt x="2575092" y="1654969"/>
                </a:lnTo>
                <a:lnTo>
                  <a:pt x="2570901" y="1654969"/>
                </a:lnTo>
                <a:cubicBezTo>
                  <a:pt x="2571396" y="1654683"/>
                  <a:pt x="2571816" y="1654292"/>
                  <a:pt x="2572139" y="1653826"/>
                </a:cubicBezTo>
                <a:close/>
                <a:moveTo>
                  <a:pt x="2571092" y="1650302"/>
                </a:moveTo>
                <a:lnTo>
                  <a:pt x="2571663" y="1648968"/>
                </a:lnTo>
                <a:lnTo>
                  <a:pt x="2575283" y="1648968"/>
                </a:lnTo>
                <a:cubicBezTo>
                  <a:pt x="2575283" y="1649444"/>
                  <a:pt x="2575283" y="1650016"/>
                  <a:pt x="2575283" y="1650587"/>
                </a:cubicBezTo>
                <a:close/>
                <a:moveTo>
                  <a:pt x="2576711" y="1589532"/>
                </a:moveTo>
                <a:cubicBezTo>
                  <a:pt x="2578464" y="1590037"/>
                  <a:pt x="2580093" y="1590913"/>
                  <a:pt x="2581474" y="1592104"/>
                </a:cubicBezTo>
                <a:cubicBezTo>
                  <a:pt x="2578312" y="1595933"/>
                  <a:pt x="2575978" y="1600372"/>
                  <a:pt x="2574616" y="1605153"/>
                </a:cubicBezTo>
                <a:cubicBezTo>
                  <a:pt x="2574521" y="1599695"/>
                  <a:pt x="2575930" y="1594323"/>
                  <a:pt x="2578712" y="1589627"/>
                </a:cubicBezTo>
                <a:close/>
                <a:moveTo>
                  <a:pt x="2575759" y="1641253"/>
                </a:moveTo>
                <a:lnTo>
                  <a:pt x="2577093" y="1639348"/>
                </a:lnTo>
                <a:lnTo>
                  <a:pt x="2576521" y="1641253"/>
                </a:lnTo>
                <a:close/>
                <a:moveTo>
                  <a:pt x="2577664" y="1667447"/>
                </a:moveTo>
                <a:lnTo>
                  <a:pt x="2577664" y="1667447"/>
                </a:lnTo>
                <a:lnTo>
                  <a:pt x="2578140" y="1668399"/>
                </a:lnTo>
                <a:lnTo>
                  <a:pt x="2576902" y="1668399"/>
                </a:lnTo>
                <a:close/>
                <a:moveTo>
                  <a:pt x="2577664" y="1655159"/>
                </a:moveTo>
                <a:lnTo>
                  <a:pt x="2577664" y="1653731"/>
                </a:lnTo>
                <a:lnTo>
                  <a:pt x="2578521" y="1653731"/>
                </a:lnTo>
                <a:cubicBezTo>
                  <a:pt x="2578521" y="1654207"/>
                  <a:pt x="2578521" y="1654683"/>
                  <a:pt x="2578521" y="1655159"/>
                </a:cubicBezTo>
                <a:close/>
                <a:moveTo>
                  <a:pt x="2578236" y="1658493"/>
                </a:moveTo>
                <a:lnTo>
                  <a:pt x="2578236" y="1658493"/>
                </a:lnTo>
                <a:lnTo>
                  <a:pt x="2578236" y="1658493"/>
                </a:lnTo>
                <a:lnTo>
                  <a:pt x="2578236" y="1658493"/>
                </a:lnTo>
                <a:close/>
                <a:moveTo>
                  <a:pt x="2577759" y="1650968"/>
                </a:moveTo>
                <a:cubicBezTo>
                  <a:pt x="2577712" y="1650330"/>
                  <a:pt x="2577712" y="1649701"/>
                  <a:pt x="2577759" y="1649063"/>
                </a:cubicBezTo>
                <a:lnTo>
                  <a:pt x="2579092" y="1649063"/>
                </a:lnTo>
                <a:cubicBezTo>
                  <a:pt x="2579092" y="1649730"/>
                  <a:pt x="2579092" y="1650397"/>
                  <a:pt x="2579092" y="1651064"/>
                </a:cubicBezTo>
                <a:close/>
                <a:moveTo>
                  <a:pt x="2578236" y="1646491"/>
                </a:moveTo>
                <a:cubicBezTo>
                  <a:pt x="2578236" y="1645539"/>
                  <a:pt x="2578236" y="1644491"/>
                  <a:pt x="2578807" y="1643444"/>
                </a:cubicBezTo>
                <a:lnTo>
                  <a:pt x="2582807" y="1643444"/>
                </a:lnTo>
                <a:cubicBezTo>
                  <a:pt x="2582807" y="1644587"/>
                  <a:pt x="2582141" y="1645730"/>
                  <a:pt x="2581855" y="1646873"/>
                </a:cubicBezTo>
                <a:close/>
                <a:moveTo>
                  <a:pt x="2577093" y="1585531"/>
                </a:moveTo>
                <a:lnTo>
                  <a:pt x="2578140" y="1585531"/>
                </a:lnTo>
                <a:cubicBezTo>
                  <a:pt x="2577664" y="1586046"/>
                  <a:pt x="2577226" y="1586589"/>
                  <a:pt x="2576807" y="1587151"/>
                </a:cubicBezTo>
                <a:lnTo>
                  <a:pt x="2575759" y="1586674"/>
                </a:lnTo>
                <a:close/>
                <a:moveTo>
                  <a:pt x="2567853" y="1600486"/>
                </a:moveTo>
                <a:cubicBezTo>
                  <a:pt x="2569958" y="1596504"/>
                  <a:pt x="2572444" y="1592742"/>
                  <a:pt x="2575283" y="1589246"/>
                </a:cubicBezTo>
                <a:lnTo>
                  <a:pt x="2576997" y="1589246"/>
                </a:lnTo>
                <a:cubicBezTo>
                  <a:pt x="2574264" y="1593542"/>
                  <a:pt x="2572654" y="1598457"/>
                  <a:pt x="2572330" y="1603534"/>
                </a:cubicBezTo>
                <a:cubicBezTo>
                  <a:pt x="2571016" y="1606934"/>
                  <a:pt x="2570396" y="1610563"/>
                  <a:pt x="2570520" y="1614202"/>
                </a:cubicBezTo>
                <a:cubicBezTo>
                  <a:pt x="2568320" y="1609982"/>
                  <a:pt x="2567386" y="1605220"/>
                  <a:pt x="2567853" y="1600486"/>
                </a:cubicBezTo>
                <a:close/>
                <a:moveTo>
                  <a:pt x="2559471" y="1645444"/>
                </a:moveTo>
                <a:lnTo>
                  <a:pt x="2560328" y="1645444"/>
                </a:lnTo>
                <a:lnTo>
                  <a:pt x="2559471" y="1645444"/>
                </a:lnTo>
                <a:lnTo>
                  <a:pt x="2559471" y="1645444"/>
                </a:lnTo>
                <a:close/>
                <a:moveTo>
                  <a:pt x="2559471" y="1641539"/>
                </a:moveTo>
                <a:lnTo>
                  <a:pt x="2559471" y="1640681"/>
                </a:lnTo>
                <a:lnTo>
                  <a:pt x="2561281" y="1640110"/>
                </a:lnTo>
                <a:lnTo>
                  <a:pt x="2563281" y="1641062"/>
                </a:lnTo>
                <a:close/>
                <a:moveTo>
                  <a:pt x="2561185" y="1650492"/>
                </a:moveTo>
                <a:lnTo>
                  <a:pt x="2560519" y="1650492"/>
                </a:lnTo>
                <a:lnTo>
                  <a:pt x="2560519" y="1650492"/>
                </a:lnTo>
                <a:lnTo>
                  <a:pt x="2560519" y="1650492"/>
                </a:lnTo>
                <a:close/>
                <a:moveTo>
                  <a:pt x="2568901" y="1654016"/>
                </a:moveTo>
                <a:lnTo>
                  <a:pt x="2568901" y="1654016"/>
                </a:lnTo>
                <a:lnTo>
                  <a:pt x="2568901" y="1654493"/>
                </a:lnTo>
                <a:cubicBezTo>
                  <a:pt x="2566901" y="1654493"/>
                  <a:pt x="2564805" y="1654493"/>
                  <a:pt x="2562805" y="1654493"/>
                </a:cubicBezTo>
                <a:cubicBezTo>
                  <a:pt x="2562091" y="1654597"/>
                  <a:pt x="2561405" y="1654855"/>
                  <a:pt x="2560805" y="1655255"/>
                </a:cubicBezTo>
                <a:lnTo>
                  <a:pt x="2560805" y="1654683"/>
                </a:lnTo>
                <a:cubicBezTo>
                  <a:pt x="2563424" y="1654312"/>
                  <a:pt x="2566062" y="1654083"/>
                  <a:pt x="2568711" y="1654016"/>
                </a:cubicBezTo>
                <a:close/>
                <a:moveTo>
                  <a:pt x="2566710" y="1659541"/>
                </a:moveTo>
                <a:lnTo>
                  <a:pt x="2565472" y="1659064"/>
                </a:lnTo>
                <a:lnTo>
                  <a:pt x="2568520" y="1659064"/>
                </a:lnTo>
                <a:lnTo>
                  <a:pt x="2568520" y="1659731"/>
                </a:lnTo>
                <a:close/>
                <a:moveTo>
                  <a:pt x="2568329" y="1678591"/>
                </a:moveTo>
                <a:cubicBezTo>
                  <a:pt x="2567225" y="1678496"/>
                  <a:pt x="2566100" y="1678496"/>
                  <a:pt x="2564996" y="1678591"/>
                </a:cubicBezTo>
                <a:lnTo>
                  <a:pt x="2564996" y="1678591"/>
                </a:lnTo>
                <a:cubicBezTo>
                  <a:pt x="2564948" y="1678114"/>
                  <a:pt x="2564948" y="1677638"/>
                  <a:pt x="2564996" y="1677162"/>
                </a:cubicBezTo>
                <a:lnTo>
                  <a:pt x="2566710" y="1677162"/>
                </a:lnTo>
                <a:lnTo>
                  <a:pt x="2568520" y="1677162"/>
                </a:lnTo>
                <a:cubicBezTo>
                  <a:pt x="2568044" y="1677448"/>
                  <a:pt x="2568139" y="1678019"/>
                  <a:pt x="2568139" y="1678591"/>
                </a:cubicBezTo>
                <a:close/>
                <a:moveTo>
                  <a:pt x="2567377" y="1663922"/>
                </a:moveTo>
                <a:lnTo>
                  <a:pt x="2567377" y="1663922"/>
                </a:lnTo>
                <a:cubicBezTo>
                  <a:pt x="2565748" y="1664208"/>
                  <a:pt x="2564186" y="1664818"/>
                  <a:pt x="2562805" y="1665732"/>
                </a:cubicBezTo>
                <a:cubicBezTo>
                  <a:pt x="2562757" y="1665284"/>
                  <a:pt x="2562757" y="1664846"/>
                  <a:pt x="2562805" y="1664398"/>
                </a:cubicBezTo>
                <a:close/>
                <a:moveTo>
                  <a:pt x="2564996" y="1672685"/>
                </a:moveTo>
                <a:lnTo>
                  <a:pt x="2568044" y="1672685"/>
                </a:lnTo>
                <a:lnTo>
                  <a:pt x="2568044" y="1673162"/>
                </a:lnTo>
                <a:cubicBezTo>
                  <a:pt x="2566710" y="1673571"/>
                  <a:pt x="2565424" y="1674152"/>
                  <a:pt x="2564233" y="1674876"/>
                </a:cubicBezTo>
                <a:lnTo>
                  <a:pt x="2564233" y="1673162"/>
                </a:lnTo>
                <a:close/>
                <a:moveTo>
                  <a:pt x="2568615" y="1681258"/>
                </a:moveTo>
                <a:cubicBezTo>
                  <a:pt x="2568615" y="1681258"/>
                  <a:pt x="2568615" y="1682115"/>
                  <a:pt x="2568615" y="1682496"/>
                </a:cubicBezTo>
                <a:lnTo>
                  <a:pt x="2566139" y="1681353"/>
                </a:lnTo>
                <a:close/>
                <a:moveTo>
                  <a:pt x="2562519" y="1679448"/>
                </a:moveTo>
                <a:lnTo>
                  <a:pt x="2562519" y="1679448"/>
                </a:lnTo>
                <a:lnTo>
                  <a:pt x="2561662" y="1677353"/>
                </a:lnTo>
                <a:lnTo>
                  <a:pt x="2562424" y="1677353"/>
                </a:lnTo>
                <a:cubicBezTo>
                  <a:pt x="2562043" y="1678019"/>
                  <a:pt x="2562234" y="1678686"/>
                  <a:pt x="2562328" y="1679448"/>
                </a:cubicBezTo>
                <a:close/>
                <a:moveTo>
                  <a:pt x="2567662" y="1685544"/>
                </a:moveTo>
                <a:lnTo>
                  <a:pt x="2569091" y="1686020"/>
                </a:lnTo>
                <a:cubicBezTo>
                  <a:pt x="2569091" y="1686020"/>
                  <a:pt x="2569091" y="1686592"/>
                  <a:pt x="2569091" y="1686878"/>
                </a:cubicBezTo>
                <a:close/>
                <a:moveTo>
                  <a:pt x="2568234" y="1650302"/>
                </a:moveTo>
                <a:cubicBezTo>
                  <a:pt x="2567586" y="1649892"/>
                  <a:pt x="2566882" y="1649568"/>
                  <a:pt x="2566139" y="1649349"/>
                </a:cubicBezTo>
                <a:lnTo>
                  <a:pt x="2570044" y="1649349"/>
                </a:lnTo>
                <a:lnTo>
                  <a:pt x="2570044" y="1650587"/>
                </a:lnTo>
                <a:close/>
                <a:moveTo>
                  <a:pt x="2569567" y="1623060"/>
                </a:moveTo>
                <a:cubicBezTo>
                  <a:pt x="2568577" y="1621050"/>
                  <a:pt x="2567901" y="1618898"/>
                  <a:pt x="2567568" y="1616678"/>
                </a:cubicBezTo>
                <a:cubicBezTo>
                  <a:pt x="2568044" y="1618869"/>
                  <a:pt x="2568806" y="1620964"/>
                  <a:pt x="2569377" y="1623060"/>
                </a:cubicBezTo>
                <a:close/>
                <a:moveTo>
                  <a:pt x="2565186" y="1606582"/>
                </a:moveTo>
                <a:cubicBezTo>
                  <a:pt x="2565415" y="1608315"/>
                  <a:pt x="2565729" y="1610030"/>
                  <a:pt x="2566139" y="1611725"/>
                </a:cubicBezTo>
                <a:cubicBezTo>
                  <a:pt x="2565805" y="1613840"/>
                  <a:pt x="2565805" y="1615992"/>
                  <a:pt x="2566139" y="1618107"/>
                </a:cubicBezTo>
                <a:cubicBezTo>
                  <a:pt x="2565186" y="1616393"/>
                  <a:pt x="2564233" y="1614583"/>
                  <a:pt x="2563377" y="1612678"/>
                </a:cubicBezTo>
                <a:cubicBezTo>
                  <a:pt x="2563757" y="1610582"/>
                  <a:pt x="2564233" y="1608582"/>
                  <a:pt x="2564996" y="1606582"/>
                </a:cubicBezTo>
                <a:close/>
                <a:moveTo>
                  <a:pt x="2567853" y="1628013"/>
                </a:moveTo>
                <a:cubicBezTo>
                  <a:pt x="2566005" y="1626365"/>
                  <a:pt x="2564310" y="1624546"/>
                  <a:pt x="2562805" y="1622584"/>
                </a:cubicBezTo>
                <a:cubicBezTo>
                  <a:pt x="2562805" y="1622012"/>
                  <a:pt x="2562805" y="1621346"/>
                  <a:pt x="2562805" y="1620583"/>
                </a:cubicBezTo>
                <a:cubicBezTo>
                  <a:pt x="2564167" y="1623212"/>
                  <a:pt x="2565796" y="1625708"/>
                  <a:pt x="2567662" y="1628013"/>
                </a:cubicBezTo>
                <a:close/>
                <a:moveTo>
                  <a:pt x="2561185" y="1620012"/>
                </a:moveTo>
                <a:lnTo>
                  <a:pt x="2561185" y="1620012"/>
                </a:lnTo>
                <a:close/>
                <a:moveTo>
                  <a:pt x="2560424" y="1624108"/>
                </a:moveTo>
                <a:lnTo>
                  <a:pt x="2563091" y="1627441"/>
                </a:lnTo>
                <a:cubicBezTo>
                  <a:pt x="2563405" y="1628127"/>
                  <a:pt x="2563748" y="1628794"/>
                  <a:pt x="2564138" y="1629442"/>
                </a:cubicBezTo>
                <a:lnTo>
                  <a:pt x="2560138" y="1626108"/>
                </a:lnTo>
                <a:close/>
                <a:moveTo>
                  <a:pt x="2559852" y="1629537"/>
                </a:moveTo>
                <a:cubicBezTo>
                  <a:pt x="2560900" y="1630585"/>
                  <a:pt x="2562138" y="1631537"/>
                  <a:pt x="2563377" y="1632585"/>
                </a:cubicBezTo>
                <a:lnTo>
                  <a:pt x="2562138" y="1632585"/>
                </a:lnTo>
                <a:lnTo>
                  <a:pt x="2560519" y="1631823"/>
                </a:lnTo>
                <a:cubicBezTo>
                  <a:pt x="2560224" y="1631366"/>
                  <a:pt x="2559976" y="1630889"/>
                  <a:pt x="2559757" y="1630394"/>
                </a:cubicBezTo>
                <a:cubicBezTo>
                  <a:pt x="2559699" y="1630108"/>
                  <a:pt x="2559662" y="1629823"/>
                  <a:pt x="2559662" y="1629537"/>
                </a:cubicBezTo>
                <a:close/>
                <a:moveTo>
                  <a:pt x="2559852" y="1636109"/>
                </a:moveTo>
                <a:lnTo>
                  <a:pt x="2560614" y="1636109"/>
                </a:lnTo>
                <a:cubicBezTo>
                  <a:pt x="2560957" y="1636500"/>
                  <a:pt x="2561281" y="1636909"/>
                  <a:pt x="2561567" y="1637348"/>
                </a:cubicBezTo>
                <a:lnTo>
                  <a:pt x="2560233" y="1637348"/>
                </a:lnTo>
                <a:lnTo>
                  <a:pt x="2560233" y="1637348"/>
                </a:lnTo>
                <a:close/>
                <a:moveTo>
                  <a:pt x="2559852" y="1662494"/>
                </a:moveTo>
                <a:cubicBezTo>
                  <a:pt x="2559023" y="1663189"/>
                  <a:pt x="2558290" y="1663989"/>
                  <a:pt x="2557661" y="1664875"/>
                </a:cubicBezTo>
                <a:cubicBezTo>
                  <a:pt x="2557661" y="1663637"/>
                  <a:pt x="2556900" y="1662398"/>
                  <a:pt x="2556423" y="1661160"/>
                </a:cubicBezTo>
                <a:lnTo>
                  <a:pt x="2559662" y="1661160"/>
                </a:lnTo>
                <a:cubicBezTo>
                  <a:pt x="2559281" y="1661351"/>
                  <a:pt x="2559281" y="1661922"/>
                  <a:pt x="2559376" y="1662494"/>
                </a:cubicBezTo>
                <a:close/>
                <a:moveTo>
                  <a:pt x="2558995" y="1655540"/>
                </a:moveTo>
                <a:lnTo>
                  <a:pt x="2558995" y="1655540"/>
                </a:lnTo>
                <a:cubicBezTo>
                  <a:pt x="2558995" y="1655540"/>
                  <a:pt x="2558995" y="1656207"/>
                  <a:pt x="2558995" y="1656493"/>
                </a:cubicBezTo>
                <a:lnTo>
                  <a:pt x="2557376" y="1657922"/>
                </a:lnTo>
                <a:lnTo>
                  <a:pt x="2555471" y="1657922"/>
                </a:lnTo>
                <a:cubicBezTo>
                  <a:pt x="2555290" y="1657331"/>
                  <a:pt x="2555071" y="1656759"/>
                  <a:pt x="2554804" y="1656207"/>
                </a:cubicBezTo>
                <a:cubicBezTo>
                  <a:pt x="2555785" y="1655893"/>
                  <a:pt x="2556737" y="1655512"/>
                  <a:pt x="2557661" y="1655064"/>
                </a:cubicBezTo>
                <a:close/>
                <a:moveTo>
                  <a:pt x="2543564" y="1638586"/>
                </a:moveTo>
                <a:cubicBezTo>
                  <a:pt x="2543564" y="1639824"/>
                  <a:pt x="2543564" y="1640967"/>
                  <a:pt x="2543564" y="1642205"/>
                </a:cubicBezTo>
                <a:lnTo>
                  <a:pt x="2542612" y="1643920"/>
                </a:lnTo>
                <a:lnTo>
                  <a:pt x="2541850" y="1643920"/>
                </a:lnTo>
                <a:cubicBezTo>
                  <a:pt x="2542612" y="1642110"/>
                  <a:pt x="2543088" y="1640396"/>
                  <a:pt x="2543564" y="1638586"/>
                </a:cubicBezTo>
                <a:close/>
                <a:moveTo>
                  <a:pt x="2540231" y="1641824"/>
                </a:moveTo>
                <a:lnTo>
                  <a:pt x="2540231" y="1641824"/>
                </a:lnTo>
                <a:lnTo>
                  <a:pt x="2540231" y="1640396"/>
                </a:lnTo>
                <a:cubicBezTo>
                  <a:pt x="2540688" y="1637786"/>
                  <a:pt x="2540973" y="1635138"/>
                  <a:pt x="2541088" y="1632490"/>
                </a:cubicBezTo>
                <a:lnTo>
                  <a:pt x="2542612" y="1634395"/>
                </a:lnTo>
                <a:cubicBezTo>
                  <a:pt x="2541974" y="1636976"/>
                  <a:pt x="2541183" y="1639529"/>
                  <a:pt x="2540231" y="1642015"/>
                </a:cubicBezTo>
                <a:close/>
                <a:moveTo>
                  <a:pt x="2547469" y="1657826"/>
                </a:moveTo>
                <a:cubicBezTo>
                  <a:pt x="2547765" y="1658312"/>
                  <a:pt x="2548012" y="1658826"/>
                  <a:pt x="2548232" y="1659350"/>
                </a:cubicBezTo>
                <a:cubicBezTo>
                  <a:pt x="2546974" y="1659112"/>
                  <a:pt x="2545679" y="1659112"/>
                  <a:pt x="2544421" y="1659350"/>
                </a:cubicBezTo>
                <a:lnTo>
                  <a:pt x="2543564" y="1659827"/>
                </a:lnTo>
                <a:lnTo>
                  <a:pt x="2543564" y="1659255"/>
                </a:lnTo>
                <a:cubicBezTo>
                  <a:pt x="2544793" y="1658560"/>
                  <a:pt x="2546107" y="1658017"/>
                  <a:pt x="2547469" y="1657636"/>
                </a:cubicBezTo>
                <a:close/>
                <a:moveTo>
                  <a:pt x="2553280" y="1635823"/>
                </a:moveTo>
                <a:lnTo>
                  <a:pt x="2552232" y="1635823"/>
                </a:lnTo>
                <a:lnTo>
                  <a:pt x="2552232" y="1635823"/>
                </a:lnTo>
                <a:lnTo>
                  <a:pt x="2552709" y="1634681"/>
                </a:lnTo>
                <a:close/>
                <a:moveTo>
                  <a:pt x="2553280" y="1633919"/>
                </a:moveTo>
                <a:lnTo>
                  <a:pt x="2553280" y="1633919"/>
                </a:lnTo>
                <a:lnTo>
                  <a:pt x="2553280" y="1634395"/>
                </a:lnTo>
                <a:close/>
                <a:moveTo>
                  <a:pt x="2550422" y="1652969"/>
                </a:moveTo>
                <a:lnTo>
                  <a:pt x="2550422" y="1652969"/>
                </a:lnTo>
                <a:lnTo>
                  <a:pt x="2550422" y="1652969"/>
                </a:lnTo>
                <a:close/>
                <a:moveTo>
                  <a:pt x="2550422" y="1652969"/>
                </a:moveTo>
                <a:lnTo>
                  <a:pt x="2549756" y="1652969"/>
                </a:lnTo>
                <a:lnTo>
                  <a:pt x="2550327" y="1652111"/>
                </a:lnTo>
                <a:lnTo>
                  <a:pt x="2550327" y="1653159"/>
                </a:lnTo>
                <a:close/>
                <a:moveTo>
                  <a:pt x="2550422" y="1644968"/>
                </a:moveTo>
                <a:lnTo>
                  <a:pt x="2550422" y="1644968"/>
                </a:lnTo>
                <a:cubicBezTo>
                  <a:pt x="2550651" y="1643767"/>
                  <a:pt x="2551137" y="1642625"/>
                  <a:pt x="2551851" y="1641634"/>
                </a:cubicBezTo>
                <a:lnTo>
                  <a:pt x="2552423" y="1641634"/>
                </a:lnTo>
                <a:cubicBezTo>
                  <a:pt x="2551423" y="1642625"/>
                  <a:pt x="2550556" y="1643748"/>
                  <a:pt x="2549851" y="1644968"/>
                </a:cubicBezTo>
                <a:close/>
                <a:moveTo>
                  <a:pt x="2552803" y="1643824"/>
                </a:moveTo>
                <a:lnTo>
                  <a:pt x="2552803" y="1643824"/>
                </a:lnTo>
                <a:cubicBezTo>
                  <a:pt x="2552232" y="1644968"/>
                  <a:pt x="2551660" y="1646015"/>
                  <a:pt x="2551089" y="1646968"/>
                </a:cubicBezTo>
                <a:lnTo>
                  <a:pt x="2551089" y="1646396"/>
                </a:lnTo>
                <a:cubicBezTo>
                  <a:pt x="2550994" y="1645348"/>
                  <a:pt x="2551660" y="1644587"/>
                  <a:pt x="2552232" y="1643824"/>
                </a:cubicBezTo>
                <a:close/>
                <a:moveTo>
                  <a:pt x="2554708" y="1647158"/>
                </a:moveTo>
                <a:lnTo>
                  <a:pt x="2557185" y="1646206"/>
                </a:lnTo>
                <a:lnTo>
                  <a:pt x="2557185" y="1646682"/>
                </a:lnTo>
                <a:cubicBezTo>
                  <a:pt x="2555490" y="1647863"/>
                  <a:pt x="2554061" y="1649387"/>
                  <a:pt x="2552994" y="1651159"/>
                </a:cubicBezTo>
                <a:lnTo>
                  <a:pt x="2552137" y="1648873"/>
                </a:lnTo>
                <a:close/>
                <a:moveTo>
                  <a:pt x="2554708" y="1643444"/>
                </a:moveTo>
                <a:lnTo>
                  <a:pt x="2554708" y="1643444"/>
                </a:lnTo>
                <a:lnTo>
                  <a:pt x="2554708" y="1643444"/>
                </a:lnTo>
                <a:close/>
                <a:moveTo>
                  <a:pt x="2556614" y="1638205"/>
                </a:moveTo>
                <a:lnTo>
                  <a:pt x="2556614" y="1638205"/>
                </a:lnTo>
                <a:lnTo>
                  <a:pt x="2556614" y="1638205"/>
                </a:lnTo>
                <a:lnTo>
                  <a:pt x="2557185" y="1638205"/>
                </a:lnTo>
                <a:close/>
                <a:moveTo>
                  <a:pt x="2556614" y="1634681"/>
                </a:moveTo>
                <a:lnTo>
                  <a:pt x="2555375" y="1635157"/>
                </a:lnTo>
                <a:cubicBezTo>
                  <a:pt x="2554804" y="1633823"/>
                  <a:pt x="2554328" y="1632299"/>
                  <a:pt x="2553756" y="1630775"/>
                </a:cubicBezTo>
                <a:lnTo>
                  <a:pt x="2553756" y="1630775"/>
                </a:lnTo>
                <a:lnTo>
                  <a:pt x="2557090" y="1633442"/>
                </a:lnTo>
                <a:cubicBezTo>
                  <a:pt x="2556861" y="1633871"/>
                  <a:pt x="2556604" y="1634281"/>
                  <a:pt x="2556328" y="1634681"/>
                </a:cubicBezTo>
                <a:close/>
                <a:moveTo>
                  <a:pt x="2554232" y="1638586"/>
                </a:moveTo>
                <a:lnTo>
                  <a:pt x="2554232" y="1638586"/>
                </a:lnTo>
                <a:lnTo>
                  <a:pt x="2553375" y="1638586"/>
                </a:lnTo>
                <a:cubicBezTo>
                  <a:pt x="2552842" y="1638805"/>
                  <a:pt x="2552375" y="1639167"/>
                  <a:pt x="2552042" y="1639633"/>
                </a:cubicBezTo>
                <a:lnTo>
                  <a:pt x="2552042" y="1639633"/>
                </a:lnTo>
                <a:close/>
                <a:moveTo>
                  <a:pt x="2551756" y="1633728"/>
                </a:moveTo>
                <a:cubicBezTo>
                  <a:pt x="2550832" y="1633147"/>
                  <a:pt x="2549937" y="1632509"/>
                  <a:pt x="2549089" y="1631823"/>
                </a:cubicBezTo>
                <a:cubicBezTo>
                  <a:pt x="2549270" y="1630271"/>
                  <a:pt x="2549270" y="1628708"/>
                  <a:pt x="2549089" y="1627156"/>
                </a:cubicBezTo>
                <a:lnTo>
                  <a:pt x="2549851" y="1628013"/>
                </a:lnTo>
                <a:cubicBezTo>
                  <a:pt x="2550613" y="1629537"/>
                  <a:pt x="2551184" y="1630966"/>
                  <a:pt x="2551756" y="1632395"/>
                </a:cubicBezTo>
                <a:close/>
                <a:moveTo>
                  <a:pt x="2551756" y="1635157"/>
                </a:moveTo>
                <a:cubicBezTo>
                  <a:pt x="2551365" y="1636452"/>
                  <a:pt x="2550889" y="1637729"/>
                  <a:pt x="2550327" y="1638967"/>
                </a:cubicBezTo>
                <a:lnTo>
                  <a:pt x="2548136" y="1637538"/>
                </a:lnTo>
                <a:cubicBezTo>
                  <a:pt x="2548594" y="1636166"/>
                  <a:pt x="2548975" y="1634766"/>
                  <a:pt x="2549279" y="1633347"/>
                </a:cubicBezTo>
                <a:close/>
                <a:moveTo>
                  <a:pt x="2549661" y="1640491"/>
                </a:moveTo>
                <a:cubicBezTo>
                  <a:pt x="2548803" y="1642110"/>
                  <a:pt x="2547946" y="1643729"/>
                  <a:pt x="2546993" y="1645158"/>
                </a:cubicBezTo>
                <a:lnTo>
                  <a:pt x="2546517" y="1644587"/>
                </a:lnTo>
                <a:lnTo>
                  <a:pt x="2546517" y="1645348"/>
                </a:lnTo>
                <a:lnTo>
                  <a:pt x="2546517" y="1645920"/>
                </a:lnTo>
                <a:lnTo>
                  <a:pt x="2545469" y="1645348"/>
                </a:lnTo>
                <a:lnTo>
                  <a:pt x="2545469" y="1645348"/>
                </a:lnTo>
                <a:cubicBezTo>
                  <a:pt x="2546326" y="1643463"/>
                  <a:pt x="2547060" y="1641520"/>
                  <a:pt x="2547660" y="1639538"/>
                </a:cubicBezTo>
                <a:close/>
                <a:moveTo>
                  <a:pt x="2548994" y="1645920"/>
                </a:moveTo>
                <a:cubicBezTo>
                  <a:pt x="2548994" y="1646587"/>
                  <a:pt x="2548994" y="1646491"/>
                  <a:pt x="2548041" y="1645920"/>
                </a:cubicBezTo>
                <a:lnTo>
                  <a:pt x="2549184" y="1643824"/>
                </a:lnTo>
                <a:lnTo>
                  <a:pt x="2549184" y="1643824"/>
                </a:lnTo>
                <a:cubicBezTo>
                  <a:pt x="2548946" y="1644434"/>
                  <a:pt x="2548813" y="1645072"/>
                  <a:pt x="2548803" y="1645730"/>
                </a:cubicBezTo>
                <a:close/>
                <a:moveTo>
                  <a:pt x="2545755" y="1650302"/>
                </a:moveTo>
                <a:lnTo>
                  <a:pt x="2546612" y="1650302"/>
                </a:lnTo>
                <a:lnTo>
                  <a:pt x="2548232" y="1650302"/>
                </a:lnTo>
                <a:cubicBezTo>
                  <a:pt x="2547936" y="1650730"/>
                  <a:pt x="2547584" y="1651111"/>
                  <a:pt x="2547184" y="1651445"/>
                </a:cubicBezTo>
                <a:lnTo>
                  <a:pt x="2545850" y="1650968"/>
                </a:lnTo>
                <a:cubicBezTo>
                  <a:pt x="2545879" y="1650778"/>
                  <a:pt x="2545879" y="1650587"/>
                  <a:pt x="2545850" y="1650397"/>
                </a:cubicBezTo>
                <a:close/>
                <a:moveTo>
                  <a:pt x="2545279" y="1647730"/>
                </a:moveTo>
                <a:lnTo>
                  <a:pt x="2545279" y="1647730"/>
                </a:lnTo>
                <a:lnTo>
                  <a:pt x="2545279" y="1647254"/>
                </a:lnTo>
                <a:lnTo>
                  <a:pt x="2545279" y="1647254"/>
                </a:lnTo>
                <a:close/>
                <a:moveTo>
                  <a:pt x="2546803" y="1648397"/>
                </a:moveTo>
                <a:lnTo>
                  <a:pt x="2546803" y="1647635"/>
                </a:lnTo>
                <a:lnTo>
                  <a:pt x="2547660" y="1647635"/>
                </a:lnTo>
                <a:cubicBezTo>
                  <a:pt x="2547869" y="1648254"/>
                  <a:pt x="2548127" y="1648863"/>
                  <a:pt x="2548422" y="1649444"/>
                </a:cubicBezTo>
                <a:close/>
                <a:moveTo>
                  <a:pt x="2546803" y="1636490"/>
                </a:moveTo>
                <a:lnTo>
                  <a:pt x="2544898" y="1635062"/>
                </a:lnTo>
                <a:cubicBezTo>
                  <a:pt x="2544898" y="1633156"/>
                  <a:pt x="2545469" y="1631347"/>
                  <a:pt x="2545660" y="1629632"/>
                </a:cubicBezTo>
                <a:cubicBezTo>
                  <a:pt x="2546412" y="1630528"/>
                  <a:pt x="2547241" y="1631356"/>
                  <a:pt x="2548136" y="1632109"/>
                </a:cubicBezTo>
                <a:cubicBezTo>
                  <a:pt x="2547632" y="1633547"/>
                  <a:pt x="2547022" y="1634947"/>
                  <a:pt x="2546326" y="1636300"/>
                </a:cubicBezTo>
                <a:close/>
                <a:moveTo>
                  <a:pt x="2546803" y="1637824"/>
                </a:moveTo>
                <a:lnTo>
                  <a:pt x="2545946" y="1639824"/>
                </a:lnTo>
                <a:cubicBezTo>
                  <a:pt x="2545765" y="1638690"/>
                  <a:pt x="2545479" y="1637576"/>
                  <a:pt x="2545088" y="1636490"/>
                </a:cubicBezTo>
                <a:lnTo>
                  <a:pt x="2545088" y="1636490"/>
                </a:lnTo>
                <a:close/>
                <a:moveTo>
                  <a:pt x="2548994" y="1655540"/>
                </a:moveTo>
                <a:lnTo>
                  <a:pt x="2548518" y="1654683"/>
                </a:lnTo>
                <a:lnTo>
                  <a:pt x="2548518" y="1654207"/>
                </a:lnTo>
                <a:lnTo>
                  <a:pt x="2550994" y="1654207"/>
                </a:lnTo>
                <a:lnTo>
                  <a:pt x="2552137" y="1657064"/>
                </a:lnTo>
                <a:cubicBezTo>
                  <a:pt x="2550870" y="1656293"/>
                  <a:pt x="2549489" y="1655712"/>
                  <a:pt x="2548041" y="1655350"/>
                </a:cubicBezTo>
                <a:close/>
                <a:moveTo>
                  <a:pt x="2550327" y="1657922"/>
                </a:moveTo>
                <a:lnTo>
                  <a:pt x="2552709" y="1657922"/>
                </a:lnTo>
                <a:lnTo>
                  <a:pt x="2553375" y="1659922"/>
                </a:lnTo>
                <a:lnTo>
                  <a:pt x="2551756" y="1660589"/>
                </a:lnTo>
                <a:lnTo>
                  <a:pt x="2551756" y="1660589"/>
                </a:lnTo>
                <a:cubicBezTo>
                  <a:pt x="2550232" y="1659350"/>
                  <a:pt x="2549756" y="1658588"/>
                  <a:pt x="2549374" y="1657636"/>
                </a:cubicBezTo>
                <a:close/>
                <a:moveTo>
                  <a:pt x="2551470" y="1664398"/>
                </a:moveTo>
                <a:lnTo>
                  <a:pt x="2549756" y="1664398"/>
                </a:lnTo>
                <a:lnTo>
                  <a:pt x="2551089" y="1663732"/>
                </a:lnTo>
                <a:close/>
                <a:moveTo>
                  <a:pt x="2553185" y="1662494"/>
                </a:moveTo>
                <a:lnTo>
                  <a:pt x="2554423" y="1662494"/>
                </a:lnTo>
                <a:cubicBezTo>
                  <a:pt x="2554899" y="1663637"/>
                  <a:pt x="2555375" y="1664780"/>
                  <a:pt x="2555756" y="1665827"/>
                </a:cubicBezTo>
                <a:lnTo>
                  <a:pt x="2553852" y="1664970"/>
                </a:lnTo>
                <a:lnTo>
                  <a:pt x="2552709" y="1662684"/>
                </a:lnTo>
                <a:close/>
                <a:moveTo>
                  <a:pt x="2558519" y="1650778"/>
                </a:moveTo>
                <a:lnTo>
                  <a:pt x="2558519" y="1652016"/>
                </a:lnTo>
                <a:cubicBezTo>
                  <a:pt x="2557080" y="1653045"/>
                  <a:pt x="2555851" y="1654340"/>
                  <a:pt x="2554899" y="1655826"/>
                </a:cubicBezTo>
                <a:cubicBezTo>
                  <a:pt x="2554556" y="1654693"/>
                  <a:pt x="2554147" y="1653578"/>
                  <a:pt x="2553661" y="1652492"/>
                </a:cubicBezTo>
                <a:cubicBezTo>
                  <a:pt x="2554651" y="1652188"/>
                  <a:pt x="2555614" y="1651768"/>
                  <a:pt x="2556518" y="1651254"/>
                </a:cubicBezTo>
                <a:lnTo>
                  <a:pt x="2558137" y="1651254"/>
                </a:lnTo>
                <a:close/>
                <a:moveTo>
                  <a:pt x="2558519" y="1641253"/>
                </a:moveTo>
                <a:lnTo>
                  <a:pt x="2558519" y="1641824"/>
                </a:lnTo>
                <a:lnTo>
                  <a:pt x="2558519" y="1641824"/>
                </a:lnTo>
                <a:lnTo>
                  <a:pt x="2558519" y="1641348"/>
                </a:lnTo>
                <a:close/>
                <a:moveTo>
                  <a:pt x="2558043" y="1618774"/>
                </a:moveTo>
                <a:cubicBezTo>
                  <a:pt x="2558043" y="1620107"/>
                  <a:pt x="2558043" y="1621536"/>
                  <a:pt x="2558043" y="1622870"/>
                </a:cubicBezTo>
                <a:lnTo>
                  <a:pt x="2558043" y="1622870"/>
                </a:lnTo>
                <a:lnTo>
                  <a:pt x="2558043" y="1622870"/>
                </a:lnTo>
                <a:cubicBezTo>
                  <a:pt x="2556757" y="1621546"/>
                  <a:pt x="2555547" y="1620145"/>
                  <a:pt x="2554423" y="1618679"/>
                </a:cubicBezTo>
                <a:cubicBezTo>
                  <a:pt x="2555214" y="1618774"/>
                  <a:pt x="2556004" y="1618840"/>
                  <a:pt x="2556804" y="1618869"/>
                </a:cubicBezTo>
                <a:close/>
                <a:moveTo>
                  <a:pt x="2551184" y="1597819"/>
                </a:moveTo>
                <a:cubicBezTo>
                  <a:pt x="2552232" y="1599438"/>
                  <a:pt x="2553470" y="1600962"/>
                  <a:pt x="2554613" y="1602486"/>
                </a:cubicBezTo>
                <a:lnTo>
                  <a:pt x="2551089" y="1600581"/>
                </a:lnTo>
                <a:cubicBezTo>
                  <a:pt x="2549851" y="1599724"/>
                  <a:pt x="2549946" y="1598866"/>
                  <a:pt x="2549946" y="1597914"/>
                </a:cubicBezTo>
                <a:close/>
                <a:moveTo>
                  <a:pt x="2550232" y="1606772"/>
                </a:moveTo>
                <a:lnTo>
                  <a:pt x="2552899" y="1609058"/>
                </a:lnTo>
                <a:cubicBezTo>
                  <a:pt x="2551823" y="1609239"/>
                  <a:pt x="2550737" y="1609239"/>
                  <a:pt x="2549661" y="1609058"/>
                </a:cubicBezTo>
                <a:cubicBezTo>
                  <a:pt x="2549489" y="1608315"/>
                  <a:pt x="2549261" y="1607582"/>
                  <a:pt x="2548994" y="1606868"/>
                </a:cubicBezTo>
                <a:close/>
                <a:moveTo>
                  <a:pt x="2550994" y="1617250"/>
                </a:moveTo>
                <a:cubicBezTo>
                  <a:pt x="2552766" y="1620765"/>
                  <a:pt x="2555080" y="1623984"/>
                  <a:pt x="2557852" y="1626775"/>
                </a:cubicBezTo>
                <a:cubicBezTo>
                  <a:pt x="2557804" y="1627156"/>
                  <a:pt x="2557804" y="1627537"/>
                  <a:pt x="2557852" y="1627918"/>
                </a:cubicBezTo>
                <a:lnTo>
                  <a:pt x="2557852" y="1630204"/>
                </a:lnTo>
                <a:lnTo>
                  <a:pt x="2554423" y="1627727"/>
                </a:lnTo>
                <a:cubicBezTo>
                  <a:pt x="2554480" y="1627089"/>
                  <a:pt x="2554480" y="1626460"/>
                  <a:pt x="2554423" y="1625822"/>
                </a:cubicBezTo>
                <a:lnTo>
                  <a:pt x="2554423" y="1627346"/>
                </a:lnTo>
                <a:lnTo>
                  <a:pt x="2552994" y="1626108"/>
                </a:lnTo>
                <a:cubicBezTo>
                  <a:pt x="2551946" y="1623251"/>
                  <a:pt x="2550613" y="1620107"/>
                  <a:pt x="2549279" y="1616583"/>
                </a:cubicBezTo>
                <a:close/>
                <a:moveTo>
                  <a:pt x="2548041" y="1593247"/>
                </a:moveTo>
                <a:cubicBezTo>
                  <a:pt x="2547717" y="1594676"/>
                  <a:pt x="2547060" y="1596019"/>
                  <a:pt x="2546136" y="1597152"/>
                </a:cubicBezTo>
                <a:lnTo>
                  <a:pt x="2545183" y="1596390"/>
                </a:lnTo>
                <a:cubicBezTo>
                  <a:pt x="2545183" y="1593437"/>
                  <a:pt x="2545183" y="1590485"/>
                  <a:pt x="2545183" y="1587532"/>
                </a:cubicBezTo>
                <a:cubicBezTo>
                  <a:pt x="2545574" y="1589503"/>
                  <a:pt x="2546117" y="1591447"/>
                  <a:pt x="2546803" y="1593342"/>
                </a:cubicBezTo>
                <a:close/>
                <a:moveTo>
                  <a:pt x="2543278" y="1612773"/>
                </a:moveTo>
                <a:lnTo>
                  <a:pt x="2543850" y="1612773"/>
                </a:lnTo>
                <a:cubicBezTo>
                  <a:pt x="2545279" y="1615154"/>
                  <a:pt x="2546517" y="1617440"/>
                  <a:pt x="2547660" y="1619536"/>
                </a:cubicBezTo>
                <a:cubicBezTo>
                  <a:pt x="2547041" y="1618631"/>
                  <a:pt x="2546498" y="1617669"/>
                  <a:pt x="2546041" y="1616678"/>
                </a:cubicBezTo>
                <a:cubicBezTo>
                  <a:pt x="2546184" y="1619983"/>
                  <a:pt x="2547498" y="1623127"/>
                  <a:pt x="2549756" y="1625537"/>
                </a:cubicBezTo>
                <a:cubicBezTo>
                  <a:pt x="2549708" y="1627137"/>
                  <a:pt x="2549518" y="1628737"/>
                  <a:pt x="2549184" y="1630299"/>
                </a:cubicBezTo>
                <a:cubicBezTo>
                  <a:pt x="2548222" y="1629480"/>
                  <a:pt x="2547336" y="1628594"/>
                  <a:pt x="2546517" y="1627632"/>
                </a:cubicBezTo>
                <a:cubicBezTo>
                  <a:pt x="2546765" y="1624803"/>
                  <a:pt x="2546203" y="1621965"/>
                  <a:pt x="2544898" y="1619440"/>
                </a:cubicBezTo>
                <a:cubicBezTo>
                  <a:pt x="2545136" y="1621565"/>
                  <a:pt x="2545136" y="1623698"/>
                  <a:pt x="2544898" y="1625822"/>
                </a:cubicBezTo>
                <a:cubicBezTo>
                  <a:pt x="2544221" y="1624851"/>
                  <a:pt x="2543621" y="1623831"/>
                  <a:pt x="2543088" y="1622774"/>
                </a:cubicBezTo>
                <a:cubicBezTo>
                  <a:pt x="2543345" y="1624365"/>
                  <a:pt x="2543936" y="1625889"/>
                  <a:pt x="2544803" y="1627251"/>
                </a:cubicBezTo>
                <a:cubicBezTo>
                  <a:pt x="2544803" y="1629156"/>
                  <a:pt x="2544231" y="1631061"/>
                  <a:pt x="2543850" y="1632966"/>
                </a:cubicBezTo>
                <a:lnTo>
                  <a:pt x="2543850" y="1632966"/>
                </a:lnTo>
                <a:lnTo>
                  <a:pt x="2543850" y="1633442"/>
                </a:lnTo>
                <a:lnTo>
                  <a:pt x="2542135" y="1632014"/>
                </a:lnTo>
                <a:cubicBezTo>
                  <a:pt x="2542202" y="1628785"/>
                  <a:pt x="2541755" y="1625575"/>
                  <a:pt x="2540802" y="1622489"/>
                </a:cubicBezTo>
                <a:cubicBezTo>
                  <a:pt x="2541659" y="1619355"/>
                  <a:pt x="2542078" y="1616116"/>
                  <a:pt x="2542040" y="1612868"/>
                </a:cubicBezTo>
                <a:close/>
                <a:moveTo>
                  <a:pt x="2538993" y="1632490"/>
                </a:moveTo>
                <a:cubicBezTo>
                  <a:pt x="2538907" y="1630651"/>
                  <a:pt x="2538621" y="1628832"/>
                  <a:pt x="2538135" y="1627061"/>
                </a:cubicBezTo>
                <a:lnTo>
                  <a:pt x="2539564" y="1624774"/>
                </a:lnTo>
                <a:cubicBezTo>
                  <a:pt x="2539964" y="1627937"/>
                  <a:pt x="2539964" y="1631137"/>
                  <a:pt x="2539564" y="1634299"/>
                </a:cubicBezTo>
                <a:cubicBezTo>
                  <a:pt x="2539011" y="1633671"/>
                  <a:pt x="2538411" y="1633100"/>
                  <a:pt x="2537754" y="1632585"/>
                </a:cubicBezTo>
                <a:close/>
                <a:moveTo>
                  <a:pt x="2539564" y="1636586"/>
                </a:moveTo>
                <a:lnTo>
                  <a:pt x="2539564" y="1638395"/>
                </a:lnTo>
                <a:lnTo>
                  <a:pt x="2539564" y="1637919"/>
                </a:lnTo>
                <a:cubicBezTo>
                  <a:pt x="2539564" y="1636871"/>
                  <a:pt x="2539564" y="1635823"/>
                  <a:pt x="2539564" y="1634776"/>
                </a:cubicBezTo>
                <a:cubicBezTo>
                  <a:pt x="2539211" y="1635443"/>
                  <a:pt x="2538793" y="1636081"/>
                  <a:pt x="2538326" y="1636681"/>
                </a:cubicBezTo>
                <a:close/>
                <a:moveTo>
                  <a:pt x="2538516" y="1642110"/>
                </a:moveTo>
                <a:cubicBezTo>
                  <a:pt x="2538554" y="1642491"/>
                  <a:pt x="2538554" y="1642872"/>
                  <a:pt x="2538516" y="1643253"/>
                </a:cubicBezTo>
                <a:lnTo>
                  <a:pt x="2538516" y="1642015"/>
                </a:lnTo>
                <a:close/>
                <a:moveTo>
                  <a:pt x="2537659" y="1616964"/>
                </a:moveTo>
                <a:cubicBezTo>
                  <a:pt x="2537335" y="1616593"/>
                  <a:pt x="2536983" y="1616240"/>
                  <a:pt x="2536611" y="1615916"/>
                </a:cubicBezTo>
                <a:cubicBezTo>
                  <a:pt x="2537554" y="1614954"/>
                  <a:pt x="2538650" y="1614145"/>
                  <a:pt x="2539849" y="1613535"/>
                </a:cubicBezTo>
                <a:cubicBezTo>
                  <a:pt x="2538935" y="1614916"/>
                  <a:pt x="2537773" y="1616107"/>
                  <a:pt x="2536421" y="1617059"/>
                </a:cubicBezTo>
                <a:close/>
                <a:moveTo>
                  <a:pt x="2536421" y="1603820"/>
                </a:moveTo>
                <a:lnTo>
                  <a:pt x="2536421" y="1604391"/>
                </a:lnTo>
                <a:lnTo>
                  <a:pt x="2536421" y="1602867"/>
                </a:lnTo>
                <a:cubicBezTo>
                  <a:pt x="2536078" y="1603286"/>
                  <a:pt x="2535658" y="1603648"/>
                  <a:pt x="2535182" y="1603915"/>
                </a:cubicBezTo>
                <a:close/>
                <a:moveTo>
                  <a:pt x="2535658" y="1609154"/>
                </a:moveTo>
                <a:cubicBezTo>
                  <a:pt x="2536458" y="1608258"/>
                  <a:pt x="2537392" y="1607487"/>
                  <a:pt x="2538421" y="1606868"/>
                </a:cubicBezTo>
                <a:lnTo>
                  <a:pt x="2539564" y="1608391"/>
                </a:lnTo>
                <a:cubicBezTo>
                  <a:pt x="2537583" y="1610640"/>
                  <a:pt x="2535858" y="1613097"/>
                  <a:pt x="2534420" y="1615726"/>
                </a:cubicBezTo>
                <a:cubicBezTo>
                  <a:pt x="2534535" y="1613563"/>
                  <a:pt x="2534535" y="1611401"/>
                  <a:pt x="2534420" y="1609249"/>
                </a:cubicBezTo>
                <a:close/>
                <a:moveTo>
                  <a:pt x="2536421" y="1616107"/>
                </a:moveTo>
                <a:cubicBezTo>
                  <a:pt x="2536706" y="1616526"/>
                  <a:pt x="2536964" y="1616973"/>
                  <a:pt x="2537183" y="1617440"/>
                </a:cubicBezTo>
                <a:cubicBezTo>
                  <a:pt x="2536373" y="1618326"/>
                  <a:pt x="2535439" y="1619098"/>
                  <a:pt x="2534420" y="1619726"/>
                </a:cubicBezTo>
                <a:lnTo>
                  <a:pt x="2534420" y="1619726"/>
                </a:lnTo>
                <a:cubicBezTo>
                  <a:pt x="2534602" y="1618536"/>
                  <a:pt x="2534849" y="1617355"/>
                  <a:pt x="2535182" y="1616202"/>
                </a:cubicBezTo>
                <a:close/>
                <a:moveTo>
                  <a:pt x="2534420" y="1631061"/>
                </a:moveTo>
                <a:lnTo>
                  <a:pt x="2535563" y="1630013"/>
                </a:lnTo>
                <a:cubicBezTo>
                  <a:pt x="2535563" y="1631061"/>
                  <a:pt x="2535563" y="1632014"/>
                  <a:pt x="2535563" y="1632966"/>
                </a:cubicBezTo>
                <a:cubicBezTo>
                  <a:pt x="2534735" y="1632414"/>
                  <a:pt x="2533935" y="1631814"/>
                  <a:pt x="2533182" y="1631156"/>
                </a:cubicBezTo>
                <a:close/>
                <a:moveTo>
                  <a:pt x="2534992" y="1640586"/>
                </a:moveTo>
                <a:lnTo>
                  <a:pt x="2534420" y="1637443"/>
                </a:lnTo>
                <a:lnTo>
                  <a:pt x="2534420" y="1637443"/>
                </a:lnTo>
                <a:cubicBezTo>
                  <a:pt x="2534316" y="1638510"/>
                  <a:pt x="2534087" y="1639567"/>
                  <a:pt x="2533753" y="1640586"/>
                </a:cubicBezTo>
                <a:close/>
                <a:moveTo>
                  <a:pt x="2533182" y="1600105"/>
                </a:moveTo>
                <a:cubicBezTo>
                  <a:pt x="2531563" y="1601286"/>
                  <a:pt x="2530096" y="1602667"/>
                  <a:pt x="2528801" y="1604201"/>
                </a:cubicBezTo>
                <a:lnTo>
                  <a:pt x="2528801" y="1601057"/>
                </a:lnTo>
                <a:cubicBezTo>
                  <a:pt x="2530239" y="1600057"/>
                  <a:pt x="2531773" y="1599191"/>
                  <a:pt x="2533373" y="1598486"/>
                </a:cubicBezTo>
                <a:cubicBezTo>
                  <a:pt x="2532982" y="1599209"/>
                  <a:pt x="2532506" y="1599886"/>
                  <a:pt x="2531944" y="1600486"/>
                </a:cubicBezTo>
                <a:close/>
                <a:moveTo>
                  <a:pt x="2531849" y="1657255"/>
                </a:moveTo>
                <a:lnTo>
                  <a:pt x="2530896" y="1658017"/>
                </a:lnTo>
                <a:cubicBezTo>
                  <a:pt x="2530468" y="1657493"/>
                  <a:pt x="2529991" y="1657017"/>
                  <a:pt x="2529468" y="1656588"/>
                </a:cubicBezTo>
                <a:close/>
                <a:moveTo>
                  <a:pt x="2529658" y="1632871"/>
                </a:moveTo>
                <a:lnTo>
                  <a:pt x="2530706" y="1633823"/>
                </a:lnTo>
                <a:cubicBezTo>
                  <a:pt x="2530658" y="1634166"/>
                  <a:pt x="2530658" y="1634519"/>
                  <a:pt x="2530706" y="1634871"/>
                </a:cubicBezTo>
                <a:close/>
                <a:moveTo>
                  <a:pt x="2528515" y="1616393"/>
                </a:moveTo>
                <a:cubicBezTo>
                  <a:pt x="2528515" y="1613468"/>
                  <a:pt x="2528515" y="1610611"/>
                  <a:pt x="2528515" y="1607820"/>
                </a:cubicBezTo>
                <a:cubicBezTo>
                  <a:pt x="2529820" y="1606477"/>
                  <a:pt x="2531220" y="1605239"/>
                  <a:pt x="2532706" y="1604105"/>
                </a:cubicBezTo>
                <a:cubicBezTo>
                  <a:pt x="2531553" y="1608430"/>
                  <a:pt x="2529715" y="1612544"/>
                  <a:pt x="2527276" y="1616297"/>
                </a:cubicBezTo>
                <a:close/>
                <a:moveTo>
                  <a:pt x="2531087" y="1595342"/>
                </a:moveTo>
                <a:lnTo>
                  <a:pt x="2531087" y="1595342"/>
                </a:lnTo>
                <a:cubicBezTo>
                  <a:pt x="2529877" y="1595990"/>
                  <a:pt x="2528725" y="1596762"/>
                  <a:pt x="2527658" y="1597628"/>
                </a:cubicBezTo>
                <a:lnTo>
                  <a:pt x="2527658" y="1596581"/>
                </a:lnTo>
                <a:close/>
                <a:moveTo>
                  <a:pt x="2528610" y="1593247"/>
                </a:moveTo>
                <a:cubicBezTo>
                  <a:pt x="2527972" y="1593542"/>
                  <a:pt x="2527372" y="1593885"/>
                  <a:pt x="2526800" y="1594295"/>
                </a:cubicBezTo>
                <a:lnTo>
                  <a:pt x="2526800" y="1593628"/>
                </a:lnTo>
                <a:close/>
                <a:moveTo>
                  <a:pt x="2525562" y="1599819"/>
                </a:moveTo>
                <a:cubicBezTo>
                  <a:pt x="2524476" y="1600895"/>
                  <a:pt x="2523457" y="1602038"/>
                  <a:pt x="2522514" y="1603248"/>
                </a:cubicBezTo>
                <a:lnTo>
                  <a:pt x="2521847" y="1600581"/>
                </a:lnTo>
                <a:cubicBezTo>
                  <a:pt x="2522962" y="1599667"/>
                  <a:pt x="2524134" y="1598848"/>
                  <a:pt x="2525371" y="1598105"/>
                </a:cubicBezTo>
                <a:cubicBezTo>
                  <a:pt x="2524228" y="1598581"/>
                  <a:pt x="2524228" y="1599152"/>
                  <a:pt x="2524324" y="1599724"/>
                </a:cubicBezTo>
                <a:close/>
                <a:moveTo>
                  <a:pt x="2525562" y="1603439"/>
                </a:moveTo>
                <a:cubicBezTo>
                  <a:pt x="2525324" y="1606496"/>
                  <a:pt x="2524686" y="1609506"/>
                  <a:pt x="2523657" y="1612392"/>
                </a:cubicBezTo>
                <a:cubicBezTo>
                  <a:pt x="2523657" y="1610201"/>
                  <a:pt x="2523657" y="1608011"/>
                  <a:pt x="2522990" y="1606010"/>
                </a:cubicBezTo>
                <a:cubicBezTo>
                  <a:pt x="2523391" y="1605105"/>
                  <a:pt x="2523838" y="1604210"/>
                  <a:pt x="2524324" y="1603343"/>
                </a:cubicBezTo>
                <a:close/>
                <a:moveTo>
                  <a:pt x="2521181" y="1598295"/>
                </a:moveTo>
                <a:lnTo>
                  <a:pt x="2520323" y="1595914"/>
                </a:lnTo>
                <a:lnTo>
                  <a:pt x="2524324" y="1594199"/>
                </a:lnTo>
                <a:lnTo>
                  <a:pt x="2524324" y="1595533"/>
                </a:lnTo>
                <a:cubicBezTo>
                  <a:pt x="2522800" y="1596304"/>
                  <a:pt x="2521333" y="1597200"/>
                  <a:pt x="2519943" y="1598200"/>
                </a:cubicBezTo>
                <a:close/>
                <a:moveTo>
                  <a:pt x="2524991" y="1589341"/>
                </a:moveTo>
                <a:lnTo>
                  <a:pt x="2524991" y="1589341"/>
                </a:lnTo>
                <a:lnTo>
                  <a:pt x="2524228" y="1589818"/>
                </a:lnTo>
                <a:lnTo>
                  <a:pt x="2524228" y="1589818"/>
                </a:lnTo>
                <a:close/>
                <a:moveTo>
                  <a:pt x="2522990" y="1590770"/>
                </a:moveTo>
                <a:lnTo>
                  <a:pt x="2519180" y="1593437"/>
                </a:lnTo>
                <a:lnTo>
                  <a:pt x="2518609" y="1592294"/>
                </a:lnTo>
                <a:cubicBezTo>
                  <a:pt x="2519933" y="1591551"/>
                  <a:pt x="2521305" y="1590885"/>
                  <a:pt x="2522705" y="1590294"/>
                </a:cubicBezTo>
                <a:close/>
                <a:moveTo>
                  <a:pt x="2514609" y="1597247"/>
                </a:moveTo>
                <a:lnTo>
                  <a:pt x="2513465" y="1595438"/>
                </a:lnTo>
                <a:lnTo>
                  <a:pt x="2516323" y="1593628"/>
                </a:lnTo>
                <a:lnTo>
                  <a:pt x="2516894" y="1595247"/>
                </a:lnTo>
                <a:close/>
                <a:moveTo>
                  <a:pt x="2514609" y="1609820"/>
                </a:moveTo>
                <a:lnTo>
                  <a:pt x="2514037" y="1607820"/>
                </a:lnTo>
                <a:lnTo>
                  <a:pt x="2514037" y="1607820"/>
                </a:lnTo>
                <a:cubicBezTo>
                  <a:pt x="2513989" y="1608553"/>
                  <a:pt x="2513894" y="1609287"/>
                  <a:pt x="2513751" y="1610011"/>
                </a:cubicBezTo>
                <a:close/>
                <a:moveTo>
                  <a:pt x="2422883" y="1457420"/>
                </a:moveTo>
                <a:cubicBezTo>
                  <a:pt x="2420216" y="1433227"/>
                  <a:pt x="2431265" y="1429607"/>
                  <a:pt x="2432408" y="1417511"/>
                </a:cubicBezTo>
                <a:cubicBezTo>
                  <a:pt x="2433455" y="1429607"/>
                  <a:pt x="2444695" y="1430369"/>
                  <a:pt x="2441933" y="1457420"/>
                </a:cubicBezTo>
                <a:cubicBezTo>
                  <a:pt x="2440904" y="1465698"/>
                  <a:pt x="2440589" y="1474041"/>
                  <a:pt x="2440980" y="1482376"/>
                </a:cubicBezTo>
                <a:lnTo>
                  <a:pt x="2440980" y="1550289"/>
                </a:lnTo>
                <a:lnTo>
                  <a:pt x="2424121" y="1550289"/>
                </a:lnTo>
                <a:lnTo>
                  <a:pt x="2424121" y="1482376"/>
                </a:lnTo>
                <a:cubicBezTo>
                  <a:pt x="2423997" y="1474080"/>
                  <a:pt x="2423292" y="1465812"/>
                  <a:pt x="2422025" y="1457611"/>
                </a:cubicBezTo>
                <a:close/>
                <a:moveTo>
                  <a:pt x="2501464" y="1548003"/>
                </a:moveTo>
                <a:cubicBezTo>
                  <a:pt x="2507789" y="1555718"/>
                  <a:pt x="2513608" y="1563834"/>
                  <a:pt x="2518894" y="1572292"/>
                </a:cubicBezTo>
                <a:cubicBezTo>
                  <a:pt x="2513446" y="1565624"/>
                  <a:pt x="2507626" y="1559262"/>
                  <a:pt x="2501464" y="1553242"/>
                </a:cubicBezTo>
                <a:close/>
                <a:moveTo>
                  <a:pt x="2501464" y="1566196"/>
                </a:moveTo>
                <a:lnTo>
                  <a:pt x="2501464" y="1563148"/>
                </a:lnTo>
                <a:cubicBezTo>
                  <a:pt x="2505178" y="1567053"/>
                  <a:pt x="2508989" y="1571244"/>
                  <a:pt x="2512894" y="1575626"/>
                </a:cubicBezTo>
                <a:cubicBezTo>
                  <a:pt x="2508226" y="1572482"/>
                  <a:pt x="2504417" y="1569244"/>
                  <a:pt x="2500607" y="1566386"/>
                </a:cubicBezTo>
                <a:close/>
                <a:moveTo>
                  <a:pt x="2510132" y="1577531"/>
                </a:moveTo>
                <a:cubicBezTo>
                  <a:pt x="2507274" y="1575340"/>
                  <a:pt x="2504321" y="1573244"/>
                  <a:pt x="2501464" y="1571339"/>
                </a:cubicBezTo>
                <a:lnTo>
                  <a:pt x="2501464" y="1570006"/>
                </a:lnTo>
                <a:cubicBezTo>
                  <a:pt x="2503655" y="1572673"/>
                  <a:pt x="2506607" y="1575149"/>
                  <a:pt x="2509275" y="1577721"/>
                </a:cubicBezTo>
                <a:close/>
                <a:moveTo>
                  <a:pt x="2505560" y="1579055"/>
                </a:moveTo>
                <a:cubicBezTo>
                  <a:pt x="2504226" y="1578102"/>
                  <a:pt x="2502797" y="1577149"/>
                  <a:pt x="2501464" y="1576388"/>
                </a:cubicBezTo>
                <a:lnTo>
                  <a:pt x="2501464" y="1575626"/>
                </a:lnTo>
                <a:cubicBezTo>
                  <a:pt x="2502607" y="1576778"/>
                  <a:pt x="2503683" y="1577978"/>
                  <a:pt x="2504702" y="1579245"/>
                </a:cubicBezTo>
                <a:close/>
                <a:moveTo>
                  <a:pt x="2501464" y="1586389"/>
                </a:moveTo>
                <a:lnTo>
                  <a:pt x="2501464" y="1586389"/>
                </a:lnTo>
                <a:lnTo>
                  <a:pt x="2501464" y="1586389"/>
                </a:lnTo>
                <a:close/>
                <a:moveTo>
                  <a:pt x="2501464" y="1589437"/>
                </a:moveTo>
                <a:lnTo>
                  <a:pt x="2503845" y="1588675"/>
                </a:lnTo>
                <a:cubicBezTo>
                  <a:pt x="2504721" y="1589551"/>
                  <a:pt x="2505550" y="1590475"/>
                  <a:pt x="2506321" y="1591437"/>
                </a:cubicBezTo>
                <a:lnTo>
                  <a:pt x="2504512" y="1592485"/>
                </a:lnTo>
                <a:lnTo>
                  <a:pt x="2501464" y="1590008"/>
                </a:lnTo>
                <a:close/>
                <a:moveTo>
                  <a:pt x="2504321" y="1585913"/>
                </a:moveTo>
                <a:lnTo>
                  <a:pt x="2502131" y="1584484"/>
                </a:lnTo>
                <a:cubicBezTo>
                  <a:pt x="2504741" y="1583798"/>
                  <a:pt x="2507436" y="1583455"/>
                  <a:pt x="2510132" y="1583436"/>
                </a:cubicBezTo>
                <a:lnTo>
                  <a:pt x="2510703" y="1584198"/>
                </a:lnTo>
                <a:cubicBezTo>
                  <a:pt x="2507655" y="1584865"/>
                  <a:pt x="2505560" y="1585436"/>
                  <a:pt x="2503464" y="1586103"/>
                </a:cubicBezTo>
                <a:close/>
                <a:moveTo>
                  <a:pt x="2512513" y="1586865"/>
                </a:moveTo>
                <a:cubicBezTo>
                  <a:pt x="2512732" y="1587265"/>
                  <a:pt x="2512989" y="1587646"/>
                  <a:pt x="2513275" y="1588008"/>
                </a:cubicBezTo>
                <a:cubicBezTo>
                  <a:pt x="2511808" y="1588599"/>
                  <a:pt x="2510379" y="1589265"/>
                  <a:pt x="2508989" y="1590008"/>
                </a:cubicBezTo>
                <a:lnTo>
                  <a:pt x="2506798" y="1587913"/>
                </a:lnTo>
                <a:cubicBezTo>
                  <a:pt x="2507846" y="1587627"/>
                  <a:pt x="2509751" y="1587341"/>
                  <a:pt x="2511656" y="1587056"/>
                </a:cubicBezTo>
                <a:close/>
                <a:moveTo>
                  <a:pt x="2512989" y="1583817"/>
                </a:moveTo>
                <a:lnTo>
                  <a:pt x="2511179" y="1583817"/>
                </a:lnTo>
                <a:lnTo>
                  <a:pt x="2510227" y="1583150"/>
                </a:lnTo>
                <a:lnTo>
                  <a:pt x="2512989" y="1583150"/>
                </a:lnTo>
                <a:lnTo>
                  <a:pt x="2512989" y="1583150"/>
                </a:lnTo>
                <a:close/>
                <a:moveTo>
                  <a:pt x="2501464" y="1559433"/>
                </a:moveTo>
                <a:lnTo>
                  <a:pt x="2501464" y="1556956"/>
                </a:lnTo>
                <a:cubicBezTo>
                  <a:pt x="2506321" y="1562195"/>
                  <a:pt x="2510989" y="1568006"/>
                  <a:pt x="2516037" y="1574197"/>
                </a:cubicBezTo>
                <a:cubicBezTo>
                  <a:pt x="2510036" y="1568863"/>
                  <a:pt x="2505178" y="1563910"/>
                  <a:pt x="2500607" y="1559623"/>
                </a:cubicBezTo>
                <a:close/>
                <a:moveTo>
                  <a:pt x="2518133" y="1586294"/>
                </a:moveTo>
                <a:lnTo>
                  <a:pt x="2514989" y="1587437"/>
                </a:lnTo>
                <a:lnTo>
                  <a:pt x="2514227" y="1586674"/>
                </a:lnTo>
                <a:close/>
                <a:moveTo>
                  <a:pt x="2520990" y="1587627"/>
                </a:moveTo>
                <a:lnTo>
                  <a:pt x="2520990" y="1587627"/>
                </a:lnTo>
                <a:cubicBezTo>
                  <a:pt x="2519561" y="1588294"/>
                  <a:pt x="2518228" y="1589056"/>
                  <a:pt x="2516894" y="1589818"/>
                </a:cubicBezTo>
                <a:lnTo>
                  <a:pt x="2516894" y="1589246"/>
                </a:lnTo>
                <a:close/>
                <a:moveTo>
                  <a:pt x="2491748" y="1550289"/>
                </a:moveTo>
                <a:lnTo>
                  <a:pt x="2490701" y="1550289"/>
                </a:lnTo>
                <a:cubicBezTo>
                  <a:pt x="2486005" y="1546412"/>
                  <a:pt x="2480690" y="1543355"/>
                  <a:pt x="2474984" y="1541240"/>
                </a:cubicBezTo>
                <a:lnTo>
                  <a:pt x="2474984" y="1536002"/>
                </a:lnTo>
                <a:cubicBezTo>
                  <a:pt x="2481071" y="1539069"/>
                  <a:pt x="2486710" y="1542945"/>
                  <a:pt x="2491748" y="1547527"/>
                </a:cubicBezTo>
                <a:close/>
                <a:moveTo>
                  <a:pt x="2487557" y="1550289"/>
                </a:moveTo>
                <a:lnTo>
                  <a:pt x="2474984" y="1550289"/>
                </a:lnTo>
                <a:lnTo>
                  <a:pt x="2474984" y="1542098"/>
                </a:lnTo>
                <a:cubicBezTo>
                  <a:pt x="2479194" y="1544431"/>
                  <a:pt x="2483128" y="1547241"/>
                  <a:pt x="2486700" y="1550480"/>
                </a:cubicBezTo>
                <a:close/>
                <a:moveTo>
                  <a:pt x="2501464" y="1635443"/>
                </a:moveTo>
                <a:cubicBezTo>
                  <a:pt x="2504131" y="1636871"/>
                  <a:pt x="2506627" y="1638595"/>
                  <a:pt x="2508893" y="1640586"/>
                </a:cubicBezTo>
                <a:cubicBezTo>
                  <a:pt x="2506484" y="1639605"/>
                  <a:pt x="2503998" y="1638814"/>
                  <a:pt x="2501464" y="1638205"/>
                </a:cubicBezTo>
                <a:close/>
                <a:moveTo>
                  <a:pt x="2501464" y="1605534"/>
                </a:moveTo>
                <a:cubicBezTo>
                  <a:pt x="2502036" y="1606106"/>
                  <a:pt x="2502512" y="1606772"/>
                  <a:pt x="2503178" y="1607344"/>
                </a:cubicBezTo>
                <a:lnTo>
                  <a:pt x="2501464" y="1606010"/>
                </a:lnTo>
                <a:close/>
                <a:moveTo>
                  <a:pt x="2502797" y="1600867"/>
                </a:moveTo>
                <a:lnTo>
                  <a:pt x="2501464" y="1599438"/>
                </a:lnTo>
                <a:lnTo>
                  <a:pt x="2501464" y="1597247"/>
                </a:lnTo>
                <a:lnTo>
                  <a:pt x="2502512" y="1596485"/>
                </a:lnTo>
                <a:cubicBezTo>
                  <a:pt x="2503178" y="1597438"/>
                  <a:pt x="2503845" y="1598295"/>
                  <a:pt x="2504417" y="1599248"/>
                </a:cubicBezTo>
                <a:cubicBezTo>
                  <a:pt x="2504988" y="1600200"/>
                  <a:pt x="2502512" y="1600486"/>
                  <a:pt x="2501940" y="1601057"/>
                </a:cubicBezTo>
                <a:close/>
                <a:moveTo>
                  <a:pt x="2505560" y="1600867"/>
                </a:moveTo>
                <a:cubicBezTo>
                  <a:pt x="2506227" y="1601914"/>
                  <a:pt x="2506798" y="1602962"/>
                  <a:pt x="2507369" y="1604010"/>
                </a:cubicBezTo>
                <a:lnTo>
                  <a:pt x="2506607" y="1604867"/>
                </a:lnTo>
                <a:lnTo>
                  <a:pt x="2504131" y="1602200"/>
                </a:lnTo>
                <a:close/>
                <a:moveTo>
                  <a:pt x="2506131" y="1594104"/>
                </a:moveTo>
                <a:lnTo>
                  <a:pt x="2507750" y="1593152"/>
                </a:lnTo>
                <a:lnTo>
                  <a:pt x="2509084" y="1595056"/>
                </a:lnTo>
                <a:lnTo>
                  <a:pt x="2507846" y="1596009"/>
                </a:lnTo>
                <a:close/>
                <a:moveTo>
                  <a:pt x="2508036" y="1605058"/>
                </a:moveTo>
                <a:cubicBezTo>
                  <a:pt x="2508703" y="1606201"/>
                  <a:pt x="2509465" y="1607344"/>
                  <a:pt x="2510227" y="1608487"/>
                </a:cubicBezTo>
                <a:lnTo>
                  <a:pt x="2507465" y="1605724"/>
                </a:lnTo>
                <a:close/>
                <a:moveTo>
                  <a:pt x="2509179" y="1597819"/>
                </a:moveTo>
                <a:lnTo>
                  <a:pt x="2510227" y="1597057"/>
                </a:lnTo>
                <a:cubicBezTo>
                  <a:pt x="2510703" y="1597914"/>
                  <a:pt x="2511084" y="1598676"/>
                  <a:pt x="2511465" y="1599533"/>
                </a:cubicBezTo>
                <a:lnTo>
                  <a:pt x="2510703" y="1600295"/>
                </a:lnTo>
                <a:cubicBezTo>
                  <a:pt x="2509970" y="1599505"/>
                  <a:pt x="2509169" y="1598771"/>
                  <a:pt x="2508322" y="1598105"/>
                </a:cubicBezTo>
                <a:close/>
                <a:moveTo>
                  <a:pt x="2510608" y="1591628"/>
                </a:moveTo>
                <a:lnTo>
                  <a:pt x="2514323" y="1589913"/>
                </a:lnTo>
                <a:lnTo>
                  <a:pt x="2514894" y="1590961"/>
                </a:lnTo>
                <a:lnTo>
                  <a:pt x="2511656" y="1593056"/>
                </a:lnTo>
                <a:close/>
                <a:moveTo>
                  <a:pt x="2512132" y="1601153"/>
                </a:moveTo>
                <a:cubicBezTo>
                  <a:pt x="2512770" y="1602610"/>
                  <a:pt x="2513313" y="1604105"/>
                  <a:pt x="2513751" y="1605629"/>
                </a:cubicBezTo>
                <a:lnTo>
                  <a:pt x="2513751" y="1605629"/>
                </a:lnTo>
                <a:cubicBezTo>
                  <a:pt x="2513180" y="1604201"/>
                  <a:pt x="2512513" y="1602772"/>
                  <a:pt x="2511846" y="1601438"/>
                </a:cubicBezTo>
                <a:close/>
                <a:moveTo>
                  <a:pt x="2517275" y="1597247"/>
                </a:moveTo>
                <a:cubicBezTo>
                  <a:pt x="2517666" y="1598295"/>
                  <a:pt x="2517951" y="1599381"/>
                  <a:pt x="2518133" y="1600486"/>
                </a:cubicBezTo>
                <a:lnTo>
                  <a:pt x="2516608" y="1602010"/>
                </a:lnTo>
                <a:lnTo>
                  <a:pt x="2515180" y="1598771"/>
                </a:lnTo>
                <a:close/>
                <a:moveTo>
                  <a:pt x="2518609" y="1602772"/>
                </a:moveTo>
                <a:lnTo>
                  <a:pt x="2519180" y="1607248"/>
                </a:lnTo>
                <a:lnTo>
                  <a:pt x="2518609" y="1608106"/>
                </a:lnTo>
                <a:cubicBezTo>
                  <a:pt x="2518609" y="1606677"/>
                  <a:pt x="2517847" y="1605344"/>
                  <a:pt x="2517371" y="1603915"/>
                </a:cubicBezTo>
                <a:close/>
                <a:moveTo>
                  <a:pt x="2519276" y="1609535"/>
                </a:moveTo>
                <a:cubicBezTo>
                  <a:pt x="2519276" y="1610297"/>
                  <a:pt x="2519276" y="1611058"/>
                  <a:pt x="2519276" y="1611725"/>
                </a:cubicBezTo>
                <a:cubicBezTo>
                  <a:pt x="2519276" y="1612392"/>
                  <a:pt x="2519276" y="1610487"/>
                  <a:pt x="2519276" y="1609915"/>
                </a:cubicBezTo>
                <a:close/>
                <a:moveTo>
                  <a:pt x="2521466" y="1571435"/>
                </a:moveTo>
                <a:cubicBezTo>
                  <a:pt x="2515904" y="1561329"/>
                  <a:pt x="2509189" y="1551908"/>
                  <a:pt x="2501464" y="1543336"/>
                </a:cubicBezTo>
                <a:lnTo>
                  <a:pt x="2501464" y="1538192"/>
                </a:lnTo>
                <a:cubicBezTo>
                  <a:pt x="2509808" y="1548203"/>
                  <a:pt x="2516295" y="1559623"/>
                  <a:pt x="2520609" y="1571911"/>
                </a:cubicBezTo>
                <a:close/>
                <a:moveTo>
                  <a:pt x="2483366" y="1417130"/>
                </a:moveTo>
                <a:cubicBezTo>
                  <a:pt x="2484509" y="1429226"/>
                  <a:pt x="2495749" y="1429988"/>
                  <a:pt x="2492891" y="1457039"/>
                </a:cubicBezTo>
                <a:cubicBezTo>
                  <a:pt x="2491777" y="1465307"/>
                  <a:pt x="2491425" y="1473660"/>
                  <a:pt x="2491844" y="1481995"/>
                </a:cubicBezTo>
                <a:lnTo>
                  <a:pt x="2491844" y="1529620"/>
                </a:lnTo>
                <a:lnTo>
                  <a:pt x="2489558" y="1528953"/>
                </a:lnTo>
                <a:lnTo>
                  <a:pt x="2491844" y="1530572"/>
                </a:lnTo>
                <a:lnTo>
                  <a:pt x="2491844" y="1535716"/>
                </a:lnTo>
                <a:cubicBezTo>
                  <a:pt x="2488548" y="1533535"/>
                  <a:pt x="2484909" y="1531925"/>
                  <a:pt x="2481080" y="1530953"/>
                </a:cubicBezTo>
                <a:cubicBezTo>
                  <a:pt x="2484900" y="1533030"/>
                  <a:pt x="2488510" y="1535487"/>
                  <a:pt x="2491844" y="1538288"/>
                </a:cubicBezTo>
                <a:lnTo>
                  <a:pt x="2491844" y="1544479"/>
                </a:lnTo>
                <a:cubicBezTo>
                  <a:pt x="2486910" y="1540431"/>
                  <a:pt x="2481204" y="1537421"/>
                  <a:pt x="2475080" y="1535621"/>
                </a:cubicBezTo>
                <a:lnTo>
                  <a:pt x="2475080" y="1482376"/>
                </a:lnTo>
                <a:cubicBezTo>
                  <a:pt x="2475423" y="1474041"/>
                  <a:pt x="2475080" y="1465698"/>
                  <a:pt x="2474032" y="1457420"/>
                </a:cubicBezTo>
                <a:cubicBezTo>
                  <a:pt x="2470412" y="1433417"/>
                  <a:pt x="2481461" y="1429798"/>
                  <a:pt x="2482414" y="1417701"/>
                </a:cubicBezTo>
                <a:close/>
                <a:moveTo>
                  <a:pt x="2466317" y="1457611"/>
                </a:moveTo>
                <a:cubicBezTo>
                  <a:pt x="2465364" y="1465888"/>
                  <a:pt x="2465040" y="1474232"/>
                  <a:pt x="2465364" y="1482566"/>
                </a:cubicBezTo>
                <a:lnTo>
                  <a:pt x="2465364" y="1550480"/>
                </a:lnTo>
                <a:lnTo>
                  <a:pt x="2448600" y="1550480"/>
                </a:lnTo>
                <a:lnTo>
                  <a:pt x="2448600" y="1482566"/>
                </a:lnTo>
                <a:cubicBezTo>
                  <a:pt x="2448943" y="1474232"/>
                  <a:pt x="2448600" y="1465888"/>
                  <a:pt x="2447552" y="1457611"/>
                </a:cubicBezTo>
                <a:cubicBezTo>
                  <a:pt x="2444886" y="1433417"/>
                  <a:pt x="2455934" y="1429798"/>
                  <a:pt x="2457077" y="1417701"/>
                </a:cubicBezTo>
                <a:cubicBezTo>
                  <a:pt x="2457935" y="1429798"/>
                  <a:pt x="2469269" y="1430560"/>
                  <a:pt x="2466317" y="1457611"/>
                </a:cubicBezTo>
                <a:close/>
                <a:moveTo>
                  <a:pt x="2431265" y="1036511"/>
                </a:moveTo>
                <a:cubicBezTo>
                  <a:pt x="2433741" y="1045273"/>
                  <a:pt x="2460792" y="1046036"/>
                  <a:pt x="2453934" y="1065086"/>
                </a:cubicBezTo>
                <a:cubicBezTo>
                  <a:pt x="2453934" y="1066229"/>
                  <a:pt x="2451553" y="1067943"/>
                  <a:pt x="2451553" y="1083088"/>
                </a:cubicBezTo>
                <a:lnTo>
                  <a:pt x="2451553" y="1132237"/>
                </a:lnTo>
                <a:lnTo>
                  <a:pt x="2411357" y="1132237"/>
                </a:lnTo>
                <a:lnTo>
                  <a:pt x="2411357" y="1083088"/>
                </a:lnTo>
                <a:cubicBezTo>
                  <a:pt x="2412062" y="1076973"/>
                  <a:pt x="2411214" y="1070782"/>
                  <a:pt x="2408881" y="1065086"/>
                </a:cubicBezTo>
                <a:cubicBezTo>
                  <a:pt x="2402404" y="1048036"/>
                  <a:pt x="2428884" y="1045273"/>
                  <a:pt x="2431265" y="1036511"/>
                </a:cubicBezTo>
                <a:close/>
                <a:moveTo>
                  <a:pt x="2431265" y="1158049"/>
                </a:moveTo>
                <a:cubicBezTo>
                  <a:pt x="2433741" y="1166813"/>
                  <a:pt x="2460792" y="1167574"/>
                  <a:pt x="2453934" y="1186624"/>
                </a:cubicBezTo>
                <a:cubicBezTo>
                  <a:pt x="2453934" y="1187768"/>
                  <a:pt x="2451553" y="1189387"/>
                  <a:pt x="2451553" y="1204627"/>
                </a:cubicBezTo>
                <a:lnTo>
                  <a:pt x="2451553" y="1253776"/>
                </a:lnTo>
                <a:lnTo>
                  <a:pt x="2411357" y="1253776"/>
                </a:lnTo>
                <a:lnTo>
                  <a:pt x="2411357" y="1204627"/>
                </a:lnTo>
                <a:cubicBezTo>
                  <a:pt x="2412062" y="1198512"/>
                  <a:pt x="2411214" y="1192321"/>
                  <a:pt x="2408881" y="1186624"/>
                </a:cubicBezTo>
                <a:cubicBezTo>
                  <a:pt x="2402404" y="1169384"/>
                  <a:pt x="2428884" y="1166813"/>
                  <a:pt x="2431265" y="1158049"/>
                </a:cubicBezTo>
                <a:close/>
                <a:moveTo>
                  <a:pt x="2396403" y="1457611"/>
                </a:moveTo>
                <a:cubicBezTo>
                  <a:pt x="2393736" y="1433417"/>
                  <a:pt x="2404785" y="1429798"/>
                  <a:pt x="2405928" y="1417701"/>
                </a:cubicBezTo>
                <a:cubicBezTo>
                  <a:pt x="2407071" y="1429798"/>
                  <a:pt x="2418310" y="1430560"/>
                  <a:pt x="2415453" y="1457611"/>
                </a:cubicBezTo>
                <a:cubicBezTo>
                  <a:pt x="2414339" y="1465879"/>
                  <a:pt x="2413986" y="1474232"/>
                  <a:pt x="2414405" y="1482566"/>
                </a:cubicBezTo>
                <a:lnTo>
                  <a:pt x="2414405" y="1550480"/>
                </a:lnTo>
                <a:lnTo>
                  <a:pt x="2397641" y="1550480"/>
                </a:lnTo>
                <a:lnTo>
                  <a:pt x="2397641" y="1482566"/>
                </a:lnTo>
                <a:cubicBezTo>
                  <a:pt x="2397927" y="1474232"/>
                  <a:pt x="2397508" y="1465879"/>
                  <a:pt x="2396403" y="1457611"/>
                </a:cubicBezTo>
                <a:close/>
                <a:moveTo>
                  <a:pt x="2462507" y="1790986"/>
                </a:moveTo>
                <a:cubicBezTo>
                  <a:pt x="2462507" y="1792510"/>
                  <a:pt x="2459268" y="1794796"/>
                  <a:pt x="2459268" y="1815846"/>
                </a:cubicBezTo>
                <a:lnTo>
                  <a:pt x="2459268" y="1883855"/>
                </a:lnTo>
                <a:lnTo>
                  <a:pt x="2403547" y="1883855"/>
                </a:lnTo>
                <a:lnTo>
                  <a:pt x="2403547" y="1815846"/>
                </a:lnTo>
                <a:cubicBezTo>
                  <a:pt x="2403547" y="1795939"/>
                  <a:pt x="2400689" y="1792510"/>
                  <a:pt x="2400118" y="1790986"/>
                </a:cubicBezTo>
                <a:cubicBezTo>
                  <a:pt x="2391260" y="1766697"/>
                  <a:pt x="2427931" y="1763173"/>
                  <a:pt x="2431169" y="1751076"/>
                </a:cubicBezTo>
                <a:cubicBezTo>
                  <a:pt x="2434694" y="1762982"/>
                  <a:pt x="2472127" y="1763649"/>
                  <a:pt x="2462507" y="1790986"/>
                </a:cubicBezTo>
                <a:close/>
                <a:moveTo>
                  <a:pt x="2506607" y="1667161"/>
                </a:moveTo>
                <a:cubicBezTo>
                  <a:pt x="2505007" y="1665161"/>
                  <a:pt x="2502740" y="1663808"/>
                  <a:pt x="2500226" y="1663351"/>
                </a:cubicBezTo>
                <a:lnTo>
                  <a:pt x="2500226" y="1660303"/>
                </a:lnTo>
                <a:cubicBezTo>
                  <a:pt x="2502855" y="1661284"/>
                  <a:pt x="2505302" y="1662694"/>
                  <a:pt x="2507465" y="1664494"/>
                </a:cubicBezTo>
                <a:cubicBezTo>
                  <a:pt x="2507789" y="1665732"/>
                  <a:pt x="2508208" y="1666942"/>
                  <a:pt x="2508703" y="1668113"/>
                </a:cubicBezTo>
                <a:close/>
                <a:moveTo>
                  <a:pt x="2506607" y="1660017"/>
                </a:moveTo>
                <a:cubicBezTo>
                  <a:pt x="2504483" y="1658807"/>
                  <a:pt x="2502207" y="1657874"/>
                  <a:pt x="2499844" y="1657255"/>
                </a:cubicBezTo>
                <a:lnTo>
                  <a:pt x="2499844" y="1656493"/>
                </a:lnTo>
                <a:cubicBezTo>
                  <a:pt x="2502788" y="1655845"/>
                  <a:pt x="2505788" y="1655426"/>
                  <a:pt x="2508798" y="1655255"/>
                </a:cubicBezTo>
                <a:cubicBezTo>
                  <a:pt x="2507779" y="1656702"/>
                  <a:pt x="2507274" y="1658445"/>
                  <a:pt x="2507369" y="1660207"/>
                </a:cubicBezTo>
                <a:close/>
                <a:moveTo>
                  <a:pt x="2499844" y="1632299"/>
                </a:moveTo>
                <a:lnTo>
                  <a:pt x="2499844" y="1629918"/>
                </a:lnTo>
                <a:cubicBezTo>
                  <a:pt x="2504074" y="1631023"/>
                  <a:pt x="2507960" y="1633147"/>
                  <a:pt x="2511179" y="1636109"/>
                </a:cubicBezTo>
                <a:cubicBezTo>
                  <a:pt x="2507855" y="1634385"/>
                  <a:pt x="2504293" y="1633166"/>
                  <a:pt x="2500607" y="1632490"/>
                </a:cubicBezTo>
                <a:close/>
                <a:moveTo>
                  <a:pt x="2516228" y="1669256"/>
                </a:moveTo>
                <a:lnTo>
                  <a:pt x="2514609" y="1667161"/>
                </a:lnTo>
                <a:cubicBezTo>
                  <a:pt x="2513551" y="1664084"/>
                  <a:pt x="2512913" y="1660884"/>
                  <a:pt x="2512703" y="1657636"/>
                </a:cubicBezTo>
                <a:cubicBezTo>
                  <a:pt x="2513303" y="1661627"/>
                  <a:pt x="2514485" y="1665513"/>
                  <a:pt x="2516228" y="1669161"/>
                </a:cubicBezTo>
                <a:close/>
                <a:moveTo>
                  <a:pt x="2500607" y="1629061"/>
                </a:moveTo>
                <a:lnTo>
                  <a:pt x="2500607" y="1626680"/>
                </a:lnTo>
                <a:cubicBezTo>
                  <a:pt x="2507503" y="1628813"/>
                  <a:pt x="2513513" y="1633128"/>
                  <a:pt x="2517751" y="1638967"/>
                </a:cubicBezTo>
                <a:cubicBezTo>
                  <a:pt x="2513246" y="1633909"/>
                  <a:pt x="2507236" y="1630433"/>
                  <a:pt x="2500607" y="1629061"/>
                </a:cubicBezTo>
                <a:close/>
                <a:moveTo>
                  <a:pt x="2500607" y="1624870"/>
                </a:moveTo>
                <a:lnTo>
                  <a:pt x="2500607" y="1622107"/>
                </a:lnTo>
                <a:cubicBezTo>
                  <a:pt x="2501311" y="1621203"/>
                  <a:pt x="2502149" y="1620393"/>
                  <a:pt x="2503083" y="1619726"/>
                </a:cubicBezTo>
                <a:cubicBezTo>
                  <a:pt x="2508608" y="1621079"/>
                  <a:pt x="2513894" y="1623232"/>
                  <a:pt x="2518800" y="1626108"/>
                </a:cubicBezTo>
                <a:cubicBezTo>
                  <a:pt x="2520000" y="1627851"/>
                  <a:pt x="2520952" y="1629737"/>
                  <a:pt x="2521657" y="1631728"/>
                </a:cubicBezTo>
                <a:cubicBezTo>
                  <a:pt x="2518685" y="1628785"/>
                  <a:pt x="2515018" y="1626660"/>
                  <a:pt x="2510989" y="1625537"/>
                </a:cubicBezTo>
                <a:cubicBezTo>
                  <a:pt x="2515923" y="1628051"/>
                  <a:pt x="2520114" y="1631785"/>
                  <a:pt x="2523181" y="1636395"/>
                </a:cubicBezTo>
                <a:cubicBezTo>
                  <a:pt x="2523238" y="1637128"/>
                  <a:pt x="2523238" y="1637852"/>
                  <a:pt x="2523181" y="1638586"/>
                </a:cubicBezTo>
                <a:cubicBezTo>
                  <a:pt x="2522066" y="1637024"/>
                  <a:pt x="2520790" y="1635585"/>
                  <a:pt x="2519371" y="1634299"/>
                </a:cubicBezTo>
                <a:cubicBezTo>
                  <a:pt x="2514780" y="1628527"/>
                  <a:pt x="2507969" y="1624965"/>
                  <a:pt x="2500607" y="1624489"/>
                </a:cubicBezTo>
                <a:close/>
                <a:moveTo>
                  <a:pt x="2519085" y="1655826"/>
                </a:moveTo>
                <a:lnTo>
                  <a:pt x="2525086" y="1656302"/>
                </a:lnTo>
                <a:cubicBezTo>
                  <a:pt x="2523562" y="1657826"/>
                  <a:pt x="2521942" y="1659446"/>
                  <a:pt x="2520228" y="1661351"/>
                </a:cubicBezTo>
                <a:cubicBezTo>
                  <a:pt x="2519752" y="1659064"/>
                  <a:pt x="2519371" y="1657636"/>
                  <a:pt x="2519085" y="1655445"/>
                </a:cubicBezTo>
                <a:close/>
                <a:moveTo>
                  <a:pt x="2520419" y="1662303"/>
                </a:moveTo>
                <a:lnTo>
                  <a:pt x="2527086" y="1657255"/>
                </a:lnTo>
                <a:lnTo>
                  <a:pt x="2529182" y="1658683"/>
                </a:lnTo>
                <a:cubicBezTo>
                  <a:pt x="2528877" y="1659046"/>
                  <a:pt x="2528525" y="1659369"/>
                  <a:pt x="2528134" y="1659636"/>
                </a:cubicBezTo>
                <a:cubicBezTo>
                  <a:pt x="2525848" y="1661827"/>
                  <a:pt x="2523752" y="1664113"/>
                  <a:pt x="2521657" y="1666494"/>
                </a:cubicBezTo>
                <a:cubicBezTo>
                  <a:pt x="2521181" y="1664684"/>
                  <a:pt x="2520799" y="1663256"/>
                  <a:pt x="2520419" y="1661922"/>
                </a:cubicBezTo>
                <a:close/>
                <a:moveTo>
                  <a:pt x="2526705" y="1668494"/>
                </a:moveTo>
                <a:lnTo>
                  <a:pt x="2522990" y="1668494"/>
                </a:lnTo>
                <a:lnTo>
                  <a:pt x="2522324" y="1668494"/>
                </a:lnTo>
                <a:lnTo>
                  <a:pt x="2522324" y="1667828"/>
                </a:lnTo>
                <a:cubicBezTo>
                  <a:pt x="2525562" y="1665161"/>
                  <a:pt x="2528610" y="1662494"/>
                  <a:pt x="2531849" y="1660207"/>
                </a:cubicBezTo>
                <a:lnTo>
                  <a:pt x="2531849" y="1660207"/>
                </a:lnTo>
                <a:lnTo>
                  <a:pt x="2531849" y="1660207"/>
                </a:lnTo>
                <a:lnTo>
                  <a:pt x="2532515" y="1659636"/>
                </a:lnTo>
                <a:lnTo>
                  <a:pt x="2534516" y="1658303"/>
                </a:lnTo>
                <a:lnTo>
                  <a:pt x="2536230" y="1659064"/>
                </a:lnTo>
                <a:cubicBezTo>
                  <a:pt x="2534068" y="1660693"/>
                  <a:pt x="2532067" y="1662513"/>
                  <a:pt x="2530229" y="1664494"/>
                </a:cubicBezTo>
                <a:cubicBezTo>
                  <a:pt x="2528801" y="1665637"/>
                  <a:pt x="2527753" y="1667161"/>
                  <a:pt x="2526705" y="1668113"/>
                </a:cubicBezTo>
                <a:close/>
                <a:moveTo>
                  <a:pt x="2532515" y="1668494"/>
                </a:moveTo>
                <a:lnTo>
                  <a:pt x="2530229" y="1668494"/>
                </a:lnTo>
                <a:lnTo>
                  <a:pt x="2534325" y="1664970"/>
                </a:lnTo>
                <a:cubicBezTo>
                  <a:pt x="2535973" y="1663665"/>
                  <a:pt x="2537687" y="1662465"/>
                  <a:pt x="2539469" y="1661351"/>
                </a:cubicBezTo>
                <a:lnTo>
                  <a:pt x="2540516" y="1662113"/>
                </a:lnTo>
                <a:cubicBezTo>
                  <a:pt x="2537668" y="1663970"/>
                  <a:pt x="2534992" y="1666066"/>
                  <a:pt x="2532515" y="1668399"/>
                </a:cubicBezTo>
                <a:close/>
                <a:moveTo>
                  <a:pt x="2537944" y="1669637"/>
                </a:moveTo>
                <a:lnTo>
                  <a:pt x="2536611" y="1669637"/>
                </a:lnTo>
                <a:cubicBezTo>
                  <a:pt x="2538850" y="1667856"/>
                  <a:pt x="2541278" y="1666322"/>
                  <a:pt x="2543850" y="1665065"/>
                </a:cubicBezTo>
                <a:lnTo>
                  <a:pt x="2543850" y="1665065"/>
                </a:lnTo>
                <a:lnTo>
                  <a:pt x="2543184" y="1665732"/>
                </a:lnTo>
                <a:cubicBezTo>
                  <a:pt x="2541564" y="1667161"/>
                  <a:pt x="2539754" y="1668113"/>
                  <a:pt x="2537944" y="1669542"/>
                </a:cubicBezTo>
                <a:close/>
                <a:moveTo>
                  <a:pt x="2543278" y="1671733"/>
                </a:moveTo>
                <a:lnTo>
                  <a:pt x="2542326" y="1671256"/>
                </a:lnTo>
                <a:cubicBezTo>
                  <a:pt x="2543860" y="1670161"/>
                  <a:pt x="2545488" y="1669209"/>
                  <a:pt x="2547184" y="1668399"/>
                </a:cubicBezTo>
                <a:lnTo>
                  <a:pt x="2547184" y="1668971"/>
                </a:lnTo>
                <a:lnTo>
                  <a:pt x="2546136" y="1668971"/>
                </a:lnTo>
                <a:close/>
                <a:moveTo>
                  <a:pt x="2547946" y="1673828"/>
                </a:moveTo>
                <a:lnTo>
                  <a:pt x="2547946" y="1673828"/>
                </a:lnTo>
                <a:lnTo>
                  <a:pt x="2547946" y="1673828"/>
                </a:lnTo>
                <a:lnTo>
                  <a:pt x="2550803" y="1672399"/>
                </a:lnTo>
                <a:lnTo>
                  <a:pt x="2550803" y="1673066"/>
                </a:lnTo>
                <a:cubicBezTo>
                  <a:pt x="2549813" y="1673085"/>
                  <a:pt x="2548841" y="1673314"/>
                  <a:pt x="2547946" y="1673733"/>
                </a:cubicBezTo>
                <a:close/>
                <a:moveTo>
                  <a:pt x="2550041" y="1668875"/>
                </a:moveTo>
                <a:lnTo>
                  <a:pt x="2549184" y="1667542"/>
                </a:lnTo>
                <a:lnTo>
                  <a:pt x="2551280" y="1666970"/>
                </a:lnTo>
                <a:lnTo>
                  <a:pt x="2551280" y="1666970"/>
                </a:lnTo>
                <a:cubicBezTo>
                  <a:pt x="2551280" y="1667637"/>
                  <a:pt x="2551946" y="1668399"/>
                  <a:pt x="2552327" y="1669161"/>
                </a:cubicBezTo>
                <a:cubicBezTo>
                  <a:pt x="2551575" y="1668971"/>
                  <a:pt x="2550813" y="1668847"/>
                  <a:pt x="2550041" y="1668780"/>
                </a:cubicBezTo>
                <a:close/>
                <a:moveTo>
                  <a:pt x="2552613" y="1673162"/>
                </a:moveTo>
                <a:cubicBezTo>
                  <a:pt x="2552613" y="1673162"/>
                  <a:pt x="2552137" y="1672399"/>
                  <a:pt x="2551946" y="1671923"/>
                </a:cubicBezTo>
                <a:lnTo>
                  <a:pt x="2552803" y="1671923"/>
                </a:lnTo>
                <a:lnTo>
                  <a:pt x="2553756" y="1671923"/>
                </a:lnTo>
                <a:cubicBezTo>
                  <a:pt x="2554070" y="1672533"/>
                  <a:pt x="2554318" y="1673171"/>
                  <a:pt x="2554518" y="1673828"/>
                </a:cubicBezTo>
                <a:close/>
                <a:moveTo>
                  <a:pt x="2553756" y="1666494"/>
                </a:moveTo>
                <a:lnTo>
                  <a:pt x="2554994" y="1666494"/>
                </a:lnTo>
                <a:cubicBezTo>
                  <a:pt x="2555566" y="1667770"/>
                  <a:pt x="2556080" y="1669075"/>
                  <a:pt x="2556518" y="1670399"/>
                </a:cubicBezTo>
                <a:lnTo>
                  <a:pt x="2555185" y="1669923"/>
                </a:lnTo>
                <a:close/>
                <a:moveTo>
                  <a:pt x="2556804" y="1681829"/>
                </a:moveTo>
                <a:lnTo>
                  <a:pt x="2555851" y="1679734"/>
                </a:lnTo>
                <a:lnTo>
                  <a:pt x="2555851" y="1679734"/>
                </a:lnTo>
                <a:lnTo>
                  <a:pt x="2556900" y="1679734"/>
                </a:lnTo>
                <a:cubicBezTo>
                  <a:pt x="2557194" y="1680382"/>
                  <a:pt x="2557452" y="1681048"/>
                  <a:pt x="2557661" y="1681734"/>
                </a:cubicBezTo>
                <a:close/>
                <a:moveTo>
                  <a:pt x="2556804" y="1673828"/>
                </a:moveTo>
                <a:lnTo>
                  <a:pt x="2555471" y="1670971"/>
                </a:lnTo>
                <a:lnTo>
                  <a:pt x="2556423" y="1670971"/>
                </a:lnTo>
                <a:cubicBezTo>
                  <a:pt x="2556994" y="1672209"/>
                  <a:pt x="2557471" y="1673447"/>
                  <a:pt x="2557947" y="1674590"/>
                </a:cubicBezTo>
                <a:close/>
                <a:moveTo>
                  <a:pt x="2558137" y="1685639"/>
                </a:moveTo>
                <a:lnTo>
                  <a:pt x="2558137" y="1685639"/>
                </a:lnTo>
                <a:lnTo>
                  <a:pt x="2558899" y="1685639"/>
                </a:lnTo>
                <a:lnTo>
                  <a:pt x="2558899" y="1685639"/>
                </a:lnTo>
                <a:close/>
                <a:moveTo>
                  <a:pt x="2558137" y="1669352"/>
                </a:moveTo>
                <a:cubicBezTo>
                  <a:pt x="2558137" y="1668018"/>
                  <a:pt x="2557376" y="1666685"/>
                  <a:pt x="2556900" y="1665446"/>
                </a:cubicBezTo>
                <a:lnTo>
                  <a:pt x="2559376" y="1665446"/>
                </a:lnTo>
                <a:cubicBezTo>
                  <a:pt x="2559376" y="1666208"/>
                  <a:pt x="2559376" y="1667065"/>
                  <a:pt x="2559376" y="1667828"/>
                </a:cubicBezTo>
                <a:cubicBezTo>
                  <a:pt x="2559052" y="1668275"/>
                  <a:pt x="2558766" y="1668751"/>
                  <a:pt x="2558519" y="1669256"/>
                </a:cubicBezTo>
                <a:close/>
                <a:moveTo>
                  <a:pt x="2559281" y="1680115"/>
                </a:moveTo>
                <a:lnTo>
                  <a:pt x="2558709" y="1678496"/>
                </a:lnTo>
                <a:cubicBezTo>
                  <a:pt x="2559023" y="1678153"/>
                  <a:pt x="2559223" y="1677724"/>
                  <a:pt x="2559281" y="1677257"/>
                </a:cubicBezTo>
                <a:cubicBezTo>
                  <a:pt x="2559576" y="1677876"/>
                  <a:pt x="2559833" y="1678514"/>
                  <a:pt x="2560042" y="1679162"/>
                </a:cubicBezTo>
                <a:cubicBezTo>
                  <a:pt x="2559995" y="1679477"/>
                  <a:pt x="2559862" y="1679772"/>
                  <a:pt x="2559662" y="1680020"/>
                </a:cubicBezTo>
                <a:close/>
                <a:moveTo>
                  <a:pt x="2559281" y="1673257"/>
                </a:moveTo>
                <a:lnTo>
                  <a:pt x="2560614" y="1673257"/>
                </a:lnTo>
                <a:cubicBezTo>
                  <a:pt x="2560614" y="1674400"/>
                  <a:pt x="2560614" y="1675448"/>
                  <a:pt x="2561281" y="1676590"/>
                </a:cubicBezTo>
                <a:lnTo>
                  <a:pt x="2560614" y="1677257"/>
                </a:lnTo>
                <a:cubicBezTo>
                  <a:pt x="2560424" y="1675352"/>
                  <a:pt x="2559947" y="1673638"/>
                  <a:pt x="2559757" y="1673162"/>
                </a:cubicBezTo>
                <a:close/>
                <a:moveTo>
                  <a:pt x="2568234" y="1693355"/>
                </a:moveTo>
                <a:cubicBezTo>
                  <a:pt x="2568234" y="1692307"/>
                  <a:pt x="2567568" y="1691354"/>
                  <a:pt x="2567282" y="1690306"/>
                </a:cubicBezTo>
                <a:cubicBezTo>
                  <a:pt x="2567853" y="1690716"/>
                  <a:pt x="2568387" y="1691164"/>
                  <a:pt x="2568901" y="1691640"/>
                </a:cubicBezTo>
                <a:cubicBezTo>
                  <a:pt x="2568853" y="1692526"/>
                  <a:pt x="2568853" y="1693421"/>
                  <a:pt x="2568901" y="1694307"/>
                </a:cubicBezTo>
                <a:close/>
                <a:moveTo>
                  <a:pt x="2569853" y="1681544"/>
                </a:moveTo>
                <a:lnTo>
                  <a:pt x="2570710" y="1681544"/>
                </a:lnTo>
                <a:cubicBezTo>
                  <a:pt x="2570663" y="1682182"/>
                  <a:pt x="2570663" y="1682810"/>
                  <a:pt x="2570710" y="1683448"/>
                </a:cubicBezTo>
                <a:lnTo>
                  <a:pt x="2570710" y="1683448"/>
                </a:lnTo>
                <a:cubicBezTo>
                  <a:pt x="2570530" y="1682791"/>
                  <a:pt x="2570406" y="1682125"/>
                  <a:pt x="2570330" y="1681448"/>
                </a:cubicBezTo>
                <a:close/>
                <a:moveTo>
                  <a:pt x="2571473" y="1678877"/>
                </a:moveTo>
                <a:lnTo>
                  <a:pt x="2569567" y="1678877"/>
                </a:lnTo>
                <a:cubicBezTo>
                  <a:pt x="2569567" y="1678210"/>
                  <a:pt x="2569567" y="1677543"/>
                  <a:pt x="2569567" y="1676876"/>
                </a:cubicBezTo>
                <a:lnTo>
                  <a:pt x="2572139" y="1676876"/>
                </a:lnTo>
                <a:close/>
                <a:moveTo>
                  <a:pt x="2573663" y="1672495"/>
                </a:moveTo>
                <a:lnTo>
                  <a:pt x="2573663" y="1672495"/>
                </a:lnTo>
                <a:close/>
                <a:moveTo>
                  <a:pt x="2572806" y="1664018"/>
                </a:moveTo>
                <a:lnTo>
                  <a:pt x="2572806" y="1664018"/>
                </a:lnTo>
                <a:lnTo>
                  <a:pt x="2574521" y="1664018"/>
                </a:lnTo>
                <a:lnTo>
                  <a:pt x="2574521" y="1664494"/>
                </a:lnTo>
                <a:close/>
                <a:moveTo>
                  <a:pt x="2574711" y="1658588"/>
                </a:moveTo>
                <a:lnTo>
                  <a:pt x="2576711" y="1658588"/>
                </a:lnTo>
                <a:cubicBezTo>
                  <a:pt x="2576664" y="1658874"/>
                  <a:pt x="2576664" y="1659160"/>
                  <a:pt x="2576711" y="1659446"/>
                </a:cubicBezTo>
                <a:cubicBezTo>
                  <a:pt x="2576711" y="1659446"/>
                  <a:pt x="2576711" y="1659446"/>
                  <a:pt x="2576711" y="1659446"/>
                </a:cubicBezTo>
                <a:lnTo>
                  <a:pt x="2575473" y="1659446"/>
                </a:lnTo>
                <a:cubicBezTo>
                  <a:pt x="2575397" y="1659122"/>
                  <a:pt x="2575301" y="1658807"/>
                  <a:pt x="2575187" y="1658493"/>
                </a:cubicBezTo>
                <a:close/>
                <a:moveTo>
                  <a:pt x="2576044" y="1672781"/>
                </a:moveTo>
                <a:cubicBezTo>
                  <a:pt x="2576044" y="1672781"/>
                  <a:pt x="2576044" y="1672781"/>
                  <a:pt x="2576044" y="1672304"/>
                </a:cubicBezTo>
                <a:lnTo>
                  <a:pt x="2581474" y="1672304"/>
                </a:lnTo>
                <a:cubicBezTo>
                  <a:pt x="2581855" y="1672990"/>
                  <a:pt x="2582264" y="1673657"/>
                  <a:pt x="2582712" y="1674305"/>
                </a:cubicBezTo>
                <a:cubicBezTo>
                  <a:pt x="2580693" y="1673600"/>
                  <a:pt x="2578626" y="1673057"/>
                  <a:pt x="2576521" y="1672685"/>
                </a:cubicBezTo>
                <a:close/>
                <a:moveTo>
                  <a:pt x="2582521" y="1664398"/>
                </a:moveTo>
                <a:lnTo>
                  <a:pt x="2582521" y="1664398"/>
                </a:lnTo>
                <a:lnTo>
                  <a:pt x="2583379" y="1663732"/>
                </a:lnTo>
                <a:lnTo>
                  <a:pt x="2585093" y="1663732"/>
                </a:lnTo>
                <a:cubicBezTo>
                  <a:pt x="2585141" y="1664046"/>
                  <a:pt x="2585141" y="1664370"/>
                  <a:pt x="2585093" y="1664684"/>
                </a:cubicBezTo>
                <a:lnTo>
                  <a:pt x="2582903" y="1664684"/>
                </a:lnTo>
                <a:close/>
                <a:moveTo>
                  <a:pt x="2584617" y="1651921"/>
                </a:moveTo>
                <a:cubicBezTo>
                  <a:pt x="2584617" y="1651064"/>
                  <a:pt x="2584617" y="1650206"/>
                  <a:pt x="2585284" y="1649254"/>
                </a:cubicBezTo>
                <a:lnTo>
                  <a:pt x="2586427" y="1649254"/>
                </a:lnTo>
                <a:cubicBezTo>
                  <a:pt x="2586427" y="1650206"/>
                  <a:pt x="2585665" y="1651159"/>
                  <a:pt x="2585379" y="1652111"/>
                </a:cubicBezTo>
                <a:close/>
                <a:moveTo>
                  <a:pt x="2583188" y="1667542"/>
                </a:moveTo>
                <a:lnTo>
                  <a:pt x="2586236" y="1667542"/>
                </a:lnTo>
                <a:cubicBezTo>
                  <a:pt x="2586446" y="1668313"/>
                  <a:pt x="2586703" y="1669085"/>
                  <a:pt x="2586998" y="1669828"/>
                </a:cubicBezTo>
                <a:lnTo>
                  <a:pt x="2584712" y="1669828"/>
                </a:lnTo>
                <a:lnTo>
                  <a:pt x="2583474" y="1669828"/>
                </a:lnTo>
                <a:close/>
                <a:moveTo>
                  <a:pt x="2585189" y="1675162"/>
                </a:moveTo>
                <a:lnTo>
                  <a:pt x="2584331" y="1672495"/>
                </a:lnTo>
                <a:lnTo>
                  <a:pt x="2588141" y="1672495"/>
                </a:lnTo>
                <a:cubicBezTo>
                  <a:pt x="2588808" y="1674019"/>
                  <a:pt x="2589570" y="1675543"/>
                  <a:pt x="2590332" y="1676972"/>
                </a:cubicBezTo>
                <a:close/>
                <a:moveTo>
                  <a:pt x="2593951" y="1667256"/>
                </a:moveTo>
                <a:lnTo>
                  <a:pt x="2596143" y="1671828"/>
                </a:lnTo>
                <a:lnTo>
                  <a:pt x="2590332" y="1670399"/>
                </a:lnTo>
                <a:cubicBezTo>
                  <a:pt x="2590332" y="1669352"/>
                  <a:pt x="2590332" y="1668399"/>
                  <a:pt x="2589856" y="1667351"/>
                </a:cubicBezTo>
                <a:close/>
                <a:moveTo>
                  <a:pt x="2593380" y="1665923"/>
                </a:moveTo>
                <a:lnTo>
                  <a:pt x="2589570" y="1665256"/>
                </a:lnTo>
                <a:cubicBezTo>
                  <a:pt x="2589570" y="1664684"/>
                  <a:pt x="2589570" y="1664208"/>
                  <a:pt x="2589570" y="1663732"/>
                </a:cubicBezTo>
                <a:lnTo>
                  <a:pt x="2592618" y="1663732"/>
                </a:lnTo>
                <a:close/>
                <a:moveTo>
                  <a:pt x="2591285" y="1660112"/>
                </a:moveTo>
                <a:lnTo>
                  <a:pt x="2591856" y="1661827"/>
                </a:lnTo>
                <a:lnTo>
                  <a:pt x="2589284" y="1661351"/>
                </a:lnTo>
                <a:lnTo>
                  <a:pt x="2589284" y="1660684"/>
                </a:lnTo>
                <a:close/>
                <a:moveTo>
                  <a:pt x="2590046" y="1649254"/>
                </a:moveTo>
                <a:lnTo>
                  <a:pt x="2590713" y="1649254"/>
                </a:lnTo>
                <a:cubicBezTo>
                  <a:pt x="2589951" y="1650397"/>
                  <a:pt x="2589189" y="1651540"/>
                  <a:pt x="2588332" y="1652588"/>
                </a:cubicBezTo>
                <a:lnTo>
                  <a:pt x="2588332" y="1652588"/>
                </a:lnTo>
                <a:close/>
                <a:moveTo>
                  <a:pt x="2589094" y="1643253"/>
                </a:moveTo>
                <a:cubicBezTo>
                  <a:pt x="2588332" y="1644777"/>
                  <a:pt x="2587665" y="1646396"/>
                  <a:pt x="2586998" y="1648015"/>
                </a:cubicBezTo>
                <a:lnTo>
                  <a:pt x="2585760" y="1648015"/>
                </a:lnTo>
                <a:cubicBezTo>
                  <a:pt x="2585760" y="1646587"/>
                  <a:pt x="2586618" y="1645063"/>
                  <a:pt x="2587094" y="1643634"/>
                </a:cubicBezTo>
                <a:close/>
                <a:moveTo>
                  <a:pt x="2584331" y="1637633"/>
                </a:moveTo>
                <a:lnTo>
                  <a:pt x="2581760" y="1637633"/>
                </a:lnTo>
                <a:cubicBezTo>
                  <a:pt x="2581760" y="1636586"/>
                  <a:pt x="2582521" y="1635633"/>
                  <a:pt x="2582998" y="1634585"/>
                </a:cubicBezTo>
                <a:cubicBezTo>
                  <a:pt x="2585465" y="1632061"/>
                  <a:pt x="2588074" y="1629680"/>
                  <a:pt x="2590809" y="1627441"/>
                </a:cubicBezTo>
                <a:cubicBezTo>
                  <a:pt x="2588494" y="1630613"/>
                  <a:pt x="2586484" y="1633995"/>
                  <a:pt x="2584808" y="1637538"/>
                </a:cubicBezTo>
                <a:close/>
                <a:moveTo>
                  <a:pt x="2595000" y="1604296"/>
                </a:moveTo>
                <a:cubicBezTo>
                  <a:pt x="2596723" y="1599229"/>
                  <a:pt x="2599124" y="1594428"/>
                  <a:pt x="2602143" y="1590008"/>
                </a:cubicBezTo>
                <a:cubicBezTo>
                  <a:pt x="2604525" y="1587341"/>
                  <a:pt x="2607001" y="1584770"/>
                  <a:pt x="2609668" y="1582293"/>
                </a:cubicBezTo>
                <a:lnTo>
                  <a:pt x="2610811" y="1582864"/>
                </a:lnTo>
                <a:cubicBezTo>
                  <a:pt x="2610535" y="1582560"/>
                  <a:pt x="2610220" y="1582303"/>
                  <a:pt x="2609859" y="1582103"/>
                </a:cubicBezTo>
                <a:lnTo>
                  <a:pt x="2613192" y="1579055"/>
                </a:lnTo>
                <a:lnTo>
                  <a:pt x="2609382" y="1581626"/>
                </a:lnTo>
                <a:lnTo>
                  <a:pt x="2609382" y="1581626"/>
                </a:lnTo>
                <a:cubicBezTo>
                  <a:pt x="2610659" y="1580321"/>
                  <a:pt x="2612030" y="1579112"/>
                  <a:pt x="2613478" y="1578007"/>
                </a:cubicBezTo>
                <a:cubicBezTo>
                  <a:pt x="2615611" y="1578683"/>
                  <a:pt x="2617678" y="1579540"/>
                  <a:pt x="2619669" y="1580579"/>
                </a:cubicBezTo>
                <a:cubicBezTo>
                  <a:pt x="2617955" y="1579293"/>
                  <a:pt x="2616097" y="1578207"/>
                  <a:pt x="2614144" y="1577340"/>
                </a:cubicBezTo>
                <a:lnTo>
                  <a:pt x="2614144" y="1577340"/>
                </a:lnTo>
                <a:lnTo>
                  <a:pt x="2614144" y="1577340"/>
                </a:lnTo>
                <a:cubicBezTo>
                  <a:pt x="2608801" y="1575178"/>
                  <a:pt x="2603133" y="1573892"/>
                  <a:pt x="2597381" y="1573530"/>
                </a:cubicBezTo>
                <a:lnTo>
                  <a:pt x="2598142" y="1573530"/>
                </a:lnTo>
                <a:cubicBezTo>
                  <a:pt x="2607382" y="1573159"/>
                  <a:pt x="2616592" y="1574721"/>
                  <a:pt x="2625194" y="1578102"/>
                </a:cubicBezTo>
                <a:cubicBezTo>
                  <a:pt x="2623126" y="1579198"/>
                  <a:pt x="2621127" y="1580407"/>
                  <a:pt x="2619193" y="1581722"/>
                </a:cubicBezTo>
                <a:lnTo>
                  <a:pt x="2620050" y="1580864"/>
                </a:lnTo>
                <a:cubicBezTo>
                  <a:pt x="2610544" y="1587132"/>
                  <a:pt x="2602229" y="1595038"/>
                  <a:pt x="2595476" y="1604201"/>
                </a:cubicBezTo>
                <a:close/>
                <a:moveTo>
                  <a:pt x="2616240" y="1601153"/>
                </a:moveTo>
                <a:cubicBezTo>
                  <a:pt x="2618955" y="1598390"/>
                  <a:pt x="2622193" y="1596190"/>
                  <a:pt x="2625765" y="1594676"/>
                </a:cubicBezTo>
                <a:cubicBezTo>
                  <a:pt x="2622603" y="1596590"/>
                  <a:pt x="2619584" y="1598724"/>
                  <a:pt x="2616716" y="1601057"/>
                </a:cubicBezTo>
                <a:close/>
                <a:moveTo>
                  <a:pt x="2643958" y="1599533"/>
                </a:moveTo>
                <a:cubicBezTo>
                  <a:pt x="2651740" y="1598238"/>
                  <a:pt x="2659731" y="1599305"/>
                  <a:pt x="2666913" y="1602581"/>
                </a:cubicBezTo>
                <a:cubicBezTo>
                  <a:pt x="2659570" y="1600638"/>
                  <a:pt x="2652026" y="1599581"/>
                  <a:pt x="2644434" y="1599438"/>
                </a:cubicBezTo>
                <a:close/>
              </a:path>
            </a:pathLst>
          </a:custGeom>
          <a:solidFill>
            <a:srgbClr val="374155"/>
          </a:solid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E3BEC8E0-356C-796D-4C39-A8ADF3C79768}"/>
              </a:ext>
            </a:extLst>
          </p:cNvPr>
          <p:cNvSpPr/>
          <p:nvPr userDrawn="1"/>
        </p:nvSpPr>
        <p:spPr>
          <a:xfrm>
            <a:off x="0" y="1163240"/>
            <a:ext cx="12192000" cy="5677295"/>
          </a:xfrm>
          <a:custGeom>
            <a:avLst/>
            <a:gdLst>
              <a:gd name="connsiteX0" fmla="*/ 7143758 w 7143750"/>
              <a:gd name="connsiteY0" fmla="*/ 2569512 h 3466576"/>
              <a:gd name="connsiteX1" fmla="*/ 7143758 w 7143750"/>
              <a:gd name="connsiteY1" fmla="*/ 3466577 h 3466576"/>
              <a:gd name="connsiteX2" fmla="*/ 8 w 7143750"/>
              <a:gd name="connsiteY2" fmla="*/ 3466577 h 3466576"/>
              <a:gd name="connsiteX3" fmla="*/ 8 w 7143750"/>
              <a:gd name="connsiteY3" fmla="*/ 4144 h 3466576"/>
              <a:gd name="connsiteX4" fmla="*/ 3738952 w 7143750"/>
              <a:gd name="connsiteY4" fmla="*/ 2256902 h 3466576"/>
              <a:gd name="connsiteX5" fmla="*/ 7143758 w 7143750"/>
              <a:gd name="connsiteY5" fmla="*/ 2569512 h 346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3750" h="3466576">
                <a:moveTo>
                  <a:pt x="7143758" y="2569512"/>
                </a:moveTo>
                <a:lnTo>
                  <a:pt x="7143758" y="3466577"/>
                </a:lnTo>
                <a:lnTo>
                  <a:pt x="8" y="3466577"/>
                </a:lnTo>
                <a:lnTo>
                  <a:pt x="8" y="4144"/>
                </a:lnTo>
                <a:cubicBezTo>
                  <a:pt x="1242640" y="-91868"/>
                  <a:pt x="2567948" y="1504903"/>
                  <a:pt x="3738952" y="2256902"/>
                </a:cubicBezTo>
                <a:cubicBezTo>
                  <a:pt x="4816801" y="2949560"/>
                  <a:pt x="6406238" y="3032618"/>
                  <a:pt x="7143758" y="2569512"/>
                </a:cubicBezTo>
                <a:close/>
              </a:path>
            </a:pathLst>
          </a:custGeom>
          <a:solidFill>
            <a:srgbClr val="374155"/>
          </a:solid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1B96F65B-B223-8A2C-617F-9C6256B991BF}"/>
              </a:ext>
            </a:extLst>
          </p:cNvPr>
          <p:cNvSpPr/>
          <p:nvPr userDrawn="1"/>
        </p:nvSpPr>
        <p:spPr>
          <a:xfrm>
            <a:off x="0" y="3049951"/>
            <a:ext cx="12192000" cy="3808239"/>
          </a:xfrm>
          <a:custGeom>
            <a:avLst/>
            <a:gdLst>
              <a:gd name="connsiteX0" fmla="*/ 7143758 w 7143750"/>
              <a:gd name="connsiteY0" fmla="*/ 1750861 h 2235301"/>
              <a:gd name="connsiteX1" fmla="*/ 7143758 w 7143750"/>
              <a:gd name="connsiteY1" fmla="*/ 2235302 h 2235301"/>
              <a:gd name="connsiteX2" fmla="*/ 8 w 7143750"/>
              <a:gd name="connsiteY2" fmla="*/ 2235302 h 2235301"/>
              <a:gd name="connsiteX3" fmla="*/ 8 w 7143750"/>
              <a:gd name="connsiteY3" fmla="*/ 2832 h 2235301"/>
              <a:gd name="connsiteX4" fmla="*/ 3738952 w 7143750"/>
              <a:gd name="connsiteY4" fmla="*/ 1537977 h 2235301"/>
              <a:gd name="connsiteX5" fmla="*/ 7143758 w 7143750"/>
              <a:gd name="connsiteY5" fmla="*/ 1750861 h 223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3750" h="2235301">
                <a:moveTo>
                  <a:pt x="7143758" y="1750861"/>
                </a:moveTo>
                <a:lnTo>
                  <a:pt x="7143758" y="2235302"/>
                </a:lnTo>
                <a:lnTo>
                  <a:pt x="8" y="2235302"/>
                </a:lnTo>
                <a:lnTo>
                  <a:pt x="8" y="2832"/>
                </a:lnTo>
                <a:cubicBezTo>
                  <a:pt x="1242640" y="-62700"/>
                  <a:pt x="2567948" y="1025627"/>
                  <a:pt x="3738952" y="1537977"/>
                </a:cubicBezTo>
                <a:cubicBezTo>
                  <a:pt x="4816801" y="2009845"/>
                  <a:pt x="6267458" y="2200822"/>
                  <a:pt x="7143758" y="1750861"/>
                </a:cubicBezTo>
                <a:close/>
              </a:path>
            </a:pathLst>
          </a:custGeom>
          <a:solidFill>
            <a:srgbClr val="EDD7AF"/>
          </a:solidFill>
          <a:ln w="9525" cap="flat">
            <a:noFill/>
            <a:prstDash val="solid"/>
            <a:miter/>
          </a:ln>
        </p:spPr>
        <p:txBody>
          <a:bodyPr rtlCol="0" anchor="ctr"/>
          <a:lstStyle/>
          <a:p>
            <a:endParaRPr lang="en-US"/>
          </a:p>
        </p:txBody>
      </p:sp>
      <p:pic>
        <p:nvPicPr>
          <p:cNvPr id="320" name="Graphic 319">
            <a:extLst>
              <a:ext uri="{FF2B5EF4-FFF2-40B4-BE49-F238E27FC236}">
                <a16:creationId xmlns:a16="http://schemas.microsoft.com/office/drawing/2014/main" id="{0B814C5D-B758-C601-0833-B5E585C4CF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43692" y="3049951"/>
            <a:ext cx="12335691" cy="3908107"/>
          </a:xfrm>
          <a:prstGeom prst="rect">
            <a:avLst/>
          </a:prstGeom>
        </p:spPr>
      </p:pic>
    </p:spTree>
    <p:extLst>
      <p:ext uri="{BB962C8B-B14F-4D97-AF65-F5344CB8AC3E}">
        <p14:creationId xmlns:p14="http://schemas.microsoft.com/office/powerpoint/2010/main" val="1580105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1A1BDF8-27F5-8EAA-198F-84F65FBC31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C0E8E44D-E810-19BD-BF6E-B27356DD62A9}"/>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3">
            <a:extLst>
              <a:ext uri="{FF2B5EF4-FFF2-40B4-BE49-F238E27FC236}">
                <a16:creationId xmlns:a16="http://schemas.microsoft.com/office/drawing/2014/main" id="{1689D30A-18BA-4373-B162-2A4FFC4B4B8B}"/>
              </a:ext>
            </a:extLst>
          </p:cNvPr>
          <p:cNvSpPr>
            <a:spLocks noGrp="1"/>
          </p:cNvSpPr>
          <p:nvPr>
            <p:ph type="pic" sz="quarter" idx="11"/>
          </p:nvPr>
        </p:nvSpPr>
        <p:spPr>
          <a:xfrm>
            <a:off x="6374874" y="990601"/>
            <a:ext cx="4447311" cy="5867399"/>
          </a:xfrm>
          <a:custGeom>
            <a:avLst/>
            <a:gdLst>
              <a:gd name="connsiteX0" fmla="*/ 2222179 w 4447311"/>
              <a:gd name="connsiteY0" fmla="*/ 0 h 5867399"/>
              <a:gd name="connsiteX1" fmla="*/ 3861417 w 4447311"/>
              <a:gd name="connsiteY1" fmla="*/ 1190522 h 5867399"/>
              <a:gd name="connsiteX2" fmla="*/ 4446227 w 4447311"/>
              <a:gd name="connsiteY2" fmla="*/ 2185584 h 5867399"/>
              <a:gd name="connsiteX3" fmla="*/ 4446227 w 4447311"/>
              <a:gd name="connsiteY3" fmla="*/ 5817689 h 5867399"/>
              <a:gd name="connsiteX4" fmla="*/ 4446227 w 4447311"/>
              <a:gd name="connsiteY4" fmla="*/ 5867399 h 5867399"/>
              <a:gd name="connsiteX5" fmla="*/ 1086 w 4447311"/>
              <a:gd name="connsiteY5" fmla="*/ 5867399 h 5867399"/>
              <a:gd name="connsiteX6" fmla="*/ 1086 w 4447311"/>
              <a:gd name="connsiteY6" fmla="*/ 5846096 h 5867399"/>
              <a:gd name="connsiteX7" fmla="*/ 1086 w 4447311"/>
              <a:gd name="connsiteY7" fmla="*/ 2185584 h 5867399"/>
              <a:gd name="connsiteX8" fmla="*/ 585895 w 4447311"/>
              <a:gd name="connsiteY8" fmla="*/ 1190522 h 5867399"/>
              <a:gd name="connsiteX9" fmla="*/ 2222179 w 4447311"/>
              <a:gd name="connsiteY9" fmla="*/ 0 h 5867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7311" h="5867399">
                <a:moveTo>
                  <a:pt x="2222179" y="0"/>
                </a:moveTo>
                <a:cubicBezTo>
                  <a:pt x="2228086" y="2962"/>
                  <a:pt x="3226397" y="728528"/>
                  <a:pt x="3861417" y="1190522"/>
                </a:cubicBezTo>
                <a:cubicBezTo>
                  <a:pt x="4499391" y="1652515"/>
                  <a:pt x="4446227" y="2185584"/>
                  <a:pt x="4446227" y="2185584"/>
                </a:cubicBezTo>
                <a:cubicBezTo>
                  <a:pt x="4446227" y="2185584"/>
                  <a:pt x="4446227" y="2185584"/>
                  <a:pt x="4446227" y="5817689"/>
                </a:cubicBezTo>
                <a:lnTo>
                  <a:pt x="4446227" y="5867399"/>
                </a:lnTo>
                <a:lnTo>
                  <a:pt x="1086" y="5867399"/>
                </a:lnTo>
                <a:lnTo>
                  <a:pt x="1086" y="5846096"/>
                </a:lnTo>
                <a:cubicBezTo>
                  <a:pt x="1086" y="5415964"/>
                  <a:pt x="1086" y="4432805"/>
                  <a:pt x="1086" y="2185584"/>
                </a:cubicBezTo>
                <a:cubicBezTo>
                  <a:pt x="1086" y="2185584"/>
                  <a:pt x="-52079" y="1652515"/>
                  <a:pt x="585895" y="1190522"/>
                </a:cubicBezTo>
                <a:cubicBezTo>
                  <a:pt x="1220915" y="728528"/>
                  <a:pt x="2216272" y="2962"/>
                  <a:pt x="2222179" y="0"/>
                </a:cubicBezTo>
                <a:close/>
              </a:path>
            </a:pathLst>
          </a:custGeom>
          <a:noFill/>
          <a:ln w="38100">
            <a:solidFill>
              <a:srgbClr val="374155"/>
            </a:solidFill>
          </a:ln>
        </p:spPr>
      </p:sp>
    </p:spTree>
    <p:extLst>
      <p:ext uri="{BB962C8B-B14F-4D97-AF65-F5344CB8AC3E}">
        <p14:creationId xmlns:p14="http://schemas.microsoft.com/office/powerpoint/2010/main" val="2909956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6E3F2C-C746-39E5-220A-47229DB15A9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8AE9C07A-AAB6-2471-BE19-33E57D0456F8}"/>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5">
            <a:extLst>
              <a:ext uri="{FF2B5EF4-FFF2-40B4-BE49-F238E27FC236}">
                <a16:creationId xmlns:a16="http://schemas.microsoft.com/office/drawing/2014/main" id="{953660BE-362F-A8B8-4AF1-C0BE0351B794}"/>
              </a:ext>
            </a:extLst>
          </p:cNvPr>
          <p:cNvSpPr>
            <a:spLocks noGrp="1"/>
          </p:cNvSpPr>
          <p:nvPr>
            <p:ph type="pic" sz="quarter" idx="10"/>
          </p:nvPr>
        </p:nvSpPr>
        <p:spPr>
          <a:xfrm>
            <a:off x="8295277" y="1181492"/>
            <a:ext cx="3427852" cy="5418126"/>
          </a:xfrm>
          <a:custGeom>
            <a:avLst/>
            <a:gdLst>
              <a:gd name="connsiteX0" fmla="*/ 2015495 w 4031460"/>
              <a:gd name="connsiteY0" fmla="*/ 0 h 6372200"/>
              <a:gd name="connsiteX1" fmla="*/ 3364838 w 4031460"/>
              <a:gd name="connsiteY1" fmla="*/ 1336825 h 6372200"/>
              <a:gd name="connsiteX2" fmla="*/ 3364838 w 4031460"/>
              <a:gd name="connsiteY2" fmla="*/ 1620105 h 6372200"/>
              <a:gd name="connsiteX3" fmla="*/ 4022047 w 4031460"/>
              <a:gd name="connsiteY3" fmla="*/ 3182917 h 6372200"/>
              <a:gd name="connsiteX4" fmla="*/ 4022047 w 4031460"/>
              <a:gd name="connsiteY4" fmla="*/ 3186100 h 6372200"/>
              <a:gd name="connsiteX5" fmla="*/ 4022047 w 4031460"/>
              <a:gd name="connsiteY5" fmla="*/ 3189283 h 6372200"/>
              <a:gd name="connsiteX6" fmla="*/ 3364838 w 4031460"/>
              <a:gd name="connsiteY6" fmla="*/ 4752095 h 6372200"/>
              <a:gd name="connsiteX7" fmla="*/ 3364838 w 4031460"/>
              <a:gd name="connsiteY7" fmla="*/ 5035375 h 6372200"/>
              <a:gd name="connsiteX8" fmla="*/ 2015495 w 4031460"/>
              <a:gd name="connsiteY8" fmla="*/ 6372200 h 6372200"/>
              <a:gd name="connsiteX9" fmla="*/ 666153 w 4031460"/>
              <a:gd name="connsiteY9" fmla="*/ 5035375 h 6372200"/>
              <a:gd name="connsiteX10" fmla="*/ 666153 w 4031460"/>
              <a:gd name="connsiteY10" fmla="*/ 4752095 h 6372200"/>
              <a:gd name="connsiteX11" fmla="*/ 8944 w 4031460"/>
              <a:gd name="connsiteY11" fmla="*/ 3189283 h 6372200"/>
              <a:gd name="connsiteX12" fmla="*/ 8944 w 4031460"/>
              <a:gd name="connsiteY12" fmla="*/ 3186100 h 6372200"/>
              <a:gd name="connsiteX13" fmla="*/ 8944 w 4031460"/>
              <a:gd name="connsiteY13" fmla="*/ 3182917 h 6372200"/>
              <a:gd name="connsiteX14" fmla="*/ 666153 w 4031460"/>
              <a:gd name="connsiteY14" fmla="*/ 1620105 h 6372200"/>
              <a:gd name="connsiteX15" fmla="*/ 666153 w 4031460"/>
              <a:gd name="connsiteY15" fmla="*/ 1336825 h 6372200"/>
              <a:gd name="connsiteX16" fmla="*/ 2015495 w 4031460"/>
              <a:gd name="connsiteY16" fmla="*/ 0 h 63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31460" h="6372200">
                <a:moveTo>
                  <a:pt x="2015495" y="0"/>
                </a:moveTo>
                <a:cubicBezTo>
                  <a:pt x="2120268" y="1047180"/>
                  <a:pt x="3069570" y="964424"/>
                  <a:pt x="3364838" y="1336825"/>
                </a:cubicBezTo>
                <a:cubicBezTo>
                  <a:pt x="3542634" y="1556447"/>
                  <a:pt x="3364838" y="1620105"/>
                  <a:pt x="3364838" y="1620105"/>
                </a:cubicBezTo>
                <a:cubicBezTo>
                  <a:pt x="4161744" y="1696495"/>
                  <a:pt x="4022047" y="2368090"/>
                  <a:pt x="4022047" y="3182917"/>
                </a:cubicBezTo>
                <a:cubicBezTo>
                  <a:pt x="4022047" y="3182917"/>
                  <a:pt x="4022047" y="3182917"/>
                  <a:pt x="4022047" y="3186100"/>
                </a:cubicBezTo>
                <a:cubicBezTo>
                  <a:pt x="4022047" y="3186100"/>
                  <a:pt x="4022047" y="3186100"/>
                  <a:pt x="4022047" y="3189283"/>
                </a:cubicBezTo>
                <a:cubicBezTo>
                  <a:pt x="4022047" y="4000927"/>
                  <a:pt x="4161744" y="4672523"/>
                  <a:pt x="3364838" y="4752095"/>
                </a:cubicBezTo>
                <a:cubicBezTo>
                  <a:pt x="3364838" y="4752095"/>
                  <a:pt x="3542634" y="4812571"/>
                  <a:pt x="3364838" y="5035375"/>
                </a:cubicBezTo>
                <a:cubicBezTo>
                  <a:pt x="3069570" y="5407776"/>
                  <a:pt x="2120268" y="5325021"/>
                  <a:pt x="2015495" y="6372200"/>
                </a:cubicBezTo>
                <a:cubicBezTo>
                  <a:pt x="1910723" y="5325021"/>
                  <a:pt x="961421" y="5407776"/>
                  <a:pt x="666153" y="5035375"/>
                </a:cubicBezTo>
                <a:cubicBezTo>
                  <a:pt x="491532" y="4812571"/>
                  <a:pt x="666153" y="4752095"/>
                  <a:pt x="666153" y="4752095"/>
                </a:cubicBezTo>
                <a:cubicBezTo>
                  <a:pt x="-127578" y="4672523"/>
                  <a:pt x="8944" y="4000927"/>
                  <a:pt x="8944" y="3189283"/>
                </a:cubicBezTo>
                <a:cubicBezTo>
                  <a:pt x="8944" y="3186100"/>
                  <a:pt x="8944" y="3186100"/>
                  <a:pt x="8944" y="3186100"/>
                </a:cubicBezTo>
                <a:cubicBezTo>
                  <a:pt x="8944" y="3182917"/>
                  <a:pt x="8944" y="3182917"/>
                  <a:pt x="8944" y="3182917"/>
                </a:cubicBezTo>
                <a:cubicBezTo>
                  <a:pt x="8944" y="2368090"/>
                  <a:pt x="-127578" y="1696495"/>
                  <a:pt x="666153" y="1620105"/>
                </a:cubicBezTo>
                <a:cubicBezTo>
                  <a:pt x="666153" y="1620105"/>
                  <a:pt x="491532" y="1556447"/>
                  <a:pt x="666153" y="1336825"/>
                </a:cubicBezTo>
                <a:cubicBezTo>
                  <a:pt x="961421" y="964424"/>
                  <a:pt x="1910723" y="1047180"/>
                  <a:pt x="2015495"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4" name="Picture Placeholder 5">
            <a:extLst>
              <a:ext uri="{FF2B5EF4-FFF2-40B4-BE49-F238E27FC236}">
                <a16:creationId xmlns:a16="http://schemas.microsoft.com/office/drawing/2014/main" id="{DEFEB97B-5F8C-C299-8EC7-60403F2C1875}"/>
              </a:ext>
            </a:extLst>
          </p:cNvPr>
          <p:cNvSpPr>
            <a:spLocks noGrp="1"/>
          </p:cNvSpPr>
          <p:nvPr>
            <p:ph type="pic" sz="quarter" idx="11"/>
          </p:nvPr>
        </p:nvSpPr>
        <p:spPr>
          <a:xfrm>
            <a:off x="4389780" y="1181492"/>
            <a:ext cx="3427852" cy="5418126"/>
          </a:xfrm>
          <a:custGeom>
            <a:avLst/>
            <a:gdLst>
              <a:gd name="connsiteX0" fmla="*/ 2015495 w 4031460"/>
              <a:gd name="connsiteY0" fmla="*/ 0 h 6372200"/>
              <a:gd name="connsiteX1" fmla="*/ 3364838 w 4031460"/>
              <a:gd name="connsiteY1" fmla="*/ 1336825 h 6372200"/>
              <a:gd name="connsiteX2" fmla="*/ 3364838 w 4031460"/>
              <a:gd name="connsiteY2" fmla="*/ 1620105 h 6372200"/>
              <a:gd name="connsiteX3" fmla="*/ 4022047 w 4031460"/>
              <a:gd name="connsiteY3" fmla="*/ 3182917 h 6372200"/>
              <a:gd name="connsiteX4" fmla="*/ 4022047 w 4031460"/>
              <a:gd name="connsiteY4" fmla="*/ 3186100 h 6372200"/>
              <a:gd name="connsiteX5" fmla="*/ 4022047 w 4031460"/>
              <a:gd name="connsiteY5" fmla="*/ 3189283 h 6372200"/>
              <a:gd name="connsiteX6" fmla="*/ 3364838 w 4031460"/>
              <a:gd name="connsiteY6" fmla="*/ 4752095 h 6372200"/>
              <a:gd name="connsiteX7" fmla="*/ 3364838 w 4031460"/>
              <a:gd name="connsiteY7" fmla="*/ 5035375 h 6372200"/>
              <a:gd name="connsiteX8" fmla="*/ 2015495 w 4031460"/>
              <a:gd name="connsiteY8" fmla="*/ 6372200 h 6372200"/>
              <a:gd name="connsiteX9" fmla="*/ 666153 w 4031460"/>
              <a:gd name="connsiteY9" fmla="*/ 5035375 h 6372200"/>
              <a:gd name="connsiteX10" fmla="*/ 666153 w 4031460"/>
              <a:gd name="connsiteY10" fmla="*/ 4752095 h 6372200"/>
              <a:gd name="connsiteX11" fmla="*/ 8944 w 4031460"/>
              <a:gd name="connsiteY11" fmla="*/ 3189283 h 6372200"/>
              <a:gd name="connsiteX12" fmla="*/ 8944 w 4031460"/>
              <a:gd name="connsiteY12" fmla="*/ 3186100 h 6372200"/>
              <a:gd name="connsiteX13" fmla="*/ 8944 w 4031460"/>
              <a:gd name="connsiteY13" fmla="*/ 3182917 h 6372200"/>
              <a:gd name="connsiteX14" fmla="*/ 666153 w 4031460"/>
              <a:gd name="connsiteY14" fmla="*/ 1620105 h 6372200"/>
              <a:gd name="connsiteX15" fmla="*/ 666153 w 4031460"/>
              <a:gd name="connsiteY15" fmla="*/ 1336825 h 6372200"/>
              <a:gd name="connsiteX16" fmla="*/ 2015495 w 4031460"/>
              <a:gd name="connsiteY16" fmla="*/ 0 h 63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31460" h="6372200">
                <a:moveTo>
                  <a:pt x="2015495" y="0"/>
                </a:moveTo>
                <a:cubicBezTo>
                  <a:pt x="2120268" y="1047180"/>
                  <a:pt x="3069570" y="964424"/>
                  <a:pt x="3364838" y="1336825"/>
                </a:cubicBezTo>
                <a:cubicBezTo>
                  <a:pt x="3542634" y="1556447"/>
                  <a:pt x="3364838" y="1620105"/>
                  <a:pt x="3364838" y="1620105"/>
                </a:cubicBezTo>
                <a:cubicBezTo>
                  <a:pt x="4161744" y="1696495"/>
                  <a:pt x="4022047" y="2368090"/>
                  <a:pt x="4022047" y="3182917"/>
                </a:cubicBezTo>
                <a:cubicBezTo>
                  <a:pt x="4022047" y="3182917"/>
                  <a:pt x="4022047" y="3182917"/>
                  <a:pt x="4022047" y="3186100"/>
                </a:cubicBezTo>
                <a:cubicBezTo>
                  <a:pt x="4022047" y="3186100"/>
                  <a:pt x="4022047" y="3186100"/>
                  <a:pt x="4022047" y="3189283"/>
                </a:cubicBezTo>
                <a:cubicBezTo>
                  <a:pt x="4022047" y="4000927"/>
                  <a:pt x="4161744" y="4672523"/>
                  <a:pt x="3364838" y="4752095"/>
                </a:cubicBezTo>
                <a:cubicBezTo>
                  <a:pt x="3364838" y="4752095"/>
                  <a:pt x="3542634" y="4812571"/>
                  <a:pt x="3364838" y="5035375"/>
                </a:cubicBezTo>
                <a:cubicBezTo>
                  <a:pt x="3069570" y="5407776"/>
                  <a:pt x="2120268" y="5325021"/>
                  <a:pt x="2015495" y="6372200"/>
                </a:cubicBezTo>
                <a:cubicBezTo>
                  <a:pt x="1910723" y="5325021"/>
                  <a:pt x="961421" y="5407776"/>
                  <a:pt x="666153" y="5035375"/>
                </a:cubicBezTo>
                <a:cubicBezTo>
                  <a:pt x="491532" y="4812571"/>
                  <a:pt x="666153" y="4752095"/>
                  <a:pt x="666153" y="4752095"/>
                </a:cubicBezTo>
                <a:cubicBezTo>
                  <a:pt x="-127578" y="4672523"/>
                  <a:pt x="8944" y="4000927"/>
                  <a:pt x="8944" y="3189283"/>
                </a:cubicBezTo>
                <a:cubicBezTo>
                  <a:pt x="8944" y="3186100"/>
                  <a:pt x="8944" y="3186100"/>
                  <a:pt x="8944" y="3186100"/>
                </a:cubicBezTo>
                <a:cubicBezTo>
                  <a:pt x="8944" y="3182917"/>
                  <a:pt x="8944" y="3182917"/>
                  <a:pt x="8944" y="3182917"/>
                </a:cubicBezTo>
                <a:cubicBezTo>
                  <a:pt x="8944" y="2368090"/>
                  <a:pt x="-127578" y="1696495"/>
                  <a:pt x="666153" y="1620105"/>
                </a:cubicBezTo>
                <a:cubicBezTo>
                  <a:pt x="666153" y="1620105"/>
                  <a:pt x="491532" y="1556447"/>
                  <a:pt x="666153" y="1336825"/>
                </a:cubicBezTo>
                <a:cubicBezTo>
                  <a:pt x="961421" y="964424"/>
                  <a:pt x="1910723" y="1047180"/>
                  <a:pt x="2015495"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5" name="Picture Placeholder 5">
            <a:extLst>
              <a:ext uri="{FF2B5EF4-FFF2-40B4-BE49-F238E27FC236}">
                <a16:creationId xmlns:a16="http://schemas.microsoft.com/office/drawing/2014/main" id="{4BE4160E-99DE-6446-19AE-C65BDEA795E5}"/>
              </a:ext>
            </a:extLst>
          </p:cNvPr>
          <p:cNvSpPr>
            <a:spLocks noGrp="1"/>
          </p:cNvSpPr>
          <p:nvPr>
            <p:ph type="pic" sz="quarter" idx="12"/>
          </p:nvPr>
        </p:nvSpPr>
        <p:spPr>
          <a:xfrm>
            <a:off x="484283" y="1181492"/>
            <a:ext cx="3427852" cy="5418126"/>
          </a:xfrm>
          <a:custGeom>
            <a:avLst/>
            <a:gdLst>
              <a:gd name="connsiteX0" fmla="*/ 2015495 w 4031460"/>
              <a:gd name="connsiteY0" fmla="*/ 0 h 6372200"/>
              <a:gd name="connsiteX1" fmla="*/ 3364838 w 4031460"/>
              <a:gd name="connsiteY1" fmla="*/ 1336825 h 6372200"/>
              <a:gd name="connsiteX2" fmla="*/ 3364838 w 4031460"/>
              <a:gd name="connsiteY2" fmla="*/ 1620105 h 6372200"/>
              <a:gd name="connsiteX3" fmla="*/ 4022047 w 4031460"/>
              <a:gd name="connsiteY3" fmla="*/ 3182917 h 6372200"/>
              <a:gd name="connsiteX4" fmla="*/ 4022047 w 4031460"/>
              <a:gd name="connsiteY4" fmla="*/ 3186100 h 6372200"/>
              <a:gd name="connsiteX5" fmla="*/ 4022047 w 4031460"/>
              <a:gd name="connsiteY5" fmla="*/ 3189283 h 6372200"/>
              <a:gd name="connsiteX6" fmla="*/ 3364838 w 4031460"/>
              <a:gd name="connsiteY6" fmla="*/ 4752095 h 6372200"/>
              <a:gd name="connsiteX7" fmla="*/ 3364838 w 4031460"/>
              <a:gd name="connsiteY7" fmla="*/ 5035375 h 6372200"/>
              <a:gd name="connsiteX8" fmla="*/ 2015495 w 4031460"/>
              <a:gd name="connsiteY8" fmla="*/ 6372200 h 6372200"/>
              <a:gd name="connsiteX9" fmla="*/ 666153 w 4031460"/>
              <a:gd name="connsiteY9" fmla="*/ 5035375 h 6372200"/>
              <a:gd name="connsiteX10" fmla="*/ 666153 w 4031460"/>
              <a:gd name="connsiteY10" fmla="*/ 4752095 h 6372200"/>
              <a:gd name="connsiteX11" fmla="*/ 8944 w 4031460"/>
              <a:gd name="connsiteY11" fmla="*/ 3189283 h 6372200"/>
              <a:gd name="connsiteX12" fmla="*/ 8944 w 4031460"/>
              <a:gd name="connsiteY12" fmla="*/ 3186100 h 6372200"/>
              <a:gd name="connsiteX13" fmla="*/ 8944 w 4031460"/>
              <a:gd name="connsiteY13" fmla="*/ 3182917 h 6372200"/>
              <a:gd name="connsiteX14" fmla="*/ 666153 w 4031460"/>
              <a:gd name="connsiteY14" fmla="*/ 1620105 h 6372200"/>
              <a:gd name="connsiteX15" fmla="*/ 666153 w 4031460"/>
              <a:gd name="connsiteY15" fmla="*/ 1336825 h 6372200"/>
              <a:gd name="connsiteX16" fmla="*/ 2015495 w 4031460"/>
              <a:gd name="connsiteY16" fmla="*/ 0 h 63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31460" h="6372200">
                <a:moveTo>
                  <a:pt x="2015495" y="0"/>
                </a:moveTo>
                <a:cubicBezTo>
                  <a:pt x="2120268" y="1047180"/>
                  <a:pt x="3069570" y="964424"/>
                  <a:pt x="3364838" y="1336825"/>
                </a:cubicBezTo>
                <a:cubicBezTo>
                  <a:pt x="3542634" y="1556447"/>
                  <a:pt x="3364838" y="1620105"/>
                  <a:pt x="3364838" y="1620105"/>
                </a:cubicBezTo>
                <a:cubicBezTo>
                  <a:pt x="4161744" y="1696495"/>
                  <a:pt x="4022047" y="2368090"/>
                  <a:pt x="4022047" y="3182917"/>
                </a:cubicBezTo>
                <a:cubicBezTo>
                  <a:pt x="4022047" y="3182917"/>
                  <a:pt x="4022047" y="3182917"/>
                  <a:pt x="4022047" y="3186100"/>
                </a:cubicBezTo>
                <a:cubicBezTo>
                  <a:pt x="4022047" y="3186100"/>
                  <a:pt x="4022047" y="3186100"/>
                  <a:pt x="4022047" y="3189283"/>
                </a:cubicBezTo>
                <a:cubicBezTo>
                  <a:pt x="4022047" y="4000927"/>
                  <a:pt x="4161744" y="4672523"/>
                  <a:pt x="3364838" y="4752095"/>
                </a:cubicBezTo>
                <a:cubicBezTo>
                  <a:pt x="3364838" y="4752095"/>
                  <a:pt x="3542634" y="4812571"/>
                  <a:pt x="3364838" y="5035375"/>
                </a:cubicBezTo>
                <a:cubicBezTo>
                  <a:pt x="3069570" y="5407776"/>
                  <a:pt x="2120268" y="5325021"/>
                  <a:pt x="2015495" y="6372200"/>
                </a:cubicBezTo>
                <a:cubicBezTo>
                  <a:pt x="1910723" y="5325021"/>
                  <a:pt x="961421" y="5407776"/>
                  <a:pt x="666153" y="5035375"/>
                </a:cubicBezTo>
                <a:cubicBezTo>
                  <a:pt x="491532" y="4812571"/>
                  <a:pt x="666153" y="4752095"/>
                  <a:pt x="666153" y="4752095"/>
                </a:cubicBezTo>
                <a:cubicBezTo>
                  <a:pt x="-127578" y="4672523"/>
                  <a:pt x="8944" y="4000927"/>
                  <a:pt x="8944" y="3189283"/>
                </a:cubicBezTo>
                <a:cubicBezTo>
                  <a:pt x="8944" y="3186100"/>
                  <a:pt x="8944" y="3186100"/>
                  <a:pt x="8944" y="3186100"/>
                </a:cubicBezTo>
                <a:cubicBezTo>
                  <a:pt x="8944" y="3182917"/>
                  <a:pt x="8944" y="3182917"/>
                  <a:pt x="8944" y="3182917"/>
                </a:cubicBezTo>
                <a:cubicBezTo>
                  <a:pt x="8944" y="2368090"/>
                  <a:pt x="-127578" y="1696495"/>
                  <a:pt x="666153" y="1620105"/>
                </a:cubicBezTo>
                <a:cubicBezTo>
                  <a:pt x="666153" y="1620105"/>
                  <a:pt x="491532" y="1556447"/>
                  <a:pt x="666153" y="1336825"/>
                </a:cubicBezTo>
                <a:cubicBezTo>
                  <a:pt x="961421" y="964424"/>
                  <a:pt x="1910723" y="1047180"/>
                  <a:pt x="2015495"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4251740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9B0DCF5-A447-DA40-BC7C-F50FF8E8C6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47186695-26D2-62F7-BC6B-72D842C5629E}"/>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3">
            <a:extLst>
              <a:ext uri="{FF2B5EF4-FFF2-40B4-BE49-F238E27FC236}">
                <a16:creationId xmlns:a16="http://schemas.microsoft.com/office/drawing/2014/main" id="{5C19977D-9536-D1E6-BA7E-449880E753E5}"/>
              </a:ext>
            </a:extLst>
          </p:cNvPr>
          <p:cNvSpPr>
            <a:spLocks noGrp="1"/>
          </p:cNvSpPr>
          <p:nvPr>
            <p:ph type="pic" sz="quarter" idx="10"/>
          </p:nvPr>
        </p:nvSpPr>
        <p:spPr>
          <a:xfrm>
            <a:off x="6809018" y="0"/>
            <a:ext cx="5382982" cy="6858000"/>
          </a:xfrm>
          <a:custGeom>
            <a:avLst/>
            <a:gdLst>
              <a:gd name="connsiteX0" fmla="*/ 3322907 w 5382982"/>
              <a:gd name="connsiteY0" fmla="*/ 0 h 6858000"/>
              <a:gd name="connsiteX1" fmla="*/ 5382982 w 5382982"/>
              <a:gd name="connsiteY1" fmla="*/ 0 h 6858000"/>
              <a:gd name="connsiteX2" fmla="*/ 5382982 w 5382982"/>
              <a:gd name="connsiteY2" fmla="*/ 6858000 h 6858000"/>
              <a:gd name="connsiteX3" fmla="*/ 3322908 w 5382982"/>
              <a:gd name="connsiteY3" fmla="*/ 6858000 h 6858000"/>
              <a:gd name="connsiteX4" fmla="*/ 3304994 w 5382982"/>
              <a:gd name="connsiteY4" fmla="*/ 6845893 h 6858000"/>
              <a:gd name="connsiteX5" fmla="*/ 2279892 w 5382982"/>
              <a:gd name="connsiteY5" fmla="*/ 6402437 h 6858000"/>
              <a:gd name="connsiteX6" fmla="*/ 2279892 w 5382982"/>
              <a:gd name="connsiteY6" fmla="*/ 5936239 h 6858000"/>
              <a:gd name="connsiteX7" fmla="*/ 0 w 5382982"/>
              <a:gd name="connsiteY7" fmla="*/ 3423315 h 6858000"/>
              <a:gd name="connsiteX8" fmla="*/ 2279892 w 5382982"/>
              <a:gd name="connsiteY8" fmla="*/ 910392 h 6858000"/>
              <a:gd name="connsiteX9" fmla="*/ 2279892 w 5382982"/>
              <a:gd name="connsiteY9" fmla="*/ 455564 h 6858000"/>
              <a:gd name="connsiteX10" fmla="*/ 3304994 w 5382982"/>
              <a:gd name="connsiteY10" fmla="*/ 121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982" h="6858000">
                <a:moveTo>
                  <a:pt x="3322907" y="0"/>
                </a:moveTo>
                <a:lnTo>
                  <a:pt x="5382982" y="0"/>
                </a:lnTo>
                <a:lnTo>
                  <a:pt x="5382982" y="6858000"/>
                </a:lnTo>
                <a:lnTo>
                  <a:pt x="3322908" y="6858000"/>
                </a:lnTo>
                <a:lnTo>
                  <a:pt x="3304994" y="6845893"/>
                </a:lnTo>
                <a:cubicBezTo>
                  <a:pt x="2781809" y="6518986"/>
                  <a:pt x="2279892" y="6402437"/>
                  <a:pt x="2279892" y="6402437"/>
                </a:cubicBezTo>
                <a:cubicBezTo>
                  <a:pt x="2279892" y="6402437"/>
                  <a:pt x="2279892" y="6402437"/>
                  <a:pt x="2279892" y="5936239"/>
                </a:cubicBezTo>
                <a:cubicBezTo>
                  <a:pt x="998162" y="5822532"/>
                  <a:pt x="0" y="4742315"/>
                  <a:pt x="0" y="3423315"/>
                </a:cubicBezTo>
                <a:cubicBezTo>
                  <a:pt x="0" y="2115686"/>
                  <a:pt x="998162" y="1035470"/>
                  <a:pt x="2279892" y="910392"/>
                </a:cubicBezTo>
                <a:cubicBezTo>
                  <a:pt x="2279892" y="910392"/>
                  <a:pt x="2279892" y="910392"/>
                  <a:pt x="2279892" y="455564"/>
                </a:cubicBezTo>
                <a:cubicBezTo>
                  <a:pt x="2279892" y="455564"/>
                  <a:pt x="2781809" y="339014"/>
                  <a:pt x="3304994" y="12107"/>
                </a:cubicBezTo>
                <a:close/>
              </a:path>
            </a:pathLst>
          </a:custGeom>
          <a:noFill/>
          <a:ln w="38100">
            <a:solidFill>
              <a:srgbClr val="374155"/>
            </a:solidFill>
          </a:ln>
        </p:spPr>
      </p:sp>
    </p:spTree>
    <p:extLst>
      <p:ext uri="{BB962C8B-B14F-4D97-AF65-F5344CB8AC3E}">
        <p14:creationId xmlns:p14="http://schemas.microsoft.com/office/powerpoint/2010/main" val="27958944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0AC40CB-33BF-5B97-1358-2098FD721D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EC124AA7-36E7-ED53-130F-586157DF2E84}"/>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7">
            <a:extLst>
              <a:ext uri="{FF2B5EF4-FFF2-40B4-BE49-F238E27FC236}">
                <a16:creationId xmlns:a16="http://schemas.microsoft.com/office/drawing/2014/main" id="{6D0A6C97-1C73-653B-0D5F-599BF601AF53}"/>
              </a:ext>
            </a:extLst>
          </p:cNvPr>
          <p:cNvSpPr>
            <a:spLocks noGrp="1"/>
          </p:cNvSpPr>
          <p:nvPr>
            <p:ph type="pic" sz="quarter" idx="10"/>
          </p:nvPr>
        </p:nvSpPr>
        <p:spPr>
          <a:xfrm>
            <a:off x="190500" y="321282"/>
            <a:ext cx="5448300" cy="6536718"/>
          </a:xfrm>
          <a:custGeom>
            <a:avLst/>
            <a:gdLst>
              <a:gd name="connsiteX0" fmla="*/ 2720066 w 5448300"/>
              <a:gd name="connsiteY0" fmla="*/ 0 h 6536718"/>
              <a:gd name="connsiteX1" fmla="*/ 2769076 w 5448300"/>
              <a:gd name="connsiteY1" fmla="*/ 408749 h 6536718"/>
              <a:gd name="connsiteX2" fmla="*/ 2965117 w 5448300"/>
              <a:gd name="connsiteY2" fmla="*/ 645823 h 6536718"/>
              <a:gd name="connsiteX3" fmla="*/ 2965117 w 5448300"/>
              <a:gd name="connsiteY3" fmla="*/ 653998 h 6536718"/>
              <a:gd name="connsiteX4" fmla="*/ 5268596 w 5448300"/>
              <a:gd name="connsiteY4" fmla="*/ 3196415 h 6536718"/>
              <a:gd name="connsiteX5" fmla="*/ 5244091 w 5448300"/>
              <a:gd name="connsiteY5" fmla="*/ 3564289 h 6536718"/>
              <a:gd name="connsiteX6" fmla="*/ 5448300 w 5448300"/>
              <a:gd name="connsiteY6" fmla="*/ 3564289 h 6536718"/>
              <a:gd name="connsiteX7" fmla="*/ 5448300 w 5448300"/>
              <a:gd name="connsiteY7" fmla="*/ 6246203 h 6536718"/>
              <a:gd name="connsiteX8" fmla="*/ 5448300 w 5448300"/>
              <a:gd name="connsiteY8" fmla="*/ 6536718 h 6536718"/>
              <a:gd name="connsiteX9" fmla="*/ 0 w 5448300"/>
              <a:gd name="connsiteY9" fmla="*/ 6536718 h 6536718"/>
              <a:gd name="connsiteX10" fmla="*/ 0 w 5448300"/>
              <a:gd name="connsiteY10" fmla="*/ 6506756 h 6536718"/>
              <a:gd name="connsiteX11" fmla="*/ 0 w 5448300"/>
              <a:gd name="connsiteY11" fmla="*/ 3564289 h 6536718"/>
              <a:gd name="connsiteX12" fmla="*/ 204209 w 5448300"/>
              <a:gd name="connsiteY12" fmla="*/ 3564289 h 6536718"/>
              <a:gd name="connsiteX13" fmla="*/ 171536 w 5448300"/>
              <a:gd name="connsiteY13" fmla="*/ 3196415 h 6536718"/>
              <a:gd name="connsiteX14" fmla="*/ 2483183 w 5448300"/>
              <a:gd name="connsiteY14" fmla="*/ 653998 h 6536718"/>
              <a:gd name="connsiteX15" fmla="*/ 2483183 w 5448300"/>
              <a:gd name="connsiteY15" fmla="*/ 645823 h 6536718"/>
              <a:gd name="connsiteX16" fmla="*/ 2671056 w 5448300"/>
              <a:gd name="connsiteY16" fmla="*/ 408749 h 6536718"/>
              <a:gd name="connsiteX17" fmla="*/ 2720066 w 5448300"/>
              <a:gd name="connsiteY17" fmla="*/ 0 h 653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48300" h="6536718">
                <a:moveTo>
                  <a:pt x="2720066" y="0"/>
                </a:moveTo>
                <a:cubicBezTo>
                  <a:pt x="2720066" y="0"/>
                  <a:pt x="2720066" y="0"/>
                  <a:pt x="2769076" y="408749"/>
                </a:cubicBezTo>
                <a:cubicBezTo>
                  <a:pt x="2883433" y="425099"/>
                  <a:pt x="2965117" y="523198"/>
                  <a:pt x="2965117" y="645823"/>
                </a:cubicBezTo>
                <a:cubicBezTo>
                  <a:pt x="2965117" y="645823"/>
                  <a:pt x="2965117" y="645823"/>
                  <a:pt x="2965117" y="653998"/>
                </a:cubicBezTo>
                <a:cubicBezTo>
                  <a:pt x="4255719" y="776623"/>
                  <a:pt x="5268596" y="1863894"/>
                  <a:pt x="5268596" y="3196415"/>
                </a:cubicBezTo>
                <a:cubicBezTo>
                  <a:pt x="5268596" y="3319039"/>
                  <a:pt x="5260428" y="3441664"/>
                  <a:pt x="5244091" y="3564289"/>
                </a:cubicBezTo>
                <a:lnTo>
                  <a:pt x="5448300" y="3564289"/>
                </a:lnTo>
                <a:cubicBezTo>
                  <a:pt x="5448300" y="3564289"/>
                  <a:pt x="5448300" y="3564289"/>
                  <a:pt x="5448300" y="6246203"/>
                </a:cubicBezTo>
                <a:lnTo>
                  <a:pt x="5448300" y="6536718"/>
                </a:lnTo>
                <a:lnTo>
                  <a:pt x="0" y="6536718"/>
                </a:lnTo>
                <a:lnTo>
                  <a:pt x="0" y="6506756"/>
                </a:lnTo>
                <a:cubicBezTo>
                  <a:pt x="0" y="5755820"/>
                  <a:pt x="0" y="4794622"/>
                  <a:pt x="0" y="3564289"/>
                </a:cubicBezTo>
                <a:cubicBezTo>
                  <a:pt x="0" y="3564289"/>
                  <a:pt x="0" y="3564289"/>
                  <a:pt x="204209" y="3564289"/>
                </a:cubicBezTo>
                <a:cubicBezTo>
                  <a:pt x="179704" y="3441664"/>
                  <a:pt x="171536" y="3319039"/>
                  <a:pt x="171536" y="3196415"/>
                </a:cubicBezTo>
                <a:cubicBezTo>
                  <a:pt x="171536" y="1863894"/>
                  <a:pt x="1184413" y="776623"/>
                  <a:pt x="2483183" y="653998"/>
                </a:cubicBezTo>
                <a:cubicBezTo>
                  <a:pt x="2483183" y="645823"/>
                  <a:pt x="2483183" y="645823"/>
                  <a:pt x="2483183" y="645823"/>
                </a:cubicBezTo>
                <a:cubicBezTo>
                  <a:pt x="2483183" y="523198"/>
                  <a:pt x="2564867" y="425099"/>
                  <a:pt x="2671056" y="408749"/>
                </a:cubicBezTo>
                <a:cubicBezTo>
                  <a:pt x="2671056" y="408749"/>
                  <a:pt x="2671056" y="408749"/>
                  <a:pt x="2720066"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14391871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87863D78-CE27-F95D-1D35-541EEA1DFD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36B8FBD2-3E15-723F-BCDB-31942A0631FF}"/>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9">
            <a:extLst>
              <a:ext uri="{FF2B5EF4-FFF2-40B4-BE49-F238E27FC236}">
                <a16:creationId xmlns:a16="http://schemas.microsoft.com/office/drawing/2014/main" id="{2C67B786-500A-AF6D-13DE-D41DF29EDE18}"/>
              </a:ext>
            </a:extLst>
          </p:cNvPr>
          <p:cNvSpPr>
            <a:spLocks noGrp="1"/>
          </p:cNvSpPr>
          <p:nvPr>
            <p:ph type="pic" sz="quarter" idx="10"/>
          </p:nvPr>
        </p:nvSpPr>
        <p:spPr>
          <a:xfrm>
            <a:off x="672452" y="914400"/>
            <a:ext cx="5041608" cy="5029200"/>
          </a:xfrm>
          <a:custGeom>
            <a:avLst/>
            <a:gdLst>
              <a:gd name="connsiteX0" fmla="*/ 2535280 w 5041608"/>
              <a:gd name="connsiteY0" fmla="*/ 0 h 5029200"/>
              <a:gd name="connsiteX1" fmla="*/ 3260433 w 5041608"/>
              <a:gd name="connsiteY1" fmla="*/ 744454 h 5029200"/>
              <a:gd name="connsiteX2" fmla="*/ 4299911 w 5041608"/>
              <a:gd name="connsiteY2" fmla="*/ 744454 h 5029200"/>
              <a:gd name="connsiteX3" fmla="*/ 4299911 w 5041608"/>
              <a:gd name="connsiteY3" fmla="*/ 1753603 h 5029200"/>
              <a:gd name="connsiteX4" fmla="*/ 5041608 w 5041608"/>
              <a:gd name="connsiteY4" fmla="*/ 2498057 h 5029200"/>
              <a:gd name="connsiteX5" fmla="*/ 4310940 w 5041608"/>
              <a:gd name="connsiteY5" fmla="*/ 3230103 h 5029200"/>
              <a:gd name="connsiteX6" fmla="*/ 4310940 w 5041608"/>
              <a:gd name="connsiteY6" fmla="*/ 4257174 h 5029200"/>
              <a:gd name="connsiteX7" fmla="*/ 3282491 w 5041608"/>
              <a:gd name="connsiteY7" fmla="*/ 4257174 h 5029200"/>
              <a:gd name="connsiteX8" fmla="*/ 2511843 w 5041608"/>
              <a:gd name="connsiteY8" fmla="*/ 5029200 h 5029200"/>
              <a:gd name="connsiteX9" fmla="*/ 1781175 w 5041608"/>
              <a:gd name="connsiteY9" fmla="*/ 4284746 h 5029200"/>
              <a:gd name="connsiteX10" fmla="*/ 741697 w 5041608"/>
              <a:gd name="connsiteY10" fmla="*/ 4284746 h 5029200"/>
              <a:gd name="connsiteX11" fmla="*/ 741697 w 5041608"/>
              <a:gd name="connsiteY11" fmla="*/ 3275597 h 5029200"/>
              <a:gd name="connsiteX12" fmla="*/ 0 w 5041608"/>
              <a:gd name="connsiteY12" fmla="*/ 2531144 h 5029200"/>
              <a:gd name="connsiteX13" fmla="*/ 736182 w 5041608"/>
              <a:gd name="connsiteY13" fmla="*/ 1799097 h 5029200"/>
              <a:gd name="connsiteX14" fmla="*/ 736182 w 5041608"/>
              <a:gd name="connsiteY14" fmla="*/ 772026 h 5029200"/>
              <a:gd name="connsiteX15" fmla="*/ 1759117 w 5041608"/>
              <a:gd name="connsiteY15" fmla="*/ 772026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41608" h="5029200">
                <a:moveTo>
                  <a:pt x="2535280" y="0"/>
                </a:moveTo>
                <a:lnTo>
                  <a:pt x="3260433" y="744454"/>
                </a:lnTo>
                <a:lnTo>
                  <a:pt x="4299911" y="744454"/>
                </a:lnTo>
                <a:lnTo>
                  <a:pt x="4299911" y="1753603"/>
                </a:lnTo>
                <a:lnTo>
                  <a:pt x="5041608" y="2498057"/>
                </a:lnTo>
                <a:lnTo>
                  <a:pt x="4310940" y="3230103"/>
                </a:lnTo>
                <a:lnTo>
                  <a:pt x="4310940" y="4257174"/>
                </a:lnTo>
                <a:lnTo>
                  <a:pt x="3282491" y="4257174"/>
                </a:lnTo>
                <a:lnTo>
                  <a:pt x="2511843" y="5029200"/>
                </a:lnTo>
                <a:lnTo>
                  <a:pt x="1781175" y="4284746"/>
                </a:lnTo>
                <a:lnTo>
                  <a:pt x="741697" y="4284746"/>
                </a:lnTo>
                <a:lnTo>
                  <a:pt x="741697" y="3275597"/>
                </a:lnTo>
                <a:lnTo>
                  <a:pt x="0" y="2531144"/>
                </a:lnTo>
                <a:lnTo>
                  <a:pt x="736182" y="1799097"/>
                </a:lnTo>
                <a:lnTo>
                  <a:pt x="736182" y="772026"/>
                </a:lnTo>
                <a:lnTo>
                  <a:pt x="1759117" y="772026"/>
                </a:ln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3755600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203592A0-2AB9-9D13-C705-EF05DB2B1A1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CAE52D71-C7A2-AFD8-C2EA-95A236A844ED}"/>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20">
            <a:extLst>
              <a:ext uri="{FF2B5EF4-FFF2-40B4-BE49-F238E27FC236}">
                <a16:creationId xmlns:a16="http://schemas.microsoft.com/office/drawing/2014/main" id="{7B743BB2-9357-5443-B7B9-CF9A3E474A58}"/>
              </a:ext>
            </a:extLst>
          </p:cNvPr>
          <p:cNvSpPr>
            <a:spLocks noGrp="1"/>
          </p:cNvSpPr>
          <p:nvPr>
            <p:ph type="pic" sz="quarter" idx="10"/>
          </p:nvPr>
        </p:nvSpPr>
        <p:spPr>
          <a:xfrm>
            <a:off x="6580188" y="489220"/>
            <a:ext cx="5116512" cy="5879560"/>
          </a:xfrm>
          <a:custGeom>
            <a:avLst/>
            <a:gdLst>
              <a:gd name="connsiteX0" fmla="*/ 2558256 w 5116512"/>
              <a:gd name="connsiteY0" fmla="*/ 0 h 5879560"/>
              <a:gd name="connsiteX1" fmla="*/ 3808091 w 5116512"/>
              <a:gd name="connsiteY1" fmla="*/ 1233337 h 5879560"/>
              <a:gd name="connsiteX2" fmla="*/ 3808091 w 5116512"/>
              <a:gd name="connsiteY2" fmla="*/ 1494361 h 5879560"/>
              <a:gd name="connsiteX3" fmla="*/ 5116512 w 5116512"/>
              <a:gd name="connsiteY3" fmla="*/ 2936517 h 5879560"/>
              <a:gd name="connsiteX4" fmla="*/ 3808091 w 5116512"/>
              <a:gd name="connsiteY4" fmla="*/ 4378674 h 5879560"/>
              <a:gd name="connsiteX5" fmla="*/ 3808091 w 5116512"/>
              <a:gd name="connsiteY5" fmla="*/ 4646223 h 5879560"/>
              <a:gd name="connsiteX6" fmla="*/ 2558256 w 5116512"/>
              <a:gd name="connsiteY6" fmla="*/ 5879560 h 5879560"/>
              <a:gd name="connsiteX7" fmla="*/ 1308421 w 5116512"/>
              <a:gd name="connsiteY7" fmla="*/ 4646223 h 5879560"/>
              <a:gd name="connsiteX8" fmla="*/ 1308421 w 5116512"/>
              <a:gd name="connsiteY8" fmla="*/ 4378674 h 5879560"/>
              <a:gd name="connsiteX9" fmla="*/ 0 w 5116512"/>
              <a:gd name="connsiteY9" fmla="*/ 2936517 h 5879560"/>
              <a:gd name="connsiteX10" fmla="*/ 1308421 w 5116512"/>
              <a:gd name="connsiteY10" fmla="*/ 1494361 h 5879560"/>
              <a:gd name="connsiteX11" fmla="*/ 1308421 w 5116512"/>
              <a:gd name="connsiteY11" fmla="*/ 1233337 h 5879560"/>
              <a:gd name="connsiteX12" fmla="*/ 2558256 w 5116512"/>
              <a:gd name="connsiteY12" fmla="*/ 0 h 587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16512" h="5879560">
                <a:moveTo>
                  <a:pt x="2558256" y="0"/>
                </a:moveTo>
                <a:cubicBezTo>
                  <a:pt x="2655899" y="965788"/>
                  <a:pt x="3808091" y="1233337"/>
                  <a:pt x="3808091" y="1233337"/>
                </a:cubicBezTo>
                <a:cubicBezTo>
                  <a:pt x="3808091" y="1233337"/>
                  <a:pt x="3808091" y="1233337"/>
                  <a:pt x="3808091" y="1494361"/>
                </a:cubicBezTo>
                <a:cubicBezTo>
                  <a:pt x="4543671" y="1566143"/>
                  <a:pt x="5116512" y="2186074"/>
                  <a:pt x="5116512" y="2936517"/>
                </a:cubicBezTo>
                <a:cubicBezTo>
                  <a:pt x="5116512" y="3693486"/>
                  <a:pt x="4543671" y="4313418"/>
                  <a:pt x="3808091" y="4378674"/>
                </a:cubicBezTo>
                <a:cubicBezTo>
                  <a:pt x="3808091" y="4378674"/>
                  <a:pt x="3808091" y="4378674"/>
                  <a:pt x="3808091" y="4646223"/>
                </a:cubicBezTo>
                <a:cubicBezTo>
                  <a:pt x="3808091" y="4646223"/>
                  <a:pt x="2655899" y="4913772"/>
                  <a:pt x="2558256" y="5879560"/>
                </a:cubicBezTo>
                <a:cubicBezTo>
                  <a:pt x="2460613" y="4913772"/>
                  <a:pt x="1308421" y="4646223"/>
                  <a:pt x="1308421" y="4646223"/>
                </a:cubicBezTo>
                <a:cubicBezTo>
                  <a:pt x="1308421" y="4646223"/>
                  <a:pt x="1308421" y="4646223"/>
                  <a:pt x="1308421" y="4378674"/>
                </a:cubicBezTo>
                <a:cubicBezTo>
                  <a:pt x="572841" y="4313418"/>
                  <a:pt x="0" y="3693486"/>
                  <a:pt x="0" y="2936517"/>
                </a:cubicBezTo>
                <a:cubicBezTo>
                  <a:pt x="0" y="2186074"/>
                  <a:pt x="572841" y="1566143"/>
                  <a:pt x="1308421" y="1494361"/>
                </a:cubicBezTo>
                <a:cubicBezTo>
                  <a:pt x="1308421" y="1494361"/>
                  <a:pt x="1308421" y="1494361"/>
                  <a:pt x="1308421" y="1233337"/>
                </a:cubicBezTo>
                <a:cubicBezTo>
                  <a:pt x="1308421" y="1233337"/>
                  <a:pt x="2460613" y="965788"/>
                  <a:pt x="2558256"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1607047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04" name="Graphic 303">
            <a:extLst>
              <a:ext uri="{FF2B5EF4-FFF2-40B4-BE49-F238E27FC236}">
                <a16:creationId xmlns:a16="http://schemas.microsoft.com/office/drawing/2014/main" id="{3F06A70A-98A9-8A94-550E-8D03B072E3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305" name="Graphic 304">
            <a:extLst>
              <a:ext uri="{FF2B5EF4-FFF2-40B4-BE49-F238E27FC236}">
                <a16:creationId xmlns:a16="http://schemas.microsoft.com/office/drawing/2014/main" id="{CB11C7A2-CD50-F4C8-EA9E-C6933445E4F2}"/>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Tree>
    <p:extLst>
      <p:ext uri="{BB962C8B-B14F-4D97-AF65-F5344CB8AC3E}">
        <p14:creationId xmlns:p14="http://schemas.microsoft.com/office/powerpoint/2010/main" val="2758630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BAAC56-F2A2-9F36-5120-30EBC57D7B99}"/>
              </a:ext>
            </a:extLst>
          </p:cNvPr>
          <p:cNvSpPr/>
          <p:nvPr userDrawn="1"/>
        </p:nvSpPr>
        <p:spPr>
          <a:xfrm>
            <a:off x="0" y="0"/>
            <a:ext cx="12192000" cy="6858000"/>
          </a:xfrm>
          <a:prstGeom prst="rect">
            <a:avLst/>
          </a:prstGeom>
          <a:solidFill>
            <a:srgbClr val="374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6509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624" name="Freeform: Shape 623">
            <a:extLst>
              <a:ext uri="{FF2B5EF4-FFF2-40B4-BE49-F238E27FC236}">
                <a16:creationId xmlns:a16="http://schemas.microsoft.com/office/drawing/2014/main" id="{1B860275-A667-3011-9C9B-92BF4D4555B4}"/>
              </a:ext>
            </a:extLst>
          </p:cNvPr>
          <p:cNvSpPr/>
          <p:nvPr userDrawn="1"/>
        </p:nvSpPr>
        <p:spPr>
          <a:xfrm flipH="1" flipV="1">
            <a:off x="8359" y="0"/>
            <a:ext cx="12192000" cy="6870561"/>
          </a:xfrm>
          <a:custGeom>
            <a:avLst/>
            <a:gdLst>
              <a:gd name="connsiteX0" fmla="*/ 12192000 w 12192000"/>
              <a:gd name="connsiteY0" fmla="*/ 188209 h 6870561"/>
              <a:gd name="connsiteX1" fmla="*/ 12074329 w 12192000"/>
              <a:gd name="connsiteY1" fmla="*/ 98343 h 6870561"/>
              <a:gd name="connsiteX2" fmla="*/ 11945721 w 12192000"/>
              <a:gd name="connsiteY2" fmla="*/ 17530 h 6870561"/>
              <a:gd name="connsiteX3" fmla="*/ 11911382 w 12192000"/>
              <a:gd name="connsiteY3" fmla="*/ 0 h 6870561"/>
              <a:gd name="connsiteX4" fmla="*/ 12192000 w 12192000"/>
              <a:gd name="connsiteY4" fmla="*/ 0 h 6870561"/>
              <a:gd name="connsiteX5" fmla="*/ 1240314 w 12192000"/>
              <a:gd name="connsiteY5" fmla="*/ 6870291 h 6870561"/>
              <a:gd name="connsiteX6" fmla="*/ 0 w 12192000"/>
              <a:gd name="connsiteY6" fmla="*/ 6801648 h 6870561"/>
              <a:gd name="connsiteX7" fmla="*/ 0 w 12192000"/>
              <a:gd name="connsiteY7" fmla="*/ 0 h 6870561"/>
              <a:gd name="connsiteX8" fmla="*/ 10111961 w 12192000"/>
              <a:gd name="connsiteY8" fmla="*/ 0 h 6870561"/>
              <a:gd name="connsiteX9" fmla="*/ 10077623 w 12192000"/>
              <a:gd name="connsiteY9" fmla="*/ 17530 h 6870561"/>
              <a:gd name="connsiteX10" fmla="*/ 9341071 w 12192000"/>
              <a:gd name="connsiteY10" fmla="*/ 1181584 h 6870561"/>
              <a:gd name="connsiteX11" fmla="*/ 9375012 w 12192000"/>
              <a:gd name="connsiteY11" fmla="*/ 1464499 h 6870561"/>
              <a:gd name="connsiteX12" fmla="*/ 9377154 w 12192000"/>
              <a:gd name="connsiteY12" fmla="*/ 1471500 h 6870561"/>
              <a:gd name="connsiteX13" fmla="*/ 9370112 w 12192000"/>
              <a:gd name="connsiteY13" fmla="*/ 1472709 h 6870561"/>
              <a:gd name="connsiteX14" fmla="*/ 8874639 w 12192000"/>
              <a:gd name="connsiteY14" fmla="*/ 1602277 h 6870561"/>
              <a:gd name="connsiteX15" fmla="*/ 1240314 w 12192000"/>
              <a:gd name="connsiteY15" fmla="*/ 6870291 h 687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92000" h="6870561">
                <a:moveTo>
                  <a:pt x="12192000" y="188209"/>
                </a:moveTo>
                <a:lnTo>
                  <a:pt x="12074329" y="98343"/>
                </a:lnTo>
                <a:cubicBezTo>
                  <a:pt x="12033075" y="69734"/>
                  <a:pt x="11990159" y="42757"/>
                  <a:pt x="11945721" y="17530"/>
                </a:cubicBezTo>
                <a:lnTo>
                  <a:pt x="11911382" y="0"/>
                </a:lnTo>
                <a:lnTo>
                  <a:pt x="12192000" y="0"/>
                </a:lnTo>
                <a:close/>
                <a:moveTo>
                  <a:pt x="1240314" y="6870291"/>
                </a:moveTo>
                <a:cubicBezTo>
                  <a:pt x="858216" y="6867643"/>
                  <a:pt x="445851" y="6845527"/>
                  <a:pt x="0" y="6801648"/>
                </a:cubicBezTo>
                <a:lnTo>
                  <a:pt x="0" y="0"/>
                </a:lnTo>
                <a:lnTo>
                  <a:pt x="10111961" y="0"/>
                </a:lnTo>
                <a:lnTo>
                  <a:pt x="10077623" y="17530"/>
                </a:lnTo>
                <a:cubicBezTo>
                  <a:pt x="9633241" y="269803"/>
                  <a:pt x="9341071" y="697023"/>
                  <a:pt x="9341071" y="1181584"/>
                </a:cubicBezTo>
                <a:cubicBezTo>
                  <a:pt x="9341071" y="1278497"/>
                  <a:pt x="9352758" y="1373115"/>
                  <a:pt x="9375012" y="1464499"/>
                </a:cubicBezTo>
                <a:lnTo>
                  <a:pt x="9377154" y="1471500"/>
                </a:lnTo>
                <a:lnTo>
                  <a:pt x="9370112" y="1472709"/>
                </a:lnTo>
                <a:cubicBezTo>
                  <a:pt x="9207056" y="1505389"/>
                  <a:pt x="9041649" y="1548095"/>
                  <a:pt x="8874639" y="1602277"/>
                </a:cubicBezTo>
                <a:cubicBezTo>
                  <a:pt x="5893390" y="2569684"/>
                  <a:pt x="6971791" y="6910016"/>
                  <a:pt x="1240314" y="6870291"/>
                </a:cubicBezTo>
                <a:close/>
              </a:path>
            </a:pathLst>
          </a:custGeom>
          <a:solidFill>
            <a:srgbClr val="EDD7AF"/>
          </a:solidFill>
          <a:ln w="9525" cap="flat">
            <a:noFill/>
            <a:prstDash val="solid"/>
            <a:miter/>
          </a:ln>
        </p:spPr>
        <p:txBody>
          <a:bodyPr rtlCol="0" anchor="ctr"/>
          <a:lstStyle/>
          <a:p>
            <a:endParaRPr lang="en-US"/>
          </a:p>
        </p:txBody>
      </p:sp>
      <p:grpSp>
        <p:nvGrpSpPr>
          <p:cNvPr id="5" name="Graphic 2">
            <a:extLst>
              <a:ext uri="{FF2B5EF4-FFF2-40B4-BE49-F238E27FC236}">
                <a16:creationId xmlns:a16="http://schemas.microsoft.com/office/drawing/2014/main" id="{0607064E-5201-9D12-AC06-6487E78F0518}"/>
              </a:ext>
            </a:extLst>
          </p:cNvPr>
          <p:cNvGrpSpPr/>
          <p:nvPr userDrawn="1"/>
        </p:nvGrpSpPr>
        <p:grpSpPr>
          <a:xfrm>
            <a:off x="0" y="1405575"/>
            <a:ext cx="12192000" cy="5452425"/>
            <a:chOff x="2277522" y="2482119"/>
            <a:chExt cx="7143750" cy="3194780"/>
          </a:xfrm>
          <a:solidFill>
            <a:srgbClr val="374155"/>
          </a:solidFill>
        </p:grpSpPr>
        <p:sp>
          <p:nvSpPr>
            <p:cNvPr id="7" name="Freeform: Shape 6">
              <a:extLst>
                <a:ext uri="{FF2B5EF4-FFF2-40B4-BE49-F238E27FC236}">
                  <a16:creationId xmlns:a16="http://schemas.microsoft.com/office/drawing/2014/main" id="{A4ACF625-78CE-897E-3677-97C57ED7941A}"/>
                </a:ext>
              </a:extLst>
            </p:cNvPr>
            <p:cNvSpPr/>
            <p:nvPr/>
          </p:nvSpPr>
          <p:spPr>
            <a:xfrm>
              <a:off x="2277522" y="2482119"/>
              <a:ext cx="7143750" cy="3194780"/>
            </a:xfrm>
            <a:custGeom>
              <a:avLst/>
              <a:gdLst>
                <a:gd name="connsiteX0" fmla="*/ 7143750 w 7143750"/>
                <a:gd name="connsiteY0" fmla="*/ 609219 h 3194780"/>
                <a:gd name="connsiteX1" fmla="*/ 7143750 w 7143750"/>
                <a:gd name="connsiteY1" fmla="*/ 3194780 h 3194780"/>
                <a:gd name="connsiteX2" fmla="*/ 0 w 7143750"/>
                <a:gd name="connsiteY2" fmla="*/ 3194780 h 3194780"/>
                <a:gd name="connsiteX3" fmla="*/ 0 w 7143750"/>
                <a:gd name="connsiteY3" fmla="*/ 2539937 h 3194780"/>
                <a:gd name="connsiteX4" fmla="*/ 3130773 w 7143750"/>
                <a:gd name="connsiteY4" fmla="*/ 2499741 h 3194780"/>
                <a:gd name="connsiteX5" fmla="*/ 5253514 w 7143750"/>
                <a:gd name="connsiteY5" fmla="*/ 1921859 h 3194780"/>
                <a:gd name="connsiteX6" fmla="*/ 5253514 w 7143750"/>
                <a:gd name="connsiteY6" fmla="*/ 724948 h 3194780"/>
                <a:gd name="connsiteX7" fmla="*/ 5278469 w 7143750"/>
                <a:gd name="connsiteY7" fmla="*/ 698468 h 3194780"/>
                <a:gd name="connsiteX8" fmla="*/ 5278469 w 7143750"/>
                <a:gd name="connsiteY8" fmla="*/ 664464 h 3194780"/>
                <a:gd name="connsiteX9" fmla="*/ 5321237 w 7143750"/>
                <a:gd name="connsiteY9" fmla="*/ 607314 h 3194780"/>
                <a:gd name="connsiteX10" fmla="*/ 5321237 w 7143750"/>
                <a:gd name="connsiteY10" fmla="*/ 602742 h 3194780"/>
                <a:gd name="connsiteX11" fmla="*/ 5332381 w 7143750"/>
                <a:gd name="connsiteY11" fmla="*/ 590360 h 3194780"/>
                <a:gd name="connsiteX12" fmla="*/ 5335905 w 7143750"/>
                <a:gd name="connsiteY12" fmla="*/ 556165 h 3194780"/>
                <a:gd name="connsiteX13" fmla="*/ 5341239 w 7143750"/>
                <a:gd name="connsiteY13" fmla="*/ 556165 h 3194780"/>
                <a:gd name="connsiteX14" fmla="*/ 5344764 w 7143750"/>
                <a:gd name="connsiteY14" fmla="*/ 590360 h 3194780"/>
                <a:gd name="connsiteX15" fmla="*/ 5355908 w 7143750"/>
                <a:gd name="connsiteY15" fmla="*/ 602742 h 3194780"/>
                <a:gd name="connsiteX16" fmla="*/ 5355908 w 7143750"/>
                <a:gd name="connsiteY16" fmla="*/ 607314 h 3194780"/>
                <a:gd name="connsiteX17" fmla="*/ 5398770 w 7143750"/>
                <a:gd name="connsiteY17" fmla="*/ 664464 h 3194780"/>
                <a:gd name="connsiteX18" fmla="*/ 5398770 w 7143750"/>
                <a:gd name="connsiteY18" fmla="*/ 698373 h 3194780"/>
                <a:gd name="connsiteX19" fmla="*/ 5417058 w 7143750"/>
                <a:gd name="connsiteY19" fmla="*/ 698373 h 3194780"/>
                <a:gd name="connsiteX20" fmla="*/ 5417058 w 7143750"/>
                <a:gd name="connsiteY20" fmla="*/ 540449 h 3194780"/>
                <a:gd name="connsiteX21" fmla="*/ 5438109 w 7143750"/>
                <a:gd name="connsiteY21" fmla="*/ 516255 h 3194780"/>
                <a:gd name="connsiteX22" fmla="*/ 5438109 w 7143750"/>
                <a:gd name="connsiteY22" fmla="*/ 480155 h 3194780"/>
                <a:gd name="connsiteX23" fmla="*/ 5429546 w 7143750"/>
                <a:gd name="connsiteY23" fmla="*/ 467411 h 3194780"/>
                <a:gd name="connsiteX24" fmla="*/ 5436489 w 7143750"/>
                <a:gd name="connsiteY24" fmla="*/ 459296 h 3194780"/>
                <a:gd name="connsiteX25" fmla="*/ 5447538 w 7143750"/>
                <a:gd name="connsiteY25" fmla="*/ 370808 h 3194780"/>
                <a:gd name="connsiteX26" fmla="*/ 5553456 w 7143750"/>
                <a:gd name="connsiteY26" fmla="*/ 297085 h 3194780"/>
                <a:gd name="connsiteX27" fmla="*/ 5559648 w 7143750"/>
                <a:gd name="connsiteY27" fmla="*/ 258032 h 3194780"/>
                <a:gd name="connsiteX28" fmla="*/ 5561457 w 7143750"/>
                <a:gd name="connsiteY28" fmla="*/ 258032 h 3194780"/>
                <a:gd name="connsiteX29" fmla="*/ 5567649 w 7143750"/>
                <a:gd name="connsiteY29" fmla="*/ 296990 h 3194780"/>
                <a:gd name="connsiteX30" fmla="*/ 5673567 w 7143750"/>
                <a:gd name="connsiteY30" fmla="*/ 370808 h 3194780"/>
                <a:gd name="connsiteX31" fmla="*/ 5684616 w 7143750"/>
                <a:gd name="connsiteY31" fmla="*/ 459296 h 3194780"/>
                <a:gd name="connsiteX32" fmla="*/ 5691112 w 7143750"/>
                <a:gd name="connsiteY32" fmla="*/ 473212 h 3194780"/>
                <a:gd name="connsiteX33" fmla="*/ 5682996 w 7143750"/>
                <a:gd name="connsiteY33" fmla="*/ 480155 h 3194780"/>
                <a:gd name="connsiteX34" fmla="*/ 5682996 w 7143750"/>
                <a:gd name="connsiteY34" fmla="*/ 516446 h 3194780"/>
                <a:gd name="connsiteX35" fmla="*/ 5704046 w 7143750"/>
                <a:gd name="connsiteY35" fmla="*/ 540639 h 3194780"/>
                <a:gd name="connsiteX36" fmla="*/ 5704046 w 7143750"/>
                <a:gd name="connsiteY36" fmla="*/ 611029 h 3194780"/>
                <a:gd name="connsiteX37" fmla="*/ 5733288 w 7143750"/>
                <a:gd name="connsiteY37" fmla="*/ 611029 h 3194780"/>
                <a:gd name="connsiteX38" fmla="*/ 5733288 w 7143750"/>
                <a:gd name="connsiteY38" fmla="*/ 598265 h 3194780"/>
                <a:gd name="connsiteX39" fmla="*/ 5782247 w 7143750"/>
                <a:gd name="connsiteY39" fmla="*/ 549402 h 3194780"/>
                <a:gd name="connsiteX40" fmla="*/ 5821014 w 7143750"/>
                <a:gd name="connsiteY40" fmla="*/ 549402 h 3194780"/>
                <a:gd name="connsiteX41" fmla="*/ 5821014 w 7143750"/>
                <a:gd name="connsiteY41" fmla="*/ 496348 h 3194780"/>
                <a:gd name="connsiteX42" fmla="*/ 5827300 w 7143750"/>
                <a:gd name="connsiteY42" fmla="*/ 496348 h 3194780"/>
                <a:gd name="connsiteX43" fmla="*/ 5827300 w 7143750"/>
                <a:gd name="connsiteY43" fmla="*/ 487299 h 3194780"/>
                <a:gd name="connsiteX44" fmla="*/ 5837492 w 7143750"/>
                <a:gd name="connsiteY44" fmla="*/ 473869 h 3194780"/>
                <a:gd name="connsiteX45" fmla="*/ 5837492 w 7143750"/>
                <a:gd name="connsiteY45" fmla="*/ 188119 h 3194780"/>
                <a:gd name="connsiteX46" fmla="*/ 5836825 w 7143750"/>
                <a:gd name="connsiteY46" fmla="*/ 188119 h 3194780"/>
                <a:gd name="connsiteX47" fmla="*/ 5827777 w 7143750"/>
                <a:gd name="connsiteY47" fmla="*/ 179070 h 3194780"/>
                <a:gd name="connsiteX48" fmla="*/ 5827777 w 7143750"/>
                <a:gd name="connsiteY48" fmla="*/ 175355 h 3194780"/>
                <a:gd name="connsiteX49" fmla="*/ 5836825 w 7143750"/>
                <a:gd name="connsiteY49" fmla="*/ 166307 h 3194780"/>
                <a:gd name="connsiteX50" fmla="*/ 5837968 w 7143750"/>
                <a:gd name="connsiteY50" fmla="*/ 166307 h 3194780"/>
                <a:gd name="connsiteX51" fmla="*/ 5858923 w 7143750"/>
                <a:gd name="connsiteY51" fmla="*/ 100584 h 3194780"/>
                <a:gd name="connsiteX52" fmla="*/ 5858923 w 7143750"/>
                <a:gd name="connsiteY52" fmla="*/ 77724 h 3194780"/>
                <a:gd name="connsiteX53" fmla="*/ 5862352 w 7143750"/>
                <a:gd name="connsiteY53" fmla="*/ 74390 h 3194780"/>
                <a:gd name="connsiteX54" fmla="*/ 5870829 w 7143750"/>
                <a:gd name="connsiteY54" fmla="*/ 74390 h 3194780"/>
                <a:gd name="connsiteX55" fmla="*/ 5870829 w 7143750"/>
                <a:gd name="connsiteY55" fmla="*/ 25337 h 3194780"/>
                <a:gd name="connsiteX56" fmla="*/ 5882259 w 7143750"/>
                <a:gd name="connsiteY56" fmla="*/ 0 h 3194780"/>
                <a:gd name="connsiteX57" fmla="*/ 5884927 w 7143750"/>
                <a:gd name="connsiteY57" fmla="*/ 0 h 3194780"/>
                <a:gd name="connsiteX58" fmla="*/ 5896261 w 7143750"/>
                <a:gd name="connsiteY58" fmla="*/ 25337 h 3194780"/>
                <a:gd name="connsiteX59" fmla="*/ 5896261 w 7143750"/>
                <a:gd name="connsiteY59" fmla="*/ 74390 h 3194780"/>
                <a:gd name="connsiteX60" fmla="*/ 5904834 w 7143750"/>
                <a:gd name="connsiteY60" fmla="*/ 74390 h 3194780"/>
                <a:gd name="connsiteX61" fmla="*/ 5906739 w 7143750"/>
                <a:gd name="connsiteY61" fmla="*/ 74962 h 3194780"/>
                <a:gd name="connsiteX62" fmla="*/ 5908168 w 7143750"/>
                <a:gd name="connsiteY62" fmla="*/ 77724 h 3194780"/>
                <a:gd name="connsiteX63" fmla="*/ 5908168 w 7143750"/>
                <a:gd name="connsiteY63" fmla="*/ 100584 h 3194780"/>
                <a:gd name="connsiteX64" fmla="*/ 5909120 w 7143750"/>
                <a:gd name="connsiteY64" fmla="*/ 103537 h 3194780"/>
                <a:gd name="connsiteX65" fmla="*/ 5927312 w 7143750"/>
                <a:gd name="connsiteY65" fmla="*/ 160687 h 3194780"/>
                <a:gd name="connsiteX66" fmla="*/ 5929122 w 7143750"/>
                <a:gd name="connsiteY66" fmla="*/ 166211 h 3194780"/>
                <a:gd name="connsiteX67" fmla="*/ 5930265 w 7143750"/>
                <a:gd name="connsiteY67" fmla="*/ 166211 h 3194780"/>
                <a:gd name="connsiteX68" fmla="*/ 5939314 w 7143750"/>
                <a:gd name="connsiteY68" fmla="*/ 175260 h 3194780"/>
                <a:gd name="connsiteX69" fmla="*/ 5939314 w 7143750"/>
                <a:gd name="connsiteY69" fmla="*/ 178403 h 3194780"/>
                <a:gd name="connsiteX70" fmla="*/ 5930265 w 7143750"/>
                <a:gd name="connsiteY70" fmla="*/ 187452 h 3194780"/>
                <a:gd name="connsiteX71" fmla="*/ 5929599 w 7143750"/>
                <a:gd name="connsiteY71" fmla="*/ 187452 h 3194780"/>
                <a:gd name="connsiteX72" fmla="*/ 5929599 w 7143750"/>
                <a:gd name="connsiteY72" fmla="*/ 473202 h 3194780"/>
                <a:gd name="connsiteX73" fmla="*/ 5939790 w 7143750"/>
                <a:gd name="connsiteY73" fmla="*/ 486632 h 3194780"/>
                <a:gd name="connsiteX74" fmla="*/ 5939790 w 7143750"/>
                <a:gd name="connsiteY74" fmla="*/ 495681 h 3194780"/>
                <a:gd name="connsiteX75" fmla="*/ 5948839 w 7143750"/>
                <a:gd name="connsiteY75" fmla="*/ 495681 h 3194780"/>
                <a:gd name="connsiteX76" fmla="*/ 5946172 w 7143750"/>
                <a:gd name="connsiteY76" fmla="*/ 488252 h 3194780"/>
                <a:gd name="connsiteX77" fmla="*/ 5946172 w 7143750"/>
                <a:gd name="connsiteY77" fmla="*/ 484251 h 3194780"/>
                <a:gd name="connsiteX78" fmla="*/ 5957697 w 7143750"/>
                <a:gd name="connsiteY78" fmla="*/ 472726 h 3194780"/>
                <a:gd name="connsiteX79" fmla="*/ 5963222 w 7143750"/>
                <a:gd name="connsiteY79" fmla="*/ 472726 h 3194780"/>
                <a:gd name="connsiteX80" fmla="*/ 5963222 w 7143750"/>
                <a:gd name="connsiteY80" fmla="*/ 470535 h 3194780"/>
                <a:gd name="connsiteX81" fmla="*/ 6009513 w 7143750"/>
                <a:gd name="connsiteY81" fmla="*/ 424339 h 3194780"/>
                <a:gd name="connsiteX82" fmla="*/ 6021134 w 7143750"/>
                <a:gd name="connsiteY82" fmla="*/ 424339 h 3194780"/>
                <a:gd name="connsiteX83" fmla="*/ 6021134 w 7143750"/>
                <a:gd name="connsiteY83" fmla="*/ 324612 h 3194780"/>
                <a:gd name="connsiteX84" fmla="*/ 6010466 w 7143750"/>
                <a:gd name="connsiteY84" fmla="*/ 313563 h 3194780"/>
                <a:gd name="connsiteX85" fmla="*/ 6010466 w 7143750"/>
                <a:gd name="connsiteY85" fmla="*/ 309753 h 3194780"/>
                <a:gd name="connsiteX86" fmla="*/ 6021515 w 7143750"/>
                <a:gd name="connsiteY86" fmla="*/ 298704 h 3194780"/>
                <a:gd name="connsiteX87" fmla="*/ 6028087 w 7143750"/>
                <a:gd name="connsiteY87" fmla="*/ 298704 h 3194780"/>
                <a:gd name="connsiteX88" fmla="*/ 6064853 w 7143750"/>
                <a:gd name="connsiteY88" fmla="*/ 192786 h 3194780"/>
                <a:gd name="connsiteX89" fmla="*/ 6244114 w 7143750"/>
                <a:gd name="connsiteY89" fmla="*/ 92297 h 3194780"/>
                <a:gd name="connsiteX90" fmla="*/ 6250115 w 7143750"/>
                <a:gd name="connsiteY90" fmla="*/ 84296 h 3194780"/>
                <a:gd name="connsiteX91" fmla="*/ 6217253 w 7143750"/>
                <a:gd name="connsiteY91" fmla="*/ 45749 h 3194780"/>
                <a:gd name="connsiteX92" fmla="*/ 6255801 w 7143750"/>
                <a:gd name="connsiteY92" fmla="*/ 12897 h 3194780"/>
                <a:gd name="connsiteX93" fmla="*/ 6275261 w 7143750"/>
                <a:gd name="connsiteY93" fmla="*/ 20574 h 3194780"/>
                <a:gd name="connsiteX94" fmla="*/ 6263640 w 7143750"/>
                <a:gd name="connsiteY94" fmla="*/ 18098 h 3194780"/>
                <a:gd name="connsiteX95" fmla="*/ 6234723 w 7143750"/>
                <a:gd name="connsiteY95" fmla="*/ 46330 h 3194780"/>
                <a:gd name="connsiteX96" fmla="*/ 6262955 w 7143750"/>
                <a:gd name="connsiteY96" fmla="*/ 75248 h 3194780"/>
                <a:gd name="connsiteX97" fmla="*/ 6284595 w 7143750"/>
                <a:gd name="connsiteY97" fmla="*/ 65723 h 3194780"/>
                <a:gd name="connsiteX98" fmla="*/ 6256020 w 7143750"/>
                <a:gd name="connsiteY98" fmla="*/ 84773 h 3194780"/>
                <a:gd name="connsiteX99" fmla="*/ 6262021 w 7143750"/>
                <a:gd name="connsiteY99" fmla="*/ 92678 h 3194780"/>
                <a:gd name="connsiteX100" fmla="*/ 6441186 w 7143750"/>
                <a:gd name="connsiteY100" fmla="*/ 193262 h 3194780"/>
                <a:gd name="connsiteX101" fmla="*/ 6477858 w 7143750"/>
                <a:gd name="connsiteY101" fmla="*/ 299180 h 3194780"/>
                <a:gd name="connsiteX102" fmla="*/ 6484430 w 7143750"/>
                <a:gd name="connsiteY102" fmla="*/ 299180 h 3194780"/>
                <a:gd name="connsiteX103" fmla="*/ 6495479 w 7143750"/>
                <a:gd name="connsiteY103" fmla="*/ 310229 h 3194780"/>
                <a:gd name="connsiteX104" fmla="*/ 6495479 w 7143750"/>
                <a:gd name="connsiteY104" fmla="*/ 314039 h 3194780"/>
                <a:gd name="connsiteX105" fmla="*/ 6484811 w 7143750"/>
                <a:gd name="connsiteY105" fmla="*/ 325088 h 3194780"/>
                <a:gd name="connsiteX106" fmla="*/ 6484811 w 7143750"/>
                <a:gd name="connsiteY106" fmla="*/ 425482 h 3194780"/>
                <a:gd name="connsiteX107" fmla="*/ 6496050 w 7143750"/>
                <a:gd name="connsiteY107" fmla="*/ 425482 h 3194780"/>
                <a:gd name="connsiteX108" fmla="*/ 6542342 w 7143750"/>
                <a:gd name="connsiteY108" fmla="*/ 471583 h 3194780"/>
                <a:gd name="connsiteX109" fmla="*/ 6542342 w 7143750"/>
                <a:gd name="connsiteY109" fmla="*/ 471678 h 3194780"/>
                <a:gd name="connsiteX110" fmla="*/ 6542342 w 7143750"/>
                <a:gd name="connsiteY110" fmla="*/ 473869 h 3194780"/>
                <a:gd name="connsiteX111" fmla="*/ 6547866 w 7143750"/>
                <a:gd name="connsiteY111" fmla="*/ 473869 h 3194780"/>
                <a:gd name="connsiteX112" fmla="*/ 6559487 w 7143750"/>
                <a:gd name="connsiteY112" fmla="*/ 485394 h 3194780"/>
                <a:gd name="connsiteX113" fmla="*/ 6559487 w 7143750"/>
                <a:gd name="connsiteY113" fmla="*/ 489395 h 3194780"/>
                <a:gd name="connsiteX114" fmla="*/ 6556725 w 7143750"/>
                <a:gd name="connsiteY114" fmla="*/ 496824 h 3194780"/>
                <a:gd name="connsiteX115" fmla="*/ 6566250 w 7143750"/>
                <a:gd name="connsiteY115" fmla="*/ 496824 h 3194780"/>
                <a:gd name="connsiteX116" fmla="*/ 6566250 w 7143750"/>
                <a:gd name="connsiteY116" fmla="*/ 487775 h 3194780"/>
                <a:gd name="connsiteX117" fmla="*/ 6576441 w 7143750"/>
                <a:gd name="connsiteY117" fmla="*/ 474345 h 3194780"/>
                <a:gd name="connsiteX118" fmla="*/ 6576441 w 7143750"/>
                <a:gd name="connsiteY118" fmla="*/ 188595 h 3194780"/>
                <a:gd name="connsiteX119" fmla="*/ 6575679 w 7143750"/>
                <a:gd name="connsiteY119" fmla="*/ 188595 h 3194780"/>
                <a:gd name="connsiteX120" fmla="*/ 6566154 w 7143750"/>
                <a:gd name="connsiteY120" fmla="*/ 179546 h 3194780"/>
                <a:gd name="connsiteX121" fmla="*/ 6566154 w 7143750"/>
                <a:gd name="connsiteY121" fmla="*/ 175355 h 3194780"/>
                <a:gd name="connsiteX122" fmla="*/ 6575679 w 7143750"/>
                <a:gd name="connsiteY122" fmla="*/ 166307 h 3194780"/>
                <a:gd name="connsiteX123" fmla="*/ 6576918 w 7143750"/>
                <a:gd name="connsiteY123" fmla="*/ 166307 h 3194780"/>
                <a:gd name="connsiteX124" fmla="*/ 6578632 w 7143750"/>
                <a:gd name="connsiteY124" fmla="*/ 160782 h 3194780"/>
                <a:gd name="connsiteX125" fmla="*/ 6596825 w 7143750"/>
                <a:gd name="connsiteY125" fmla="*/ 103632 h 3194780"/>
                <a:gd name="connsiteX126" fmla="*/ 6597777 w 7143750"/>
                <a:gd name="connsiteY126" fmla="*/ 100679 h 3194780"/>
                <a:gd name="connsiteX127" fmla="*/ 6597777 w 7143750"/>
                <a:gd name="connsiteY127" fmla="*/ 77819 h 3194780"/>
                <a:gd name="connsiteX128" fmla="*/ 6601206 w 7143750"/>
                <a:gd name="connsiteY128" fmla="*/ 74486 h 3194780"/>
                <a:gd name="connsiteX129" fmla="*/ 6609779 w 7143750"/>
                <a:gd name="connsiteY129" fmla="*/ 74486 h 3194780"/>
                <a:gd name="connsiteX130" fmla="*/ 6609779 w 7143750"/>
                <a:gd name="connsiteY130" fmla="*/ 25432 h 3194780"/>
                <a:gd name="connsiteX131" fmla="*/ 6621114 w 7143750"/>
                <a:gd name="connsiteY131" fmla="*/ 95 h 3194780"/>
                <a:gd name="connsiteX132" fmla="*/ 6623780 w 7143750"/>
                <a:gd name="connsiteY132" fmla="*/ 95 h 3194780"/>
                <a:gd name="connsiteX133" fmla="*/ 6635115 w 7143750"/>
                <a:gd name="connsiteY133" fmla="*/ 25432 h 3194780"/>
                <a:gd name="connsiteX134" fmla="*/ 6635115 w 7143750"/>
                <a:gd name="connsiteY134" fmla="*/ 74486 h 3194780"/>
                <a:gd name="connsiteX135" fmla="*/ 6643688 w 7143750"/>
                <a:gd name="connsiteY135" fmla="*/ 74486 h 3194780"/>
                <a:gd name="connsiteX136" fmla="*/ 6647021 w 7143750"/>
                <a:gd name="connsiteY136" fmla="*/ 77819 h 3194780"/>
                <a:gd name="connsiteX137" fmla="*/ 6647021 w 7143750"/>
                <a:gd name="connsiteY137" fmla="*/ 100679 h 3194780"/>
                <a:gd name="connsiteX138" fmla="*/ 6667976 w 7143750"/>
                <a:gd name="connsiteY138" fmla="*/ 166402 h 3194780"/>
                <a:gd name="connsiteX139" fmla="*/ 6669119 w 7143750"/>
                <a:gd name="connsiteY139" fmla="*/ 166402 h 3194780"/>
                <a:gd name="connsiteX140" fmla="*/ 6678626 w 7143750"/>
                <a:gd name="connsiteY140" fmla="*/ 174765 h 3194780"/>
                <a:gd name="connsiteX141" fmla="*/ 6678644 w 7143750"/>
                <a:gd name="connsiteY141" fmla="*/ 175450 h 3194780"/>
                <a:gd name="connsiteX142" fmla="*/ 6678644 w 7143750"/>
                <a:gd name="connsiteY142" fmla="*/ 178594 h 3194780"/>
                <a:gd name="connsiteX143" fmla="*/ 6669119 w 7143750"/>
                <a:gd name="connsiteY143" fmla="*/ 187642 h 3194780"/>
                <a:gd name="connsiteX144" fmla="*/ 6668453 w 7143750"/>
                <a:gd name="connsiteY144" fmla="*/ 187642 h 3194780"/>
                <a:gd name="connsiteX145" fmla="*/ 6668453 w 7143750"/>
                <a:gd name="connsiteY145" fmla="*/ 473392 h 3194780"/>
                <a:gd name="connsiteX146" fmla="*/ 6678644 w 7143750"/>
                <a:gd name="connsiteY146" fmla="*/ 486823 h 3194780"/>
                <a:gd name="connsiteX147" fmla="*/ 6678644 w 7143750"/>
                <a:gd name="connsiteY147" fmla="*/ 495871 h 3194780"/>
                <a:gd name="connsiteX148" fmla="*/ 6684931 w 7143750"/>
                <a:gd name="connsiteY148" fmla="*/ 495871 h 3194780"/>
                <a:gd name="connsiteX149" fmla="*/ 6684931 w 7143750"/>
                <a:gd name="connsiteY149" fmla="*/ 548735 h 3194780"/>
                <a:gd name="connsiteX150" fmla="*/ 6723793 w 7143750"/>
                <a:gd name="connsiteY150" fmla="*/ 548735 h 3194780"/>
                <a:gd name="connsiteX151" fmla="*/ 6772656 w 7143750"/>
                <a:gd name="connsiteY151" fmla="*/ 597599 h 3194780"/>
                <a:gd name="connsiteX152" fmla="*/ 6772656 w 7143750"/>
                <a:gd name="connsiteY152" fmla="*/ 610362 h 3194780"/>
                <a:gd name="connsiteX153" fmla="*/ 6801898 w 7143750"/>
                <a:gd name="connsiteY153" fmla="*/ 610362 h 3194780"/>
                <a:gd name="connsiteX154" fmla="*/ 6801898 w 7143750"/>
                <a:gd name="connsiteY154" fmla="*/ 539972 h 3194780"/>
                <a:gd name="connsiteX155" fmla="*/ 6823044 w 7143750"/>
                <a:gd name="connsiteY155" fmla="*/ 515779 h 3194780"/>
                <a:gd name="connsiteX156" fmla="*/ 6823044 w 7143750"/>
                <a:gd name="connsiteY156" fmla="*/ 480155 h 3194780"/>
                <a:gd name="connsiteX157" fmla="*/ 6814481 w 7143750"/>
                <a:gd name="connsiteY157" fmla="*/ 467411 h 3194780"/>
                <a:gd name="connsiteX158" fmla="*/ 6821424 w 7143750"/>
                <a:gd name="connsiteY158" fmla="*/ 459296 h 3194780"/>
                <a:gd name="connsiteX159" fmla="*/ 6832378 w 7143750"/>
                <a:gd name="connsiteY159" fmla="*/ 370808 h 3194780"/>
                <a:gd name="connsiteX160" fmla="*/ 6938296 w 7143750"/>
                <a:gd name="connsiteY160" fmla="*/ 297085 h 3194780"/>
                <a:gd name="connsiteX161" fmla="*/ 6944583 w 7143750"/>
                <a:gd name="connsiteY161" fmla="*/ 258032 h 3194780"/>
                <a:gd name="connsiteX162" fmla="*/ 6946297 w 7143750"/>
                <a:gd name="connsiteY162" fmla="*/ 258032 h 3194780"/>
                <a:gd name="connsiteX163" fmla="*/ 6952488 w 7143750"/>
                <a:gd name="connsiteY163" fmla="*/ 296990 h 3194780"/>
                <a:gd name="connsiteX164" fmla="*/ 7058406 w 7143750"/>
                <a:gd name="connsiteY164" fmla="*/ 370808 h 3194780"/>
                <a:gd name="connsiteX165" fmla="*/ 7069455 w 7143750"/>
                <a:gd name="connsiteY165" fmla="*/ 459296 h 3194780"/>
                <a:gd name="connsiteX166" fmla="*/ 7075818 w 7143750"/>
                <a:gd name="connsiteY166" fmla="*/ 473269 h 3194780"/>
                <a:gd name="connsiteX167" fmla="*/ 7067550 w 7143750"/>
                <a:gd name="connsiteY167" fmla="*/ 480155 h 3194780"/>
                <a:gd name="connsiteX168" fmla="*/ 7067550 w 7143750"/>
                <a:gd name="connsiteY168" fmla="*/ 516446 h 3194780"/>
                <a:gd name="connsiteX169" fmla="*/ 7088696 w 7143750"/>
                <a:gd name="connsiteY169" fmla="*/ 540639 h 3194780"/>
                <a:gd name="connsiteX170" fmla="*/ 7088696 w 7143750"/>
                <a:gd name="connsiteY170" fmla="*/ 698563 h 3194780"/>
                <a:gd name="connsiteX171" fmla="*/ 7106984 w 7143750"/>
                <a:gd name="connsiteY171" fmla="*/ 698563 h 3194780"/>
                <a:gd name="connsiteX172" fmla="*/ 7106984 w 7143750"/>
                <a:gd name="connsiteY172" fmla="*/ 664655 h 3194780"/>
                <a:gd name="connsiteX173" fmla="*/ 7143750 w 7143750"/>
                <a:gd name="connsiteY173" fmla="*/ 609219 h 319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7143750" h="3194780">
                  <a:moveTo>
                    <a:pt x="7143750" y="609219"/>
                  </a:moveTo>
                  <a:lnTo>
                    <a:pt x="7143750" y="3194780"/>
                  </a:lnTo>
                  <a:lnTo>
                    <a:pt x="0" y="3194780"/>
                  </a:lnTo>
                  <a:lnTo>
                    <a:pt x="0" y="2539937"/>
                  </a:lnTo>
                  <a:cubicBezTo>
                    <a:pt x="892588" y="1977962"/>
                    <a:pt x="1988915" y="2405063"/>
                    <a:pt x="3130773" y="2499741"/>
                  </a:cubicBezTo>
                  <a:cubicBezTo>
                    <a:pt x="4082320" y="2578703"/>
                    <a:pt x="4361879" y="2144840"/>
                    <a:pt x="5253514" y="1921859"/>
                  </a:cubicBezTo>
                  <a:lnTo>
                    <a:pt x="5253514" y="724948"/>
                  </a:lnTo>
                  <a:cubicBezTo>
                    <a:pt x="5253495" y="710898"/>
                    <a:pt x="5264439" y="699278"/>
                    <a:pt x="5278469" y="698468"/>
                  </a:cubicBezTo>
                  <a:lnTo>
                    <a:pt x="5278469" y="664464"/>
                  </a:lnTo>
                  <a:cubicBezTo>
                    <a:pt x="5278641" y="638099"/>
                    <a:pt x="5295986" y="614915"/>
                    <a:pt x="5321237" y="607314"/>
                  </a:cubicBezTo>
                  <a:lnTo>
                    <a:pt x="5321237" y="602742"/>
                  </a:lnTo>
                  <a:cubicBezTo>
                    <a:pt x="5321294" y="596389"/>
                    <a:pt x="5326076" y="591083"/>
                    <a:pt x="5332381" y="590360"/>
                  </a:cubicBezTo>
                  <a:lnTo>
                    <a:pt x="5335905" y="556165"/>
                  </a:lnTo>
                  <a:lnTo>
                    <a:pt x="5341239" y="556165"/>
                  </a:lnTo>
                  <a:lnTo>
                    <a:pt x="5344764" y="590360"/>
                  </a:lnTo>
                  <a:cubicBezTo>
                    <a:pt x="5351098" y="591036"/>
                    <a:pt x="5355898" y="596379"/>
                    <a:pt x="5355908" y="602742"/>
                  </a:cubicBezTo>
                  <a:lnTo>
                    <a:pt x="5355908" y="607314"/>
                  </a:lnTo>
                  <a:cubicBezTo>
                    <a:pt x="5381178" y="614915"/>
                    <a:pt x="5398551" y="638080"/>
                    <a:pt x="5398770" y="664464"/>
                  </a:cubicBezTo>
                  <a:lnTo>
                    <a:pt x="5398770" y="698373"/>
                  </a:lnTo>
                  <a:lnTo>
                    <a:pt x="5417058" y="698373"/>
                  </a:lnTo>
                  <a:lnTo>
                    <a:pt x="5417058" y="540449"/>
                  </a:lnTo>
                  <a:cubicBezTo>
                    <a:pt x="5417039" y="528257"/>
                    <a:pt x="5426031" y="517922"/>
                    <a:pt x="5438109" y="516255"/>
                  </a:cubicBezTo>
                  <a:lnTo>
                    <a:pt x="5438109" y="480155"/>
                  </a:lnTo>
                  <a:cubicBezTo>
                    <a:pt x="5432222" y="479003"/>
                    <a:pt x="5428393" y="473297"/>
                    <a:pt x="5429546" y="467411"/>
                  </a:cubicBezTo>
                  <a:cubicBezTo>
                    <a:pt x="5430279" y="463677"/>
                    <a:pt x="5432918" y="460601"/>
                    <a:pt x="5436489" y="459296"/>
                  </a:cubicBezTo>
                  <a:cubicBezTo>
                    <a:pt x="5420878" y="430473"/>
                    <a:pt x="5425316" y="394907"/>
                    <a:pt x="5447538" y="370808"/>
                  </a:cubicBezTo>
                  <a:cubicBezTo>
                    <a:pt x="5485638" y="332708"/>
                    <a:pt x="5530120" y="321659"/>
                    <a:pt x="5553456" y="297085"/>
                  </a:cubicBezTo>
                  <a:lnTo>
                    <a:pt x="5559648" y="258032"/>
                  </a:lnTo>
                  <a:lnTo>
                    <a:pt x="5561457" y="258032"/>
                  </a:lnTo>
                  <a:lnTo>
                    <a:pt x="5567649" y="296990"/>
                  </a:lnTo>
                  <a:cubicBezTo>
                    <a:pt x="5590985" y="321659"/>
                    <a:pt x="5635943" y="332804"/>
                    <a:pt x="5673567" y="370808"/>
                  </a:cubicBezTo>
                  <a:cubicBezTo>
                    <a:pt x="5695788" y="394907"/>
                    <a:pt x="5700227" y="430473"/>
                    <a:pt x="5684616" y="459296"/>
                  </a:cubicBezTo>
                  <a:cubicBezTo>
                    <a:pt x="5690254" y="461343"/>
                    <a:pt x="5693159" y="467573"/>
                    <a:pt x="5691112" y="473212"/>
                  </a:cubicBezTo>
                  <a:cubicBezTo>
                    <a:pt x="5689807" y="476783"/>
                    <a:pt x="5686730" y="479422"/>
                    <a:pt x="5682996" y="480155"/>
                  </a:cubicBezTo>
                  <a:lnTo>
                    <a:pt x="5682996" y="516446"/>
                  </a:lnTo>
                  <a:cubicBezTo>
                    <a:pt x="5695074" y="518112"/>
                    <a:pt x="5704066" y="528447"/>
                    <a:pt x="5704046" y="540639"/>
                  </a:cubicBezTo>
                  <a:lnTo>
                    <a:pt x="5704046" y="611029"/>
                  </a:lnTo>
                  <a:lnTo>
                    <a:pt x="5733288" y="611029"/>
                  </a:lnTo>
                  <a:lnTo>
                    <a:pt x="5733288" y="598265"/>
                  </a:lnTo>
                  <a:cubicBezTo>
                    <a:pt x="5733336" y="571262"/>
                    <a:pt x="5755243" y="549402"/>
                    <a:pt x="5782247" y="549402"/>
                  </a:cubicBezTo>
                  <a:lnTo>
                    <a:pt x="5821014" y="549402"/>
                  </a:lnTo>
                  <a:lnTo>
                    <a:pt x="5821014" y="496348"/>
                  </a:lnTo>
                  <a:lnTo>
                    <a:pt x="5827300" y="496348"/>
                  </a:lnTo>
                  <a:lnTo>
                    <a:pt x="5827300" y="487299"/>
                  </a:lnTo>
                  <a:cubicBezTo>
                    <a:pt x="5827319" y="481051"/>
                    <a:pt x="5831482" y="475574"/>
                    <a:pt x="5837492" y="473869"/>
                  </a:cubicBezTo>
                  <a:lnTo>
                    <a:pt x="5837492" y="188119"/>
                  </a:lnTo>
                  <a:lnTo>
                    <a:pt x="5836825" y="188119"/>
                  </a:lnTo>
                  <a:cubicBezTo>
                    <a:pt x="5831929" y="187881"/>
                    <a:pt x="5828014" y="183966"/>
                    <a:pt x="5827777" y="179070"/>
                  </a:cubicBezTo>
                  <a:lnTo>
                    <a:pt x="5827777" y="175355"/>
                  </a:lnTo>
                  <a:cubicBezTo>
                    <a:pt x="5828014" y="170459"/>
                    <a:pt x="5831929" y="166545"/>
                    <a:pt x="5836825" y="166307"/>
                  </a:cubicBezTo>
                  <a:lnTo>
                    <a:pt x="5837968" y="166307"/>
                  </a:lnTo>
                  <a:lnTo>
                    <a:pt x="5858923" y="100584"/>
                  </a:lnTo>
                  <a:lnTo>
                    <a:pt x="5858923" y="77724"/>
                  </a:lnTo>
                  <a:cubicBezTo>
                    <a:pt x="5858971" y="75867"/>
                    <a:pt x="5860495" y="74390"/>
                    <a:pt x="5862352" y="74390"/>
                  </a:cubicBezTo>
                  <a:lnTo>
                    <a:pt x="5870829" y="74390"/>
                  </a:lnTo>
                  <a:lnTo>
                    <a:pt x="5870829" y="25337"/>
                  </a:lnTo>
                  <a:lnTo>
                    <a:pt x="5882259" y="0"/>
                  </a:lnTo>
                  <a:lnTo>
                    <a:pt x="5884927" y="0"/>
                  </a:lnTo>
                  <a:lnTo>
                    <a:pt x="5896261" y="25337"/>
                  </a:lnTo>
                  <a:lnTo>
                    <a:pt x="5896261" y="74390"/>
                  </a:lnTo>
                  <a:lnTo>
                    <a:pt x="5904834" y="74390"/>
                  </a:lnTo>
                  <a:cubicBezTo>
                    <a:pt x="5905510" y="74390"/>
                    <a:pt x="5906176" y="74590"/>
                    <a:pt x="5906739" y="74962"/>
                  </a:cubicBezTo>
                  <a:cubicBezTo>
                    <a:pt x="5907643" y="75590"/>
                    <a:pt x="5908177" y="76619"/>
                    <a:pt x="5908168" y="77724"/>
                  </a:cubicBezTo>
                  <a:lnTo>
                    <a:pt x="5908168" y="100584"/>
                  </a:lnTo>
                  <a:lnTo>
                    <a:pt x="5909120" y="103537"/>
                  </a:lnTo>
                  <a:lnTo>
                    <a:pt x="5927312" y="160687"/>
                  </a:lnTo>
                  <a:lnTo>
                    <a:pt x="5929122" y="166211"/>
                  </a:lnTo>
                  <a:lnTo>
                    <a:pt x="5930265" y="166211"/>
                  </a:lnTo>
                  <a:cubicBezTo>
                    <a:pt x="5935161" y="166449"/>
                    <a:pt x="5939076" y="170364"/>
                    <a:pt x="5939314" y="175260"/>
                  </a:cubicBezTo>
                  <a:lnTo>
                    <a:pt x="5939314" y="178403"/>
                  </a:lnTo>
                  <a:cubicBezTo>
                    <a:pt x="5939076" y="183299"/>
                    <a:pt x="5935161" y="187214"/>
                    <a:pt x="5930265" y="187452"/>
                  </a:cubicBezTo>
                  <a:lnTo>
                    <a:pt x="5929599" y="187452"/>
                  </a:lnTo>
                  <a:lnTo>
                    <a:pt x="5929599" y="473202"/>
                  </a:lnTo>
                  <a:cubicBezTo>
                    <a:pt x="5935609" y="474907"/>
                    <a:pt x="5939772" y="480384"/>
                    <a:pt x="5939790" y="486632"/>
                  </a:cubicBezTo>
                  <a:lnTo>
                    <a:pt x="5939790" y="495681"/>
                  </a:lnTo>
                  <a:lnTo>
                    <a:pt x="5948839" y="495681"/>
                  </a:lnTo>
                  <a:cubicBezTo>
                    <a:pt x="5947077" y="493605"/>
                    <a:pt x="5946134" y="490966"/>
                    <a:pt x="5946172" y="488252"/>
                  </a:cubicBezTo>
                  <a:lnTo>
                    <a:pt x="5946172" y="484251"/>
                  </a:lnTo>
                  <a:cubicBezTo>
                    <a:pt x="5946172" y="477888"/>
                    <a:pt x="5951335" y="472726"/>
                    <a:pt x="5957697" y="472726"/>
                  </a:cubicBezTo>
                  <a:lnTo>
                    <a:pt x="5963222" y="472726"/>
                  </a:lnTo>
                  <a:lnTo>
                    <a:pt x="5963222" y="470535"/>
                  </a:lnTo>
                  <a:cubicBezTo>
                    <a:pt x="5963270" y="445008"/>
                    <a:pt x="5983986" y="424339"/>
                    <a:pt x="6009513" y="424339"/>
                  </a:cubicBezTo>
                  <a:lnTo>
                    <a:pt x="6021134" y="424339"/>
                  </a:lnTo>
                  <a:lnTo>
                    <a:pt x="6021134" y="324612"/>
                  </a:lnTo>
                  <a:cubicBezTo>
                    <a:pt x="6015181" y="324402"/>
                    <a:pt x="6010466" y="319516"/>
                    <a:pt x="6010466" y="313563"/>
                  </a:cubicBezTo>
                  <a:lnTo>
                    <a:pt x="6010466" y="309753"/>
                  </a:lnTo>
                  <a:cubicBezTo>
                    <a:pt x="6010466" y="303647"/>
                    <a:pt x="6015409" y="298704"/>
                    <a:pt x="6021515" y="298704"/>
                  </a:cubicBezTo>
                  <a:lnTo>
                    <a:pt x="6028087" y="298704"/>
                  </a:lnTo>
                  <a:cubicBezTo>
                    <a:pt x="6009989" y="260604"/>
                    <a:pt x="6029135" y="212979"/>
                    <a:pt x="6064853" y="192786"/>
                  </a:cubicBezTo>
                  <a:cubicBezTo>
                    <a:pt x="6127337" y="157544"/>
                    <a:pt x="6201442" y="145161"/>
                    <a:pt x="6244114" y="92297"/>
                  </a:cubicBezTo>
                  <a:cubicBezTo>
                    <a:pt x="6246210" y="89697"/>
                    <a:pt x="6248210" y="87030"/>
                    <a:pt x="6250115" y="84296"/>
                  </a:cubicBezTo>
                  <a:cubicBezTo>
                    <a:pt x="6230398" y="82725"/>
                    <a:pt x="6215682" y="65475"/>
                    <a:pt x="6217253" y="45749"/>
                  </a:cubicBezTo>
                  <a:cubicBezTo>
                    <a:pt x="6218825" y="26032"/>
                    <a:pt x="6236084" y="11325"/>
                    <a:pt x="6255801" y="12897"/>
                  </a:cubicBezTo>
                  <a:cubicBezTo>
                    <a:pt x="6262907" y="13459"/>
                    <a:pt x="6269679" y="16135"/>
                    <a:pt x="6275261" y="20574"/>
                  </a:cubicBezTo>
                  <a:cubicBezTo>
                    <a:pt x="6271613" y="18926"/>
                    <a:pt x="6267650" y="18079"/>
                    <a:pt x="6263640" y="18098"/>
                  </a:cubicBezTo>
                  <a:cubicBezTo>
                    <a:pt x="6247857" y="17907"/>
                    <a:pt x="6234913" y="30547"/>
                    <a:pt x="6234723" y="46330"/>
                  </a:cubicBezTo>
                  <a:cubicBezTo>
                    <a:pt x="6234541" y="62112"/>
                    <a:pt x="6247181" y="75057"/>
                    <a:pt x="6262955" y="75248"/>
                  </a:cubicBezTo>
                  <a:cubicBezTo>
                    <a:pt x="6271203" y="75343"/>
                    <a:pt x="6279100" y="71866"/>
                    <a:pt x="6284595" y="65723"/>
                  </a:cubicBezTo>
                  <a:cubicBezTo>
                    <a:pt x="6278947" y="76533"/>
                    <a:pt x="6268174" y="83715"/>
                    <a:pt x="6256020" y="84773"/>
                  </a:cubicBezTo>
                  <a:cubicBezTo>
                    <a:pt x="6257925" y="87535"/>
                    <a:pt x="6259926" y="90202"/>
                    <a:pt x="6262021" y="92678"/>
                  </a:cubicBezTo>
                  <a:cubicBezTo>
                    <a:pt x="6304598" y="145447"/>
                    <a:pt x="6378702" y="158020"/>
                    <a:pt x="6441186" y="193262"/>
                  </a:cubicBezTo>
                  <a:cubicBezTo>
                    <a:pt x="6477000" y="213455"/>
                    <a:pt x="6496050" y="260128"/>
                    <a:pt x="6477858" y="299180"/>
                  </a:cubicBezTo>
                  <a:lnTo>
                    <a:pt x="6484430" y="299180"/>
                  </a:lnTo>
                  <a:cubicBezTo>
                    <a:pt x="6490536" y="299180"/>
                    <a:pt x="6495479" y="304124"/>
                    <a:pt x="6495479" y="310229"/>
                  </a:cubicBezTo>
                  <a:lnTo>
                    <a:pt x="6495479" y="314039"/>
                  </a:lnTo>
                  <a:cubicBezTo>
                    <a:pt x="6495536" y="320011"/>
                    <a:pt x="6490783" y="324936"/>
                    <a:pt x="6484811" y="325088"/>
                  </a:cubicBezTo>
                  <a:lnTo>
                    <a:pt x="6484811" y="425482"/>
                  </a:lnTo>
                  <a:lnTo>
                    <a:pt x="6496050" y="425482"/>
                  </a:lnTo>
                  <a:cubicBezTo>
                    <a:pt x="6521568" y="425425"/>
                    <a:pt x="6542285" y="446065"/>
                    <a:pt x="6542342" y="471583"/>
                  </a:cubicBezTo>
                  <a:cubicBezTo>
                    <a:pt x="6542342" y="471611"/>
                    <a:pt x="6542342" y="471649"/>
                    <a:pt x="6542342" y="471678"/>
                  </a:cubicBezTo>
                  <a:lnTo>
                    <a:pt x="6542342" y="473869"/>
                  </a:lnTo>
                  <a:lnTo>
                    <a:pt x="6547866" y="473869"/>
                  </a:lnTo>
                  <a:cubicBezTo>
                    <a:pt x="6554248" y="473869"/>
                    <a:pt x="6559440" y="479012"/>
                    <a:pt x="6559487" y="485394"/>
                  </a:cubicBezTo>
                  <a:lnTo>
                    <a:pt x="6559487" y="489395"/>
                  </a:lnTo>
                  <a:cubicBezTo>
                    <a:pt x="6559487" y="492119"/>
                    <a:pt x="6558506" y="494757"/>
                    <a:pt x="6556725" y="496824"/>
                  </a:cubicBezTo>
                  <a:lnTo>
                    <a:pt x="6566250" y="496824"/>
                  </a:lnTo>
                  <a:lnTo>
                    <a:pt x="6566250" y="487775"/>
                  </a:lnTo>
                  <a:cubicBezTo>
                    <a:pt x="6566240" y="481517"/>
                    <a:pt x="6570412" y="476021"/>
                    <a:pt x="6576441" y="474345"/>
                  </a:cubicBezTo>
                  <a:lnTo>
                    <a:pt x="6576441" y="188595"/>
                  </a:lnTo>
                  <a:lnTo>
                    <a:pt x="6575679" y="188595"/>
                  </a:lnTo>
                  <a:cubicBezTo>
                    <a:pt x="6570603" y="188605"/>
                    <a:pt x="6566412" y="184623"/>
                    <a:pt x="6566154" y="179546"/>
                  </a:cubicBezTo>
                  <a:lnTo>
                    <a:pt x="6566154" y="175355"/>
                  </a:lnTo>
                  <a:cubicBezTo>
                    <a:pt x="6566412" y="170278"/>
                    <a:pt x="6570603" y="166297"/>
                    <a:pt x="6575679" y="166307"/>
                  </a:cubicBezTo>
                  <a:lnTo>
                    <a:pt x="6576918" y="166307"/>
                  </a:lnTo>
                  <a:lnTo>
                    <a:pt x="6578632" y="160782"/>
                  </a:lnTo>
                  <a:lnTo>
                    <a:pt x="6596825" y="103632"/>
                  </a:lnTo>
                  <a:lnTo>
                    <a:pt x="6597777" y="100679"/>
                  </a:lnTo>
                  <a:lnTo>
                    <a:pt x="6597777" y="77819"/>
                  </a:lnTo>
                  <a:cubicBezTo>
                    <a:pt x="6597825" y="75962"/>
                    <a:pt x="6599349" y="74486"/>
                    <a:pt x="6601206" y="74486"/>
                  </a:cubicBezTo>
                  <a:lnTo>
                    <a:pt x="6609779" y="74486"/>
                  </a:lnTo>
                  <a:lnTo>
                    <a:pt x="6609779" y="25432"/>
                  </a:lnTo>
                  <a:lnTo>
                    <a:pt x="6621114" y="95"/>
                  </a:lnTo>
                  <a:lnTo>
                    <a:pt x="6623780" y="95"/>
                  </a:lnTo>
                  <a:lnTo>
                    <a:pt x="6635115" y="25432"/>
                  </a:lnTo>
                  <a:lnTo>
                    <a:pt x="6635115" y="74486"/>
                  </a:lnTo>
                  <a:lnTo>
                    <a:pt x="6643688" y="74486"/>
                  </a:lnTo>
                  <a:cubicBezTo>
                    <a:pt x="6645526" y="74486"/>
                    <a:pt x="6647021" y="75981"/>
                    <a:pt x="6647021" y="77819"/>
                  </a:cubicBezTo>
                  <a:lnTo>
                    <a:pt x="6647021" y="100679"/>
                  </a:lnTo>
                  <a:lnTo>
                    <a:pt x="6667976" y="166402"/>
                  </a:lnTo>
                  <a:lnTo>
                    <a:pt x="6669119" y="166402"/>
                  </a:lnTo>
                  <a:cubicBezTo>
                    <a:pt x="6674053" y="166087"/>
                    <a:pt x="6678311" y="169831"/>
                    <a:pt x="6678626" y="174765"/>
                  </a:cubicBezTo>
                  <a:cubicBezTo>
                    <a:pt x="6678644" y="174993"/>
                    <a:pt x="6678644" y="175222"/>
                    <a:pt x="6678644" y="175450"/>
                  </a:cubicBezTo>
                  <a:lnTo>
                    <a:pt x="6678644" y="178594"/>
                  </a:lnTo>
                  <a:cubicBezTo>
                    <a:pt x="6678387" y="183671"/>
                    <a:pt x="6674196" y="187652"/>
                    <a:pt x="6669119" y="187642"/>
                  </a:cubicBezTo>
                  <a:lnTo>
                    <a:pt x="6668453" y="187642"/>
                  </a:lnTo>
                  <a:lnTo>
                    <a:pt x="6668453" y="473392"/>
                  </a:lnTo>
                  <a:cubicBezTo>
                    <a:pt x="6674482" y="475069"/>
                    <a:pt x="6678654" y="480565"/>
                    <a:pt x="6678644" y="486823"/>
                  </a:cubicBezTo>
                  <a:lnTo>
                    <a:pt x="6678644" y="495871"/>
                  </a:lnTo>
                  <a:lnTo>
                    <a:pt x="6684931" y="495871"/>
                  </a:lnTo>
                  <a:lnTo>
                    <a:pt x="6684931" y="548735"/>
                  </a:lnTo>
                  <a:lnTo>
                    <a:pt x="6723793" y="548735"/>
                  </a:lnTo>
                  <a:cubicBezTo>
                    <a:pt x="6750777" y="548735"/>
                    <a:pt x="6772656" y="570614"/>
                    <a:pt x="6772656" y="597599"/>
                  </a:cubicBezTo>
                  <a:lnTo>
                    <a:pt x="6772656" y="610362"/>
                  </a:lnTo>
                  <a:lnTo>
                    <a:pt x="6801898" y="610362"/>
                  </a:lnTo>
                  <a:lnTo>
                    <a:pt x="6801898" y="539972"/>
                  </a:lnTo>
                  <a:cubicBezTo>
                    <a:pt x="6801926" y="527761"/>
                    <a:pt x="6810947" y="517446"/>
                    <a:pt x="6823044" y="515779"/>
                  </a:cubicBezTo>
                  <a:lnTo>
                    <a:pt x="6823044" y="480155"/>
                  </a:lnTo>
                  <a:cubicBezTo>
                    <a:pt x="6817157" y="479003"/>
                    <a:pt x="6813328" y="473297"/>
                    <a:pt x="6814481" y="467411"/>
                  </a:cubicBezTo>
                  <a:cubicBezTo>
                    <a:pt x="6815214" y="463677"/>
                    <a:pt x="6817852" y="460601"/>
                    <a:pt x="6821424" y="459296"/>
                  </a:cubicBezTo>
                  <a:cubicBezTo>
                    <a:pt x="6805641" y="430521"/>
                    <a:pt x="6810052" y="394869"/>
                    <a:pt x="6832378" y="370808"/>
                  </a:cubicBezTo>
                  <a:cubicBezTo>
                    <a:pt x="6870478" y="332708"/>
                    <a:pt x="6914960" y="321659"/>
                    <a:pt x="6938296" y="297085"/>
                  </a:cubicBezTo>
                  <a:lnTo>
                    <a:pt x="6944583" y="258032"/>
                  </a:lnTo>
                  <a:lnTo>
                    <a:pt x="6946297" y="258032"/>
                  </a:lnTo>
                  <a:lnTo>
                    <a:pt x="6952488" y="296990"/>
                  </a:lnTo>
                  <a:cubicBezTo>
                    <a:pt x="6975920" y="321659"/>
                    <a:pt x="7020878" y="332804"/>
                    <a:pt x="7058406" y="370808"/>
                  </a:cubicBezTo>
                  <a:cubicBezTo>
                    <a:pt x="7080762" y="394849"/>
                    <a:pt x="7085219" y="430501"/>
                    <a:pt x="7069455" y="459296"/>
                  </a:cubicBezTo>
                  <a:cubicBezTo>
                    <a:pt x="7075075" y="461401"/>
                    <a:pt x="7077923" y="467659"/>
                    <a:pt x="7075818" y="473269"/>
                  </a:cubicBezTo>
                  <a:cubicBezTo>
                    <a:pt x="7074475" y="476869"/>
                    <a:pt x="7071332" y="479479"/>
                    <a:pt x="7067550" y="480155"/>
                  </a:cubicBezTo>
                  <a:lnTo>
                    <a:pt x="7067550" y="516446"/>
                  </a:lnTo>
                  <a:cubicBezTo>
                    <a:pt x="7079647" y="518112"/>
                    <a:pt x="7088667" y="528428"/>
                    <a:pt x="7088696" y="540639"/>
                  </a:cubicBezTo>
                  <a:lnTo>
                    <a:pt x="7088696" y="698563"/>
                  </a:lnTo>
                  <a:lnTo>
                    <a:pt x="7106984" y="698563"/>
                  </a:lnTo>
                  <a:lnTo>
                    <a:pt x="7106984" y="664655"/>
                  </a:lnTo>
                  <a:cubicBezTo>
                    <a:pt x="7106917" y="640442"/>
                    <a:pt x="7121424" y="618573"/>
                    <a:pt x="7143750" y="609219"/>
                  </a:cubicBez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20599C0C-CBEF-439E-94E3-B5D8F1C224FD}"/>
                </a:ext>
              </a:extLst>
            </p:cNvPr>
            <p:cNvSpPr/>
            <p:nvPr/>
          </p:nvSpPr>
          <p:spPr>
            <a:xfrm>
              <a:off x="8514207" y="2511456"/>
              <a:ext cx="32479" cy="30861"/>
            </a:xfrm>
            <a:custGeom>
              <a:avLst/>
              <a:gdLst>
                <a:gd name="connsiteX0" fmla="*/ 21336 w 32479"/>
                <a:gd name="connsiteY0" fmla="*/ 10192 h 30861"/>
                <a:gd name="connsiteX1" fmla="*/ 16288 w 32479"/>
                <a:gd name="connsiteY1" fmla="*/ 0 h 30861"/>
                <a:gd name="connsiteX2" fmla="*/ 11239 w 32479"/>
                <a:gd name="connsiteY2" fmla="*/ 10192 h 30861"/>
                <a:gd name="connsiteX3" fmla="*/ 0 w 32479"/>
                <a:gd name="connsiteY3" fmla="*/ 11811 h 30861"/>
                <a:gd name="connsiteX4" fmla="*/ 8191 w 32479"/>
                <a:gd name="connsiteY4" fmla="*/ 19717 h 30861"/>
                <a:gd name="connsiteX5" fmla="*/ 6191 w 32479"/>
                <a:gd name="connsiteY5" fmla="*/ 30861 h 30861"/>
                <a:gd name="connsiteX6" fmla="*/ 16288 w 32479"/>
                <a:gd name="connsiteY6" fmla="*/ 25622 h 30861"/>
                <a:gd name="connsiteX7" fmla="*/ 26289 w 32479"/>
                <a:gd name="connsiteY7" fmla="*/ 30861 h 30861"/>
                <a:gd name="connsiteX8" fmla="*/ 24384 w 32479"/>
                <a:gd name="connsiteY8" fmla="*/ 19717 h 30861"/>
                <a:gd name="connsiteX9" fmla="*/ 32480 w 32479"/>
                <a:gd name="connsiteY9" fmla="*/ 11811 h 30861"/>
                <a:gd name="connsiteX10" fmla="*/ 21336 w 32479"/>
                <a:gd name="connsiteY10" fmla="*/ 10192 h 30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79" h="30861">
                  <a:moveTo>
                    <a:pt x="21336" y="10192"/>
                  </a:moveTo>
                  <a:lnTo>
                    <a:pt x="16288" y="0"/>
                  </a:lnTo>
                  <a:lnTo>
                    <a:pt x="11239" y="10192"/>
                  </a:lnTo>
                  <a:lnTo>
                    <a:pt x="0" y="11811"/>
                  </a:lnTo>
                  <a:lnTo>
                    <a:pt x="8191" y="19717"/>
                  </a:lnTo>
                  <a:lnTo>
                    <a:pt x="6191" y="30861"/>
                  </a:lnTo>
                  <a:lnTo>
                    <a:pt x="16288" y="25622"/>
                  </a:lnTo>
                  <a:lnTo>
                    <a:pt x="26289" y="30861"/>
                  </a:lnTo>
                  <a:lnTo>
                    <a:pt x="24384" y="19717"/>
                  </a:lnTo>
                  <a:lnTo>
                    <a:pt x="32480" y="11811"/>
                  </a:lnTo>
                  <a:lnTo>
                    <a:pt x="21336" y="10192"/>
                  </a:lnTo>
                  <a:close/>
                </a:path>
              </a:pathLst>
            </a:custGeom>
            <a:grpFill/>
            <a:ln w="9525" cap="flat">
              <a:noFill/>
              <a:prstDash val="solid"/>
              <a:miter/>
            </a:ln>
          </p:spPr>
          <p:txBody>
            <a:bodyPr rtlCol="0" anchor="ctr"/>
            <a:lstStyle/>
            <a:p>
              <a:endParaRPr lang="en-US"/>
            </a:p>
          </p:txBody>
        </p:sp>
      </p:grpSp>
      <p:sp>
        <p:nvSpPr>
          <p:cNvPr id="348" name="Freeform: Shape 347">
            <a:extLst>
              <a:ext uri="{FF2B5EF4-FFF2-40B4-BE49-F238E27FC236}">
                <a16:creationId xmlns:a16="http://schemas.microsoft.com/office/drawing/2014/main" id="{44F703B8-0494-26BE-E93F-4DCF80572889}"/>
              </a:ext>
            </a:extLst>
          </p:cNvPr>
          <p:cNvSpPr/>
          <p:nvPr/>
        </p:nvSpPr>
        <p:spPr>
          <a:xfrm>
            <a:off x="9506268" y="1415711"/>
            <a:ext cx="88891" cy="25914"/>
          </a:xfrm>
          <a:custGeom>
            <a:avLst/>
            <a:gdLst>
              <a:gd name="connsiteX0" fmla="*/ 0 w 60769"/>
              <a:gd name="connsiteY0" fmla="*/ 17717 h 17716"/>
              <a:gd name="connsiteX1" fmla="*/ 60770 w 60769"/>
              <a:gd name="connsiteY1" fmla="*/ 0 h 17716"/>
              <a:gd name="connsiteX2" fmla="*/ 10192 w 60769"/>
              <a:gd name="connsiteY2" fmla="*/ 0 h 17716"/>
            </a:gdLst>
            <a:ahLst/>
            <a:cxnLst>
              <a:cxn ang="0">
                <a:pos x="connsiteX0" y="connsiteY0"/>
              </a:cxn>
              <a:cxn ang="0">
                <a:pos x="connsiteX1" y="connsiteY1"/>
              </a:cxn>
              <a:cxn ang="0">
                <a:pos x="connsiteX2" y="connsiteY2"/>
              </a:cxn>
            </a:cxnLst>
            <a:rect l="l" t="t" r="r" b="b"/>
            <a:pathLst>
              <a:path w="60769" h="17716">
                <a:moveTo>
                  <a:pt x="0" y="17717"/>
                </a:moveTo>
                <a:cubicBezTo>
                  <a:pt x="20260" y="11363"/>
                  <a:pt x="40510" y="5458"/>
                  <a:pt x="60770" y="0"/>
                </a:cubicBezTo>
                <a:lnTo>
                  <a:pt x="10192" y="0"/>
                </a:lnTo>
                <a:close/>
              </a:path>
            </a:pathLst>
          </a:custGeom>
          <a:solidFill>
            <a:srgbClr val="DABD5F"/>
          </a:solid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75170D4F-23B7-4865-6411-427C82DCAAE8}"/>
              </a:ext>
            </a:extLst>
          </p:cNvPr>
          <p:cNvSpPr/>
          <p:nvPr/>
        </p:nvSpPr>
        <p:spPr>
          <a:xfrm>
            <a:off x="6360358" y="5118101"/>
            <a:ext cx="696" cy="835"/>
          </a:xfrm>
          <a:custGeom>
            <a:avLst/>
            <a:gdLst>
              <a:gd name="connsiteX0" fmla="*/ 0 w 476"/>
              <a:gd name="connsiteY0" fmla="*/ 571 h 571"/>
              <a:gd name="connsiteX1" fmla="*/ 476 w 476"/>
              <a:gd name="connsiteY1" fmla="*/ 0 h 571"/>
              <a:gd name="connsiteX2" fmla="*/ 476 w 476"/>
              <a:gd name="connsiteY2" fmla="*/ 0 h 571"/>
            </a:gdLst>
            <a:ahLst/>
            <a:cxnLst>
              <a:cxn ang="0">
                <a:pos x="connsiteX0" y="connsiteY0"/>
              </a:cxn>
              <a:cxn ang="0">
                <a:pos x="connsiteX1" y="connsiteY1"/>
              </a:cxn>
              <a:cxn ang="0">
                <a:pos x="connsiteX2" y="connsiteY2"/>
              </a:cxn>
            </a:cxnLst>
            <a:rect l="l" t="t" r="r" b="b"/>
            <a:pathLst>
              <a:path w="476" h="571">
                <a:moveTo>
                  <a:pt x="0" y="571"/>
                </a:moveTo>
                <a:lnTo>
                  <a:pt x="476" y="0"/>
                </a:lnTo>
                <a:lnTo>
                  <a:pt x="476" y="0"/>
                </a:lnTo>
                <a:close/>
              </a:path>
            </a:pathLst>
          </a:custGeom>
          <a:solidFill>
            <a:srgbClr val="DABD5F"/>
          </a:solid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EF17EF2A-A91F-4C6C-01DE-1E5106BBB561}"/>
              </a:ext>
            </a:extLst>
          </p:cNvPr>
          <p:cNvSpPr/>
          <p:nvPr/>
        </p:nvSpPr>
        <p:spPr>
          <a:xfrm>
            <a:off x="5693668" y="5687817"/>
            <a:ext cx="4459" cy="2926"/>
          </a:xfrm>
          <a:custGeom>
            <a:avLst/>
            <a:gdLst>
              <a:gd name="connsiteX0" fmla="*/ 0 w 3048"/>
              <a:gd name="connsiteY0" fmla="*/ 2000 h 2000"/>
              <a:gd name="connsiteX1" fmla="*/ 3048 w 3048"/>
              <a:gd name="connsiteY1" fmla="*/ 0 h 2000"/>
              <a:gd name="connsiteX2" fmla="*/ 1238 w 3048"/>
              <a:gd name="connsiteY2" fmla="*/ 0 h 2000"/>
            </a:gdLst>
            <a:ahLst/>
            <a:cxnLst>
              <a:cxn ang="0">
                <a:pos x="connsiteX0" y="connsiteY0"/>
              </a:cxn>
              <a:cxn ang="0">
                <a:pos x="connsiteX1" y="connsiteY1"/>
              </a:cxn>
              <a:cxn ang="0">
                <a:pos x="connsiteX2" y="connsiteY2"/>
              </a:cxn>
            </a:cxnLst>
            <a:rect l="l" t="t" r="r" b="b"/>
            <a:pathLst>
              <a:path w="3048" h="2000">
                <a:moveTo>
                  <a:pt x="0" y="2000"/>
                </a:moveTo>
                <a:lnTo>
                  <a:pt x="3048" y="0"/>
                </a:lnTo>
                <a:lnTo>
                  <a:pt x="1238" y="0"/>
                </a:lnTo>
                <a:close/>
              </a:path>
            </a:pathLst>
          </a:custGeom>
          <a:solidFill>
            <a:srgbClr val="DABD5F"/>
          </a:solidFill>
          <a:ln w="9525" cap="flat">
            <a:noFill/>
            <a:prstDash val="solid"/>
            <a:miter/>
          </a:ln>
        </p:spPr>
        <p:txBody>
          <a:bodyPr rtlCol="0" anchor="ctr"/>
          <a:lstStyle/>
          <a:p>
            <a:endParaRPr lang="en-US"/>
          </a:p>
        </p:txBody>
      </p:sp>
      <p:sp>
        <p:nvSpPr>
          <p:cNvPr id="488" name="Freeform: Shape 487">
            <a:extLst>
              <a:ext uri="{FF2B5EF4-FFF2-40B4-BE49-F238E27FC236}">
                <a16:creationId xmlns:a16="http://schemas.microsoft.com/office/drawing/2014/main" id="{10B1F6BB-E1F8-3141-AD19-28BE7A0AC30B}"/>
              </a:ext>
            </a:extLst>
          </p:cNvPr>
          <p:cNvSpPr/>
          <p:nvPr/>
        </p:nvSpPr>
        <p:spPr>
          <a:xfrm>
            <a:off x="11209875" y="2610579"/>
            <a:ext cx="563679" cy="2654217"/>
          </a:xfrm>
          <a:custGeom>
            <a:avLst/>
            <a:gdLst>
              <a:gd name="connsiteX0" fmla="*/ 0 w 385350"/>
              <a:gd name="connsiteY0" fmla="*/ 1814513 h 1814512"/>
              <a:gd name="connsiteX1" fmla="*/ 351949 w 385350"/>
              <a:gd name="connsiteY1" fmla="*/ 0 h 1814512"/>
            </a:gdLst>
            <a:ahLst/>
            <a:cxnLst>
              <a:cxn ang="0">
                <a:pos x="connsiteX0" y="connsiteY0"/>
              </a:cxn>
              <a:cxn ang="0">
                <a:pos x="connsiteX1" y="connsiteY1"/>
              </a:cxn>
            </a:cxnLst>
            <a:rect l="l" t="t" r="r" b="b"/>
            <a:pathLst>
              <a:path w="385350" h="1814512">
                <a:moveTo>
                  <a:pt x="0" y="1814513"/>
                </a:moveTo>
                <a:cubicBezTo>
                  <a:pt x="0" y="1814513"/>
                  <a:pt x="519875" y="1066800"/>
                  <a:pt x="351949" y="0"/>
                </a:cubicBezTo>
              </a:path>
            </a:pathLst>
          </a:custGeom>
          <a:noFill/>
          <a:ln w="9525" cap="flat">
            <a:solidFill>
              <a:srgbClr val="45647A"/>
            </a:solidFill>
            <a:prstDash val="solid"/>
            <a:miter/>
          </a:ln>
        </p:spPr>
        <p:txBody>
          <a:bodyPr rtlCol="0" anchor="ctr"/>
          <a:lstStyle/>
          <a:p>
            <a:endParaRPr lang="en-US"/>
          </a:p>
        </p:txBody>
      </p:sp>
      <p:sp>
        <p:nvSpPr>
          <p:cNvPr id="489" name="Freeform: Shape 488">
            <a:extLst>
              <a:ext uri="{FF2B5EF4-FFF2-40B4-BE49-F238E27FC236}">
                <a16:creationId xmlns:a16="http://schemas.microsoft.com/office/drawing/2014/main" id="{F1E807E3-34E3-1B48-EF3B-6E906C2A37F5}"/>
              </a:ext>
            </a:extLst>
          </p:cNvPr>
          <p:cNvSpPr/>
          <p:nvPr/>
        </p:nvSpPr>
        <p:spPr>
          <a:xfrm>
            <a:off x="11559173" y="2782510"/>
            <a:ext cx="365459" cy="259012"/>
          </a:xfrm>
          <a:custGeom>
            <a:avLst/>
            <a:gdLst>
              <a:gd name="connsiteX0" fmla="*/ 0 w 249840"/>
              <a:gd name="connsiteY0" fmla="*/ 0 h 177069"/>
              <a:gd name="connsiteX1" fmla="*/ 143161 w 249840"/>
              <a:gd name="connsiteY1" fmla="*/ 177070 h 177069"/>
              <a:gd name="connsiteX2" fmla="*/ 249841 w 249840"/>
              <a:gd name="connsiteY2" fmla="*/ 0 h 177069"/>
            </a:gdLst>
            <a:ahLst/>
            <a:cxnLst>
              <a:cxn ang="0">
                <a:pos x="connsiteX0" y="connsiteY0"/>
              </a:cxn>
              <a:cxn ang="0">
                <a:pos x="connsiteX1" y="connsiteY1"/>
              </a:cxn>
              <a:cxn ang="0">
                <a:pos x="connsiteX2" y="connsiteY2"/>
              </a:cxn>
            </a:cxnLst>
            <a:rect l="l" t="t" r="r" b="b"/>
            <a:pathLst>
              <a:path w="249840" h="177069">
                <a:moveTo>
                  <a:pt x="0" y="0"/>
                </a:moveTo>
                <a:lnTo>
                  <a:pt x="143161" y="177070"/>
                </a:lnTo>
                <a:lnTo>
                  <a:pt x="249841" y="0"/>
                </a:lnTo>
              </a:path>
            </a:pathLst>
          </a:custGeom>
          <a:noFill/>
          <a:ln w="9525" cap="flat">
            <a:solidFill>
              <a:srgbClr val="45647A"/>
            </a:solidFill>
            <a:prstDash val="solid"/>
            <a:miter/>
          </a:ln>
        </p:spPr>
        <p:txBody>
          <a:bodyPr rtlCol="0" anchor="ctr"/>
          <a:lstStyle/>
          <a:p>
            <a:endParaRPr lang="en-US"/>
          </a:p>
        </p:txBody>
      </p:sp>
      <p:sp>
        <p:nvSpPr>
          <p:cNvPr id="490" name="Freeform: Shape 489">
            <a:extLst>
              <a:ext uri="{FF2B5EF4-FFF2-40B4-BE49-F238E27FC236}">
                <a16:creationId xmlns:a16="http://schemas.microsoft.com/office/drawing/2014/main" id="{D6125F28-F2CB-1A62-6669-1E7FE82A1088}"/>
              </a:ext>
            </a:extLst>
          </p:cNvPr>
          <p:cNvSpPr/>
          <p:nvPr/>
        </p:nvSpPr>
        <p:spPr>
          <a:xfrm>
            <a:off x="11535209" y="3186425"/>
            <a:ext cx="434985" cy="238948"/>
          </a:xfrm>
          <a:custGeom>
            <a:avLst/>
            <a:gdLst>
              <a:gd name="connsiteX0" fmla="*/ 0 w 297370"/>
              <a:gd name="connsiteY0" fmla="*/ 0 h 163353"/>
              <a:gd name="connsiteX1" fmla="*/ 159448 w 297370"/>
              <a:gd name="connsiteY1" fmla="*/ 163354 h 163353"/>
              <a:gd name="connsiteX2" fmla="*/ 297370 w 297370"/>
              <a:gd name="connsiteY2" fmla="*/ 38576 h 163353"/>
            </a:gdLst>
            <a:ahLst/>
            <a:cxnLst>
              <a:cxn ang="0">
                <a:pos x="connsiteX0" y="connsiteY0"/>
              </a:cxn>
              <a:cxn ang="0">
                <a:pos x="connsiteX1" y="connsiteY1"/>
              </a:cxn>
              <a:cxn ang="0">
                <a:pos x="connsiteX2" y="connsiteY2"/>
              </a:cxn>
            </a:cxnLst>
            <a:rect l="l" t="t" r="r" b="b"/>
            <a:pathLst>
              <a:path w="297370" h="163353">
                <a:moveTo>
                  <a:pt x="0" y="0"/>
                </a:moveTo>
                <a:lnTo>
                  <a:pt x="159448" y="163354"/>
                </a:lnTo>
                <a:lnTo>
                  <a:pt x="297370" y="38576"/>
                </a:lnTo>
              </a:path>
            </a:pathLst>
          </a:custGeom>
          <a:noFill/>
          <a:ln w="9525" cap="flat">
            <a:solidFill>
              <a:srgbClr val="45647A"/>
            </a:solidFill>
            <a:prstDash val="solid"/>
            <a:miter/>
          </a:ln>
        </p:spPr>
        <p:txBody>
          <a:bodyPr rtlCol="0" anchor="ctr"/>
          <a:lstStyle/>
          <a:p>
            <a:endParaRPr lang="en-US"/>
          </a:p>
        </p:txBody>
      </p:sp>
      <p:sp>
        <p:nvSpPr>
          <p:cNvPr id="491" name="Freeform: Shape 490">
            <a:extLst>
              <a:ext uri="{FF2B5EF4-FFF2-40B4-BE49-F238E27FC236}">
                <a16:creationId xmlns:a16="http://schemas.microsoft.com/office/drawing/2014/main" id="{7EA71B21-0D43-71DA-8250-C18AABF2FCFD}"/>
              </a:ext>
            </a:extLst>
          </p:cNvPr>
          <p:cNvSpPr/>
          <p:nvPr/>
        </p:nvSpPr>
        <p:spPr>
          <a:xfrm>
            <a:off x="11559173" y="3581562"/>
            <a:ext cx="326447" cy="196035"/>
          </a:xfrm>
          <a:custGeom>
            <a:avLst/>
            <a:gdLst>
              <a:gd name="connsiteX0" fmla="*/ 0 w 223170"/>
              <a:gd name="connsiteY0" fmla="*/ 0 h 134016"/>
              <a:gd name="connsiteX1" fmla="*/ 120587 w 223170"/>
              <a:gd name="connsiteY1" fmla="*/ 134017 h 134016"/>
              <a:gd name="connsiteX2" fmla="*/ 223171 w 223170"/>
              <a:gd name="connsiteY2" fmla="*/ 67056 h 134016"/>
            </a:gdLst>
            <a:ahLst/>
            <a:cxnLst>
              <a:cxn ang="0">
                <a:pos x="connsiteX0" y="connsiteY0"/>
              </a:cxn>
              <a:cxn ang="0">
                <a:pos x="connsiteX1" y="connsiteY1"/>
              </a:cxn>
              <a:cxn ang="0">
                <a:pos x="connsiteX2" y="connsiteY2"/>
              </a:cxn>
            </a:cxnLst>
            <a:rect l="l" t="t" r="r" b="b"/>
            <a:pathLst>
              <a:path w="223170" h="134016">
                <a:moveTo>
                  <a:pt x="0" y="0"/>
                </a:moveTo>
                <a:lnTo>
                  <a:pt x="120587" y="134017"/>
                </a:lnTo>
                <a:lnTo>
                  <a:pt x="223171" y="67056"/>
                </a:lnTo>
              </a:path>
            </a:pathLst>
          </a:custGeom>
          <a:noFill/>
          <a:ln w="9525" cap="flat">
            <a:solidFill>
              <a:srgbClr val="45647A"/>
            </a:solidFill>
            <a:prstDash val="solid"/>
            <a:miter/>
          </a:ln>
        </p:spPr>
        <p:txBody>
          <a:bodyPr rtlCol="0" anchor="ctr"/>
          <a:lstStyle/>
          <a:p>
            <a:endParaRPr lang="en-US"/>
          </a:p>
        </p:txBody>
      </p:sp>
      <p:sp>
        <p:nvSpPr>
          <p:cNvPr id="492" name="Freeform: Shape 491">
            <a:extLst>
              <a:ext uri="{FF2B5EF4-FFF2-40B4-BE49-F238E27FC236}">
                <a16:creationId xmlns:a16="http://schemas.microsoft.com/office/drawing/2014/main" id="{A5964328-2157-CC89-C2C0-B2A85AF97D4A}"/>
              </a:ext>
            </a:extLst>
          </p:cNvPr>
          <p:cNvSpPr/>
          <p:nvPr/>
        </p:nvSpPr>
        <p:spPr>
          <a:xfrm>
            <a:off x="11688193" y="2576164"/>
            <a:ext cx="68548" cy="68550"/>
          </a:xfrm>
          <a:custGeom>
            <a:avLst/>
            <a:gdLst>
              <a:gd name="connsiteX0" fmla="*/ 46863 w 46862"/>
              <a:gd name="connsiteY0" fmla="*/ 23527 h 46863"/>
              <a:gd name="connsiteX1" fmla="*/ 23337 w 46862"/>
              <a:gd name="connsiteY1" fmla="*/ 46863 h 46863"/>
              <a:gd name="connsiteX2" fmla="*/ 0 w 46862"/>
              <a:gd name="connsiteY2" fmla="*/ 23336 h 46863"/>
              <a:gd name="connsiteX3" fmla="*/ 23431 w 46862"/>
              <a:gd name="connsiteY3" fmla="*/ 0 h 46863"/>
              <a:gd name="connsiteX4" fmla="*/ 46863 w 46862"/>
              <a:gd name="connsiteY4" fmla="*/ 23432 h 46863"/>
              <a:gd name="connsiteX5" fmla="*/ 46863 w 46862"/>
              <a:gd name="connsiteY5" fmla="*/ 23527 h 4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62" h="46863">
                <a:moveTo>
                  <a:pt x="46863" y="23527"/>
                </a:moveTo>
                <a:cubicBezTo>
                  <a:pt x="46815" y="36471"/>
                  <a:pt x="36281" y="46920"/>
                  <a:pt x="23337" y="46863"/>
                </a:cubicBezTo>
                <a:cubicBezTo>
                  <a:pt x="10392" y="46806"/>
                  <a:pt x="-47" y="36281"/>
                  <a:pt x="0" y="23336"/>
                </a:cubicBezTo>
                <a:cubicBezTo>
                  <a:pt x="57" y="10430"/>
                  <a:pt x="10525" y="0"/>
                  <a:pt x="23431" y="0"/>
                </a:cubicBezTo>
                <a:cubicBezTo>
                  <a:pt x="36376" y="0"/>
                  <a:pt x="46863" y="10487"/>
                  <a:pt x="46863" y="23432"/>
                </a:cubicBezTo>
                <a:cubicBezTo>
                  <a:pt x="46863" y="23460"/>
                  <a:pt x="46863" y="23498"/>
                  <a:pt x="46863" y="23527"/>
                </a:cubicBezTo>
                <a:close/>
              </a:path>
            </a:pathLst>
          </a:custGeom>
          <a:solidFill>
            <a:srgbClr val="FFFFFF"/>
          </a:solidFill>
          <a:ln w="9525" cap="flat">
            <a:noFill/>
            <a:prstDash val="solid"/>
            <a:miter/>
          </a:ln>
        </p:spPr>
        <p:txBody>
          <a:bodyPr rtlCol="0" anchor="ctr"/>
          <a:lstStyle/>
          <a:p>
            <a:endParaRPr lang="en-US"/>
          </a:p>
        </p:txBody>
      </p:sp>
      <p:sp>
        <p:nvSpPr>
          <p:cNvPr id="493" name="Freeform: Shape 492">
            <a:extLst>
              <a:ext uri="{FF2B5EF4-FFF2-40B4-BE49-F238E27FC236}">
                <a16:creationId xmlns:a16="http://schemas.microsoft.com/office/drawing/2014/main" id="{0441D6CA-C8F5-5BD7-8A95-4F980279B1E7}"/>
              </a:ext>
            </a:extLst>
          </p:cNvPr>
          <p:cNvSpPr/>
          <p:nvPr/>
        </p:nvSpPr>
        <p:spPr>
          <a:xfrm>
            <a:off x="11890219" y="2748236"/>
            <a:ext cx="68828" cy="68828"/>
          </a:xfrm>
          <a:custGeom>
            <a:avLst/>
            <a:gdLst>
              <a:gd name="connsiteX0" fmla="*/ 47054 w 47053"/>
              <a:gd name="connsiteY0" fmla="*/ 23527 h 47053"/>
              <a:gd name="connsiteX1" fmla="*/ 23527 w 47053"/>
              <a:gd name="connsiteY1" fmla="*/ 47054 h 47053"/>
              <a:gd name="connsiteX2" fmla="*/ 0 w 47053"/>
              <a:gd name="connsiteY2" fmla="*/ 23527 h 47053"/>
              <a:gd name="connsiteX3" fmla="*/ 23527 w 47053"/>
              <a:gd name="connsiteY3" fmla="*/ 0 h 47053"/>
              <a:gd name="connsiteX4" fmla="*/ 23622 w 47053"/>
              <a:gd name="connsiteY4" fmla="*/ 0 h 47053"/>
              <a:gd name="connsiteX5" fmla="*/ 47054 w 47053"/>
              <a:gd name="connsiteY5" fmla="*/ 23431 h 47053"/>
              <a:gd name="connsiteX6" fmla="*/ 47054 w 47053"/>
              <a:gd name="connsiteY6" fmla="*/ 23527 h 4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3" h="47053">
                <a:moveTo>
                  <a:pt x="47054" y="23527"/>
                </a:moveTo>
                <a:cubicBezTo>
                  <a:pt x="47054" y="36519"/>
                  <a:pt x="36519" y="47054"/>
                  <a:pt x="23527" y="47054"/>
                </a:cubicBezTo>
                <a:cubicBezTo>
                  <a:pt x="10534" y="47054"/>
                  <a:pt x="0" y="36519"/>
                  <a:pt x="0" y="23527"/>
                </a:cubicBezTo>
                <a:cubicBezTo>
                  <a:pt x="0" y="10535"/>
                  <a:pt x="10534" y="0"/>
                  <a:pt x="23527" y="0"/>
                </a:cubicBezTo>
                <a:cubicBezTo>
                  <a:pt x="23555" y="0"/>
                  <a:pt x="23593" y="0"/>
                  <a:pt x="23622" y="0"/>
                </a:cubicBezTo>
                <a:cubicBezTo>
                  <a:pt x="36566" y="0"/>
                  <a:pt x="47054" y="10487"/>
                  <a:pt x="47054" y="23431"/>
                </a:cubicBezTo>
                <a:cubicBezTo>
                  <a:pt x="47054" y="23460"/>
                  <a:pt x="47054" y="23498"/>
                  <a:pt x="47054" y="23527"/>
                </a:cubicBezTo>
                <a:close/>
              </a:path>
            </a:pathLst>
          </a:custGeom>
          <a:solidFill>
            <a:srgbClr val="FFFFFF"/>
          </a:solidFill>
          <a:ln w="9525" cap="flat">
            <a:noFill/>
            <a:prstDash val="solid"/>
            <a:miter/>
          </a:ln>
        </p:spPr>
        <p:txBody>
          <a:bodyPr rtlCol="0" anchor="ctr"/>
          <a:lstStyle/>
          <a:p>
            <a:endParaRPr lang="en-US"/>
          </a:p>
        </p:txBody>
      </p:sp>
      <p:sp>
        <p:nvSpPr>
          <p:cNvPr id="494" name="Freeform: Shape 493">
            <a:extLst>
              <a:ext uri="{FF2B5EF4-FFF2-40B4-BE49-F238E27FC236}">
                <a16:creationId xmlns:a16="http://schemas.microsoft.com/office/drawing/2014/main" id="{BBF98850-B470-700B-FD59-EFDF0C008E03}"/>
              </a:ext>
            </a:extLst>
          </p:cNvPr>
          <p:cNvSpPr/>
          <p:nvPr/>
        </p:nvSpPr>
        <p:spPr>
          <a:xfrm>
            <a:off x="11935223" y="3206628"/>
            <a:ext cx="68828" cy="68828"/>
          </a:xfrm>
          <a:custGeom>
            <a:avLst/>
            <a:gdLst>
              <a:gd name="connsiteX0" fmla="*/ 47054 w 47053"/>
              <a:gd name="connsiteY0" fmla="*/ 23527 h 47053"/>
              <a:gd name="connsiteX1" fmla="*/ 23527 w 47053"/>
              <a:gd name="connsiteY1" fmla="*/ 47054 h 47053"/>
              <a:gd name="connsiteX2" fmla="*/ 0 w 47053"/>
              <a:gd name="connsiteY2" fmla="*/ 23527 h 47053"/>
              <a:gd name="connsiteX3" fmla="*/ 23527 w 47053"/>
              <a:gd name="connsiteY3" fmla="*/ 0 h 47053"/>
              <a:gd name="connsiteX4" fmla="*/ 23622 w 47053"/>
              <a:gd name="connsiteY4" fmla="*/ 0 h 47053"/>
              <a:gd name="connsiteX5" fmla="*/ 47054 w 47053"/>
              <a:gd name="connsiteY5" fmla="*/ 23432 h 47053"/>
              <a:gd name="connsiteX6" fmla="*/ 47054 w 47053"/>
              <a:gd name="connsiteY6" fmla="*/ 23527 h 4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3" h="47053">
                <a:moveTo>
                  <a:pt x="47054" y="23527"/>
                </a:moveTo>
                <a:cubicBezTo>
                  <a:pt x="47054" y="36519"/>
                  <a:pt x="36519" y="47054"/>
                  <a:pt x="23527" y="47054"/>
                </a:cubicBezTo>
                <a:cubicBezTo>
                  <a:pt x="10535" y="47054"/>
                  <a:pt x="0" y="36519"/>
                  <a:pt x="0" y="23527"/>
                </a:cubicBezTo>
                <a:cubicBezTo>
                  <a:pt x="0" y="10535"/>
                  <a:pt x="10535" y="0"/>
                  <a:pt x="23527" y="0"/>
                </a:cubicBezTo>
                <a:cubicBezTo>
                  <a:pt x="23556" y="0"/>
                  <a:pt x="23593" y="0"/>
                  <a:pt x="23622" y="0"/>
                </a:cubicBezTo>
                <a:cubicBezTo>
                  <a:pt x="36566" y="0"/>
                  <a:pt x="47054" y="10487"/>
                  <a:pt x="47054" y="23432"/>
                </a:cubicBezTo>
                <a:cubicBezTo>
                  <a:pt x="47054" y="23460"/>
                  <a:pt x="47054" y="23498"/>
                  <a:pt x="47054" y="23527"/>
                </a:cubicBezTo>
                <a:close/>
              </a:path>
            </a:pathLst>
          </a:custGeom>
          <a:solidFill>
            <a:srgbClr val="FFFFFF"/>
          </a:solidFill>
          <a:ln w="9525" cap="flat">
            <a:noFill/>
            <a:prstDash val="solid"/>
            <a:miter/>
          </a:ln>
        </p:spPr>
        <p:txBody>
          <a:bodyPr rtlCol="0" anchor="ctr"/>
          <a:lstStyle/>
          <a:p>
            <a:endParaRPr lang="en-US"/>
          </a:p>
        </p:txBody>
      </p:sp>
      <p:sp>
        <p:nvSpPr>
          <p:cNvPr id="495" name="Freeform: Shape 494">
            <a:extLst>
              <a:ext uri="{FF2B5EF4-FFF2-40B4-BE49-F238E27FC236}">
                <a16:creationId xmlns:a16="http://schemas.microsoft.com/office/drawing/2014/main" id="{E70312FE-7580-144F-6F2F-8553745B4253}"/>
              </a:ext>
            </a:extLst>
          </p:cNvPr>
          <p:cNvSpPr/>
          <p:nvPr/>
        </p:nvSpPr>
        <p:spPr>
          <a:xfrm>
            <a:off x="11855943" y="3645237"/>
            <a:ext cx="68828" cy="68828"/>
          </a:xfrm>
          <a:custGeom>
            <a:avLst/>
            <a:gdLst>
              <a:gd name="connsiteX0" fmla="*/ 47054 w 47053"/>
              <a:gd name="connsiteY0" fmla="*/ 23527 h 47053"/>
              <a:gd name="connsiteX1" fmla="*/ 23527 w 47053"/>
              <a:gd name="connsiteY1" fmla="*/ 47054 h 47053"/>
              <a:gd name="connsiteX2" fmla="*/ 0 w 47053"/>
              <a:gd name="connsiteY2" fmla="*/ 23527 h 47053"/>
              <a:gd name="connsiteX3" fmla="*/ 23527 w 47053"/>
              <a:gd name="connsiteY3" fmla="*/ 0 h 47053"/>
              <a:gd name="connsiteX4" fmla="*/ 47054 w 47053"/>
              <a:gd name="connsiteY4" fmla="*/ 23527 h 47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3" h="47053">
                <a:moveTo>
                  <a:pt x="47054" y="23527"/>
                </a:moveTo>
                <a:cubicBezTo>
                  <a:pt x="47054" y="36519"/>
                  <a:pt x="36519" y="47054"/>
                  <a:pt x="23527" y="47054"/>
                </a:cubicBezTo>
                <a:cubicBezTo>
                  <a:pt x="10535" y="47054"/>
                  <a:pt x="0" y="36519"/>
                  <a:pt x="0" y="23527"/>
                </a:cubicBezTo>
                <a:cubicBezTo>
                  <a:pt x="0" y="10535"/>
                  <a:pt x="10535" y="0"/>
                  <a:pt x="23527" y="0"/>
                </a:cubicBezTo>
                <a:cubicBezTo>
                  <a:pt x="36519" y="0"/>
                  <a:pt x="47054" y="10535"/>
                  <a:pt x="47054" y="23527"/>
                </a:cubicBezTo>
                <a:close/>
              </a:path>
            </a:pathLst>
          </a:custGeom>
          <a:solidFill>
            <a:srgbClr val="FFFFFF"/>
          </a:solidFill>
          <a:ln w="9525"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C565CB62-17C3-7B83-DC46-C60AE4DCC903}"/>
              </a:ext>
            </a:extLst>
          </p:cNvPr>
          <p:cNvSpPr/>
          <p:nvPr/>
        </p:nvSpPr>
        <p:spPr>
          <a:xfrm>
            <a:off x="11524759" y="3547288"/>
            <a:ext cx="68828" cy="68828"/>
          </a:xfrm>
          <a:custGeom>
            <a:avLst/>
            <a:gdLst>
              <a:gd name="connsiteX0" fmla="*/ 47054 w 47053"/>
              <a:gd name="connsiteY0" fmla="*/ 23432 h 47053"/>
              <a:gd name="connsiteX1" fmla="*/ 23623 w 47053"/>
              <a:gd name="connsiteY1" fmla="*/ 47054 h 47053"/>
              <a:gd name="connsiteX2" fmla="*/ 0 w 47053"/>
              <a:gd name="connsiteY2" fmla="*/ 23622 h 47053"/>
              <a:gd name="connsiteX3" fmla="*/ 23432 w 47053"/>
              <a:gd name="connsiteY3" fmla="*/ 0 h 47053"/>
              <a:gd name="connsiteX4" fmla="*/ 23527 w 47053"/>
              <a:gd name="connsiteY4" fmla="*/ 0 h 47053"/>
              <a:gd name="connsiteX5" fmla="*/ 47054 w 47053"/>
              <a:gd name="connsiteY5" fmla="*/ 23336 h 47053"/>
              <a:gd name="connsiteX6" fmla="*/ 47054 w 47053"/>
              <a:gd name="connsiteY6" fmla="*/ 23432 h 4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3" h="47053">
                <a:moveTo>
                  <a:pt x="47054" y="23432"/>
                </a:moveTo>
                <a:cubicBezTo>
                  <a:pt x="47101" y="36424"/>
                  <a:pt x="36614" y="46996"/>
                  <a:pt x="23623" y="47054"/>
                </a:cubicBezTo>
                <a:cubicBezTo>
                  <a:pt x="10630" y="47111"/>
                  <a:pt x="58" y="36614"/>
                  <a:pt x="0" y="23622"/>
                </a:cubicBezTo>
                <a:cubicBezTo>
                  <a:pt x="-47" y="10630"/>
                  <a:pt x="10440" y="57"/>
                  <a:pt x="23432" y="0"/>
                </a:cubicBezTo>
                <a:cubicBezTo>
                  <a:pt x="23460" y="0"/>
                  <a:pt x="23499" y="0"/>
                  <a:pt x="23527" y="0"/>
                </a:cubicBezTo>
                <a:cubicBezTo>
                  <a:pt x="36472" y="-57"/>
                  <a:pt x="46997" y="10392"/>
                  <a:pt x="47054" y="23336"/>
                </a:cubicBezTo>
                <a:cubicBezTo>
                  <a:pt x="47054" y="23365"/>
                  <a:pt x="47054" y="23403"/>
                  <a:pt x="47054" y="23432"/>
                </a:cubicBezTo>
                <a:close/>
              </a:path>
            </a:pathLst>
          </a:custGeom>
          <a:solidFill>
            <a:srgbClr val="FFFFFF"/>
          </a:solidFill>
          <a:ln w="9525" cap="flat">
            <a:noFill/>
            <a:prstDash val="solid"/>
            <a:miter/>
          </a:ln>
        </p:spPr>
        <p:txBody>
          <a:bodyPr rtlCol="0" anchor="ctr"/>
          <a:lstStyle/>
          <a:p>
            <a:endParaRPr lang="en-US"/>
          </a:p>
        </p:txBody>
      </p:sp>
      <p:sp>
        <p:nvSpPr>
          <p:cNvPr id="497" name="Freeform: Shape 496">
            <a:extLst>
              <a:ext uri="{FF2B5EF4-FFF2-40B4-BE49-F238E27FC236}">
                <a16:creationId xmlns:a16="http://schemas.microsoft.com/office/drawing/2014/main" id="{ADC5EAF2-7697-0AC9-689B-10DD9878B09C}"/>
              </a:ext>
            </a:extLst>
          </p:cNvPr>
          <p:cNvSpPr/>
          <p:nvPr/>
        </p:nvSpPr>
        <p:spPr>
          <a:xfrm>
            <a:off x="11500934" y="3152151"/>
            <a:ext cx="68550" cy="68550"/>
          </a:xfrm>
          <a:custGeom>
            <a:avLst/>
            <a:gdLst>
              <a:gd name="connsiteX0" fmla="*/ 46863 w 46863"/>
              <a:gd name="connsiteY0" fmla="*/ 23432 h 46863"/>
              <a:gd name="connsiteX1" fmla="*/ 23431 w 46863"/>
              <a:gd name="connsiteY1" fmla="*/ 46863 h 46863"/>
              <a:gd name="connsiteX2" fmla="*/ -1 w 46863"/>
              <a:gd name="connsiteY2" fmla="*/ 23432 h 46863"/>
              <a:gd name="connsiteX3" fmla="*/ 23431 w 46863"/>
              <a:gd name="connsiteY3" fmla="*/ 0 h 46863"/>
              <a:gd name="connsiteX4" fmla="*/ 46863 w 46863"/>
              <a:gd name="connsiteY4" fmla="*/ 23432 h 46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63" h="46863">
                <a:moveTo>
                  <a:pt x="46863" y="23432"/>
                </a:moveTo>
                <a:cubicBezTo>
                  <a:pt x="46863" y="36372"/>
                  <a:pt x="36372" y="46863"/>
                  <a:pt x="23431" y="46863"/>
                </a:cubicBezTo>
                <a:cubicBezTo>
                  <a:pt x="10490" y="46863"/>
                  <a:pt x="-1" y="36372"/>
                  <a:pt x="-1" y="23432"/>
                </a:cubicBezTo>
                <a:cubicBezTo>
                  <a:pt x="-1" y="10491"/>
                  <a:pt x="10490" y="0"/>
                  <a:pt x="23431" y="0"/>
                </a:cubicBezTo>
                <a:cubicBezTo>
                  <a:pt x="36372" y="0"/>
                  <a:pt x="46863" y="10491"/>
                  <a:pt x="46863" y="23432"/>
                </a:cubicBezTo>
                <a:close/>
              </a:path>
            </a:pathLst>
          </a:custGeom>
          <a:solidFill>
            <a:srgbClr val="FFFFFF"/>
          </a:solidFill>
          <a:ln w="9525" cap="flat">
            <a:noFill/>
            <a:prstDash val="solid"/>
            <a:miter/>
          </a:ln>
        </p:spPr>
        <p:txBody>
          <a:bodyPr rtlCol="0" anchor="ctr"/>
          <a:lstStyle/>
          <a:p>
            <a:endParaRPr lang="en-US"/>
          </a:p>
        </p:txBody>
      </p:sp>
      <p:sp>
        <p:nvSpPr>
          <p:cNvPr id="498" name="Freeform: Shape 497">
            <a:extLst>
              <a:ext uri="{FF2B5EF4-FFF2-40B4-BE49-F238E27FC236}">
                <a16:creationId xmlns:a16="http://schemas.microsoft.com/office/drawing/2014/main" id="{9A47924D-A8B6-E7EC-A710-927167970E6A}"/>
              </a:ext>
            </a:extLst>
          </p:cNvPr>
          <p:cNvSpPr/>
          <p:nvPr/>
        </p:nvSpPr>
        <p:spPr>
          <a:xfrm>
            <a:off x="11524759" y="2748236"/>
            <a:ext cx="68828" cy="68828"/>
          </a:xfrm>
          <a:custGeom>
            <a:avLst/>
            <a:gdLst>
              <a:gd name="connsiteX0" fmla="*/ 47054 w 47053"/>
              <a:gd name="connsiteY0" fmla="*/ 23527 h 47053"/>
              <a:gd name="connsiteX1" fmla="*/ 23527 w 47053"/>
              <a:gd name="connsiteY1" fmla="*/ 47054 h 47053"/>
              <a:gd name="connsiteX2" fmla="*/ 0 w 47053"/>
              <a:gd name="connsiteY2" fmla="*/ 23527 h 47053"/>
              <a:gd name="connsiteX3" fmla="*/ 23527 w 47053"/>
              <a:gd name="connsiteY3" fmla="*/ 0 h 47053"/>
              <a:gd name="connsiteX4" fmla="*/ 47054 w 47053"/>
              <a:gd name="connsiteY4" fmla="*/ 23336 h 47053"/>
              <a:gd name="connsiteX5" fmla="*/ 47054 w 47053"/>
              <a:gd name="connsiteY5" fmla="*/ 23527 h 4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53" h="47053">
                <a:moveTo>
                  <a:pt x="47054" y="23527"/>
                </a:moveTo>
                <a:cubicBezTo>
                  <a:pt x="47054" y="36519"/>
                  <a:pt x="36519" y="47054"/>
                  <a:pt x="23527" y="47054"/>
                </a:cubicBezTo>
                <a:cubicBezTo>
                  <a:pt x="10535" y="47054"/>
                  <a:pt x="0" y="36519"/>
                  <a:pt x="0" y="23527"/>
                </a:cubicBezTo>
                <a:cubicBezTo>
                  <a:pt x="0" y="10535"/>
                  <a:pt x="10535" y="0"/>
                  <a:pt x="23527" y="0"/>
                </a:cubicBezTo>
                <a:cubicBezTo>
                  <a:pt x="36472" y="-57"/>
                  <a:pt x="46997" y="10392"/>
                  <a:pt x="47054" y="23336"/>
                </a:cubicBezTo>
                <a:cubicBezTo>
                  <a:pt x="47054" y="23403"/>
                  <a:pt x="47054" y="23460"/>
                  <a:pt x="47054" y="23527"/>
                </a:cubicBezTo>
                <a:close/>
              </a:path>
            </a:pathLst>
          </a:custGeom>
          <a:solidFill>
            <a:srgbClr val="FFFFFF"/>
          </a:solidFill>
          <a:ln w="9525"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1BDA3695-7F1C-2666-AD8E-2A07EBCA3313}"/>
              </a:ext>
            </a:extLst>
          </p:cNvPr>
          <p:cNvSpPr/>
          <p:nvPr/>
        </p:nvSpPr>
        <p:spPr>
          <a:xfrm>
            <a:off x="4514001" y="5187331"/>
            <a:ext cx="765055" cy="1584728"/>
          </a:xfrm>
          <a:custGeom>
            <a:avLst/>
            <a:gdLst>
              <a:gd name="connsiteX0" fmla="*/ 523018 w 523017"/>
              <a:gd name="connsiteY0" fmla="*/ 1083373 h 1083373"/>
              <a:gd name="connsiteX1" fmla="*/ 0 w 523017"/>
              <a:gd name="connsiteY1" fmla="*/ 0 h 1083373"/>
            </a:gdLst>
            <a:ahLst/>
            <a:cxnLst>
              <a:cxn ang="0">
                <a:pos x="connsiteX0" y="connsiteY0"/>
              </a:cxn>
              <a:cxn ang="0">
                <a:pos x="connsiteX1" y="connsiteY1"/>
              </a:cxn>
            </a:cxnLst>
            <a:rect l="l" t="t" r="r" b="b"/>
            <a:pathLst>
              <a:path w="523017" h="1083373">
                <a:moveTo>
                  <a:pt x="523018" y="1083373"/>
                </a:moveTo>
                <a:cubicBezTo>
                  <a:pt x="261423" y="771287"/>
                  <a:pt x="81677" y="398955"/>
                  <a:pt x="0" y="0"/>
                </a:cubicBezTo>
              </a:path>
            </a:pathLst>
          </a:custGeom>
          <a:noFill/>
          <a:ln w="9525" cap="flat">
            <a:solidFill>
              <a:srgbClr val="45647A"/>
            </a:solid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3173849F-3206-4F21-4C44-51BC040E6C20}"/>
              </a:ext>
            </a:extLst>
          </p:cNvPr>
          <p:cNvSpPr/>
          <p:nvPr/>
        </p:nvSpPr>
        <p:spPr>
          <a:xfrm>
            <a:off x="4399751" y="5279984"/>
            <a:ext cx="307080" cy="283533"/>
          </a:xfrm>
          <a:custGeom>
            <a:avLst/>
            <a:gdLst>
              <a:gd name="connsiteX0" fmla="*/ 209931 w 209930"/>
              <a:gd name="connsiteY0" fmla="*/ 0 h 193833"/>
              <a:gd name="connsiteX1" fmla="*/ 145351 w 209930"/>
              <a:gd name="connsiteY1" fmla="*/ 193834 h 193833"/>
              <a:gd name="connsiteX2" fmla="*/ 0 w 209930"/>
              <a:gd name="connsiteY2" fmla="*/ 78581 h 193833"/>
            </a:gdLst>
            <a:ahLst/>
            <a:cxnLst>
              <a:cxn ang="0">
                <a:pos x="connsiteX0" y="connsiteY0"/>
              </a:cxn>
              <a:cxn ang="0">
                <a:pos x="connsiteX1" y="connsiteY1"/>
              </a:cxn>
              <a:cxn ang="0">
                <a:pos x="connsiteX2" y="connsiteY2"/>
              </a:cxn>
            </a:cxnLst>
            <a:rect l="l" t="t" r="r" b="b"/>
            <a:pathLst>
              <a:path w="209930" h="193833">
                <a:moveTo>
                  <a:pt x="209931" y="0"/>
                </a:moveTo>
                <a:lnTo>
                  <a:pt x="145351" y="193834"/>
                </a:lnTo>
                <a:lnTo>
                  <a:pt x="0" y="78581"/>
                </a:lnTo>
              </a:path>
            </a:pathLst>
          </a:custGeom>
          <a:noFill/>
          <a:ln w="9525" cap="flat">
            <a:solidFill>
              <a:srgbClr val="45647A"/>
            </a:solidFill>
            <a:prstDash val="solid"/>
            <a:miter/>
          </a:ln>
        </p:spPr>
        <p:txBody>
          <a:bodyPr rtlCol="0" anchor="ctr"/>
          <a:lstStyle/>
          <a:p>
            <a:endParaRPr lang="en-US"/>
          </a:p>
        </p:txBody>
      </p:sp>
      <p:sp>
        <p:nvSpPr>
          <p:cNvPr id="501" name="Freeform: Shape 500">
            <a:extLst>
              <a:ext uri="{FF2B5EF4-FFF2-40B4-BE49-F238E27FC236}">
                <a16:creationId xmlns:a16="http://schemas.microsoft.com/office/drawing/2014/main" id="{C827EDA2-9A4E-9201-4CF1-238D4D76DCB5}"/>
              </a:ext>
            </a:extLst>
          </p:cNvPr>
          <p:cNvSpPr/>
          <p:nvPr/>
        </p:nvSpPr>
        <p:spPr>
          <a:xfrm>
            <a:off x="4506198" y="5611865"/>
            <a:ext cx="347904" cy="274198"/>
          </a:xfrm>
          <a:custGeom>
            <a:avLst/>
            <a:gdLst>
              <a:gd name="connsiteX0" fmla="*/ 237839 w 237839"/>
              <a:gd name="connsiteY0" fmla="*/ 0 h 187451"/>
              <a:gd name="connsiteX1" fmla="*/ 155162 w 237839"/>
              <a:gd name="connsiteY1" fmla="*/ 187452 h 187451"/>
              <a:gd name="connsiteX2" fmla="*/ 0 w 237839"/>
              <a:gd name="connsiteY2" fmla="*/ 126016 h 187451"/>
            </a:gdLst>
            <a:ahLst/>
            <a:cxnLst>
              <a:cxn ang="0">
                <a:pos x="connsiteX0" y="connsiteY0"/>
              </a:cxn>
              <a:cxn ang="0">
                <a:pos x="connsiteX1" y="connsiteY1"/>
              </a:cxn>
              <a:cxn ang="0">
                <a:pos x="connsiteX2" y="connsiteY2"/>
              </a:cxn>
            </a:cxnLst>
            <a:rect l="l" t="t" r="r" b="b"/>
            <a:pathLst>
              <a:path w="237839" h="187451">
                <a:moveTo>
                  <a:pt x="237839" y="0"/>
                </a:moveTo>
                <a:lnTo>
                  <a:pt x="155162" y="187452"/>
                </a:lnTo>
                <a:lnTo>
                  <a:pt x="0" y="126016"/>
                </a:lnTo>
              </a:path>
            </a:pathLst>
          </a:custGeom>
          <a:noFill/>
          <a:ln w="9525" cap="flat">
            <a:solidFill>
              <a:srgbClr val="45647A"/>
            </a:solid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A5AC2493-62BB-4CBD-F5EC-31CB689F136C}"/>
              </a:ext>
            </a:extLst>
          </p:cNvPr>
          <p:cNvSpPr/>
          <p:nvPr/>
        </p:nvSpPr>
        <p:spPr>
          <a:xfrm>
            <a:off x="4714773" y="5951550"/>
            <a:ext cx="243407" cy="220279"/>
          </a:xfrm>
          <a:custGeom>
            <a:avLst/>
            <a:gdLst>
              <a:gd name="connsiteX0" fmla="*/ 166402 w 166401"/>
              <a:gd name="connsiteY0" fmla="*/ 0 h 150590"/>
              <a:gd name="connsiteX1" fmla="*/ 107251 w 166401"/>
              <a:gd name="connsiteY1" fmla="*/ 150590 h 150590"/>
              <a:gd name="connsiteX2" fmla="*/ 0 w 166401"/>
              <a:gd name="connsiteY2" fmla="*/ 126492 h 150590"/>
            </a:gdLst>
            <a:ahLst/>
            <a:cxnLst>
              <a:cxn ang="0">
                <a:pos x="connsiteX0" y="connsiteY0"/>
              </a:cxn>
              <a:cxn ang="0">
                <a:pos x="connsiteX1" y="connsiteY1"/>
              </a:cxn>
              <a:cxn ang="0">
                <a:pos x="connsiteX2" y="connsiteY2"/>
              </a:cxn>
            </a:cxnLst>
            <a:rect l="l" t="t" r="r" b="b"/>
            <a:pathLst>
              <a:path w="166401" h="150590">
                <a:moveTo>
                  <a:pt x="166402" y="0"/>
                </a:moveTo>
                <a:lnTo>
                  <a:pt x="107251" y="150590"/>
                </a:lnTo>
                <a:lnTo>
                  <a:pt x="0" y="126492"/>
                </a:lnTo>
              </a:path>
            </a:pathLst>
          </a:custGeom>
          <a:noFill/>
          <a:ln w="9525" cap="flat">
            <a:solidFill>
              <a:srgbClr val="45647A"/>
            </a:solidFill>
            <a:prstDash val="solid"/>
            <a:miter/>
          </a:ln>
        </p:spPr>
        <p:txBody>
          <a:bodyPr rtlCol="0" anchor="ctr"/>
          <a:lstStyle/>
          <a:p>
            <a:endParaRPr lang="en-US"/>
          </a:p>
        </p:txBody>
      </p:sp>
      <p:sp>
        <p:nvSpPr>
          <p:cNvPr id="503" name="Freeform: Shape 502">
            <a:extLst>
              <a:ext uri="{FF2B5EF4-FFF2-40B4-BE49-F238E27FC236}">
                <a16:creationId xmlns:a16="http://schemas.microsoft.com/office/drawing/2014/main" id="{8FE01B1E-EC89-EEF5-DF09-6AF225AA9FE2}"/>
              </a:ext>
            </a:extLst>
          </p:cNvPr>
          <p:cNvSpPr/>
          <p:nvPr/>
        </p:nvSpPr>
        <p:spPr>
          <a:xfrm>
            <a:off x="4484881" y="5155948"/>
            <a:ext cx="61600" cy="61637"/>
          </a:xfrm>
          <a:custGeom>
            <a:avLst/>
            <a:gdLst>
              <a:gd name="connsiteX0" fmla="*/ 1333 w 42112"/>
              <a:gd name="connsiteY0" fmla="*/ 28407 h 42137"/>
              <a:gd name="connsiteX1" fmla="*/ 28231 w 42112"/>
              <a:gd name="connsiteY1" fmla="*/ 40847 h 42137"/>
              <a:gd name="connsiteX2" fmla="*/ 28384 w 42112"/>
              <a:gd name="connsiteY2" fmla="*/ 40790 h 42137"/>
              <a:gd name="connsiteX3" fmla="*/ 40795 w 42112"/>
              <a:gd name="connsiteY3" fmla="*/ 13729 h 42137"/>
              <a:gd name="connsiteX4" fmla="*/ 13734 w 42112"/>
              <a:gd name="connsiteY4" fmla="*/ 1318 h 42137"/>
              <a:gd name="connsiteX5" fmla="*/ 1323 w 42112"/>
              <a:gd name="connsiteY5" fmla="*/ 28379 h 42137"/>
              <a:gd name="connsiteX6" fmla="*/ 1333 w 42112"/>
              <a:gd name="connsiteY6" fmla="*/ 28407 h 4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12" h="42137">
                <a:moveTo>
                  <a:pt x="1333" y="28407"/>
                </a:moveTo>
                <a:cubicBezTo>
                  <a:pt x="5324" y="39266"/>
                  <a:pt x="17363" y="44838"/>
                  <a:pt x="28231" y="40847"/>
                </a:cubicBezTo>
                <a:cubicBezTo>
                  <a:pt x="28279" y="40828"/>
                  <a:pt x="28336" y="40809"/>
                  <a:pt x="28384" y="40790"/>
                </a:cubicBezTo>
                <a:cubicBezTo>
                  <a:pt x="39280" y="36742"/>
                  <a:pt x="44833" y="24626"/>
                  <a:pt x="40795" y="13729"/>
                </a:cubicBezTo>
                <a:cubicBezTo>
                  <a:pt x="36747" y="2832"/>
                  <a:pt x="24631" y="-2720"/>
                  <a:pt x="13734" y="1318"/>
                </a:cubicBezTo>
                <a:cubicBezTo>
                  <a:pt x="2828" y="5366"/>
                  <a:pt x="-2725" y="17482"/>
                  <a:pt x="1323" y="28379"/>
                </a:cubicBezTo>
                <a:cubicBezTo>
                  <a:pt x="1323" y="28388"/>
                  <a:pt x="1333" y="28398"/>
                  <a:pt x="1333" y="28407"/>
                </a:cubicBezTo>
                <a:close/>
              </a:path>
            </a:pathLst>
          </a:custGeom>
          <a:solidFill>
            <a:srgbClr val="FFFFFF"/>
          </a:solidFill>
          <a:ln w="9525" cap="flat">
            <a:noFill/>
            <a:prstDash val="solid"/>
            <a:miter/>
          </a:ln>
        </p:spPr>
        <p:txBody>
          <a:bodyPr rtlCol="0" anchor="ctr"/>
          <a:lstStyle/>
          <a:p>
            <a:endParaRPr lang="en-US"/>
          </a:p>
        </p:txBody>
      </p:sp>
      <p:sp>
        <p:nvSpPr>
          <p:cNvPr id="504" name="Freeform: Shape 503">
            <a:extLst>
              <a:ext uri="{FF2B5EF4-FFF2-40B4-BE49-F238E27FC236}">
                <a16:creationId xmlns:a16="http://schemas.microsoft.com/office/drawing/2014/main" id="{18B1D3E4-CC4A-08E4-0035-BAAE6F5DB280}"/>
              </a:ext>
            </a:extLst>
          </p:cNvPr>
          <p:cNvSpPr/>
          <p:nvPr/>
        </p:nvSpPr>
        <p:spPr>
          <a:xfrm>
            <a:off x="4368954" y="5364111"/>
            <a:ext cx="61561" cy="61603"/>
          </a:xfrm>
          <a:custGeom>
            <a:avLst/>
            <a:gdLst>
              <a:gd name="connsiteX0" fmla="*/ 1337 w 42085"/>
              <a:gd name="connsiteY0" fmla="*/ 28498 h 42114"/>
              <a:gd name="connsiteX1" fmla="*/ 28474 w 42085"/>
              <a:gd name="connsiteY1" fmla="*/ 40748 h 42114"/>
              <a:gd name="connsiteX2" fmla="*/ 40723 w 42085"/>
              <a:gd name="connsiteY2" fmla="*/ 13620 h 42114"/>
              <a:gd name="connsiteX3" fmla="*/ 13624 w 42085"/>
              <a:gd name="connsiteY3" fmla="*/ 1352 h 42114"/>
              <a:gd name="connsiteX4" fmla="*/ 1337 w 42085"/>
              <a:gd name="connsiteY4" fmla="*/ 28498 h 42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85" h="42114">
                <a:moveTo>
                  <a:pt x="1337" y="28498"/>
                </a:moveTo>
                <a:cubicBezTo>
                  <a:pt x="5442" y="39376"/>
                  <a:pt x="17596" y="44862"/>
                  <a:pt x="28474" y="40748"/>
                </a:cubicBezTo>
                <a:cubicBezTo>
                  <a:pt x="39342" y="36642"/>
                  <a:pt x="44828" y="24488"/>
                  <a:pt x="40723" y="13620"/>
                </a:cubicBezTo>
                <a:cubicBezTo>
                  <a:pt x="36618" y="2752"/>
                  <a:pt x="24492" y="-2734"/>
                  <a:pt x="13624" y="1352"/>
                </a:cubicBezTo>
                <a:cubicBezTo>
                  <a:pt x="2766" y="5486"/>
                  <a:pt x="-2721" y="17611"/>
                  <a:pt x="1337" y="28498"/>
                </a:cubicBezTo>
                <a:close/>
              </a:path>
            </a:pathLst>
          </a:custGeom>
          <a:solidFill>
            <a:srgbClr val="FFFFFF"/>
          </a:solidFill>
          <a:ln w="9525" cap="flat">
            <a:no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E76680A6-1C3D-8516-DEEE-94EB330F3673}"/>
              </a:ext>
            </a:extLst>
          </p:cNvPr>
          <p:cNvSpPr/>
          <p:nvPr/>
        </p:nvSpPr>
        <p:spPr>
          <a:xfrm>
            <a:off x="4474867" y="5763875"/>
            <a:ext cx="61597" cy="61600"/>
          </a:xfrm>
          <a:custGeom>
            <a:avLst/>
            <a:gdLst>
              <a:gd name="connsiteX0" fmla="*/ 1321 w 42110"/>
              <a:gd name="connsiteY0" fmla="*/ 28383 h 42112"/>
              <a:gd name="connsiteX1" fmla="*/ 28381 w 42110"/>
              <a:gd name="connsiteY1" fmla="*/ 40794 h 42112"/>
              <a:gd name="connsiteX2" fmla="*/ 40792 w 42110"/>
              <a:gd name="connsiteY2" fmla="*/ 13734 h 42112"/>
              <a:gd name="connsiteX3" fmla="*/ 13732 w 42110"/>
              <a:gd name="connsiteY3" fmla="*/ 1323 h 42112"/>
              <a:gd name="connsiteX4" fmla="*/ 13703 w 42110"/>
              <a:gd name="connsiteY4" fmla="*/ 1332 h 42112"/>
              <a:gd name="connsiteX5" fmla="*/ 1321 w 42110"/>
              <a:gd name="connsiteY5" fmla="*/ 28383 h 4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10" h="42112">
                <a:moveTo>
                  <a:pt x="1321" y="28383"/>
                </a:moveTo>
                <a:cubicBezTo>
                  <a:pt x="5369" y="39280"/>
                  <a:pt x="17485" y="44833"/>
                  <a:pt x="28381" y="40794"/>
                </a:cubicBezTo>
                <a:cubicBezTo>
                  <a:pt x="39278" y="36746"/>
                  <a:pt x="44831" y="24631"/>
                  <a:pt x="40792" y="13734"/>
                </a:cubicBezTo>
                <a:cubicBezTo>
                  <a:pt x="36744" y="2828"/>
                  <a:pt x="24628" y="-2725"/>
                  <a:pt x="13732" y="1323"/>
                </a:cubicBezTo>
                <a:cubicBezTo>
                  <a:pt x="13722" y="1323"/>
                  <a:pt x="13713" y="1332"/>
                  <a:pt x="13703" y="1332"/>
                </a:cubicBezTo>
                <a:cubicBezTo>
                  <a:pt x="2816" y="5390"/>
                  <a:pt x="-2718" y="17496"/>
                  <a:pt x="1321" y="28383"/>
                </a:cubicBezTo>
                <a:close/>
              </a:path>
            </a:pathLst>
          </a:custGeom>
          <a:solidFill>
            <a:srgbClr val="FFFFFF"/>
          </a:solidFill>
          <a:ln w="9525" cap="flat">
            <a:noFill/>
            <a:prstDash val="solid"/>
            <a:miter/>
          </a:ln>
        </p:spPr>
        <p:txBody>
          <a:bodyPr rtlCol="0" anchor="ctr"/>
          <a:lstStyle/>
          <a:p>
            <a:endParaRPr lang="en-US"/>
          </a:p>
        </p:txBody>
      </p:sp>
      <p:sp>
        <p:nvSpPr>
          <p:cNvPr id="506" name="Freeform: Shape 505">
            <a:extLst>
              <a:ext uri="{FF2B5EF4-FFF2-40B4-BE49-F238E27FC236}">
                <a16:creationId xmlns:a16="http://schemas.microsoft.com/office/drawing/2014/main" id="{9D8FE294-C834-B748-2BEA-BC346E2B705C}"/>
              </a:ext>
            </a:extLst>
          </p:cNvPr>
          <p:cNvSpPr/>
          <p:nvPr/>
        </p:nvSpPr>
        <p:spPr>
          <a:xfrm>
            <a:off x="4679959" y="6107321"/>
            <a:ext cx="61597" cy="61600"/>
          </a:xfrm>
          <a:custGeom>
            <a:avLst/>
            <a:gdLst>
              <a:gd name="connsiteX0" fmla="*/ 1321 w 42110"/>
              <a:gd name="connsiteY0" fmla="*/ 28384 h 42112"/>
              <a:gd name="connsiteX1" fmla="*/ 28381 w 42110"/>
              <a:gd name="connsiteY1" fmla="*/ 40794 h 42112"/>
              <a:gd name="connsiteX2" fmla="*/ 40792 w 42110"/>
              <a:gd name="connsiteY2" fmla="*/ 13734 h 42112"/>
              <a:gd name="connsiteX3" fmla="*/ 13732 w 42110"/>
              <a:gd name="connsiteY3" fmla="*/ 1323 h 42112"/>
              <a:gd name="connsiteX4" fmla="*/ 13703 w 42110"/>
              <a:gd name="connsiteY4" fmla="*/ 1332 h 42112"/>
              <a:gd name="connsiteX5" fmla="*/ 1321 w 42110"/>
              <a:gd name="connsiteY5" fmla="*/ 28384 h 42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10" h="42112">
                <a:moveTo>
                  <a:pt x="1321" y="28384"/>
                </a:moveTo>
                <a:cubicBezTo>
                  <a:pt x="5369" y="39280"/>
                  <a:pt x="17485" y="44833"/>
                  <a:pt x="28381" y="40794"/>
                </a:cubicBezTo>
                <a:cubicBezTo>
                  <a:pt x="39278" y="36746"/>
                  <a:pt x="44831" y="24631"/>
                  <a:pt x="40792" y="13734"/>
                </a:cubicBezTo>
                <a:cubicBezTo>
                  <a:pt x="36744" y="2828"/>
                  <a:pt x="24628" y="-2725"/>
                  <a:pt x="13732" y="1323"/>
                </a:cubicBezTo>
                <a:cubicBezTo>
                  <a:pt x="13722" y="1323"/>
                  <a:pt x="13713" y="1332"/>
                  <a:pt x="13703" y="1332"/>
                </a:cubicBezTo>
                <a:cubicBezTo>
                  <a:pt x="2816" y="5390"/>
                  <a:pt x="-2718" y="17496"/>
                  <a:pt x="1321" y="28384"/>
                </a:cubicBezTo>
                <a:close/>
              </a:path>
            </a:pathLst>
          </a:custGeom>
          <a:solidFill>
            <a:srgbClr val="FFFFFF"/>
          </a:solidFill>
          <a:ln w="9525"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4E968EAC-017B-A187-FB78-E73FB5E69C65}"/>
              </a:ext>
            </a:extLst>
          </p:cNvPr>
          <p:cNvSpPr/>
          <p:nvPr/>
        </p:nvSpPr>
        <p:spPr>
          <a:xfrm>
            <a:off x="4927488" y="5920715"/>
            <a:ext cx="61641" cy="61602"/>
          </a:xfrm>
          <a:custGeom>
            <a:avLst/>
            <a:gdLst>
              <a:gd name="connsiteX0" fmla="*/ 1362 w 42140"/>
              <a:gd name="connsiteY0" fmla="*/ 28414 h 42113"/>
              <a:gd name="connsiteX1" fmla="*/ 28441 w 42140"/>
              <a:gd name="connsiteY1" fmla="*/ 40777 h 42113"/>
              <a:gd name="connsiteX2" fmla="*/ 40805 w 42140"/>
              <a:gd name="connsiteY2" fmla="*/ 13698 h 42113"/>
              <a:gd name="connsiteX3" fmla="*/ 13725 w 42140"/>
              <a:gd name="connsiteY3" fmla="*/ 1334 h 42113"/>
              <a:gd name="connsiteX4" fmla="*/ 13649 w 42140"/>
              <a:gd name="connsiteY4" fmla="*/ 1363 h 42113"/>
              <a:gd name="connsiteX5" fmla="*/ 1323 w 42140"/>
              <a:gd name="connsiteY5" fmla="*/ 28309 h 42113"/>
              <a:gd name="connsiteX6" fmla="*/ 1362 w 42140"/>
              <a:gd name="connsiteY6" fmla="*/ 28414 h 4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140" h="42113">
                <a:moveTo>
                  <a:pt x="1362" y="28414"/>
                </a:moveTo>
                <a:cubicBezTo>
                  <a:pt x="5429" y="39311"/>
                  <a:pt x="17545" y="44845"/>
                  <a:pt x="28441" y="40777"/>
                </a:cubicBezTo>
                <a:cubicBezTo>
                  <a:pt x="39338" y="36720"/>
                  <a:pt x="44872" y="24594"/>
                  <a:pt x="40805" y="13698"/>
                </a:cubicBezTo>
                <a:cubicBezTo>
                  <a:pt x="36747" y="2811"/>
                  <a:pt x="24622" y="-2733"/>
                  <a:pt x="13725" y="1334"/>
                </a:cubicBezTo>
                <a:cubicBezTo>
                  <a:pt x="13697" y="1344"/>
                  <a:pt x="13677" y="1353"/>
                  <a:pt x="13649" y="1363"/>
                </a:cubicBezTo>
                <a:cubicBezTo>
                  <a:pt x="2800" y="5402"/>
                  <a:pt x="-2715" y="17470"/>
                  <a:pt x="1323" y="28309"/>
                </a:cubicBezTo>
                <a:cubicBezTo>
                  <a:pt x="1333" y="28347"/>
                  <a:pt x="1352" y="28376"/>
                  <a:pt x="1362" y="28414"/>
                </a:cubicBezTo>
                <a:close/>
              </a:path>
            </a:pathLst>
          </a:custGeom>
          <a:solidFill>
            <a:srgbClr val="FFFFFF"/>
          </a:solidFill>
          <a:ln w="9525"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120462F7-D2C1-D61E-168B-FCC86E07E0BB}"/>
              </a:ext>
            </a:extLst>
          </p:cNvPr>
          <p:cNvSpPr/>
          <p:nvPr/>
        </p:nvSpPr>
        <p:spPr>
          <a:xfrm>
            <a:off x="4823330" y="5581017"/>
            <a:ext cx="61913" cy="61880"/>
          </a:xfrm>
          <a:custGeom>
            <a:avLst/>
            <a:gdLst>
              <a:gd name="connsiteX0" fmla="*/ 1321 w 42326"/>
              <a:gd name="connsiteY0" fmla="*/ 28424 h 42303"/>
              <a:gd name="connsiteX1" fmla="*/ 28448 w 42326"/>
              <a:gd name="connsiteY1" fmla="*/ 41006 h 42303"/>
              <a:gd name="connsiteX2" fmla="*/ 41030 w 42326"/>
              <a:gd name="connsiteY2" fmla="*/ 13879 h 42303"/>
              <a:gd name="connsiteX3" fmla="*/ 13903 w 42326"/>
              <a:gd name="connsiteY3" fmla="*/ 1297 h 42303"/>
              <a:gd name="connsiteX4" fmla="*/ 13703 w 42326"/>
              <a:gd name="connsiteY4" fmla="*/ 1373 h 42303"/>
              <a:gd name="connsiteX5" fmla="*/ 1321 w 42326"/>
              <a:gd name="connsiteY5" fmla="*/ 28424 h 4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326" h="42303">
                <a:moveTo>
                  <a:pt x="1321" y="28424"/>
                </a:moveTo>
                <a:cubicBezTo>
                  <a:pt x="5340" y="39387"/>
                  <a:pt x="17485" y="45026"/>
                  <a:pt x="28448" y="41006"/>
                </a:cubicBezTo>
                <a:cubicBezTo>
                  <a:pt x="39411" y="36996"/>
                  <a:pt x="45050" y="24852"/>
                  <a:pt x="41030" y="13879"/>
                </a:cubicBezTo>
                <a:cubicBezTo>
                  <a:pt x="37020" y="2916"/>
                  <a:pt x="24876" y="-2723"/>
                  <a:pt x="13903" y="1297"/>
                </a:cubicBezTo>
                <a:cubicBezTo>
                  <a:pt x="13837" y="1325"/>
                  <a:pt x="13770" y="1344"/>
                  <a:pt x="13703" y="1373"/>
                </a:cubicBezTo>
                <a:cubicBezTo>
                  <a:pt x="2816" y="5430"/>
                  <a:pt x="-2718" y="17537"/>
                  <a:pt x="1321" y="28424"/>
                </a:cubicBezTo>
                <a:close/>
              </a:path>
            </a:pathLst>
          </a:custGeom>
          <a:solidFill>
            <a:srgbClr val="FFFFFF"/>
          </a:solidFill>
          <a:ln w="9525"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80FFC039-0056-1006-C953-45207CF329F0}"/>
              </a:ext>
            </a:extLst>
          </p:cNvPr>
          <p:cNvSpPr/>
          <p:nvPr/>
        </p:nvSpPr>
        <p:spPr>
          <a:xfrm>
            <a:off x="4676089" y="5249165"/>
            <a:ext cx="61646" cy="61603"/>
          </a:xfrm>
          <a:custGeom>
            <a:avLst/>
            <a:gdLst>
              <a:gd name="connsiteX0" fmla="*/ 1396 w 42143"/>
              <a:gd name="connsiteY0" fmla="*/ 28498 h 42114"/>
              <a:gd name="connsiteX1" fmla="*/ 28532 w 42143"/>
              <a:gd name="connsiteY1" fmla="*/ 40748 h 42114"/>
              <a:gd name="connsiteX2" fmla="*/ 40782 w 42143"/>
              <a:gd name="connsiteY2" fmla="*/ 13620 h 42114"/>
              <a:gd name="connsiteX3" fmla="*/ 13683 w 42143"/>
              <a:gd name="connsiteY3" fmla="*/ 1352 h 42114"/>
              <a:gd name="connsiteX4" fmla="*/ 1310 w 42143"/>
              <a:gd name="connsiteY4" fmla="*/ 28279 h 42114"/>
              <a:gd name="connsiteX5" fmla="*/ 1396 w 42143"/>
              <a:gd name="connsiteY5" fmla="*/ 28498 h 4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143" h="42114">
                <a:moveTo>
                  <a:pt x="1396" y="28498"/>
                </a:moveTo>
                <a:cubicBezTo>
                  <a:pt x="5501" y="39376"/>
                  <a:pt x="17655" y="44862"/>
                  <a:pt x="28532" y="40748"/>
                </a:cubicBezTo>
                <a:cubicBezTo>
                  <a:pt x="39400" y="36642"/>
                  <a:pt x="44887" y="24488"/>
                  <a:pt x="40782" y="13620"/>
                </a:cubicBezTo>
                <a:cubicBezTo>
                  <a:pt x="36676" y="2752"/>
                  <a:pt x="24551" y="-2734"/>
                  <a:pt x="13683" y="1352"/>
                </a:cubicBezTo>
                <a:cubicBezTo>
                  <a:pt x="2834" y="5372"/>
                  <a:pt x="-2710" y="17430"/>
                  <a:pt x="1310" y="28279"/>
                </a:cubicBezTo>
                <a:cubicBezTo>
                  <a:pt x="1338" y="28356"/>
                  <a:pt x="1367" y="28422"/>
                  <a:pt x="1396" y="28498"/>
                </a:cubicBezTo>
                <a:close/>
              </a:path>
            </a:pathLst>
          </a:custGeom>
          <a:solidFill>
            <a:srgbClr val="FFFFFF"/>
          </a:solidFill>
          <a:ln w="9525" cap="flat">
            <a:noFill/>
            <a:prstDash val="solid"/>
            <a:miter/>
          </a:ln>
        </p:spPr>
        <p:txBody>
          <a:bodyPr rtlCol="0" anchor="ctr"/>
          <a:lstStyle/>
          <a:p>
            <a:endParaRPr lang="en-US"/>
          </a:p>
        </p:txBody>
      </p:sp>
      <p:sp>
        <p:nvSpPr>
          <p:cNvPr id="510" name="Freeform: Shape 509">
            <a:extLst>
              <a:ext uri="{FF2B5EF4-FFF2-40B4-BE49-F238E27FC236}">
                <a16:creationId xmlns:a16="http://schemas.microsoft.com/office/drawing/2014/main" id="{DF246E99-34A5-9EC9-4F3C-A8F428603A1A}"/>
              </a:ext>
            </a:extLst>
          </p:cNvPr>
          <p:cNvSpPr/>
          <p:nvPr/>
        </p:nvSpPr>
        <p:spPr>
          <a:xfrm>
            <a:off x="9459997" y="1733781"/>
            <a:ext cx="597207" cy="2647252"/>
          </a:xfrm>
          <a:custGeom>
            <a:avLst/>
            <a:gdLst>
              <a:gd name="connsiteX0" fmla="*/ 30701 w 408271"/>
              <a:gd name="connsiteY0" fmla="*/ 1809750 h 1809750"/>
              <a:gd name="connsiteX1" fmla="*/ 408272 w 408271"/>
              <a:gd name="connsiteY1" fmla="*/ 0 h 1809750"/>
            </a:gdLst>
            <a:ahLst/>
            <a:cxnLst>
              <a:cxn ang="0">
                <a:pos x="connsiteX0" y="connsiteY0"/>
              </a:cxn>
              <a:cxn ang="0">
                <a:pos x="connsiteX1" y="connsiteY1"/>
              </a:cxn>
            </a:cxnLst>
            <a:rect l="l" t="t" r="r" b="b"/>
            <a:pathLst>
              <a:path w="408271" h="1809750">
                <a:moveTo>
                  <a:pt x="30701" y="1809750"/>
                </a:moveTo>
                <a:cubicBezTo>
                  <a:pt x="30701" y="1809750"/>
                  <a:pt x="-159799" y="919163"/>
                  <a:pt x="408272" y="0"/>
                </a:cubicBezTo>
              </a:path>
            </a:pathLst>
          </a:custGeom>
          <a:noFill/>
          <a:ln w="9525" cap="flat">
            <a:solidFill>
              <a:srgbClr val="45647A"/>
            </a:solidFill>
            <a:prstDash val="solid"/>
            <a:miter/>
          </a:ln>
        </p:spPr>
        <p:txBody>
          <a:bodyPr rtlCol="0" anchor="ctr"/>
          <a:lstStyle/>
          <a:p>
            <a:endParaRPr lang="en-US"/>
          </a:p>
        </p:txBody>
      </p:sp>
      <p:sp>
        <p:nvSpPr>
          <p:cNvPr id="511" name="Freeform: Shape 510">
            <a:extLst>
              <a:ext uri="{FF2B5EF4-FFF2-40B4-BE49-F238E27FC236}">
                <a16:creationId xmlns:a16="http://schemas.microsoft.com/office/drawing/2014/main" id="{EB58E705-E672-D553-61D7-4507488936D3}"/>
              </a:ext>
            </a:extLst>
          </p:cNvPr>
          <p:cNvSpPr/>
          <p:nvPr/>
        </p:nvSpPr>
        <p:spPr>
          <a:xfrm>
            <a:off x="9805857" y="1815427"/>
            <a:ext cx="336897" cy="299138"/>
          </a:xfrm>
          <a:custGeom>
            <a:avLst/>
            <a:gdLst>
              <a:gd name="connsiteX0" fmla="*/ 230314 w 230314"/>
              <a:gd name="connsiteY0" fmla="*/ 96679 h 204501"/>
              <a:gd name="connsiteX1" fmla="*/ 29908 w 230314"/>
              <a:gd name="connsiteY1" fmla="*/ 204502 h 204501"/>
              <a:gd name="connsiteX2" fmla="*/ 0 w 230314"/>
              <a:gd name="connsiteY2" fmla="*/ 0 h 204501"/>
            </a:gdLst>
            <a:ahLst/>
            <a:cxnLst>
              <a:cxn ang="0">
                <a:pos x="connsiteX0" y="connsiteY0"/>
              </a:cxn>
              <a:cxn ang="0">
                <a:pos x="connsiteX1" y="connsiteY1"/>
              </a:cxn>
              <a:cxn ang="0">
                <a:pos x="connsiteX2" y="connsiteY2"/>
              </a:cxn>
            </a:cxnLst>
            <a:rect l="l" t="t" r="r" b="b"/>
            <a:pathLst>
              <a:path w="230314" h="204501">
                <a:moveTo>
                  <a:pt x="230314" y="96679"/>
                </a:moveTo>
                <a:lnTo>
                  <a:pt x="29908" y="204502"/>
                </a:lnTo>
                <a:lnTo>
                  <a:pt x="0" y="0"/>
                </a:lnTo>
              </a:path>
            </a:pathLst>
          </a:custGeom>
          <a:noFill/>
          <a:ln w="9525" cap="flat">
            <a:solidFill>
              <a:srgbClr val="45647A"/>
            </a:solid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DE5C1F9F-6848-9877-410D-0DDE148F1DA9}"/>
              </a:ext>
            </a:extLst>
          </p:cNvPr>
          <p:cNvSpPr/>
          <p:nvPr/>
        </p:nvSpPr>
        <p:spPr>
          <a:xfrm>
            <a:off x="9585717" y="2222268"/>
            <a:ext cx="423003" cy="246332"/>
          </a:xfrm>
          <a:custGeom>
            <a:avLst/>
            <a:gdLst>
              <a:gd name="connsiteX0" fmla="*/ 289179 w 289179"/>
              <a:gd name="connsiteY0" fmla="*/ 79438 h 168401"/>
              <a:gd name="connsiteX1" fmla="*/ 78867 w 289179"/>
              <a:gd name="connsiteY1" fmla="*/ 168402 h 168401"/>
              <a:gd name="connsiteX2" fmla="*/ 0 w 289179"/>
              <a:gd name="connsiteY2" fmla="*/ 0 h 168401"/>
            </a:gdLst>
            <a:ahLst/>
            <a:cxnLst>
              <a:cxn ang="0">
                <a:pos x="connsiteX0" y="connsiteY0"/>
              </a:cxn>
              <a:cxn ang="0">
                <a:pos x="connsiteX1" y="connsiteY1"/>
              </a:cxn>
              <a:cxn ang="0">
                <a:pos x="connsiteX2" y="connsiteY2"/>
              </a:cxn>
            </a:cxnLst>
            <a:rect l="l" t="t" r="r" b="b"/>
            <a:pathLst>
              <a:path w="289179" h="168401">
                <a:moveTo>
                  <a:pt x="289179" y="79438"/>
                </a:moveTo>
                <a:lnTo>
                  <a:pt x="78867" y="168402"/>
                </a:lnTo>
                <a:lnTo>
                  <a:pt x="0" y="0"/>
                </a:lnTo>
              </a:path>
            </a:pathLst>
          </a:custGeom>
          <a:noFill/>
          <a:ln w="9525" cap="flat">
            <a:solidFill>
              <a:srgbClr val="45647A"/>
            </a:solid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F7DA1028-3B60-60F1-714E-355C2F9FCD62}"/>
              </a:ext>
            </a:extLst>
          </p:cNvPr>
          <p:cNvSpPr/>
          <p:nvPr/>
        </p:nvSpPr>
        <p:spPr>
          <a:xfrm>
            <a:off x="9494735" y="2657673"/>
            <a:ext cx="338987" cy="148524"/>
          </a:xfrm>
          <a:custGeom>
            <a:avLst/>
            <a:gdLst>
              <a:gd name="connsiteX0" fmla="*/ 231743 w 231743"/>
              <a:gd name="connsiteY0" fmla="*/ 24575 h 101536"/>
              <a:gd name="connsiteX1" fmla="*/ 68675 w 231743"/>
              <a:gd name="connsiteY1" fmla="*/ 101536 h 101536"/>
              <a:gd name="connsiteX2" fmla="*/ 0 w 231743"/>
              <a:gd name="connsiteY2" fmla="*/ 0 h 101536"/>
            </a:gdLst>
            <a:ahLst/>
            <a:cxnLst>
              <a:cxn ang="0">
                <a:pos x="connsiteX0" y="connsiteY0"/>
              </a:cxn>
              <a:cxn ang="0">
                <a:pos x="connsiteX1" y="connsiteY1"/>
              </a:cxn>
              <a:cxn ang="0">
                <a:pos x="connsiteX2" y="connsiteY2"/>
              </a:cxn>
            </a:cxnLst>
            <a:rect l="l" t="t" r="r" b="b"/>
            <a:pathLst>
              <a:path w="231743" h="101536">
                <a:moveTo>
                  <a:pt x="231743" y="24575"/>
                </a:moveTo>
                <a:lnTo>
                  <a:pt x="68675" y="101536"/>
                </a:lnTo>
                <a:lnTo>
                  <a:pt x="0" y="0"/>
                </a:lnTo>
              </a:path>
            </a:pathLst>
          </a:custGeom>
          <a:noFill/>
          <a:ln w="9525" cap="flat">
            <a:solidFill>
              <a:srgbClr val="45647A"/>
            </a:solid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2CF7C17A-06E3-C9E8-E32F-C3391C8A1E4F}"/>
              </a:ext>
            </a:extLst>
          </p:cNvPr>
          <p:cNvSpPr/>
          <p:nvPr/>
        </p:nvSpPr>
        <p:spPr>
          <a:xfrm>
            <a:off x="10024547" y="1700730"/>
            <a:ext cx="68842" cy="68844"/>
          </a:xfrm>
          <a:custGeom>
            <a:avLst/>
            <a:gdLst>
              <a:gd name="connsiteX0" fmla="*/ 1848 w 47063"/>
              <a:gd name="connsiteY0" fmla="*/ 14403 h 47064"/>
              <a:gd name="connsiteX1" fmla="*/ 14402 w 47063"/>
              <a:gd name="connsiteY1" fmla="*/ 45217 h 47064"/>
              <a:gd name="connsiteX2" fmla="*/ 45215 w 47063"/>
              <a:gd name="connsiteY2" fmla="*/ 32663 h 47064"/>
              <a:gd name="connsiteX3" fmla="*/ 32661 w 47063"/>
              <a:gd name="connsiteY3" fmla="*/ 1849 h 47064"/>
              <a:gd name="connsiteX4" fmla="*/ 32613 w 47063"/>
              <a:gd name="connsiteY4" fmla="*/ 1830 h 47064"/>
              <a:gd name="connsiteX5" fmla="*/ 1848 w 47063"/>
              <a:gd name="connsiteY5" fmla="*/ 14403 h 47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63" h="47064">
                <a:moveTo>
                  <a:pt x="1848" y="14403"/>
                </a:moveTo>
                <a:cubicBezTo>
                  <a:pt x="-3191" y="26376"/>
                  <a:pt x="2429" y="40178"/>
                  <a:pt x="14402" y="45217"/>
                </a:cubicBezTo>
                <a:cubicBezTo>
                  <a:pt x="26375" y="50255"/>
                  <a:pt x="40167" y="44636"/>
                  <a:pt x="45215" y="32663"/>
                </a:cubicBezTo>
                <a:cubicBezTo>
                  <a:pt x="50254" y="20690"/>
                  <a:pt x="44634" y="6888"/>
                  <a:pt x="32661" y="1849"/>
                </a:cubicBezTo>
                <a:cubicBezTo>
                  <a:pt x="32643" y="1840"/>
                  <a:pt x="32633" y="1840"/>
                  <a:pt x="32613" y="1830"/>
                </a:cubicBezTo>
                <a:cubicBezTo>
                  <a:pt x="20650" y="-3180"/>
                  <a:pt x="6887" y="2449"/>
                  <a:pt x="1848" y="14403"/>
                </a:cubicBezTo>
                <a:close/>
              </a:path>
            </a:pathLst>
          </a:custGeom>
          <a:solidFill>
            <a:srgbClr val="FFFFFF"/>
          </a:solidFill>
          <a:ln w="9525" cap="flat">
            <a:noFill/>
            <a:prstDash val="solid"/>
            <a:miter/>
          </a:ln>
        </p:spPr>
        <p:txBody>
          <a:bodyPr rtlCol="0" anchor="ctr"/>
          <a:lstStyle/>
          <a:p>
            <a:endParaRPr lang="en-US"/>
          </a:p>
        </p:txBody>
      </p:sp>
      <p:sp>
        <p:nvSpPr>
          <p:cNvPr id="515" name="Freeform: Shape 514">
            <a:extLst>
              <a:ext uri="{FF2B5EF4-FFF2-40B4-BE49-F238E27FC236}">
                <a16:creationId xmlns:a16="http://schemas.microsoft.com/office/drawing/2014/main" id="{6FC9EDF2-2A45-1CDA-3F05-2C65564968B5}"/>
              </a:ext>
            </a:extLst>
          </p:cNvPr>
          <p:cNvSpPr/>
          <p:nvPr/>
        </p:nvSpPr>
        <p:spPr>
          <a:xfrm>
            <a:off x="9772125" y="1781086"/>
            <a:ext cx="68566" cy="68616"/>
          </a:xfrm>
          <a:custGeom>
            <a:avLst/>
            <a:gdLst>
              <a:gd name="connsiteX0" fmla="*/ 1820 w 46874"/>
              <a:gd name="connsiteY0" fmla="*/ 14429 h 46908"/>
              <a:gd name="connsiteX1" fmla="*/ 14402 w 46874"/>
              <a:gd name="connsiteY1" fmla="*/ 45090 h 46908"/>
              <a:gd name="connsiteX2" fmla="*/ 45054 w 46874"/>
              <a:gd name="connsiteY2" fmla="*/ 32507 h 46908"/>
              <a:gd name="connsiteX3" fmla="*/ 32490 w 46874"/>
              <a:gd name="connsiteY3" fmla="*/ 1856 h 46908"/>
              <a:gd name="connsiteX4" fmla="*/ 1896 w 46874"/>
              <a:gd name="connsiteY4" fmla="*/ 14238 h 46908"/>
              <a:gd name="connsiteX5" fmla="*/ 1820 w 46874"/>
              <a:gd name="connsiteY5" fmla="*/ 14429 h 4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74" h="46908">
                <a:moveTo>
                  <a:pt x="1820" y="14429"/>
                </a:moveTo>
                <a:cubicBezTo>
                  <a:pt x="-3171" y="26364"/>
                  <a:pt x="2458" y="40089"/>
                  <a:pt x="14402" y="45090"/>
                </a:cubicBezTo>
                <a:cubicBezTo>
                  <a:pt x="26337" y="50081"/>
                  <a:pt x="40063" y="44442"/>
                  <a:pt x="45054" y="32507"/>
                </a:cubicBezTo>
                <a:cubicBezTo>
                  <a:pt x="50044" y="20572"/>
                  <a:pt x="44425" y="6856"/>
                  <a:pt x="32490" y="1856"/>
                </a:cubicBezTo>
                <a:cubicBezTo>
                  <a:pt x="20622" y="-3173"/>
                  <a:pt x="6925" y="2370"/>
                  <a:pt x="1896" y="14238"/>
                </a:cubicBezTo>
                <a:cubicBezTo>
                  <a:pt x="1876" y="14305"/>
                  <a:pt x="1848" y="14362"/>
                  <a:pt x="1820" y="14429"/>
                </a:cubicBezTo>
                <a:close/>
              </a:path>
            </a:pathLst>
          </a:custGeom>
          <a:solidFill>
            <a:srgbClr val="FFFFFF"/>
          </a:solidFill>
          <a:ln w="9525" cap="flat">
            <a:noFill/>
            <a:prstDash val="solid"/>
            <a:miter/>
          </a:ln>
        </p:spPr>
        <p:txBody>
          <a:bodyPr rtlCol="0" anchor="ctr"/>
          <a:lstStyle/>
          <a:p>
            <a:endParaRPr lang="en-US"/>
          </a:p>
        </p:txBody>
      </p:sp>
      <p:sp>
        <p:nvSpPr>
          <p:cNvPr id="516" name="Freeform: Shape 515">
            <a:extLst>
              <a:ext uri="{FF2B5EF4-FFF2-40B4-BE49-F238E27FC236}">
                <a16:creationId xmlns:a16="http://schemas.microsoft.com/office/drawing/2014/main" id="{B5A60019-FB30-D48B-148C-1B029EFCC147}"/>
              </a:ext>
            </a:extLst>
          </p:cNvPr>
          <p:cNvSpPr/>
          <p:nvPr/>
        </p:nvSpPr>
        <p:spPr>
          <a:xfrm>
            <a:off x="9552145" y="2186107"/>
            <a:ext cx="68565" cy="68569"/>
          </a:xfrm>
          <a:custGeom>
            <a:avLst/>
            <a:gdLst>
              <a:gd name="connsiteX0" fmla="*/ 1806 w 46873"/>
              <a:gd name="connsiteY0" fmla="*/ 14435 h 46876"/>
              <a:gd name="connsiteX1" fmla="*/ 14436 w 46873"/>
              <a:gd name="connsiteY1" fmla="*/ 45067 h 46876"/>
              <a:gd name="connsiteX2" fmla="*/ 45068 w 46873"/>
              <a:gd name="connsiteY2" fmla="*/ 32446 h 46876"/>
              <a:gd name="connsiteX3" fmla="*/ 32571 w 46873"/>
              <a:gd name="connsiteY3" fmla="*/ 1862 h 46876"/>
              <a:gd name="connsiteX4" fmla="*/ 1863 w 46873"/>
              <a:gd name="connsiteY4" fmla="*/ 14301 h 46876"/>
              <a:gd name="connsiteX5" fmla="*/ 1806 w 46873"/>
              <a:gd name="connsiteY5" fmla="*/ 14435 h 4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73" h="46876">
                <a:moveTo>
                  <a:pt x="1806" y="14435"/>
                </a:moveTo>
                <a:cubicBezTo>
                  <a:pt x="-3167" y="26379"/>
                  <a:pt x="2482" y="40095"/>
                  <a:pt x="14436" y="45067"/>
                </a:cubicBezTo>
                <a:cubicBezTo>
                  <a:pt x="26380" y="50049"/>
                  <a:pt x="40096" y="44391"/>
                  <a:pt x="45068" y="32446"/>
                </a:cubicBezTo>
                <a:cubicBezTo>
                  <a:pt x="50021" y="20550"/>
                  <a:pt x="44439" y="6881"/>
                  <a:pt x="32571" y="1862"/>
                </a:cubicBezTo>
                <a:cubicBezTo>
                  <a:pt x="20656" y="-3187"/>
                  <a:pt x="6901" y="2386"/>
                  <a:pt x="1863" y="14301"/>
                </a:cubicBezTo>
                <a:cubicBezTo>
                  <a:pt x="1844" y="14349"/>
                  <a:pt x="1824" y="14397"/>
                  <a:pt x="1806" y="14435"/>
                </a:cubicBezTo>
                <a:close/>
              </a:path>
            </a:pathLst>
          </a:custGeom>
          <a:solidFill>
            <a:srgbClr val="FFFFFF"/>
          </a:solidFill>
          <a:ln w="9525" cap="flat">
            <a:noFill/>
            <a:prstDash val="solid"/>
            <a:miter/>
          </a:ln>
        </p:spPr>
        <p:txBody>
          <a:bodyPr rtlCol="0" anchor="ctr"/>
          <a:lstStyle/>
          <a:p>
            <a:endParaRPr lang="en-US"/>
          </a:p>
        </p:txBody>
      </p:sp>
      <p:sp>
        <p:nvSpPr>
          <p:cNvPr id="517" name="Freeform: Shape 516">
            <a:extLst>
              <a:ext uri="{FF2B5EF4-FFF2-40B4-BE49-F238E27FC236}">
                <a16:creationId xmlns:a16="http://schemas.microsoft.com/office/drawing/2014/main" id="{B8FC3BF5-FEED-6348-14CB-69402F2E7E53}"/>
              </a:ext>
            </a:extLst>
          </p:cNvPr>
          <p:cNvSpPr/>
          <p:nvPr/>
        </p:nvSpPr>
        <p:spPr>
          <a:xfrm>
            <a:off x="9456127" y="2621606"/>
            <a:ext cx="68566" cy="68526"/>
          </a:xfrm>
          <a:custGeom>
            <a:avLst/>
            <a:gdLst>
              <a:gd name="connsiteX0" fmla="*/ 1820 w 46874"/>
              <a:gd name="connsiteY0" fmla="*/ 14369 h 46847"/>
              <a:gd name="connsiteX1" fmla="*/ 14402 w 46874"/>
              <a:gd name="connsiteY1" fmla="*/ 45030 h 46847"/>
              <a:gd name="connsiteX2" fmla="*/ 45054 w 46874"/>
              <a:gd name="connsiteY2" fmla="*/ 32447 h 46847"/>
              <a:gd name="connsiteX3" fmla="*/ 32490 w 46874"/>
              <a:gd name="connsiteY3" fmla="*/ 1796 h 46847"/>
              <a:gd name="connsiteX4" fmla="*/ 1820 w 46874"/>
              <a:gd name="connsiteY4" fmla="*/ 14369 h 46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4" h="46847">
                <a:moveTo>
                  <a:pt x="1820" y="14369"/>
                </a:moveTo>
                <a:cubicBezTo>
                  <a:pt x="-3171" y="26303"/>
                  <a:pt x="2458" y="40029"/>
                  <a:pt x="14402" y="45030"/>
                </a:cubicBezTo>
                <a:cubicBezTo>
                  <a:pt x="26337" y="50021"/>
                  <a:pt x="40063" y="44382"/>
                  <a:pt x="45054" y="32447"/>
                </a:cubicBezTo>
                <a:cubicBezTo>
                  <a:pt x="50044" y="20512"/>
                  <a:pt x="44425" y="6796"/>
                  <a:pt x="32490" y="1796"/>
                </a:cubicBezTo>
                <a:cubicBezTo>
                  <a:pt x="20546" y="-3148"/>
                  <a:pt x="6858" y="2462"/>
                  <a:pt x="1820" y="14369"/>
                </a:cubicBezTo>
                <a:close/>
              </a:path>
            </a:pathLst>
          </a:custGeom>
          <a:solidFill>
            <a:srgbClr val="FFFFFF"/>
          </a:solidFill>
          <a:ln w="9525" cap="flat">
            <a:no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3332E647-D570-2893-D25E-E929DEA1D06C}"/>
              </a:ext>
            </a:extLst>
          </p:cNvPr>
          <p:cNvSpPr/>
          <p:nvPr/>
        </p:nvSpPr>
        <p:spPr>
          <a:xfrm>
            <a:off x="9799991" y="2659276"/>
            <a:ext cx="68566" cy="68616"/>
          </a:xfrm>
          <a:custGeom>
            <a:avLst/>
            <a:gdLst>
              <a:gd name="connsiteX0" fmla="*/ 1820 w 46874"/>
              <a:gd name="connsiteY0" fmla="*/ 14429 h 46908"/>
              <a:gd name="connsiteX1" fmla="*/ 14402 w 46874"/>
              <a:gd name="connsiteY1" fmla="*/ 45090 h 46908"/>
              <a:gd name="connsiteX2" fmla="*/ 45054 w 46874"/>
              <a:gd name="connsiteY2" fmla="*/ 32507 h 46908"/>
              <a:gd name="connsiteX3" fmla="*/ 32490 w 46874"/>
              <a:gd name="connsiteY3" fmla="*/ 1856 h 46908"/>
              <a:gd name="connsiteX4" fmla="*/ 1896 w 46874"/>
              <a:gd name="connsiteY4" fmla="*/ 14238 h 46908"/>
              <a:gd name="connsiteX5" fmla="*/ 1820 w 46874"/>
              <a:gd name="connsiteY5" fmla="*/ 14429 h 4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74" h="46908">
                <a:moveTo>
                  <a:pt x="1820" y="14429"/>
                </a:moveTo>
                <a:cubicBezTo>
                  <a:pt x="-3171" y="26364"/>
                  <a:pt x="2458" y="40089"/>
                  <a:pt x="14402" y="45090"/>
                </a:cubicBezTo>
                <a:cubicBezTo>
                  <a:pt x="26337" y="50081"/>
                  <a:pt x="40063" y="44442"/>
                  <a:pt x="45054" y="32507"/>
                </a:cubicBezTo>
                <a:cubicBezTo>
                  <a:pt x="50044" y="20572"/>
                  <a:pt x="44425" y="6856"/>
                  <a:pt x="32490" y="1856"/>
                </a:cubicBezTo>
                <a:cubicBezTo>
                  <a:pt x="20622" y="-3173"/>
                  <a:pt x="6925" y="2370"/>
                  <a:pt x="1896" y="14238"/>
                </a:cubicBezTo>
                <a:cubicBezTo>
                  <a:pt x="1876" y="14305"/>
                  <a:pt x="1848" y="14362"/>
                  <a:pt x="1820" y="14429"/>
                </a:cubicBezTo>
                <a:close/>
              </a:path>
            </a:pathLst>
          </a:custGeom>
          <a:solidFill>
            <a:srgbClr val="FFFFFF"/>
          </a:solidFill>
          <a:ln w="9525" cap="flat">
            <a:noFill/>
            <a:prstDash val="solid"/>
            <a:miter/>
          </a:ln>
        </p:spPr>
        <p:txBody>
          <a:bodyPr rtlCol="0" anchor="ctr"/>
          <a:lstStyle/>
          <a:p>
            <a:endParaRPr lang="en-US"/>
          </a:p>
        </p:txBody>
      </p:sp>
      <p:sp>
        <p:nvSpPr>
          <p:cNvPr id="519" name="Freeform: Shape 518">
            <a:extLst>
              <a:ext uri="{FF2B5EF4-FFF2-40B4-BE49-F238E27FC236}">
                <a16:creationId xmlns:a16="http://schemas.microsoft.com/office/drawing/2014/main" id="{A0FE5054-52E8-0A4A-4B51-E35F27EB2E9D}"/>
              </a:ext>
            </a:extLst>
          </p:cNvPr>
          <p:cNvSpPr/>
          <p:nvPr/>
        </p:nvSpPr>
        <p:spPr>
          <a:xfrm>
            <a:off x="9974390" y="2303927"/>
            <a:ext cx="68841" cy="68801"/>
          </a:xfrm>
          <a:custGeom>
            <a:avLst/>
            <a:gdLst>
              <a:gd name="connsiteX0" fmla="*/ 1848 w 47062"/>
              <a:gd name="connsiteY0" fmla="*/ 14374 h 47035"/>
              <a:gd name="connsiteX1" fmla="*/ 14402 w 47062"/>
              <a:gd name="connsiteY1" fmla="*/ 45187 h 47035"/>
              <a:gd name="connsiteX2" fmla="*/ 45215 w 47062"/>
              <a:gd name="connsiteY2" fmla="*/ 32634 h 47035"/>
              <a:gd name="connsiteX3" fmla="*/ 32661 w 47062"/>
              <a:gd name="connsiteY3" fmla="*/ 1820 h 47035"/>
              <a:gd name="connsiteX4" fmla="*/ 32614 w 47062"/>
              <a:gd name="connsiteY4" fmla="*/ 1801 h 47035"/>
              <a:gd name="connsiteX5" fmla="*/ 1848 w 47062"/>
              <a:gd name="connsiteY5" fmla="*/ 14374 h 47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62" h="47035">
                <a:moveTo>
                  <a:pt x="1848" y="14374"/>
                </a:moveTo>
                <a:cubicBezTo>
                  <a:pt x="-3191" y="26347"/>
                  <a:pt x="2429" y="40149"/>
                  <a:pt x="14402" y="45187"/>
                </a:cubicBezTo>
                <a:cubicBezTo>
                  <a:pt x="26374" y="50226"/>
                  <a:pt x="40176" y="44606"/>
                  <a:pt x="45215" y="32634"/>
                </a:cubicBezTo>
                <a:cubicBezTo>
                  <a:pt x="50254" y="20661"/>
                  <a:pt x="44634" y="6859"/>
                  <a:pt x="32661" y="1820"/>
                </a:cubicBezTo>
                <a:cubicBezTo>
                  <a:pt x="32642" y="1811"/>
                  <a:pt x="32633" y="1811"/>
                  <a:pt x="32614" y="1801"/>
                </a:cubicBezTo>
                <a:cubicBezTo>
                  <a:pt x="20650" y="-3152"/>
                  <a:pt x="6924" y="2458"/>
                  <a:pt x="1848" y="14374"/>
                </a:cubicBezTo>
                <a:close/>
              </a:path>
            </a:pathLst>
          </a:custGeom>
          <a:solidFill>
            <a:srgbClr val="FFFFFF"/>
          </a:solidFill>
          <a:ln w="9525" cap="flat">
            <a:no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9A3867D1-8F49-2349-AF1A-1CDC2956CD26}"/>
              </a:ext>
            </a:extLst>
          </p:cNvPr>
          <p:cNvSpPr/>
          <p:nvPr/>
        </p:nvSpPr>
        <p:spPr>
          <a:xfrm>
            <a:off x="10108605" y="1922504"/>
            <a:ext cx="68566" cy="68616"/>
          </a:xfrm>
          <a:custGeom>
            <a:avLst/>
            <a:gdLst>
              <a:gd name="connsiteX0" fmla="*/ 1820 w 46874"/>
              <a:gd name="connsiteY0" fmla="*/ 14429 h 46908"/>
              <a:gd name="connsiteX1" fmla="*/ 14402 w 46874"/>
              <a:gd name="connsiteY1" fmla="*/ 45090 h 46908"/>
              <a:gd name="connsiteX2" fmla="*/ 45054 w 46874"/>
              <a:gd name="connsiteY2" fmla="*/ 32507 h 46908"/>
              <a:gd name="connsiteX3" fmla="*/ 32490 w 46874"/>
              <a:gd name="connsiteY3" fmla="*/ 1856 h 46908"/>
              <a:gd name="connsiteX4" fmla="*/ 1896 w 46874"/>
              <a:gd name="connsiteY4" fmla="*/ 14238 h 46908"/>
              <a:gd name="connsiteX5" fmla="*/ 1820 w 46874"/>
              <a:gd name="connsiteY5" fmla="*/ 14429 h 4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74" h="46908">
                <a:moveTo>
                  <a:pt x="1820" y="14429"/>
                </a:moveTo>
                <a:cubicBezTo>
                  <a:pt x="-3172" y="26364"/>
                  <a:pt x="2458" y="40089"/>
                  <a:pt x="14402" y="45090"/>
                </a:cubicBezTo>
                <a:cubicBezTo>
                  <a:pt x="26337" y="50081"/>
                  <a:pt x="40062" y="44442"/>
                  <a:pt x="45054" y="32507"/>
                </a:cubicBezTo>
                <a:cubicBezTo>
                  <a:pt x="50045" y="20572"/>
                  <a:pt x="44425" y="6857"/>
                  <a:pt x="32490" y="1856"/>
                </a:cubicBezTo>
                <a:cubicBezTo>
                  <a:pt x="20622" y="-3173"/>
                  <a:pt x="6925" y="2370"/>
                  <a:pt x="1896" y="14238"/>
                </a:cubicBezTo>
                <a:cubicBezTo>
                  <a:pt x="1877" y="14305"/>
                  <a:pt x="1848" y="14362"/>
                  <a:pt x="1820" y="14429"/>
                </a:cubicBezTo>
                <a:close/>
              </a:path>
            </a:pathLst>
          </a:custGeom>
          <a:solidFill>
            <a:srgbClr val="FFFFFF"/>
          </a:solidFill>
          <a:ln w="9525" cap="flat">
            <a:no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2C273965-10AC-33FC-129D-6A9A0648AB0A}"/>
              </a:ext>
            </a:extLst>
          </p:cNvPr>
          <p:cNvSpPr/>
          <p:nvPr/>
        </p:nvSpPr>
        <p:spPr>
          <a:xfrm>
            <a:off x="10329313" y="3522209"/>
            <a:ext cx="274202" cy="1810163"/>
          </a:xfrm>
          <a:custGeom>
            <a:avLst/>
            <a:gdLst>
              <a:gd name="connsiteX0" fmla="*/ 66773 w 187454"/>
              <a:gd name="connsiteY0" fmla="*/ 1237488 h 1237488"/>
              <a:gd name="connsiteX1" fmla="*/ 187454 w 187454"/>
              <a:gd name="connsiteY1" fmla="*/ 0 h 1237488"/>
            </a:gdLst>
            <a:ahLst/>
            <a:cxnLst>
              <a:cxn ang="0">
                <a:pos x="connsiteX0" y="connsiteY0"/>
              </a:cxn>
              <a:cxn ang="0">
                <a:pos x="connsiteX1" y="connsiteY1"/>
              </a:cxn>
            </a:cxnLst>
            <a:rect l="l" t="t" r="r" b="b"/>
            <a:pathLst>
              <a:path w="187454" h="1237488">
                <a:moveTo>
                  <a:pt x="66773" y="1237488"/>
                </a:moveTo>
                <a:cubicBezTo>
                  <a:pt x="66773" y="1237488"/>
                  <a:pt x="-145730" y="641223"/>
                  <a:pt x="187454" y="0"/>
                </a:cubicBezTo>
              </a:path>
            </a:pathLst>
          </a:custGeom>
          <a:noFill/>
          <a:ln w="9525" cap="flat">
            <a:solidFill>
              <a:srgbClr val="45647A"/>
            </a:solidFill>
            <a:prstDash val="solid"/>
            <a:miter/>
          </a:ln>
        </p:spPr>
        <p:txBody>
          <a:bodyPr rtlCol="0" anchor="ctr"/>
          <a:lstStyle/>
          <a:p>
            <a:endParaRPr lang="en-US"/>
          </a:p>
        </p:txBody>
      </p:sp>
      <p:sp>
        <p:nvSpPr>
          <p:cNvPr id="522" name="Freeform: Shape 521">
            <a:extLst>
              <a:ext uri="{FF2B5EF4-FFF2-40B4-BE49-F238E27FC236}">
                <a16:creationId xmlns:a16="http://schemas.microsoft.com/office/drawing/2014/main" id="{CEF0039F-A278-DCCF-ECB1-1D89EDAE6E8E}"/>
              </a:ext>
            </a:extLst>
          </p:cNvPr>
          <p:cNvSpPr/>
          <p:nvPr/>
        </p:nvSpPr>
        <p:spPr>
          <a:xfrm>
            <a:off x="10427301" y="3206628"/>
            <a:ext cx="465157" cy="502933"/>
          </a:xfrm>
          <a:custGeom>
            <a:avLst/>
            <a:gdLst>
              <a:gd name="connsiteX0" fmla="*/ 64746 w 317997"/>
              <a:gd name="connsiteY0" fmla="*/ 0 h 343822"/>
              <a:gd name="connsiteX1" fmla="*/ 96845 w 317997"/>
              <a:gd name="connsiteY1" fmla="*/ 105537 h 343822"/>
              <a:gd name="connsiteX2" fmla="*/ 236005 w 317997"/>
              <a:gd name="connsiteY2" fmla="*/ 32099 h 343822"/>
              <a:gd name="connsiteX3" fmla="*/ 236005 w 317997"/>
              <a:gd name="connsiteY3" fmla="*/ 149162 h 343822"/>
              <a:gd name="connsiteX4" fmla="*/ 317920 w 317997"/>
              <a:gd name="connsiteY4" fmla="*/ 149162 h 343822"/>
              <a:gd name="connsiteX5" fmla="*/ 240672 w 317997"/>
              <a:gd name="connsiteY5" fmla="*/ 269557 h 343822"/>
              <a:gd name="connsiteX6" fmla="*/ 115895 w 317997"/>
              <a:gd name="connsiteY6" fmla="*/ 343471 h 343822"/>
              <a:gd name="connsiteX7" fmla="*/ 12358 w 317997"/>
              <a:gd name="connsiteY7" fmla="*/ 120682 h 343822"/>
              <a:gd name="connsiteX8" fmla="*/ 47029 w 317997"/>
              <a:gd name="connsiteY8" fmla="*/ 34957 h 343822"/>
              <a:gd name="connsiteX9" fmla="*/ 64746 w 317997"/>
              <a:gd name="connsiteY9" fmla="*/ 0 h 34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997" h="343822">
                <a:moveTo>
                  <a:pt x="64746" y="0"/>
                </a:moveTo>
                <a:cubicBezTo>
                  <a:pt x="84624" y="31709"/>
                  <a:pt x="95711" y="68132"/>
                  <a:pt x="96845" y="105537"/>
                </a:cubicBezTo>
                <a:cubicBezTo>
                  <a:pt x="96845" y="105537"/>
                  <a:pt x="171521" y="49530"/>
                  <a:pt x="236005" y="32099"/>
                </a:cubicBezTo>
                <a:lnTo>
                  <a:pt x="236005" y="149162"/>
                </a:lnTo>
                <a:cubicBezTo>
                  <a:pt x="236005" y="149162"/>
                  <a:pt x="255055" y="134588"/>
                  <a:pt x="317920" y="149162"/>
                </a:cubicBezTo>
                <a:cubicBezTo>
                  <a:pt x="320682" y="149828"/>
                  <a:pt x="248864" y="260318"/>
                  <a:pt x="240672" y="269557"/>
                </a:cubicBezTo>
                <a:cubicBezTo>
                  <a:pt x="208477" y="305562"/>
                  <a:pt x="165996" y="339947"/>
                  <a:pt x="115895" y="343471"/>
                </a:cubicBezTo>
                <a:cubicBezTo>
                  <a:pt x="-3739" y="351949"/>
                  <a:pt x="-14979" y="204883"/>
                  <a:pt x="12358" y="120682"/>
                </a:cubicBezTo>
                <a:cubicBezTo>
                  <a:pt x="22026" y="91383"/>
                  <a:pt x="33609" y="62741"/>
                  <a:pt x="47029" y="34957"/>
                </a:cubicBezTo>
                <a:cubicBezTo>
                  <a:pt x="48172" y="32290"/>
                  <a:pt x="66365" y="2381"/>
                  <a:pt x="64746" y="0"/>
                </a:cubicBezTo>
                <a:close/>
              </a:path>
            </a:pathLst>
          </a:custGeom>
          <a:solidFill>
            <a:srgbClr val="FFFFFF"/>
          </a:solidFill>
          <a:ln w="9525" cap="flat">
            <a:noFill/>
            <a:prstDash val="solid"/>
            <a:miter/>
          </a:ln>
        </p:spPr>
        <p:txBody>
          <a:bodyPr rtlCol="0" anchor="ctr"/>
          <a:lstStyle/>
          <a:p>
            <a:endParaRPr lang="en-US"/>
          </a:p>
        </p:txBody>
      </p:sp>
      <p:sp>
        <p:nvSpPr>
          <p:cNvPr id="523" name="Freeform: Shape 522">
            <a:extLst>
              <a:ext uri="{FF2B5EF4-FFF2-40B4-BE49-F238E27FC236}">
                <a16:creationId xmlns:a16="http://schemas.microsoft.com/office/drawing/2014/main" id="{B342EE2E-16D7-C432-3319-BC3FF2E0C048}"/>
              </a:ext>
            </a:extLst>
          </p:cNvPr>
          <p:cNvSpPr/>
          <p:nvPr/>
        </p:nvSpPr>
        <p:spPr>
          <a:xfrm>
            <a:off x="6754551" y="4178031"/>
            <a:ext cx="937545" cy="1558952"/>
          </a:xfrm>
          <a:custGeom>
            <a:avLst/>
            <a:gdLst>
              <a:gd name="connsiteX0" fmla="*/ 640937 w 640937"/>
              <a:gd name="connsiteY0" fmla="*/ 1065752 h 1065752"/>
              <a:gd name="connsiteX1" fmla="*/ 0 w 640937"/>
              <a:gd name="connsiteY1" fmla="*/ 0 h 1065752"/>
            </a:gdLst>
            <a:ahLst/>
            <a:cxnLst>
              <a:cxn ang="0">
                <a:pos x="connsiteX0" y="connsiteY0"/>
              </a:cxn>
              <a:cxn ang="0">
                <a:pos x="connsiteX1" y="connsiteY1"/>
              </a:cxn>
            </a:cxnLst>
            <a:rect l="l" t="t" r="r" b="b"/>
            <a:pathLst>
              <a:path w="640937" h="1065752">
                <a:moveTo>
                  <a:pt x="640937" y="1065752"/>
                </a:moveTo>
                <a:cubicBezTo>
                  <a:pt x="640937" y="1065752"/>
                  <a:pt x="576453" y="436055"/>
                  <a:pt x="0" y="0"/>
                </a:cubicBezTo>
              </a:path>
            </a:pathLst>
          </a:custGeom>
          <a:noFill/>
          <a:ln w="9525" cap="flat">
            <a:solidFill>
              <a:srgbClr val="45647A"/>
            </a:solid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87B02CF8-6934-0CC3-4116-0B7623606AEB}"/>
              </a:ext>
            </a:extLst>
          </p:cNvPr>
          <p:cNvSpPr/>
          <p:nvPr/>
        </p:nvSpPr>
        <p:spPr>
          <a:xfrm>
            <a:off x="6452161" y="3858687"/>
            <a:ext cx="484356" cy="498732"/>
          </a:xfrm>
          <a:custGeom>
            <a:avLst/>
            <a:gdLst>
              <a:gd name="connsiteX0" fmla="*/ 164243 w 331122"/>
              <a:gd name="connsiteY0" fmla="*/ 0 h 340950"/>
              <a:gd name="connsiteX1" fmla="*/ 180911 w 331122"/>
              <a:gd name="connsiteY1" fmla="*/ 108871 h 340950"/>
              <a:gd name="connsiteX2" fmla="*/ 23654 w 331122"/>
              <a:gd name="connsiteY2" fmla="*/ 102394 h 340950"/>
              <a:gd name="connsiteX3" fmla="*/ 74041 w 331122"/>
              <a:gd name="connsiteY3" fmla="*/ 208121 h 340950"/>
              <a:gd name="connsiteX4" fmla="*/ 32 w 331122"/>
              <a:gd name="connsiteY4" fmla="*/ 243364 h 340950"/>
              <a:gd name="connsiteX5" fmla="*/ 121571 w 331122"/>
              <a:gd name="connsiteY5" fmla="*/ 318802 h 340950"/>
              <a:gd name="connsiteX6" fmla="*/ 266065 w 331122"/>
              <a:gd name="connsiteY6" fmla="*/ 331946 h 340950"/>
              <a:gd name="connsiteX7" fmla="*/ 263684 w 331122"/>
              <a:gd name="connsiteY7" fmla="*/ 86201 h 340950"/>
              <a:gd name="connsiteX8" fmla="*/ 195770 w 331122"/>
              <a:gd name="connsiteY8" fmla="*/ 24098 h 340950"/>
              <a:gd name="connsiteX9" fmla="*/ 164243 w 331122"/>
              <a:gd name="connsiteY9" fmla="*/ 0 h 34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1122" h="340950">
                <a:moveTo>
                  <a:pt x="164243" y="0"/>
                </a:moveTo>
                <a:cubicBezTo>
                  <a:pt x="160071" y="37129"/>
                  <a:pt x="165824" y="74695"/>
                  <a:pt x="180911" y="108871"/>
                </a:cubicBezTo>
                <a:cubicBezTo>
                  <a:pt x="180911" y="108871"/>
                  <a:pt x="89472" y="90392"/>
                  <a:pt x="23654" y="102394"/>
                </a:cubicBezTo>
                <a:lnTo>
                  <a:pt x="74041" y="208121"/>
                </a:lnTo>
                <a:cubicBezTo>
                  <a:pt x="74041" y="208121"/>
                  <a:pt x="50324" y="203264"/>
                  <a:pt x="32" y="243364"/>
                </a:cubicBezTo>
                <a:cubicBezTo>
                  <a:pt x="-2159" y="245078"/>
                  <a:pt x="110236" y="314039"/>
                  <a:pt x="121571" y="318802"/>
                </a:cubicBezTo>
                <a:cubicBezTo>
                  <a:pt x="166148" y="337852"/>
                  <a:pt x="219202" y="350330"/>
                  <a:pt x="266065" y="331946"/>
                </a:cubicBezTo>
                <a:cubicBezTo>
                  <a:pt x="377603" y="288131"/>
                  <a:pt x="324549" y="150495"/>
                  <a:pt x="263684" y="86201"/>
                </a:cubicBezTo>
                <a:cubicBezTo>
                  <a:pt x="242414" y="64056"/>
                  <a:pt x="219726" y="43310"/>
                  <a:pt x="195770" y="24098"/>
                </a:cubicBezTo>
                <a:cubicBezTo>
                  <a:pt x="193103" y="22003"/>
                  <a:pt x="163862" y="2762"/>
                  <a:pt x="164243" y="0"/>
                </a:cubicBezTo>
                <a:close/>
              </a:path>
            </a:pathLst>
          </a:custGeom>
          <a:solidFill>
            <a:srgbClr val="FFFFFF"/>
          </a:solidFill>
          <a:ln w="9525" cap="flat">
            <a:noFill/>
            <a:prstDash val="solid"/>
            <a:miter/>
          </a:ln>
        </p:spPr>
        <p:txBody>
          <a:bodyPr rtlCol="0" anchor="ctr"/>
          <a:lstStyle/>
          <a:p>
            <a:endParaRPr lang="en-US"/>
          </a:p>
        </p:txBody>
      </p:sp>
      <p:sp>
        <p:nvSpPr>
          <p:cNvPr id="526" name="Freeform: Shape 525">
            <a:extLst>
              <a:ext uri="{FF2B5EF4-FFF2-40B4-BE49-F238E27FC236}">
                <a16:creationId xmlns:a16="http://schemas.microsoft.com/office/drawing/2014/main" id="{4227C982-FE2D-3EF4-4038-46579DDADB2C}"/>
              </a:ext>
            </a:extLst>
          </p:cNvPr>
          <p:cNvSpPr/>
          <p:nvPr/>
        </p:nvSpPr>
        <p:spPr>
          <a:xfrm>
            <a:off x="4385673" y="4858824"/>
            <a:ext cx="346235" cy="385375"/>
          </a:xfrm>
          <a:custGeom>
            <a:avLst/>
            <a:gdLst>
              <a:gd name="connsiteX0" fmla="*/ 236698 w 236698"/>
              <a:gd name="connsiteY0" fmla="*/ 67246 h 263455"/>
              <a:gd name="connsiteX1" fmla="*/ 165547 w 236698"/>
              <a:gd name="connsiteY1" fmla="*/ 112109 h 263455"/>
              <a:gd name="connsiteX2" fmla="*/ 122113 w 236698"/>
              <a:gd name="connsiteY2" fmla="*/ 0 h 263455"/>
              <a:gd name="connsiteX3" fmla="*/ 63438 w 236698"/>
              <a:gd name="connsiteY3" fmla="*/ 67437 h 263455"/>
              <a:gd name="connsiteX4" fmla="*/ 15813 w 236698"/>
              <a:gd name="connsiteY4" fmla="*/ 26384 h 263455"/>
              <a:gd name="connsiteX5" fmla="*/ 2 w 236698"/>
              <a:gd name="connsiteY5" fmla="*/ 134493 h 263455"/>
              <a:gd name="connsiteX6" fmla="*/ 34768 w 236698"/>
              <a:gd name="connsiteY6" fmla="*/ 239268 h 263455"/>
              <a:gd name="connsiteX7" fmla="*/ 206218 w 236698"/>
              <a:gd name="connsiteY7" fmla="*/ 163068 h 263455"/>
              <a:gd name="connsiteX8" fmla="*/ 229078 w 236698"/>
              <a:gd name="connsiteY8" fmla="*/ 96393 h 263455"/>
              <a:gd name="connsiteX9" fmla="*/ 236698 w 236698"/>
              <a:gd name="connsiteY9" fmla="*/ 67246 h 263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698" h="263455">
                <a:moveTo>
                  <a:pt x="236698" y="67246"/>
                </a:moveTo>
                <a:cubicBezTo>
                  <a:pt x="209421" y="75619"/>
                  <a:pt x="184862" y="91107"/>
                  <a:pt x="165547" y="112109"/>
                </a:cubicBezTo>
                <a:cubicBezTo>
                  <a:pt x="165547" y="112109"/>
                  <a:pt x="150592" y="42386"/>
                  <a:pt x="122113" y="0"/>
                </a:cubicBezTo>
                <a:lnTo>
                  <a:pt x="63438" y="67437"/>
                </a:lnTo>
                <a:cubicBezTo>
                  <a:pt x="63438" y="67437"/>
                  <a:pt x="59629" y="49435"/>
                  <a:pt x="15813" y="26384"/>
                </a:cubicBezTo>
                <a:cubicBezTo>
                  <a:pt x="13909" y="25432"/>
                  <a:pt x="-189" y="125063"/>
                  <a:pt x="2" y="134493"/>
                </a:cubicBezTo>
                <a:cubicBezTo>
                  <a:pt x="2" y="171355"/>
                  <a:pt x="7717" y="212503"/>
                  <a:pt x="34768" y="239268"/>
                </a:cubicBezTo>
                <a:cubicBezTo>
                  <a:pt x="99443" y="304038"/>
                  <a:pt x="179644" y="224980"/>
                  <a:pt x="206218" y="163068"/>
                </a:cubicBezTo>
                <a:cubicBezTo>
                  <a:pt x="215277" y="141361"/>
                  <a:pt x="222913" y="119091"/>
                  <a:pt x="229078" y="96393"/>
                </a:cubicBezTo>
                <a:cubicBezTo>
                  <a:pt x="230725" y="86468"/>
                  <a:pt x="233276" y="76705"/>
                  <a:pt x="236698" y="67246"/>
                </a:cubicBezTo>
                <a:close/>
              </a:path>
            </a:pathLst>
          </a:custGeom>
          <a:solidFill>
            <a:srgbClr val="FFFFFF"/>
          </a:solidFill>
          <a:ln w="9525"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B8A18462-ED1B-4F1B-1A8D-045295170330}"/>
              </a:ext>
            </a:extLst>
          </p:cNvPr>
          <p:cNvSpPr/>
          <p:nvPr/>
        </p:nvSpPr>
        <p:spPr>
          <a:xfrm>
            <a:off x="8129589" y="4948077"/>
            <a:ext cx="1402740" cy="693622"/>
          </a:xfrm>
          <a:custGeom>
            <a:avLst/>
            <a:gdLst>
              <a:gd name="connsiteX0" fmla="*/ 492538 w 958960"/>
              <a:gd name="connsiteY0" fmla="*/ 198995 h 474183"/>
              <a:gd name="connsiteX1" fmla="*/ 841057 w 958960"/>
              <a:gd name="connsiteY1" fmla="*/ 684 h 474183"/>
              <a:gd name="connsiteX2" fmla="*/ 517208 w 958960"/>
              <a:gd name="connsiteY2" fmla="*/ 474172 h 474183"/>
              <a:gd name="connsiteX3" fmla="*/ 0 w 958960"/>
              <a:gd name="connsiteY3" fmla="*/ 216521 h 474183"/>
              <a:gd name="connsiteX4" fmla="*/ 492538 w 958960"/>
              <a:gd name="connsiteY4" fmla="*/ 198995 h 4741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8960" h="474183">
                <a:moveTo>
                  <a:pt x="492538" y="198995"/>
                </a:moveTo>
                <a:cubicBezTo>
                  <a:pt x="492538" y="198995"/>
                  <a:pt x="563975" y="22306"/>
                  <a:pt x="841057" y="684"/>
                </a:cubicBezTo>
                <a:cubicBezTo>
                  <a:pt x="1118140" y="-20937"/>
                  <a:pt x="864584" y="476934"/>
                  <a:pt x="517208" y="474172"/>
                </a:cubicBezTo>
                <a:cubicBezTo>
                  <a:pt x="169831" y="471410"/>
                  <a:pt x="0" y="216521"/>
                  <a:pt x="0" y="216521"/>
                </a:cubicBezTo>
                <a:cubicBezTo>
                  <a:pt x="0" y="216521"/>
                  <a:pt x="129064" y="90029"/>
                  <a:pt x="492538" y="198995"/>
                </a:cubicBezTo>
                <a:close/>
              </a:path>
            </a:pathLst>
          </a:custGeom>
          <a:solidFill>
            <a:srgbClr val="45647A"/>
          </a:solidFill>
          <a:ln w="9525"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5CF30698-67ED-673F-835A-AE851DB05B4D}"/>
              </a:ext>
            </a:extLst>
          </p:cNvPr>
          <p:cNvSpPr/>
          <p:nvPr/>
        </p:nvSpPr>
        <p:spPr>
          <a:xfrm>
            <a:off x="7630887" y="4845416"/>
            <a:ext cx="703289" cy="731756"/>
          </a:xfrm>
          <a:custGeom>
            <a:avLst/>
            <a:gdLst>
              <a:gd name="connsiteX0" fmla="*/ 132998 w 480792"/>
              <a:gd name="connsiteY0" fmla="*/ 500253 h 500253"/>
              <a:gd name="connsiteX1" fmla="*/ 22127 w 480792"/>
              <a:gd name="connsiteY1" fmla="*/ 0 h 500253"/>
              <a:gd name="connsiteX2" fmla="*/ 230248 w 480792"/>
              <a:gd name="connsiteY2" fmla="*/ 309658 h 500253"/>
              <a:gd name="connsiteX3" fmla="*/ 474184 w 480792"/>
              <a:gd name="connsiteY3" fmla="*/ 88868 h 500253"/>
              <a:gd name="connsiteX4" fmla="*/ 132998 w 480792"/>
              <a:gd name="connsiteY4" fmla="*/ 500253 h 500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792" h="500253">
                <a:moveTo>
                  <a:pt x="132998" y="500253"/>
                </a:moveTo>
                <a:cubicBezTo>
                  <a:pt x="132998" y="500253"/>
                  <a:pt x="-64931" y="366236"/>
                  <a:pt x="22127" y="0"/>
                </a:cubicBezTo>
                <a:cubicBezTo>
                  <a:pt x="22127" y="0"/>
                  <a:pt x="220723" y="134588"/>
                  <a:pt x="230248" y="309658"/>
                </a:cubicBezTo>
                <a:cubicBezTo>
                  <a:pt x="230248" y="309658"/>
                  <a:pt x="308163" y="121253"/>
                  <a:pt x="474184" y="88868"/>
                </a:cubicBezTo>
                <a:cubicBezTo>
                  <a:pt x="474184" y="88868"/>
                  <a:pt x="557432" y="409099"/>
                  <a:pt x="132998" y="500253"/>
                </a:cubicBezTo>
                <a:close/>
              </a:path>
            </a:pathLst>
          </a:custGeom>
          <a:solidFill>
            <a:srgbClr val="45647A"/>
          </a:solidFill>
          <a:ln w="9525" cap="flat">
            <a:noFill/>
            <a:prstDash val="solid"/>
            <a:miter/>
          </a:ln>
        </p:spPr>
        <p:txBody>
          <a:bodyPr rtlCol="0" anchor="ctr"/>
          <a:lstStyle/>
          <a:p>
            <a:endParaRPr lang="en-US"/>
          </a:p>
        </p:txBody>
      </p:sp>
      <p:sp>
        <p:nvSpPr>
          <p:cNvPr id="530" name="Freeform: Shape 529">
            <a:extLst>
              <a:ext uri="{FF2B5EF4-FFF2-40B4-BE49-F238E27FC236}">
                <a16:creationId xmlns:a16="http://schemas.microsoft.com/office/drawing/2014/main" id="{588C5C16-0AF7-13B2-28F1-5589C145B526}"/>
              </a:ext>
            </a:extLst>
          </p:cNvPr>
          <p:cNvSpPr/>
          <p:nvPr/>
        </p:nvSpPr>
        <p:spPr>
          <a:xfrm>
            <a:off x="9115760" y="4380615"/>
            <a:ext cx="993415" cy="806141"/>
          </a:xfrm>
          <a:custGeom>
            <a:avLst/>
            <a:gdLst>
              <a:gd name="connsiteX0" fmla="*/ 397859 w 679132"/>
              <a:gd name="connsiteY0" fmla="*/ 530066 h 551105"/>
              <a:gd name="connsiteX1" fmla="*/ 0 w 679132"/>
              <a:gd name="connsiteY1" fmla="*/ 0 h 551105"/>
              <a:gd name="connsiteX2" fmla="*/ 679133 w 679132"/>
              <a:gd name="connsiteY2" fmla="*/ 522256 h 551105"/>
              <a:gd name="connsiteX3" fmla="*/ 397859 w 679132"/>
              <a:gd name="connsiteY3" fmla="*/ 530066 h 551105"/>
            </a:gdLst>
            <a:ahLst/>
            <a:cxnLst>
              <a:cxn ang="0">
                <a:pos x="connsiteX0" y="connsiteY0"/>
              </a:cxn>
              <a:cxn ang="0">
                <a:pos x="connsiteX1" y="connsiteY1"/>
              </a:cxn>
              <a:cxn ang="0">
                <a:pos x="connsiteX2" y="connsiteY2"/>
              </a:cxn>
              <a:cxn ang="0">
                <a:pos x="connsiteX3" y="connsiteY3"/>
              </a:cxn>
            </a:cxnLst>
            <a:rect l="l" t="t" r="r" b="b"/>
            <a:pathLst>
              <a:path w="679132" h="551105">
                <a:moveTo>
                  <a:pt x="397859" y="530066"/>
                </a:moveTo>
                <a:cubicBezTo>
                  <a:pt x="397859" y="530066"/>
                  <a:pt x="140684" y="461010"/>
                  <a:pt x="0" y="0"/>
                </a:cubicBezTo>
                <a:cubicBezTo>
                  <a:pt x="0" y="0"/>
                  <a:pt x="546069" y="43815"/>
                  <a:pt x="679133" y="522256"/>
                </a:cubicBezTo>
                <a:cubicBezTo>
                  <a:pt x="679133" y="522256"/>
                  <a:pt x="588740" y="581597"/>
                  <a:pt x="397859" y="530066"/>
                </a:cubicBezTo>
                <a:close/>
              </a:path>
            </a:pathLst>
          </a:custGeom>
          <a:solidFill>
            <a:srgbClr val="5E8CA6"/>
          </a:solidFill>
          <a:ln w="9525"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7D1746D9-AFE2-AE87-35C5-F14807F1CC40}"/>
              </a:ext>
            </a:extLst>
          </p:cNvPr>
          <p:cNvSpPr/>
          <p:nvPr/>
        </p:nvSpPr>
        <p:spPr>
          <a:xfrm>
            <a:off x="9172049" y="4428823"/>
            <a:ext cx="972795" cy="737468"/>
          </a:xfrm>
          <a:custGeom>
            <a:avLst/>
            <a:gdLst>
              <a:gd name="connsiteX0" fmla="*/ 665036 w 665035"/>
              <a:gd name="connsiteY0" fmla="*/ 504158 h 504158"/>
              <a:gd name="connsiteX1" fmla="*/ 0 w 665035"/>
              <a:gd name="connsiteY1" fmla="*/ 0 h 504158"/>
            </a:gdLst>
            <a:ahLst/>
            <a:cxnLst>
              <a:cxn ang="0">
                <a:pos x="connsiteX0" y="connsiteY0"/>
              </a:cxn>
              <a:cxn ang="0">
                <a:pos x="connsiteX1" y="connsiteY1"/>
              </a:cxn>
            </a:cxnLst>
            <a:rect l="l" t="t" r="r" b="b"/>
            <a:pathLst>
              <a:path w="665035" h="504158">
                <a:moveTo>
                  <a:pt x="665036" y="504158"/>
                </a:moveTo>
                <a:cubicBezTo>
                  <a:pt x="665036" y="504158"/>
                  <a:pt x="299657" y="392430"/>
                  <a:pt x="0" y="0"/>
                </a:cubicBezTo>
              </a:path>
            </a:pathLst>
          </a:custGeom>
          <a:noFill/>
          <a:ln w="9525" cap="rnd">
            <a:solidFill>
              <a:srgbClr val="7DC5DA"/>
            </a:solidFill>
            <a:prstDash val="solid"/>
            <a:round/>
          </a:ln>
        </p:spPr>
        <p:txBody>
          <a:bodyPr rtlCol="0" anchor="ctr"/>
          <a:lstStyle/>
          <a:p>
            <a:endParaRPr lang="en-US"/>
          </a:p>
        </p:txBody>
      </p:sp>
      <p:sp>
        <p:nvSpPr>
          <p:cNvPr id="532" name="Freeform: Shape 531">
            <a:extLst>
              <a:ext uri="{FF2B5EF4-FFF2-40B4-BE49-F238E27FC236}">
                <a16:creationId xmlns:a16="http://schemas.microsoft.com/office/drawing/2014/main" id="{B422A80B-34EF-B5E1-E387-0EEFE125E367}"/>
              </a:ext>
            </a:extLst>
          </p:cNvPr>
          <p:cNvSpPr/>
          <p:nvPr/>
        </p:nvSpPr>
        <p:spPr>
          <a:xfrm>
            <a:off x="9396787" y="4574700"/>
            <a:ext cx="195061" cy="279632"/>
          </a:xfrm>
          <a:custGeom>
            <a:avLst/>
            <a:gdLst>
              <a:gd name="connsiteX0" fmla="*/ 0 w 133350"/>
              <a:gd name="connsiteY0" fmla="*/ 174879 h 191166"/>
              <a:gd name="connsiteX1" fmla="*/ 133350 w 133350"/>
              <a:gd name="connsiteY1" fmla="*/ 191167 h 191166"/>
              <a:gd name="connsiteX2" fmla="*/ 89249 w 133350"/>
              <a:gd name="connsiteY2" fmla="*/ 0 h 191166"/>
            </a:gdLst>
            <a:ahLst/>
            <a:cxnLst>
              <a:cxn ang="0">
                <a:pos x="connsiteX0" y="connsiteY0"/>
              </a:cxn>
              <a:cxn ang="0">
                <a:pos x="connsiteX1" y="connsiteY1"/>
              </a:cxn>
              <a:cxn ang="0">
                <a:pos x="connsiteX2" y="connsiteY2"/>
              </a:cxn>
            </a:cxnLst>
            <a:rect l="l" t="t" r="r" b="b"/>
            <a:pathLst>
              <a:path w="133350" h="191166">
                <a:moveTo>
                  <a:pt x="0" y="174879"/>
                </a:moveTo>
                <a:lnTo>
                  <a:pt x="133350" y="191167"/>
                </a:lnTo>
                <a:lnTo>
                  <a:pt x="89249" y="0"/>
                </a:lnTo>
              </a:path>
            </a:pathLst>
          </a:custGeom>
          <a:noFill/>
          <a:ln w="9525" cap="rnd">
            <a:solidFill>
              <a:srgbClr val="7DC5DA"/>
            </a:solidFill>
            <a:prstDash val="solid"/>
            <a:round/>
          </a:ln>
        </p:spPr>
        <p:txBody>
          <a:bodyPr rtlCol="0" anchor="ctr"/>
          <a:lstStyle/>
          <a:p>
            <a:endParaRPr lang="en-US"/>
          </a:p>
        </p:txBody>
      </p:sp>
      <p:sp>
        <p:nvSpPr>
          <p:cNvPr id="533" name="Freeform: Shape 532">
            <a:extLst>
              <a:ext uri="{FF2B5EF4-FFF2-40B4-BE49-F238E27FC236}">
                <a16:creationId xmlns:a16="http://schemas.microsoft.com/office/drawing/2014/main" id="{394B1853-0550-4E1D-D5AA-F3342C12B192}"/>
              </a:ext>
            </a:extLst>
          </p:cNvPr>
          <p:cNvSpPr/>
          <p:nvPr/>
        </p:nvSpPr>
        <p:spPr>
          <a:xfrm>
            <a:off x="9616230" y="4748862"/>
            <a:ext cx="231147" cy="311260"/>
          </a:xfrm>
          <a:custGeom>
            <a:avLst/>
            <a:gdLst>
              <a:gd name="connsiteX0" fmla="*/ 0 w 158020"/>
              <a:gd name="connsiteY0" fmla="*/ 212788 h 212788"/>
              <a:gd name="connsiteX1" fmla="*/ 158020 w 158020"/>
              <a:gd name="connsiteY1" fmla="*/ 192691 h 212788"/>
              <a:gd name="connsiteX2" fmla="*/ 125159 w 158020"/>
              <a:gd name="connsiteY2" fmla="*/ 0 h 212788"/>
            </a:gdLst>
            <a:ahLst/>
            <a:cxnLst>
              <a:cxn ang="0">
                <a:pos x="connsiteX0" y="connsiteY0"/>
              </a:cxn>
              <a:cxn ang="0">
                <a:pos x="connsiteX1" y="connsiteY1"/>
              </a:cxn>
              <a:cxn ang="0">
                <a:pos x="connsiteX2" y="connsiteY2"/>
              </a:cxn>
            </a:cxnLst>
            <a:rect l="l" t="t" r="r" b="b"/>
            <a:pathLst>
              <a:path w="158020" h="212788">
                <a:moveTo>
                  <a:pt x="0" y="212788"/>
                </a:moveTo>
                <a:lnTo>
                  <a:pt x="158020" y="192691"/>
                </a:lnTo>
                <a:lnTo>
                  <a:pt x="125159" y="0"/>
                </a:lnTo>
              </a:path>
            </a:pathLst>
          </a:custGeom>
          <a:noFill/>
          <a:ln w="9525" cap="rnd">
            <a:solidFill>
              <a:srgbClr val="7DC5DA"/>
            </a:solidFill>
            <a:prstDash val="solid"/>
            <a:round/>
          </a:ln>
        </p:spPr>
        <p:txBody>
          <a:bodyPr rtlCol="0" anchor="ctr"/>
          <a:lstStyle/>
          <a:p>
            <a:endParaRPr lang="en-US"/>
          </a:p>
        </p:txBody>
      </p:sp>
      <p:sp>
        <p:nvSpPr>
          <p:cNvPr id="538" name="Freeform: Shape 537">
            <a:extLst>
              <a:ext uri="{FF2B5EF4-FFF2-40B4-BE49-F238E27FC236}">
                <a16:creationId xmlns:a16="http://schemas.microsoft.com/office/drawing/2014/main" id="{5150B13E-C2CB-8A73-536B-9474C49833AE}"/>
              </a:ext>
            </a:extLst>
          </p:cNvPr>
          <p:cNvSpPr/>
          <p:nvPr/>
        </p:nvSpPr>
        <p:spPr>
          <a:xfrm>
            <a:off x="9916511" y="4187087"/>
            <a:ext cx="541052" cy="1316659"/>
          </a:xfrm>
          <a:custGeom>
            <a:avLst/>
            <a:gdLst>
              <a:gd name="connsiteX0" fmla="*/ 87898 w 369881"/>
              <a:gd name="connsiteY0" fmla="*/ 0 h 900112"/>
              <a:gd name="connsiteX1" fmla="*/ 348978 w 369881"/>
              <a:gd name="connsiteY1" fmla="*/ 407861 h 900112"/>
              <a:gd name="connsiteX2" fmla="*/ 286494 w 369881"/>
              <a:gd name="connsiteY2" fmla="*/ 900113 h 900112"/>
              <a:gd name="connsiteX3" fmla="*/ 87898 w 369881"/>
              <a:gd name="connsiteY3" fmla="*/ 0 h 900112"/>
            </a:gdLst>
            <a:ahLst/>
            <a:cxnLst>
              <a:cxn ang="0">
                <a:pos x="connsiteX0" y="connsiteY0"/>
              </a:cxn>
              <a:cxn ang="0">
                <a:pos x="connsiteX1" y="connsiteY1"/>
              </a:cxn>
              <a:cxn ang="0">
                <a:pos x="connsiteX2" y="connsiteY2"/>
              </a:cxn>
              <a:cxn ang="0">
                <a:pos x="connsiteX3" y="connsiteY3"/>
              </a:cxn>
            </a:cxnLst>
            <a:rect l="l" t="t" r="r" b="b"/>
            <a:pathLst>
              <a:path w="369881" h="900112">
                <a:moveTo>
                  <a:pt x="87898" y="0"/>
                </a:moveTo>
                <a:cubicBezTo>
                  <a:pt x="87898" y="0"/>
                  <a:pt x="277731" y="114300"/>
                  <a:pt x="348978" y="407861"/>
                </a:cubicBezTo>
                <a:cubicBezTo>
                  <a:pt x="420224" y="701421"/>
                  <a:pt x="286494" y="900113"/>
                  <a:pt x="286494" y="900113"/>
                </a:cubicBezTo>
                <a:cubicBezTo>
                  <a:pt x="286494" y="900113"/>
                  <a:pt x="-192138" y="650272"/>
                  <a:pt x="87898" y="0"/>
                </a:cubicBezTo>
                <a:close/>
              </a:path>
            </a:pathLst>
          </a:custGeom>
          <a:solidFill>
            <a:srgbClr val="45647A"/>
          </a:solidFill>
          <a:ln w="9525"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BC38B4A3-44D1-AD24-F95E-AF476BF7A2D2}"/>
              </a:ext>
            </a:extLst>
          </p:cNvPr>
          <p:cNvSpPr/>
          <p:nvPr/>
        </p:nvSpPr>
        <p:spPr>
          <a:xfrm>
            <a:off x="9980715" y="4341464"/>
            <a:ext cx="354870" cy="1162282"/>
          </a:xfrm>
          <a:custGeom>
            <a:avLst/>
            <a:gdLst>
              <a:gd name="connsiteX0" fmla="*/ 0 w 242601"/>
              <a:gd name="connsiteY0" fmla="*/ 377952 h 794575"/>
              <a:gd name="connsiteX1" fmla="*/ 242602 w 242601"/>
              <a:gd name="connsiteY1" fmla="*/ 794575 h 794575"/>
              <a:gd name="connsiteX2" fmla="*/ 74200 w 242601"/>
              <a:gd name="connsiteY2" fmla="*/ 0 h 794575"/>
            </a:gdLst>
            <a:ahLst/>
            <a:cxnLst>
              <a:cxn ang="0">
                <a:pos x="connsiteX0" y="connsiteY0"/>
              </a:cxn>
              <a:cxn ang="0">
                <a:pos x="connsiteX1" y="connsiteY1"/>
              </a:cxn>
              <a:cxn ang="0">
                <a:pos x="connsiteX2" y="connsiteY2"/>
              </a:cxn>
            </a:cxnLst>
            <a:rect l="l" t="t" r="r" b="b"/>
            <a:pathLst>
              <a:path w="242601" h="794575">
                <a:moveTo>
                  <a:pt x="0" y="377952"/>
                </a:moveTo>
                <a:cubicBezTo>
                  <a:pt x="0" y="377952"/>
                  <a:pt x="87820" y="707422"/>
                  <a:pt x="242602" y="794575"/>
                </a:cubicBezTo>
                <a:cubicBezTo>
                  <a:pt x="242602" y="794575"/>
                  <a:pt x="44006" y="467868"/>
                  <a:pt x="74200" y="0"/>
                </a:cubicBezTo>
              </a:path>
            </a:pathLst>
          </a:custGeom>
          <a:noFill/>
          <a:ln w="9525" cap="rnd">
            <a:solidFill>
              <a:srgbClr val="7DC5DA"/>
            </a:solidFill>
            <a:prstDash val="solid"/>
            <a:round/>
          </a:ln>
        </p:spPr>
        <p:txBody>
          <a:bodyPr rtlCol="0" anchor="ctr"/>
          <a:lstStyle/>
          <a:p>
            <a:endParaRPr lang="en-US"/>
          </a:p>
        </p:txBody>
      </p:sp>
      <p:sp>
        <p:nvSpPr>
          <p:cNvPr id="540" name="Freeform: Shape 539">
            <a:extLst>
              <a:ext uri="{FF2B5EF4-FFF2-40B4-BE49-F238E27FC236}">
                <a16:creationId xmlns:a16="http://schemas.microsoft.com/office/drawing/2014/main" id="{C7F5C870-EDDE-EA02-D9F4-FFACE2F175C2}"/>
              </a:ext>
            </a:extLst>
          </p:cNvPr>
          <p:cNvSpPr/>
          <p:nvPr/>
        </p:nvSpPr>
        <p:spPr>
          <a:xfrm>
            <a:off x="10224123" y="4547530"/>
            <a:ext cx="127798" cy="956214"/>
          </a:xfrm>
          <a:custGeom>
            <a:avLst/>
            <a:gdLst>
              <a:gd name="connsiteX0" fmla="*/ 76200 w 87367"/>
              <a:gd name="connsiteY0" fmla="*/ 653701 h 653700"/>
              <a:gd name="connsiteX1" fmla="*/ 0 w 87367"/>
              <a:gd name="connsiteY1" fmla="*/ 0 h 653700"/>
            </a:gdLst>
            <a:ahLst/>
            <a:cxnLst>
              <a:cxn ang="0">
                <a:pos x="connsiteX0" y="connsiteY0"/>
              </a:cxn>
              <a:cxn ang="0">
                <a:pos x="connsiteX1" y="connsiteY1"/>
              </a:cxn>
            </a:cxnLst>
            <a:rect l="l" t="t" r="r" b="b"/>
            <a:pathLst>
              <a:path w="87367" h="653700">
                <a:moveTo>
                  <a:pt x="76200" y="653701"/>
                </a:moveTo>
                <a:cubicBezTo>
                  <a:pt x="76200" y="653701"/>
                  <a:pt x="130397" y="295275"/>
                  <a:pt x="0" y="0"/>
                </a:cubicBezTo>
              </a:path>
            </a:pathLst>
          </a:custGeom>
          <a:noFill/>
          <a:ln w="9525" cap="rnd">
            <a:solidFill>
              <a:srgbClr val="7DC5DA"/>
            </a:solidFill>
            <a:prstDash val="solid"/>
            <a:round/>
          </a:ln>
        </p:spPr>
        <p:txBody>
          <a:bodyPr rtlCol="0" anchor="ctr"/>
          <a:lstStyle/>
          <a:p>
            <a:endParaRPr lang="en-US"/>
          </a:p>
        </p:txBody>
      </p:sp>
      <p:sp>
        <p:nvSpPr>
          <p:cNvPr id="541" name="Freeform: Shape 540">
            <a:extLst>
              <a:ext uri="{FF2B5EF4-FFF2-40B4-BE49-F238E27FC236}">
                <a16:creationId xmlns:a16="http://schemas.microsoft.com/office/drawing/2014/main" id="{8608B57D-F43B-60CC-9292-8AF6B9EA2F8D}"/>
              </a:ext>
            </a:extLst>
          </p:cNvPr>
          <p:cNvSpPr/>
          <p:nvPr/>
        </p:nvSpPr>
        <p:spPr>
          <a:xfrm>
            <a:off x="6234993" y="5275812"/>
            <a:ext cx="1279319" cy="602609"/>
          </a:xfrm>
          <a:custGeom>
            <a:avLst/>
            <a:gdLst>
              <a:gd name="connsiteX0" fmla="*/ 0 w 874585"/>
              <a:gd name="connsiteY0" fmla="*/ 50953 h 411964"/>
              <a:gd name="connsiteX1" fmla="*/ 484061 w 874585"/>
              <a:gd name="connsiteY1" fmla="*/ 36379 h 411964"/>
              <a:gd name="connsiteX2" fmla="*/ 874586 w 874585"/>
              <a:gd name="connsiteY2" fmla="*/ 342608 h 411964"/>
              <a:gd name="connsiteX3" fmla="*/ 0 w 874585"/>
              <a:gd name="connsiteY3" fmla="*/ 50953 h 411964"/>
            </a:gdLst>
            <a:ahLst/>
            <a:cxnLst>
              <a:cxn ang="0">
                <a:pos x="connsiteX0" y="connsiteY0"/>
              </a:cxn>
              <a:cxn ang="0">
                <a:pos x="connsiteX1" y="connsiteY1"/>
              </a:cxn>
              <a:cxn ang="0">
                <a:pos x="connsiteX2" y="connsiteY2"/>
              </a:cxn>
              <a:cxn ang="0">
                <a:pos x="connsiteX3" y="connsiteY3"/>
              </a:cxn>
            </a:cxnLst>
            <a:rect l="l" t="t" r="r" b="b"/>
            <a:pathLst>
              <a:path w="874585" h="411964">
                <a:moveTo>
                  <a:pt x="0" y="50953"/>
                </a:moveTo>
                <a:cubicBezTo>
                  <a:pt x="0" y="50953"/>
                  <a:pt x="195644" y="-53251"/>
                  <a:pt x="484061" y="36379"/>
                </a:cubicBezTo>
                <a:cubicBezTo>
                  <a:pt x="772478" y="126009"/>
                  <a:pt x="874586" y="342608"/>
                  <a:pt x="874586" y="342608"/>
                </a:cubicBezTo>
                <a:cubicBezTo>
                  <a:pt x="874586" y="342608"/>
                  <a:pt x="414528" y="624739"/>
                  <a:pt x="0" y="50953"/>
                </a:cubicBezTo>
                <a:close/>
              </a:path>
            </a:pathLst>
          </a:custGeom>
          <a:solidFill>
            <a:srgbClr val="45647A"/>
          </a:solidFill>
          <a:ln w="9525" cap="flat">
            <a:no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0257EBF2-141C-CE52-EDA6-AD24AB0C445C}"/>
              </a:ext>
            </a:extLst>
          </p:cNvPr>
          <p:cNvSpPr/>
          <p:nvPr/>
        </p:nvSpPr>
        <p:spPr>
          <a:xfrm>
            <a:off x="6390205" y="5391725"/>
            <a:ext cx="1123966" cy="440653"/>
          </a:xfrm>
          <a:custGeom>
            <a:avLst/>
            <a:gdLst>
              <a:gd name="connsiteX0" fmla="*/ 286227 w 768381"/>
              <a:gd name="connsiteY0" fmla="*/ 257747 h 301245"/>
              <a:gd name="connsiteX1" fmla="*/ 768382 w 768381"/>
              <a:gd name="connsiteY1" fmla="*/ 263366 h 301245"/>
              <a:gd name="connsiteX2" fmla="*/ 0 w 768381"/>
              <a:gd name="connsiteY2" fmla="*/ 0 h 301245"/>
            </a:gdLst>
            <a:ahLst/>
            <a:cxnLst>
              <a:cxn ang="0">
                <a:pos x="connsiteX0" y="connsiteY0"/>
              </a:cxn>
              <a:cxn ang="0">
                <a:pos x="connsiteX1" y="connsiteY1"/>
              </a:cxn>
              <a:cxn ang="0">
                <a:pos x="connsiteX2" y="connsiteY2"/>
              </a:cxn>
            </a:cxnLst>
            <a:rect l="l" t="t" r="r" b="b"/>
            <a:pathLst>
              <a:path w="768381" h="301245">
                <a:moveTo>
                  <a:pt x="286227" y="257747"/>
                </a:moveTo>
                <a:cubicBezTo>
                  <a:pt x="286227" y="257747"/>
                  <a:pt x="613982" y="351758"/>
                  <a:pt x="768382" y="263366"/>
                </a:cubicBezTo>
                <a:cubicBezTo>
                  <a:pt x="768382" y="263366"/>
                  <a:pt x="385953" y="266129"/>
                  <a:pt x="0" y="0"/>
                </a:cubicBezTo>
              </a:path>
            </a:pathLst>
          </a:custGeom>
          <a:noFill/>
          <a:ln w="9525" cap="rnd">
            <a:solidFill>
              <a:srgbClr val="7DC5DA"/>
            </a:solidFill>
            <a:prstDash val="solid"/>
            <a:round/>
          </a:ln>
        </p:spPr>
        <p:txBody>
          <a:bodyPr rtlCol="0" anchor="ctr"/>
          <a:lstStyle/>
          <a:p>
            <a:endParaRPr lang="en-US"/>
          </a:p>
        </p:txBody>
      </p:sp>
      <p:sp>
        <p:nvSpPr>
          <p:cNvPr id="543" name="Freeform: Shape 542">
            <a:extLst>
              <a:ext uri="{FF2B5EF4-FFF2-40B4-BE49-F238E27FC236}">
                <a16:creationId xmlns:a16="http://schemas.microsoft.com/office/drawing/2014/main" id="{866E5054-D511-52C6-EE0E-4EB872BC0977}"/>
              </a:ext>
            </a:extLst>
          </p:cNvPr>
          <p:cNvSpPr/>
          <p:nvPr/>
        </p:nvSpPr>
        <p:spPr>
          <a:xfrm>
            <a:off x="6636400" y="5382112"/>
            <a:ext cx="877773" cy="394858"/>
          </a:xfrm>
          <a:custGeom>
            <a:avLst/>
            <a:gdLst>
              <a:gd name="connsiteX0" fmla="*/ 600075 w 600075"/>
              <a:gd name="connsiteY0" fmla="*/ 269938 h 269938"/>
              <a:gd name="connsiteX1" fmla="*/ 0 w 600075"/>
              <a:gd name="connsiteY1" fmla="*/ 0 h 269938"/>
            </a:gdLst>
            <a:ahLst/>
            <a:cxnLst>
              <a:cxn ang="0">
                <a:pos x="connsiteX0" y="connsiteY0"/>
              </a:cxn>
              <a:cxn ang="0">
                <a:pos x="connsiteX1" y="connsiteY1"/>
              </a:cxn>
            </a:cxnLst>
            <a:rect l="l" t="t" r="r" b="b"/>
            <a:pathLst>
              <a:path w="600075" h="269938">
                <a:moveTo>
                  <a:pt x="600075" y="269938"/>
                </a:moveTo>
                <a:cubicBezTo>
                  <a:pt x="600075" y="269938"/>
                  <a:pt x="320326" y="39433"/>
                  <a:pt x="0" y="0"/>
                </a:cubicBezTo>
              </a:path>
            </a:pathLst>
          </a:custGeom>
          <a:noFill/>
          <a:ln w="9525" cap="rnd">
            <a:solidFill>
              <a:srgbClr val="7DC5DA"/>
            </a:solidFill>
            <a:prstDash val="solid"/>
            <a:round/>
          </a:ln>
        </p:spPr>
        <p:txBody>
          <a:bodyPr rtlCol="0" anchor="ctr"/>
          <a:lstStyle/>
          <a:p>
            <a:endParaRPr lang="en-US"/>
          </a:p>
        </p:txBody>
      </p:sp>
      <p:sp>
        <p:nvSpPr>
          <p:cNvPr id="544" name="Freeform: Shape 543">
            <a:extLst>
              <a:ext uri="{FF2B5EF4-FFF2-40B4-BE49-F238E27FC236}">
                <a16:creationId xmlns:a16="http://schemas.microsoft.com/office/drawing/2014/main" id="{76FAB788-CA8A-0285-ADCF-9F9109D0A5A2}"/>
              </a:ext>
            </a:extLst>
          </p:cNvPr>
          <p:cNvSpPr/>
          <p:nvPr/>
        </p:nvSpPr>
        <p:spPr>
          <a:xfrm>
            <a:off x="8493463" y="4187087"/>
            <a:ext cx="620970" cy="1263434"/>
          </a:xfrm>
          <a:custGeom>
            <a:avLst/>
            <a:gdLst>
              <a:gd name="connsiteX0" fmla="*/ 381894 w 424516"/>
              <a:gd name="connsiteY0" fmla="*/ 0 h 863726"/>
              <a:gd name="connsiteX1" fmla="*/ 379704 w 424516"/>
              <a:gd name="connsiteY1" fmla="*/ 484251 h 863726"/>
              <a:gd name="connsiteX2" fmla="*/ 60044 w 424516"/>
              <a:gd name="connsiteY2" fmla="*/ 863727 h 863726"/>
              <a:gd name="connsiteX3" fmla="*/ 381894 w 424516"/>
              <a:gd name="connsiteY3" fmla="*/ 0 h 863726"/>
            </a:gdLst>
            <a:ahLst/>
            <a:cxnLst>
              <a:cxn ang="0">
                <a:pos x="connsiteX0" y="connsiteY0"/>
              </a:cxn>
              <a:cxn ang="0">
                <a:pos x="connsiteX1" y="connsiteY1"/>
              </a:cxn>
              <a:cxn ang="0">
                <a:pos x="connsiteX2" y="connsiteY2"/>
              </a:cxn>
              <a:cxn ang="0">
                <a:pos x="connsiteX3" y="connsiteY3"/>
              </a:cxn>
            </a:cxnLst>
            <a:rect l="l" t="t" r="r" b="b"/>
            <a:pathLst>
              <a:path w="424516" h="863726">
                <a:moveTo>
                  <a:pt x="381894" y="0"/>
                </a:moveTo>
                <a:cubicBezTo>
                  <a:pt x="381894" y="0"/>
                  <a:pt x="479239" y="199072"/>
                  <a:pt x="379704" y="484251"/>
                </a:cubicBezTo>
                <a:cubicBezTo>
                  <a:pt x="280167" y="769430"/>
                  <a:pt x="60044" y="863727"/>
                  <a:pt x="60044" y="863727"/>
                </a:cubicBezTo>
                <a:cubicBezTo>
                  <a:pt x="60044" y="863727"/>
                  <a:pt x="-205989" y="394335"/>
                  <a:pt x="381894" y="0"/>
                </a:cubicBezTo>
                <a:close/>
              </a:path>
            </a:pathLst>
          </a:custGeom>
          <a:solidFill>
            <a:srgbClr val="45647A"/>
          </a:solidFill>
          <a:ln w="9525" cap="flat">
            <a:noFill/>
            <a:prstDash val="solid"/>
            <a:miter/>
          </a:ln>
        </p:spPr>
        <p:txBody>
          <a:bodyPr rtlCol="0" anchor="ctr"/>
          <a:lstStyle/>
          <a:p>
            <a:endParaRPr lang="en-US"/>
          </a:p>
        </p:txBody>
      </p:sp>
      <p:sp>
        <p:nvSpPr>
          <p:cNvPr id="545" name="Freeform: Shape 544">
            <a:extLst>
              <a:ext uri="{FF2B5EF4-FFF2-40B4-BE49-F238E27FC236}">
                <a16:creationId xmlns:a16="http://schemas.microsoft.com/office/drawing/2014/main" id="{0770FA8C-E3A2-59B0-E53D-5DEA9A6960D0}"/>
              </a:ext>
            </a:extLst>
          </p:cNvPr>
          <p:cNvSpPr/>
          <p:nvPr/>
        </p:nvSpPr>
        <p:spPr>
          <a:xfrm>
            <a:off x="8534648" y="4340766"/>
            <a:ext cx="470624" cy="1109755"/>
          </a:xfrm>
          <a:custGeom>
            <a:avLst/>
            <a:gdLst>
              <a:gd name="connsiteX0" fmla="*/ 54272 w 321734"/>
              <a:gd name="connsiteY0" fmla="*/ 277082 h 758666"/>
              <a:gd name="connsiteX1" fmla="*/ 31888 w 321734"/>
              <a:gd name="connsiteY1" fmla="*/ 758666 h 758666"/>
              <a:gd name="connsiteX2" fmla="*/ 321734 w 321734"/>
              <a:gd name="connsiteY2" fmla="*/ 0 h 758666"/>
            </a:gdLst>
            <a:ahLst/>
            <a:cxnLst>
              <a:cxn ang="0">
                <a:pos x="connsiteX0" y="connsiteY0"/>
              </a:cxn>
              <a:cxn ang="0">
                <a:pos x="connsiteX1" y="connsiteY1"/>
              </a:cxn>
              <a:cxn ang="0">
                <a:pos x="connsiteX2" y="connsiteY2"/>
              </a:cxn>
            </a:cxnLst>
            <a:rect l="l" t="t" r="r" b="b"/>
            <a:pathLst>
              <a:path w="321734" h="758666">
                <a:moveTo>
                  <a:pt x="54272" y="277082"/>
                </a:moveTo>
                <a:cubicBezTo>
                  <a:pt x="54272" y="277082"/>
                  <a:pt x="-51170" y="600932"/>
                  <a:pt x="31888" y="758666"/>
                </a:cubicBezTo>
                <a:cubicBezTo>
                  <a:pt x="31888" y="758666"/>
                  <a:pt x="42366" y="376428"/>
                  <a:pt x="321734" y="0"/>
                </a:cubicBezTo>
              </a:path>
            </a:pathLst>
          </a:custGeom>
          <a:noFill/>
          <a:ln w="9525" cap="rnd">
            <a:solidFill>
              <a:srgbClr val="7DC5DA"/>
            </a:solidFill>
            <a:prstDash val="solid"/>
            <a:round/>
          </a:ln>
        </p:spPr>
        <p:txBody>
          <a:bodyPr rtlCol="0" anchor="ctr"/>
          <a:lstStyle/>
          <a:p>
            <a:endParaRPr lang="en-US"/>
          </a:p>
        </p:txBody>
      </p:sp>
      <p:sp>
        <p:nvSpPr>
          <p:cNvPr id="546" name="Freeform: Shape 545">
            <a:extLst>
              <a:ext uri="{FF2B5EF4-FFF2-40B4-BE49-F238E27FC236}">
                <a16:creationId xmlns:a16="http://schemas.microsoft.com/office/drawing/2014/main" id="{F63DE1A7-B4D1-5677-D59E-5CDD3A13C09E}"/>
              </a:ext>
            </a:extLst>
          </p:cNvPr>
          <p:cNvSpPr/>
          <p:nvPr/>
        </p:nvSpPr>
        <p:spPr>
          <a:xfrm>
            <a:off x="8581294" y="4586683"/>
            <a:ext cx="425092" cy="863840"/>
          </a:xfrm>
          <a:custGeom>
            <a:avLst/>
            <a:gdLst>
              <a:gd name="connsiteX0" fmla="*/ 0 w 290607"/>
              <a:gd name="connsiteY0" fmla="*/ 590550 h 590550"/>
              <a:gd name="connsiteX1" fmla="*/ 290608 w 290607"/>
              <a:gd name="connsiteY1" fmla="*/ 0 h 590550"/>
            </a:gdLst>
            <a:ahLst/>
            <a:cxnLst>
              <a:cxn ang="0">
                <a:pos x="connsiteX0" y="connsiteY0"/>
              </a:cxn>
              <a:cxn ang="0">
                <a:pos x="connsiteX1" y="connsiteY1"/>
              </a:cxn>
            </a:cxnLst>
            <a:rect l="l" t="t" r="r" b="b"/>
            <a:pathLst>
              <a:path w="290607" h="590550">
                <a:moveTo>
                  <a:pt x="0" y="590550"/>
                </a:moveTo>
                <a:cubicBezTo>
                  <a:pt x="0" y="590550"/>
                  <a:pt x="240030" y="318992"/>
                  <a:pt x="290608" y="0"/>
                </a:cubicBezTo>
              </a:path>
            </a:pathLst>
          </a:custGeom>
          <a:noFill/>
          <a:ln w="9525" cap="rnd">
            <a:solidFill>
              <a:srgbClr val="7DC5DA"/>
            </a:solidFill>
            <a:prstDash val="solid"/>
            <a:round/>
          </a:ln>
        </p:spPr>
        <p:txBody>
          <a:bodyPr rtlCol="0" anchor="ctr"/>
          <a:lstStyle/>
          <a:p>
            <a:endParaRPr lang="en-US"/>
          </a:p>
        </p:txBody>
      </p:sp>
      <p:sp>
        <p:nvSpPr>
          <p:cNvPr id="551" name="Freeform: Shape 550">
            <a:extLst>
              <a:ext uri="{FF2B5EF4-FFF2-40B4-BE49-F238E27FC236}">
                <a16:creationId xmlns:a16="http://schemas.microsoft.com/office/drawing/2014/main" id="{15653D9A-5BBD-E55E-862A-23A858A41420}"/>
              </a:ext>
            </a:extLst>
          </p:cNvPr>
          <p:cNvSpPr/>
          <p:nvPr/>
        </p:nvSpPr>
        <p:spPr>
          <a:xfrm>
            <a:off x="6752321" y="4522591"/>
            <a:ext cx="963041" cy="1207510"/>
          </a:xfrm>
          <a:custGeom>
            <a:avLst/>
            <a:gdLst>
              <a:gd name="connsiteX0" fmla="*/ 321278 w 658367"/>
              <a:gd name="connsiteY0" fmla="*/ 745522 h 825494"/>
              <a:gd name="connsiteX1" fmla="*/ 0 w 658367"/>
              <a:gd name="connsiteY1" fmla="*/ 0 h 825494"/>
              <a:gd name="connsiteX2" fmla="*/ 658368 w 658367"/>
              <a:gd name="connsiteY2" fmla="*/ 817055 h 825494"/>
              <a:gd name="connsiteX3" fmla="*/ 321278 w 658367"/>
              <a:gd name="connsiteY3" fmla="*/ 745522 h 825494"/>
            </a:gdLst>
            <a:ahLst/>
            <a:cxnLst>
              <a:cxn ang="0">
                <a:pos x="connsiteX0" y="connsiteY0"/>
              </a:cxn>
              <a:cxn ang="0">
                <a:pos x="connsiteX1" y="connsiteY1"/>
              </a:cxn>
              <a:cxn ang="0">
                <a:pos x="connsiteX2" y="connsiteY2"/>
              </a:cxn>
              <a:cxn ang="0">
                <a:pos x="connsiteX3" y="connsiteY3"/>
              </a:cxn>
            </a:cxnLst>
            <a:rect l="l" t="t" r="r" b="b"/>
            <a:pathLst>
              <a:path w="658367" h="825494">
                <a:moveTo>
                  <a:pt x="321278" y="745522"/>
                </a:moveTo>
                <a:cubicBezTo>
                  <a:pt x="321278" y="745522"/>
                  <a:pt x="35528" y="589502"/>
                  <a:pt x="0" y="0"/>
                </a:cubicBezTo>
                <a:cubicBezTo>
                  <a:pt x="0" y="0"/>
                  <a:pt x="637604" y="209550"/>
                  <a:pt x="658368" y="817055"/>
                </a:cubicBezTo>
                <a:cubicBezTo>
                  <a:pt x="658368" y="817055"/>
                  <a:pt x="533686" y="861727"/>
                  <a:pt x="321278" y="745522"/>
                </a:cubicBezTo>
                <a:close/>
              </a:path>
            </a:pathLst>
          </a:custGeom>
          <a:solidFill>
            <a:srgbClr val="5E8CA6"/>
          </a:solidFill>
          <a:ln w="9525" cap="flat">
            <a:no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7647E3CE-7364-AB09-A9C6-95B0C69843D5}"/>
              </a:ext>
            </a:extLst>
          </p:cNvPr>
          <p:cNvSpPr/>
          <p:nvPr/>
        </p:nvSpPr>
        <p:spPr>
          <a:xfrm>
            <a:off x="6805405" y="4596853"/>
            <a:ext cx="946182" cy="1157127"/>
          </a:xfrm>
          <a:custGeom>
            <a:avLst/>
            <a:gdLst>
              <a:gd name="connsiteX0" fmla="*/ 646843 w 646842"/>
              <a:gd name="connsiteY0" fmla="*/ 791051 h 791051"/>
              <a:gd name="connsiteX1" fmla="*/ 0 w 646842"/>
              <a:gd name="connsiteY1" fmla="*/ 0 h 791051"/>
            </a:gdLst>
            <a:ahLst/>
            <a:cxnLst>
              <a:cxn ang="0">
                <a:pos x="connsiteX0" y="connsiteY0"/>
              </a:cxn>
              <a:cxn ang="0">
                <a:pos x="connsiteX1" y="connsiteY1"/>
              </a:cxn>
            </a:cxnLst>
            <a:rect l="l" t="t" r="r" b="b"/>
            <a:pathLst>
              <a:path w="646842" h="791051">
                <a:moveTo>
                  <a:pt x="646843" y="791051"/>
                </a:moveTo>
                <a:cubicBezTo>
                  <a:pt x="646843" y="791051"/>
                  <a:pt x="244031" y="552926"/>
                  <a:pt x="0" y="0"/>
                </a:cubicBezTo>
              </a:path>
            </a:pathLst>
          </a:custGeom>
          <a:noFill/>
          <a:ln w="9525" cap="rnd">
            <a:solidFill>
              <a:srgbClr val="7DC5DA"/>
            </a:solidFill>
            <a:prstDash val="solid"/>
            <a:round/>
          </a:ln>
        </p:spPr>
        <p:txBody>
          <a:bodyPr rtlCol="0" anchor="ctr"/>
          <a:lstStyle/>
          <a:p>
            <a:endParaRPr lang="en-US"/>
          </a:p>
        </p:txBody>
      </p:sp>
      <p:sp>
        <p:nvSpPr>
          <p:cNvPr id="553" name="Freeform: Shape 552">
            <a:extLst>
              <a:ext uri="{FF2B5EF4-FFF2-40B4-BE49-F238E27FC236}">
                <a16:creationId xmlns:a16="http://schemas.microsoft.com/office/drawing/2014/main" id="{D3307280-1C1E-5058-BAC3-508ECFE50940}"/>
              </a:ext>
            </a:extLst>
          </p:cNvPr>
          <p:cNvSpPr/>
          <p:nvPr/>
        </p:nvSpPr>
        <p:spPr>
          <a:xfrm>
            <a:off x="6957553" y="4872029"/>
            <a:ext cx="229057" cy="351526"/>
          </a:xfrm>
          <a:custGeom>
            <a:avLst/>
            <a:gdLst>
              <a:gd name="connsiteX0" fmla="*/ 0 w 156591"/>
              <a:gd name="connsiteY0" fmla="*/ 182499 h 240315"/>
              <a:gd name="connsiteX1" fmla="*/ 154019 w 156591"/>
              <a:gd name="connsiteY1" fmla="*/ 240316 h 240315"/>
              <a:gd name="connsiteX2" fmla="*/ 156591 w 156591"/>
              <a:gd name="connsiteY2" fmla="*/ 0 h 240315"/>
            </a:gdLst>
            <a:ahLst/>
            <a:cxnLst>
              <a:cxn ang="0">
                <a:pos x="connsiteX0" y="connsiteY0"/>
              </a:cxn>
              <a:cxn ang="0">
                <a:pos x="connsiteX1" y="connsiteY1"/>
              </a:cxn>
              <a:cxn ang="0">
                <a:pos x="connsiteX2" y="connsiteY2"/>
              </a:cxn>
            </a:cxnLst>
            <a:rect l="l" t="t" r="r" b="b"/>
            <a:pathLst>
              <a:path w="156591" h="240315">
                <a:moveTo>
                  <a:pt x="0" y="182499"/>
                </a:moveTo>
                <a:lnTo>
                  <a:pt x="154019" y="240316"/>
                </a:lnTo>
                <a:lnTo>
                  <a:pt x="156591" y="0"/>
                </a:lnTo>
              </a:path>
            </a:pathLst>
          </a:custGeom>
          <a:noFill/>
          <a:ln w="9525" cap="rnd">
            <a:solidFill>
              <a:srgbClr val="7DC5DA"/>
            </a:solidFill>
            <a:prstDash val="solid"/>
            <a:round/>
          </a:ln>
        </p:spPr>
        <p:txBody>
          <a:bodyPr rtlCol="0" anchor="ctr"/>
          <a:lstStyle/>
          <a:p>
            <a:endParaRPr lang="en-US"/>
          </a:p>
        </p:txBody>
      </p:sp>
      <p:sp>
        <p:nvSpPr>
          <p:cNvPr id="554" name="Freeform: Shape 553">
            <a:extLst>
              <a:ext uri="{FF2B5EF4-FFF2-40B4-BE49-F238E27FC236}">
                <a16:creationId xmlns:a16="http://schemas.microsoft.com/office/drawing/2014/main" id="{9029DD9A-D022-0B3F-401C-33FE9E8C6EF1}"/>
              </a:ext>
            </a:extLst>
          </p:cNvPr>
          <p:cNvSpPr/>
          <p:nvPr/>
        </p:nvSpPr>
        <p:spPr>
          <a:xfrm>
            <a:off x="7152754" y="5157652"/>
            <a:ext cx="307498" cy="349297"/>
          </a:xfrm>
          <a:custGeom>
            <a:avLst/>
            <a:gdLst>
              <a:gd name="connsiteX0" fmla="*/ 0 w 210216"/>
              <a:gd name="connsiteY0" fmla="*/ 217361 h 238791"/>
              <a:gd name="connsiteX1" fmla="*/ 193929 w 210216"/>
              <a:gd name="connsiteY1" fmla="*/ 238792 h 238791"/>
              <a:gd name="connsiteX2" fmla="*/ 210217 w 210216"/>
              <a:gd name="connsiteY2" fmla="*/ 0 h 238791"/>
            </a:gdLst>
            <a:ahLst/>
            <a:cxnLst>
              <a:cxn ang="0">
                <a:pos x="connsiteX0" y="connsiteY0"/>
              </a:cxn>
              <a:cxn ang="0">
                <a:pos x="connsiteX1" y="connsiteY1"/>
              </a:cxn>
              <a:cxn ang="0">
                <a:pos x="connsiteX2" y="connsiteY2"/>
              </a:cxn>
            </a:cxnLst>
            <a:rect l="l" t="t" r="r" b="b"/>
            <a:pathLst>
              <a:path w="210216" h="238791">
                <a:moveTo>
                  <a:pt x="0" y="217361"/>
                </a:moveTo>
                <a:lnTo>
                  <a:pt x="193929" y="238792"/>
                </a:lnTo>
                <a:lnTo>
                  <a:pt x="210217" y="0"/>
                </a:lnTo>
              </a:path>
            </a:pathLst>
          </a:custGeom>
          <a:noFill/>
          <a:ln w="9525" cap="rnd">
            <a:solidFill>
              <a:srgbClr val="7DC5DA"/>
            </a:solidFill>
            <a:prstDash val="solid"/>
            <a:round/>
          </a:ln>
        </p:spPr>
        <p:txBody>
          <a:bodyPr rtlCol="0" anchor="ctr"/>
          <a:lstStyle/>
          <a:p>
            <a:endParaRPr lang="en-US"/>
          </a:p>
        </p:txBody>
      </p:sp>
      <p:sp>
        <p:nvSpPr>
          <p:cNvPr id="555" name="Freeform: Shape 554">
            <a:extLst>
              <a:ext uri="{FF2B5EF4-FFF2-40B4-BE49-F238E27FC236}">
                <a16:creationId xmlns:a16="http://schemas.microsoft.com/office/drawing/2014/main" id="{6EA90471-668B-3B2C-1D20-4A578F60BD4E}"/>
              </a:ext>
            </a:extLst>
          </p:cNvPr>
          <p:cNvSpPr/>
          <p:nvPr/>
        </p:nvSpPr>
        <p:spPr>
          <a:xfrm>
            <a:off x="7513617" y="4381590"/>
            <a:ext cx="453309" cy="1449718"/>
          </a:xfrm>
          <a:custGeom>
            <a:avLst/>
            <a:gdLst>
              <a:gd name="connsiteX0" fmla="*/ 155162 w 309897"/>
              <a:gd name="connsiteY0" fmla="*/ 0 h 991076"/>
              <a:gd name="connsiteX1" fmla="*/ 952 w 309897"/>
              <a:gd name="connsiteY1" fmla="*/ 371475 h 991076"/>
              <a:gd name="connsiteX2" fmla="*/ 78009 w 309897"/>
              <a:gd name="connsiteY2" fmla="*/ 768572 h 991076"/>
              <a:gd name="connsiteX3" fmla="*/ 77533 w 309897"/>
              <a:gd name="connsiteY3" fmla="*/ 897541 h 991076"/>
              <a:gd name="connsiteX4" fmla="*/ 170402 w 309897"/>
              <a:gd name="connsiteY4" fmla="*/ 991076 h 991076"/>
              <a:gd name="connsiteX5" fmla="*/ 248792 w 309897"/>
              <a:gd name="connsiteY5" fmla="*/ 849440 h 991076"/>
              <a:gd name="connsiteX6" fmla="*/ 203263 w 309897"/>
              <a:gd name="connsiteY6" fmla="*/ 793814 h 991076"/>
              <a:gd name="connsiteX7" fmla="*/ 172878 w 309897"/>
              <a:gd name="connsiteY7" fmla="*/ 704850 h 991076"/>
              <a:gd name="connsiteX8" fmla="*/ 134778 w 309897"/>
              <a:gd name="connsiteY8" fmla="*/ 399288 h 991076"/>
              <a:gd name="connsiteX9" fmla="*/ 304228 w 309897"/>
              <a:gd name="connsiteY9" fmla="*/ 164021 h 991076"/>
              <a:gd name="connsiteX10" fmla="*/ 155162 w 309897"/>
              <a:gd name="connsiteY10" fmla="*/ 0 h 991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897" h="991076">
                <a:moveTo>
                  <a:pt x="155162" y="0"/>
                </a:moveTo>
                <a:cubicBezTo>
                  <a:pt x="155162" y="30385"/>
                  <a:pt x="11048" y="351568"/>
                  <a:pt x="952" y="371475"/>
                </a:cubicBezTo>
                <a:cubicBezTo>
                  <a:pt x="-9145" y="391383"/>
                  <a:pt x="64103" y="705326"/>
                  <a:pt x="78009" y="768572"/>
                </a:cubicBezTo>
                <a:cubicBezTo>
                  <a:pt x="91916" y="831818"/>
                  <a:pt x="58102" y="872204"/>
                  <a:pt x="77533" y="897541"/>
                </a:cubicBezTo>
                <a:cubicBezTo>
                  <a:pt x="96964" y="922877"/>
                  <a:pt x="170402" y="991076"/>
                  <a:pt x="170402" y="991076"/>
                </a:cubicBezTo>
                <a:cubicBezTo>
                  <a:pt x="170402" y="991076"/>
                  <a:pt x="241172" y="927830"/>
                  <a:pt x="248792" y="849440"/>
                </a:cubicBezTo>
                <a:cubicBezTo>
                  <a:pt x="248792" y="849440"/>
                  <a:pt x="200691" y="816578"/>
                  <a:pt x="203263" y="793814"/>
                </a:cubicBezTo>
                <a:cubicBezTo>
                  <a:pt x="205835" y="771049"/>
                  <a:pt x="200691" y="747332"/>
                  <a:pt x="172878" y="704850"/>
                </a:cubicBezTo>
                <a:cubicBezTo>
                  <a:pt x="145065" y="662369"/>
                  <a:pt x="125253" y="432150"/>
                  <a:pt x="134778" y="399288"/>
                </a:cubicBezTo>
                <a:cubicBezTo>
                  <a:pt x="144303" y="366427"/>
                  <a:pt x="263747" y="209550"/>
                  <a:pt x="304228" y="164021"/>
                </a:cubicBezTo>
                <a:cubicBezTo>
                  <a:pt x="344709" y="118491"/>
                  <a:pt x="155162" y="0"/>
                  <a:pt x="155162" y="0"/>
                </a:cubicBezTo>
                <a:close/>
              </a:path>
            </a:pathLst>
          </a:custGeom>
          <a:solidFill>
            <a:srgbClr val="BFBFBF"/>
          </a:solidFill>
          <a:ln w="9525"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98F64539-BA6B-9CBF-F558-792AE149E0A6}"/>
              </a:ext>
            </a:extLst>
          </p:cNvPr>
          <p:cNvSpPr/>
          <p:nvPr/>
        </p:nvSpPr>
        <p:spPr>
          <a:xfrm>
            <a:off x="7513617" y="4381590"/>
            <a:ext cx="453309" cy="1449718"/>
          </a:xfrm>
          <a:custGeom>
            <a:avLst/>
            <a:gdLst>
              <a:gd name="connsiteX0" fmla="*/ 155162 w 309897"/>
              <a:gd name="connsiteY0" fmla="*/ 0 h 991076"/>
              <a:gd name="connsiteX1" fmla="*/ 952 w 309897"/>
              <a:gd name="connsiteY1" fmla="*/ 371475 h 991076"/>
              <a:gd name="connsiteX2" fmla="*/ 78009 w 309897"/>
              <a:gd name="connsiteY2" fmla="*/ 768572 h 991076"/>
              <a:gd name="connsiteX3" fmla="*/ 77533 w 309897"/>
              <a:gd name="connsiteY3" fmla="*/ 897541 h 991076"/>
              <a:gd name="connsiteX4" fmla="*/ 170402 w 309897"/>
              <a:gd name="connsiteY4" fmla="*/ 991076 h 991076"/>
              <a:gd name="connsiteX5" fmla="*/ 248792 w 309897"/>
              <a:gd name="connsiteY5" fmla="*/ 849440 h 991076"/>
              <a:gd name="connsiteX6" fmla="*/ 203263 w 309897"/>
              <a:gd name="connsiteY6" fmla="*/ 793814 h 991076"/>
              <a:gd name="connsiteX7" fmla="*/ 172878 w 309897"/>
              <a:gd name="connsiteY7" fmla="*/ 704850 h 991076"/>
              <a:gd name="connsiteX8" fmla="*/ 134778 w 309897"/>
              <a:gd name="connsiteY8" fmla="*/ 399288 h 991076"/>
              <a:gd name="connsiteX9" fmla="*/ 304228 w 309897"/>
              <a:gd name="connsiteY9" fmla="*/ 164021 h 991076"/>
              <a:gd name="connsiteX10" fmla="*/ 155162 w 309897"/>
              <a:gd name="connsiteY10" fmla="*/ 0 h 991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897" h="991076">
                <a:moveTo>
                  <a:pt x="155162" y="0"/>
                </a:moveTo>
                <a:cubicBezTo>
                  <a:pt x="155162" y="30385"/>
                  <a:pt x="11048" y="351568"/>
                  <a:pt x="952" y="371475"/>
                </a:cubicBezTo>
                <a:cubicBezTo>
                  <a:pt x="-9145" y="391383"/>
                  <a:pt x="64103" y="705326"/>
                  <a:pt x="78009" y="768572"/>
                </a:cubicBezTo>
                <a:cubicBezTo>
                  <a:pt x="91916" y="831818"/>
                  <a:pt x="58102" y="872204"/>
                  <a:pt x="77533" y="897541"/>
                </a:cubicBezTo>
                <a:cubicBezTo>
                  <a:pt x="96964" y="922877"/>
                  <a:pt x="170402" y="991076"/>
                  <a:pt x="170402" y="991076"/>
                </a:cubicBezTo>
                <a:cubicBezTo>
                  <a:pt x="170402" y="991076"/>
                  <a:pt x="241172" y="927830"/>
                  <a:pt x="248792" y="849440"/>
                </a:cubicBezTo>
                <a:cubicBezTo>
                  <a:pt x="248792" y="849440"/>
                  <a:pt x="200691" y="816578"/>
                  <a:pt x="203263" y="793814"/>
                </a:cubicBezTo>
                <a:cubicBezTo>
                  <a:pt x="205835" y="771049"/>
                  <a:pt x="200691" y="747332"/>
                  <a:pt x="172878" y="704850"/>
                </a:cubicBezTo>
                <a:cubicBezTo>
                  <a:pt x="145065" y="662369"/>
                  <a:pt x="125253" y="432150"/>
                  <a:pt x="134778" y="399288"/>
                </a:cubicBezTo>
                <a:cubicBezTo>
                  <a:pt x="144303" y="366427"/>
                  <a:pt x="263747" y="209550"/>
                  <a:pt x="304228" y="164021"/>
                </a:cubicBezTo>
                <a:cubicBezTo>
                  <a:pt x="344709" y="118491"/>
                  <a:pt x="155162" y="0"/>
                  <a:pt x="155162" y="0"/>
                </a:cubicBezTo>
                <a:close/>
              </a:path>
            </a:pathLst>
          </a:custGeom>
          <a:solidFill>
            <a:srgbClr val="BFBFBF">
              <a:alpha val="40000"/>
            </a:srgbClr>
          </a:solidFill>
          <a:ln w="9525" cap="flat">
            <a:noFill/>
            <a:prstDash val="solid"/>
            <a:miter/>
          </a:ln>
        </p:spPr>
        <p:txBody>
          <a:bodyPr rtlCol="0" anchor="ctr"/>
          <a:lstStyle/>
          <a:p>
            <a:endParaRPr lang="en-US"/>
          </a:p>
        </p:txBody>
      </p:sp>
      <p:sp>
        <p:nvSpPr>
          <p:cNvPr id="557" name="Freeform: Shape 556">
            <a:extLst>
              <a:ext uri="{FF2B5EF4-FFF2-40B4-BE49-F238E27FC236}">
                <a16:creationId xmlns:a16="http://schemas.microsoft.com/office/drawing/2014/main" id="{2A26AB19-BC1C-02B9-6A80-9C2968723AEC}"/>
              </a:ext>
            </a:extLst>
          </p:cNvPr>
          <p:cNvSpPr/>
          <p:nvPr/>
        </p:nvSpPr>
        <p:spPr>
          <a:xfrm>
            <a:off x="7483595" y="2536874"/>
            <a:ext cx="2326814" cy="2624958"/>
          </a:xfrm>
          <a:custGeom>
            <a:avLst/>
            <a:gdLst>
              <a:gd name="connsiteX0" fmla="*/ 1588719 w 1590688"/>
              <a:gd name="connsiteY0" fmla="*/ 789146 h 1794509"/>
              <a:gd name="connsiteX1" fmla="*/ 1587481 w 1590688"/>
              <a:gd name="connsiteY1" fmla="*/ 785051 h 1794509"/>
              <a:gd name="connsiteX2" fmla="*/ 1582433 w 1590688"/>
              <a:gd name="connsiteY2" fmla="*/ 779907 h 1794509"/>
              <a:gd name="connsiteX3" fmla="*/ 1579194 w 1590688"/>
              <a:gd name="connsiteY3" fmla="*/ 772001 h 1794509"/>
              <a:gd name="connsiteX4" fmla="*/ 1577194 w 1590688"/>
              <a:gd name="connsiteY4" fmla="*/ 750475 h 1794509"/>
              <a:gd name="connsiteX5" fmla="*/ 1579861 w 1590688"/>
              <a:gd name="connsiteY5" fmla="*/ 731425 h 1794509"/>
              <a:gd name="connsiteX6" fmla="*/ 1582528 w 1590688"/>
              <a:gd name="connsiteY6" fmla="*/ 706660 h 1794509"/>
              <a:gd name="connsiteX7" fmla="*/ 1585195 w 1590688"/>
              <a:gd name="connsiteY7" fmla="*/ 680561 h 1794509"/>
              <a:gd name="connsiteX8" fmla="*/ 1585195 w 1590688"/>
              <a:gd name="connsiteY8" fmla="*/ 637699 h 1794509"/>
              <a:gd name="connsiteX9" fmla="*/ 1585195 w 1590688"/>
              <a:gd name="connsiteY9" fmla="*/ 592169 h 1794509"/>
              <a:gd name="connsiteX10" fmla="*/ 1590624 w 1590688"/>
              <a:gd name="connsiteY10" fmla="*/ 570738 h 1794509"/>
              <a:gd name="connsiteX11" fmla="*/ 1588624 w 1590688"/>
              <a:gd name="connsiteY11" fmla="*/ 548354 h 1794509"/>
              <a:gd name="connsiteX12" fmla="*/ 1587291 w 1590688"/>
              <a:gd name="connsiteY12" fmla="*/ 530543 h 1794509"/>
              <a:gd name="connsiteX13" fmla="*/ 1577766 w 1590688"/>
              <a:gd name="connsiteY13" fmla="*/ 513302 h 1794509"/>
              <a:gd name="connsiteX14" fmla="*/ 1573479 w 1590688"/>
              <a:gd name="connsiteY14" fmla="*/ 506539 h 1794509"/>
              <a:gd name="connsiteX15" fmla="*/ 1570146 w 1590688"/>
              <a:gd name="connsiteY15" fmla="*/ 494633 h 1794509"/>
              <a:gd name="connsiteX16" fmla="*/ 1566431 w 1590688"/>
              <a:gd name="connsiteY16" fmla="*/ 486251 h 1794509"/>
              <a:gd name="connsiteX17" fmla="*/ 1561287 w 1590688"/>
              <a:gd name="connsiteY17" fmla="*/ 479774 h 1794509"/>
              <a:gd name="connsiteX18" fmla="*/ 1558049 w 1590688"/>
              <a:gd name="connsiteY18" fmla="*/ 470249 h 1794509"/>
              <a:gd name="connsiteX19" fmla="*/ 1555287 w 1590688"/>
              <a:gd name="connsiteY19" fmla="*/ 460724 h 1794509"/>
              <a:gd name="connsiteX20" fmla="*/ 1552715 w 1590688"/>
              <a:gd name="connsiteY20" fmla="*/ 440912 h 1794509"/>
              <a:gd name="connsiteX21" fmla="*/ 1544618 w 1590688"/>
              <a:gd name="connsiteY21" fmla="*/ 424815 h 1794509"/>
              <a:gd name="connsiteX22" fmla="*/ 1540522 w 1590688"/>
              <a:gd name="connsiteY22" fmla="*/ 420719 h 1794509"/>
              <a:gd name="connsiteX23" fmla="*/ 1538808 w 1590688"/>
              <a:gd name="connsiteY23" fmla="*/ 412528 h 1794509"/>
              <a:gd name="connsiteX24" fmla="*/ 1532712 w 1590688"/>
              <a:gd name="connsiteY24" fmla="*/ 403003 h 1794509"/>
              <a:gd name="connsiteX25" fmla="*/ 1525283 w 1590688"/>
              <a:gd name="connsiteY25" fmla="*/ 390811 h 1794509"/>
              <a:gd name="connsiteX26" fmla="*/ 1512614 w 1590688"/>
              <a:gd name="connsiteY26" fmla="*/ 370427 h 1794509"/>
              <a:gd name="connsiteX27" fmla="*/ 1491754 w 1590688"/>
              <a:gd name="connsiteY27" fmla="*/ 339852 h 1794509"/>
              <a:gd name="connsiteX28" fmla="*/ 1490516 w 1590688"/>
              <a:gd name="connsiteY28" fmla="*/ 335185 h 1794509"/>
              <a:gd name="connsiteX29" fmla="*/ 1487278 w 1590688"/>
              <a:gd name="connsiteY29" fmla="*/ 332994 h 1794509"/>
              <a:gd name="connsiteX30" fmla="*/ 1483087 w 1590688"/>
              <a:gd name="connsiteY30" fmla="*/ 323469 h 1794509"/>
              <a:gd name="connsiteX31" fmla="*/ 1473562 w 1590688"/>
              <a:gd name="connsiteY31" fmla="*/ 310229 h 1794509"/>
              <a:gd name="connsiteX32" fmla="*/ 1461846 w 1590688"/>
              <a:gd name="connsiteY32" fmla="*/ 295370 h 1794509"/>
              <a:gd name="connsiteX33" fmla="*/ 1455846 w 1590688"/>
              <a:gd name="connsiteY33" fmla="*/ 284893 h 1794509"/>
              <a:gd name="connsiteX34" fmla="*/ 1467180 w 1590688"/>
              <a:gd name="connsiteY34" fmla="*/ 295561 h 1794509"/>
              <a:gd name="connsiteX35" fmla="*/ 1488040 w 1590688"/>
              <a:gd name="connsiteY35" fmla="*/ 318611 h 1794509"/>
              <a:gd name="connsiteX36" fmla="*/ 1489088 w 1590688"/>
              <a:gd name="connsiteY36" fmla="*/ 322993 h 1794509"/>
              <a:gd name="connsiteX37" fmla="*/ 1512519 w 1590688"/>
              <a:gd name="connsiteY37" fmla="*/ 333851 h 1794509"/>
              <a:gd name="connsiteX38" fmla="*/ 1507852 w 1590688"/>
              <a:gd name="connsiteY38" fmla="*/ 325564 h 1794509"/>
              <a:gd name="connsiteX39" fmla="*/ 1506709 w 1590688"/>
              <a:gd name="connsiteY39" fmla="*/ 318135 h 1794509"/>
              <a:gd name="connsiteX40" fmla="*/ 1501375 w 1590688"/>
              <a:gd name="connsiteY40" fmla="*/ 302705 h 1794509"/>
              <a:gd name="connsiteX41" fmla="*/ 1493279 w 1590688"/>
              <a:gd name="connsiteY41" fmla="*/ 288703 h 1794509"/>
              <a:gd name="connsiteX42" fmla="*/ 1487468 w 1590688"/>
              <a:gd name="connsiteY42" fmla="*/ 279178 h 1794509"/>
              <a:gd name="connsiteX43" fmla="*/ 1484611 w 1590688"/>
              <a:gd name="connsiteY43" fmla="*/ 268319 h 1794509"/>
              <a:gd name="connsiteX44" fmla="*/ 1477277 w 1590688"/>
              <a:gd name="connsiteY44" fmla="*/ 248412 h 1794509"/>
              <a:gd name="connsiteX45" fmla="*/ 1471752 w 1590688"/>
              <a:gd name="connsiteY45" fmla="*/ 243364 h 1794509"/>
              <a:gd name="connsiteX46" fmla="*/ 1467847 w 1590688"/>
              <a:gd name="connsiteY46" fmla="*/ 235077 h 1794509"/>
              <a:gd name="connsiteX47" fmla="*/ 1458322 w 1590688"/>
              <a:gd name="connsiteY47" fmla="*/ 225552 h 1794509"/>
              <a:gd name="connsiteX48" fmla="*/ 1451464 w 1590688"/>
              <a:gd name="connsiteY48" fmla="*/ 220504 h 1794509"/>
              <a:gd name="connsiteX49" fmla="*/ 1448225 w 1590688"/>
              <a:gd name="connsiteY49" fmla="*/ 215455 h 1794509"/>
              <a:gd name="connsiteX50" fmla="*/ 1437748 w 1590688"/>
              <a:gd name="connsiteY50" fmla="*/ 203549 h 1794509"/>
              <a:gd name="connsiteX51" fmla="*/ 1428223 w 1590688"/>
              <a:gd name="connsiteY51" fmla="*/ 192595 h 1794509"/>
              <a:gd name="connsiteX52" fmla="*/ 1423841 w 1590688"/>
              <a:gd name="connsiteY52" fmla="*/ 184690 h 1794509"/>
              <a:gd name="connsiteX53" fmla="*/ 1409268 w 1590688"/>
              <a:gd name="connsiteY53" fmla="*/ 168497 h 1794509"/>
              <a:gd name="connsiteX54" fmla="*/ 1399743 w 1590688"/>
              <a:gd name="connsiteY54" fmla="*/ 155829 h 1794509"/>
              <a:gd name="connsiteX55" fmla="*/ 1370311 w 1590688"/>
              <a:gd name="connsiteY55" fmla="*/ 134493 h 1794509"/>
              <a:gd name="connsiteX56" fmla="*/ 1353071 w 1590688"/>
              <a:gd name="connsiteY56" fmla="*/ 125730 h 1794509"/>
              <a:gd name="connsiteX57" fmla="*/ 1340974 w 1590688"/>
              <a:gd name="connsiteY57" fmla="*/ 116205 h 1794509"/>
              <a:gd name="connsiteX58" fmla="*/ 1356881 w 1590688"/>
              <a:gd name="connsiteY58" fmla="*/ 117729 h 1794509"/>
              <a:gd name="connsiteX59" fmla="*/ 1364977 w 1590688"/>
              <a:gd name="connsiteY59" fmla="*/ 110966 h 1794509"/>
              <a:gd name="connsiteX60" fmla="*/ 1349451 w 1590688"/>
              <a:gd name="connsiteY60" fmla="*/ 93631 h 1794509"/>
              <a:gd name="connsiteX61" fmla="*/ 1340879 w 1590688"/>
              <a:gd name="connsiteY61" fmla="*/ 82105 h 1794509"/>
              <a:gd name="connsiteX62" fmla="*/ 1327353 w 1590688"/>
              <a:gd name="connsiteY62" fmla="*/ 70009 h 1794509"/>
              <a:gd name="connsiteX63" fmla="*/ 1297350 w 1590688"/>
              <a:gd name="connsiteY63" fmla="*/ 56197 h 1794509"/>
              <a:gd name="connsiteX64" fmla="*/ 1283157 w 1590688"/>
              <a:gd name="connsiteY64" fmla="*/ 48768 h 1794509"/>
              <a:gd name="connsiteX65" fmla="*/ 1273632 w 1590688"/>
              <a:gd name="connsiteY65" fmla="*/ 44958 h 1794509"/>
              <a:gd name="connsiteX66" fmla="*/ 1247819 w 1590688"/>
              <a:gd name="connsiteY66" fmla="*/ 28194 h 1794509"/>
              <a:gd name="connsiteX67" fmla="*/ 1226674 w 1590688"/>
              <a:gd name="connsiteY67" fmla="*/ 20193 h 1794509"/>
              <a:gd name="connsiteX68" fmla="*/ 1203814 w 1590688"/>
              <a:gd name="connsiteY68" fmla="*/ 15621 h 1794509"/>
              <a:gd name="connsiteX69" fmla="*/ 1164380 w 1590688"/>
              <a:gd name="connsiteY69" fmla="*/ 6096 h 1794509"/>
              <a:gd name="connsiteX70" fmla="*/ 1124375 w 1590688"/>
              <a:gd name="connsiteY70" fmla="*/ 0 h 1794509"/>
              <a:gd name="connsiteX71" fmla="*/ 1141044 w 1590688"/>
              <a:gd name="connsiteY71" fmla="*/ 6763 h 1794509"/>
              <a:gd name="connsiteX72" fmla="*/ 1156951 w 1590688"/>
              <a:gd name="connsiteY72" fmla="*/ 17526 h 1794509"/>
              <a:gd name="connsiteX73" fmla="*/ 1172858 w 1590688"/>
              <a:gd name="connsiteY73" fmla="*/ 29623 h 1794509"/>
              <a:gd name="connsiteX74" fmla="*/ 1185049 w 1590688"/>
              <a:gd name="connsiteY74" fmla="*/ 39148 h 1794509"/>
              <a:gd name="connsiteX75" fmla="*/ 1204099 w 1590688"/>
              <a:gd name="connsiteY75" fmla="*/ 58198 h 1794509"/>
              <a:gd name="connsiteX76" fmla="*/ 1213624 w 1590688"/>
              <a:gd name="connsiteY76" fmla="*/ 68770 h 1794509"/>
              <a:gd name="connsiteX77" fmla="*/ 1227531 w 1590688"/>
              <a:gd name="connsiteY77" fmla="*/ 88297 h 1794509"/>
              <a:gd name="connsiteX78" fmla="*/ 1269346 w 1590688"/>
              <a:gd name="connsiteY78" fmla="*/ 133731 h 1794509"/>
              <a:gd name="connsiteX79" fmla="*/ 1300969 w 1590688"/>
              <a:gd name="connsiteY79" fmla="*/ 158877 h 1794509"/>
              <a:gd name="connsiteX80" fmla="*/ 1321353 w 1590688"/>
              <a:gd name="connsiteY80" fmla="*/ 240792 h 1794509"/>
              <a:gd name="connsiteX81" fmla="*/ 1321353 w 1590688"/>
              <a:gd name="connsiteY81" fmla="*/ 260318 h 1794509"/>
              <a:gd name="connsiteX82" fmla="*/ 1324019 w 1590688"/>
              <a:gd name="connsiteY82" fmla="*/ 313944 h 1794509"/>
              <a:gd name="connsiteX83" fmla="*/ 1324019 w 1590688"/>
              <a:gd name="connsiteY83" fmla="*/ 375094 h 1794509"/>
              <a:gd name="connsiteX84" fmla="*/ 1326115 w 1590688"/>
              <a:gd name="connsiteY84" fmla="*/ 413194 h 1794509"/>
              <a:gd name="connsiteX85" fmla="*/ 1327353 w 1590688"/>
              <a:gd name="connsiteY85" fmla="*/ 429196 h 1794509"/>
              <a:gd name="connsiteX86" fmla="*/ 1331449 w 1590688"/>
              <a:gd name="connsiteY86" fmla="*/ 447389 h 1794509"/>
              <a:gd name="connsiteX87" fmla="*/ 1332115 w 1590688"/>
              <a:gd name="connsiteY87" fmla="*/ 479679 h 1794509"/>
              <a:gd name="connsiteX88" fmla="*/ 1319924 w 1590688"/>
              <a:gd name="connsiteY88" fmla="*/ 552831 h 1794509"/>
              <a:gd name="connsiteX89" fmla="*/ 1307446 w 1590688"/>
              <a:gd name="connsiteY89" fmla="*/ 602647 h 1794509"/>
              <a:gd name="connsiteX90" fmla="*/ 1292396 w 1590688"/>
              <a:gd name="connsiteY90" fmla="*/ 631222 h 1794509"/>
              <a:gd name="connsiteX91" fmla="*/ 1263821 w 1590688"/>
              <a:gd name="connsiteY91" fmla="*/ 675132 h 1794509"/>
              <a:gd name="connsiteX92" fmla="*/ 1238009 w 1590688"/>
              <a:gd name="connsiteY92" fmla="*/ 717518 h 1794509"/>
              <a:gd name="connsiteX93" fmla="*/ 1205528 w 1590688"/>
              <a:gd name="connsiteY93" fmla="*/ 766001 h 1794509"/>
              <a:gd name="connsiteX94" fmla="*/ 1129328 w 1590688"/>
              <a:gd name="connsiteY94" fmla="*/ 852773 h 1794509"/>
              <a:gd name="connsiteX95" fmla="*/ 986453 w 1590688"/>
              <a:gd name="connsiteY95" fmla="*/ 930402 h 1794509"/>
              <a:gd name="connsiteX96" fmla="*/ 904919 w 1590688"/>
              <a:gd name="connsiteY96" fmla="*/ 967454 h 1794509"/>
              <a:gd name="connsiteX97" fmla="*/ 844531 w 1590688"/>
              <a:gd name="connsiteY97" fmla="*/ 992981 h 1794509"/>
              <a:gd name="connsiteX98" fmla="*/ 660317 w 1590688"/>
              <a:gd name="connsiteY98" fmla="*/ 1022509 h 1794509"/>
              <a:gd name="connsiteX99" fmla="*/ 509536 w 1590688"/>
              <a:gd name="connsiteY99" fmla="*/ 1025652 h 1794509"/>
              <a:gd name="connsiteX100" fmla="*/ 460673 w 1590688"/>
              <a:gd name="connsiteY100" fmla="*/ 1017079 h 1794509"/>
              <a:gd name="connsiteX101" fmla="*/ 418001 w 1590688"/>
              <a:gd name="connsiteY101" fmla="*/ 994791 h 1794509"/>
              <a:gd name="connsiteX102" fmla="*/ 389426 w 1590688"/>
              <a:gd name="connsiteY102" fmla="*/ 984123 h 1794509"/>
              <a:gd name="connsiteX103" fmla="*/ 303701 w 1590688"/>
              <a:gd name="connsiteY103" fmla="*/ 941927 h 1794509"/>
              <a:gd name="connsiteX104" fmla="*/ 180829 w 1590688"/>
              <a:gd name="connsiteY104" fmla="*/ 904970 h 1794509"/>
              <a:gd name="connsiteX105" fmla="*/ 152254 w 1590688"/>
              <a:gd name="connsiteY105" fmla="*/ 898398 h 1794509"/>
              <a:gd name="connsiteX106" fmla="*/ 125965 w 1590688"/>
              <a:gd name="connsiteY106" fmla="*/ 893921 h 1794509"/>
              <a:gd name="connsiteX107" fmla="*/ 116440 w 1590688"/>
              <a:gd name="connsiteY107" fmla="*/ 889063 h 1794509"/>
              <a:gd name="connsiteX108" fmla="*/ 106915 w 1590688"/>
              <a:gd name="connsiteY108" fmla="*/ 878205 h 1794509"/>
              <a:gd name="connsiteX109" fmla="*/ 93008 w 1590688"/>
              <a:gd name="connsiteY109" fmla="*/ 861632 h 1794509"/>
              <a:gd name="connsiteX110" fmla="*/ 77768 w 1590688"/>
              <a:gd name="connsiteY110" fmla="*/ 838486 h 1794509"/>
              <a:gd name="connsiteX111" fmla="*/ 74816 w 1590688"/>
              <a:gd name="connsiteY111" fmla="*/ 830961 h 1794509"/>
              <a:gd name="connsiteX112" fmla="*/ 70720 w 1590688"/>
              <a:gd name="connsiteY112" fmla="*/ 824865 h 1794509"/>
              <a:gd name="connsiteX113" fmla="*/ 67195 w 1590688"/>
              <a:gd name="connsiteY113" fmla="*/ 816674 h 1794509"/>
              <a:gd name="connsiteX114" fmla="*/ 61861 w 1590688"/>
              <a:gd name="connsiteY114" fmla="*/ 805148 h 1794509"/>
              <a:gd name="connsiteX115" fmla="*/ 59957 w 1590688"/>
              <a:gd name="connsiteY115" fmla="*/ 798957 h 1794509"/>
              <a:gd name="connsiteX116" fmla="*/ 59957 w 1590688"/>
              <a:gd name="connsiteY116" fmla="*/ 790956 h 1794509"/>
              <a:gd name="connsiteX117" fmla="*/ 56337 w 1590688"/>
              <a:gd name="connsiteY117" fmla="*/ 773906 h 1794509"/>
              <a:gd name="connsiteX118" fmla="*/ 52622 w 1590688"/>
              <a:gd name="connsiteY118" fmla="*/ 761333 h 1794509"/>
              <a:gd name="connsiteX119" fmla="*/ 52622 w 1590688"/>
              <a:gd name="connsiteY119" fmla="*/ 697135 h 1794509"/>
              <a:gd name="connsiteX120" fmla="*/ 48050 w 1590688"/>
              <a:gd name="connsiteY120" fmla="*/ 683800 h 1794509"/>
              <a:gd name="connsiteX121" fmla="*/ 47193 w 1590688"/>
              <a:gd name="connsiteY121" fmla="*/ 667607 h 1794509"/>
              <a:gd name="connsiteX122" fmla="*/ 47193 w 1590688"/>
              <a:gd name="connsiteY122" fmla="*/ 653891 h 1794509"/>
              <a:gd name="connsiteX123" fmla="*/ 50908 w 1590688"/>
              <a:gd name="connsiteY123" fmla="*/ 636365 h 1794509"/>
              <a:gd name="connsiteX124" fmla="*/ 50908 w 1590688"/>
              <a:gd name="connsiteY124" fmla="*/ 618553 h 1794509"/>
              <a:gd name="connsiteX125" fmla="*/ 50908 w 1590688"/>
              <a:gd name="connsiteY125" fmla="*/ 612172 h 1794509"/>
              <a:gd name="connsiteX126" fmla="*/ 46431 w 1590688"/>
              <a:gd name="connsiteY126" fmla="*/ 608743 h 1794509"/>
              <a:gd name="connsiteX127" fmla="*/ 34811 w 1590688"/>
              <a:gd name="connsiteY127" fmla="*/ 600265 h 1794509"/>
              <a:gd name="connsiteX128" fmla="*/ 29191 w 1590688"/>
              <a:gd name="connsiteY128" fmla="*/ 586740 h 1794509"/>
              <a:gd name="connsiteX129" fmla="*/ 34811 w 1590688"/>
              <a:gd name="connsiteY129" fmla="*/ 607409 h 1794509"/>
              <a:gd name="connsiteX130" fmla="*/ 34811 w 1590688"/>
              <a:gd name="connsiteY130" fmla="*/ 625697 h 1794509"/>
              <a:gd name="connsiteX131" fmla="*/ 34811 w 1590688"/>
              <a:gd name="connsiteY131" fmla="*/ 643604 h 1794509"/>
              <a:gd name="connsiteX132" fmla="*/ 32906 w 1590688"/>
              <a:gd name="connsiteY132" fmla="*/ 648938 h 1794509"/>
              <a:gd name="connsiteX133" fmla="*/ 32906 w 1590688"/>
              <a:gd name="connsiteY133" fmla="*/ 656082 h 1794509"/>
              <a:gd name="connsiteX134" fmla="*/ 27476 w 1590688"/>
              <a:gd name="connsiteY134" fmla="*/ 674275 h 1794509"/>
              <a:gd name="connsiteX135" fmla="*/ 21666 w 1590688"/>
              <a:gd name="connsiteY135" fmla="*/ 695420 h 1794509"/>
              <a:gd name="connsiteX136" fmla="*/ 18618 w 1590688"/>
              <a:gd name="connsiteY136" fmla="*/ 703135 h 1794509"/>
              <a:gd name="connsiteX137" fmla="*/ 18618 w 1590688"/>
              <a:gd name="connsiteY137" fmla="*/ 712660 h 1794509"/>
              <a:gd name="connsiteX138" fmla="*/ 16713 w 1590688"/>
              <a:gd name="connsiteY138" fmla="*/ 725424 h 1794509"/>
              <a:gd name="connsiteX139" fmla="*/ 16713 w 1590688"/>
              <a:gd name="connsiteY139" fmla="*/ 741617 h 1794509"/>
              <a:gd name="connsiteX140" fmla="*/ 15284 w 1590688"/>
              <a:gd name="connsiteY140" fmla="*/ 749141 h 1794509"/>
              <a:gd name="connsiteX141" fmla="*/ 15284 w 1590688"/>
              <a:gd name="connsiteY141" fmla="*/ 760857 h 1794509"/>
              <a:gd name="connsiteX142" fmla="*/ 9855 w 1590688"/>
              <a:gd name="connsiteY142" fmla="*/ 793718 h 1794509"/>
              <a:gd name="connsiteX143" fmla="*/ 9855 w 1590688"/>
              <a:gd name="connsiteY143" fmla="*/ 808006 h 1794509"/>
              <a:gd name="connsiteX144" fmla="*/ 8141 w 1590688"/>
              <a:gd name="connsiteY144" fmla="*/ 825151 h 1794509"/>
              <a:gd name="connsiteX145" fmla="*/ 4521 w 1590688"/>
              <a:gd name="connsiteY145" fmla="*/ 839819 h 1794509"/>
              <a:gd name="connsiteX146" fmla="*/ 4521 w 1590688"/>
              <a:gd name="connsiteY146" fmla="*/ 852678 h 1794509"/>
              <a:gd name="connsiteX147" fmla="*/ 7760 w 1590688"/>
              <a:gd name="connsiteY147" fmla="*/ 859822 h 1794509"/>
              <a:gd name="connsiteX148" fmla="*/ 10331 w 1590688"/>
              <a:gd name="connsiteY148" fmla="*/ 866203 h 1794509"/>
              <a:gd name="connsiteX149" fmla="*/ 15380 w 1590688"/>
              <a:gd name="connsiteY149" fmla="*/ 870490 h 1794509"/>
              <a:gd name="connsiteX150" fmla="*/ 17094 w 1590688"/>
              <a:gd name="connsiteY150" fmla="*/ 861536 h 1794509"/>
              <a:gd name="connsiteX151" fmla="*/ 19856 w 1590688"/>
              <a:gd name="connsiteY151" fmla="*/ 847820 h 1794509"/>
              <a:gd name="connsiteX152" fmla="*/ 27476 w 1590688"/>
              <a:gd name="connsiteY152" fmla="*/ 832676 h 1794509"/>
              <a:gd name="connsiteX153" fmla="*/ 27476 w 1590688"/>
              <a:gd name="connsiteY153" fmla="*/ 854583 h 1794509"/>
              <a:gd name="connsiteX154" fmla="*/ 26143 w 1590688"/>
              <a:gd name="connsiteY154" fmla="*/ 875919 h 1794509"/>
              <a:gd name="connsiteX155" fmla="*/ 26143 w 1590688"/>
              <a:gd name="connsiteY155" fmla="*/ 929164 h 1794509"/>
              <a:gd name="connsiteX156" fmla="*/ 26143 w 1590688"/>
              <a:gd name="connsiteY156" fmla="*/ 948785 h 1794509"/>
              <a:gd name="connsiteX157" fmla="*/ 28048 w 1590688"/>
              <a:gd name="connsiteY157" fmla="*/ 956310 h 1794509"/>
              <a:gd name="connsiteX158" fmla="*/ 28048 w 1590688"/>
              <a:gd name="connsiteY158" fmla="*/ 966502 h 1794509"/>
              <a:gd name="connsiteX159" fmla="*/ 28048 w 1590688"/>
              <a:gd name="connsiteY159" fmla="*/ 993458 h 1794509"/>
              <a:gd name="connsiteX160" fmla="*/ 31191 w 1590688"/>
              <a:gd name="connsiteY160" fmla="*/ 1015270 h 1794509"/>
              <a:gd name="connsiteX161" fmla="*/ 31191 w 1590688"/>
              <a:gd name="connsiteY161" fmla="*/ 1026890 h 1794509"/>
              <a:gd name="connsiteX162" fmla="*/ 33096 w 1590688"/>
              <a:gd name="connsiteY162" fmla="*/ 1038416 h 1794509"/>
              <a:gd name="connsiteX163" fmla="*/ 33096 w 1590688"/>
              <a:gd name="connsiteY163" fmla="*/ 1057466 h 1794509"/>
              <a:gd name="connsiteX164" fmla="*/ 33096 w 1590688"/>
              <a:gd name="connsiteY164" fmla="*/ 1096709 h 1794509"/>
              <a:gd name="connsiteX165" fmla="*/ 34334 w 1590688"/>
              <a:gd name="connsiteY165" fmla="*/ 1115092 h 1794509"/>
              <a:gd name="connsiteX166" fmla="*/ 38335 w 1590688"/>
              <a:gd name="connsiteY166" fmla="*/ 1118330 h 1794509"/>
              <a:gd name="connsiteX167" fmla="*/ 44336 w 1590688"/>
              <a:gd name="connsiteY167" fmla="*/ 1111949 h 1794509"/>
              <a:gd name="connsiteX168" fmla="*/ 45574 w 1590688"/>
              <a:gd name="connsiteY168" fmla="*/ 1100709 h 1794509"/>
              <a:gd name="connsiteX169" fmla="*/ 47384 w 1590688"/>
              <a:gd name="connsiteY169" fmla="*/ 1090422 h 1794509"/>
              <a:gd name="connsiteX170" fmla="*/ 47384 w 1590688"/>
              <a:gd name="connsiteY170" fmla="*/ 1049560 h 1794509"/>
              <a:gd name="connsiteX171" fmla="*/ 47384 w 1590688"/>
              <a:gd name="connsiteY171" fmla="*/ 1030510 h 1794509"/>
              <a:gd name="connsiteX172" fmla="*/ 50622 w 1590688"/>
              <a:gd name="connsiteY172" fmla="*/ 1023461 h 1794509"/>
              <a:gd name="connsiteX173" fmla="*/ 53289 w 1590688"/>
              <a:gd name="connsiteY173" fmla="*/ 1013936 h 1794509"/>
              <a:gd name="connsiteX174" fmla="*/ 54718 w 1590688"/>
              <a:gd name="connsiteY174" fmla="*/ 1024033 h 1794509"/>
              <a:gd name="connsiteX175" fmla="*/ 58718 w 1590688"/>
              <a:gd name="connsiteY175" fmla="*/ 1036320 h 1794509"/>
              <a:gd name="connsiteX176" fmla="*/ 64910 w 1590688"/>
              <a:gd name="connsiteY176" fmla="*/ 1062704 h 1794509"/>
              <a:gd name="connsiteX177" fmla="*/ 68910 w 1590688"/>
              <a:gd name="connsiteY177" fmla="*/ 1101376 h 1794509"/>
              <a:gd name="connsiteX178" fmla="*/ 68910 w 1590688"/>
              <a:gd name="connsiteY178" fmla="*/ 1131379 h 1794509"/>
              <a:gd name="connsiteX179" fmla="*/ 68910 w 1590688"/>
              <a:gd name="connsiteY179" fmla="*/ 1141762 h 1794509"/>
              <a:gd name="connsiteX180" fmla="*/ 70625 w 1590688"/>
              <a:gd name="connsiteY180" fmla="*/ 1151287 h 1794509"/>
              <a:gd name="connsiteX181" fmla="*/ 70625 w 1590688"/>
              <a:gd name="connsiteY181" fmla="*/ 1178624 h 1794509"/>
              <a:gd name="connsiteX182" fmla="*/ 72339 w 1590688"/>
              <a:gd name="connsiteY182" fmla="*/ 1195007 h 1794509"/>
              <a:gd name="connsiteX183" fmla="*/ 72339 w 1590688"/>
              <a:gd name="connsiteY183" fmla="*/ 1204532 h 1794509"/>
              <a:gd name="connsiteX184" fmla="*/ 73958 w 1590688"/>
              <a:gd name="connsiteY184" fmla="*/ 1214057 h 1794509"/>
              <a:gd name="connsiteX185" fmla="*/ 73958 w 1590688"/>
              <a:gd name="connsiteY185" fmla="*/ 1250728 h 1794509"/>
              <a:gd name="connsiteX186" fmla="*/ 72625 w 1590688"/>
              <a:gd name="connsiteY186" fmla="*/ 1281017 h 1794509"/>
              <a:gd name="connsiteX187" fmla="*/ 65862 w 1590688"/>
              <a:gd name="connsiteY187" fmla="*/ 1308544 h 1794509"/>
              <a:gd name="connsiteX188" fmla="*/ 66719 w 1590688"/>
              <a:gd name="connsiteY188" fmla="*/ 1322165 h 1794509"/>
              <a:gd name="connsiteX189" fmla="*/ 81578 w 1590688"/>
              <a:gd name="connsiteY189" fmla="*/ 1307306 h 1794509"/>
              <a:gd name="connsiteX190" fmla="*/ 84626 w 1590688"/>
              <a:gd name="connsiteY190" fmla="*/ 1297781 h 1794509"/>
              <a:gd name="connsiteX191" fmla="*/ 88246 w 1590688"/>
              <a:gd name="connsiteY191" fmla="*/ 1290257 h 1794509"/>
              <a:gd name="connsiteX192" fmla="*/ 90151 w 1590688"/>
              <a:gd name="connsiteY192" fmla="*/ 1282351 h 1794509"/>
              <a:gd name="connsiteX193" fmla="*/ 93866 w 1590688"/>
              <a:gd name="connsiteY193" fmla="*/ 1276064 h 1794509"/>
              <a:gd name="connsiteX194" fmla="*/ 96723 w 1590688"/>
              <a:gd name="connsiteY194" fmla="*/ 1320260 h 1794509"/>
              <a:gd name="connsiteX195" fmla="*/ 89579 w 1590688"/>
              <a:gd name="connsiteY195" fmla="*/ 1345502 h 1794509"/>
              <a:gd name="connsiteX196" fmla="*/ 80626 w 1590688"/>
              <a:gd name="connsiteY196" fmla="*/ 1355884 h 1794509"/>
              <a:gd name="connsiteX197" fmla="*/ 73863 w 1590688"/>
              <a:gd name="connsiteY197" fmla="*/ 1374267 h 1794509"/>
              <a:gd name="connsiteX198" fmla="*/ 65386 w 1590688"/>
              <a:gd name="connsiteY198" fmla="*/ 1395222 h 1794509"/>
              <a:gd name="connsiteX199" fmla="*/ 55861 w 1590688"/>
              <a:gd name="connsiteY199" fmla="*/ 1422368 h 1794509"/>
              <a:gd name="connsiteX200" fmla="*/ 50908 w 1590688"/>
              <a:gd name="connsiteY200" fmla="*/ 1438561 h 1794509"/>
              <a:gd name="connsiteX201" fmla="*/ 46622 w 1590688"/>
              <a:gd name="connsiteY201" fmla="*/ 1453134 h 1794509"/>
              <a:gd name="connsiteX202" fmla="*/ 41573 w 1590688"/>
              <a:gd name="connsiteY202" fmla="*/ 1468374 h 1794509"/>
              <a:gd name="connsiteX203" fmla="*/ 38430 w 1590688"/>
              <a:gd name="connsiteY203" fmla="*/ 1487424 h 1794509"/>
              <a:gd name="connsiteX204" fmla="*/ 36144 w 1590688"/>
              <a:gd name="connsiteY204" fmla="*/ 1505236 h 1794509"/>
              <a:gd name="connsiteX205" fmla="*/ 31286 w 1590688"/>
              <a:gd name="connsiteY205" fmla="*/ 1520857 h 1794509"/>
              <a:gd name="connsiteX206" fmla="*/ 28905 w 1590688"/>
              <a:gd name="connsiteY206" fmla="*/ 1533525 h 1794509"/>
              <a:gd name="connsiteX207" fmla="*/ 24238 w 1590688"/>
              <a:gd name="connsiteY207" fmla="*/ 1540954 h 1794509"/>
              <a:gd name="connsiteX208" fmla="*/ 21190 w 1590688"/>
              <a:gd name="connsiteY208" fmla="*/ 1549051 h 1794509"/>
              <a:gd name="connsiteX209" fmla="*/ 18809 w 1590688"/>
              <a:gd name="connsiteY209" fmla="*/ 1551146 h 1794509"/>
              <a:gd name="connsiteX210" fmla="*/ 17094 w 1590688"/>
              <a:gd name="connsiteY210" fmla="*/ 1556099 h 1794509"/>
              <a:gd name="connsiteX211" fmla="*/ 13189 w 1590688"/>
              <a:gd name="connsiteY211" fmla="*/ 1565624 h 1794509"/>
              <a:gd name="connsiteX212" fmla="*/ 13189 w 1590688"/>
              <a:gd name="connsiteY212" fmla="*/ 1584674 h 1794509"/>
              <a:gd name="connsiteX213" fmla="*/ 22238 w 1590688"/>
              <a:gd name="connsiteY213" fmla="*/ 1577530 h 1794509"/>
              <a:gd name="connsiteX214" fmla="*/ 30429 w 1590688"/>
              <a:gd name="connsiteY214" fmla="*/ 1570387 h 1794509"/>
              <a:gd name="connsiteX215" fmla="*/ 38430 w 1590688"/>
              <a:gd name="connsiteY215" fmla="*/ 1560290 h 1794509"/>
              <a:gd name="connsiteX216" fmla="*/ 33858 w 1590688"/>
              <a:gd name="connsiteY216" fmla="*/ 1576673 h 1794509"/>
              <a:gd name="connsiteX217" fmla="*/ 23571 w 1590688"/>
              <a:gd name="connsiteY217" fmla="*/ 1591818 h 1794509"/>
              <a:gd name="connsiteX218" fmla="*/ 15094 w 1590688"/>
              <a:gd name="connsiteY218" fmla="*/ 1611535 h 1794509"/>
              <a:gd name="connsiteX219" fmla="*/ 12236 w 1590688"/>
              <a:gd name="connsiteY219" fmla="*/ 1619441 h 1794509"/>
              <a:gd name="connsiteX220" fmla="*/ 9855 w 1590688"/>
              <a:gd name="connsiteY220" fmla="*/ 1623251 h 1794509"/>
              <a:gd name="connsiteX221" fmla="*/ 9379 w 1590688"/>
              <a:gd name="connsiteY221" fmla="*/ 1629061 h 1794509"/>
              <a:gd name="connsiteX222" fmla="*/ 7855 w 1590688"/>
              <a:gd name="connsiteY222" fmla="*/ 1631061 h 1794509"/>
              <a:gd name="connsiteX223" fmla="*/ 7855 w 1590688"/>
              <a:gd name="connsiteY223" fmla="*/ 1634680 h 1794509"/>
              <a:gd name="connsiteX224" fmla="*/ 6045 w 1590688"/>
              <a:gd name="connsiteY224" fmla="*/ 1641824 h 1794509"/>
              <a:gd name="connsiteX225" fmla="*/ 2521 w 1590688"/>
              <a:gd name="connsiteY225" fmla="*/ 1648206 h 1794509"/>
              <a:gd name="connsiteX226" fmla="*/ 2521 w 1590688"/>
              <a:gd name="connsiteY226" fmla="*/ 1655254 h 1794509"/>
              <a:gd name="connsiteX227" fmla="*/ 3854 w 1590688"/>
              <a:gd name="connsiteY227" fmla="*/ 1686401 h 1794509"/>
              <a:gd name="connsiteX228" fmla="*/ 9665 w 1590688"/>
              <a:gd name="connsiteY228" fmla="*/ 1674304 h 1794509"/>
              <a:gd name="connsiteX229" fmla="*/ 15475 w 1590688"/>
              <a:gd name="connsiteY229" fmla="*/ 1666875 h 1794509"/>
              <a:gd name="connsiteX230" fmla="*/ 29381 w 1590688"/>
              <a:gd name="connsiteY230" fmla="*/ 1649825 h 1794509"/>
              <a:gd name="connsiteX231" fmla="*/ 37382 w 1590688"/>
              <a:gd name="connsiteY231" fmla="*/ 1630204 h 1794509"/>
              <a:gd name="connsiteX232" fmla="*/ 39287 w 1590688"/>
              <a:gd name="connsiteY232" fmla="*/ 1621441 h 1794509"/>
              <a:gd name="connsiteX233" fmla="*/ 45478 w 1590688"/>
              <a:gd name="connsiteY233" fmla="*/ 1612392 h 1794509"/>
              <a:gd name="connsiteX234" fmla="*/ 45478 w 1590688"/>
              <a:gd name="connsiteY234" fmla="*/ 1648968 h 1794509"/>
              <a:gd name="connsiteX235" fmla="*/ 45478 w 1590688"/>
              <a:gd name="connsiteY235" fmla="*/ 1680115 h 1794509"/>
              <a:gd name="connsiteX236" fmla="*/ 48050 w 1590688"/>
              <a:gd name="connsiteY236" fmla="*/ 1684782 h 1794509"/>
              <a:gd name="connsiteX237" fmla="*/ 56813 w 1590688"/>
              <a:gd name="connsiteY237" fmla="*/ 1676686 h 1794509"/>
              <a:gd name="connsiteX238" fmla="*/ 58147 w 1590688"/>
              <a:gd name="connsiteY238" fmla="*/ 1672114 h 1794509"/>
              <a:gd name="connsiteX239" fmla="*/ 60623 w 1590688"/>
              <a:gd name="connsiteY239" fmla="*/ 1668590 h 1794509"/>
              <a:gd name="connsiteX240" fmla="*/ 63195 w 1590688"/>
              <a:gd name="connsiteY240" fmla="*/ 1665922 h 1794509"/>
              <a:gd name="connsiteX241" fmla="*/ 64148 w 1590688"/>
              <a:gd name="connsiteY241" fmla="*/ 1663160 h 1794509"/>
              <a:gd name="connsiteX242" fmla="*/ 71577 w 1590688"/>
              <a:gd name="connsiteY242" fmla="*/ 1653635 h 1794509"/>
              <a:gd name="connsiteX243" fmla="*/ 79483 w 1590688"/>
              <a:gd name="connsiteY243" fmla="*/ 1642586 h 1794509"/>
              <a:gd name="connsiteX244" fmla="*/ 79483 w 1590688"/>
              <a:gd name="connsiteY244" fmla="*/ 1651635 h 1794509"/>
              <a:gd name="connsiteX245" fmla="*/ 77578 w 1590688"/>
              <a:gd name="connsiteY245" fmla="*/ 1658874 h 1794509"/>
              <a:gd name="connsiteX246" fmla="*/ 77578 w 1590688"/>
              <a:gd name="connsiteY246" fmla="*/ 1667066 h 1794509"/>
              <a:gd name="connsiteX247" fmla="*/ 85198 w 1590688"/>
              <a:gd name="connsiteY247" fmla="*/ 1663446 h 1794509"/>
              <a:gd name="connsiteX248" fmla="*/ 89103 w 1590688"/>
              <a:gd name="connsiteY248" fmla="*/ 1659922 h 1794509"/>
              <a:gd name="connsiteX249" fmla="*/ 93389 w 1590688"/>
              <a:gd name="connsiteY249" fmla="*/ 1663351 h 1794509"/>
              <a:gd name="connsiteX250" fmla="*/ 97009 w 1590688"/>
              <a:gd name="connsiteY250" fmla="*/ 1686973 h 1794509"/>
              <a:gd name="connsiteX251" fmla="*/ 98247 w 1590688"/>
              <a:gd name="connsiteY251" fmla="*/ 1703070 h 1794509"/>
              <a:gd name="connsiteX252" fmla="*/ 101390 w 1590688"/>
              <a:gd name="connsiteY252" fmla="*/ 1709928 h 1794509"/>
              <a:gd name="connsiteX253" fmla="*/ 106153 w 1590688"/>
              <a:gd name="connsiteY253" fmla="*/ 1715071 h 1794509"/>
              <a:gd name="connsiteX254" fmla="*/ 119869 w 1590688"/>
              <a:gd name="connsiteY254" fmla="*/ 1704022 h 1794509"/>
              <a:gd name="connsiteX255" fmla="*/ 129394 w 1590688"/>
              <a:gd name="connsiteY255" fmla="*/ 1691830 h 1794509"/>
              <a:gd name="connsiteX256" fmla="*/ 131870 w 1590688"/>
              <a:gd name="connsiteY256" fmla="*/ 1685068 h 1794509"/>
              <a:gd name="connsiteX257" fmla="*/ 136061 w 1590688"/>
              <a:gd name="connsiteY257" fmla="*/ 1680686 h 1794509"/>
              <a:gd name="connsiteX258" fmla="*/ 139967 w 1590688"/>
              <a:gd name="connsiteY258" fmla="*/ 1675067 h 1794509"/>
              <a:gd name="connsiteX259" fmla="*/ 145205 w 1590688"/>
              <a:gd name="connsiteY259" fmla="*/ 1666970 h 1794509"/>
              <a:gd name="connsiteX260" fmla="*/ 151492 w 1590688"/>
              <a:gd name="connsiteY260" fmla="*/ 1658684 h 1794509"/>
              <a:gd name="connsiteX261" fmla="*/ 156159 w 1590688"/>
              <a:gd name="connsiteY261" fmla="*/ 1642205 h 1794509"/>
              <a:gd name="connsiteX262" fmla="*/ 150635 w 1590688"/>
              <a:gd name="connsiteY262" fmla="*/ 1686116 h 1794509"/>
              <a:gd name="connsiteX263" fmla="*/ 155588 w 1590688"/>
              <a:gd name="connsiteY263" fmla="*/ 1694878 h 1794509"/>
              <a:gd name="connsiteX264" fmla="*/ 159112 w 1590688"/>
              <a:gd name="connsiteY264" fmla="*/ 1687925 h 1794509"/>
              <a:gd name="connsiteX265" fmla="*/ 163874 w 1590688"/>
              <a:gd name="connsiteY265" fmla="*/ 1680305 h 1794509"/>
              <a:gd name="connsiteX266" fmla="*/ 167113 w 1590688"/>
              <a:gd name="connsiteY266" fmla="*/ 1674495 h 1794509"/>
              <a:gd name="connsiteX267" fmla="*/ 171685 w 1590688"/>
              <a:gd name="connsiteY267" fmla="*/ 1669161 h 1794509"/>
              <a:gd name="connsiteX268" fmla="*/ 180543 w 1590688"/>
              <a:gd name="connsiteY268" fmla="*/ 1654302 h 1794509"/>
              <a:gd name="connsiteX269" fmla="*/ 184639 w 1590688"/>
              <a:gd name="connsiteY269" fmla="*/ 1643729 h 1794509"/>
              <a:gd name="connsiteX270" fmla="*/ 186258 w 1590688"/>
              <a:gd name="connsiteY270" fmla="*/ 1629823 h 1794509"/>
              <a:gd name="connsiteX271" fmla="*/ 193973 w 1590688"/>
              <a:gd name="connsiteY271" fmla="*/ 1645634 h 1794509"/>
              <a:gd name="connsiteX272" fmla="*/ 199784 w 1590688"/>
              <a:gd name="connsiteY272" fmla="*/ 1656112 h 1794509"/>
              <a:gd name="connsiteX273" fmla="*/ 204070 w 1590688"/>
              <a:gd name="connsiteY273" fmla="*/ 1665637 h 1794509"/>
              <a:gd name="connsiteX274" fmla="*/ 208166 w 1590688"/>
              <a:gd name="connsiteY274" fmla="*/ 1672400 h 1794509"/>
              <a:gd name="connsiteX275" fmla="*/ 213119 w 1590688"/>
              <a:gd name="connsiteY275" fmla="*/ 1646872 h 1794509"/>
              <a:gd name="connsiteX276" fmla="*/ 213119 w 1590688"/>
              <a:gd name="connsiteY276" fmla="*/ 1635443 h 1794509"/>
              <a:gd name="connsiteX277" fmla="*/ 217119 w 1590688"/>
              <a:gd name="connsiteY277" fmla="*/ 1624393 h 1794509"/>
              <a:gd name="connsiteX278" fmla="*/ 221882 w 1590688"/>
              <a:gd name="connsiteY278" fmla="*/ 1614868 h 1794509"/>
              <a:gd name="connsiteX279" fmla="*/ 224263 w 1590688"/>
              <a:gd name="connsiteY279" fmla="*/ 1605343 h 1794509"/>
              <a:gd name="connsiteX280" fmla="*/ 232073 w 1590688"/>
              <a:gd name="connsiteY280" fmla="*/ 1583817 h 1794509"/>
              <a:gd name="connsiteX281" fmla="*/ 239693 w 1590688"/>
              <a:gd name="connsiteY281" fmla="*/ 1580674 h 1794509"/>
              <a:gd name="connsiteX282" fmla="*/ 240360 w 1590688"/>
              <a:gd name="connsiteY282" fmla="*/ 1588008 h 1794509"/>
              <a:gd name="connsiteX283" fmla="*/ 241789 w 1590688"/>
              <a:gd name="connsiteY283" fmla="*/ 1595342 h 1794509"/>
              <a:gd name="connsiteX284" fmla="*/ 241789 w 1590688"/>
              <a:gd name="connsiteY284" fmla="*/ 1604867 h 1794509"/>
              <a:gd name="connsiteX285" fmla="*/ 263792 w 1590688"/>
              <a:gd name="connsiteY285" fmla="*/ 1581721 h 1794509"/>
              <a:gd name="connsiteX286" fmla="*/ 269507 w 1590688"/>
              <a:gd name="connsiteY286" fmla="*/ 1572196 h 1794509"/>
              <a:gd name="connsiteX287" fmla="*/ 281794 w 1590688"/>
              <a:gd name="connsiteY287" fmla="*/ 1560290 h 1794509"/>
              <a:gd name="connsiteX288" fmla="*/ 304178 w 1590688"/>
              <a:gd name="connsiteY288" fmla="*/ 1560290 h 1794509"/>
              <a:gd name="connsiteX289" fmla="*/ 308940 w 1590688"/>
              <a:gd name="connsiteY289" fmla="*/ 1580960 h 1794509"/>
              <a:gd name="connsiteX290" fmla="*/ 308940 w 1590688"/>
              <a:gd name="connsiteY290" fmla="*/ 1627822 h 1794509"/>
              <a:gd name="connsiteX291" fmla="*/ 322942 w 1590688"/>
              <a:gd name="connsiteY291" fmla="*/ 1650397 h 1794509"/>
              <a:gd name="connsiteX292" fmla="*/ 325609 w 1590688"/>
              <a:gd name="connsiteY292" fmla="*/ 1640395 h 1794509"/>
              <a:gd name="connsiteX293" fmla="*/ 326371 w 1590688"/>
              <a:gd name="connsiteY293" fmla="*/ 1624298 h 1794509"/>
              <a:gd name="connsiteX294" fmla="*/ 330562 w 1590688"/>
              <a:gd name="connsiteY294" fmla="*/ 1615821 h 1794509"/>
              <a:gd name="connsiteX295" fmla="*/ 333134 w 1590688"/>
              <a:gd name="connsiteY295" fmla="*/ 1607629 h 1794509"/>
              <a:gd name="connsiteX296" fmla="*/ 336563 w 1590688"/>
              <a:gd name="connsiteY296" fmla="*/ 1599819 h 1794509"/>
              <a:gd name="connsiteX297" fmla="*/ 338753 w 1590688"/>
              <a:gd name="connsiteY297" fmla="*/ 1590294 h 1794509"/>
              <a:gd name="connsiteX298" fmla="*/ 343325 w 1590688"/>
              <a:gd name="connsiteY298" fmla="*/ 1585436 h 1794509"/>
              <a:gd name="connsiteX299" fmla="*/ 351993 w 1590688"/>
              <a:gd name="connsiteY299" fmla="*/ 1570101 h 1794509"/>
              <a:gd name="connsiteX300" fmla="*/ 357327 w 1590688"/>
              <a:gd name="connsiteY300" fmla="*/ 1591342 h 1794509"/>
              <a:gd name="connsiteX301" fmla="*/ 357327 w 1590688"/>
              <a:gd name="connsiteY301" fmla="*/ 1618297 h 1794509"/>
              <a:gd name="connsiteX302" fmla="*/ 357327 w 1590688"/>
              <a:gd name="connsiteY302" fmla="*/ 1637347 h 1794509"/>
              <a:gd name="connsiteX303" fmla="*/ 357327 w 1590688"/>
              <a:gd name="connsiteY303" fmla="*/ 1648016 h 1794509"/>
              <a:gd name="connsiteX304" fmla="*/ 354470 w 1590688"/>
              <a:gd name="connsiteY304" fmla="*/ 1658779 h 1794509"/>
              <a:gd name="connsiteX305" fmla="*/ 354470 w 1590688"/>
              <a:gd name="connsiteY305" fmla="*/ 1677829 h 1794509"/>
              <a:gd name="connsiteX306" fmla="*/ 357327 w 1590688"/>
              <a:gd name="connsiteY306" fmla="*/ 1687830 h 1794509"/>
              <a:gd name="connsiteX307" fmla="*/ 360375 w 1590688"/>
              <a:gd name="connsiteY307" fmla="*/ 1696021 h 1794509"/>
              <a:gd name="connsiteX308" fmla="*/ 373329 w 1590688"/>
              <a:gd name="connsiteY308" fmla="*/ 1690687 h 1794509"/>
              <a:gd name="connsiteX309" fmla="*/ 384759 w 1590688"/>
              <a:gd name="connsiteY309" fmla="*/ 1673161 h 1794509"/>
              <a:gd name="connsiteX310" fmla="*/ 386569 w 1590688"/>
              <a:gd name="connsiteY310" fmla="*/ 1656207 h 1794509"/>
              <a:gd name="connsiteX311" fmla="*/ 389426 w 1590688"/>
              <a:gd name="connsiteY311" fmla="*/ 1648396 h 1794509"/>
              <a:gd name="connsiteX312" fmla="*/ 389426 w 1590688"/>
              <a:gd name="connsiteY312" fmla="*/ 1637633 h 1794509"/>
              <a:gd name="connsiteX313" fmla="*/ 394856 w 1590688"/>
              <a:gd name="connsiteY313" fmla="*/ 1624012 h 1794509"/>
              <a:gd name="connsiteX314" fmla="*/ 406190 w 1590688"/>
              <a:gd name="connsiteY314" fmla="*/ 1638110 h 1794509"/>
              <a:gd name="connsiteX315" fmla="*/ 413525 w 1590688"/>
              <a:gd name="connsiteY315" fmla="*/ 1685735 h 1794509"/>
              <a:gd name="connsiteX316" fmla="*/ 415430 w 1590688"/>
              <a:gd name="connsiteY316" fmla="*/ 1725263 h 1794509"/>
              <a:gd name="connsiteX317" fmla="*/ 418192 w 1590688"/>
              <a:gd name="connsiteY317" fmla="*/ 1753362 h 1794509"/>
              <a:gd name="connsiteX318" fmla="*/ 418192 w 1590688"/>
              <a:gd name="connsiteY318" fmla="*/ 1773174 h 1794509"/>
              <a:gd name="connsiteX319" fmla="*/ 418192 w 1590688"/>
              <a:gd name="connsiteY319" fmla="*/ 1794510 h 1794509"/>
              <a:gd name="connsiteX320" fmla="*/ 435051 w 1590688"/>
              <a:gd name="connsiteY320" fmla="*/ 1760506 h 1794509"/>
              <a:gd name="connsiteX321" fmla="*/ 443338 w 1590688"/>
              <a:gd name="connsiteY321" fmla="*/ 1746504 h 1794509"/>
              <a:gd name="connsiteX322" fmla="*/ 447243 w 1590688"/>
              <a:gd name="connsiteY322" fmla="*/ 1724216 h 1794509"/>
              <a:gd name="connsiteX323" fmla="*/ 452672 w 1590688"/>
              <a:gd name="connsiteY323" fmla="*/ 1682115 h 1794509"/>
              <a:gd name="connsiteX324" fmla="*/ 452672 w 1590688"/>
              <a:gd name="connsiteY324" fmla="*/ 1656493 h 1794509"/>
              <a:gd name="connsiteX325" fmla="*/ 455530 w 1590688"/>
              <a:gd name="connsiteY325" fmla="*/ 1623917 h 1794509"/>
              <a:gd name="connsiteX326" fmla="*/ 456006 w 1590688"/>
              <a:gd name="connsiteY326" fmla="*/ 1601629 h 1794509"/>
              <a:gd name="connsiteX327" fmla="*/ 460959 w 1590688"/>
              <a:gd name="connsiteY327" fmla="*/ 1580769 h 1794509"/>
              <a:gd name="connsiteX328" fmla="*/ 476294 w 1590688"/>
              <a:gd name="connsiteY328" fmla="*/ 1553337 h 1794509"/>
              <a:gd name="connsiteX329" fmla="*/ 500011 w 1590688"/>
              <a:gd name="connsiteY329" fmla="*/ 1523905 h 1794509"/>
              <a:gd name="connsiteX330" fmla="*/ 510299 w 1590688"/>
              <a:gd name="connsiteY330" fmla="*/ 1503140 h 1794509"/>
              <a:gd name="connsiteX331" fmla="*/ 526301 w 1590688"/>
              <a:gd name="connsiteY331" fmla="*/ 1519618 h 1794509"/>
              <a:gd name="connsiteX332" fmla="*/ 518585 w 1590688"/>
              <a:gd name="connsiteY332" fmla="*/ 1483900 h 1794509"/>
              <a:gd name="connsiteX333" fmla="*/ 519347 w 1590688"/>
              <a:gd name="connsiteY333" fmla="*/ 1482090 h 1794509"/>
              <a:gd name="connsiteX334" fmla="*/ 522491 w 1590688"/>
              <a:gd name="connsiteY334" fmla="*/ 1464945 h 1794509"/>
              <a:gd name="connsiteX335" fmla="*/ 528206 w 1590688"/>
              <a:gd name="connsiteY335" fmla="*/ 1447228 h 1794509"/>
              <a:gd name="connsiteX336" fmla="*/ 533540 w 1590688"/>
              <a:gd name="connsiteY336" fmla="*/ 1431798 h 1794509"/>
              <a:gd name="connsiteX337" fmla="*/ 540779 w 1590688"/>
              <a:gd name="connsiteY337" fmla="*/ 1419796 h 1794509"/>
              <a:gd name="connsiteX338" fmla="*/ 571068 w 1590688"/>
              <a:gd name="connsiteY338" fmla="*/ 1395698 h 1794509"/>
              <a:gd name="connsiteX339" fmla="*/ 585070 w 1590688"/>
              <a:gd name="connsiteY339" fmla="*/ 1380077 h 1794509"/>
              <a:gd name="connsiteX340" fmla="*/ 595833 w 1590688"/>
              <a:gd name="connsiteY340" fmla="*/ 1366742 h 1794509"/>
              <a:gd name="connsiteX341" fmla="*/ 623837 w 1590688"/>
              <a:gd name="connsiteY341" fmla="*/ 1338167 h 1794509"/>
              <a:gd name="connsiteX342" fmla="*/ 663556 w 1590688"/>
              <a:gd name="connsiteY342" fmla="*/ 1311402 h 1794509"/>
              <a:gd name="connsiteX343" fmla="*/ 707180 w 1590688"/>
              <a:gd name="connsiteY343" fmla="*/ 1275874 h 1794509"/>
              <a:gd name="connsiteX344" fmla="*/ 755282 w 1590688"/>
              <a:gd name="connsiteY344" fmla="*/ 1234440 h 1794509"/>
              <a:gd name="connsiteX345" fmla="*/ 837863 w 1590688"/>
              <a:gd name="connsiteY345" fmla="*/ 1191959 h 1794509"/>
              <a:gd name="connsiteX346" fmla="*/ 914063 w 1590688"/>
              <a:gd name="connsiteY346" fmla="*/ 1164812 h 1794509"/>
              <a:gd name="connsiteX347" fmla="*/ 966927 w 1590688"/>
              <a:gd name="connsiteY347" fmla="*/ 1146619 h 1794509"/>
              <a:gd name="connsiteX348" fmla="*/ 1022267 w 1590688"/>
              <a:gd name="connsiteY348" fmla="*/ 1128712 h 1794509"/>
              <a:gd name="connsiteX349" fmla="*/ 1058938 w 1590688"/>
              <a:gd name="connsiteY349" fmla="*/ 1100709 h 1794509"/>
              <a:gd name="connsiteX350" fmla="*/ 1112755 w 1590688"/>
              <a:gd name="connsiteY350" fmla="*/ 1026128 h 1794509"/>
              <a:gd name="connsiteX351" fmla="*/ 1178096 w 1590688"/>
              <a:gd name="connsiteY351" fmla="*/ 948309 h 1794509"/>
              <a:gd name="connsiteX352" fmla="*/ 1248391 w 1590688"/>
              <a:gd name="connsiteY352" fmla="*/ 908876 h 1794509"/>
              <a:gd name="connsiteX353" fmla="*/ 1287158 w 1590688"/>
              <a:gd name="connsiteY353" fmla="*/ 906494 h 1794509"/>
              <a:gd name="connsiteX354" fmla="*/ 1319543 w 1590688"/>
              <a:gd name="connsiteY354" fmla="*/ 927640 h 1794509"/>
              <a:gd name="connsiteX355" fmla="*/ 1332497 w 1590688"/>
              <a:gd name="connsiteY355" fmla="*/ 937165 h 1794509"/>
              <a:gd name="connsiteX356" fmla="*/ 1340593 w 1590688"/>
              <a:gd name="connsiteY356" fmla="*/ 946690 h 1794509"/>
              <a:gd name="connsiteX357" fmla="*/ 1362882 w 1590688"/>
              <a:gd name="connsiteY357" fmla="*/ 978408 h 1794509"/>
              <a:gd name="connsiteX358" fmla="*/ 1372407 w 1590688"/>
              <a:gd name="connsiteY358" fmla="*/ 1007935 h 1794509"/>
              <a:gd name="connsiteX359" fmla="*/ 1378121 w 1590688"/>
              <a:gd name="connsiteY359" fmla="*/ 1033843 h 1794509"/>
              <a:gd name="connsiteX360" fmla="*/ 1395933 w 1590688"/>
              <a:gd name="connsiteY360" fmla="*/ 1090993 h 1794509"/>
              <a:gd name="connsiteX361" fmla="*/ 1439558 w 1590688"/>
              <a:gd name="connsiteY361" fmla="*/ 1205293 h 1794509"/>
              <a:gd name="connsiteX362" fmla="*/ 1446225 w 1590688"/>
              <a:gd name="connsiteY362" fmla="*/ 1237202 h 1794509"/>
              <a:gd name="connsiteX363" fmla="*/ 1451083 w 1590688"/>
              <a:gd name="connsiteY363" fmla="*/ 1263872 h 1794509"/>
              <a:gd name="connsiteX364" fmla="*/ 1453178 w 1590688"/>
              <a:gd name="connsiteY364" fmla="*/ 1279112 h 1794509"/>
              <a:gd name="connsiteX365" fmla="*/ 1457274 w 1590688"/>
              <a:gd name="connsiteY365" fmla="*/ 1291114 h 1794509"/>
              <a:gd name="connsiteX366" fmla="*/ 1462323 w 1590688"/>
              <a:gd name="connsiteY366" fmla="*/ 1323308 h 1794509"/>
              <a:gd name="connsiteX367" fmla="*/ 1464894 w 1590688"/>
              <a:gd name="connsiteY367" fmla="*/ 1420844 h 1794509"/>
              <a:gd name="connsiteX368" fmla="*/ 1467657 w 1590688"/>
              <a:gd name="connsiteY368" fmla="*/ 1444276 h 1794509"/>
              <a:gd name="connsiteX369" fmla="*/ 1467657 w 1590688"/>
              <a:gd name="connsiteY369" fmla="*/ 1460659 h 1794509"/>
              <a:gd name="connsiteX370" fmla="*/ 1480610 w 1590688"/>
              <a:gd name="connsiteY370" fmla="*/ 1431417 h 1794509"/>
              <a:gd name="connsiteX371" fmla="*/ 1488802 w 1590688"/>
              <a:gd name="connsiteY371" fmla="*/ 1399318 h 1794509"/>
              <a:gd name="connsiteX372" fmla="*/ 1496993 w 1590688"/>
              <a:gd name="connsiteY372" fmla="*/ 1375505 h 1794509"/>
              <a:gd name="connsiteX373" fmla="*/ 1501946 w 1590688"/>
              <a:gd name="connsiteY373" fmla="*/ 1389888 h 1794509"/>
              <a:gd name="connsiteX374" fmla="*/ 1505090 w 1590688"/>
              <a:gd name="connsiteY374" fmla="*/ 1405985 h 1794509"/>
              <a:gd name="connsiteX375" fmla="*/ 1507471 w 1590688"/>
              <a:gd name="connsiteY375" fmla="*/ 1423511 h 1794509"/>
              <a:gd name="connsiteX376" fmla="*/ 1510233 w 1590688"/>
              <a:gd name="connsiteY376" fmla="*/ 1442085 h 1794509"/>
              <a:gd name="connsiteX377" fmla="*/ 1512233 w 1590688"/>
              <a:gd name="connsiteY377" fmla="*/ 1461135 h 1794509"/>
              <a:gd name="connsiteX378" fmla="*/ 1518044 w 1590688"/>
              <a:gd name="connsiteY378" fmla="*/ 1473136 h 1794509"/>
              <a:gd name="connsiteX379" fmla="*/ 1518044 w 1590688"/>
              <a:gd name="connsiteY379" fmla="*/ 1487995 h 1794509"/>
              <a:gd name="connsiteX380" fmla="*/ 1520996 w 1590688"/>
              <a:gd name="connsiteY380" fmla="*/ 1493139 h 1794509"/>
              <a:gd name="connsiteX381" fmla="*/ 1520996 w 1590688"/>
              <a:gd name="connsiteY381" fmla="*/ 1501235 h 1794509"/>
              <a:gd name="connsiteX382" fmla="*/ 1524330 w 1590688"/>
              <a:gd name="connsiteY382" fmla="*/ 1513999 h 1794509"/>
              <a:gd name="connsiteX383" fmla="*/ 1532331 w 1590688"/>
              <a:gd name="connsiteY383" fmla="*/ 1525143 h 1794509"/>
              <a:gd name="connsiteX384" fmla="*/ 1548143 w 1590688"/>
              <a:gd name="connsiteY384" fmla="*/ 1497235 h 1794509"/>
              <a:gd name="connsiteX385" fmla="*/ 1550524 w 1590688"/>
              <a:gd name="connsiteY385" fmla="*/ 1461707 h 1794509"/>
              <a:gd name="connsiteX386" fmla="*/ 1541761 w 1590688"/>
              <a:gd name="connsiteY386" fmla="*/ 1434465 h 1794509"/>
              <a:gd name="connsiteX387" fmla="*/ 1542237 w 1590688"/>
              <a:gd name="connsiteY387" fmla="*/ 1398079 h 1794509"/>
              <a:gd name="connsiteX388" fmla="*/ 1542237 w 1590688"/>
              <a:gd name="connsiteY388" fmla="*/ 1383506 h 1794509"/>
              <a:gd name="connsiteX389" fmla="*/ 1544713 w 1590688"/>
              <a:gd name="connsiteY389" fmla="*/ 1365980 h 1794509"/>
              <a:gd name="connsiteX390" fmla="*/ 1544713 w 1590688"/>
              <a:gd name="connsiteY390" fmla="*/ 1351121 h 1794509"/>
              <a:gd name="connsiteX391" fmla="*/ 1547666 w 1590688"/>
              <a:gd name="connsiteY391" fmla="*/ 1346073 h 1794509"/>
              <a:gd name="connsiteX392" fmla="*/ 1547666 w 1590688"/>
              <a:gd name="connsiteY392" fmla="*/ 1337882 h 1794509"/>
              <a:gd name="connsiteX393" fmla="*/ 1547666 w 1590688"/>
              <a:gd name="connsiteY393" fmla="*/ 1306354 h 1794509"/>
              <a:gd name="connsiteX394" fmla="*/ 1562716 w 1590688"/>
              <a:gd name="connsiteY394" fmla="*/ 1312735 h 1794509"/>
              <a:gd name="connsiteX395" fmla="*/ 1572241 w 1590688"/>
              <a:gd name="connsiteY395" fmla="*/ 1332357 h 1794509"/>
              <a:gd name="connsiteX396" fmla="*/ 1585195 w 1590688"/>
              <a:gd name="connsiteY396" fmla="*/ 1329880 h 1794509"/>
              <a:gd name="connsiteX397" fmla="*/ 1585195 w 1590688"/>
              <a:gd name="connsiteY397" fmla="*/ 1318546 h 1794509"/>
              <a:gd name="connsiteX398" fmla="*/ 1585195 w 1590688"/>
              <a:gd name="connsiteY398" fmla="*/ 1303020 h 1794509"/>
              <a:gd name="connsiteX399" fmla="*/ 1582337 w 1590688"/>
              <a:gd name="connsiteY399" fmla="*/ 1292352 h 1794509"/>
              <a:gd name="connsiteX400" fmla="*/ 1581861 w 1590688"/>
              <a:gd name="connsiteY400" fmla="*/ 1281684 h 1794509"/>
              <a:gd name="connsiteX401" fmla="*/ 1579765 w 1590688"/>
              <a:gd name="connsiteY401" fmla="*/ 1268159 h 1794509"/>
              <a:gd name="connsiteX402" fmla="*/ 1577670 w 1590688"/>
              <a:gd name="connsiteY402" fmla="*/ 1244155 h 1794509"/>
              <a:gd name="connsiteX403" fmla="*/ 1573860 w 1590688"/>
              <a:gd name="connsiteY403" fmla="*/ 1223296 h 1794509"/>
              <a:gd name="connsiteX404" fmla="*/ 1569003 w 1590688"/>
              <a:gd name="connsiteY404" fmla="*/ 1212056 h 1794509"/>
              <a:gd name="connsiteX405" fmla="*/ 1567002 w 1590688"/>
              <a:gd name="connsiteY405" fmla="*/ 1198435 h 1794509"/>
              <a:gd name="connsiteX406" fmla="*/ 1566335 w 1590688"/>
              <a:gd name="connsiteY406" fmla="*/ 1178528 h 1794509"/>
              <a:gd name="connsiteX407" fmla="*/ 1567002 w 1590688"/>
              <a:gd name="connsiteY407" fmla="*/ 1166622 h 1794509"/>
              <a:gd name="connsiteX408" fmla="*/ 1569669 w 1590688"/>
              <a:gd name="connsiteY408" fmla="*/ 1147572 h 1794509"/>
              <a:gd name="connsiteX409" fmla="*/ 1572146 w 1590688"/>
              <a:gd name="connsiteY409" fmla="*/ 1128522 h 1794509"/>
              <a:gd name="connsiteX410" fmla="*/ 1577099 w 1590688"/>
              <a:gd name="connsiteY410" fmla="*/ 1108138 h 1794509"/>
              <a:gd name="connsiteX411" fmla="*/ 1577099 w 1590688"/>
              <a:gd name="connsiteY411" fmla="*/ 1044511 h 1794509"/>
              <a:gd name="connsiteX412" fmla="*/ 1574241 w 1590688"/>
              <a:gd name="connsiteY412" fmla="*/ 1030034 h 1794509"/>
              <a:gd name="connsiteX413" fmla="*/ 1574241 w 1590688"/>
              <a:gd name="connsiteY413" fmla="*/ 1019270 h 1794509"/>
              <a:gd name="connsiteX414" fmla="*/ 1574813 w 1590688"/>
              <a:gd name="connsiteY414" fmla="*/ 1008602 h 1794509"/>
              <a:gd name="connsiteX415" fmla="*/ 1576718 w 1590688"/>
              <a:gd name="connsiteY415" fmla="*/ 995267 h 1794509"/>
              <a:gd name="connsiteX416" fmla="*/ 1583385 w 1590688"/>
              <a:gd name="connsiteY416" fmla="*/ 950500 h 1794509"/>
              <a:gd name="connsiteX417" fmla="*/ 1583385 w 1590688"/>
              <a:gd name="connsiteY417" fmla="*/ 939451 h 1794509"/>
              <a:gd name="connsiteX418" fmla="*/ 1579671 w 1590688"/>
              <a:gd name="connsiteY418" fmla="*/ 922496 h 1794509"/>
              <a:gd name="connsiteX419" fmla="*/ 1582337 w 1590688"/>
              <a:gd name="connsiteY419" fmla="*/ 895826 h 1794509"/>
              <a:gd name="connsiteX420" fmla="*/ 1584623 w 1590688"/>
              <a:gd name="connsiteY420" fmla="*/ 866489 h 1794509"/>
              <a:gd name="connsiteX421" fmla="*/ 1584623 w 1590688"/>
              <a:gd name="connsiteY421" fmla="*/ 839057 h 1794509"/>
              <a:gd name="connsiteX422" fmla="*/ 1587481 w 1590688"/>
              <a:gd name="connsiteY422" fmla="*/ 824389 h 1794509"/>
              <a:gd name="connsiteX423" fmla="*/ 1587481 w 1590688"/>
              <a:gd name="connsiteY423" fmla="*/ 813054 h 1794509"/>
              <a:gd name="connsiteX424" fmla="*/ 1588719 w 1590688"/>
              <a:gd name="connsiteY424" fmla="*/ 789146 h 179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Lst>
            <a:rect l="l" t="t" r="r" b="b"/>
            <a:pathLst>
              <a:path w="1590688" h="1794509">
                <a:moveTo>
                  <a:pt x="1588719" y="789146"/>
                </a:moveTo>
                <a:cubicBezTo>
                  <a:pt x="1588519" y="787727"/>
                  <a:pt x="1588100" y="786346"/>
                  <a:pt x="1587481" y="785051"/>
                </a:cubicBezTo>
                <a:cubicBezTo>
                  <a:pt x="1586243" y="783145"/>
                  <a:pt x="1583766" y="781812"/>
                  <a:pt x="1582433" y="779907"/>
                </a:cubicBezTo>
                <a:cubicBezTo>
                  <a:pt x="1581099" y="777383"/>
                  <a:pt x="1580013" y="774735"/>
                  <a:pt x="1579194" y="772001"/>
                </a:cubicBezTo>
                <a:cubicBezTo>
                  <a:pt x="1577146" y="765019"/>
                  <a:pt x="1576460" y="757714"/>
                  <a:pt x="1577194" y="750475"/>
                </a:cubicBezTo>
                <a:cubicBezTo>
                  <a:pt x="1577194" y="743426"/>
                  <a:pt x="1580051" y="739140"/>
                  <a:pt x="1579861" y="731425"/>
                </a:cubicBezTo>
                <a:cubicBezTo>
                  <a:pt x="1579671" y="723709"/>
                  <a:pt x="1582623" y="715518"/>
                  <a:pt x="1582528" y="706660"/>
                </a:cubicBezTo>
                <a:cubicBezTo>
                  <a:pt x="1582433" y="697801"/>
                  <a:pt x="1584909" y="689515"/>
                  <a:pt x="1585195" y="680561"/>
                </a:cubicBezTo>
                <a:cubicBezTo>
                  <a:pt x="1585195" y="666274"/>
                  <a:pt x="1585195" y="651986"/>
                  <a:pt x="1585195" y="637699"/>
                </a:cubicBezTo>
                <a:cubicBezTo>
                  <a:pt x="1585195" y="623411"/>
                  <a:pt x="1585195" y="607314"/>
                  <a:pt x="1585195" y="592169"/>
                </a:cubicBezTo>
                <a:cubicBezTo>
                  <a:pt x="1585195" y="583882"/>
                  <a:pt x="1590148" y="578644"/>
                  <a:pt x="1590624" y="570738"/>
                </a:cubicBezTo>
                <a:cubicBezTo>
                  <a:pt x="1591100" y="562832"/>
                  <a:pt x="1588814" y="555879"/>
                  <a:pt x="1588624" y="548354"/>
                </a:cubicBezTo>
                <a:cubicBezTo>
                  <a:pt x="1589272" y="542382"/>
                  <a:pt x="1588824" y="536353"/>
                  <a:pt x="1587291" y="530543"/>
                </a:cubicBezTo>
                <a:cubicBezTo>
                  <a:pt x="1584890" y="524399"/>
                  <a:pt x="1581690" y="518598"/>
                  <a:pt x="1577766" y="513302"/>
                </a:cubicBezTo>
                <a:cubicBezTo>
                  <a:pt x="1575889" y="511369"/>
                  <a:pt x="1574422" y="509064"/>
                  <a:pt x="1573479" y="506539"/>
                </a:cubicBezTo>
                <a:cubicBezTo>
                  <a:pt x="1571955" y="502634"/>
                  <a:pt x="1571574" y="498538"/>
                  <a:pt x="1570146" y="494633"/>
                </a:cubicBezTo>
                <a:cubicBezTo>
                  <a:pt x="1569117" y="491747"/>
                  <a:pt x="1567878" y="488947"/>
                  <a:pt x="1566431" y="486251"/>
                </a:cubicBezTo>
                <a:cubicBezTo>
                  <a:pt x="1564906" y="483394"/>
                  <a:pt x="1563002" y="482441"/>
                  <a:pt x="1561287" y="479774"/>
                </a:cubicBezTo>
                <a:cubicBezTo>
                  <a:pt x="1559572" y="477107"/>
                  <a:pt x="1559287" y="473107"/>
                  <a:pt x="1558049" y="470249"/>
                </a:cubicBezTo>
                <a:cubicBezTo>
                  <a:pt x="1556420" y="467325"/>
                  <a:pt x="1555477" y="464067"/>
                  <a:pt x="1555287" y="460724"/>
                </a:cubicBezTo>
                <a:cubicBezTo>
                  <a:pt x="1556124" y="454009"/>
                  <a:pt x="1555239" y="447189"/>
                  <a:pt x="1552715" y="440912"/>
                </a:cubicBezTo>
                <a:cubicBezTo>
                  <a:pt x="1550419" y="435350"/>
                  <a:pt x="1547714" y="429968"/>
                  <a:pt x="1544618" y="424815"/>
                </a:cubicBezTo>
                <a:cubicBezTo>
                  <a:pt x="1543571" y="423386"/>
                  <a:pt x="1541380" y="422148"/>
                  <a:pt x="1540522" y="420719"/>
                </a:cubicBezTo>
                <a:cubicBezTo>
                  <a:pt x="1539599" y="418071"/>
                  <a:pt x="1539018" y="415319"/>
                  <a:pt x="1538808" y="412528"/>
                </a:cubicBezTo>
                <a:cubicBezTo>
                  <a:pt x="1537456" y="408965"/>
                  <a:pt x="1535379" y="405717"/>
                  <a:pt x="1532712" y="403003"/>
                </a:cubicBezTo>
                <a:cubicBezTo>
                  <a:pt x="1529702" y="399288"/>
                  <a:pt x="1527207" y="395192"/>
                  <a:pt x="1525283" y="390811"/>
                </a:cubicBezTo>
                <a:cubicBezTo>
                  <a:pt x="1521758" y="383857"/>
                  <a:pt x="1516710" y="376999"/>
                  <a:pt x="1512614" y="370427"/>
                </a:cubicBezTo>
                <a:cubicBezTo>
                  <a:pt x="1504709" y="360921"/>
                  <a:pt x="1497727" y="350682"/>
                  <a:pt x="1491754" y="339852"/>
                </a:cubicBezTo>
                <a:cubicBezTo>
                  <a:pt x="1491183" y="338518"/>
                  <a:pt x="1491754" y="336423"/>
                  <a:pt x="1490516" y="335185"/>
                </a:cubicBezTo>
                <a:cubicBezTo>
                  <a:pt x="1489278" y="333946"/>
                  <a:pt x="1488040" y="334232"/>
                  <a:pt x="1487278" y="332994"/>
                </a:cubicBezTo>
                <a:cubicBezTo>
                  <a:pt x="1485659" y="330232"/>
                  <a:pt x="1484801" y="326898"/>
                  <a:pt x="1483087" y="323469"/>
                </a:cubicBezTo>
                <a:cubicBezTo>
                  <a:pt x="1480582" y="318611"/>
                  <a:pt x="1477372" y="314154"/>
                  <a:pt x="1473562" y="310229"/>
                </a:cubicBezTo>
                <a:cubicBezTo>
                  <a:pt x="1469190" y="305667"/>
                  <a:pt x="1465265" y="300685"/>
                  <a:pt x="1461846" y="295370"/>
                </a:cubicBezTo>
                <a:cubicBezTo>
                  <a:pt x="1459665" y="291979"/>
                  <a:pt x="1457665" y="288484"/>
                  <a:pt x="1455846" y="284893"/>
                </a:cubicBezTo>
                <a:cubicBezTo>
                  <a:pt x="1459913" y="288131"/>
                  <a:pt x="1463703" y="291703"/>
                  <a:pt x="1467180" y="295561"/>
                </a:cubicBezTo>
                <a:cubicBezTo>
                  <a:pt x="1471371" y="301371"/>
                  <a:pt x="1480324" y="318706"/>
                  <a:pt x="1488040" y="318611"/>
                </a:cubicBezTo>
                <a:cubicBezTo>
                  <a:pt x="1488040" y="320135"/>
                  <a:pt x="1488802" y="321564"/>
                  <a:pt x="1489088" y="322993"/>
                </a:cubicBezTo>
                <a:cubicBezTo>
                  <a:pt x="1497660" y="322993"/>
                  <a:pt x="1501375" y="338709"/>
                  <a:pt x="1512519" y="333851"/>
                </a:cubicBezTo>
                <a:cubicBezTo>
                  <a:pt x="1512519" y="329660"/>
                  <a:pt x="1509090" y="328613"/>
                  <a:pt x="1507852" y="325564"/>
                </a:cubicBezTo>
                <a:cubicBezTo>
                  <a:pt x="1507319" y="323116"/>
                  <a:pt x="1506937" y="320630"/>
                  <a:pt x="1506709" y="318135"/>
                </a:cubicBezTo>
                <a:cubicBezTo>
                  <a:pt x="1505547" y="312801"/>
                  <a:pt x="1503756" y="307619"/>
                  <a:pt x="1501375" y="302705"/>
                </a:cubicBezTo>
                <a:cubicBezTo>
                  <a:pt x="1499089" y="298132"/>
                  <a:pt x="1495660" y="293180"/>
                  <a:pt x="1493279" y="288703"/>
                </a:cubicBezTo>
                <a:cubicBezTo>
                  <a:pt x="1490898" y="284226"/>
                  <a:pt x="1489183" y="282416"/>
                  <a:pt x="1487468" y="279178"/>
                </a:cubicBezTo>
                <a:cubicBezTo>
                  <a:pt x="1486211" y="275644"/>
                  <a:pt x="1485258" y="272015"/>
                  <a:pt x="1484611" y="268319"/>
                </a:cubicBezTo>
                <a:cubicBezTo>
                  <a:pt x="1483125" y="261366"/>
                  <a:pt x="1480658" y="254660"/>
                  <a:pt x="1477277" y="248412"/>
                </a:cubicBezTo>
                <a:cubicBezTo>
                  <a:pt x="1475753" y="246317"/>
                  <a:pt x="1473371" y="245554"/>
                  <a:pt x="1471752" y="243364"/>
                </a:cubicBezTo>
                <a:cubicBezTo>
                  <a:pt x="1470133" y="241173"/>
                  <a:pt x="1469656" y="237458"/>
                  <a:pt x="1467847" y="235077"/>
                </a:cubicBezTo>
                <a:cubicBezTo>
                  <a:pt x="1464980" y="231600"/>
                  <a:pt x="1461799" y="228419"/>
                  <a:pt x="1458322" y="225552"/>
                </a:cubicBezTo>
                <a:cubicBezTo>
                  <a:pt x="1456131" y="223552"/>
                  <a:pt x="1453369" y="222599"/>
                  <a:pt x="1451464" y="220504"/>
                </a:cubicBezTo>
                <a:cubicBezTo>
                  <a:pt x="1449559" y="218408"/>
                  <a:pt x="1449654" y="217075"/>
                  <a:pt x="1448225" y="215455"/>
                </a:cubicBezTo>
                <a:cubicBezTo>
                  <a:pt x="1444606" y="211169"/>
                  <a:pt x="1441177" y="208217"/>
                  <a:pt x="1437748" y="203549"/>
                </a:cubicBezTo>
                <a:cubicBezTo>
                  <a:pt x="1434291" y="200158"/>
                  <a:pt x="1431099" y="196491"/>
                  <a:pt x="1428223" y="192595"/>
                </a:cubicBezTo>
                <a:cubicBezTo>
                  <a:pt x="1427004" y="189833"/>
                  <a:pt x="1425546" y="187185"/>
                  <a:pt x="1423841" y="184690"/>
                </a:cubicBezTo>
                <a:cubicBezTo>
                  <a:pt x="1419336" y="178984"/>
                  <a:pt x="1414469" y="173574"/>
                  <a:pt x="1409268" y="168497"/>
                </a:cubicBezTo>
                <a:cubicBezTo>
                  <a:pt x="1404982" y="164306"/>
                  <a:pt x="1404315" y="159639"/>
                  <a:pt x="1399743" y="155829"/>
                </a:cubicBezTo>
                <a:cubicBezTo>
                  <a:pt x="1390894" y="147475"/>
                  <a:pt x="1380998" y="140303"/>
                  <a:pt x="1370311" y="134493"/>
                </a:cubicBezTo>
                <a:cubicBezTo>
                  <a:pt x="1364405" y="131902"/>
                  <a:pt x="1358652" y="128968"/>
                  <a:pt x="1353071" y="125730"/>
                </a:cubicBezTo>
                <a:cubicBezTo>
                  <a:pt x="1348632" y="123101"/>
                  <a:pt x="1344565" y="119901"/>
                  <a:pt x="1340974" y="116205"/>
                </a:cubicBezTo>
                <a:cubicBezTo>
                  <a:pt x="1346137" y="117710"/>
                  <a:pt x="1351528" y="118234"/>
                  <a:pt x="1356881" y="117729"/>
                </a:cubicBezTo>
                <a:cubicBezTo>
                  <a:pt x="1362882" y="117729"/>
                  <a:pt x="1366406" y="117729"/>
                  <a:pt x="1364977" y="110966"/>
                </a:cubicBezTo>
                <a:cubicBezTo>
                  <a:pt x="1363548" y="104203"/>
                  <a:pt x="1354118" y="99155"/>
                  <a:pt x="1349451" y="93631"/>
                </a:cubicBezTo>
                <a:cubicBezTo>
                  <a:pt x="1346841" y="89611"/>
                  <a:pt x="1343975" y="85763"/>
                  <a:pt x="1340879" y="82105"/>
                </a:cubicBezTo>
                <a:cubicBezTo>
                  <a:pt x="1336688" y="77724"/>
                  <a:pt x="1332173" y="73685"/>
                  <a:pt x="1327353" y="70009"/>
                </a:cubicBezTo>
                <a:cubicBezTo>
                  <a:pt x="1317828" y="63913"/>
                  <a:pt x="1307255" y="61627"/>
                  <a:pt x="1297350" y="56197"/>
                </a:cubicBezTo>
                <a:cubicBezTo>
                  <a:pt x="1292863" y="53273"/>
                  <a:pt x="1288110" y="50787"/>
                  <a:pt x="1283157" y="48768"/>
                </a:cubicBezTo>
                <a:cubicBezTo>
                  <a:pt x="1279833" y="47901"/>
                  <a:pt x="1276633" y="46625"/>
                  <a:pt x="1273632" y="44958"/>
                </a:cubicBezTo>
                <a:cubicBezTo>
                  <a:pt x="1264964" y="39433"/>
                  <a:pt x="1256582" y="33338"/>
                  <a:pt x="1247819" y="28194"/>
                </a:cubicBezTo>
                <a:cubicBezTo>
                  <a:pt x="1241438" y="24479"/>
                  <a:pt x="1233246" y="23241"/>
                  <a:pt x="1226674" y="20193"/>
                </a:cubicBezTo>
                <a:cubicBezTo>
                  <a:pt x="1219264" y="17774"/>
                  <a:pt x="1211586" y="16240"/>
                  <a:pt x="1203814" y="15621"/>
                </a:cubicBezTo>
                <a:cubicBezTo>
                  <a:pt x="1190289" y="13144"/>
                  <a:pt x="1177620" y="8477"/>
                  <a:pt x="1164380" y="6096"/>
                </a:cubicBezTo>
                <a:cubicBezTo>
                  <a:pt x="1151217" y="3067"/>
                  <a:pt x="1137844" y="1029"/>
                  <a:pt x="1124375" y="0"/>
                </a:cubicBezTo>
                <a:cubicBezTo>
                  <a:pt x="1128376" y="4572"/>
                  <a:pt x="1135805" y="4381"/>
                  <a:pt x="1141044" y="6763"/>
                </a:cubicBezTo>
                <a:cubicBezTo>
                  <a:pt x="1146721" y="9763"/>
                  <a:pt x="1152055" y="13373"/>
                  <a:pt x="1156951" y="17526"/>
                </a:cubicBezTo>
                <a:cubicBezTo>
                  <a:pt x="1162475" y="21812"/>
                  <a:pt x="1166476" y="25622"/>
                  <a:pt x="1172858" y="29623"/>
                </a:cubicBezTo>
                <a:cubicBezTo>
                  <a:pt x="1177144" y="32385"/>
                  <a:pt x="1180954" y="36004"/>
                  <a:pt x="1185049" y="39148"/>
                </a:cubicBezTo>
                <a:cubicBezTo>
                  <a:pt x="1192155" y="44701"/>
                  <a:pt x="1198547" y="51092"/>
                  <a:pt x="1204099" y="58198"/>
                </a:cubicBezTo>
                <a:cubicBezTo>
                  <a:pt x="1207243" y="61913"/>
                  <a:pt x="1210672" y="64865"/>
                  <a:pt x="1213624" y="68770"/>
                </a:cubicBezTo>
                <a:cubicBezTo>
                  <a:pt x="1217797" y="75600"/>
                  <a:pt x="1222445" y="82124"/>
                  <a:pt x="1227531" y="88297"/>
                </a:cubicBezTo>
                <a:cubicBezTo>
                  <a:pt x="1241723" y="103156"/>
                  <a:pt x="1254582" y="119348"/>
                  <a:pt x="1269346" y="133731"/>
                </a:cubicBezTo>
                <a:cubicBezTo>
                  <a:pt x="1279414" y="142684"/>
                  <a:pt x="1289977" y="151086"/>
                  <a:pt x="1300969" y="158877"/>
                </a:cubicBezTo>
                <a:cubicBezTo>
                  <a:pt x="1326877" y="178975"/>
                  <a:pt x="1321353" y="211264"/>
                  <a:pt x="1321353" y="240792"/>
                </a:cubicBezTo>
                <a:lnTo>
                  <a:pt x="1321353" y="260318"/>
                </a:lnTo>
                <a:cubicBezTo>
                  <a:pt x="1321353" y="278320"/>
                  <a:pt x="1324115" y="295942"/>
                  <a:pt x="1324019" y="313944"/>
                </a:cubicBezTo>
                <a:cubicBezTo>
                  <a:pt x="1324019" y="334327"/>
                  <a:pt x="1324019" y="354711"/>
                  <a:pt x="1324019" y="375094"/>
                </a:cubicBezTo>
                <a:cubicBezTo>
                  <a:pt x="1323410" y="387829"/>
                  <a:pt x="1324115" y="400602"/>
                  <a:pt x="1326115" y="413194"/>
                </a:cubicBezTo>
                <a:cubicBezTo>
                  <a:pt x="1327258" y="418528"/>
                  <a:pt x="1326115" y="423863"/>
                  <a:pt x="1327353" y="429196"/>
                </a:cubicBezTo>
                <a:cubicBezTo>
                  <a:pt x="1328591" y="434530"/>
                  <a:pt x="1330496" y="441293"/>
                  <a:pt x="1331449" y="447389"/>
                </a:cubicBezTo>
                <a:cubicBezTo>
                  <a:pt x="1332430" y="458124"/>
                  <a:pt x="1332658" y="468916"/>
                  <a:pt x="1332115" y="479679"/>
                </a:cubicBezTo>
                <a:cubicBezTo>
                  <a:pt x="1332115" y="504730"/>
                  <a:pt x="1324877" y="528542"/>
                  <a:pt x="1319924" y="552831"/>
                </a:cubicBezTo>
                <a:cubicBezTo>
                  <a:pt x="1316590" y="569595"/>
                  <a:pt x="1312018" y="586264"/>
                  <a:pt x="1307446" y="602647"/>
                </a:cubicBezTo>
                <a:cubicBezTo>
                  <a:pt x="1303864" y="612867"/>
                  <a:pt x="1298797" y="622487"/>
                  <a:pt x="1292396" y="631222"/>
                </a:cubicBezTo>
                <a:cubicBezTo>
                  <a:pt x="1282871" y="646271"/>
                  <a:pt x="1274489" y="660844"/>
                  <a:pt x="1263821" y="675132"/>
                </a:cubicBezTo>
                <a:cubicBezTo>
                  <a:pt x="1254487" y="688800"/>
                  <a:pt x="1245876" y="702954"/>
                  <a:pt x="1238009" y="717518"/>
                </a:cubicBezTo>
                <a:cubicBezTo>
                  <a:pt x="1228484" y="734187"/>
                  <a:pt x="1215625" y="749332"/>
                  <a:pt x="1205528" y="766001"/>
                </a:cubicBezTo>
                <a:cubicBezTo>
                  <a:pt x="1185659" y="799348"/>
                  <a:pt x="1159828" y="828761"/>
                  <a:pt x="1129328" y="852773"/>
                </a:cubicBezTo>
                <a:cubicBezTo>
                  <a:pt x="1086752" y="885825"/>
                  <a:pt x="1035793" y="909352"/>
                  <a:pt x="986453" y="930402"/>
                </a:cubicBezTo>
                <a:cubicBezTo>
                  <a:pt x="958926" y="942118"/>
                  <a:pt x="932542" y="955929"/>
                  <a:pt x="904919" y="967454"/>
                </a:cubicBezTo>
                <a:cubicBezTo>
                  <a:pt x="885326" y="977179"/>
                  <a:pt x="865162" y="985704"/>
                  <a:pt x="844531" y="992981"/>
                </a:cubicBezTo>
                <a:cubicBezTo>
                  <a:pt x="784904" y="1010126"/>
                  <a:pt x="721849" y="1016032"/>
                  <a:pt x="660317" y="1022509"/>
                </a:cubicBezTo>
                <a:cubicBezTo>
                  <a:pt x="610292" y="1028652"/>
                  <a:pt x="559772" y="1029700"/>
                  <a:pt x="509536" y="1025652"/>
                </a:cubicBezTo>
                <a:cubicBezTo>
                  <a:pt x="493020" y="1024280"/>
                  <a:pt x="476666" y="1021413"/>
                  <a:pt x="460673" y="1017079"/>
                </a:cubicBezTo>
                <a:cubicBezTo>
                  <a:pt x="445557" y="1011488"/>
                  <a:pt x="431222" y="1004002"/>
                  <a:pt x="418001" y="994791"/>
                </a:cubicBezTo>
                <a:cubicBezTo>
                  <a:pt x="408924" y="990133"/>
                  <a:pt x="399332" y="986552"/>
                  <a:pt x="389426" y="984123"/>
                </a:cubicBezTo>
                <a:cubicBezTo>
                  <a:pt x="358851" y="975169"/>
                  <a:pt x="333324" y="953929"/>
                  <a:pt x="303701" y="941927"/>
                </a:cubicBezTo>
                <a:cubicBezTo>
                  <a:pt x="263772" y="926420"/>
                  <a:pt x="222691" y="914066"/>
                  <a:pt x="180829" y="904970"/>
                </a:cubicBezTo>
                <a:cubicBezTo>
                  <a:pt x="171304" y="902779"/>
                  <a:pt x="161779" y="900208"/>
                  <a:pt x="152254" y="898398"/>
                </a:cubicBezTo>
                <a:cubicBezTo>
                  <a:pt x="143367" y="897731"/>
                  <a:pt x="134566" y="896236"/>
                  <a:pt x="125965" y="893921"/>
                </a:cubicBezTo>
                <a:cubicBezTo>
                  <a:pt x="122583" y="892740"/>
                  <a:pt x="119383" y="891102"/>
                  <a:pt x="116440" y="889063"/>
                </a:cubicBezTo>
                <a:cubicBezTo>
                  <a:pt x="112658" y="886025"/>
                  <a:pt x="109439" y="882348"/>
                  <a:pt x="106915" y="878205"/>
                </a:cubicBezTo>
                <a:cubicBezTo>
                  <a:pt x="102628" y="872300"/>
                  <a:pt x="97390" y="867251"/>
                  <a:pt x="93008" y="861632"/>
                </a:cubicBezTo>
                <a:cubicBezTo>
                  <a:pt x="87274" y="854364"/>
                  <a:pt x="82179" y="846620"/>
                  <a:pt x="77768" y="838486"/>
                </a:cubicBezTo>
                <a:cubicBezTo>
                  <a:pt x="76340" y="836104"/>
                  <a:pt x="76054" y="833437"/>
                  <a:pt x="74816" y="830961"/>
                </a:cubicBezTo>
                <a:cubicBezTo>
                  <a:pt x="73577" y="828484"/>
                  <a:pt x="71863" y="827056"/>
                  <a:pt x="70720" y="824865"/>
                </a:cubicBezTo>
                <a:cubicBezTo>
                  <a:pt x="69739" y="822055"/>
                  <a:pt x="68567" y="819312"/>
                  <a:pt x="67195" y="816674"/>
                </a:cubicBezTo>
                <a:cubicBezTo>
                  <a:pt x="64290" y="813464"/>
                  <a:pt x="62433" y="809444"/>
                  <a:pt x="61861" y="805148"/>
                </a:cubicBezTo>
                <a:cubicBezTo>
                  <a:pt x="61861" y="802958"/>
                  <a:pt x="60338" y="801148"/>
                  <a:pt x="59957" y="798957"/>
                </a:cubicBezTo>
                <a:cubicBezTo>
                  <a:pt x="59766" y="796290"/>
                  <a:pt x="59766" y="793623"/>
                  <a:pt x="59957" y="790956"/>
                </a:cubicBezTo>
                <a:cubicBezTo>
                  <a:pt x="59957" y="785051"/>
                  <a:pt x="57099" y="779621"/>
                  <a:pt x="56337" y="773906"/>
                </a:cubicBezTo>
                <a:cubicBezTo>
                  <a:pt x="55404" y="769629"/>
                  <a:pt x="54165" y="765429"/>
                  <a:pt x="52622" y="761333"/>
                </a:cubicBezTo>
                <a:cubicBezTo>
                  <a:pt x="46431" y="741331"/>
                  <a:pt x="55385" y="718280"/>
                  <a:pt x="52622" y="697135"/>
                </a:cubicBezTo>
                <a:cubicBezTo>
                  <a:pt x="51432" y="692582"/>
                  <a:pt x="49898" y="688124"/>
                  <a:pt x="48050" y="683800"/>
                </a:cubicBezTo>
                <a:cubicBezTo>
                  <a:pt x="47050" y="678466"/>
                  <a:pt x="46755" y="673018"/>
                  <a:pt x="47193" y="667607"/>
                </a:cubicBezTo>
                <a:cubicBezTo>
                  <a:pt x="47193" y="663035"/>
                  <a:pt x="47193" y="658082"/>
                  <a:pt x="47193" y="653891"/>
                </a:cubicBezTo>
                <a:cubicBezTo>
                  <a:pt x="47193" y="647700"/>
                  <a:pt x="50813" y="642652"/>
                  <a:pt x="50908" y="636365"/>
                </a:cubicBezTo>
                <a:cubicBezTo>
                  <a:pt x="51003" y="630079"/>
                  <a:pt x="50908" y="624459"/>
                  <a:pt x="50908" y="618553"/>
                </a:cubicBezTo>
                <a:cubicBezTo>
                  <a:pt x="51146" y="616429"/>
                  <a:pt x="51146" y="614296"/>
                  <a:pt x="50908" y="612172"/>
                </a:cubicBezTo>
                <a:cubicBezTo>
                  <a:pt x="50146" y="609219"/>
                  <a:pt x="49193" y="609886"/>
                  <a:pt x="46431" y="608743"/>
                </a:cubicBezTo>
                <a:cubicBezTo>
                  <a:pt x="41859" y="607028"/>
                  <a:pt x="37840" y="604095"/>
                  <a:pt x="34811" y="600265"/>
                </a:cubicBezTo>
                <a:cubicBezTo>
                  <a:pt x="31286" y="595979"/>
                  <a:pt x="31953" y="591407"/>
                  <a:pt x="29191" y="586740"/>
                </a:cubicBezTo>
                <a:cubicBezTo>
                  <a:pt x="31867" y="593388"/>
                  <a:pt x="33753" y="600323"/>
                  <a:pt x="34811" y="607409"/>
                </a:cubicBezTo>
                <a:cubicBezTo>
                  <a:pt x="34811" y="613505"/>
                  <a:pt x="34811" y="619601"/>
                  <a:pt x="34811" y="625697"/>
                </a:cubicBezTo>
                <a:cubicBezTo>
                  <a:pt x="35335" y="631650"/>
                  <a:pt x="35335" y="637651"/>
                  <a:pt x="34811" y="643604"/>
                </a:cubicBezTo>
                <a:cubicBezTo>
                  <a:pt x="34811" y="645509"/>
                  <a:pt x="33191" y="647033"/>
                  <a:pt x="32906" y="648938"/>
                </a:cubicBezTo>
                <a:cubicBezTo>
                  <a:pt x="32620" y="650843"/>
                  <a:pt x="33477" y="653796"/>
                  <a:pt x="32906" y="656082"/>
                </a:cubicBezTo>
                <a:cubicBezTo>
                  <a:pt x="31677" y="662302"/>
                  <a:pt x="29858" y="668398"/>
                  <a:pt x="27476" y="674275"/>
                </a:cubicBezTo>
                <a:cubicBezTo>
                  <a:pt x="24619" y="681133"/>
                  <a:pt x="23857" y="688467"/>
                  <a:pt x="21666" y="695420"/>
                </a:cubicBezTo>
                <a:cubicBezTo>
                  <a:pt x="20475" y="697925"/>
                  <a:pt x="19456" y="700497"/>
                  <a:pt x="18618" y="703135"/>
                </a:cubicBezTo>
                <a:cubicBezTo>
                  <a:pt x="18047" y="706374"/>
                  <a:pt x="19190" y="709708"/>
                  <a:pt x="18618" y="712660"/>
                </a:cubicBezTo>
                <a:cubicBezTo>
                  <a:pt x="17542" y="716842"/>
                  <a:pt x="16903" y="721119"/>
                  <a:pt x="16713" y="725424"/>
                </a:cubicBezTo>
                <a:cubicBezTo>
                  <a:pt x="16713" y="730758"/>
                  <a:pt x="16713" y="736187"/>
                  <a:pt x="16713" y="741617"/>
                </a:cubicBezTo>
                <a:cubicBezTo>
                  <a:pt x="16523" y="744169"/>
                  <a:pt x="16046" y="746693"/>
                  <a:pt x="15284" y="749141"/>
                </a:cubicBezTo>
                <a:cubicBezTo>
                  <a:pt x="14903" y="753037"/>
                  <a:pt x="14903" y="756961"/>
                  <a:pt x="15284" y="760857"/>
                </a:cubicBezTo>
                <a:cubicBezTo>
                  <a:pt x="14484" y="771954"/>
                  <a:pt x="12674" y="782955"/>
                  <a:pt x="9855" y="793718"/>
                </a:cubicBezTo>
                <a:cubicBezTo>
                  <a:pt x="9474" y="798471"/>
                  <a:pt x="9474" y="803253"/>
                  <a:pt x="9855" y="808006"/>
                </a:cubicBezTo>
                <a:cubicBezTo>
                  <a:pt x="9817" y="813759"/>
                  <a:pt x="9236" y="819502"/>
                  <a:pt x="8141" y="825151"/>
                </a:cubicBezTo>
                <a:cubicBezTo>
                  <a:pt x="6445" y="829904"/>
                  <a:pt x="5236" y="834819"/>
                  <a:pt x="4521" y="839819"/>
                </a:cubicBezTo>
                <a:cubicBezTo>
                  <a:pt x="4235" y="844105"/>
                  <a:pt x="4235" y="848401"/>
                  <a:pt x="4521" y="852678"/>
                </a:cubicBezTo>
                <a:cubicBezTo>
                  <a:pt x="4902" y="855316"/>
                  <a:pt x="6026" y="857793"/>
                  <a:pt x="7760" y="859822"/>
                </a:cubicBezTo>
                <a:cubicBezTo>
                  <a:pt x="8903" y="861727"/>
                  <a:pt x="9093" y="864489"/>
                  <a:pt x="10331" y="866203"/>
                </a:cubicBezTo>
                <a:cubicBezTo>
                  <a:pt x="11569" y="867918"/>
                  <a:pt x="14618" y="870585"/>
                  <a:pt x="15380" y="870490"/>
                </a:cubicBezTo>
                <a:cubicBezTo>
                  <a:pt x="18332" y="870490"/>
                  <a:pt x="17094" y="863346"/>
                  <a:pt x="17094" y="861536"/>
                </a:cubicBezTo>
                <a:cubicBezTo>
                  <a:pt x="16913" y="856812"/>
                  <a:pt x="17856" y="852107"/>
                  <a:pt x="19856" y="847820"/>
                </a:cubicBezTo>
                <a:cubicBezTo>
                  <a:pt x="21380" y="844010"/>
                  <a:pt x="22142" y="832961"/>
                  <a:pt x="27476" y="832676"/>
                </a:cubicBezTo>
                <a:cubicBezTo>
                  <a:pt x="29000" y="839895"/>
                  <a:pt x="29000" y="847363"/>
                  <a:pt x="27476" y="854583"/>
                </a:cubicBezTo>
                <a:cubicBezTo>
                  <a:pt x="26267" y="861622"/>
                  <a:pt x="25819" y="868775"/>
                  <a:pt x="26143" y="875919"/>
                </a:cubicBezTo>
                <a:lnTo>
                  <a:pt x="26143" y="929164"/>
                </a:lnTo>
                <a:cubicBezTo>
                  <a:pt x="25571" y="935688"/>
                  <a:pt x="25571" y="942261"/>
                  <a:pt x="26143" y="948785"/>
                </a:cubicBezTo>
                <a:cubicBezTo>
                  <a:pt x="26981" y="951243"/>
                  <a:pt x="27619" y="953757"/>
                  <a:pt x="28048" y="956310"/>
                </a:cubicBezTo>
                <a:cubicBezTo>
                  <a:pt x="28048" y="959644"/>
                  <a:pt x="28048" y="963168"/>
                  <a:pt x="28048" y="966502"/>
                </a:cubicBezTo>
                <a:cubicBezTo>
                  <a:pt x="27191" y="975465"/>
                  <a:pt x="27191" y="984494"/>
                  <a:pt x="28048" y="993458"/>
                </a:cubicBezTo>
                <a:cubicBezTo>
                  <a:pt x="29810" y="1000611"/>
                  <a:pt x="30858" y="1007917"/>
                  <a:pt x="31191" y="1015270"/>
                </a:cubicBezTo>
                <a:lnTo>
                  <a:pt x="31191" y="1026890"/>
                </a:lnTo>
                <a:cubicBezTo>
                  <a:pt x="31429" y="1030786"/>
                  <a:pt x="32067" y="1034653"/>
                  <a:pt x="33096" y="1038416"/>
                </a:cubicBezTo>
                <a:cubicBezTo>
                  <a:pt x="33611" y="1044759"/>
                  <a:pt x="33611" y="1051122"/>
                  <a:pt x="33096" y="1057466"/>
                </a:cubicBezTo>
                <a:lnTo>
                  <a:pt x="33096" y="1096709"/>
                </a:lnTo>
                <a:cubicBezTo>
                  <a:pt x="33096" y="1102233"/>
                  <a:pt x="31477" y="1110615"/>
                  <a:pt x="34334" y="1115092"/>
                </a:cubicBezTo>
                <a:cubicBezTo>
                  <a:pt x="35315" y="1116549"/>
                  <a:pt x="36706" y="1117673"/>
                  <a:pt x="38335" y="1118330"/>
                </a:cubicBezTo>
                <a:cubicBezTo>
                  <a:pt x="42907" y="1119664"/>
                  <a:pt x="43478" y="1115377"/>
                  <a:pt x="44336" y="1111949"/>
                </a:cubicBezTo>
                <a:cubicBezTo>
                  <a:pt x="45126" y="1108253"/>
                  <a:pt x="45545" y="1104490"/>
                  <a:pt x="45574" y="1100709"/>
                </a:cubicBezTo>
                <a:cubicBezTo>
                  <a:pt x="45574" y="1097090"/>
                  <a:pt x="47098" y="1094042"/>
                  <a:pt x="47384" y="1090422"/>
                </a:cubicBezTo>
                <a:cubicBezTo>
                  <a:pt x="48622" y="1077087"/>
                  <a:pt x="47384" y="1062990"/>
                  <a:pt x="47384" y="1049560"/>
                </a:cubicBezTo>
                <a:cubicBezTo>
                  <a:pt x="46707" y="1043225"/>
                  <a:pt x="46707" y="1036844"/>
                  <a:pt x="47384" y="1030510"/>
                </a:cubicBezTo>
                <a:cubicBezTo>
                  <a:pt x="47860" y="1028224"/>
                  <a:pt x="49860" y="1025938"/>
                  <a:pt x="50622" y="1023461"/>
                </a:cubicBezTo>
                <a:cubicBezTo>
                  <a:pt x="51327" y="1020232"/>
                  <a:pt x="52213" y="1017060"/>
                  <a:pt x="53289" y="1013936"/>
                </a:cubicBezTo>
                <a:cubicBezTo>
                  <a:pt x="54289" y="1017203"/>
                  <a:pt x="54775" y="1020613"/>
                  <a:pt x="54718" y="1024033"/>
                </a:cubicBezTo>
                <a:cubicBezTo>
                  <a:pt x="55823" y="1028205"/>
                  <a:pt x="57156" y="1032301"/>
                  <a:pt x="58718" y="1036320"/>
                </a:cubicBezTo>
                <a:cubicBezTo>
                  <a:pt x="60252" y="1045236"/>
                  <a:pt x="62319" y="1054046"/>
                  <a:pt x="64910" y="1062704"/>
                </a:cubicBezTo>
                <a:cubicBezTo>
                  <a:pt x="68577" y="1075249"/>
                  <a:pt x="69929" y="1088345"/>
                  <a:pt x="68910" y="1101376"/>
                </a:cubicBezTo>
                <a:lnTo>
                  <a:pt x="68910" y="1131379"/>
                </a:lnTo>
                <a:cubicBezTo>
                  <a:pt x="68577" y="1134827"/>
                  <a:pt x="68577" y="1138304"/>
                  <a:pt x="68910" y="1141762"/>
                </a:cubicBezTo>
                <a:cubicBezTo>
                  <a:pt x="69853" y="1144857"/>
                  <a:pt x="70425" y="1148058"/>
                  <a:pt x="70625" y="1151287"/>
                </a:cubicBezTo>
                <a:cubicBezTo>
                  <a:pt x="70625" y="1160812"/>
                  <a:pt x="70625" y="1169479"/>
                  <a:pt x="70625" y="1178624"/>
                </a:cubicBezTo>
                <a:cubicBezTo>
                  <a:pt x="70625" y="1184338"/>
                  <a:pt x="72244" y="1189387"/>
                  <a:pt x="72339" y="1195007"/>
                </a:cubicBezTo>
                <a:cubicBezTo>
                  <a:pt x="72101" y="1198178"/>
                  <a:pt x="72101" y="1201360"/>
                  <a:pt x="72339" y="1204532"/>
                </a:cubicBezTo>
                <a:cubicBezTo>
                  <a:pt x="73254" y="1207627"/>
                  <a:pt x="73797" y="1210827"/>
                  <a:pt x="73958" y="1214057"/>
                </a:cubicBezTo>
                <a:cubicBezTo>
                  <a:pt x="73958" y="1226249"/>
                  <a:pt x="73958" y="1238536"/>
                  <a:pt x="73958" y="1250728"/>
                </a:cubicBezTo>
                <a:cubicBezTo>
                  <a:pt x="74996" y="1260834"/>
                  <a:pt x="74549" y="1271045"/>
                  <a:pt x="72625" y="1281017"/>
                </a:cubicBezTo>
                <a:cubicBezTo>
                  <a:pt x="69672" y="1290542"/>
                  <a:pt x="68148" y="1299210"/>
                  <a:pt x="65862" y="1308544"/>
                </a:cubicBezTo>
                <a:cubicBezTo>
                  <a:pt x="65100" y="1311974"/>
                  <a:pt x="63195" y="1320451"/>
                  <a:pt x="66719" y="1322165"/>
                </a:cubicBezTo>
                <a:cubicBezTo>
                  <a:pt x="72911" y="1325309"/>
                  <a:pt x="80054" y="1311688"/>
                  <a:pt x="81578" y="1307306"/>
                </a:cubicBezTo>
                <a:cubicBezTo>
                  <a:pt x="83102" y="1302925"/>
                  <a:pt x="83007" y="1300734"/>
                  <a:pt x="84626" y="1297781"/>
                </a:cubicBezTo>
                <a:cubicBezTo>
                  <a:pt x="86169" y="1295448"/>
                  <a:pt x="87389" y="1292924"/>
                  <a:pt x="88246" y="1290257"/>
                </a:cubicBezTo>
                <a:cubicBezTo>
                  <a:pt x="88446" y="1287532"/>
                  <a:pt x="89094" y="1284865"/>
                  <a:pt x="90151" y="1282351"/>
                </a:cubicBezTo>
                <a:cubicBezTo>
                  <a:pt x="91580" y="1280065"/>
                  <a:pt x="93961" y="1279493"/>
                  <a:pt x="93866" y="1276064"/>
                </a:cubicBezTo>
                <a:cubicBezTo>
                  <a:pt x="103391" y="1273588"/>
                  <a:pt x="97294" y="1316450"/>
                  <a:pt x="96723" y="1320260"/>
                </a:cubicBezTo>
                <a:cubicBezTo>
                  <a:pt x="95390" y="1328833"/>
                  <a:pt x="96056" y="1339310"/>
                  <a:pt x="89579" y="1345502"/>
                </a:cubicBezTo>
                <a:cubicBezTo>
                  <a:pt x="86027" y="1348426"/>
                  <a:pt x="82998" y="1351940"/>
                  <a:pt x="80626" y="1355884"/>
                </a:cubicBezTo>
                <a:cubicBezTo>
                  <a:pt x="77673" y="1361694"/>
                  <a:pt x="76244" y="1368171"/>
                  <a:pt x="73863" y="1374267"/>
                </a:cubicBezTo>
                <a:cubicBezTo>
                  <a:pt x="71482" y="1380363"/>
                  <a:pt x="67767" y="1388078"/>
                  <a:pt x="65386" y="1395222"/>
                </a:cubicBezTo>
                <a:cubicBezTo>
                  <a:pt x="62700" y="1404433"/>
                  <a:pt x="59518" y="1413501"/>
                  <a:pt x="55861" y="1422368"/>
                </a:cubicBezTo>
                <a:cubicBezTo>
                  <a:pt x="53699" y="1427597"/>
                  <a:pt x="52032" y="1433017"/>
                  <a:pt x="50908" y="1438561"/>
                </a:cubicBezTo>
                <a:cubicBezTo>
                  <a:pt x="49765" y="1443800"/>
                  <a:pt x="47669" y="1448086"/>
                  <a:pt x="46622" y="1453134"/>
                </a:cubicBezTo>
                <a:cubicBezTo>
                  <a:pt x="45326" y="1458335"/>
                  <a:pt x="43640" y="1463431"/>
                  <a:pt x="41573" y="1468374"/>
                </a:cubicBezTo>
                <a:cubicBezTo>
                  <a:pt x="40088" y="1474642"/>
                  <a:pt x="39040" y="1481014"/>
                  <a:pt x="38430" y="1487424"/>
                </a:cubicBezTo>
                <a:cubicBezTo>
                  <a:pt x="37287" y="1493329"/>
                  <a:pt x="37573" y="1499235"/>
                  <a:pt x="36144" y="1505236"/>
                </a:cubicBezTo>
                <a:cubicBezTo>
                  <a:pt x="34715" y="1511236"/>
                  <a:pt x="32334" y="1515523"/>
                  <a:pt x="31286" y="1520857"/>
                </a:cubicBezTo>
                <a:cubicBezTo>
                  <a:pt x="30953" y="1525152"/>
                  <a:pt x="30153" y="1529401"/>
                  <a:pt x="28905" y="1533525"/>
                </a:cubicBezTo>
                <a:cubicBezTo>
                  <a:pt x="27505" y="1536097"/>
                  <a:pt x="25943" y="1538573"/>
                  <a:pt x="24238" y="1540954"/>
                </a:cubicBezTo>
                <a:cubicBezTo>
                  <a:pt x="23028" y="1543574"/>
                  <a:pt x="22009" y="1546279"/>
                  <a:pt x="21190" y="1549051"/>
                </a:cubicBezTo>
                <a:cubicBezTo>
                  <a:pt x="20714" y="1549908"/>
                  <a:pt x="19380" y="1550289"/>
                  <a:pt x="18809" y="1551146"/>
                </a:cubicBezTo>
                <a:cubicBezTo>
                  <a:pt x="18142" y="1552766"/>
                  <a:pt x="17561" y="1554413"/>
                  <a:pt x="17094" y="1556099"/>
                </a:cubicBezTo>
                <a:cubicBezTo>
                  <a:pt x="15618" y="1559204"/>
                  <a:pt x="14322" y="1562386"/>
                  <a:pt x="13189" y="1565624"/>
                </a:cubicBezTo>
                <a:cubicBezTo>
                  <a:pt x="12141" y="1569720"/>
                  <a:pt x="8236" y="1581055"/>
                  <a:pt x="13189" y="1584674"/>
                </a:cubicBezTo>
                <a:cubicBezTo>
                  <a:pt x="16427" y="1584674"/>
                  <a:pt x="19666" y="1579435"/>
                  <a:pt x="22238" y="1577530"/>
                </a:cubicBezTo>
                <a:cubicBezTo>
                  <a:pt x="25247" y="1575492"/>
                  <a:pt x="28000" y="1573092"/>
                  <a:pt x="30429" y="1570387"/>
                </a:cubicBezTo>
                <a:cubicBezTo>
                  <a:pt x="33096" y="1566958"/>
                  <a:pt x="35668" y="1563624"/>
                  <a:pt x="38430" y="1560290"/>
                </a:cubicBezTo>
                <a:cubicBezTo>
                  <a:pt x="38878" y="1566119"/>
                  <a:pt x="37259" y="1571920"/>
                  <a:pt x="33858" y="1576673"/>
                </a:cubicBezTo>
                <a:cubicBezTo>
                  <a:pt x="29905" y="1581341"/>
                  <a:pt x="26457" y="1586417"/>
                  <a:pt x="23571" y="1591818"/>
                </a:cubicBezTo>
                <a:cubicBezTo>
                  <a:pt x="20618" y="1598390"/>
                  <a:pt x="17666" y="1604677"/>
                  <a:pt x="15094" y="1611535"/>
                </a:cubicBezTo>
                <a:cubicBezTo>
                  <a:pt x="14046" y="1614202"/>
                  <a:pt x="13475" y="1616964"/>
                  <a:pt x="12236" y="1619441"/>
                </a:cubicBezTo>
                <a:cubicBezTo>
                  <a:pt x="10998" y="1621917"/>
                  <a:pt x="10331" y="1621536"/>
                  <a:pt x="9855" y="1623251"/>
                </a:cubicBezTo>
                <a:cubicBezTo>
                  <a:pt x="9379" y="1624965"/>
                  <a:pt x="9855" y="1627060"/>
                  <a:pt x="9379" y="1629061"/>
                </a:cubicBezTo>
                <a:cubicBezTo>
                  <a:pt x="8903" y="1631061"/>
                  <a:pt x="8045" y="1630109"/>
                  <a:pt x="7855" y="1631061"/>
                </a:cubicBezTo>
                <a:cubicBezTo>
                  <a:pt x="7664" y="1632013"/>
                  <a:pt x="7855" y="1633537"/>
                  <a:pt x="7855" y="1634680"/>
                </a:cubicBezTo>
                <a:cubicBezTo>
                  <a:pt x="7855" y="1635824"/>
                  <a:pt x="6521" y="1639538"/>
                  <a:pt x="6045" y="1641824"/>
                </a:cubicBezTo>
                <a:cubicBezTo>
                  <a:pt x="5569" y="1644110"/>
                  <a:pt x="3188" y="1646015"/>
                  <a:pt x="2521" y="1648206"/>
                </a:cubicBezTo>
                <a:cubicBezTo>
                  <a:pt x="2283" y="1650549"/>
                  <a:pt x="2283" y="1652911"/>
                  <a:pt x="2521" y="1655254"/>
                </a:cubicBezTo>
                <a:cubicBezTo>
                  <a:pt x="2521" y="1660208"/>
                  <a:pt x="-3956" y="1684877"/>
                  <a:pt x="3854" y="1686401"/>
                </a:cubicBezTo>
                <a:cubicBezTo>
                  <a:pt x="6426" y="1682686"/>
                  <a:pt x="6998" y="1678115"/>
                  <a:pt x="9665" y="1674304"/>
                </a:cubicBezTo>
                <a:cubicBezTo>
                  <a:pt x="12332" y="1670494"/>
                  <a:pt x="13760" y="1669542"/>
                  <a:pt x="15475" y="1666875"/>
                </a:cubicBezTo>
                <a:cubicBezTo>
                  <a:pt x="19285" y="1660874"/>
                  <a:pt x="25571" y="1656112"/>
                  <a:pt x="29381" y="1649825"/>
                </a:cubicBezTo>
                <a:cubicBezTo>
                  <a:pt x="33134" y="1643787"/>
                  <a:pt x="35839" y="1637147"/>
                  <a:pt x="37382" y="1630204"/>
                </a:cubicBezTo>
                <a:cubicBezTo>
                  <a:pt x="37497" y="1627194"/>
                  <a:pt x="38144" y="1624232"/>
                  <a:pt x="39287" y="1621441"/>
                </a:cubicBezTo>
                <a:cubicBezTo>
                  <a:pt x="41383" y="1618107"/>
                  <a:pt x="45098" y="1617250"/>
                  <a:pt x="45478" y="1612392"/>
                </a:cubicBezTo>
                <a:cubicBezTo>
                  <a:pt x="44860" y="1624575"/>
                  <a:pt x="44860" y="1636785"/>
                  <a:pt x="45478" y="1648968"/>
                </a:cubicBezTo>
                <a:cubicBezTo>
                  <a:pt x="45478" y="1659350"/>
                  <a:pt x="45478" y="1669733"/>
                  <a:pt x="45478" y="1680115"/>
                </a:cubicBezTo>
                <a:cubicBezTo>
                  <a:pt x="45478" y="1682782"/>
                  <a:pt x="44812" y="1684877"/>
                  <a:pt x="48050" y="1684782"/>
                </a:cubicBezTo>
                <a:cubicBezTo>
                  <a:pt x="49765" y="1684782"/>
                  <a:pt x="55861" y="1678115"/>
                  <a:pt x="56813" y="1676686"/>
                </a:cubicBezTo>
                <a:cubicBezTo>
                  <a:pt x="57766" y="1675257"/>
                  <a:pt x="57575" y="1674114"/>
                  <a:pt x="58147" y="1672114"/>
                </a:cubicBezTo>
                <a:cubicBezTo>
                  <a:pt x="58718" y="1670113"/>
                  <a:pt x="59385" y="1670113"/>
                  <a:pt x="60623" y="1668590"/>
                </a:cubicBezTo>
                <a:cubicBezTo>
                  <a:pt x="61528" y="1667751"/>
                  <a:pt x="62386" y="1666856"/>
                  <a:pt x="63195" y="1665922"/>
                </a:cubicBezTo>
                <a:cubicBezTo>
                  <a:pt x="63567" y="1665027"/>
                  <a:pt x="63890" y="1664103"/>
                  <a:pt x="64148" y="1663160"/>
                </a:cubicBezTo>
                <a:cubicBezTo>
                  <a:pt x="66376" y="1659798"/>
                  <a:pt x="68863" y="1656617"/>
                  <a:pt x="71577" y="1653635"/>
                </a:cubicBezTo>
                <a:cubicBezTo>
                  <a:pt x="74530" y="1650111"/>
                  <a:pt x="76625" y="1646110"/>
                  <a:pt x="79483" y="1642586"/>
                </a:cubicBezTo>
                <a:cubicBezTo>
                  <a:pt x="79483" y="1645539"/>
                  <a:pt x="79483" y="1648682"/>
                  <a:pt x="79483" y="1651635"/>
                </a:cubicBezTo>
                <a:cubicBezTo>
                  <a:pt x="79483" y="1654588"/>
                  <a:pt x="77959" y="1656302"/>
                  <a:pt x="77578" y="1658874"/>
                </a:cubicBezTo>
                <a:cubicBezTo>
                  <a:pt x="76959" y="1661570"/>
                  <a:pt x="76959" y="1664370"/>
                  <a:pt x="77578" y="1667066"/>
                </a:cubicBezTo>
                <a:cubicBezTo>
                  <a:pt x="80340" y="1671352"/>
                  <a:pt x="83388" y="1665542"/>
                  <a:pt x="85198" y="1663446"/>
                </a:cubicBezTo>
                <a:cubicBezTo>
                  <a:pt x="86255" y="1662027"/>
                  <a:pt x="87579" y="1660827"/>
                  <a:pt x="89103" y="1659922"/>
                </a:cubicBezTo>
                <a:cubicBezTo>
                  <a:pt x="93199" y="1658302"/>
                  <a:pt x="92627" y="1660874"/>
                  <a:pt x="93389" y="1663351"/>
                </a:cubicBezTo>
                <a:cubicBezTo>
                  <a:pt x="95866" y="1670980"/>
                  <a:pt x="97085" y="1678953"/>
                  <a:pt x="97009" y="1686973"/>
                </a:cubicBezTo>
                <a:cubicBezTo>
                  <a:pt x="96409" y="1692373"/>
                  <a:pt x="96828" y="1697831"/>
                  <a:pt x="98247" y="1703070"/>
                </a:cubicBezTo>
                <a:cubicBezTo>
                  <a:pt x="99000" y="1705480"/>
                  <a:pt x="100057" y="1707785"/>
                  <a:pt x="101390" y="1709928"/>
                </a:cubicBezTo>
                <a:cubicBezTo>
                  <a:pt x="102819" y="1711833"/>
                  <a:pt x="104915" y="1712881"/>
                  <a:pt x="106153" y="1715071"/>
                </a:cubicBezTo>
                <a:cubicBezTo>
                  <a:pt x="110439" y="1715071"/>
                  <a:pt x="117011" y="1706785"/>
                  <a:pt x="119869" y="1704022"/>
                </a:cubicBezTo>
                <a:cubicBezTo>
                  <a:pt x="123745" y="1700555"/>
                  <a:pt x="126974" y="1696431"/>
                  <a:pt x="129394" y="1691830"/>
                </a:cubicBezTo>
                <a:cubicBezTo>
                  <a:pt x="130032" y="1689516"/>
                  <a:pt x="130861" y="1687249"/>
                  <a:pt x="131870" y="1685068"/>
                </a:cubicBezTo>
                <a:cubicBezTo>
                  <a:pt x="133432" y="1683772"/>
                  <a:pt x="134842" y="1682305"/>
                  <a:pt x="136061" y="1680686"/>
                </a:cubicBezTo>
                <a:cubicBezTo>
                  <a:pt x="137242" y="1678733"/>
                  <a:pt x="138548" y="1676857"/>
                  <a:pt x="139967" y="1675067"/>
                </a:cubicBezTo>
                <a:cubicBezTo>
                  <a:pt x="141967" y="1672590"/>
                  <a:pt x="143395" y="1669637"/>
                  <a:pt x="145205" y="1666970"/>
                </a:cubicBezTo>
                <a:cubicBezTo>
                  <a:pt x="147491" y="1664351"/>
                  <a:pt x="149587" y="1661589"/>
                  <a:pt x="151492" y="1658684"/>
                </a:cubicBezTo>
                <a:cubicBezTo>
                  <a:pt x="153778" y="1654016"/>
                  <a:pt x="152254" y="1646110"/>
                  <a:pt x="156159" y="1642205"/>
                </a:cubicBezTo>
                <a:cubicBezTo>
                  <a:pt x="152235" y="1656502"/>
                  <a:pt x="150377" y="1671295"/>
                  <a:pt x="150635" y="1686116"/>
                </a:cubicBezTo>
                <a:cubicBezTo>
                  <a:pt x="150635" y="1689163"/>
                  <a:pt x="150635" y="1697831"/>
                  <a:pt x="155588" y="1694878"/>
                </a:cubicBezTo>
                <a:cubicBezTo>
                  <a:pt x="157026" y="1692707"/>
                  <a:pt x="158207" y="1690373"/>
                  <a:pt x="159112" y="1687925"/>
                </a:cubicBezTo>
                <a:cubicBezTo>
                  <a:pt x="160464" y="1685239"/>
                  <a:pt x="162055" y="1682696"/>
                  <a:pt x="163874" y="1680305"/>
                </a:cubicBezTo>
                <a:cubicBezTo>
                  <a:pt x="165303" y="1678495"/>
                  <a:pt x="165589" y="1676210"/>
                  <a:pt x="167113" y="1674495"/>
                </a:cubicBezTo>
                <a:cubicBezTo>
                  <a:pt x="168637" y="1672780"/>
                  <a:pt x="170066" y="1672304"/>
                  <a:pt x="171685" y="1669161"/>
                </a:cubicBezTo>
                <a:cubicBezTo>
                  <a:pt x="174447" y="1664113"/>
                  <a:pt x="177686" y="1659636"/>
                  <a:pt x="180543" y="1654302"/>
                </a:cubicBezTo>
                <a:cubicBezTo>
                  <a:pt x="182781" y="1651178"/>
                  <a:pt x="184191" y="1647539"/>
                  <a:pt x="184639" y="1643729"/>
                </a:cubicBezTo>
                <a:cubicBezTo>
                  <a:pt x="184639" y="1640205"/>
                  <a:pt x="182639" y="1631347"/>
                  <a:pt x="186258" y="1629823"/>
                </a:cubicBezTo>
                <a:cubicBezTo>
                  <a:pt x="191878" y="1630966"/>
                  <a:pt x="192449" y="1641348"/>
                  <a:pt x="193973" y="1645634"/>
                </a:cubicBezTo>
                <a:cubicBezTo>
                  <a:pt x="195545" y="1649311"/>
                  <a:pt x="197498" y="1652825"/>
                  <a:pt x="199784" y="1656112"/>
                </a:cubicBezTo>
                <a:cubicBezTo>
                  <a:pt x="201308" y="1658969"/>
                  <a:pt x="202832" y="1662303"/>
                  <a:pt x="204070" y="1665637"/>
                </a:cubicBezTo>
                <a:cubicBezTo>
                  <a:pt x="205041" y="1668104"/>
                  <a:pt x="206422" y="1670390"/>
                  <a:pt x="208166" y="1672400"/>
                </a:cubicBezTo>
                <a:cubicBezTo>
                  <a:pt x="215595" y="1670590"/>
                  <a:pt x="213119" y="1652302"/>
                  <a:pt x="213119" y="1646872"/>
                </a:cubicBezTo>
                <a:cubicBezTo>
                  <a:pt x="212738" y="1643072"/>
                  <a:pt x="212738" y="1639243"/>
                  <a:pt x="213119" y="1635443"/>
                </a:cubicBezTo>
                <a:cubicBezTo>
                  <a:pt x="214185" y="1631671"/>
                  <a:pt x="215519" y="1627975"/>
                  <a:pt x="217119" y="1624393"/>
                </a:cubicBezTo>
                <a:cubicBezTo>
                  <a:pt x="218357" y="1621060"/>
                  <a:pt x="220453" y="1617631"/>
                  <a:pt x="221882" y="1614868"/>
                </a:cubicBezTo>
                <a:cubicBezTo>
                  <a:pt x="223053" y="1611802"/>
                  <a:pt x="223853" y="1608601"/>
                  <a:pt x="224263" y="1605343"/>
                </a:cubicBezTo>
                <a:cubicBezTo>
                  <a:pt x="225406" y="1597724"/>
                  <a:pt x="228063" y="1590399"/>
                  <a:pt x="232073" y="1583817"/>
                </a:cubicBezTo>
                <a:cubicBezTo>
                  <a:pt x="233597" y="1581721"/>
                  <a:pt x="236836" y="1577530"/>
                  <a:pt x="239693" y="1580674"/>
                </a:cubicBezTo>
                <a:cubicBezTo>
                  <a:pt x="240160" y="1583093"/>
                  <a:pt x="240379" y="1585551"/>
                  <a:pt x="240360" y="1588008"/>
                </a:cubicBezTo>
                <a:cubicBezTo>
                  <a:pt x="240979" y="1590418"/>
                  <a:pt x="241455" y="1592875"/>
                  <a:pt x="241789" y="1595342"/>
                </a:cubicBezTo>
                <a:cubicBezTo>
                  <a:pt x="241789" y="1597819"/>
                  <a:pt x="240646" y="1602772"/>
                  <a:pt x="241789" y="1604867"/>
                </a:cubicBezTo>
                <a:cubicBezTo>
                  <a:pt x="244170" y="1610868"/>
                  <a:pt x="261601" y="1585151"/>
                  <a:pt x="263792" y="1581721"/>
                </a:cubicBezTo>
                <a:cubicBezTo>
                  <a:pt x="265982" y="1578293"/>
                  <a:pt x="267507" y="1575340"/>
                  <a:pt x="269507" y="1572196"/>
                </a:cubicBezTo>
                <a:cubicBezTo>
                  <a:pt x="272364" y="1567129"/>
                  <a:pt x="276631" y="1562995"/>
                  <a:pt x="281794" y="1560290"/>
                </a:cubicBezTo>
                <a:cubicBezTo>
                  <a:pt x="288557" y="1556957"/>
                  <a:pt x="298367" y="1553432"/>
                  <a:pt x="304178" y="1560290"/>
                </a:cubicBezTo>
                <a:cubicBezTo>
                  <a:pt x="307997" y="1566472"/>
                  <a:pt x="309664" y="1573730"/>
                  <a:pt x="308940" y="1580960"/>
                </a:cubicBezTo>
                <a:cubicBezTo>
                  <a:pt x="308130" y="1596571"/>
                  <a:pt x="308130" y="1612211"/>
                  <a:pt x="308940" y="1627822"/>
                </a:cubicBezTo>
                <a:cubicBezTo>
                  <a:pt x="309607" y="1632299"/>
                  <a:pt x="312845" y="1657445"/>
                  <a:pt x="322942" y="1650397"/>
                </a:cubicBezTo>
                <a:cubicBezTo>
                  <a:pt x="326085" y="1648206"/>
                  <a:pt x="325609" y="1643729"/>
                  <a:pt x="325609" y="1640395"/>
                </a:cubicBezTo>
                <a:cubicBezTo>
                  <a:pt x="325295" y="1635014"/>
                  <a:pt x="325552" y="1629623"/>
                  <a:pt x="326371" y="1624298"/>
                </a:cubicBezTo>
                <a:cubicBezTo>
                  <a:pt x="327323" y="1621269"/>
                  <a:pt x="328733" y="1618412"/>
                  <a:pt x="330562" y="1615821"/>
                </a:cubicBezTo>
                <a:cubicBezTo>
                  <a:pt x="331819" y="1613230"/>
                  <a:pt x="332686" y="1610468"/>
                  <a:pt x="333134" y="1607629"/>
                </a:cubicBezTo>
                <a:cubicBezTo>
                  <a:pt x="333895" y="1604962"/>
                  <a:pt x="335515" y="1602486"/>
                  <a:pt x="336563" y="1599819"/>
                </a:cubicBezTo>
                <a:cubicBezTo>
                  <a:pt x="337610" y="1597152"/>
                  <a:pt x="337515" y="1593056"/>
                  <a:pt x="338753" y="1590294"/>
                </a:cubicBezTo>
                <a:cubicBezTo>
                  <a:pt x="339992" y="1587532"/>
                  <a:pt x="341897" y="1587341"/>
                  <a:pt x="343325" y="1585436"/>
                </a:cubicBezTo>
                <a:cubicBezTo>
                  <a:pt x="344754" y="1583531"/>
                  <a:pt x="346945" y="1569149"/>
                  <a:pt x="351993" y="1570101"/>
                </a:cubicBezTo>
                <a:cubicBezTo>
                  <a:pt x="355422" y="1570672"/>
                  <a:pt x="357232" y="1588008"/>
                  <a:pt x="357327" y="1591342"/>
                </a:cubicBezTo>
                <a:cubicBezTo>
                  <a:pt x="357327" y="1600295"/>
                  <a:pt x="357327" y="1609344"/>
                  <a:pt x="357327" y="1618297"/>
                </a:cubicBezTo>
                <a:lnTo>
                  <a:pt x="357327" y="1637347"/>
                </a:lnTo>
                <a:cubicBezTo>
                  <a:pt x="357327" y="1640872"/>
                  <a:pt x="357327" y="1644491"/>
                  <a:pt x="357327" y="1648016"/>
                </a:cubicBezTo>
                <a:cubicBezTo>
                  <a:pt x="356622" y="1651664"/>
                  <a:pt x="355670" y="1655264"/>
                  <a:pt x="354470" y="1658779"/>
                </a:cubicBezTo>
                <a:cubicBezTo>
                  <a:pt x="353688" y="1665103"/>
                  <a:pt x="353688" y="1671504"/>
                  <a:pt x="354470" y="1677829"/>
                </a:cubicBezTo>
                <a:cubicBezTo>
                  <a:pt x="355146" y="1681239"/>
                  <a:pt x="356098" y="1684582"/>
                  <a:pt x="357327" y="1687830"/>
                </a:cubicBezTo>
                <a:cubicBezTo>
                  <a:pt x="358089" y="1691164"/>
                  <a:pt x="356565" y="1693831"/>
                  <a:pt x="360375" y="1696021"/>
                </a:cubicBezTo>
                <a:cubicBezTo>
                  <a:pt x="364185" y="1698212"/>
                  <a:pt x="369900" y="1694021"/>
                  <a:pt x="373329" y="1690687"/>
                </a:cubicBezTo>
                <a:cubicBezTo>
                  <a:pt x="377730" y="1685249"/>
                  <a:pt x="381559" y="1679381"/>
                  <a:pt x="384759" y="1673161"/>
                </a:cubicBezTo>
                <a:cubicBezTo>
                  <a:pt x="387998" y="1667542"/>
                  <a:pt x="384759" y="1662398"/>
                  <a:pt x="386569" y="1656207"/>
                </a:cubicBezTo>
                <a:cubicBezTo>
                  <a:pt x="387331" y="1652778"/>
                  <a:pt x="388950" y="1652302"/>
                  <a:pt x="389426" y="1648396"/>
                </a:cubicBezTo>
                <a:cubicBezTo>
                  <a:pt x="389617" y="1644815"/>
                  <a:pt x="389617" y="1641215"/>
                  <a:pt x="389426" y="1637633"/>
                </a:cubicBezTo>
                <a:cubicBezTo>
                  <a:pt x="389426" y="1632204"/>
                  <a:pt x="386855" y="1622869"/>
                  <a:pt x="394856" y="1624012"/>
                </a:cubicBezTo>
                <a:cubicBezTo>
                  <a:pt x="401047" y="1624965"/>
                  <a:pt x="404857" y="1633537"/>
                  <a:pt x="406190" y="1638110"/>
                </a:cubicBezTo>
                <a:cubicBezTo>
                  <a:pt x="410705" y="1653597"/>
                  <a:pt x="413172" y="1669609"/>
                  <a:pt x="413525" y="1685735"/>
                </a:cubicBezTo>
                <a:cubicBezTo>
                  <a:pt x="413401" y="1698936"/>
                  <a:pt x="414030" y="1712138"/>
                  <a:pt x="415430" y="1725263"/>
                </a:cubicBezTo>
                <a:cubicBezTo>
                  <a:pt x="416573" y="1734788"/>
                  <a:pt x="417811" y="1744313"/>
                  <a:pt x="418192" y="1753362"/>
                </a:cubicBezTo>
                <a:cubicBezTo>
                  <a:pt x="418192" y="1759934"/>
                  <a:pt x="418192" y="1766602"/>
                  <a:pt x="418192" y="1773174"/>
                </a:cubicBezTo>
                <a:cubicBezTo>
                  <a:pt x="416715" y="1780213"/>
                  <a:pt x="416715" y="1787471"/>
                  <a:pt x="418192" y="1794510"/>
                </a:cubicBezTo>
                <a:cubicBezTo>
                  <a:pt x="427145" y="1791462"/>
                  <a:pt x="432098" y="1768316"/>
                  <a:pt x="435051" y="1760506"/>
                </a:cubicBezTo>
                <a:cubicBezTo>
                  <a:pt x="437051" y="1755267"/>
                  <a:pt x="441433" y="1751743"/>
                  <a:pt x="443338" y="1746504"/>
                </a:cubicBezTo>
                <a:cubicBezTo>
                  <a:pt x="445633" y="1739284"/>
                  <a:pt x="446938" y="1731788"/>
                  <a:pt x="447243" y="1724216"/>
                </a:cubicBezTo>
                <a:cubicBezTo>
                  <a:pt x="447815" y="1710023"/>
                  <a:pt x="451720" y="1696307"/>
                  <a:pt x="452672" y="1682115"/>
                </a:cubicBezTo>
                <a:cubicBezTo>
                  <a:pt x="453244" y="1673638"/>
                  <a:pt x="451720" y="1664970"/>
                  <a:pt x="452672" y="1656493"/>
                </a:cubicBezTo>
                <a:cubicBezTo>
                  <a:pt x="453530" y="1645253"/>
                  <a:pt x="455625" y="1635443"/>
                  <a:pt x="455530" y="1623917"/>
                </a:cubicBezTo>
                <a:cubicBezTo>
                  <a:pt x="454930" y="1616488"/>
                  <a:pt x="455082" y="1609020"/>
                  <a:pt x="456006" y="1601629"/>
                </a:cubicBezTo>
                <a:cubicBezTo>
                  <a:pt x="457435" y="1594580"/>
                  <a:pt x="460102" y="1587913"/>
                  <a:pt x="460959" y="1580769"/>
                </a:cubicBezTo>
                <a:cubicBezTo>
                  <a:pt x="462645" y="1570092"/>
                  <a:pt x="468084" y="1560367"/>
                  <a:pt x="476294" y="1553337"/>
                </a:cubicBezTo>
                <a:cubicBezTo>
                  <a:pt x="485657" y="1544793"/>
                  <a:pt x="493658" y="1534868"/>
                  <a:pt x="500011" y="1523905"/>
                </a:cubicBezTo>
                <a:cubicBezTo>
                  <a:pt x="503441" y="1517142"/>
                  <a:pt x="507060" y="1510189"/>
                  <a:pt x="510299" y="1503140"/>
                </a:cubicBezTo>
                <a:cubicBezTo>
                  <a:pt x="511918" y="1510570"/>
                  <a:pt x="520490" y="1514570"/>
                  <a:pt x="526301" y="1519618"/>
                </a:cubicBezTo>
                <a:lnTo>
                  <a:pt x="518585" y="1483900"/>
                </a:lnTo>
                <a:cubicBezTo>
                  <a:pt x="518900" y="1483319"/>
                  <a:pt x="519147" y="1482719"/>
                  <a:pt x="519347" y="1482090"/>
                </a:cubicBezTo>
                <a:cubicBezTo>
                  <a:pt x="519843" y="1476289"/>
                  <a:pt x="520890" y="1470546"/>
                  <a:pt x="522491" y="1464945"/>
                </a:cubicBezTo>
                <a:cubicBezTo>
                  <a:pt x="524777" y="1458944"/>
                  <a:pt x="525443" y="1453325"/>
                  <a:pt x="528206" y="1447228"/>
                </a:cubicBezTo>
                <a:cubicBezTo>
                  <a:pt x="529672" y="1441980"/>
                  <a:pt x="531454" y="1436827"/>
                  <a:pt x="533540" y="1431798"/>
                </a:cubicBezTo>
                <a:cubicBezTo>
                  <a:pt x="536016" y="1427702"/>
                  <a:pt x="538397" y="1423416"/>
                  <a:pt x="540779" y="1419796"/>
                </a:cubicBezTo>
                <a:cubicBezTo>
                  <a:pt x="549313" y="1409976"/>
                  <a:pt x="559581" y="1401804"/>
                  <a:pt x="571068" y="1395698"/>
                </a:cubicBezTo>
                <a:cubicBezTo>
                  <a:pt x="576297" y="1391021"/>
                  <a:pt x="580984" y="1385783"/>
                  <a:pt x="585070" y="1380077"/>
                </a:cubicBezTo>
                <a:cubicBezTo>
                  <a:pt x="588985" y="1375905"/>
                  <a:pt x="592585" y="1371448"/>
                  <a:pt x="595833" y="1366742"/>
                </a:cubicBezTo>
                <a:cubicBezTo>
                  <a:pt x="604206" y="1356322"/>
                  <a:pt x="613588" y="1346749"/>
                  <a:pt x="623837" y="1338167"/>
                </a:cubicBezTo>
                <a:cubicBezTo>
                  <a:pt x="634981" y="1327404"/>
                  <a:pt x="650888" y="1320736"/>
                  <a:pt x="663556" y="1311402"/>
                </a:cubicBezTo>
                <a:cubicBezTo>
                  <a:pt x="678853" y="1300515"/>
                  <a:pt x="693426" y="1288647"/>
                  <a:pt x="707180" y="1275874"/>
                </a:cubicBezTo>
                <a:cubicBezTo>
                  <a:pt x="722154" y="1260881"/>
                  <a:pt x="738232" y="1247032"/>
                  <a:pt x="755282" y="1234440"/>
                </a:cubicBezTo>
                <a:cubicBezTo>
                  <a:pt x="780694" y="1216504"/>
                  <a:pt x="808488" y="1202207"/>
                  <a:pt x="837863" y="1191959"/>
                </a:cubicBezTo>
                <a:cubicBezTo>
                  <a:pt x="863295" y="1182910"/>
                  <a:pt x="887965" y="1172909"/>
                  <a:pt x="914063" y="1164812"/>
                </a:cubicBezTo>
                <a:cubicBezTo>
                  <a:pt x="932161" y="1159383"/>
                  <a:pt x="948353" y="1150239"/>
                  <a:pt x="966927" y="1146619"/>
                </a:cubicBezTo>
                <a:cubicBezTo>
                  <a:pt x="986301" y="1144010"/>
                  <a:pt x="1005037" y="1137942"/>
                  <a:pt x="1022267" y="1128712"/>
                </a:cubicBezTo>
                <a:cubicBezTo>
                  <a:pt x="1035555" y="1120854"/>
                  <a:pt x="1047861" y="1111453"/>
                  <a:pt x="1058938" y="1100709"/>
                </a:cubicBezTo>
                <a:cubicBezTo>
                  <a:pt x="1078903" y="1077373"/>
                  <a:pt x="1096905" y="1052427"/>
                  <a:pt x="1112755" y="1026128"/>
                </a:cubicBezTo>
                <a:cubicBezTo>
                  <a:pt x="1132072" y="998220"/>
                  <a:pt x="1153951" y="972169"/>
                  <a:pt x="1178096" y="948309"/>
                </a:cubicBezTo>
                <a:cubicBezTo>
                  <a:pt x="1197146" y="928211"/>
                  <a:pt x="1223245" y="918496"/>
                  <a:pt x="1248391" y="908876"/>
                </a:cubicBezTo>
                <a:cubicBezTo>
                  <a:pt x="1260916" y="904894"/>
                  <a:pt x="1274232" y="904085"/>
                  <a:pt x="1287158" y="906494"/>
                </a:cubicBezTo>
                <a:cubicBezTo>
                  <a:pt x="1300493" y="909352"/>
                  <a:pt x="1309256" y="919639"/>
                  <a:pt x="1319543" y="927640"/>
                </a:cubicBezTo>
                <a:cubicBezTo>
                  <a:pt x="1324115" y="930449"/>
                  <a:pt x="1328449" y="933641"/>
                  <a:pt x="1332497" y="937165"/>
                </a:cubicBezTo>
                <a:cubicBezTo>
                  <a:pt x="1335259" y="940213"/>
                  <a:pt x="1337831" y="943642"/>
                  <a:pt x="1340593" y="946690"/>
                </a:cubicBezTo>
                <a:cubicBezTo>
                  <a:pt x="1350308" y="955462"/>
                  <a:pt x="1357919" y="966302"/>
                  <a:pt x="1362882" y="978408"/>
                </a:cubicBezTo>
                <a:cubicBezTo>
                  <a:pt x="1365644" y="988504"/>
                  <a:pt x="1369358" y="998029"/>
                  <a:pt x="1372407" y="1007935"/>
                </a:cubicBezTo>
                <a:cubicBezTo>
                  <a:pt x="1374835" y="1016451"/>
                  <a:pt x="1376750" y="1025100"/>
                  <a:pt x="1378121" y="1033843"/>
                </a:cubicBezTo>
                <a:cubicBezTo>
                  <a:pt x="1382655" y="1053303"/>
                  <a:pt x="1388608" y="1072401"/>
                  <a:pt x="1395933" y="1090993"/>
                </a:cubicBezTo>
                <a:cubicBezTo>
                  <a:pt x="1410221" y="1129093"/>
                  <a:pt x="1427461" y="1165765"/>
                  <a:pt x="1439558" y="1205293"/>
                </a:cubicBezTo>
                <a:cubicBezTo>
                  <a:pt x="1443053" y="1215628"/>
                  <a:pt x="1445292" y="1226334"/>
                  <a:pt x="1446225" y="1237202"/>
                </a:cubicBezTo>
                <a:cubicBezTo>
                  <a:pt x="1446225" y="1246727"/>
                  <a:pt x="1449750" y="1254824"/>
                  <a:pt x="1451083" y="1263872"/>
                </a:cubicBezTo>
                <a:cubicBezTo>
                  <a:pt x="1451245" y="1269016"/>
                  <a:pt x="1451950" y="1274121"/>
                  <a:pt x="1453178" y="1279112"/>
                </a:cubicBezTo>
                <a:cubicBezTo>
                  <a:pt x="1454607" y="1283208"/>
                  <a:pt x="1456131" y="1286923"/>
                  <a:pt x="1457274" y="1291114"/>
                </a:cubicBezTo>
                <a:cubicBezTo>
                  <a:pt x="1460484" y="1301553"/>
                  <a:pt x="1462180" y="1312392"/>
                  <a:pt x="1462323" y="1323308"/>
                </a:cubicBezTo>
                <a:cubicBezTo>
                  <a:pt x="1462323" y="1355979"/>
                  <a:pt x="1464704" y="1388078"/>
                  <a:pt x="1464894" y="1420844"/>
                </a:cubicBezTo>
                <a:cubicBezTo>
                  <a:pt x="1464894" y="1428941"/>
                  <a:pt x="1467466" y="1436275"/>
                  <a:pt x="1467657" y="1444276"/>
                </a:cubicBezTo>
                <a:cubicBezTo>
                  <a:pt x="1467037" y="1449715"/>
                  <a:pt x="1467037" y="1455220"/>
                  <a:pt x="1467657" y="1460659"/>
                </a:cubicBezTo>
                <a:cubicBezTo>
                  <a:pt x="1479944" y="1463135"/>
                  <a:pt x="1479563" y="1438275"/>
                  <a:pt x="1480610" y="1431417"/>
                </a:cubicBezTo>
                <a:cubicBezTo>
                  <a:pt x="1482420" y="1420368"/>
                  <a:pt x="1488897" y="1410843"/>
                  <a:pt x="1488802" y="1399318"/>
                </a:cubicBezTo>
                <a:cubicBezTo>
                  <a:pt x="1488802" y="1394841"/>
                  <a:pt x="1487563" y="1370076"/>
                  <a:pt x="1496993" y="1375505"/>
                </a:cubicBezTo>
                <a:cubicBezTo>
                  <a:pt x="1499851" y="1377220"/>
                  <a:pt x="1500994" y="1386554"/>
                  <a:pt x="1501946" y="1389888"/>
                </a:cubicBezTo>
                <a:cubicBezTo>
                  <a:pt x="1503280" y="1395127"/>
                  <a:pt x="1503661" y="1400842"/>
                  <a:pt x="1505090" y="1405985"/>
                </a:cubicBezTo>
                <a:cubicBezTo>
                  <a:pt x="1506576" y="1411710"/>
                  <a:pt x="1507376" y="1417596"/>
                  <a:pt x="1507471" y="1423511"/>
                </a:cubicBezTo>
                <a:cubicBezTo>
                  <a:pt x="1507471" y="1429893"/>
                  <a:pt x="1510043" y="1435608"/>
                  <a:pt x="1510233" y="1442085"/>
                </a:cubicBezTo>
                <a:cubicBezTo>
                  <a:pt x="1509662" y="1448505"/>
                  <a:pt x="1510338" y="1454972"/>
                  <a:pt x="1512233" y="1461135"/>
                </a:cubicBezTo>
                <a:cubicBezTo>
                  <a:pt x="1514396" y="1465021"/>
                  <a:pt x="1516338" y="1469031"/>
                  <a:pt x="1518044" y="1473136"/>
                </a:cubicBezTo>
                <a:cubicBezTo>
                  <a:pt x="1519187" y="1477899"/>
                  <a:pt x="1516996" y="1483328"/>
                  <a:pt x="1518044" y="1487995"/>
                </a:cubicBezTo>
                <a:cubicBezTo>
                  <a:pt x="1518615" y="1490282"/>
                  <a:pt x="1520425" y="1490853"/>
                  <a:pt x="1520996" y="1493139"/>
                </a:cubicBezTo>
                <a:cubicBezTo>
                  <a:pt x="1521282" y="1495834"/>
                  <a:pt x="1521282" y="1498540"/>
                  <a:pt x="1520996" y="1501235"/>
                </a:cubicBezTo>
                <a:cubicBezTo>
                  <a:pt x="1520692" y="1505741"/>
                  <a:pt x="1521863" y="1510217"/>
                  <a:pt x="1524330" y="1513999"/>
                </a:cubicBezTo>
                <a:cubicBezTo>
                  <a:pt x="1526902" y="1517809"/>
                  <a:pt x="1532426" y="1520095"/>
                  <a:pt x="1532331" y="1525143"/>
                </a:cubicBezTo>
                <a:cubicBezTo>
                  <a:pt x="1538141" y="1523714"/>
                  <a:pt x="1546047" y="1503426"/>
                  <a:pt x="1548143" y="1497235"/>
                </a:cubicBezTo>
                <a:cubicBezTo>
                  <a:pt x="1550810" y="1485595"/>
                  <a:pt x="1551610" y="1473603"/>
                  <a:pt x="1550524" y="1461707"/>
                </a:cubicBezTo>
                <a:cubicBezTo>
                  <a:pt x="1549781" y="1452067"/>
                  <a:pt x="1546781" y="1442733"/>
                  <a:pt x="1541761" y="1434465"/>
                </a:cubicBezTo>
                <a:cubicBezTo>
                  <a:pt x="1536237" y="1423892"/>
                  <a:pt x="1540332" y="1408747"/>
                  <a:pt x="1542237" y="1398079"/>
                </a:cubicBezTo>
                <a:cubicBezTo>
                  <a:pt x="1542714" y="1393231"/>
                  <a:pt x="1542714" y="1388354"/>
                  <a:pt x="1542237" y="1383506"/>
                </a:cubicBezTo>
                <a:cubicBezTo>
                  <a:pt x="1542371" y="1377591"/>
                  <a:pt x="1543199" y="1371705"/>
                  <a:pt x="1544713" y="1365980"/>
                </a:cubicBezTo>
                <a:cubicBezTo>
                  <a:pt x="1545762" y="1361218"/>
                  <a:pt x="1543666" y="1355788"/>
                  <a:pt x="1544713" y="1351121"/>
                </a:cubicBezTo>
                <a:cubicBezTo>
                  <a:pt x="1545285" y="1348835"/>
                  <a:pt x="1547095" y="1348264"/>
                  <a:pt x="1547666" y="1346073"/>
                </a:cubicBezTo>
                <a:cubicBezTo>
                  <a:pt x="1547905" y="1343349"/>
                  <a:pt x="1547905" y="1340606"/>
                  <a:pt x="1547666" y="1337882"/>
                </a:cubicBezTo>
                <a:cubicBezTo>
                  <a:pt x="1547666" y="1329118"/>
                  <a:pt x="1543952" y="1314450"/>
                  <a:pt x="1547666" y="1306354"/>
                </a:cubicBezTo>
                <a:cubicBezTo>
                  <a:pt x="1551381" y="1298258"/>
                  <a:pt x="1560049" y="1307592"/>
                  <a:pt x="1562716" y="1312735"/>
                </a:cubicBezTo>
                <a:cubicBezTo>
                  <a:pt x="1565116" y="1319622"/>
                  <a:pt x="1568317" y="1326204"/>
                  <a:pt x="1572241" y="1332357"/>
                </a:cubicBezTo>
                <a:cubicBezTo>
                  <a:pt x="1578432" y="1339501"/>
                  <a:pt x="1585385" y="1339786"/>
                  <a:pt x="1585195" y="1329880"/>
                </a:cubicBezTo>
                <a:cubicBezTo>
                  <a:pt x="1585195" y="1326070"/>
                  <a:pt x="1585195" y="1322260"/>
                  <a:pt x="1585195" y="1318546"/>
                </a:cubicBezTo>
                <a:cubicBezTo>
                  <a:pt x="1585195" y="1313402"/>
                  <a:pt x="1585195" y="1308163"/>
                  <a:pt x="1585195" y="1303020"/>
                </a:cubicBezTo>
                <a:cubicBezTo>
                  <a:pt x="1584433" y="1299419"/>
                  <a:pt x="1583480" y="1295857"/>
                  <a:pt x="1582337" y="1292352"/>
                </a:cubicBezTo>
                <a:cubicBezTo>
                  <a:pt x="1581671" y="1288733"/>
                  <a:pt x="1582337" y="1285303"/>
                  <a:pt x="1581861" y="1281684"/>
                </a:cubicBezTo>
                <a:cubicBezTo>
                  <a:pt x="1580575" y="1277284"/>
                  <a:pt x="1579871" y="1272740"/>
                  <a:pt x="1579765" y="1268159"/>
                </a:cubicBezTo>
                <a:cubicBezTo>
                  <a:pt x="1580185" y="1260100"/>
                  <a:pt x="1579480" y="1252023"/>
                  <a:pt x="1577670" y="1244155"/>
                </a:cubicBezTo>
                <a:cubicBezTo>
                  <a:pt x="1576832" y="1237126"/>
                  <a:pt x="1575556" y="1230163"/>
                  <a:pt x="1573860" y="1223296"/>
                </a:cubicBezTo>
                <a:cubicBezTo>
                  <a:pt x="1572241" y="1219105"/>
                  <a:pt x="1569193" y="1217390"/>
                  <a:pt x="1569003" y="1212056"/>
                </a:cubicBezTo>
                <a:cubicBezTo>
                  <a:pt x="1568726" y="1207465"/>
                  <a:pt x="1568050" y="1202912"/>
                  <a:pt x="1567002" y="1198435"/>
                </a:cubicBezTo>
                <a:cubicBezTo>
                  <a:pt x="1566107" y="1191835"/>
                  <a:pt x="1565888" y="1185167"/>
                  <a:pt x="1566335" y="1178528"/>
                </a:cubicBezTo>
                <a:cubicBezTo>
                  <a:pt x="1566126" y="1174547"/>
                  <a:pt x="1566355" y="1170556"/>
                  <a:pt x="1567002" y="1166622"/>
                </a:cubicBezTo>
                <a:cubicBezTo>
                  <a:pt x="1568336" y="1160335"/>
                  <a:pt x="1568336" y="1154049"/>
                  <a:pt x="1569669" y="1147572"/>
                </a:cubicBezTo>
                <a:cubicBezTo>
                  <a:pt x="1571003" y="1141095"/>
                  <a:pt x="1570622" y="1134427"/>
                  <a:pt x="1572146" y="1128522"/>
                </a:cubicBezTo>
                <a:cubicBezTo>
                  <a:pt x="1574765" y="1121997"/>
                  <a:pt x="1576432" y="1115139"/>
                  <a:pt x="1577099" y="1108138"/>
                </a:cubicBezTo>
                <a:cubicBezTo>
                  <a:pt x="1577099" y="1086993"/>
                  <a:pt x="1578242" y="1065562"/>
                  <a:pt x="1577099" y="1044511"/>
                </a:cubicBezTo>
                <a:cubicBezTo>
                  <a:pt x="1577099" y="1039368"/>
                  <a:pt x="1574622" y="1034986"/>
                  <a:pt x="1574241" y="1030034"/>
                </a:cubicBezTo>
                <a:cubicBezTo>
                  <a:pt x="1574241" y="1026509"/>
                  <a:pt x="1574241" y="1022794"/>
                  <a:pt x="1574241" y="1019270"/>
                </a:cubicBezTo>
                <a:cubicBezTo>
                  <a:pt x="1573908" y="1015708"/>
                  <a:pt x="1574098" y="1012107"/>
                  <a:pt x="1574813" y="1008602"/>
                </a:cubicBezTo>
                <a:cubicBezTo>
                  <a:pt x="1575946" y="1004240"/>
                  <a:pt x="1576584" y="999773"/>
                  <a:pt x="1576718" y="995267"/>
                </a:cubicBezTo>
                <a:cubicBezTo>
                  <a:pt x="1578051" y="980122"/>
                  <a:pt x="1581099" y="965359"/>
                  <a:pt x="1583385" y="950500"/>
                </a:cubicBezTo>
                <a:cubicBezTo>
                  <a:pt x="1583862" y="946832"/>
                  <a:pt x="1583862" y="943118"/>
                  <a:pt x="1583385" y="939451"/>
                </a:cubicBezTo>
                <a:cubicBezTo>
                  <a:pt x="1582718" y="933641"/>
                  <a:pt x="1580337" y="928307"/>
                  <a:pt x="1579671" y="922496"/>
                </a:cubicBezTo>
                <a:cubicBezTo>
                  <a:pt x="1579423" y="913533"/>
                  <a:pt x="1580318" y="904570"/>
                  <a:pt x="1582337" y="895826"/>
                </a:cubicBezTo>
                <a:cubicBezTo>
                  <a:pt x="1583956" y="886130"/>
                  <a:pt x="1584719" y="876319"/>
                  <a:pt x="1584623" y="866489"/>
                </a:cubicBezTo>
                <a:cubicBezTo>
                  <a:pt x="1584004" y="857355"/>
                  <a:pt x="1584004" y="848192"/>
                  <a:pt x="1584623" y="839057"/>
                </a:cubicBezTo>
                <a:cubicBezTo>
                  <a:pt x="1585862" y="834228"/>
                  <a:pt x="1586814" y="829332"/>
                  <a:pt x="1587481" y="824389"/>
                </a:cubicBezTo>
                <a:cubicBezTo>
                  <a:pt x="1587481" y="820579"/>
                  <a:pt x="1587481" y="816864"/>
                  <a:pt x="1587481" y="813054"/>
                </a:cubicBezTo>
                <a:cubicBezTo>
                  <a:pt x="1588490" y="805129"/>
                  <a:pt x="1588910" y="797138"/>
                  <a:pt x="1588719" y="789146"/>
                </a:cubicBezTo>
                <a:close/>
              </a:path>
            </a:pathLst>
          </a:custGeom>
          <a:solidFill>
            <a:srgbClr val="BFBFBF"/>
          </a:solidFill>
          <a:ln w="9525" cap="flat">
            <a:noFill/>
            <a:prstDash val="solid"/>
            <a:miter/>
          </a:ln>
        </p:spPr>
        <p:txBody>
          <a:bodyPr rtlCol="0" anchor="ctr"/>
          <a:lstStyle/>
          <a:p>
            <a:endParaRPr lang="en-US"/>
          </a:p>
        </p:txBody>
      </p:sp>
      <p:sp>
        <p:nvSpPr>
          <p:cNvPr id="558" name="Freeform: Shape 557">
            <a:extLst>
              <a:ext uri="{FF2B5EF4-FFF2-40B4-BE49-F238E27FC236}">
                <a16:creationId xmlns:a16="http://schemas.microsoft.com/office/drawing/2014/main" id="{84DAC309-FAFC-FCB9-FF94-B9534F16A3C5}"/>
              </a:ext>
            </a:extLst>
          </p:cNvPr>
          <p:cNvSpPr/>
          <p:nvPr/>
        </p:nvSpPr>
        <p:spPr>
          <a:xfrm>
            <a:off x="8154947" y="4692533"/>
            <a:ext cx="297188" cy="1497269"/>
          </a:xfrm>
          <a:custGeom>
            <a:avLst/>
            <a:gdLst>
              <a:gd name="connsiteX0" fmla="*/ 203169 w 203168"/>
              <a:gd name="connsiteY0" fmla="*/ 125852 h 1023583"/>
              <a:gd name="connsiteX1" fmla="*/ 136494 w 203168"/>
              <a:gd name="connsiteY1" fmla="*/ 467895 h 1023583"/>
              <a:gd name="connsiteX2" fmla="*/ 180975 w 203168"/>
              <a:gd name="connsiteY2" fmla="*/ 766980 h 1023583"/>
              <a:gd name="connsiteX3" fmla="*/ 154496 w 203168"/>
              <a:gd name="connsiteY3" fmla="*/ 1023584 h 1023583"/>
              <a:gd name="connsiteX4" fmla="*/ 0 w 203168"/>
              <a:gd name="connsiteY4" fmla="*/ 1023584 h 1023583"/>
              <a:gd name="connsiteX5" fmla="*/ 5334 w 203168"/>
              <a:gd name="connsiteY5" fmla="*/ 936620 h 1023583"/>
              <a:gd name="connsiteX6" fmla="*/ 42863 w 203168"/>
              <a:gd name="connsiteY6" fmla="*/ 826797 h 1023583"/>
              <a:gd name="connsiteX7" fmla="*/ 28575 w 203168"/>
              <a:gd name="connsiteY7" fmla="*/ 481230 h 1023583"/>
              <a:gd name="connsiteX8" fmla="*/ 19050 w 203168"/>
              <a:gd name="connsiteY8" fmla="*/ 12505 h 1023583"/>
              <a:gd name="connsiteX9" fmla="*/ 203169 w 203168"/>
              <a:gd name="connsiteY9" fmla="*/ 125852 h 1023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168" h="1023583">
                <a:moveTo>
                  <a:pt x="203169" y="125852"/>
                </a:moveTo>
                <a:cubicBezTo>
                  <a:pt x="203169" y="125852"/>
                  <a:pt x="136494" y="424080"/>
                  <a:pt x="136494" y="467895"/>
                </a:cubicBezTo>
                <a:cubicBezTo>
                  <a:pt x="136494" y="644679"/>
                  <a:pt x="176403" y="741929"/>
                  <a:pt x="180975" y="766980"/>
                </a:cubicBezTo>
                <a:cubicBezTo>
                  <a:pt x="185547" y="792031"/>
                  <a:pt x="134112" y="919380"/>
                  <a:pt x="154496" y="1023584"/>
                </a:cubicBezTo>
                <a:lnTo>
                  <a:pt x="0" y="1023584"/>
                </a:lnTo>
                <a:cubicBezTo>
                  <a:pt x="0" y="1023584"/>
                  <a:pt x="20098" y="954527"/>
                  <a:pt x="5334" y="936620"/>
                </a:cubicBezTo>
                <a:cubicBezTo>
                  <a:pt x="-9430" y="918713"/>
                  <a:pt x="14288" y="858991"/>
                  <a:pt x="42863" y="826797"/>
                </a:cubicBezTo>
                <a:cubicBezTo>
                  <a:pt x="71438" y="794603"/>
                  <a:pt x="32099" y="509805"/>
                  <a:pt x="28575" y="481230"/>
                </a:cubicBezTo>
                <a:cubicBezTo>
                  <a:pt x="25051" y="452655"/>
                  <a:pt x="22289" y="72131"/>
                  <a:pt x="19050" y="12505"/>
                </a:cubicBezTo>
                <a:cubicBezTo>
                  <a:pt x="15812" y="-47122"/>
                  <a:pt x="203169" y="125852"/>
                  <a:pt x="203169" y="125852"/>
                </a:cubicBezTo>
                <a:close/>
              </a:path>
            </a:pathLst>
          </a:custGeom>
          <a:solidFill>
            <a:srgbClr val="BFBFBF"/>
          </a:solidFill>
          <a:ln w="9525"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41337A69-34D2-3242-45F7-E6BEF9F964FB}"/>
              </a:ext>
            </a:extLst>
          </p:cNvPr>
          <p:cNvSpPr/>
          <p:nvPr/>
        </p:nvSpPr>
        <p:spPr>
          <a:xfrm>
            <a:off x="9197798" y="4752345"/>
            <a:ext cx="480042" cy="1443449"/>
          </a:xfrm>
          <a:custGeom>
            <a:avLst/>
            <a:gdLst>
              <a:gd name="connsiteX0" fmla="*/ 130797 w 328173"/>
              <a:gd name="connsiteY0" fmla="*/ 0 h 986790"/>
              <a:gd name="connsiteX1" fmla="*/ 258527 w 328173"/>
              <a:gd name="connsiteY1" fmla="*/ 189357 h 986790"/>
              <a:gd name="connsiteX2" fmla="*/ 325202 w 328173"/>
              <a:gd name="connsiteY2" fmla="*/ 707707 h 986790"/>
              <a:gd name="connsiteX3" fmla="*/ 270624 w 328173"/>
              <a:gd name="connsiteY3" fmla="*/ 986790 h 986790"/>
              <a:gd name="connsiteX4" fmla="*/ 122891 w 328173"/>
              <a:gd name="connsiteY4" fmla="*/ 986790 h 986790"/>
              <a:gd name="connsiteX5" fmla="*/ 146799 w 328173"/>
              <a:gd name="connsiteY5" fmla="*/ 845630 h 986790"/>
              <a:gd name="connsiteX6" fmla="*/ 177374 w 328173"/>
              <a:gd name="connsiteY6" fmla="*/ 668274 h 986790"/>
              <a:gd name="connsiteX7" fmla="*/ 5162 w 328173"/>
              <a:gd name="connsiteY7" fmla="*/ 170116 h 986790"/>
              <a:gd name="connsiteX8" fmla="*/ 130797 w 328173"/>
              <a:gd name="connsiteY8" fmla="*/ 0 h 98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173" h="986790">
                <a:moveTo>
                  <a:pt x="130797" y="0"/>
                </a:moveTo>
                <a:cubicBezTo>
                  <a:pt x="157753" y="118491"/>
                  <a:pt x="264147" y="132112"/>
                  <a:pt x="258527" y="189357"/>
                </a:cubicBezTo>
                <a:cubicBezTo>
                  <a:pt x="247097" y="314039"/>
                  <a:pt x="306152" y="642461"/>
                  <a:pt x="325202" y="707707"/>
                </a:cubicBezTo>
                <a:cubicBezTo>
                  <a:pt x="344252" y="772954"/>
                  <a:pt x="265290" y="861822"/>
                  <a:pt x="270624" y="986790"/>
                </a:cubicBezTo>
                <a:lnTo>
                  <a:pt x="122891" y="986790"/>
                </a:lnTo>
                <a:lnTo>
                  <a:pt x="146799" y="845630"/>
                </a:lnTo>
                <a:cubicBezTo>
                  <a:pt x="205092" y="750380"/>
                  <a:pt x="182231" y="712280"/>
                  <a:pt x="177374" y="668274"/>
                </a:cubicBezTo>
                <a:cubicBezTo>
                  <a:pt x="159848" y="507968"/>
                  <a:pt x="183184" y="346615"/>
                  <a:pt x="5162" y="170116"/>
                </a:cubicBezTo>
                <a:cubicBezTo>
                  <a:pt x="-30557" y="134493"/>
                  <a:pt x="130797" y="0"/>
                  <a:pt x="130797" y="0"/>
                </a:cubicBezTo>
                <a:close/>
              </a:path>
            </a:pathLst>
          </a:custGeom>
          <a:solidFill>
            <a:srgbClr val="BFBFBF"/>
          </a:solidFill>
          <a:ln w="9525" cap="flat">
            <a:no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3466327E-9399-6024-E345-C83B82C32CF0}"/>
              </a:ext>
            </a:extLst>
          </p:cNvPr>
          <p:cNvSpPr/>
          <p:nvPr/>
        </p:nvSpPr>
        <p:spPr>
          <a:xfrm>
            <a:off x="9197798" y="4752345"/>
            <a:ext cx="480042" cy="1443449"/>
          </a:xfrm>
          <a:custGeom>
            <a:avLst/>
            <a:gdLst>
              <a:gd name="connsiteX0" fmla="*/ 130797 w 328173"/>
              <a:gd name="connsiteY0" fmla="*/ 0 h 986790"/>
              <a:gd name="connsiteX1" fmla="*/ 258527 w 328173"/>
              <a:gd name="connsiteY1" fmla="*/ 189357 h 986790"/>
              <a:gd name="connsiteX2" fmla="*/ 325202 w 328173"/>
              <a:gd name="connsiteY2" fmla="*/ 707707 h 986790"/>
              <a:gd name="connsiteX3" fmla="*/ 270624 w 328173"/>
              <a:gd name="connsiteY3" fmla="*/ 986790 h 986790"/>
              <a:gd name="connsiteX4" fmla="*/ 122891 w 328173"/>
              <a:gd name="connsiteY4" fmla="*/ 986790 h 986790"/>
              <a:gd name="connsiteX5" fmla="*/ 146799 w 328173"/>
              <a:gd name="connsiteY5" fmla="*/ 845630 h 986790"/>
              <a:gd name="connsiteX6" fmla="*/ 177374 w 328173"/>
              <a:gd name="connsiteY6" fmla="*/ 668274 h 986790"/>
              <a:gd name="connsiteX7" fmla="*/ 5162 w 328173"/>
              <a:gd name="connsiteY7" fmla="*/ 170116 h 986790"/>
              <a:gd name="connsiteX8" fmla="*/ 130797 w 328173"/>
              <a:gd name="connsiteY8" fmla="*/ 0 h 98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8173" h="986790">
                <a:moveTo>
                  <a:pt x="130797" y="0"/>
                </a:moveTo>
                <a:cubicBezTo>
                  <a:pt x="157753" y="118491"/>
                  <a:pt x="264147" y="132112"/>
                  <a:pt x="258527" y="189357"/>
                </a:cubicBezTo>
                <a:cubicBezTo>
                  <a:pt x="247097" y="314039"/>
                  <a:pt x="306152" y="642461"/>
                  <a:pt x="325202" y="707707"/>
                </a:cubicBezTo>
                <a:cubicBezTo>
                  <a:pt x="344252" y="772954"/>
                  <a:pt x="265290" y="861822"/>
                  <a:pt x="270624" y="986790"/>
                </a:cubicBezTo>
                <a:lnTo>
                  <a:pt x="122891" y="986790"/>
                </a:lnTo>
                <a:lnTo>
                  <a:pt x="146799" y="845630"/>
                </a:lnTo>
                <a:cubicBezTo>
                  <a:pt x="205092" y="750380"/>
                  <a:pt x="182231" y="712280"/>
                  <a:pt x="177374" y="668274"/>
                </a:cubicBezTo>
                <a:cubicBezTo>
                  <a:pt x="159848" y="507968"/>
                  <a:pt x="183184" y="346615"/>
                  <a:pt x="5162" y="170116"/>
                </a:cubicBezTo>
                <a:cubicBezTo>
                  <a:pt x="-30557" y="134493"/>
                  <a:pt x="130797" y="0"/>
                  <a:pt x="130797" y="0"/>
                </a:cubicBezTo>
                <a:close/>
              </a:path>
            </a:pathLst>
          </a:custGeom>
          <a:solidFill>
            <a:srgbClr val="BFBFBF">
              <a:alpha val="40000"/>
            </a:srgbClr>
          </a:solidFill>
          <a:ln w="9525" cap="flat">
            <a:noFill/>
            <a:prstDash val="solid"/>
            <a:miter/>
          </a:ln>
        </p:spPr>
        <p:txBody>
          <a:bodyPr rtlCol="0" anchor="ctr"/>
          <a:lstStyle/>
          <a:p>
            <a:endParaRPr lang="en-US"/>
          </a:p>
        </p:txBody>
      </p:sp>
      <p:sp>
        <p:nvSpPr>
          <p:cNvPr id="561" name="Freeform: Shape 560">
            <a:extLst>
              <a:ext uri="{FF2B5EF4-FFF2-40B4-BE49-F238E27FC236}">
                <a16:creationId xmlns:a16="http://schemas.microsoft.com/office/drawing/2014/main" id="{E85D8C52-1CC4-CECC-6B29-BE1D4E986FEB}"/>
              </a:ext>
            </a:extLst>
          </p:cNvPr>
          <p:cNvSpPr/>
          <p:nvPr/>
        </p:nvSpPr>
        <p:spPr>
          <a:xfrm>
            <a:off x="8420493" y="4068586"/>
            <a:ext cx="966126" cy="955805"/>
          </a:xfrm>
          <a:custGeom>
            <a:avLst/>
            <a:gdLst>
              <a:gd name="connsiteX0" fmla="*/ 49540 w 660476"/>
              <a:gd name="connsiteY0" fmla="*/ 87774 h 653420"/>
              <a:gd name="connsiteX1" fmla="*/ 42968 w 660476"/>
              <a:gd name="connsiteY1" fmla="*/ 99775 h 653420"/>
              <a:gd name="connsiteX2" fmla="*/ 36681 w 660476"/>
              <a:gd name="connsiteY2" fmla="*/ 110348 h 653420"/>
              <a:gd name="connsiteX3" fmla="*/ 32300 w 660476"/>
              <a:gd name="connsiteY3" fmla="*/ 122159 h 653420"/>
              <a:gd name="connsiteX4" fmla="*/ 21537 w 660476"/>
              <a:gd name="connsiteY4" fmla="*/ 143304 h 653420"/>
              <a:gd name="connsiteX5" fmla="*/ 9440 w 660476"/>
              <a:gd name="connsiteY5" fmla="*/ 175499 h 653420"/>
              <a:gd name="connsiteX6" fmla="*/ 963 w 660476"/>
              <a:gd name="connsiteY6" fmla="*/ 217028 h 653420"/>
              <a:gd name="connsiteX7" fmla="*/ 963 w 660476"/>
              <a:gd name="connsiteY7" fmla="*/ 279226 h 653420"/>
              <a:gd name="connsiteX8" fmla="*/ 1820 w 660476"/>
              <a:gd name="connsiteY8" fmla="*/ 333804 h 653420"/>
              <a:gd name="connsiteX9" fmla="*/ 31443 w 660476"/>
              <a:gd name="connsiteY9" fmla="*/ 410004 h 653420"/>
              <a:gd name="connsiteX10" fmla="*/ 36205 w 660476"/>
              <a:gd name="connsiteY10" fmla="*/ 429912 h 653420"/>
              <a:gd name="connsiteX11" fmla="*/ 43158 w 660476"/>
              <a:gd name="connsiteY11" fmla="*/ 450105 h 653420"/>
              <a:gd name="connsiteX12" fmla="*/ 51064 w 660476"/>
              <a:gd name="connsiteY12" fmla="*/ 475917 h 653420"/>
              <a:gd name="connsiteX13" fmla="*/ 51540 w 660476"/>
              <a:gd name="connsiteY13" fmla="*/ 482394 h 653420"/>
              <a:gd name="connsiteX14" fmla="*/ 57255 w 660476"/>
              <a:gd name="connsiteY14" fmla="*/ 486490 h 653420"/>
              <a:gd name="connsiteX15" fmla="*/ 64590 w 660476"/>
              <a:gd name="connsiteY15" fmla="*/ 497444 h 653420"/>
              <a:gd name="connsiteX16" fmla="*/ 79449 w 660476"/>
              <a:gd name="connsiteY16" fmla="*/ 518113 h 653420"/>
              <a:gd name="connsiteX17" fmla="*/ 93260 w 660476"/>
              <a:gd name="connsiteY17" fmla="*/ 518113 h 653420"/>
              <a:gd name="connsiteX18" fmla="*/ 94117 w 660476"/>
              <a:gd name="connsiteY18" fmla="*/ 506207 h 653420"/>
              <a:gd name="connsiteX19" fmla="*/ 100975 w 660476"/>
              <a:gd name="connsiteY19" fmla="*/ 481347 h 653420"/>
              <a:gd name="connsiteX20" fmla="*/ 100213 w 660476"/>
              <a:gd name="connsiteY20" fmla="*/ 451724 h 653420"/>
              <a:gd name="connsiteX21" fmla="*/ 89926 w 660476"/>
              <a:gd name="connsiteY21" fmla="*/ 428007 h 653420"/>
              <a:gd name="connsiteX22" fmla="*/ 102785 w 660476"/>
              <a:gd name="connsiteY22" fmla="*/ 456582 h 653420"/>
              <a:gd name="connsiteX23" fmla="*/ 105357 w 660476"/>
              <a:gd name="connsiteY23" fmla="*/ 486871 h 653420"/>
              <a:gd name="connsiteX24" fmla="*/ 123169 w 660476"/>
              <a:gd name="connsiteY24" fmla="*/ 511065 h 653420"/>
              <a:gd name="connsiteX25" fmla="*/ 138504 w 660476"/>
              <a:gd name="connsiteY25" fmla="*/ 517351 h 653420"/>
              <a:gd name="connsiteX26" fmla="*/ 147553 w 660476"/>
              <a:gd name="connsiteY26" fmla="*/ 513827 h 653420"/>
              <a:gd name="connsiteX27" fmla="*/ 147553 w 660476"/>
              <a:gd name="connsiteY27" fmla="*/ 504778 h 653420"/>
              <a:gd name="connsiteX28" fmla="*/ 150505 w 660476"/>
              <a:gd name="connsiteY28" fmla="*/ 497635 h 653420"/>
              <a:gd name="connsiteX29" fmla="*/ 151172 w 660476"/>
              <a:gd name="connsiteY29" fmla="*/ 481537 h 653420"/>
              <a:gd name="connsiteX30" fmla="*/ 154887 w 660476"/>
              <a:gd name="connsiteY30" fmla="*/ 465440 h 653420"/>
              <a:gd name="connsiteX31" fmla="*/ 154887 w 660476"/>
              <a:gd name="connsiteY31" fmla="*/ 449057 h 653420"/>
              <a:gd name="connsiteX32" fmla="*/ 148410 w 660476"/>
              <a:gd name="connsiteY32" fmla="*/ 418291 h 653420"/>
              <a:gd name="connsiteX33" fmla="*/ 145838 w 660476"/>
              <a:gd name="connsiteY33" fmla="*/ 404766 h 653420"/>
              <a:gd name="connsiteX34" fmla="*/ 140885 w 660476"/>
              <a:gd name="connsiteY34" fmla="*/ 390954 h 653420"/>
              <a:gd name="connsiteX35" fmla="*/ 151267 w 660476"/>
              <a:gd name="connsiteY35" fmla="*/ 401051 h 653420"/>
              <a:gd name="connsiteX36" fmla="*/ 153744 w 660476"/>
              <a:gd name="connsiteY36" fmla="*/ 409147 h 653420"/>
              <a:gd name="connsiteX37" fmla="*/ 159173 w 660476"/>
              <a:gd name="connsiteY37" fmla="*/ 418672 h 653420"/>
              <a:gd name="connsiteX38" fmla="*/ 167174 w 660476"/>
              <a:gd name="connsiteY38" fmla="*/ 434769 h 653420"/>
              <a:gd name="connsiteX39" fmla="*/ 176223 w 660476"/>
              <a:gd name="connsiteY39" fmla="*/ 446961 h 653420"/>
              <a:gd name="connsiteX40" fmla="*/ 182700 w 660476"/>
              <a:gd name="connsiteY40" fmla="*/ 477537 h 653420"/>
              <a:gd name="connsiteX41" fmla="*/ 207274 w 660476"/>
              <a:gd name="connsiteY41" fmla="*/ 487062 h 653420"/>
              <a:gd name="connsiteX42" fmla="*/ 226324 w 660476"/>
              <a:gd name="connsiteY42" fmla="*/ 475822 h 653420"/>
              <a:gd name="connsiteX43" fmla="*/ 231754 w 660476"/>
              <a:gd name="connsiteY43" fmla="*/ 462106 h 653420"/>
              <a:gd name="connsiteX44" fmla="*/ 233373 w 660476"/>
              <a:gd name="connsiteY44" fmla="*/ 453629 h 653420"/>
              <a:gd name="connsiteX45" fmla="*/ 242326 w 660476"/>
              <a:gd name="connsiteY45" fmla="*/ 418482 h 653420"/>
              <a:gd name="connsiteX46" fmla="*/ 246327 w 660476"/>
              <a:gd name="connsiteY46" fmla="*/ 403813 h 653420"/>
              <a:gd name="connsiteX47" fmla="*/ 251661 w 660476"/>
              <a:gd name="connsiteY47" fmla="*/ 388192 h 653420"/>
              <a:gd name="connsiteX48" fmla="*/ 256709 w 660476"/>
              <a:gd name="connsiteY48" fmla="*/ 405813 h 653420"/>
              <a:gd name="connsiteX49" fmla="*/ 256709 w 660476"/>
              <a:gd name="connsiteY49" fmla="*/ 418577 h 653420"/>
              <a:gd name="connsiteX50" fmla="*/ 259090 w 660476"/>
              <a:gd name="connsiteY50" fmla="*/ 432293 h 653420"/>
              <a:gd name="connsiteX51" fmla="*/ 260329 w 660476"/>
              <a:gd name="connsiteY51" fmla="*/ 472107 h 653420"/>
              <a:gd name="connsiteX52" fmla="*/ 261757 w 660476"/>
              <a:gd name="connsiteY52" fmla="*/ 479251 h 653420"/>
              <a:gd name="connsiteX53" fmla="*/ 262329 w 660476"/>
              <a:gd name="connsiteY53" fmla="*/ 486871 h 653420"/>
              <a:gd name="connsiteX54" fmla="*/ 263948 w 660476"/>
              <a:gd name="connsiteY54" fmla="*/ 493444 h 653420"/>
              <a:gd name="connsiteX55" fmla="*/ 265281 w 660476"/>
              <a:gd name="connsiteY55" fmla="*/ 500111 h 653420"/>
              <a:gd name="connsiteX56" fmla="*/ 267472 w 660476"/>
              <a:gd name="connsiteY56" fmla="*/ 516208 h 653420"/>
              <a:gd name="connsiteX57" fmla="*/ 270139 w 660476"/>
              <a:gd name="connsiteY57" fmla="*/ 528400 h 653420"/>
              <a:gd name="connsiteX58" fmla="*/ 292237 w 660476"/>
              <a:gd name="connsiteY58" fmla="*/ 500492 h 653420"/>
              <a:gd name="connsiteX59" fmla="*/ 294809 w 660476"/>
              <a:gd name="connsiteY59" fmla="*/ 486395 h 653420"/>
              <a:gd name="connsiteX60" fmla="*/ 296047 w 660476"/>
              <a:gd name="connsiteY60" fmla="*/ 477441 h 653420"/>
              <a:gd name="connsiteX61" fmla="*/ 297952 w 660476"/>
              <a:gd name="connsiteY61" fmla="*/ 470679 h 653420"/>
              <a:gd name="connsiteX62" fmla="*/ 297952 w 660476"/>
              <a:gd name="connsiteY62" fmla="*/ 434960 h 653420"/>
              <a:gd name="connsiteX63" fmla="*/ 297952 w 660476"/>
              <a:gd name="connsiteY63" fmla="*/ 422006 h 653420"/>
              <a:gd name="connsiteX64" fmla="*/ 297952 w 660476"/>
              <a:gd name="connsiteY64" fmla="*/ 416577 h 653420"/>
              <a:gd name="connsiteX65" fmla="*/ 300238 w 660476"/>
              <a:gd name="connsiteY65" fmla="*/ 412195 h 653420"/>
              <a:gd name="connsiteX66" fmla="*/ 301572 w 660476"/>
              <a:gd name="connsiteY66" fmla="*/ 440770 h 653420"/>
              <a:gd name="connsiteX67" fmla="*/ 305191 w 660476"/>
              <a:gd name="connsiteY67" fmla="*/ 470964 h 653420"/>
              <a:gd name="connsiteX68" fmla="*/ 310239 w 660476"/>
              <a:gd name="connsiteY68" fmla="*/ 488967 h 653420"/>
              <a:gd name="connsiteX69" fmla="*/ 314812 w 660476"/>
              <a:gd name="connsiteY69" fmla="*/ 500397 h 653420"/>
              <a:gd name="connsiteX70" fmla="*/ 318907 w 660476"/>
              <a:gd name="connsiteY70" fmla="*/ 516113 h 653420"/>
              <a:gd name="connsiteX71" fmla="*/ 327004 w 660476"/>
              <a:gd name="connsiteY71" fmla="*/ 539354 h 653420"/>
              <a:gd name="connsiteX72" fmla="*/ 336529 w 660476"/>
              <a:gd name="connsiteY72" fmla="*/ 548879 h 653420"/>
              <a:gd name="connsiteX73" fmla="*/ 351959 w 660476"/>
              <a:gd name="connsiteY73" fmla="*/ 552975 h 653420"/>
              <a:gd name="connsiteX74" fmla="*/ 356912 w 660476"/>
              <a:gd name="connsiteY74" fmla="*/ 564119 h 653420"/>
              <a:gd name="connsiteX75" fmla="*/ 364056 w 660476"/>
              <a:gd name="connsiteY75" fmla="*/ 575168 h 653420"/>
              <a:gd name="connsiteX76" fmla="*/ 370914 w 660476"/>
              <a:gd name="connsiteY76" fmla="*/ 584693 h 653420"/>
              <a:gd name="connsiteX77" fmla="*/ 370914 w 660476"/>
              <a:gd name="connsiteY77" fmla="*/ 532496 h 653420"/>
              <a:gd name="connsiteX78" fmla="*/ 371771 w 660476"/>
              <a:gd name="connsiteY78" fmla="*/ 511446 h 653420"/>
              <a:gd name="connsiteX79" fmla="*/ 373104 w 660476"/>
              <a:gd name="connsiteY79" fmla="*/ 494586 h 653420"/>
              <a:gd name="connsiteX80" fmla="*/ 383391 w 660476"/>
              <a:gd name="connsiteY80" fmla="*/ 515922 h 653420"/>
              <a:gd name="connsiteX81" fmla="*/ 391964 w 660476"/>
              <a:gd name="connsiteY81" fmla="*/ 529829 h 653420"/>
              <a:gd name="connsiteX82" fmla="*/ 398822 w 660476"/>
              <a:gd name="connsiteY82" fmla="*/ 541164 h 653420"/>
              <a:gd name="connsiteX83" fmla="*/ 417872 w 660476"/>
              <a:gd name="connsiteY83" fmla="*/ 568310 h 653420"/>
              <a:gd name="connsiteX84" fmla="*/ 421396 w 660476"/>
              <a:gd name="connsiteY84" fmla="*/ 584788 h 653420"/>
              <a:gd name="connsiteX85" fmla="*/ 427207 w 660476"/>
              <a:gd name="connsiteY85" fmla="*/ 599838 h 653420"/>
              <a:gd name="connsiteX86" fmla="*/ 435303 w 660476"/>
              <a:gd name="connsiteY86" fmla="*/ 612982 h 653420"/>
              <a:gd name="connsiteX87" fmla="*/ 444828 w 660476"/>
              <a:gd name="connsiteY87" fmla="*/ 608601 h 653420"/>
              <a:gd name="connsiteX88" fmla="*/ 446542 w 660476"/>
              <a:gd name="connsiteY88" fmla="*/ 594980 h 653420"/>
              <a:gd name="connsiteX89" fmla="*/ 448447 w 660476"/>
              <a:gd name="connsiteY89" fmla="*/ 585455 h 653420"/>
              <a:gd name="connsiteX90" fmla="*/ 451876 w 660476"/>
              <a:gd name="connsiteY90" fmla="*/ 568977 h 653420"/>
              <a:gd name="connsiteX91" fmla="*/ 462735 w 660476"/>
              <a:gd name="connsiteY91" fmla="*/ 577073 h 653420"/>
              <a:gd name="connsiteX92" fmla="*/ 468736 w 660476"/>
              <a:gd name="connsiteY92" fmla="*/ 593932 h 653420"/>
              <a:gd name="connsiteX93" fmla="*/ 476070 w 660476"/>
              <a:gd name="connsiteY93" fmla="*/ 607458 h 653420"/>
              <a:gd name="connsiteX94" fmla="*/ 485023 w 660476"/>
              <a:gd name="connsiteY94" fmla="*/ 625555 h 653420"/>
              <a:gd name="connsiteX95" fmla="*/ 489119 w 660476"/>
              <a:gd name="connsiteY95" fmla="*/ 635080 h 653420"/>
              <a:gd name="connsiteX96" fmla="*/ 490548 w 660476"/>
              <a:gd name="connsiteY96" fmla="*/ 643177 h 653420"/>
              <a:gd name="connsiteX97" fmla="*/ 492929 w 660476"/>
              <a:gd name="connsiteY97" fmla="*/ 645462 h 653420"/>
              <a:gd name="connsiteX98" fmla="*/ 492929 w 660476"/>
              <a:gd name="connsiteY98" fmla="*/ 648891 h 653420"/>
              <a:gd name="connsiteX99" fmla="*/ 498168 w 660476"/>
              <a:gd name="connsiteY99" fmla="*/ 653082 h 653420"/>
              <a:gd name="connsiteX100" fmla="*/ 503216 w 660476"/>
              <a:gd name="connsiteY100" fmla="*/ 645367 h 653420"/>
              <a:gd name="connsiteX101" fmla="*/ 507502 w 660476"/>
              <a:gd name="connsiteY101" fmla="*/ 634985 h 653420"/>
              <a:gd name="connsiteX102" fmla="*/ 510741 w 660476"/>
              <a:gd name="connsiteY102" fmla="*/ 624793 h 653420"/>
              <a:gd name="connsiteX103" fmla="*/ 510741 w 660476"/>
              <a:gd name="connsiteY103" fmla="*/ 615840 h 653420"/>
              <a:gd name="connsiteX104" fmla="*/ 510741 w 660476"/>
              <a:gd name="connsiteY104" fmla="*/ 605172 h 653420"/>
              <a:gd name="connsiteX105" fmla="*/ 514551 w 660476"/>
              <a:gd name="connsiteY105" fmla="*/ 593456 h 653420"/>
              <a:gd name="connsiteX106" fmla="*/ 514551 w 660476"/>
              <a:gd name="connsiteY106" fmla="*/ 571263 h 653420"/>
              <a:gd name="connsiteX107" fmla="*/ 531696 w 660476"/>
              <a:gd name="connsiteY107" fmla="*/ 594504 h 653420"/>
              <a:gd name="connsiteX108" fmla="*/ 539316 w 660476"/>
              <a:gd name="connsiteY108" fmla="*/ 601171 h 653420"/>
              <a:gd name="connsiteX109" fmla="*/ 550174 w 660476"/>
              <a:gd name="connsiteY109" fmla="*/ 599838 h 653420"/>
              <a:gd name="connsiteX110" fmla="*/ 554079 w 660476"/>
              <a:gd name="connsiteY110" fmla="*/ 589074 h 653420"/>
              <a:gd name="connsiteX111" fmla="*/ 555889 w 660476"/>
              <a:gd name="connsiteY111" fmla="*/ 582312 h 653420"/>
              <a:gd name="connsiteX112" fmla="*/ 558652 w 660476"/>
              <a:gd name="connsiteY112" fmla="*/ 577549 h 653420"/>
              <a:gd name="connsiteX113" fmla="*/ 558652 w 660476"/>
              <a:gd name="connsiteY113" fmla="*/ 571072 h 653420"/>
              <a:gd name="connsiteX114" fmla="*/ 560366 w 660476"/>
              <a:gd name="connsiteY114" fmla="*/ 567453 h 653420"/>
              <a:gd name="connsiteX115" fmla="*/ 562652 w 660476"/>
              <a:gd name="connsiteY115" fmla="*/ 554118 h 653420"/>
              <a:gd name="connsiteX116" fmla="*/ 566272 w 660476"/>
              <a:gd name="connsiteY116" fmla="*/ 571167 h 653420"/>
              <a:gd name="connsiteX117" fmla="*/ 571225 w 660476"/>
              <a:gd name="connsiteY117" fmla="*/ 586884 h 653420"/>
              <a:gd name="connsiteX118" fmla="*/ 578464 w 660476"/>
              <a:gd name="connsiteY118" fmla="*/ 603362 h 653420"/>
              <a:gd name="connsiteX119" fmla="*/ 582750 w 660476"/>
              <a:gd name="connsiteY119" fmla="*/ 615173 h 653420"/>
              <a:gd name="connsiteX120" fmla="*/ 589989 w 660476"/>
              <a:gd name="connsiteY120" fmla="*/ 631937 h 653420"/>
              <a:gd name="connsiteX121" fmla="*/ 595799 w 660476"/>
              <a:gd name="connsiteY121" fmla="*/ 642510 h 653420"/>
              <a:gd name="connsiteX122" fmla="*/ 599800 w 660476"/>
              <a:gd name="connsiteY122" fmla="*/ 630127 h 653420"/>
              <a:gd name="connsiteX123" fmla="*/ 604752 w 660476"/>
              <a:gd name="connsiteY123" fmla="*/ 618030 h 653420"/>
              <a:gd name="connsiteX124" fmla="*/ 606086 w 660476"/>
              <a:gd name="connsiteY124" fmla="*/ 606029 h 653420"/>
              <a:gd name="connsiteX125" fmla="*/ 608563 w 660476"/>
              <a:gd name="connsiteY125" fmla="*/ 593551 h 653420"/>
              <a:gd name="connsiteX126" fmla="*/ 610563 w 660476"/>
              <a:gd name="connsiteY126" fmla="*/ 569358 h 653420"/>
              <a:gd name="connsiteX127" fmla="*/ 626850 w 660476"/>
              <a:gd name="connsiteY127" fmla="*/ 572406 h 653420"/>
              <a:gd name="connsiteX128" fmla="*/ 637804 w 660476"/>
              <a:gd name="connsiteY128" fmla="*/ 549831 h 653420"/>
              <a:gd name="connsiteX129" fmla="*/ 641233 w 660476"/>
              <a:gd name="connsiteY129" fmla="*/ 516208 h 653420"/>
              <a:gd name="connsiteX130" fmla="*/ 646758 w 660476"/>
              <a:gd name="connsiteY130" fmla="*/ 502492 h 653420"/>
              <a:gd name="connsiteX131" fmla="*/ 651710 w 660476"/>
              <a:gd name="connsiteY131" fmla="*/ 486871 h 653420"/>
              <a:gd name="connsiteX132" fmla="*/ 654759 w 660476"/>
              <a:gd name="connsiteY132" fmla="*/ 468964 h 653420"/>
              <a:gd name="connsiteX133" fmla="*/ 656950 w 660476"/>
              <a:gd name="connsiteY133" fmla="*/ 447342 h 653420"/>
              <a:gd name="connsiteX134" fmla="*/ 660474 w 660476"/>
              <a:gd name="connsiteY134" fmla="*/ 394764 h 653420"/>
              <a:gd name="connsiteX135" fmla="*/ 660474 w 660476"/>
              <a:gd name="connsiteY135" fmla="*/ 369619 h 653420"/>
              <a:gd name="connsiteX136" fmla="*/ 658569 w 660476"/>
              <a:gd name="connsiteY136" fmla="*/ 352950 h 653420"/>
              <a:gd name="connsiteX137" fmla="*/ 656854 w 660476"/>
              <a:gd name="connsiteY137" fmla="*/ 328852 h 653420"/>
              <a:gd name="connsiteX138" fmla="*/ 654568 w 660476"/>
              <a:gd name="connsiteY138" fmla="*/ 312373 h 653420"/>
              <a:gd name="connsiteX139" fmla="*/ 651997 w 660476"/>
              <a:gd name="connsiteY139" fmla="*/ 292371 h 653420"/>
              <a:gd name="connsiteX140" fmla="*/ 644186 w 660476"/>
              <a:gd name="connsiteY140" fmla="*/ 264272 h 653420"/>
              <a:gd name="connsiteX141" fmla="*/ 640948 w 660476"/>
              <a:gd name="connsiteY141" fmla="*/ 254747 h 653420"/>
              <a:gd name="connsiteX142" fmla="*/ 629994 w 660476"/>
              <a:gd name="connsiteY142" fmla="*/ 235125 h 653420"/>
              <a:gd name="connsiteX143" fmla="*/ 612182 w 660476"/>
              <a:gd name="connsiteY143" fmla="*/ 197025 h 653420"/>
              <a:gd name="connsiteX144" fmla="*/ 594084 w 660476"/>
              <a:gd name="connsiteY144" fmla="*/ 155020 h 653420"/>
              <a:gd name="connsiteX145" fmla="*/ 563986 w 660476"/>
              <a:gd name="connsiteY145" fmla="*/ 86059 h 653420"/>
              <a:gd name="connsiteX146" fmla="*/ 542935 w 660476"/>
              <a:gd name="connsiteY146" fmla="*/ 53769 h 653420"/>
              <a:gd name="connsiteX147" fmla="*/ 522361 w 660476"/>
              <a:gd name="connsiteY147" fmla="*/ 30147 h 653420"/>
              <a:gd name="connsiteX148" fmla="*/ 449686 w 660476"/>
              <a:gd name="connsiteY148" fmla="*/ 3858 h 653420"/>
              <a:gd name="connsiteX149" fmla="*/ 366246 w 660476"/>
              <a:gd name="connsiteY149" fmla="*/ 239 h 653420"/>
              <a:gd name="connsiteX150" fmla="*/ 319383 w 660476"/>
              <a:gd name="connsiteY150" fmla="*/ 2525 h 653420"/>
              <a:gd name="connsiteX151" fmla="*/ 266615 w 660476"/>
              <a:gd name="connsiteY151" fmla="*/ 8335 h 653420"/>
              <a:gd name="connsiteX152" fmla="*/ 210132 w 660476"/>
              <a:gd name="connsiteY152" fmla="*/ 23575 h 653420"/>
              <a:gd name="connsiteX153" fmla="*/ 192415 w 660476"/>
              <a:gd name="connsiteY153" fmla="*/ 29290 h 653420"/>
              <a:gd name="connsiteX154" fmla="*/ 175175 w 660476"/>
              <a:gd name="connsiteY154" fmla="*/ 35196 h 653420"/>
              <a:gd name="connsiteX155" fmla="*/ 110024 w 660476"/>
              <a:gd name="connsiteY155" fmla="*/ 47197 h 653420"/>
              <a:gd name="connsiteX156" fmla="*/ 95641 w 660476"/>
              <a:gd name="connsiteY156" fmla="*/ 52055 h 653420"/>
              <a:gd name="connsiteX157" fmla="*/ 84688 w 660476"/>
              <a:gd name="connsiteY157" fmla="*/ 58818 h 653420"/>
              <a:gd name="connsiteX158" fmla="*/ 49540 w 660476"/>
              <a:gd name="connsiteY158" fmla="*/ 87774 h 653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660476" h="653420">
                <a:moveTo>
                  <a:pt x="49540" y="87774"/>
                </a:moveTo>
                <a:cubicBezTo>
                  <a:pt x="46787" y="91441"/>
                  <a:pt x="44568" y="95479"/>
                  <a:pt x="42968" y="99775"/>
                </a:cubicBezTo>
                <a:cubicBezTo>
                  <a:pt x="41139" y="103452"/>
                  <a:pt x="39034" y="106986"/>
                  <a:pt x="36681" y="110348"/>
                </a:cubicBezTo>
                <a:cubicBezTo>
                  <a:pt x="34862" y="114139"/>
                  <a:pt x="33395" y="118092"/>
                  <a:pt x="32300" y="122159"/>
                </a:cubicBezTo>
                <a:cubicBezTo>
                  <a:pt x="29385" y="129531"/>
                  <a:pt x="25785" y="136608"/>
                  <a:pt x="21537" y="143304"/>
                </a:cubicBezTo>
                <a:cubicBezTo>
                  <a:pt x="15536" y="153591"/>
                  <a:pt x="14679" y="164831"/>
                  <a:pt x="9440" y="175499"/>
                </a:cubicBezTo>
                <a:cubicBezTo>
                  <a:pt x="3439" y="188501"/>
                  <a:pt x="544" y="202712"/>
                  <a:pt x="963" y="217028"/>
                </a:cubicBezTo>
                <a:cubicBezTo>
                  <a:pt x="963" y="237697"/>
                  <a:pt x="963" y="258462"/>
                  <a:pt x="963" y="279226"/>
                </a:cubicBezTo>
                <a:cubicBezTo>
                  <a:pt x="-561" y="297400"/>
                  <a:pt x="-276" y="315688"/>
                  <a:pt x="1820" y="333804"/>
                </a:cubicBezTo>
                <a:cubicBezTo>
                  <a:pt x="7345" y="360284"/>
                  <a:pt x="24394" y="383525"/>
                  <a:pt x="31443" y="410004"/>
                </a:cubicBezTo>
                <a:cubicBezTo>
                  <a:pt x="33253" y="416481"/>
                  <a:pt x="34777" y="423339"/>
                  <a:pt x="36205" y="429912"/>
                </a:cubicBezTo>
                <a:cubicBezTo>
                  <a:pt x="38120" y="436770"/>
                  <a:pt x="40444" y="443513"/>
                  <a:pt x="43158" y="450105"/>
                </a:cubicBezTo>
                <a:cubicBezTo>
                  <a:pt x="46016" y="458868"/>
                  <a:pt x="47730" y="467631"/>
                  <a:pt x="51064" y="475917"/>
                </a:cubicBezTo>
                <a:cubicBezTo>
                  <a:pt x="51826" y="477822"/>
                  <a:pt x="50397" y="480204"/>
                  <a:pt x="51540" y="482394"/>
                </a:cubicBezTo>
                <a:cubicBezTo>
                  <a:pt x="52683" y="484585"/>
                  <a:pt x="56779" y="485919"/>
                  <a:pt x="57255" y="486490"/>
                </a:cubicBezTo>
                <a:cubicBezTo>
                  <a:pt x="60065" y="489881"/>
                  <a:pt x="62523" y="493548"/>
                  <a:pt x="64590" y="497444"/>
                </a:cubicBezTo>
                <a:cubicBezTo>
                  <a:pt x="68019" y="505350"/>
                  <a:pt x="69733" y="514875"/>
                  <a:pt x="79449" y="518113"/>
                </a:cubicBezTo>
                <a:cubicBezTo>
                  <a:pt x="81925" y="518970"/>
                  <a:pt x="91164" y="520780"/>
                  <a:pt x="93260" y="518113"/>
                </a:cubicBezTo>
                <a:cubicBezTo>
                  <a:pt x="95355" y="515446"/>
                  <a:pt x="93260" y="509160"/>
                  <a:pt x="94117" y="506207"/>
                </a:cubicBezTo>
                <a:cubicBezTo>
                  <a:pt x="97061" y="498111"/>
                  <a:pt x="99346" y="489805"/>
                  <a:pt x="100975" y="481347"/>
                </a:cubicBezTo>
                <a:cubicBezTo>
                  <a:pt x="102061" y="471488"/>
                  <a:pt x="101804" y="461516"/>
                  <a:pt x="100213" y="451724"/>
                </a:cubicBezTo>
                <a:cubicBezTo>
                  <a:pt x="98308" y="444009"/>
                  <a:pt x="92022" y="435912"/>
                  <a:pt x="89926" y="428007"/>
                </a:cubicBezTo>
                <a:cubicBezTo>
                  <a:pt x="100689" y="434579"/>
                  <a:pt x="99928" y="445533"/>
                  <a:pt x="102785" y="456582"/>
                </a:cubicBezTo>
                <a:cubicBezTo>
                  <a:pt x="105643" y="467631"/>
                  <a:pt x="102785" y="476870"/>
                  <a:pt x="105357" y="486871"/>
                </a:cubicBezTo>
                <a:cubicBezTo>
                  <a:pt x="108728" y="496539"/>
                  <a:pt x="114939" y="504969"/>
                  <a:pt x="123169" y="511065"/>
                </a:cubicBezTo>
                <a:cubicBezTo>
                  <a:pt x="127826" y="514132"/>
                  <a:pt x="133036" y="516265"/>
                  <a:pt x="138504" y="517351"/>
                </a:cubicBezTo>
                <a:cubicBezTo>
                  <a:pt x="144886" y="519066"/>
                  <a:pt x="146029" y="520780"/>
                  <a:pt x="147553" y="513827"/>
                </a:cubicBezTo>
                <a:cubicBezTo>
                  <a:pt x="148219" y="510969"/>
                  <a:pt x="146695" y="507731"/>
                  <a:pt x="147553" y="504778"/>
                </a:cubicBezTo>
                <a:cubicBezTo>
                  <a:pt x="148410" y="501825"/>
                  <a:pt x="149838" y="500111"/>
                  <a:pt x="150505" y="497635"/>
                </a:cubicBezTo>
                <a:cubicBezTo>
                  <a:pt x="151105" y="492291"/>
                  <a:pt x="151334" y="486909"/>
                  <a:pt x="151172" y="481537"/>
                </a:cubicBezTo>
                <a:cubicBezTo>
                  <a:pt x="151839" y="475822"/>
                  <a:pt x="154601" y="471345"/>
                  <a:pt x="154887" y="465440"/>
                </a:cubicBezTo>
                <a:cubicBezTo>
                  <a:pt x="155172" y="459982"/>
                  <a:pt x="155172" y="454515"/>
                  <a:pt x="154887" y="449057"/>
                </a:cubicBezTo>
                <a:cubicBezTo>
                  <a:pt x="153782" y="438608"/>
                  <a:pt x="151610" y="428302"/>
                  <a:pt x="148410" y="418291"/>
                </a:cubicBezTo>
                <a:cubicBezTo>
                  <a:pt x="147076" y="413624"/>
                  <a:pt x="147171" y="408766"/>
                  <a:pt x="145838" y="404766"/>
                </a:cubicBezTo>
                <a:cubicBezTo>
                  <a:pt x="144504" y="400765"/>
                  <a:pt x="140695" y="395717"/>
                  <a:pt x="140885" y="390954"/>
                </a:cubicBezTo>
                <a:cubicBezTo>
                  <a:pt x="147076" y="387430"/>
                  <a:pt x="149553" y="396860"/>
                  <a:pt x="151267" y="401051"/>
                </a:cubicBezTo>
                <a:cubicBezTo>
                  <a:pt x="152982" y="405242"/>
                  <a:pt x="152315" y="406099"/>
                  <a:pt x="153744" y="409147"/>
                </a:cubicBezTo>
                <a:cubicBezTo>
                  <a:pt x="155172" y="412195"/>
                  <a:pt x="157458" y="415910"/>
                  <a:pt x="159173" y="418672"/>
                </a:cubicBezTo>
                <a:cubicBezTo>
                  <a:pt x="162221" y="424292"/>
                  <a:pt x="164412" y="429054"/>
                  <a:pt x="167174" y="434769"/>
                </a:cubicBezTo>
                <a:cubicBezTo>
                  <a:pt x="169936" y="440485"/>
                  <a:pt x="174413" y="442104"/>
                  <a:pt x="176223" y="446961"/>
                </a:cubicBezTo>
                <a:cubicBezTo>
                  <a:pt x="179652" y="455915"/>
                  <a:pt x="176223" y="470393"/>
                  <a:pt x="182700" y="477537"/>
                </a:cubicBezTo>
                <a:cubicBezTo>
                  <a:pt x="189739" y="483118"/>
                  <a:pt x="198311" y="486443"/>
                  <a:pt x="207274" y="487062"/>
                </a:cubicBezTo>
                <a:cubicBezTo>
                  <a:pt x="215218" y="487138"/>
                  <a:pt x="222543" y="482814"/>
                  <a:pt x="226324" y="475822"/>
                </a:cubicBezTo>
                <a:cubicBezTo>
                  <a:pt x="228839" y="471565"/>
                  <a:pt x="230668" y="466935"/>
                  <a:pt x="231754" y="462106"/>
                </a:cubicBezTo>
                <a:cubicBezTo>
                  <a:pt x="232515" y="459344"/>
                  <a:pt x="232801" y="456486"/>
                  <a:pt x="233373" y="453629"/>
                </a:cubicBezTo>
                <a:cubicBezTo>
                  <a:pt x="235468" y="441342"/>
                  <a:pt x="239564" y="430388"/>
                  <a:pt x="242326" y="418482"/>
                </a:cubicBezTo>
                <a:cubicBezTo>
                  <a:pt x="243469" y="413338"/>
                  <a:pt x="245470" y="408957"/>
                  <a:pt x="246327" y="403813"/>
                </a:cubicBezTo>
                <a:cubicBezTo>
                  <a:pt x="247184" y="398670"/>
                  <a:pt x="248422" y="390669"/>
                  <a:pt x="251661" y="388192"/>
                </a:cubicBezTo>
                <a:cubicBezTo>
                  <a:pt x="254709" y="388192"/>
                  <a:pt x="256519" y="402861"/>
                  <a:pt x="256709" y="405813"/>
                </a:cubicBezTo>
                <a:cubicBezTo>
                  <a:pt x="256899" y="408766"/>
                  <a:pt x="256709" y="414386"/>
                  <a:pt x="256709" y="418577"/>
                </a:cubicBezTo>
                <a:cubicBezTo>
                  <a:pt x="256709" y="422768"/>
                  <a:pt x="258328" y="428102"/>
                  <a:pt x="259090" y="432293"/>
                </a:cubicBezTo>
                <a:cubicBezTo>
                  <a:pt x="260319" y="445523"/>
                  <a:pt x="260729" y="458820"/>
                  <a:pt x="260329" y="472107"/>
                </a:cubicBezTo>
                <a:cubicBezTo>
                  <a:pt x="260614" y="474527"/>
                  <a:pt x="261090" y="476908"/>
                  <a:pt x="261757" y="479251"/>
                </a:cubicBezTo>
                <a:cubicBezTo>
                  <a:pt x="262329" y="481823"/>
                  <a:pt x="261757" y="484299"/>
                  <a:pt x="262329" y="486871"/>
                </a:cubicBezTo>
                <a:cubicBezTo>
                  <a:pt x="263024" y="489024"/>
                  <a:pt x="263567" y="491215"/>
                  <a:pt x="263948" y="493444"/>
                </a:cubicBezTo>
                <a:cubicBezTo>
                  <a:pt x="264120" y="495710"/>
                  <a:pt x="264567" y="497949"/>
                  <a:pt x="265281" y="500111"/>
                </a:cubicBezTo>
                <a:cubicBezTo>
                  <a:pt x="266948" y="505312"/>
                  <a:pt x="267691" y="510760"/>
                  <a:pt x="267472" y="516208"/>
                </a:cubicBezTo>
                <a:cubicBezTo>
                  <a:pt x="267529" y="520409"/>
                  <a:pt x="268434" y="524562"/>
                  <a:pt x="270139" y="528400"/>
                </a:cubicBezTo>
                <a:cubicBezTo>
                  <a:pt x="276807" y="541164"/>
                  <a:pt x="291285" y="505064"/>
                  <a:pt x="292237" y="500492"/>
                </a:cubicBezTo>
                <a:cubicBezTo>
                  <a:pt x="292628" y="495720"/>
                  <a:pt x="293485" y="490995"/>
                  <a:pt x="294809" y="486395"/>
                </a:cubicBezTo>
                <a:cubicBezTo>
                  <a:pt x="295695" y="483499"/>
                  <a:pt x="296114" y="480470"/>
                  <a:pt x="296047" y="477441"/>
                </a:cubicBezTo>
                <a:cubicBezTo>
                  <a:pt x="296047" y="475060"/>
                  <a:pt x="297666" y="473155"/>
                  <a:pt x="297952" y="470679"/>
                </a:cubicBezTo>
                <a:cubicBezTo>
                  <a:pt x="298667" y="458782"/>
                  <a:pt x="298667" y="446857"/>
                  <a:pt x="297952" y="434960"/>
                </a:cubicBezTo>
                <a:lnTo>
                  <a:pt x="297952" y="422006"/>
                </a:lnTo>
                <a:cubicBezTo>
                  <a:pt x="297714" y="420206"/>
                  <a:pt x="297714" y="418377"/>
                  <a:pt x="297952" y="416577"/>
                </a:cubicBezTo>
                <a:cubicBezTo>
                  <a:pt x="297952" y="414957"/>
                  <a:pt x="299762" y="413814"/>
                  <a:pt x="300238" y="412195"/>
                </a:cubicBezTo>
                <a:cubicBezTo>
                  <a:pt x="303953" y="419434"/>
                  <a:pt x="301667" y="433245"/>
                  <a:pt x="301572" y="440770"/>
                </a:cubicBezTo>
                <a:cubicBezTo>
                  <a:pt x="301572" y="451057"/>
                  <a:pt x="304810" y="460868"/>
                  <a:pt x="305191" y="470964"/>
                </a:cubicBezTo>
                <a:cubicBezTo>
                  <a:pt x="306201" y="477137"/>
                  <a:pt x="307896" y="483176"/>
                  <a:pt x="310239" y="488967"/>
                </a:cubicBezTo>
                <a:cubicBezTo>
                  <a:pt x="311344" y="492929"/>
                  <a:pt x="312878" y="496768"/>
                  <a:pt x="314812" y="500397"/>
                </a:cubicBezTo>
                <a:cubicBezTo>
                  <a:pt x="316554" y="505531"/>
                  <a:pt x="317926" y="510779"/>
                  <a:pt x="318907" y="516113"/>
                </a:cubicBezTo>
                <a:cubicBezTo>
                  <a:pt x="320965" y="524066"/>
                  <a:pt x="323670" y="531848"/>
                  <a:pt x="327004" y="539354"/>
                </a:cubicBezTo>
                <a:cubicBezTo>
                  <a:pt x="329080" y="543469"/>
                  <a:pt x="332414" y="546802"/>
                  <a:pt x="336529" y="548879"/>
                </a:cubicBezTo>
                <a:cubicBezTo>
                  <a:pt x="340910" y="550974"/>
                  <a:pt x="348339" y="548879"/>
                  <a:pt x="351959" y="552975"/>
                </a:cubicBezTo>
                <a:cubicBezTo>
                  <a:pt x="354273" y="556356"/>
                  <a:pt x="355959" y="560137"/>
                  <a:pt x="356912" y="564119"/>
                </a:cubicBezTo>
                <a:cubicBezTo>
                  <a:pt x="361389" y="564119"/>
                  <a:pt x="362246" y="572120"/>
                  <a:pt x="364056" y="575168"/>
                </a:cubicBezTo>
                <a:cubicBezTo>
                  <a:pt x="365751" y="578730"/>
                  <a:pt x="368066" y="581959"/>
                  <a:pt x="370914" y="584693"/>
                </a:cubicBezTo>
                <a:cubicBezTo>
                  <a:pt x="370438" y="567262"/>
                  <a:pt x="370914" y="549831"/>
                  <a:pt x="370914" y="532496"/>
                </a:cubicBezTo>
                <a:cubicBezTo>
                  <a:pt x="369999" y="525485"/>
                  <a:pt x="370285" y="518361"/>
                  <a:pt x="371771" y="511446"/>
                </a:cubicBezTo>
                <a:cubicBezTo>
                  <a:pt x="373009" y="508207"/>
                  <a:pt x="378153" y="496968"/>
                  <a:pt x="373104" y="494586"/>
                </a:cubicBezTo>
                <a:cubicBezTo>
                  <a:pt x="370438" y="499825"/>
                  <a:pt x="380725" y="511255"/>
                  <a:pt x="383391" y="515922"/>
                </a:cubicBezTo>
                <a:cubicBezTo>
                  <a:pt x="386059" y="520590"/>
                  <a:pt x="389488" y="524971"/>
                  <a:pt x="391964" y="529829"/>
                </a:cubicBezTo>
                <a:cubicBezTo>
                  <a:pt x="393612" y="533953"/>
                  <a:pt x="395927" y="537792"/>
                  <a:pt x="398822" y="541164"/>
                </a:cubicBezTo>
                <a:cubicBezTo>
                  <a:pt x="406328" y="549336"/>
                  <a:pt x="412738" y="558471"/>
                  <a:pt x="417872" y="568310"/>
                </a:cubicBezTo>
                <a:cubicBezTo>
                  <a:pt x="420672" y="573320"/>
                  <a:pt x="421901" y="579064"/>
                  <a:pt x="421396" y="584788"/>
                </a:cubicBezTo>
                <a:cubicBezTo>
                  <a:pt x="422101" y="590198"/>
                  <a:pt x="424092" y="595361"/>
                  <a:pt x="427207" y="599838"/>
                </a:cubicBezTo>
                <a:cubicBezTo>
                  <a:pt x="429464" y="604476"/>
                  <a:pt x="432169" y="608877"/>
                  <a:pt x="435303" y="612982"/>
                </a:cubicBezTo>
                <a:cubicBezTo>
                  <a:pt x="439684" y="618507"/>
                  <a:pt x="443018" y="614411"/>
                  <a:pt x="444828" y="608601"/>
                </a:cubicBezTo>
                <a:cubicBezTo>
                  <a:pt x="445675" y="604105"/>
                  <a:pt x="446257" y="599552"/>
                  <a:pt x="446542" y="594980"/>
                </a:cubicBezTo>
                <a:cubicBezTo>
                  <a:pt x="446542" y="591551"/>
                  <a:pt x="448257" y="588694"/>
                  <a:pt x="448447" y="585455"/>
                </a:cubicBezTo>
                <a:cubicBezTo>
                  <a:pt x="448638" y="582216"/>
                  <a:pt x="448447" y="572596"/>
                  <a:pt x="451876" y="568977"/>
                </a:cubicBezTo>
                <a:cubicBezTo>
                  <a:pt x="457210" y="563928"/>
                  <a:pt x="461401" y="573358"/>
                  <a:pt x="462735" y="577073"/>
                </a:cubicBezTo>
                <a:cubicBezTo>
                  <a:pt x="464078" y="582902"/>
                  <a:pt x="466087" y="588560"/>
                  <a:pt x="468736" y="593932"/>
                </a:cubicBezTo>
                <a:cubicBezTo>
                  <a:pt x="471593" y="598504"/>
                  <a:pt x="472831" y="603457"/>
                  <a:pt x="476070" y="607458"/>
                </a:cubicBezTo>
                <a:cubicBezTo>
                  <a:pt x="479308" y="611458"/>
                  <a:pt x="481499" y="619840"/>
                  <a:pt x="485023" y="625555"/>
                </a:cubicBezTo>
                <a:cubicBezTo>
                  <a:pt x="486871" y="628498"/>
                  <a:pt x="488252" y="631708"/>
                  <a:pt x="489119" y="635080"/>
                </a:cubicBezTo>
                <a:cubicBezTo>
                  <a:pt x="489785" y="637938"/>
                  <a:pt x="489119" y="640605"/>
                  <a:pt x="490548" y="643177"/>
                </a:cubicBezTo>
                <a:cubicBezTo>
                  <a:pt x="491977" y="645748"/>
                  <a:pt x="492357" y="644320"/>
                  <a:pt x="492929" y="645462"/>
                </a:cubicBezTo>
                <a:cubicBezTo>
                  <a:pt x="493500" y="646605"/>
                  <a:pt x="492929" y="647748"/>
                  <a:pt x="492929" y="648891"/>
                </a:cubicBezTo>
                <a:cubicBezTo>
                  <a:pt x="492929" y="650035"/>
                  <a:pt x="494929" y="654702"/>
                  <a:pt x="498168" y="653082"/>
                </a:cubicBezTo>
                <a:cubicBezTo>
                  <a:pt x="501406" y="651463"/>
                  <a:pt x="502073" y="647272"/>
                  <a:pt x="503216" y="645367"/>
                </a:cubicBezTo>
                <a:cubicBezTo>
                  <a:pt x="505169" y="642148"/>
                  <a:pt x="506616" y="638643"/>
                  <a:pt x="507502" y="634985"/>
                </a:cubicBezTo>
                <a:cubicBezTo>
                  <a:pt x="508359" y="631556"/>
                  <a:pt x="510074" y="628222"/>
                  <a:pt x="510741" y="624793"/>
                </a:cubicBezTo>
                <a:cubicBezTo>
                  <a:pt x="510979" y="621812"/>
                  <a:pt x="510979" y="618821"/>
                  <a:pt x="510741" y="615840"/>
                </a:cubicBezTo>
                <a:cubicBezTo>
                  <a:pt x="510503" y="612287"/>
                  <a:pt x="510503" y="608725"/>
                  <a:pt x="510741" y="605172"/>
                </a:cubicBezTo>
                <a:cubicBezTo>
                  <a:pt x="511407" y="600790"/>
                  <a:pt x="514360" y="598123"/>
                  <a:pt x="514551" y="593456"/>
                </a:cubicBezTo>
                <a:cubicBezTo>
                  <a:pt x="513836" y="586074"/>
                  <a:pt x="513836" y="578644"/>
                  <a:pt x="514551" y="571263"/>
                </a:cubicBezTo>
                <a:cubicBezTo>
                  <a:pt x="520170" y="567834"/>
                  <a:pt x="529695" y="590884"/>
                  <a:pt x="531696" y="594504"/>
                </a:cubicBezTo>
                <a:cubicBezTo>
                  <a:pt x="533439" y="597504"/>
                  <a:pt x="536115" y="599847"/>
                  <a:pt x="539316" y="601171"/>
                </a:cubicBezTo>
                <a:cubicBezTo>
                  <a:pt x="543793" y="602981"/>
                  <a:pt x="546841" y="603838"/>
                  <a:pt x="550174" y="599838"/>
                </a:cubicBezTo>
                <a:cubicBezTo>
                  <a:pt x="552384" y="596647"/>
                  <a:pt x="553737" y="592942"/>
                  <a:pt x="554079" y="589074"/>
                </a:cubicBezTo>
                <a:cubicBezTo>
                  <a:pt x="554537" y="586779"/>
                  <a:pt x="555137" y="584521"/>
                  <a:pt x="555889" y="582312"/>
                </a:cubicBezTo>
                <a:cubicBezTo>
                  <a:pt x="556460" y="580502"/>
                  <a:pt x="558080" y="579169"/>
                  <a:pt x="558652" y="577549"/>
                </a:cubicBezTo>
                <a:cubicBezTo>
                  <a:pt x="559223" y="575930"/>
                  <a:pt x="558652" y="573168"/>
                  <a:pt x="558652" y="571072"/>
                </a:cubicBezTo>
                <a:cubicBezTo>
                  <a:pt x="558652" y="568977"/>
                  <a:pt x="559985" y="568786"/>
                  <a:pt x="560366" y="567453"/>
                </a:cubicBezTo>
                <a:cubicBezTo>
                  <a:pt x="561357" y="563052"/>
                  <a:pt x="562119" y="558604"/>
                  <a:pt x="562652" y="554118"/>
                </a:cubicBezTo>
                <a:cubicBezTo>
                  <a:pt x="564243" y="559709"/>
                  <a:pt x="565452" y="565405"/>
                  <a:pt x="566272" y="571167"/>
                </a:cubicBezTo>
                <a:cubicBezTo>
                  <a:pt x="567414" y="576502"/>
                  <a:pt x="569605" y="581645"/>
                  <a:pt x="571225" y="586884"/>
                </a:cubicBezTo>
                <a:cubicBezTo>
                  <a:pt x="573330" y="592503"/>
                  <a:pt x="575740" y="598009"/>
                  <a:pt x="578464" y="603362"/>
                </a:cubicBezTo>
                <a:cubicBezTo>
                  <a:pt x="580178" y="607267"/>
                  <a:pt x="580845" y="611268"/>
                  <a:pt x="582750" y="615173"/>
                </a:cubicBezTo>
                <a:cubicBezTo>
                  <a:pt x="585712" y="620507"/>
                  <a:pt x="588131" y="626127"/>
                  <a:pt x="589989" y="631937"/>
                </a:cubicBezTo>
                <a:cubicBezTo>
                  <a:pt x="590942" y="634890"/>
                  <a:pt x="592561" y="641462"/>
                  <a:pt x="595799" y="642510"/>
                </a:cubicBezTo>
                <a:cubicBezTo>
                  <a:pt x="596513" y="638204"/>
                  <a:pt x="597856" y="634032"/>
                  <a:pt x="599800" y="630127"/>
                </a:cubicBezTo>
                <a:cubicBezTo>
                  <a:pt x="602133" y="626412"/>
                  <a:pt x="603809" y="622317"/>
                  <a:pt x="604752" y="618030"/>
                </a:cubicBezTo>
                <a:cubicBezTo>
                  <a:pt x="605514" y="613935"/>
                  <a:pt x="604752" y="610029"/>
                  <a:pt x="606086" y="606029"/>
                </a:cubicBezTo>
                <a:cubicBezTo>
                  <a:pt x="607420" y="602028"/>
                  <a:pt x="607896" y="597552"/>
                  <a:pt x="608563" y="593551"/>
                </a:cubicBezTo>
                <a:cubicBezTo>
                  <a:pt x="609992" y="585645"/>
                  <a:pt x="606657" y="576692"/>
                  <a:pt x="610563" y="569358"/>
                </a:cubicBezTo>
                <a:cubicBezTo>
                  <a:pt x="614468" y="562023"/>
                  <a:pt x="622564" y="568120"/>
                  <a:pt x="626850" y="572406"/>
                </a:cubicBezTo>
                <a:cubicBezTo>
                  <a:pt x="635423" y="569453"/>
                  <a:pt x="635804" y="557166"/>
                  <a:pt x="637804" y="549831"/>
                </a:cubicBezTo>
                <a:cubicBezTo>
                  <a:pt x="640757" y="538782"/>
                  <a:pt x="637138" y="527162"/>
                  <a:pt x="641233" y="516208"/>
                </a:cubicBezTo>
                <a:cubicBezTo>
                  <a:pt x="643386" y="511769"/>
                  <a:pt x="645234" y="507188"/>
                  <a:pt x="646758" y="502492"/>
                </a:cubicBezTo>
                <a:cubicBezTo>
                  <a:pt x="647977" y="497158"/>
                  <a:pt x="649634" y="491929"/>
                  <a:pt x="651710" y="486871"/>
                </a:cubicBezTo>
                <a:cubicBezTo>
                  <a:pt x="653396" y="481032"/>
                  <a:pt x="654416" y="475032"/>
                  <a:pt x="654759" y="468964"/>
                </a:cubicBezTo>
                <a:cubicBezTo>
                  <a:pt x="655902" y="461916"/>
                  <a:pt x="656378" y="454391"/>
                  <a:pt x="656950" y="447342"/>
                </a:cubicBezTo>
                <a:cubicBezTo>
                  <a:pt x="658378" y="429721"/>
                  <a:pt x="660569" y="412481"/>
                  <a:pt x="660474" y="394764"/>
                </a:cubicBezTo>
                <a:cubicBezTo>
                  <a:pt x="660474" y="386382"/>
                  <a:pt x="660474" y="378000"/>
                  <a:pt x="660474" y="369619"/>
                </a:cubicBezTo>
                <a:cubicBezTo>
                  <a:pt x="660216" y="364027"/>
                  <a:pt x="659588" y="358455"/>
                  <a:pt x="658569" y="352950"/>
                </a:cubicBezTo>
                <a:cubicBezTo>
                  <a:pt x="657483" y="344958"/>
                  <a:pt x="656911" y="336909"/>
                  <a:pt x="656854" y="328852"/>
                </a:cubicBezTo>
                <a:cubicBezTo>
                  <a:pt x="656426" y="323317"/>
                  <a:pt x="655664" y="317812"/>
                  <a:pt x="654568" y="312373"/>
                </a:cubicBezTo>
                <a:cubicBezTo>
                  <a:pt x="653330" y="305706"/>
                  <a:pt x="653139" y="299038"/>
                  <a:pt x="651997" y="292371"/>
                </a:cubicBezTo>
                <a:cubicBezTo>
                  <a:pt x="650054" y="282836"/>
                  <a:pt x="647443" y="273444"/>
                  <a:pt x="644186" y="264272"/>
                </a:cubicBezTo>
                <a:cubicBezTo>
                  <a:pt x="643234" y="261033"/>
                  <a:pt x="642185" y="257604"/>
                  <a:pt x="640948" y="254747"/>
                </a:cubicBezTo>
                <a:cubicBezTo>
                  <a:pt x="638090" y="247508"/>
                  <a:pt x="633423" y="242079"/>
                  <a:pt x="629994" y="235125"/>
                </a:cubicBezTo>
                <a:cubicBezTo>
                  <a:pt x="623708" y="222648"/>
                  <a:pt x="617802" y="209598"/>
                  <a:pt x="612182" y="197025"/>
                </a:cubicBezTo>
                <a:cubicBezTo>
                  <a:pt x="605286" y="183414"/>
                  <a:pt x="599247" y="169384"/>
                  <a:pt x="594084" y="155020"/>
                </a:cubicBezTo>
                <a:cubicBezTo>
                  <a:pt x="587141" y="130808"/>
                  <a:pt x="577026" y="107614"/>
                  <a:pt x="563986" y="86059"/>
                </a:cubicBezTo>
                <a:cubicBezTo>
                  <a:pt x="557318" y="75105"/>
                  <a:pt x="549603" y="64723"/>
                  <a:pt x="542935" y="53769"/>
                </a:cubicBezTo>
                <a:cubicBezTo>
                  <a:pt x="537287" y="44921"/>
                  <a:pt x="530353" y="36958"/>
                  <a:pt x="522361" y="30147"/>
                </a:cubicBezTo>
                <a:cubicBezTo>
                  <a:pt x="502359" y="11669"/>
                  <a:pt x="475593" y="7669"/>
                  <a:pt x="449686" y="3858"/>
                </a:cubicBezTo>
                <a:cubicBezTo>
                  <a:pt x="421997" y="649"/>
                  <a:pt x="394107" y="-561"/>
                  <a:pt x="366246" y="239"/>
                </a:cubicBezTo>
                <a:cubicBezTo>
                  <a:pt x="350530" y="239"/>
                  <a:pt x="335004" y="1477"/>
                  <a:pt x="319383" y="2525"/>
                </a:cubicBezTo>
                <a:cubicBezTo>
                  <a:pt x="301686" y="3268"/>
                  <a:pt x="284055" y="5211"/>
                  <a:pt x="266615" y="8335"/>
                </a:cubicBezTo>
                <a:cubicBezTo>
                  <a:pt x="247460" y="12126"/>
                  <a:pt x="228591" y="17222"/>
                  <a:pt x="210132" y="23575"/>
                </a:cubicBezTo>
                <a:cubicBezTo>
                  <a:pt x="204350" y="25852"/>
                  <a:pt x="198435" y="27757"/>
                  <a:pt x="192415" y="29290"/>
                </a:cubicBezTo>
                <a:cubicBezTo>
                  <a:pt x="186414" y="30624"/>
                  <a:pt x="181080" y="33672"/>
                  <a:pt x="175175" y="35196"/>
                </a:cubicBezTo>
                <a:cubicBezTo>
                  <a:pt x="153458" y="40625"/>
                  <a:pt x="131360" y="39577"/>
                  <a:pt x="110024" y="47197"/>
                </a:cubicBezTo>
                <a:cubicBezTo>
                  <a:pt x="105262" y="48912"/>
                  <a:pt x="100499" y="50626"/>
                  <a:pt x="95641" y="52055"/>
                </a:cubicBezTo>
                <a:cubicBezTo>
                  <a:pt x="89260" y="54055"/>
                  <a:pt x="89355" y="55389"/>
                  <a:pt x="84688" y="58818"/>
                </a:cubicBezTo>
                <a:cubicBezTo>
                  <a:pt x="71600" y="66676"/>
                  <a:pt x="59761" y="76439"/>
                  <a:pt x="49540" y="87774"/>
                </a:cubicBezTo>
                <a:close/>
              </a:path>
            </a:pathLst>
          </a:custGeom>
          <a:solidFill>
            <a:srgbClr val="BFBFBF"/>
          </a:solidFill>
          <a:ln w="9525"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991FA9B4-D72C-FD13-F0A9-2C859BEE7450}"/>
              </a:ext>
            </a:extLst>
          </p:cNvPr>
          <p:cNvSpPr/>
          <p:nvPr/>
        </p:nvSpPr>
        <p:spPr>
          <a:xfrm>
            <a:off x="9036342" y="4758336"/>
            <a:ext cx="430463" cy="1431466"/>
          </a:xfrm>
          <a:custGeom>
            <a:avLst/>
            <a:gdLst>
              <a:gd name="connsiteX0" fmla="*/ 195929 w 294279"/>
              <a:gd name="connsiteY0" fmla="*/ 0 h 978598"/>
              <a:gd name="connsiteX1" fmla="*/ 292322 w 294279"/>
              <a:gd name="connsiteY1" fmla="*/ 210693 h 978598"/>
              <a:gd name="connsiteX2" fmla="*/ 253365 w 294279"/>
              <a:gd name="connsiteY2" fmla="*/ 732187 h 978598"/>
              <a:gd name="connsiteX3" fmla="*/ 181642 w 294279"/>
              <a:gd name="connsiteY3" fmla="*/ 978599 h 978598"/>
              <a:gd name="connsiteX4" fmla="*/ 0 w 294279"/>
              <a:gd name="connsiteY4" fmla="*/ 978599 h 978598"/>
              <a:gd name="connsiteX5" fmla="*/ 32290 w 294279"/>
              <a:gd name="connsiteY5" fmla="*/ 832009 h 978598"/>
              <a:gd name="connsiteX6" fmla="*/ 103061 w 294279"/>
              <a:gd name="connsiteY6" fmla="*/ 664178 h 978598"/>
              <a:gd name="connsiteX7" fmla="*/ 25051 w 294279"/>
              <a:gd name="connsiteY7" fmla="*/ 141922 h 978598"/>
              <a:gd name="connsiteX8" fmla="*/ 195929 w 294279"/>
              <a:gd name="connsiteY8" fmla="*/ 0 h 97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279" h="978598">
                <a:moveTo>
                  <a:pt x="195929" y="0"/>
                </a:moveTo>
                <a:cubicBezTo>
                  <a:pt x="199454" y="121444"/>
                  <a:pt x="310229" y="155638"/>
                  <a:pt x="292322" y="210693"/>
                </a:cubicBezTo>
                <a:cubicBezTo>
                  <a:pt x="253365" y="330708"/>
                  <a:pt x="246221" y="664369"/>
                  <a:pt x="253365" y="732187"/>
                </a:cubicBezTo>
                <a:cubicBezTo>
                  <a:pt x="260509" y="800005"/>
                  <a:pt x="196215" y="817912"/>
                  <a:pt x="181642" y="978599"/>
                </a:cubicBezTo>
                <a:lnTo>
                  <a:pt x="0" y="978599"/>
                </a:lnTo>
                <a:lnTo>
                  <a:pt x="32290" y="832009"/>
                </a:lnTo>
                <a:cubicBezTo>
                  <a:pt x="115252" y="749903"/>
                  <a:pt x="98965" y="708184"/>
                  <a:pt x="103061" y="664178"/>
                </a:cubicBezTo>
                <a:cubicBezTo>
                  <a:pt x="118491" y="503396"/>
                  <a:pt x="178022" y="349853"/>
                  <a:pt x="25051" y="141922"/>
                </a:cubicBezTo>
                <a:cubicBezTo>
                  <a:pt x="-5620" y="100298"/>
                  <a:pt x="195929" y="0"/>
                  <a:pt x="195929" y="0"/>
                </a:cubicBezTo>
                <a:close/>
              </a:path>
            </a:pathLst>
          </a:custGeom>
          <a:solidFill>
            <a:srgbClr val="BFBFBF"/>
          </a:solidFill>
          <a:ln w="9525"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7581E19D-1B9B-0BD5-CB15-0171115FF970}"/>
              </a:ext>
            </a:extLst>
          </p:cNvPr>
          <p:cNvSpPr/>
          <p:nvPr/>
        </p:nvSpPr>
        <p:spPr>
          <a:xfrm>
            <a:off x="7513870" y="2325319"/>
            <a:ext cx="2221189" cy="2941652"/>
          </a:xfrm>
          <a:custGeom>
            <a:avLst/>
            <a:gdLst>
              <a:gd name="connsiteX0" fmla="*/ 1515540 w 1518479"/>
              <a:gd name="connsiteY0" fmla="*/ 1012924 h 2011012"/>
              <a:gd name="connsiteX1" fmla="*/ 1515540 w 1518479"/>
              <a:gd name="connsiteY1" fmla="*/ 995494 h 2011012"/>
              <a:gd name="connsiteX2" fmla="*/ 1515540 w 1518479"/>
              <a:gd name="connsiteY2" fmla="*/ 960537 h 2011012"/>
              <a:gd name="connsiteX3" fmla="*/ 1515540 w 1518479"/>
              <a:gd name="connsiteY3" fmla="*/ 944916 h 2011012"/>
              <a:gd name="connsiteX4" fmla="*/ 1508968 w 1518479"/>
              <a:gd name="connsiteY4" fmla="*/ 928438 h 2011012"/>
              <a:gd name="connsiteX5" fmla="*/ 1504871 w 1518479"/>
              <a:gd name="connsiteY5" fmla="*/ 896053 h 2011012"/>
              <a:gd name="connsiteX6" fmla="*/ 1493156 w 1518479"/>
              <a:gd name="connsiteY6" fmla="*/ 867478 h 2011012"/>
              <a:gd name="connsiteX7" fmla="*/ 1483631 w 1518479"/>
              <a:gd name="connsiteY7" fmla="*/ 838903 h 2011012"/>
              <a:gd name="connsiteX8" fmla="*/ 1482774 w 1518479"/>
              <a:gd name="connsiteY8" fmla="*/ 810328 h 2011012"/>
              <a:gd name="connsiteX9" fmla="*/ 1482774 w 1518479"/>
              <a:gd name="connsiteY9" fmla="*/ 743653 h 2011012"/>
              <a:gd name="connsiteX10" fmla="*/ 1477535 w 1518479"/>
              <a:gd name="connsiteY10" fmla="*/ 712506 h 2011012"/>
              <a:gd name="connsiteX11" fmla="*/ 1464009 w 1518479"/>
              <a:gd name="connsiteY11" fmla="*/ 692122 h 2011012"/>
              <a:gd name="connsiteX12" fmla="*/ 1456866 w 1518479"/>
              <a:gd name="connsiteY12" fmla="*/ 674977 h 2011012"/>
              <a:gd name="connsiteX13" fmla="*/ 1449150 w 1518479"/>
              <a:gd name="connsiteY13" fmla="*/ 662500 h 2011012"/>
              <a:gd name="connsiteX14" fmla="*/ 1439625 w 1518479"/>
              <a:gd name="connsiteY14" fmla="*/ 630114 h 2011012"/>
              <a:gd name="connsiteX15" fmla="*/ 1432482 w 1518479"/>
              <a:gd name="connsiteY15" fmla="*/ 599825 h 2011012"/>
              <a:gd name="connsiteX16" fmla="*/ 1428671 w 1518479"/>
              <a:gd name="connsiteY16" fmla="*/ 588586 h 2011012"/>
              <a:gd name="connsiteX17" fmla="*/ 1428671 w 1518479"/>
              <a:gd name="connsiteY17" fmla="*/ 571536 h 2011012"/>
              <a:gd name="connsiteX18" fmla="*/ 1425242 w 1518479"/>
              <a:gd name="connsiteY18" fmla="*/ 540199 h 2011012"/>
              <a:gd name="connsiteX19" fmla="*/ 1412289 w 1518479"/>
              <a:gd name="connsiteY19" fmla="*/ 511243 h 2011012"/>
              <a:gd name="connsiteX20" fmla="*/ 1401145 w 1518479"/>
              <a:gd name="connsiteY20" fmla="*/ 486573 h 2011012"/>
              <a:gd name="connsiteX21" fmla="*/ 1386666 w 1518479"/>
              <a:gd name="connsiteY21" fmla="*/ 466761 h 2011012"/>
              <a:gd name="connsiteX22" fmla="*/ 1372760 w 1518479"/>
              <a:gd name="connsiteY22" fmla="*/ 409611 h 2011012"/>
              <a:gd name="connsiteX23" fmla="*/ 1361044 w 1518479"/>
              <a:gd name="connsiteY23" fmla="*/ 382941 h 2011012"/>
              <a:gd name="connsiteX24" fmla="*/ 1352186 w 1518479"/>
              <a:gd name="connsiteY24" fmla="*/ 360462 h 2011012"/>
              <a:gd name="connsiteX25" fmla="*/ 1341423 w 1518479"/>
              <a:gd name="connsiteY25" fmla="*/ 339221 h 2011012"/>
              <a:gd name="connsiteX26" fmla="*/ 1327135 w 1518479"/>
              <a:gd name="connsiteY26" fmla="*/ 318457 h 2011012"/>
              <a:gd name="connsiteX27" fmla="*/ 1305704 w 1518479"/>
              <a:gd name="connsiteY27" fmla="*/ 278451 h 2011012"/>
              <a:gd name="connsiteX28" fmla="*/ 1273319 w 1518479"/>
              <a:gd name="connsiteY28" fmla="*/ 239018 h 2011012"/>
              <a:gd name="connsiteX29" fmla="*/ 1254745 w 1518479"/>
              <a:gd name="connsiteY29" fmla="*/ 219968 h 2011012"/>
              <a:gd name="connsiteX30" fmla="*/ 1229504 w 1518479"/>
              <a:gd name="connsiteY30" fmla="*/ 208538 h 2011012"/>
              <a:gd name="connsiteX31" fmla="*/ 1180450 w 1518479"/>
              <a:gd name="connsiteY31" fmla="*/ 174629 h 2011012"/>
              <a:gd name="connsiteX32" fmla="*/ 1160067 w 1518479"/>
              <a:gd name="connsiteY32" fmla="*/ 159389 h 2011012"/>
              <a:gd name="connsiteX33" fmla="*/ 1143779 w 1518479"/>
              <a:gd name="connsiteY33" fmla="*/ 152436 h 2011012"/>
              <a:gd name="connsiteX34" fmla="*/ 1128253 w 1518479"/>
              <a:gd name="connsiteY34" fmla="*/ 148435 h 2011012"/>
              <a:gd name="connsiteX35" fmla="*/ 1122538 w 1518479"/>
              <a:gd name="connsiteY35" fmla="*/ 141577 h 2011012"/>
              <a:gd name="connsiteX36" fmla="*/ 1115490 w 1518479"/>
              <a:gd name="connsiteY36" fmla="*/ 134719 h 2011012"/>
              <a:gd name="connsiteX37" fmla="*/ 1094820 w 1518479"/>
              <a:gd name="connsiteY37" fmla="*/ 134719 h 2011012"/>
              <a:gd name="connsiteX38" fmla="*/ 1079676 w 1518479"/>
              <a:gd name="connsiteY38" fmla="*/ 128052 h 2011012"/>
              <a:gd name="connsiteX39" fmla="*/ 1065484 w 1518479"/>
              <a:gd name="connsiteY39" fmla="*/ 123099 h 2011012"/>
              <a:gd name="connsiteX40" fmla="*/ 1046434 w 1518479"/>
              <a:gd name="connsiteY40" fmla="*/ 120908 h 2011012"/>
              <a:gd name="connsiteX41" fmla="*/ 1028907 w 1518479"/>
              <a:gd name="connsiteY41" fmla="*/ 118622 h 2011012"/>
              <a:gd name="connsiteX42" fmla="*/ 990807 w 1518479"/>
              <a:gd name="connsiteY42" fmla="*/ 120813 h 2011012"/>
              <a:gd name="connsiteX43" fmla="*/ 974043 w 1518479"/>
              <a:gd name="connsiteY43" fmla="*/ 126528 h 2011012"/>
              <a:gd name="connsiteX44" fmla="*/ 952421 w 1518479"/>
              <a:gd name="connsiteY44" fmla="*/ 127576 h 2011012"/>
              <a:gd name="connsiteX45" fmla="*/ 937658 w 1518479"/>
              <a:gd name="connsiteY45" fmla="*/ 125575 h 2011012"/>
              <a:gd name="connsiteX46" fmla="*/ 925752 w 1518479"/>
              <a:gd name="connsiteY46" fmla="*/ 119003 h 2011012"/>
              <a:gd name="connsiteX47" fmla="*/ 888604 w 1518479"/>
              <a:gd name="connsiteY47" fmla="*/ 119003 h 2011012"/>
              <a:gd name="connsiteX48" fmla="*/ 850504 w 1518479"/>
              <a:gd name="connsiteY48" fmla="*/ 126051 h 2011012"/>
              <a:gd name="connsiteX49" fmla="*/ 833931 w 1518479"/>
              <a:gd name="connsiteY49" fmla="*/ 134338 h 2011012"/>
              <a:gd name="connsiteX50" fmla="*/ 819167 w 1518479"/>
              <a:gd name="connsiteY50" fmla="*/ 140434 h 2011012"/>
              <a:gd name="connsiteX51" fmla="*/ 803546 w 1518479"/>
              <a:gd name="connsiteY51" fmla="*/ 140434 h 2011012"/>
              <a:gd name="connsiteX52" fmla="*/ 789163 w 1518479"/>
              <a:gd name="connsiteY52" fmla="*/ 139101 h 2011012"/>
              <a:gd name="connsiteX53" fmla="*/ 783734 w 1518479"/>
              <a:gd name="connsiteY53" fmla="*/ 142054 h 2011012"/>
              <a:gd name="connsiteX54" fmla="*/ 775923 w 1518479"/>
              <a:gd name="connsiteY54" fmla="*/ 142054 h 2011012"/>
              <a:gd name="connsiteX55" fmla="*/ 756207 w 1518479"/>
              <a:gd name="connsiteY55" fmla="*/ 145578 h 2011012"/>
              <a:gd name="connsiteX56" fmla="*/ 749825 w 1518479"/>
              <a:gd name="connsiteY56" fmla="*/ 147292 h 2011012"/>
              <a:gd name="connsiteX57" fmla="*/ 742967 w 1518479"/>
              <a:gd name="connsiteY57" fmla="*/ 149197 h 2011012"/>
              <a:gd name="connsiteX58" fmla="*/ 729441 w 1518479"/>
              <a:gd name="connsiteY58" fmla="*/ 155770 h 2011012"/>
              <a:gd name="connsiteX59" fmla="*/ 715821 w 1518479"/>
              <a:gd name="connsiteY59" fmla="*/ 164151 h 2011012"/>
              <a:gd name="connsiteX60" fmla="*/ 702676 w 1518479"/>
              <a:gd name="connsiteY60" fmla="*/ 170629 h 2011012"/>
              <a:gd name="connsiteX61" fmla="*/ 689150 w 1518479"/>
              <a:gd name="connsiteY61" fmla="*/ 168819 h 2011012"/>
              <a:gd name="connsiteX62" fmla="*/ 686769 w 1518479"/>
              <a:gd name="connsiteY62" fmla="*/ 161580 h 2011012"/>
              <a:gd name="connsiteX63" fmla="*/ 679340 w 1518479"/>
              <a:gd name="connsiteY63" fmla="*/ 157960 h 2011012"/>
              <a:gd name="connsiteX64" fmla="*/ 673339 w 1518479"/>
              <a:gd name="connsiteY64" fmla="*/ 159770 h 2011012"/>
              <a:gd name="connsiteX65" fmla="*/ 666100 w 1518479"/>
              <a:gd name="connsiteY65" fmla="*/ 161389 h 2011012"/>
              <a:gd name="connsiteX66" fmla="*/ 659433 w 1518479"/>
              <a:gd name="connsiteY66" fmla="*/ 164723 h 2011012"/>
              <a:gd name="connsiteX67" fmla="*/ 650765 w 1518479"/>
              <a:gd name="connsiteY67" fmla="*/ 169105 h 2011012"/>
              <a:gd name="connsiteX68" fmla="*/ 646193 w 1518479"/>
              <a:gd name="connsiteY68" fmla="*/ 174058 h 2011012"/>
              <a:gd name="connsiteX69" fmla="*/ 640954 w 1518479"/>
              <a:gd name="connsiteY69" fmla="*/ 177677 h 2011012"/>
              <a:gd name="connsiteX70" fmla="*/ 626190 w 1518479"/>
              <a:gd name="connsiteY70" fmla="*/ 184916 h 2011012"/>
              <a:gd name="connsiteX71" fmla="*/ 617808 w 1518479"/>
              <a:gd name="connsiteY71" fmla="*/ 189107 h 2011012"/>
              <a:gd name="connsiteX72" fmla="*/ 611522 w 1518479"/>
              <a:gd name="connsiteY72" fmla="*/ 191012 h 2011012"/>
              <a:gd name="connsiteX73" fmla="*/ 606283 w 1518479"/>
              <a:gd name="connsiteY73" fmla="*/ 195013 h 2011012"/>
              <a:gd name="connsiteX74" fmla="*/ 599139 w 1518479"/>
              <a:gd name="connsiteY74" fmla="*/ 200918 h 2011012"/>
              <a:gd name="connsiteX75" fmla="*/ 583137 w 1518479"/>
              <a:gd name="connsiteY75" fmla="*/ 212729 h 2011012"/>
              <a:gd name="connsiteX76" fmla="*/ 575803 w 1518479"/>
              <a:gd name="connsiteY76" fmla="*/ 215205 h 2011012"/>
              <a:gd name="connsiteX77" fmla="*/ 570564 w 1518479"/>
              <a:gd name="connsiteY77" fmla="*/ 213015 h 2011012"/>
              <a:gd name="connsiteX78" fmla="*/ 557134 w 1518479"/>
              <a:gd name="connsiteY78" fmla="*/ 208062 h 2011012"/>
              <a:gd name="connsiteX79" fmla="*/ 535512 w 1518479"/>
              <a:gd name="connsiteY79" fmla="*/ 213015 h 2011012"/>
              <a:gd name="connsiteX80" fmla="*/ 519034 w 1518479"/>
              <a:gd name="connsiteY80" fmla="*/ 220063 h 2011012"/>
              <a:gd name="connsiteX81" fmla="*/ 505032 w 1518479"/>
              <a:gd name="connsiteY81" fmla="*/ 215301 h 2011012"/>
              <a:gd name="connsiteX82" fmla="*/ 498174 w 1518479"/>
              <a:gd name="connsiteY82" fmla="*/ 208824 h 2011012"/>
              <a:gd name="connsiteX83" fmla="*/ 487411 w 1518479"/>
              <a:gd name="connsiteY83" fmla="*/ 195013 h 2011012"/>
              <a:gd name="connsiteX84" fmla="*/ 466742 w 1518479"/>
              <a:gd name="connsiteY84" fmla="*/ 190345 h 2011012"/>
              <a:gd name="connsiteX85" fmla="*/ 454550 w 1518479"/>
              <a:gd name="connsiteY85" fmla="*/ 172057 h 2011012"/>
              <a:gd name="connsiteX86" fmla="*/ 447597 w 1518479"/>
              <a:gd name="connsiteY86" fmla="*/ 163199 h 2011012"/>
              <a:gd name="connsiteX87" fmla="*/ 443691 w 1518479"/>
              <a:gd name="connsiteY87" fmla="*/ 147388 h 2011012"/>
              <a:gd name="connsiteX88" fmla="*/ 434166 w 1518479"/>
              <a:gd name="connsiteY88" fmla="*/ 117765 h 2011012"/>
              <a:gd name="connsiteX89" fmla="*/ 417212 w 1518479"/>
              <a:gd name="connsiteY89" fmla="*/ 86618 h 2011012"/>
              <a:gd name="connsiteX90" fmla="*/ 400257 w 1518479"/>
              <a:gd name="connsiteY90" fmla="*/ 39850 h 2011012"/>
              <a:gd name="connsiteX91" fmla="*/ 388541 w 1518479"/>
              <a:gd name="connsiteY91" fmla="*/ 7846 h 2011012"/>
              <a:gd name="connsiteX92" fmla="*/ 357490 w 1518479"/>
              <a:gd name="connsiteY92" fmla="*/ 893 h 2011012"/>
              <a:gd name="connsiteX93" fmla="*/ 324343 w 1518479"/>
              <a:gd name="connsiteY93" fmla="*/ 893 h 2011012"/>
              <a:gd name="connsiteX94" fmla="*/ 293958 w 1518479"/>
              <a:gd name="connsiteY94" fmla="*/ 12228 h 2011012"/>
              <a:gd name="connsiteX95" fmla="*/ 248333 w 1518479"/>
              <a:gd name="connsiteY95" fmla="*/ 39279 h 2011012"/>
              <a:gd name="connsiteX96" fmla="*/ 227569 w 1518479"/>
              <a:gd name="connsiteY96" fmla="*/ 50613 h 2011012"/>
              <a:gd name="connsiteX97" fmla="*/ 217187 w 1518479"/>
              <a:gd name="connsiteY97" fmla="*/ 64901 h 2011012"/>
              <a:gd name="connsiteX98" fmla="*/ 194136 w 1518479"/>
              <a:gd name="connsiteY98" fmla="*/ 95953 h 2011012"/>
              <a:gd name="connsiteX99" fmla="*/ 163275 w 1518479"/>
              <a:gd name="connsiteY99" fmla="*/ 138148 h 2011012"/>
              <a:gd name="connsiteX100" fmla="*/ 125937 w 1518479"/>
              <a:gd name="connsiteY100" fmla="*/ 184821 h 2011012"/>
              <a:gd name="connsiteX101" fmla="*/ 70597 w 1518479"/>
              <a:gd name="connsiteY101" fmla="*/ 259687 h 2011012"/>
              <a:gd name="connsiteX102" fmla="*/ 49452 w 1518479"/>
              <a:gd name="connsiteY102" fmla="*/ 293215 h 2011012"/>
              <a:gd name="connsiteX103" fmla="*/ 24972 w 1518479"/>
              <a:gd name="connsiteY103" fmla="*/ 342745 h 2011012"/>
              <a:gd name="connsiteX104" fmla="*/ 13828 w 1518479"/>
              <a:gd name="connsiteY104" fmla="*/ 376654 h 2011012"/>
              <a:gd name="connsiteX105" fmla="*/ 683 w 1518479"/>
              <a:gd name="connsiteY105" fmla="*/ 420279 h 2011012"/>
              <a:gd name="connsiteX106" fmla="*/ 4398 w 1518479"/>
              <a:gd name="connsiteY106" fmla="*/ 440091 h 2011012"/>
              <a:gd name="connsiteX107" fmla="*/ 6399 w 1518479"/>
              <a:gd name="connsiteY107" fmla="*/ 459617 h 2011012"/>
              <a:gd name="connsiteX108" fmla="*/ 8304 w 1518479"/>
              <a:gd name="connsiteY108" fmla="*/ 473809 h 2011012"/>
              <a:gd name="connsiteX109" fmla="*/ 6017 w 1518479"/>
              <a:gd name="connsiteY109" fmla="*/ 507718 h 2011012"/>
              <a:gd name="connsiteX110" fmla="*/ 13638 w 1518479"/>
              <a:gd name="connsiteY110" fmla="*/ 517243 h 2011012"/>
              <a:gd name="connsiteX111" fmla="*/ 13638 w 1518479"/>
              <a:gd name="connsiteY111" fmla="*/ 533341 h 2011012"/>
              <a:gd name="connsiteX112" fmla="*/ 13638 w 1518479"/>
              <a:gd name="connsiteY112" fmla="*/ 564678 h 2011012"/>
              <a:gd name="connsiteX113" fmla="*/ 13638 w 1518479"/>
              <a:gd name="connsiteY113" fmla="*/ 573536 h 2011012"/>
              <a:gd name="connsiteX114" fmla="*/ 12304 w 1518479"/>
              <a:gd name="connsiteY114" fmla="*/ 579346 h 2011012"/>
              <a:gd name="connsiteX115" fmla="*/ 7446 w 1518479"/>
              <a:gd name="connsiteY115" fmla="*/ 590586 h 2011012"/>
              <a:gd name="connsiteX116" fmla="*/ 4398 w 1518479"/>
              <a:gd name="connsiteY116" fmla="*/ 598587 h 2011012"/>
              <a:gd name="connsiteX117" fmla="*/ 1160 w 1518479"/>
              <a:gd name="connsiteY117" fmla="*/ 603921 h 2011012"/>
              <a:gd name="connsiteX118" fmla="*/ 1160 w 1518479"/>
              <a:gd name="connsiteY118" fmla="*/ 618113 h 2011012"/>
              <a:gd name="connsiteX119" fmla="*/ 2970 w 1518479"/>
              <a:gd name="connsiteY119" fmla="*/ 632591 h 2011012"/>
              <a:gd name="connsiteX120" fmla="*/ 7827 w 1518479"/>
              <a:gd name="connsiteY120" fmla="*/ 630210 h 2011012"/>
              <a:gd name="connsiteX121" fmla="*/ 13733 w 1518479"/>
              <a:gd name="connsiteY121" fmla="*/ 627447 h 2011012"/>
              <a:gd name="connsiteX122" fmla="*/ 18114 w 1518479"/>
              <a:gd name="connsiteY122" fmla="*/ 636115 h 2011012"/>
              <a:gd name="connsiteX123" fmla="*/ 15542 w 1518479"/>
              <a:gd name="connsiteY123" fmla="*/ 649450 h 2011012"/>
              <a:gd name="connsiteX124" fmla="*/ 15066 w 1518479"/>
              <a:gd name="connsiteY124" fmla="*/ 657070 h 2011012"/>
              <a:gd name="connsiteX125" fmla="*/ 13638 w 1518479"/>
              <a:gd name="connsiteY125" fmla="*/ 659166 h 2011012"/>
              <a:gd name="connsiteX126" fmla="*/ 13638 w 1518479"/>
              <a:gd name="connsiteY126" fmla="*/ 662976 h 2011012"/>
              <a:gd name="connsiteX127" fmla="*/ 11828 w 1518479"/>
              <a:gd name="connsiteY127" fmla="*/ 668214 h 2011012"/>
              <a:gd name="connsiteX128" fmla="*/ 4398 w 1518479"/>
              <a:gd name="connsiteY128" fmla="*/ 699838 h 2011012"/>
              <a:gd name="connsiteX129" fmla="*/ 5446 w 1518479"/>
              <a:gd name="connsiteY129" fmla="*/ 710791 h 2011012"/>
              <a:gd name="connsiteX130" fmla="*/ 2970 w 1518479"/>
              <a:gd name="connsiteY130" fmla="*/ 742795 h 2011012"/>
              <a:gd name="connsiteX131" fmla="*/ 14685 w 1518479"/>
              <a:gd name="connsiteY131" fmla="*/ 747843 h 2011012"/>
              <a:gd name="connsiteX132" fmla="*/ 17257 w 1518479"/>
              <a:gd name="connsiteY132" fmla="*/ 782419 h 2011012"/>
              <a:gd name="connsiteX133" fmla="*/ 15542 w 1518479"/>
              <a:gd name="connsiteY133" fmla="*/ 795849 h 2011012"/>
              <a:gd name="connsiteX134" fmla="*/ 17257 w 1518479"/>
              <a:gd name="connsiteY134" fmla="*/ 802136 h 2011012"/>
              <a:gd name="connsiteX135" fmla="*/ 17257 w 1518479"/>
              <a:gd name="connsiteY135" fmla="*/ 810137 h 2011012"/>
              <a:gd name="connsiteX136" fmla="*/ 14876 w 1518479"/>
              <a:gd name="connsiteY136" fmla="*/ 823567 h 2011012"/>
              <a:gd name="connsiteX137" fmla="*/ 13638 w 1518479"/>
              <a:gd name="connsiteY137" fmla="*/ 829854 h 2011012"/>
              <a:gd name="connsiteX138" fmla="*/ 11732 w 1518479"/>
              <a:gd name="connsiteY138" fmla="*/ 836045 h 2011012"/>
              <a:gd name="connsiteX139" fmla="*/ 13542 w 1518479"/>
              <a:gd name="connsiteY139" fmla="*/ 847665 h 2011012"/>
              <a:gd name="connsiteX140" fmla="*/ 21829 w 1518479"/>
              <a:gd name="connsiteY140" fmla="*/ 842427 h 2011012"/>
              <a:gd name="connsiteX141" fmla="*/ 27925 w 1518479"/>
              <a:gd name="connsiteY141" fmla="*/ 846713 h 2011012"/>
              <a:gd name="connsiteX142" fmla="*/ 27925 w 1518479"/>
              <a:gd name="connsiteY142" fmla="*/ 861001 h 2011012"/>
              <a:gd name="connsiteX143" fmla="*/ 27925 w 1518479"/>
              <a:gd name="connsiteY143" fmla="*/ 867382 h 2011012"/>
              <a:gd name="connsiteX144" fmla="*/ 26020 w 1518479"/>
              <a:gd name="connsiteY144" fmla="*/ 872526 h 2011012"/>
              <a:gd name="connsiteX145" fmla="*/ 26020 w 1518479"/>
              <a:gd name="connsiteY145" fmla="*/ 878907 h 2011012"/>
              <a:gd name="connsiteX146" fmla="*/ 24401 w 1518479"/>
              <a:gd name="connsiteY146" fmla="*/ 885385 h 2011012"/>
              <a:gd name="connsiteX147" fmla="*/ 20686 w 1518479"/>
              <a:gd name="connsiteY147" fmla="*/ 894910 h 2011012"/>
              <a:gd name="connsiteX148" fmla="*/ 15352 w 1518479"/>
              <a:gd name="connsiteY148" fmla="*/ 907482 h 2011012"/>
              <a:gd name="connsiteX149" fmla="*/ 13542 w 1518479"/>
              <a:gd name="connsiteY149" fmla="*/ 922722 h 2011012"/>
              <a:gd name="connsiteX150" fmla="*/ 13542 w 1518479"/>
              <a:gd name="connsiteY150" fmla="*/ 939582 h 2011012"/>
              <a:gd name="connsiteX151" fmla="*/ 20686 w 1518479"/>
              <a:gd name="connsiteY151" fmla="*/ 952345 h 2011012"/>
              <a:gd name="connsiteX152" fmla="*/ 27449 w 1518479"/>
              <a:gd name="connsiteY152" fmla="*/ 943392 h 2011012"/>
              <a:gd name="connsiteX153" fmla="*/ 27449 w 1518479"/>
              <a:gd name="connsiteY153" fmla="*/ 953869 h 2011012"/>
              <a:gd name="connsiteX154" fmla="*/ 29354 w 1518479"/>
              <a:gd name="connsiteY154" fmla="*/ 964728 h 2011012"/>
              <a:gd name="connsiteX155" fmla="*/ 29354 w 1518479"/>
              <a:gd name="connsiteY155" fmla="*/ 986064 h 2011012"/>
              <a:gd name="connsiteX156" fmla="*/ 29354 w 1518479"/>
              <a:gd name="connsiteY156" fmla="*/ 1007590 h 2011012"/>
              <a:gd name="connsiteX157" fmla="*/ 27449 w 1518479"/>
              <a:gd name="connsiteY157" fmla="*/ 1015591 h 2011012"/>
              <a:gd name="connsiteX158" fmla="*/ 28973 w 1518479"/>
              <a:gd name="connsiteY158" fmla="*/ 1037499 h 2011012"/>
              <a:gd name="connsiteX159" fmla="*/ 32973 w 1518479"/>
              <a:gd name="connsiteY159" fmla="*/ 1050167 h 2011012"/>
              <a:gd name="connsiteX160" fmla="*/ 32973 w 1518479"/>
              <a:gd name="connsiteY160" fmla="*/ 1082552 h 2011012"/>
              <a:gd name="connsiteX161" fmla="*/ 36688 w 1518479"/>
              <a:gd name="connsiteY161" fmla="*/ 1105698 h 2011012"/>
              <a:gd name="connsiteX162" fmla="*/ 36688 w 1518479"/>
              <a:gd name="connsiteY162" fmla="*/ 1119033 h 2011012"/>
              <a:gd name="connsiteX163" fmla="*/ 38498 w 1518479"/>
              <a:gd name="connsiteY163" fmla="*/ 1130939 h 2011012"/>
              <a:gd name="connsiteX164" fmla="*/ 40403 w 1518479"/>
              <a:gd name="connsiteY164" fmla="*/ 1137035 h 2011012"/>
              <a:gd name="connsiteX165" fmla="*/ 48975 w 1518479"/>
              <a:gd name="connsiteY165" fmla="*/ 1130653 h 2011012"/>
              <a:gd name="connsiteX166" fmla="*/ 52214 w 1518479"/>
              <a:gd name="connsiteY166" fmla="*/ 1121795 h 2011012"/>
              <a:gd name="connsiteX167" fmla="*/ 55738 w 1518479"/>
              <a:gd name="connsiteY167" fmla="*/ 1117223 h 2011012"/>
              <a:gd name="connsiteX168" fmla="*/ 58500 w 1518479"/>
              <a:gd name="connsiteY168" fmla="*/ 1112175 h 2011012"/>
              <a:gd name="connsiteX169" fmla="*/ 67073 w 1518479"/>
              <a:gd name="connsiteY169" fmla="*/ 1110937 h 2011012"/>
              <a:gd name="connsiteX170" fmla="*/ 67073 w 1518479"/>
              <a:gd name="connsiteY170" fmla="*/ 1125319 h 2011012"/>
              <a:gd name="connsiteX171" fmla="*/ 67073 w 1518479"/>
              <a:gd name="connsiteY171" fmla="*/ 1139702 h 2011012"/>
              <a:gd name="connsiteX172" fmla="*/ 71169 w 1518479"/>
              <a:gd name="connsiteY172" fmla="*/ 1149989 h 2011012"/>
              <a:gd name="connsiteX173" fmla="*/ 82313 w 1518479"/>
              <a:gd name="connsiteY173" fmla="*/ 1164753 h 2011012"/>
              <a:gd name="connsiteX174" fmla="*/ 95838 w 1518479"/>
              <a:gd name="connsiteY174" fmla="*/ 1147894 h 2011012"/>
              <a:gd name="connsiteX175" fmla="*/ 101458 w 1518479"/>
              <a:gd name="connsiteY175" fmla="*/ 1141893 h 2011012"/>
              <a:gd name="connsiteX176" fmla="*/ 108221 w 1518479"/>
              <a:gd name="connsiteY176" fmla="*/ 1145036 h 2011012"/>
              <a:gd name="connsiteX177" fmla="*/ 110792 w 1518479"/>
              <a:gd name="connsiteY177" fmla="*/ 1154561 h 2011012"/>
              <a:gd name="connsiteX178" fmla="*/ 117174 w 1518479"/>
              <a:gd name="connsiteY178" fmla="*/ 1163134 h 2011012"/>
              <a:gd name="connsiteX179" fmla="*/ 117936 w 1518479"/>
              <a:gd name="connsiteY179" fmla="*/ 1168563 h 2011012"/>
              <a:gd name="connsiteX180" fmla="*/ 119746 w 1518479"/>
              <a:gd name="connsiteY180" fmla="*/ 1174087 h 2011012"/>
              <a:gd name="connsiteX181" fmla="*/ 121080 w 1518479"/>
              <a:gd name="connsiteY181" fmla="*/ 1175230 h 2011012"/>
              <a:gd name="connsiteX182" fmla="*/ 122413 w 1518479"/>
              <a:gd name="connsiteY182" fmla="*/ 1178469 h 2011012"/>
              <a:gd name="connsiteX183" fmla="*/ 124604 w 1518479"/>
              <a:gd name="connsiteY183" fmla="*/ 1182565 h 2011012"/>
              <a:gd name="connsiteX184" fmla="*/ 131843 w 1518479"/>
              <a:gd name="connsiteY184" fmla="*/ 1181993 h 2011012"/>
              <a:gd name="connsiteX185" fmla="*/ 143558 w 1518479"/>
              <a:gd name="connsiteY185" fmla="*/ 1184279 h 2011012"/>
              <a:gd name="connsiteX186" fmla="*/ 147464 w 1518479"/>
              <a:gd name="connsiteY186" fmla="*/ 1188756 h 2011012"/>
              <a:gd name="connsiteX187" fmla="*/ 148416 w 1518479"/>
              <a:gd name="connsiteY187" fmla="*/ 1196947 h 2011012"/>
              <a:gd name="connsiteX188" fmla="*/ 147464 w 1518479"/>
              <a:gd name="connsiteY188" fmla="*/ 1226665 h 2011012"/>
              <a:gd name="connsiteX189" fmla="*/ 152988 w 1518479"/>
              <a:gd name="connsiteY189" fmla="*/ 1242667 h 2011012"/>
              <a:gd name="connsiteX190" fmla="*/ 158322 w 1518479"/>
              <a:gd name="connsiteY190" fmla="*/ 1256955 h 2011012"/>
              <a:gd name="connsiteX191" fmla="*/ 170705 w 1518479"/>
              <a:gd name="connsiteY191" fmla="*/ 1262003 h 2011012"/>
              <a:gd name="connsiteX192" fmla="*/ 184707 w 1518479"/>
              <a:gd name="connsiteY192" fmla="*/ 1255907 h 2011012"/>
              <a:gd name="connsiteX193" fmla="*/ 186421 w 1518479"/>
              <a:gd name="connsiteY193" fmla="*/ 1262574 h 2011012"/>
              <a:gd name="connsiteX194" fmla="*/ 190326 w 1518479"/>
              <a:gd name="connsiteY194" fmla="*/ 1267528 h 2011012"/>
              <a:gd name="connsiteX195" fmla="*/ 195756 w 1518479"/>
              <a:gd name="connsiteY195" fmla="*/ 1271719 h 2011012"/>
              <a:gd name="connsiteX196" fmla="*/ 201090 w 1518479"/>
              <a:gd name="connsiteY196" fmla="*/ 1297150 h 2011012"/>
              <a:gd name="connsiteX197" fmla="*/ 206614 w 1518479"/>
              <a:gd name="connsiteY197" fmla="*/ 1324392 h 2011012"/>
              <a:gd name="connsiteX198" fmla="*/ 259097 w 1518479"/>
              <a:gd name="connsiteY198" fmla="*/ 1377541 h 2011012"/>
              <a:gd name="connsiteX199" fmla="*/ 295958 w 1518479"/>
              <a:gd name="connsiteY199" fmla="*/ 1418975 h 2011012"/>
              <a:gd name="connsiteX200" fmla="*/ 308341 w 1518479"/>
              <a:gd name="connsiteY200" fmla="*/ 1452217 h 2011012"/>
              <a:gd name="connsiteX201" fmla="*/ 326820 w 1518479"/>
              <a:gd name="connsiteY201" fmla="*/ 1486126 h 2011012"/>
              <a:gd name="connsiteX202" fmla="*/ 359490 w 1518479"/>
              <a:gd name="connsiteY202" fmla="*/ 1507557 h 2011012"/>
              <a:gd name="connsiteX203" fmla="*/ 373111 w 1518479"/>
              <a:gd name="connsiteY203" fmla="*/ 1480983 h 2011012"/>
              <a:gd name="connsiteX204" fmla="*/ 387017 w 1518479"/>
              <a:gd name="connsiteY204" fmla="*/ 1455932 h 2011012"/>
              <a:gd name="connsiteX205" fmla="*/ 395876 w 1518479"/>
              <a:gd name="connsiteY205" fmla="*/ 1476315 h 2011012"/>
              <a:gd name="connsiteX206" fmla="*/ 399019 w 1518479"/>
              <a:gd name="connsiteY206" fmla="*/ 1487174 h 2011012"/>
              <a:gd name="connsiteX207" fmla="*/ 404544 w 1518479"/>
              <a:gd name="connsiteY207" fmla="*/ 1508796 h 2011012"/>
              <a:gd name="connsiteX208" fmla="*/ 413592 w 1518479"/>
              <a:gd name="connsiteY208" fmla="*/ 1544038 h 2011012"/>
              <a:gd name="connsiteX209" fmla="*/ 412354 w 1518479"/>
              <a:gd name="connsiteY209" fmla="*/ 1580138 h 2011012"/>
              <a:gd name="connsiteX210" fmla="*/ 408354 w 1518479"/>
              <a:gd name="connsiteY210" fmla="*/ 1609475 h 2011012"/>
              <a:gd name="connsiteX211" fmla="*/ 410640 w 1518479"/>
              <a:gd name="connsiteY211" fmla="*/ 1627191 h 2011012"/>
              <a:gd name="connsiteX212" fmla="*/ 417783 w 1518479"/>
              <a:gd name="connsiteY212" fmla="*/ 1645003 h 2011012"/>
              <a:gd name="connsiteX213" fmla="*/ 429404 w 1518479"/>
              <a:gd name="connsiteY213" fmla="*/ 1680436 h 2011012"/>
              <a:gd name="connsiteX214" fmla="*/ 429975 w 1518479"/>
              <a:gd name="connsiteY214" fmla="*/ 1696057 h 2011012"/>
              <a:gd name="connsiteX215" fmla="*/ 426737 w 1518479"/>
              <a:gd name="connsiteY215" fmla="*/ 1704344 h 2011012"/>
              <a:gd name="connsiteX216" fmla="*/ 422641 w 1518479"/>
              <a:gd name="connsiteY216" fmla="*/ 1716441 h 2011012"/>
              <a:gd name="connsiteX217" fmla="*/ 420831 w 1518479"/>
              <a:gd name="connsiteY217" fmla="*/ 1732633 h 2011012"/>
              <a:gd name="connsiteX218" fmla="*/ 423403 w 1518479"/>
              <a:gd name="connsiteY218" fmla="*/ 1750826 h 2011012"/>
              <a:gd name="connsiteX219" fmla="*/ 424832 w 1518479"/>
              <a:gd name="connsiteY219" fmla="*/ 1758351 h 2011012"/>
              <a:gd name="connsiteX220" fmla="*/ 426165 w 1518479"/>
              <a:gd name="connsiteY220" fmla="*/ 1778734 h 2011012"/>
              <a:gd name="connsiteX221" fmla="*/ 426165 w 1518479"/>
              <a:gd name="connsiteY221" fmla="*/ 1819025 h 2011012"/>
              <a:gd name="connsiteX222" fmla="*/ 426165 w 1518479"/>
              <a:gd name="connsiteY222" fmla="*/ 1827979 h 2011012"/>
              <a:gd name="connsiteX223" fmla="*/ 430737 w 1518479"/>
              <a:gd name="connsiteY223" fmla="*/ 1836932 h 2011012"/>
              <a:gd name="connsiteX224" fmla="*/ 437024 w 1518479"/>
              <a:gd name="connsiteY224" fmla="*/ 1850743 h 2011012"/>
              <a:gd name="connsiteX225" fmla="*/ 445406 w 1518479"/>
              <a:gd name="connsiteY225" fmla="*/ 1860268 h 2011012"/>
              <a:gd name="connsiteX226" fmla="*/ 447216 w 1518479"/>
              <a:gd name="connsiteY226" fmla="*/ 1874651 h 2011012"/>
              <a:gd name="connsiteX227" fmla="*/ 452549 w 1518479"/>
              <a:gd name="connsiteY227" fmla="*/ 1896082 h 2011012"/>
              <a:gd name="connsiteX228" fmla="*/ 453883 w 1518479"/>
              <a:gd name="connsiteY228" fmla="*/ 1901512 h 2011012"/>
              <a:gd name="connsiteX229" fmla="*/ 454645 w 1518479"/>
              <a:gd name="connsiteY229" fmla="*/ 1904655 h 2011012"/>
              <a:gd name="connsiteX230" fmla="*/ 456836 w 1518479"/>
              <a:gd name="connsiteY230" fmla="*/ 1906084 h 2011012"/>
              <a:gd name="connsiteX231" fmla="*/ 460074 w 1518479"/>
              <a:gd name="connsiteY231" fmla="*/ 1926372 h 2011012"/>
              <a:gd name="connsiteX232" fmla="*/ 463980 w 1518479"/>
              <a:gd name="connsiteY232" fmla="*/ 1939612 h 2011012"/>
              <a:gd name="connsiteX233" fmla="*/ 478743 w 1518479"/>
              <a:gd name="connsiteY233" fmla="*/ 1942279 h 2011012"/>
              <a:gd name="connsiteX234" fmla="*/ 483411 w 1518479"/>
              <a:gd name="connsiteY234" fmla="*/ 1937135 h 2011012"/>
              <a:gd name="connsiteX235" fmla="*/ 490554 w 1518479"/>
              <a:gd name="connsiteY235" fmla="*/ 1930182 h 2011012"/>
              <a:gd name="connsiteX236" fmla="*/ 495412 w 1518479"/>
              <a:gd name="connsiteY236" fmla="*/ 1920657 h 2011012"/>
              <a:gd name="connsiteX237" fmla="*/ 502461 w 1518479"/>
              <a:gd name="connsiteY237" fmla="*/ 1915323 h 2011012"/>
              <a:gd name="connsiteX238" fmla="*/ 511986 w 1518479"/>
              <a:gd name="connsiteY238" fmla="*/ 1917514 h 2011012"/>
              <a:gd name="connsiteX239" fmla="*/ 515033 w 1518479"/>
              <a:gd name="connsiteY239" fmla="*/ 1928658 h 2011012"/>
              <a:gd name="connsiteX240" fmla="*/ 540656 w 1518479"/>
              <a:gd name="connsiteY240" fmla="*/ 1958471 h 2011012"/>
              <a:gd name="connsiteX241" fmla="*/ 540656 w 1518479"/>
              <a:gd name="connsiteY241" fmla="*/ 1963900 h 2011012"/>
              <a:gd name="connsiteX242" fmla="*/ 543418 w 1518479"/>
              <a:gd name="connsiteY242" fmla="*/ 1971139 h 2011012"/>
              <a:gd name="connsiteX243" fmla="*/ 547323 w 1518479"/>
              <a:gd name="connsiteY243" fmla="*/ 1983712 h 2011012"/>
              <a:gd name="connsiteX244" fmla="*/ 559896 w 1518479"/>
              <a:gd name="connsiteY244" fmla="*/ 1985427 h 2011012"/>
              <a:gd name="connsiteX245" fmla="*/ 568278 w 1518479"/>
              <a:gd name="connsiteY245" fmla="*/ 1978283 h 2011012"/>
              <a:gd name="connsiteX246" fmla="*/ 572374 w 1518479"/>
              <a:gd name="connsiteY246" fmla="*/ 1965710 h 2011012"/>
              <a:gd name="connsiteX247" fmla="*/ 581232 w 1518479"/>
              <a:gd name="connsiteY247" fmla="*/ 1962186 h 2011012"/>
              <a:gd name="connsiteX248" fmla="*/ 586757 w 1518479"/>
              <a:gd name="connsiteY248" fmla="*/ 1962186 h 2011012"/>
              <a:gd name="connsiteX249" fmla="*/ 591329 w 1518479"/>
              <a:gd name="connsiteY249" fmla="*/ 1970187 h 2011012"/>
              <a:gd name="connsiteX250" fmla="*/ 600187 w 1518479"/>
              <a:gd name="connsiteY250" fmla="*/ 1974949 h 2011012"/>
              <a:gd name="connsiteX251" fmla="*/ 606664 w 1518479"/>
              <a:gd name="connsiteY251" fmla="*/ 1958281 h 2011012"/>
              <a:gd name="connsiteX252" fmla="*/ 616665 w 1518479"/>
              <a:gd name="connsiteY252" fmla="*/ 1938754 h 2011012"/>
              <a:gd name="connsiteX253" fmla="*/ 620475 w 1518479"/>
              <a:gd name="connsiteY253" fmla="*/ 1950756 h 2011012"/>
              <a:gd name="connsiteX254" fmla="*/ 624571 w 1518479"/>
              <a:gd name="connsiteY254" fmla="*/ 1956280 h 2011012"/>
              <a:gd name="connsiteX255" fmla="*/ 628191 w 1518479"/>
              <a:gd name="connsiteY255" fmla="*/ 1951613 h 2011012"/>
              <a:gd name="connsiteX256" fmla="*/ 630858 w 1518479"/>
              <a:gd name="connsiteY256" fmla="*/ 1939993 h 2011012"/>
              <a:gd name="connsiteX257" fmla="*/ 636287 w 1518479"/>
              <a:gd name="connsiteY257" fmla="*/ 1926181 h 2011012"/>
              <a:gd name="connsiteX258" fmla="*/ 638478 w 1518479"/>
              <a:gd name="connsiteY258" fmla="*/ 1899511 h 2011012"/>
              <a:gd name="connsiteX259" fmla="*/ 638478 w 1518479"/>
              <a:gd name="connsiteY259" fmla="*/ 1881509 h 2011012"/>
              <a:gd name="connsiteX260" fmla="*/ 640383 w 1518479"/>
              <a:gd name="connsiteY260" fmla="*/ 1868650 h 2011012"/>
              <a:gd name="connsiteX261" fmla="*/ 650479 w 1518479"/>
              <a:gd name="connsiteY261" fmla="*/ 1858268 h 2011012"/>
              <a:gd name="connsiteX262" fmla="*/ 652765 w 1518479"/>
              <a:gd name="connsiteY262" fmla="*/ 1847600 h 2011012"/>
              <a:gd name="connsiteX263" fmla="*/ 652765 w 1518479"/>
              <a:gd name="connsiteY263" fmla="*/ 1836932 h 2011012"/>
              <a:gd name="connsiteX264" fmla="*/ 656004 w 1518479"/>
              <a:gd name="connsiteY264" fmla="*/ 1827979 h 2011012"/>
              <a:gd name="connsiteX265" fmla="*/ 659623 w 1518479"/>
              <a:gd name="connsiteY265" fmla="*/ 1819882 h 2011012"/>
              <a:gd name="connsiteX266" fmla="*/ 661242 w 1518479"/>
              <a:gd name="connsiteY266" fmla="*/ 1811881 h 2011012"/>
              <a:gd name="connsiteX267" fmla="*/ 661242 w 1518479"/>
              <a:gd name="connsiteY267" fmla="*/ 1795784 h 2011012"/>
              <a:gd name="connsiteX268" fmla="*/ 662766 w 1518479"/>
              <a:gd name="connsiteY268" fmla="*/ 1779687 h 2011012"/>
              <a:gd name="connsiteX269" fmla="*/ 666195 w 1518479"/>
              <a:gd name="connsiteY269" fmla="*/ 1766733 h 2011012"/>
              <a:gd name="connsiteX270" fmla="*/ 679625 w 1518479"/>
              <a:gd name="connsiteY270" fmla="*/ 1760161 h 2011012"/>
              <a:gd name="connsiteX271" fmla="*/ 684483 w 1518479"/>
              <a:gd name="connsiteY271" fmla="*/ 1745873 h 2011012"/>
              <a:gd name="connsiteX272" fmla="*/ 684483 w 1518479"/>
              <a:gd name="connsiteY272" fmla="*/ 1711869 h 2011012"/>
              <a:gd name="connsiteX273" fmla="*/ 684483 w 1518479"/>
              <a:gd name="connsiteY273" fmla="*/ 1695772 h 2011012"/>
              <a:gd name="connsiteX274" fmla="*/ 684483 w 1518479"/>
              <a:gd name="connsiteY274" fmla="*/ 1688628 h 2011012"/>
              <a:gd name="connsiteX275" fmla="*/ 686293 w 1518479"/>
              <a:gd name="connsiteY275" fmla="*/ 1681484 h 2011012"/>
              <a:gd name="connsiteX276" fmla="*/ 688579 w 1518479"/>
              <a:gd name="connsiteY276" fmla="*/ 1672626 h 2011012"/>
              <a:gd name="connsiteX277" fmla="*/ 690770 w 1518479"/>
              <a:gd name="connsiteY277" fmla="*/ 1663672 h 2011012"/>
              <a:gd name="connsiteX278" fmla="*/ 691817 w 1518479"/>
              <a:gd name="connsiteY278" fmla="*/ 1655766 h 2011012"/>
              <a:gd name="connsiteX279" fmla="*/ 693437 w 1518479"/>
              <a:gd name="connsiteY279" fmla="*/ 1647480 h 2011012"/>
              <a:gd name="connsiteX280" fmla="*/ 693437 w 1518479"/>
              <a:gd name="connsiteY280" fmla="*/ 1631192 h 2011012"/>
              <a:gd name="connsiteX281" fmla="*/ 693437 w 1518479"/>
              <a:gd name="connsiteY281" fmla="*/ 1615285 h 2011012"/>
              <a:gd name="connsiteX282" fmla="*/ 698485 w 1518479"/>
              <a:gd name="connsiteY282" fmla="*/ 1608237 h 2011012"/>
              <a:gd name="connsiteX283" fmla="*/ 703248 w 1518479"/>
              <a:gd name="connsiteY283" fmla="*/ 1602712 h 2011012"/>
              <a:gd name="connsiteX284" fmla="*/ 707915 w 1518479"/>
              <a:gd name="connsiteY284" fmla="*/ 1601950 h 2011012"/>
              <a:gd name="connsiteX285" fmla="*/ 714773 w 1518479"/>
              <a:gd name="connsiteY285" fmla="*/ 1602712 h 2011012"/>
              <a:gd name="connsiteX286" fmla="*/ 717249 w 1518479"/>
              <a:gd name="connsiteY286" fmla="*/ 1594045 h 2011012"/>
              <a:gd name="connsiteX287" fmla="*/ 718488 w 1518479"/>
              <a:gd name="connsiteY287" fmla="*/ 1581376 h 2011012"/>
              <a:gd name="connsiteX288" fmla="*/ 720392 w 1518479"/>
              <a:gd name="connsiteY288" fmla="*/ 1571851 h 2011012"/>
              <a:gd name="connsiteX289" fmla="*/ 720392 w 1518479"/>
              <a:gd name="connsiteY289" fmla="*/ 1562326 h 2011012"/>
              <a:gd name="connsiteX290" fmla="*/ 720392 w 1518479"/>
              <a:gd name="connsiteY290" fmla="*/ 1551658 h 2011012"/>
              <a:gd name="connsiteX291" fmla="*/ 729917 w 1518479"/>
              <a:gd name="connsiteY291" fmla="*/ 1533370 h 2011012"/>
              <a:gd name="connsiteX292" fmla="*/ 745729 w 1518479"/>
              <a:gd name="connsiteY292" fmla="*/ 1520321 h 2011012"/>
              <a:gd name="connsiteX293" fmla="*/ 751539 w 1518479"/>
              <a:gd name="connsiteY293" fmla="*/ 1520321 h 2011012"/>
              <a:gd name="connsiteX294" fmla="*/ 759255 w 1518479"/>
              <a:gd name="connsiteY294" fmla="*/ 1518511 h 2011012"/>
              <a:gd name="connsiteX295" fmla="*/ 768780 w 1518479"/>
              <a:gd name="connsiteY295" fmla="*/ 1509748 h 2011012"/>
              <a:gd name="connsiteX296" fmla="*/ 794592 w 1518479"/>
              <a:gd name="connsiteY296" fmla="*/ 1474220 h 2011012"/>
              <a:gd name="connsiteX297" fmla="*/ 810880 w 1518479"/>
              <a:gd name="connsiteY297" fmla="*/ 1452027 h 2011012"/>
              <a:gd name="connsiteX298" fmla="*/ 817643 w 1518479"/>
              <a:gd name="connsiteY298" fmla="*/ 1451360 h 2011012"/>
              <a:gd name="connsiteX299" fmla="*/ 834788 w 1518479"/>
              <a:gd name="connsiteY299" fmla="*/ 1450503 h 2011012"/>
              <a:gd name="connsiteX300" fmla="*/ 846408 w 1518479"/>
              <a:gd name="connsiteY300" fmla="*/ 1451836 h 2011012"/>
              <a:gd name="connsiteX301" fmla="*/ 855933 w 1518479"/>
              <a:gd name="connsiteY301" fmla="*/ 1445169 h 2011012"/>
              <a:gd name="connsiteX302" fmla="*/ 873459 w 1518479"/>
              <a:gd name="connsiteY302" fmla="*/ 1434310 h 2011012"/>
              <a:gd name="connsiteX303" fmla="*/ 876317 w 1518479"/>
              <a:gd name="connsiteY303" fmla="*/ 1439359 h 2011012"/>
              <a:gd name="connsiteX304" fmla="*/ 880984 w 1518479"/>
              <a:gd name="connsiteY304" fmla="*/ 1444788 h 2011012"/>
              <a:gd name="connsiteX305" fmla="*/ 882984 w 1518479"/>
              <a:gd name="connsiteY305" fmla="*/ 1450122 h 2011012"/>
              <a:gd name="connsiteX306" fmla="*/ 886508 w 1518479"/>
              <a:gd name="connsiteY306" fmla="*/ 1456885 h 2011012"/>
              <a:gd name="connsiteX307" fmla="*/ 894986 w 1518479"/>
              <a:gd name="connsiteY307" fmla="*/ 1460885 h 2011012"/>
              <a:gd name="connsiteX308" fmla="*/ 907749 w 1518479"/>
              <a:gd name="connsiteY308" fmla="*/ 1459552 h 2011012"/>
              <a:gd name="connsiteX309" fmla="*/ 917274 w 1518479"/>
              <a:gd name="connsiteY309" fmla="*/ 1454122 h 2011012"/>
              <a:gd name="connsiteX310" fmla="*/ 924608 w 1518479"/>
              <a:gd name="connsiteY310" fmla="*/ 1450122 h 2011012"/>
              <a:gd name="connsiteX311" fmla="*/ 930609 w 1518479"/>
              <a:gd name="connsiteY311" fmla="*/ 1459647 h 2011012"/>
              <a:gd name="connsiteX312" fmla="*/ 931181 w 1518479"/>
              <a:gd name="connsiteY312" fmla="*/ 1466124 h 2011012"/>
              <a:gd name="connsiteX313" fmla="*/ 947183 w 1518479"/>
              <a:gd name="connsiteY313" fmla="*/ 1483078 h 2011012"/>
              <a:gd name="connsiteX314" fmla="*/ 959280 w 1518479"/>
              <a:gd name="connsiteY314" fmla="*/ 1483078 h 2011012"/>
              <a:gd name="connsiteX315" fmla="*/ 968805 w 1518479"/>
              <a:gd name="connsiteY315" fmla="*/ 1474030 h 2011012"/>
              <a:gd name="connsiteX316" fmla="*/ 966043 w 1518479"/>
              <a:gd name="connsiteY316" fmla="*/ 1504986 h 2011012"/>
              <a:gd name="connsiteX317" fmla="*/ 971567 w 1518479"/>
              <a:gd name="connsiteY317" fmla="*/ 1517464 h 2011012"/>
              <a:gd name="connsiteX318" fmla="*/ 984807 w 1518479"/>
              <a:gd name="connsiteY318" fmla="*/ 1524417 h 2011012"/>
              <a:gd name="connsiteX319" fmla="*/ 988235 w 1518479"/>
              <a:gd name="connsiteY319" fmla="*/ 1517940 h 2011012"/>
              <a:gd name="connsiteX320" fmla="*/ 993093 w 1518479"/>
              <a:gd name="connsiteY320" fmla="*/ 1513273 h 2011012"/>
              <a:gd name="connsiteX321" fmla="*/ 1002618 w 1518479"/>
              <a:gd name="connsiteY321" fmla="*/ 1525369 h 2011012"/>
              <a:gd name="connsiteX322" fmla="*/ 1007571 w 1518479"/>
              <a:gd name="connsiteY322" fmla="*/ 1538895 h 2011012"/>
              <a:gd name="connsiteX323" fmla="*/ 1019287 w 1518479"/>
              <a:gd name="connsiteY323" fmla="*/ 1547086 h 2011012"/>
              <a:gd name="connsiteX324" fmla="*/ 1025478 w 1518479"/>
              <a:gd name="connsiteY324" fmla="*/ 1565279 h 2011012"/>
              <a:gd name="connsiteX325" fmla="*/ 1031669 w 1518479"/>
              <a:gd name="connsiteY325" fmla="*/ 1578995 h 2011012"/>
              <a:gd name="connsiteX326" fmla="*/ 1041194 w 1518479"/>
              <a:gd name="connsiteY326" fmla="*/ 1599855 h 2011012"/>
              <a:gd name="connsiteX327" fmla="*/ 1041194 w 1518479"/>
              <a:gd name="connsiteY327" fmla="*/ 1629478 h 2011012"/>
              <a:gd name="connsiteX328" fmla="*/ 1043576 w 1518479"/>
              <a:gd name="connsiteY328" fmla="*/ 1648051 h 2011012"/>
              <a:gd name="connsiteX329" fmla="*/ 1054339 w 1518479"/>
              <a:gd name="connsiteY329" fmla="*/ 1656529 h 2011012"/>
              <a:gd name="connsiteX330" fmla="*/ 1069579 w 1518479"/>
              <a:gd name="connsiteY330" fmla="*/ 1675579 h 2011012"/>
              <a:gd name="connsiteX331" fmla="*/ 1070912 w 1518479"/>
              <a:gd name="connsiteY331" fmla="*/ 1682056 h 2011012"/>
              <a:gd name="connsiteX332" fmla="*/ 1075199 w 1518479"/>
              <a:gd name="connsiteY332" fmla="*/ 1687866 h 2011012"/>
              <a:gd name="connsiteX333" fmla="*/ 1077009 w 1518479"/>
              <a:gd name="connsiteY333" fmla="*/ 1700820 h 2011012"/>
              <a:gd name="connsiteX334" fmla="*/ 1085200 w 1518479"/>
              <a:gd name="connsiteY334" fmla="*/ 1707297 h 2011012"/>
              <a:gd name="connsiteX335" fmla="*/ 1092439 w 1518479"/>
              <a:gd name="connsiteY335" fmla="*/ 1707297 h 2011012"/>
              <a:gd name="connsiteX336" fmla="*/ 1095487 w 1518479"/>
              <a:gd name="connsiteY336" fmla="*/ 1711297 h 2011012"/>
              <a:gd name="connsiteX337" fmla="*/ 1091011 w 1518479"/>
              <a:gd name="connsiteY337" fmla="*/ 1726442 h 2011012"/>
              <a:gd name="connsiteX338" fmla="*/ 1087772 w 1518479"/>
              <a:gd name="connsiteY338" fmla="*/ 1740825 h 2011012"/>
              <a:gd name="connsiteX339" fmla="*/ 1091391 w 1518479"/>
              <a:gd name="connsiteY339" fmla="*/ 1769400 h 2011012"/>
              <a:gd name="connsiteX340" fmla="*/ 1093106 w 1518479"/>
              <a:gd name="connsiteY340" fmla="*/ 1782068 h 2011012"/>
              <a:gd name="connsiteX341" fmla="*/ 1102631 w 1518479"/>
              <a:gd name="connsiteY341" fmla="*/ 1787973 h 2011012"/>
              <a:gd name="connsiteX342" fmla="*/ 1108060 w 1518479"/>
              <a:gd name="connsiteY342" fmla="*/ 1790831 h 2011012"/>
              <a:gd name="connsiteX343" fmla="*/ 1109584 w 1518479"/>
              <a:gd name="connsiteY343" fmla="*/ 1796451 h 2011012"/>
              <a:gd name="connsiteX344" fmla="*/ 1110632 w 1518479"/>
              <a:gd name="connsiteY344" fmla="*/ 1803309 h 2011012"/>
              <a:gd name="connsiteX345" fmla="*/ 1109394 w 1518479"/>
              <a:gd name="connsiteY345" fmla="*/ 1812167 h 2011012"/>
              <a:gd name="connsiteX346" fmla="*/ 1107584 w 1518479"/>
              <a:gd name="connsiteY346" fmla="*/ 1827788 h 2011012"/>
              <a:gd name="connsiteX347" fmla="*/ 1116537 w 1518479"/>
              <a:gd name="connsiteY347" fmla="*/ 1836265 h 2011012"/>
              <a:gd name="connsiteX348" fmla="*/ 1120442 w 1518479"/>
              <a:gd name="connsiteY348" fmla="*/ 1833694 h 2011012"/>
              <a:gd name="connsiteX349" fmla="*/ 1116728 w 1518479"/>
              <a:gd name="connsiteY349" fmla="*/ 1867222 h 2011012"/>
              <a:gd name="connsiteX350" fmla="*/ 1126253 w 1518479"/>
              <a:gd name="connsiteY350" fmla="*/ 1877413 h 2011012"/>
              <a:gd name="connsiteX351" fmla="*/ 1135778 w 1518479"/>
              <a:gd name="connsiteY351" fmla="*/ 1877413 h 2011012"/>
              <a:gd name="connsiteX352" fmla="*/ 1141588 w 1518479"/>
              <a:gd name="connsiteY352" fmla="*/ 1874365 h 2011012"/>
              <a:gd name="connsiteX353" fmla="*/ 1135778 w 1518479"/>
              <a:gd name="connsiteY353" fmla="*/ 1893891 h 2011012"/>
              <a:gd name="connsiteX354" fmla="*/ 1131301 w 1518479"/>
              <a:gd name="connsiteY354" fmla="*/ 1912941 h 2011012"/>
              <a:gd name="connsiteX355" fmla="*/ 1130444 w 1518479"/>
              <a:gd name="connsiteY355" fmla="*/ 1922466 h 2011012"/>
              <a:gd name="connsiteX356" fmla="*/ 1130920 w 1518479"/>
              <a:gd name="connsiteY356" fmla="*/ 1928086 h 2011012"/>
              <a:gd name="connsiteX357" fmla="*/ 1133587 w 1518479"/>
              <a:gd name="connsiteY357" fmla="*/ 1933706 h 2011012"/>
              <a:gd name="connsiteX358" fmla="*/ 1130825 w 1518479"/>
              <a:gd name="connsiteY358" fmla="*/ 1953232 h 2011012"/>
              <a:gd name="connsiteX359" fmla="*/ 1128062 w 1518479"/>
              <a:gd name="connsiteY359" fmla="*/ 1962757 h 2011012"/>
              <a:gd name="connsiteX360" fmla="*/ 1130158 w 1518479"/>
              <a:gd name="connsiteY360" fmla="*/ 1971139 h 2011012"/>
              <a:gd name="connsiteX361" fmla="*/ 1135016 w 1518479"/>
              <a:gd name="connsiteY361" fmla="*/ 1979807 h 2011012"/>
              <a:gd name="connsiteX362" fmla="*/ 1140255 w 1518479"/>
              <a:gd name="connsiteY362" fmla="*/ 1979807 h 2011012"/>
              <a:gd name="connsiteX363" fmla="*/ 1146255 w 1518479"/>
              <a:gd name="connsiteY363" fmla="*/ 1961805 h 2011012"/>
              <a:gd name="connsiteX364" fmla="*/ 1148256 w 1518479"/>
              <a:gd name="connsiteY364" fmla="*/ 1949803 h 2011012"/>
              <a:gd name="connsiteX365" fmla="*/ 1154447 w 1518479"/>
              <a:gd name="connsiteY365" fmla="*/ 1943707 h 2011012"/>
              <a:gd name="connsiteX366" fmla="*/ 1159495 w 1518479"/>
              <a:gd name="connsiteY366" fmla="*/ 1947327 h 2011012"/>
              <a:gd name="connsiteX367" fmla="*/ 1162162 w 1518479"/>
              <a:gd name="connsiteY367" fmla="*/ 1953137 h 2011012"/>
              <a:gd name="connsiteX368" fmla="*/ 1165972 w 1518479"/>
              <a:gd name="connsiteY368" fmla="*/ 1959423 h 2011012"/>
              <a:gd name="connsiteX369" fmla="*/ 1167115 w 1518479"/>
              <a:gd name="connsiteY369" fmla="*/ 1965043 h 2011012"/>
              <a:gd name="connsiteX370" fmla="*/ 1167972 w 1518479"/>
              <a:gd name="connsiteY370" fmla="*/ 1971044 h 2011012"/>
              <a:gd name="connsiteX371" fmla="*/ 1170068 w 1518479"/>
              <a:gd name="connsiteY371" fmla="*/ 1976188 h 2011012"/>
              <a:gd name="connsiteX372" fmla="*/ 1173306 w 1518479"/>
              <a:gd name="connsiteY372" fmla="*/ 1988475 h 2011012"/>
              <a:gd name="connsiteX373" fmla="*/ 1176164 w 1518479"/>
              <a:gd name="connsiteY373" fmla="*/ 1993428 h 2011012"/>
              <a:gd name="connsiteX374" fmla="*/ 1182165 w 1518479"/>
              <a:gd name="connsiteY374" fmla="*/ 1990665 h 2011012"/>
              <a:gd name="connsiteX375" fmla="*/ 1186356 w 1518479"/>
              <a:gd name="connsiteY375" fmla="*/ 1985522 h 2011012"/>
              <a:gd name="connsiteX376" fmla="*/ 1192071 w 1518479"/>
              <a:gd name="connsiteY376" fmla="*/ 1988189 h 2011012"/>
              <a:gd name="connsiteX377" fmla="*/ 1200834 w 1518479"/>
              <a:gd name="connsiteY377" fmla="*/ 1997047 h 2011012"/>
              <a:gd name="connsiteX378" fmla="*/ 1213026 w 1518479"/>
              <a:gd name="connsiteY378" fmla="*/ 2008001 h 2011012"/>
              <a:gd name="connsiteX379" fmla="*/ 1228170 w 1518479"/>
              <a:gd name="connsiteY379" fmla="*/ 2010382 h 2011012"/>
              <a:gd name="connsiteX380" fmla="*/ 1249125 w 1518479"/>
              <a:gd name="connsiteY380" fmla="*/ 1981807 h 2011012"/>
              <a:gd name="connsiteX381" fmla="*/ 1256174 w 1518479"/>
              <a:gd name="connsiteY381" fmla="*/ 1969234 h 2011012"/>
              <a:gd name="connsiteX382" fmla="*/ 1268271 w 1518479"/>
              <a:gd name="connsiteY382" fmla="*/ 1959709 h 2011012"/>
              <a:gd name="connsiteX383" fmla="*/ 1276462 w 1518479"/>
              <a:gd name="connsiteY383" fmla="*/ 1956185 h 2011012"/>
              <a:gd name="connsiteX384" fmla="*/ 1280177 w 1518479"/>
              <a:gd name="connsiteY384" fmla="*/ 1949898 h 2011012"/>
              <a:gd name="connsiteX385" fmla="*/ 1289702 w 1518479"/>
              <a:gd name="connsiteY385" fmla="*/ 1933039 h 2011012"/>
              <a:gd name="connsiteX386" fmla="*/ 1292750 w 1518479"/>
              <a:gd name="connsiteY386" fmla="*/ 1925991 h 2011012"/>
              <a:gd name="connsiteX387" fmla="*/ 1293893 w 1518479"/>
              <a:gd name="connsiteY387" fmla="*/ 1922752 h 2011012"/>
              <a:gd name="connsiteX388" fmla="*/ 1295227 w 1518479"/>
              <a:gd name="connsiteY388" fmla="*/ 1916275 h 2011012"/>
              <a:gd name="connsiteX389" fmla="*/ 1308276 w 1518479"/>
              <a:gd name="connsiteY389" fmla="*/ 1921228 h 2011012"/>
              <a:gd name="connsiteX390" fmla="*/ 1319896 w 1518479"/>
              <a:gd name="connsiteY390" fmla="*/ 1917323 h 2011012"/>
              <a:gd name="connsiteX391" fmla="*/ 1321706 w 1518479"/>
              <a:gd name="connsiteY391" fmla="*/ 1909322 h 2011012"/>
              <a:gd name="connsiteX392" fmla="*/ 1325135 w 1518479"/>
              <a:gd name="connsiteY392" fmla="*/ 1905512 h 2011012"/>
              <a:gd name="connsiteX393" fmla="*/ 1329516 w 1518479"/>
              <a:gd name="connsiteY393" fmla="*/ 1890653 h 2011012"/>
              <a:gd name="connsiteX394" fmla="*/ 1334374 w 1518479"/>
              <a:gd name="connsiteY394" fmla="*/ 1886557 h 2011012"/>
              <a:gd name="connsiteX395" fmla="*/ 1336660 w 1518479"/>
              <a:gd name="connsiteY395" fmla="*/ 1878175 h 2011012"/>
              <a:gd name="connsiteX396" fmla="*/ 1343709 w 1518479"/>
              <a:gd name="connsiteY396" fmla="*/ 1846648 h 2011012"/>
              <a:gd name="connsiteX397" fmla="*/ 1341232 w 1518479"/>
              <a:gd name="connsiteY397" fmla="*/ 1810262 h 2011012"/>
              <a:gd name="connsiteX398" fmla="*/ 1346090 w 1518479"/>
              <a:gd name="connsiteY398" fmla="*/ 1774924 h 2011012"/>
              <a:gd name="connsiteX399" fmla="*/ 1355139 w 1518479"/>
              <a:gd name="connsiteY399" fmla="*/ 1707678 h 2011012"/>
              <a:gd name="connsiteX400" fmla="*/ 1359996 w 1518479"/>
              <a:gd name="connsiteY400" fmla="*/ 1672149 h 2011012"/>
              <a:gd name="connsiteX401" fmla="*/ 1361330 w 1518479"/>
              <a:gd name="connsiteY401" fmla="*/ 1642622 h 2011012"/>
              <a:gd name="connsiteX402" fmla="*/ 1358472 w 1518479"/>
              <a:gd name="connsiteY402" fmla="*/ 1628715 h 2011012"/>
              <a:gd name="connsiteX403" fmla="*/ 1367140 w 1518479"/>
              <a:gd name="connsiteY403" fmla="*/ 1611761 h 2011012"/>
              <a:gd name="connsiteX404" fmla="*/ 1381237 w 1518479"/>
              <a:gd name="connsiteY404" fmla="*/ 1587853 h 2011012"/>
              <a:gd name="connsiteX405" fmla="*/ 1384285 w 1518479"/>
              <a:gd name="connsiteY405" fmla="*/ 1570994 h 2011012"/>
              <a:gd name="connsiteX406" fmla="*/ 1390667 w 1518479"/>
              <a:gd name="connsiteY406" fmla="*/ 1557564 h 2011012"/>
              <a:gd name="connsiteX407" fmla="*/ 1397906 w 1518479"/>
              <a:gd name="connsiteY407" fmla="*/ 1543848 h 2011012"/>
              <a:gd name="connsiteX408" fmla="*/ 1408098 w 1518479"/>
              <a:gd name="connsiteY408" fmla="*/ 1535466 h 2011012"/>
              <a:gd name="connsiteX409" fmla="*/ 1434863 w 1518479"/>
              <a:gd name="connsiteY409" fmla="*/ 1516416 h 2011012"/>
              <a:gd name="connsiteX410" fmla="*/ 1446864 w 1518479"/>
              <a:gd name="connsiteY410" fmla="*/ 1503557 h 2011012"/>
              <a:gd name="connsiteX411" fmla="*/ 1455246 w 1518479"/>
              <a:gd name="connsiteY411" fmla="*/ 1472124 h 2011012"/>
              <a:gd name="connsiteX412" fmla="*/ 1461247 w 1518479"/>
              <a:gd name="connsiteY412" fmla="*/ 1428024 h 2011012"/>
              <a:gd name="connsiteX413" fmla="*/ 1463342 w 1518479"/>
              <a:gd name="connsiteY413" fmla="*/ 1411927 h 2011012"/>
              <a:gd name="connsiteX414" fmla="*/ 1467915 w 1518479"/>
              <a:gd name="connsiteY414" fmla="*/ 1404783 h 2011012"/>
              <a:gd name="connsiteX415" fmla="*/ 1481536 w 1518479"/>
              <a:gd name="connsiteY415" fmla="*/ 1380208 h 2011012"/>
              <a:gd name="connsiteX416" fmla="*/ 1493346 w 1518479"/>
              <a:gd name="connsiteY416" fmla="*/ 1363921 h 2011012"/>
              <a:gd name="connsiteX417" fmla="*/ 1499252 w 1518479"/>
              <a:gd name="connsiteY417" fmla="*/ 1331916 h 2011012"/>
              <a:gd name="connsiteX418" fmla="*/ 1506396 w 1518479"/>
              <a:gd name="connsiteY418" fmla="*/ 1279053 h 2011012"/>
              <a:gd name="connsiteX419" fmla="*/ 1506396 w 1518479"/>
              <a:gd name="connsiteY419" fmla="*/ 1244096 h 2011012"/>
              <a:gd name="connsiteX420" fmla="*/ 1502300 w 1518479"/>
              <a:gd name="connsiteY420" fmla="*/ 1213711 h 2011012"/>
              <a:gd name="connsiteX421" fmla="*/ 1496775 w 1518479"/>
              <a:gd name="connsiteY421" fmla="*/ 1185136 h 2011012"/>
              <a:gd name="connsiteX422" fmla="*/ 1501062 w 1518479"/>
              <a:gd name="connsiteY422" fmla="*/ 1155323 h 2011012"/>
              <a:gd name="connsiteX423" fmla="*/ 1511444 w 1518479"/>
              <a:gd name="connsiteY423" fmla="*/ 1078266 h 2011012"/>
              <a:gd name="connsiteX424" fmla="*/ 1514968 w 1518479"/>
              <a:gd name="connsiteY424" fmla="*/ 1052072 h 2011012"/>
              <a:gd name="connsiteX425" fmla="*/ 1516111 w 1518479"/>
              <a:gd name="connsiteY425" fmla="*/ 1043499 h 2011012"/>
              <a:gd name="connsiteX426" fmla="*/ 1518302 w 1518479"/>
              <a:gd name="connsiteY426" fmla="*/ 1028069 h 2011012"/>
              <a:gd name="connsiteX427" fmla="*/ 1515540 w 1518479"/>
              <a:gd name="connsiteY427" fmla="*/ 1012924 h 201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Lst>
            <a:rect l="l" t="t" r="r" b="b"/>
            <a:pathLst>
              <a:path w="1518479" h="2011012">
                <a:moveTo>
                  <a:pt x="1515540" y="1012924"/>
                </a:moveTo>
                <a:lnTo>
                  <a:pt x="1515540" y="995494"/>
                </a:lnTo>
                <a:cubicBezTo>
                  <a:pt x="1515540" y="983873"/>
                  <a:pt x="1515540" y="972253"/>
                  <a:pt x="1515540" y="960537"/>
                </a:cubicBezTo>
                <a:cubicBezTo>
                  <a:pt x="1515540" y="955393"/>
                  <a:pt x="1515540" y="950059"/>
                  <a:pt x="1515540" y="944916"/>
                </a:cubicBezTo>
                <a:cubicBezTo>
                  <a:pt x="1515540" y="937201"/>
                  <a:pt x="1511539" y="935391"/>
                  <a:pt x="1508968" y="928438"/>
                </a:cubicBezTo>
                <a:cubicBezTo>
                  <a:pt x="1506567" y="917798"/>
                  <a:pt x="1505196" y="906949"/>
                  <a:pt x="1504871" y="896053"/>
                </a:cubicBezTo>
                <a:cubicBezTo>
                  <a:pt x="1501557" y="886299"/>
                  <a:pt x="1497642" y="876755"/>
                  <a:pt x="1493156" y="867478"/>
                </a:cubicBezTo>
                <a:cubicBezTo>
                  <a:pt x="1489918" y="857953"/>
                  <a:pt x="1486393" y="848428"/>
                  <a:pt x="1483631" y="838903"/>
                </a:cubicBezTo>
                <a:cubicBezTo>
                  <a:pt x="1482297" y="829435"/>
                  <a:pt x="1482012" y="819853"/>
                  <a:pt x="1482774" y="810328"/>
                </a:cubicBezTo>
                <a:cubicBezTo>
                  <a:pt x="1482774" y="788325"/>
                  <a:pt x="1482774" y="766322"/>
                  <a:pt x="1482774" y="743653"/>
                </a:cubicBezTo>
                <a:cubicBezTo>
                  <a:pt x="1482812" y="733051"/>
                  <a:pt x="1481040" y="722517"/>
                  <a:pt x="1477535" y="712506"/>
                </a:cubicBezTo>
                <a:cubicBezTo>
                  <a:pt x="1473753" y="705257"/>
                  <a:pt x="1469219" y="698428"/>
                  <a:pt x="1464009" y="692122"/>
                </a:cubicBezTo>
                <a:cubicBezTo>
                  <a:pt x="1461057" y="687264"/>
                  <a:pt x="1459628" y="680311"/>
                  <a:pt x="1456866" y="674977"/>
                </a:cubicBezTo>
                <a:cubicBezTo>
                  <a:pt x="1454104" y="669643"/>
                  <a:pt x="1451151" y="666786"/>
                  <a:pt x="1449150" y="662500"/>
                </a:cubicBezTo>
                <a:cubicBezTo>
                  <a:pt x="1444769" y="652098"/>
                  <a:pt x="1441568" y="641230"/>
                  <a:pt x="1439625" y="630114"/>
                </a:cubicBezTo>
                <a:cubicBezTo>
                  <a:pt x="1436616" y="620180"/>
                  <a:pt x="1434234" y="610064"/>
                  <a:pt x="1432482" y="599825"/>
                </a:cubicBezTo>
                <a:cubicBezTo>
                  <a:pt x="1431910" y="594777"/>
                  <a:pt x="1429529" y="593062"/>
                  <a:pt x="1428671" y="588586"/>
                </a:cubicBezTo>
                <a:cubicBezTo>
                  <a:pt x="1428148" y="582918"/>
                  <a:pt x="1428148" y="577203"/>
                  <a:pt x="1428671" y="571536"/>
                </a:cubicBezTo>
                <a:cubicBezTo>
                  <a:pt x="1429729" y="560963"/>
                  <a:pt x="1428557" y="550295"/>
                  <a:pt x="1425242" y="540199"/>
                </a:cubicBezTo>
                <a:cubicBezTo>
                  <a:pt x="1420385" y="530797"/>
                  <a:pt x="1416060" y="521130"/>
                  <a:pt x="1412289" y="511243"/>
                </a:cubicBezTo>
                <a:cubicBezTo>
                  <a:pt x="1409050" y="502813"/>
                  <a:pt x="1405326" y="494574"/>
                  <a:pt x="1401145" y="486573"/>
                </a:cubicBezTo>
                <a:cubicBezTo>
                  <a:pt x="1397620" y="477048"/>
                  <a:pt x="1391620" y="474857"/>
                  <a:pt x="1386666" y="466761"/>
                </a:cubicBezTo>
                <a:cubicBezTo>
                  <a:pt x="1377141" y="450378"/>
                  <a:pt x="1375046" y="427518"/>
                  <a:pt x="1372760" y="409611"/>
                </a:cubicBezTo>
                <a:cubicBezTo>
                  <a:pt x="1370036" y="400248"/>
                  <a:pt x="1366102" y="391275"/>
                  <a:pt x="1361044" y="382941"/>
                </a:cubicBezTo>
                <a:cubicBezTo>
                  <a:pt x="1357996" y="375321"/>
                  <a:pt x="1355615" y="367701"/>
                  <a:pt x="1352186" y="360462"/>
                </a:cubicBezTo>
                <a:cubicBezTo>
                  <a:pt x="1349062" y="353156"/>
                  <a:pt x="1345461" y="346060"/>
                  <a:pt x="1341423" y="339221"/>
                </a:cubicBezTo>
                <a:cubicBezTo>
                  <a:pt x="1336565" y="331792"/>
                  <a:pt x="1331421" y="325696"/>
                  <a:pt x="1327135" y="318457"/>
                </a:cubicBezTo>
                <a:cubicBezTo>
                  <a:pt x="1319420" y="305598"/>
                  <a:pt x="1312752" y="291596"/>
                  <a:pt x="1305704" y="278451"/>
                </a:cubicBezTo>
                <a:cubicBezTo>
                  <a:pt x="1297284" y="263526"/>
                  <a:pt x="1286321" y="250181"/>
                  <a:pt x="1273319" y="239018"/>
                </a:cubicBezTo>
                <a:cubicBezTo>
                  <a:pt x="1266652" y="233017"/>
                  <a:pt x="1263222" y="224445"/>
                  <a:pt x="1254745" y="219968"/>
                </a:cubicBezTo>
                <a:cubicBezTo>
                  <a:pt x="1246268" y="215491"/>
                  <a:pt x="1238171" y="212348"/>
                  <a:pt x="1229504" y="208538"/>
                </a:cubicBezTo>
                <a:cubicBezTo>
                  <a:pt x="1211835" y="199270"/>
                  <a:pt x="1195366" y="187878"/>
                  <a:pt x="1180450" y="174629"/>
                </a:cubicBezTo>
                <a:lnTo>
                  <a:pt x="1160067" y="159389"/>
                </a:lnTo>
                <a:cubicBezTo>
                  <a:pt x="1155085" y="156141"/>
                  <a:pt x="1149570" y="153788"/>
                  <a:pt x="1143779" y="152436"/>
                </a:cubicBezTo>
                <a:cubicBezTo>
                  <a:pt x="1142445" y="152436"/>
                  <a:pt x="1128253" y="148530"/>
                  <a:pt x="1128253" y="148435"/>
                </a:cubicBezTo>
                <a:cubicBezTo>
                  <a:pt x="1128253" y="144816"/>
                  <a:pt x="1124729" y="143768"/>
                  <a:pt x="1122538" y="141577"/>
                </a:cubicBezTo>
                <a:cubicBezTo>
                  <a:pt x="1120347" y="139387"/>
                  <a:pt x="1118823" y="135958"/>
                  <a:pt x="1115490" y="134719"/>
                </a:cubicBezTo>
                <a:cubicBezTo>
                  <a:pt x="1108632" y="133862"/>
                  <a:pt x="1101688" y="133862"/>
                  <a:pt x="1094820" y="134719"/>
                </a:cubicBezTo>
                <a:cubicBezTo>
                  <a:pt x="1089267" y="133881"/>
                  <a:pt x="1084038" y="131586"/>
                  <a:pt x="1079676" y="128052"/>
                </a:cubicBezTo>
                <a:cubicBezTo>
                  <a:pt x="1075237" y="125661"/>
                  <a:pt x="1070446" y="123985"/>
                  <a:pt x="1065484" y="123099"/>
                </a:cubicBezTo>
                <a:cubicBezTo>
                  <a:pt x="1059483" y="121670"/>
                  <a:pt x="1052625" y="122432"/>
                  <a:pt x="1046434" y="120908"/>
                </a:cubicBezTo>
                <a:cubicBezTo>
                  <a:pt x="1040728" y="119336"/>
                  <a:pt x="1034832" y="118565"/>
                  <a:pt x="1028907" y="118622"/>
                </a:cubicBezTo>
                <a:cubicBezTo>
                  <a:pt x="1016163" y="117736"/>
                  <a:pt x="1003361" y="118470"/>
                  <a:pt x="990807" y="120813"/>
                </a:cubicBezTo>
                <a:cubicBezTo>
                  <a:pt x="985473" y="122242"/>
                  <a:pt x="979759" y="124432"/>
                  <a:pt x="974043" y="126528"/>
                </a:cubicBezTo>
                <a:cubicBezTo>
                  <a:pt x="966947" y="128071"/>
                  <a:pt x="959642" y="128433"/>
                  <a:pt x="952421" y="127576"/>
                </a:cubicBezTo>
                <a:cubicBezTo>
                  <a:pt x="947411" y="128395"/>
                  <a:pt x="942268" y="127699"/>
                  <a:pt x="937658" y="125575"/>
                </a:cubicBezTo>
                <a:cubicBezTo>
                  <a:pt x="934124" y="122680"/>
                  <a:pt x="930085" y="120451"/>
                  <a:pt x="925752" y="119003"/>
                </a:cubicBezTo>
                <a:cubicBezTo>
                  <a:pt x="913398" y="117812"/>
                  <a:pt x="900958" y="117812"/>
                  <a:pt x="888604" y="119003"/>
                </a:cubicBezTo>
                <a:cubicBezTo>
                  <a:pt x="875555" y="118660"/>
                  <a:pt x="862572" y="121060"/>
                  <a:pt x="850504" y="126051"/>
                </a:cubicBezTo>
                <a:cubicBezTo>
                  <a:pt x="844722" y="128271"/>
                  <a:pt x="839179" y="131052"/>
                  <a:pt x="833931" y="134338"/>
                </a:cubicBezTo>
                <a:cubicBezTo>
                  <a:pt x="829644" y="137663"/>
                  <a:pt x="824549" y="139767"/>
                  <a:pt x="819167" y="140434"/>
                </a:cubicBezTo>
                <a:cubicBezTo>
                  <a:pt x="813976" y="141006"/>
                  <a:pt x="808737" y="141006"/>
                  <a:pt x="803546" y="140434"/>
                </a:cubicBezTo>
                <a:cubicBezTo>
                  <a:pt x="798974" y="138644"/>
                  <a:pt x="793983" y="138177"/>
                  <a:pt x="789163" y="139101"/>
                </a:cubicBezTo>
                <a:cubicBezTo>
                  <a:pt x="787353" y="139672"/>
                  <a:pt x="785448" y="141577"/>
                  <a:pt x="783734" y="142054"/>
                </a:cubicBezTo>
                <a:cubicBezTo>
                  <a:pt x="782019" y="142530"/>
                  <a:pt x="778495" y="142054"/>
                  <a:pt x="775923" y="142054"/>
                </a:cubicBezTo>
                <a:cubicBezTo>
                  <a:pt x="769446" y="143692"/>
                  <a:pt x="762855" y="144873"/>
                  <a:pt x="756207" y="145578"/>
                </a:cubicBezTo>
                <a:cubicBezTo>
                  <a:pt x="753959" y="145521"/>
                  <a:pt x="751739" y="146111"/>
                  <a:pt x="749825" y="147292"/>
                </a:cubicBezTo>
                <a:cubicBezTo>
                  <a:pt x="747606" y="148159"/>
                  <a:pt x="745310" y="148797"/>
                  <a:pt x="742967" y="149197"/>
                </a:cubicBezTo>
                <a:cubicBezTo>
                  <a:pt x="738195" y="150807"/>
                  <a:pt x="733652" y="153017"/>
                  <a:pt x="729441" y="155770"/>
                </a:cubicBezTo>
                <a:cubicBezTo>
                  <a:pt x="724622" y="158075"/>
                  <a:pt x="720050" y="160885"/>
                  <a:pt x="715821" y="164151"/>
                </a:cubicBezTo>
                <a:cubicBezTo>
                  <a:pt x="712115" y="167476"/>
                  <a:pt x="707572" y="169714"/>
                  <a:pt x="702676" y="170629"/>
                </a:cubicBezTo>
                <a:cubicBezTo>
                  <a:pt x="699438" y="171105"/>
                  <a:pt x="691246" y="171676"/>
                  <a:pt x="689150" y="168819"/>
                </a:cubicBezTo>
                <a:cubicBezTo>
                  <a:pt x="687055" y="165961"/>
                  <a:pt x="688484" y="164151"/>
                  <a:pt x="686769" y="161580"/>
                </a:cubicBezTo>
                <a:cubicBezTo>
                  <a:pt x="685131" y="159122"/>
                  <a:pt x="682283" y="157741"/>
                  <a:pt x="679340" y="157960"/>
                </a:cubicBezTo>
                <a:cubicBezTo>
                  <a:pt x="677292" y="158408"/>
                  <a:pt x="675292" y="159008"/>
                  <a:pt x="673339" y="159770"/>
                </a:cubicBezTo>
                <a:cubicBezTo>
                  <a:pt x="670863" y="160437"/>
                  <a:pt x="668481" y="160722"/>
                  <a:pt x="666100" y="161389"/>
                </a:cubicBezTo>
                <a:cubicBezTo>
                  <a:pt x="663567" y="161723"/>
                  <a:pt x="661223" y="162894"/>
                  <a:pt x="659433" y="164723"/>
                </a:cubicBezTo>
                <a:cubicBezTo>
                  <a:pt x="657051" y="166533"/>
                  <a:pt x="653146" y="167009"/>
                  <a:pt x="650765" y="169105"/>
                </a:cubicBezTo>
                <a:cubicBezTo>
                  <a:pt x="649365" y="170867"/>
                  <a:pt x="647841" y="172524"/>
                  <a:pt x="646193" y="174058"/>
                </a:cubicBezTo>
                <a:cubicBezTo>
                  <a:pt x="644383" y="175162"/>
                  <a:pt x="642631" y="176372"/>
                  <a:pt x="640954" y="177677"/>
                </a:cubicBezTo>
                <a:cubicBezTo>
                  <a:pt x="636468" y="180897"/>
                  <a:pt x="631477" y="183344"/>
                  <a:pt x="626190" y="184916"/>
                </a:cubicBezTo>
                <a:cubicBezTo>
                  <a:pt x="623238" y="186154"/>
                  <a:pt x="620666" y="187774"/>
                  <a:pt x="617808" y="189107"/>
                </a:cubicBezTo>
                <a:cubicBezTo>
                  <a:pt x="614951" y="190441"/>
                  <a:pt x="613522" y="189869"/>
                  <a:pt x="611522" y="191012"/>
                </a:cubicBezTo>
                <a:cubicBezTo>
                  <a:pt x="609522" y="192155"/>
                  <a:pt x="608188" y="193870"/>
                  <a:pt x="606283" y="195013"/>
                </a:cubicBezTo>
                <a:cubicBezTo>
                  <a:pt x="603635" y="196632"/>
                  <a:pt x="601225" y="198622"/>
                  <a:pt x="599139" y="200918"/>
                </a:cubicBezTo>
                <a:cubicBezTo>
                  <a:pt x="594234" y="205404"/>
                  <a:pt x="588871" y="209357"/>
                  <a:pt x="583137" y="212729"/>
                </a:cubicBezTo>
                <a:cubicBezTo>
                  <a:pt x="580280" y="214443"/>
                  <a:pt x="579613" y="215587"/>
                  <a:pt x="575803" y="215205"/>
                </a:cubicBezTo>
                <a:cubicBezTo>
                  <a:pt x="573879" y="215025"/>
                  <a:pt x="572050" y="214263"/>
                  <a:pt x="570564" y="213015"/>
                </a:cubicBezTo>
                <a:cubicBezTo>
                  <a:pt x="567002" y="209519"/>
                  <a:pt x="562116" y="207709"/>
                  <a:pt x="557134" y="208062"/>
                </a:cubicBezTo>
                <a:cubicBezTo>
                  <a:pt x="549581" y="207271"/>
                  <a:pt x="541970" y="209014"/>
                  <a:pt x="535512" y="213015"/>
                </a:cubicBezTo>
                <a:cubicBezTo>
                  <a:pt x="530655" y="216644"/>
                  <a:pt x="525006" y="219054"/>
                  <a:pt x="519034" y="220063"/>
                </a:cubicBezTo>
                <a:cubicBezTo>
                  <a:pt x="513929" y="220330"/>
                  <a:pt x="508918" y="218625"/>
                  <a:pt x="505032" y="215301"/>
                </a:cubicBezTo>
                <a:cubicBezTo>
                  <a:pt x="502499" y="213415"/>
                  <a:pt x="500203" y="211243"/>
                  <a:pt x="498174" y="208824"/>
                </a:cubicBezTo>
                <a:cubicBezTo>
                  <a:pt x="494460" y="203966"/>
                  <a:pt x="492745" y="198442"/>
                  <a:pt x="487411" y="195013"/>
                </a:cubicBezTo>
                <a:cubicBezTo>
                  <a:pt x="480801" y="192403"/>
                  <a:pt x="473828" y="190831"/>
                  <a:pt x="466742" y="190345"/>
                </a:cubicBezTo>
                <a:cubicBezTo>
                  <a:pt x="459407" y="188440"/>
                  <a:pt x="458360" y="178725"/>
                  <a:pt x="454550" y="172057"/>
                </a:cubicBezTo>
                <a:cubicBezTo>
                  <a:pt x="452454" y="168628"/>
                  <a:pt x="449311" y="167009"/>
                  <a:pt x="447597" y="163199"/>
                </a:cubicBezTo>
                <a:cubicBezTo>
                  <a:pt x="445987" y="158008"/>
                  <a:pt x="444682" y="152731"/>
                  <a:pt x="443691" y="147388"/>
                </a:cubicBezTo>
                <a:cubicBezTo>
                  <a:pt x="441339" y="137272"/>
                  <a:pt x="438148" y="127356"/>
                  <a:pt x="434166" y="117765"/>
                </a:cubicBezTo>
                <a:cubicBezTo>
                  <a:pt x="429118" y="107097"/>
                  <a:pt x="422641" y="97096"/>
                  <a:pt x="417212" y="86618"/>
                </a:cubicBezTo>
                <a:cubicBezTo>
                  <a:pt x="410335" y="71502"/>
                  <a:pt x="404668" y="55862"/>
                  <a:pt x="400257" y="39850"/>
                </a:cubicBezTo>
                <a:cubicBezTo>
                  <a:pt x="397990" y="28649"/>
                  <a:pt x="394037" y="17857"/>
                  <a:pt x="388541" y="7846"/>
                </a:cubicBezTo>
                <a:cubicBezTo>
                  <a:pt x="381493" y="-1107"/>
                  <a:pt x="367491" y="893"/>
                  <a:pt x="357490" y="893"/>
                </a:cubicBezTo>
                <a:cubicBezTo>
                  <a:pt x="346470" y="-298"/>
                  <a:pt x="335364" y="-298"/>
                  <a:pt x="324343" y="893"/>
                </a:cubicBezTo>
                <a:cubicBezTo>
                  <a:pt x="314342" y="3179"/>
                  <a:pt x="304055" y="9084"/>
                  <a:pt x="293958" y="12228"/>
                </a:cubicBezTo>
                <a:cubicBezTo>
                  <a:pt x="275670" y="17752"/>
                  <a:pt x="264907" y="29563"/>
                  <a:pt x="248333" y="39279"/>
                </a:cubicBezTo>
                <a:cubicBezTo>
                  <a:pt x="240999" y="42241"/>
                  <a:pt x="234027" y="46042"/>
                  <a:pt x="227569" y="50613"/>
                </a:cubicBezTo>
                <a:cubicBezTo>
                  <a:pt x="223778" y="55128"/>
                  <a:pt x="220311" y="59900"/>
                  <a:pt x="217187" y="64901"/>
                </a:cubicBezTo>
                <a:cubicBezTo>
                  <a:pt x="209281" y="75283"/>
                  <a:pt x="202232" y="85666"/>
                  <a:pt x="194136" y="95953"/>
                </a:cubicBezTo>
                <a:cubicBezTo>
                  <a:pt x="183373" y="109668"/>
                  <a:pt x="173753" y="124528"/>
                  <a:pt x="163275" y="138148"/>
                </a:cubicBezTo>
                <a:cubicBezTo>
                  <a:pt x="149874" y="152912"/>
                  <a:pt x="137405" y="168504"/>
                  <a:pt x="125937" y="184821"/>
                </a:cubicBezTo>
                <a:cubicBezTo>
                  <a:pt x="110031" y="211491"/>
                  <a:pt x="85932" y="232446"/>
                  <a:pt x="70597" y="259687"/>
                </a:cubicBezTo>
                <a:cubicBezTo>
                  <a:pt x="64025" y="271213"/>
                  <a:pt x="55643" y="281404"/>
                  <a:pt x="49452" y="293215"/>
                </a:cubicBezTo>
                <a:cubicBezTo>
                  <a:pt x="40784" y="309408"/>
                  <a:pt x="32878" y="325981"/>
                  <a:pt x="24972" y="342745"/>
                </a:cubicBezTo>
                <a:cubicBezTo>
                  <a:pt x="20629" y="353832"/>
                  <a:pt x="16914" y="365158"/>
                  <a:pt x="13828" y="376654"/>
                </a:cubicBezTo>
                <a:cubicBezTo>
                  <a:pt x="7589" y="390570"/>
                  <a:pt x="3170" y="405229"/>
                  <a:pt x="683" y="420279"/>
                </a:cubicBezTo>
                <a:cubicBezTo>
                  <a:pt x="322" y="427089"/>
                  <a:pt x="1598" y="433881"/>
                  <a:pt x="4398" y="440091"/>
                </a:cubicBezTo>
                <a:cubicBezTo>
                  <a:pt x="6446" y="446387"/>
                  <a:pt x="7132" y="453045"/>
                  <a:pt x="6399" y="459617"/>
                </a:cubicBezTo>
                <a:cubicBezTo>
                  <a:pt x="6399" y="464856"/>
                  <a:pt x="9065" y="468571"/>
                  <a:pt x="8304" y="473809"/>
                </a:cubicBezTo>
                <a:cubicBezTo>
                  <a:pt x="6589" y="485430"/>
                  <a:pt x="-1221" y="495717"/>
                  <a:pt x="6017" y="507718"/>
                </a:cubicBezTo>
                <a:cubicBezTo>
                  <a:pt x="8970" y="512767"/>
                  <a:pt x="13352" y="510766"/>
                  <a:pt x="13638" y="517243"/>
                </a:cubicBezTo>
                <a:cubicBezTo>
                  <a:pt x="13638" y="522577"/>
                  <a:pt x="13638" y="528007"/>
                  <a:pt x="13638" y="533341"/>
                </a:cubicBezTo>
                <a:lnTo>
                  <a:pt x="13638" y="564678"/>
                </a:lnTo>
                <a:cubicBezTo>
                  <a:pt x="13638" y="567535"/>
                  <a:pt x="13638" y="570488"/>
                  <a:pt x="13638" y="573536"/>
                </a:cubicBezTo>
                <a:cubicBezTo>
                  <a:pt x="13542" y="575536"/>
                  <a:pt x="13095" y="577508"/>
                  <a:pt x="12304" y="579346"/>
                </a:cubicBezTo>
                <a:cubicBezTo>
                  <a:pt x="11113" y="583261"/>
                  <a:pt x="9485" y="587033"/>
                  <a:pt x="7446" y="590586"/>
                </a:cubicBezTo>
                <a:cubicBezTo>
                  <a:pt x="6580" y="593310"/>
                  <a:pt x="5560" y="595977"/>
                  <a:pt x="4398" y="598587"/>
                </a:cubicBezTo>
                <a:cubicBezTo>
                  <a:pt x="2589" y="601444"/>
                  <a:pt x="1541" y="600206"/>
                  <a:pt x="1160" y="603921"/>
                </a:cubicBezTo>
                <a:cubicBezTo>
                  <a:pt x="874" y="608645"/>
                  <a:pt x="874" y="613389"/>
                  <a:pt x="1160" y="618113"/>
                </a:cubicBezTo>
                <a:cubicBezTo>
                  <a:pt x="1160" y="621542"/>
                  <a:pt x="-460" y="631543"/>
                  <a:pt x="2970" y="632591"/>
                </a:cubicBezTo>
                <a:cubicBezTo>
                  <a:pt x="6399" y="633639"/>
                  <a:pt x="6208" y="631162"/>
                  <a:pt x="7827" y="630210"/>
                </a:cubicBezTo>
                <a:cubicBezTo>
                  <a:pt x="9656" y="629029"/>
                  <a:pt x="11647" y="628095"/>
                  <a:pt x="13733" y="627447"/>
                </a:cubicBezTo>
                <a:cubicBezTo>
                  <a:pt x="20591" y="625733"/>
                  <a:pt x="19733" y="631258"/>
                  <a:pt x="18114" y="636115"/>
                </a:cubicBezTo>
                <a:cubicBezTo>
                  <a:pt x="16466" y="640373"/>
                  <a:pt x="15590" y="644888"/>
                  <a:pt x="15542" y="649450"/>
                </a:cubicBezTo>
                <a:cubicBezTo>
                  <a:pt x="15676" y="652003"/>
                  <a:pt x="15514" y="654556"/>
                  <a:pt x="15066" y="657070"/>
                </a:cubicBezTo>
                <a:cubicBezTo>
                  <a:pt x="15066" y="657070"/>
                  <a:pt x="13733" y="658309"/>
                  <a:pt x="13638" y="659166"/>
                </a:cubicBezTo>
                <a:cubicBezTo>
                  <a:pt x="13542" y="660023"/>
                  <a:pt x="13638" y="661833"/>
                  <a:pt x="13638" y="662976"/>
                </a:cubicBezTo>
                <a:cubicBezTo>
                  <a:pt x="13638" y="664119"/>
                  <a:pt x="12209" y="666024"/>
                  <a:pt x="11828" y="668214"/>
                </a:cubicBezTo>
                <a:cubicBezTo>
                  <a:pt x="10018" y="678978"/>
                  <a:pt x="3636" y="688312"/>
                  <a:pt x="4398" y="699838"/>
                </a:cubicBezTo>
                <a:cubicBezTo>
                  <a:pt x="4398" y="703552"/>
                  <a:pt x="5446" y="707076"/>
                  <a:pt x="5446" y="710791"/>
                </a:cubicBezTo>
                <a:cubicBezTo>
                  <a:pt x="5446" y="720316"/>
                  <a:pt x="-4936" y="735080"/>
                  <a:pt x="2970" y="742795"/>
                </a:cubicBezTo>
                <a:cubicBezTo>
                  <a:pt x="6522" y="745205"/>
                  <a:pt x="10494" y="746920"/>
                  <a:pt x="14685" y="747843"/>
                </a:cubicBezTo>
                <a:cubicBezTo>
                  <a:pt x="28115" y="753368"/>
                  <a:pt x="16971" y="772037"/>
                  <a:pt x="17257" y="782419"/>
                </a:cubicBezTo>
                <a:cubicBezTo>
                  <a:pt x="17257" y="787277"/>
                  <a:pt x="14495" y="791182"/>
                  <a:pt x="15542" y="795849"/>
                </a:cubicBezTo>
                <a:cubicBezTo>
                  <a:pt x="16247" y="797907"/>
                  <a:pt x="16819" y="800002"/>
                  <a:pt x="17257" y="802136"/>
                </a:cubicBezTo>
                <a:cubicBezTo>
                  <a:pt x="17257" y="804803"/>
                  <a:pt x="17257" y="807565"/>
                  <a:pt x="17257" y="810137"/>
                </a:cubicBezTo>
                <a:cubicBezTo>
                  <a:pt x="17562" y="814738"/>
                  <a:pt x="16743" y="819348"/>
                  <a:pt x="14876" y="823567"/>
                </a:cubicBezTo>
                <a:cubicBezTo>
                  <a:pt x="14285" y="825625"/>
                  <a:pt x="13876" y="827730"/>
                  <a:pt x="13638" y="829854"/>
                </a:cubicBezTo>
                <a:cubicBezTo>
                  <a:pt x="12885" y="831883"/>
                  <a:pt x="12257" y="833949"/>
                  <a:pt x="11732" y="836045"/>
                </a:cubicBezTo>
                <a:cubicBezTo>
                  <a:pt x="11732" y="839284"/>
                  <a:pt x="10685" y="845570"/>
                  <a:pt x="13542" y="847665"/>
                </a:cubicBezTo>
                <a:cubicBezTo>
                  <a:pt x="18686" y="851761"/>
                  <a:pt x="19924" y="845189"/>
                  <a:pt x="21829" y="842427"/>
                </a:cubicBezTo>
                <a:cubicBezTo>
                  <a:pt x="25925" y="836521"/>
                  <a:pt x="27925" y="842427"/>
                  <a:pt x="27925" y="846713"/>
                </a:cubicBezTo>
                <a:cubicBezTo>
                  <a:pt x="27925" y="850999"/>
                  <a:pt x="27925" y="856238"/>
                  <a:pt x="27925" y="861001"/>
                </a:cubicBezTo>
                <a:cubicBezTo>
                  <a:pt x="28163" y="863125"/>
                  <a:pt x="28163" y="865258"/>
                  <a:pt x="27925" y="867382"/>
                </a:cubicBezTo>
                <a:cubicBezTo>
                  <a:pt x="27392" y="869135"/>
                  <a:pt x="26753" y="870849"/>
                  <a:pt x="26020" y="872526"/>
                </a:cubicBezTo>
                <a:cubicBezTo>
                  <a:pt x="25782" y="874650"/>
                  <a:pt x="25782" y="876783"/>
                  <a:pt x="26020" y="878907"/>
                </a:cubicBezTo>
                <a:cubicBezTo>
                  <a:pt x="25820" y="881136"/>
                  <a:pt x="25277" y="883327"/>
                  <a:pt x="24401" y="885385"/>
                </a:cubicBezTo>
                <a:cubicBezTo>
                  <a:pt x="23343" y="888633"/>
                  <a:pt x="22105" y="891804"/>
                  <a:pt x="20686" y="894910"/>
                </a:cubicBezTo>
                <a:cubicBezTo>
                  <a:pt x="18162" y="898748"/>
                  <a:pt x="16362" y="903006"/>
                  <a:pt x="15352" y="907482"/>
                </a:cubicBezTo>
                <a:cubicBezTo>
                  <a:pt x="14399" y="912512"/>
                  <a:pt x="13800" y="917608"/>
                  <a:pt x="13542" y="922722"/>
                </a:cubicBezTo>
                <a:cubicBezTo>
                  <a:pt x="13542" y="928247"/>
                  <a:pt x="13542" y="933962"/>
                  <a:pt x="13542" y="939582"/>
                </a:cubicBezTo>
                <a:cubicBezTo>
                  <a:pt x="13542" y="945202"/>
                  <a:pt x="12971" y="954346"/>
                  <a:pt x="20686" y="952345"/>
                </a:cubicBezTo>
                <a:cubicBezTo>
                  <a:pt x="25067" y="951107"/>
                  <a:pt x="24210" y="944344"/>
                  <a:pt x="27449" y="943392"/>
                </a:cubicBezTo>
                <a:cubicBezTo>
                  <a:pt x="28687" y="946630"/>
                  <a:pt x="27449" y="950536"/>
                  <a:pt x="27449" y="953869"/>
                </a:cubicBezTo>
                <a:cubicBezTo>
                  <a:pt x="28382" y="957432"/>
                  <a:pt x="29020" y="961061"/>
                  <a:pt x="29354" y="964728"/>
                </a:cubicBezTo>
                <a:cubicBezTo>
                  <a:pt x="29354" y="971776"/>
                  <a:pt x="29354" y="978920"/>
                  <a:pt x="29354" y="986064"/>
                </a:cubicBezTo>
                <a:cubicBezTo>
                  <a:pt x="30068" y="993217"/>
                  <a:pt x="30068" y="1000437"/>
                  <a:pt x="29354" y="1007590"/>
                </a:cubicBezTo>
                <a:cubicBezTo>
                  <a:pt x="28201" y="1010105"/>
                  <a:pt x="27554" y="1012829"/>
                  <a:pt x="27449" y="1015591"/>
                </a:cubicBezTo>
                <a:cubicBezTo>
                  <a:pt x="27572" y="1022916"/>
                  <a:pt x="28077" y="1030231"/>
                  <a:pt x="28973" y="1037499"/>
                </a:cubicBezTo>
                <a:cubicBezTo>
                  <a:pt x="29640" y="1042356"/>
                  <a:pt x="32021" y="1045595"/>
                  <a:pt x="32973" y="1050167"/>
                </a:cubicBezTo>
                <a:cubicBezTo>
                  <a:pt x="33926" y="1060940"/>
                  <a:pt x="33926" y="1071779"/>
                  <a:pt x="32973" y="1082552"/>
                </a:cubicBezTo>
                <a:cubicBezTo>
                  <a:pt x="33621" y="1090353"/>
                  <a:pt x="34869" y="1098087"/>
                  <a:pt x="36688" y="1105698"/>
                </a:cubicBezTo>
                <a:cubicBezTo>
                  <a:pt x="37164" y="1110079"/>
                  <a:pt x="35926" y="1114747"/>
                  <a:pt x="36688" y="1119033"/>
                </a:cubicBezTo>
                <a:cubicBezTo>
                  <a:pt x="37517" y="1122967"/>
                  <a:pt x="38117" y="1126939"/>
                  <a:pt x="38498" y="1130939"/>
                </a:cubicBezTo>
                <a:cubicBezTo>
                  <a:pt x="38498" y="1133035"/>
                  <a:pt x="38498" y="1135702"/>
                  <a:pt x="40403" y="1137035"/>
                </a:cubicBezTo>
                <a:cubicBezTo>
                  <a:pt x="44308" y="1139607"/>
                  <a:pt x="47642" y="1133797"/>
                  <a:pt x="48975" y="1130653"/>
                </a:cubicBezTo>
                <a:cubicBezTo>
                  <a:pt x="49890" y="1127643"/>
                  <a:pt x="50975" y="1124691"/>
                  <a:pt x="52214" y="1121795"/>
                </a:cubicBezTo>
                <a:cubicBezTo>
                  <a:pt x="52976" y="1120462"/>
                  <a:pt x="54690" y="1118842"/>
                  <a:pt x="55738" y="1117223"/>
                </a:cubicBezTo>
                <a:cubicBezTo>
                  <a:pt x="56786" y="1115604"/>
                  <a:pt x="57453" y="1113413"/>
                  <a:pt x="58500" y="1112175"/>
                </a:cubicBezTo>
                <a:cubicBezTo>
                  <a:pt x="59548" y="1110937"/>
                  <a:pt x="64501" y="1106936"/>
                  <a:pt x="67073" y="1110937"/>
                </a:cubicBezTo>
                <a:cubicBezTo>
                  <a:pt x="69645" y="1114937"/>
                  <a:pt x="67073" y="1121605"/>
                  <a:pt x="67073" y="1125319"/>
                </a:cubicBezTo>
                <a:cubicBezTo>
                  <a:pt x="66739" y="1130110"/>
                  <a:pt x="66739" y="1134911"/>
                  <a:pt x="67073" y="1139702"/>
                </a:cubicBezTo>
                <a:cubicBezTo>
                  <a:pt x="67778" y="1143360"/>
                  <a:pt x="69168" y="1146846"/>
                  <a:pt x="71169" y="1149989"/>
                </a:cubicBezTo>
                <a:cubicBezTo>
                  <a:pt x="73931" y="1155132"/>
                  <a:pt x="73931" y="1165705"/>
                  <a:pt x="82313" y="1164753"/>
                </a:cubicBezTo>
                <a:cubicBezTo>
                  <a:pt x="90695" y="1163800"/>
                  <a:pt x="91838" y="1153228"/>
                  <a:pt x="95838" y="1147894"/>
                </a:cubicBezTo>
                <a:cubicBezTo>
                  <a:pt x="97505" y="1145712"/>
                  <a:pt x="99391" y="1143703"/>
                  <a:pt x="101458" y="1141893"/>
                </a:cubicBezTo>
                <a:cubicBezTo>
                  <a:pt x="105458" y="1138178"/>
                  <a:pt x="106602" y="1140464"/>
                  <a:pt x="108221" y="1145036"/>
                </a:cubicBezTo>
                <a:cubicBezTo>
                  <a:pt x="109269" y="1148084"/>
                  <a:pt x="109554" y="1151132"/>
                  <a:pt x="110792" y="1154561"/>
                </a:cubicBezTo>
                <a:cubicBezTo>
                  <a:pt x="112031" y="1157990"/>
                  <a:pt x="116127" y="1159895"/>
                  <a:pt x="117174" y="1163134"/>
                </a:cubicBezTo>
                <a:cubicBezTo>
                  <a:pt x="117650" y="1164753"/>
                  <a:pt x="117650" y="1167134"/>
                  <a:pt x="117936" y="1168563"/>
                </a:cubicBezTo>
                <a:cubicBezTo>
                  <a:pt x="118422" y="1170439"/>
                  <a:pt x="119032" y="1172287"/>
                  <a:pt x="119746" y="1174087"/>
                </a:cubicBezTo>
                <a:cubicBezTo>
                  <a:pt x="119746" y="1174564"/>
                  <a:pt x="120889" y="1174754"/>
                  <a:pt x="121080" y="1175230"/>
                </a:cubicBezTo>
                <a:cubicBezTo>
                  <a:pt x="121603" y="1176278"/>
                  <a:pt x="122051" y="1177354"/>
                  <a:pt x="122413" y="1178469"/>
                </a:cubicBezTo>
                <a:cubicBezTo>
                  <a:pt x="123080" y="1180088"/>
                  <a:pt x="122413" y="1181422"/>
                  <a:pt x="124604" y="1182565"/>
                </a:cubicBezTo>
                <a:cubicBezTo>
                  <a:pt x="126795" y="1183707"/>
                  <a:pt x="129462" y="1182565"/>
                  <a:pt x="131843" y="1181993"/>
                </a:cubicBezTo>
                <a:cubicBezTo>
                  <a:pt x="135872" y="1180583"/>
                  <a:pt x="140358" y="1181450"/>
                  <a:pt x="143558" y="1184279"/>
                </a:cubicBezTo>
                <a:cubicBezTo>
                  <a:pt x="145149" y="1185489"/>
                  <a:pt x="146483" y="1187013"/>
                  <a:pt x="147464" y="1188756"/>
                </a:cubicBezTo>
                <a:cubicBezTo>
                  <a:pt x="148635" y="1191318"/>
                  <a:pt x="148969" y="1194185"/>
                  <a:pt x="148416" y="1196947"/>
                </a:cubicBezTo>
                <a:cubicBezTo>
                  <a:pt x="147369" y="1206472"/>
                  <a:pt x="147559" y="1216664"/>
                  <a:pt x="147464" y="1226665"/>
                </a:cubicBezTo>
                <a:cubicBezTo>
                  <a:pt x="147464" y="1233142"/>
                  <a:pt x="150893" y="1236666"/>
                  <a:pt x="152988" y="1242667"/>
                </a:cubicBezTo>
                <a:cubicBezTo>
                  <a:pt x="154150" y="1247639"/>
                  <a:pt x="155941" y="1252440"/>
                  <a:pt x="158322" y="1256955"/>
                </a:cubicBezTo>
                <a:cubicBezTo>
                  <a:pt x="161085" y="1261051"/>
                  <a:pt x="165657" y="1264670"/>
                  <a:pt x="170705" y="1262003"/>
                </a:cubicBezTo>
                <a:cubicBezTo>
                  <a:pt x="173372" y="1260479"/>
                  <a:pt x="180897" y="1250382"/>
                  <a:pt x="184707" y="1255907"/>
                </a:cubicBezTo>
                <a:cubicBezTo>
                  <a:pt x="185849" y="1257622"/>
                  <a:pt x="185373" y="1260574"/>
                  <a:pt x="186421" y="1262574"/>
                </a:cubicBezTo>
                <a:cubicBezTo>
                  <a:pt x="187497" y="1264394"/>
                  <a:pt x="188812" y="1266061"/>
                  <a:pt x="190326" y="1267528"/>
                </a:cubicBezTo>
                <a:cubicBezTo>
                  <a:pt x="192136" y="1269242"/>
                  <a:pt x="194041" y="1270195"/>
                  <a:pt x="195756" y="1271719"/>
                </a:cubicBezTo>
                <a:cubicBezTo>
                  <a:pt x="201756" y="1277053"/>
                  <a:pt x="200328" y="1289911"/>
                  <a:pt x="201090" y="1297150"/>
                </a:cubicBezTo>
                <a:cubicBezTo>
                  <a:pt x="201585" y="1306456"/>
                  <a:pt x="203452" y="1315629"/>
                  <a:pt x="206614" y="1324392"/>
                </a:cubicBezTo>
                <a:cubicBezTo>
                  <a:pt x="216806" y="1349919"/>
                  <a:pt x="237475" y="1362492"/>
                  <a:pt x="259097" y="1377541"/>
                </a:cubicBezTo>
                <a:cubicBezTo>
                  <a:pt x="274518" y="1388209"/>
                  <a:pt x="287158" y="1402421"/>
                  <a:pt x="295958" y="1418975"/>
                </a:cubicBezTo>
                <a:cubicBezTo>
                  <a:pt x="301674" y="1428500"/>
                  <a:pt x="303293" y="1441740"/>
                  <a:pt x="308341" y="1452217"/>
                </a:cubicBezTo>
                <a:cubicBezTo>
                  <a:pt x="313246" y="1464162"/>
                  <a:pt x="319447" y="1475534"/>
                  <a:pt x="326820" y="1486126"/>
                </a:cubicBezTo>
                <a:cubicBezTo>
                  <a:pt x="333106" y="1494127"/>
                  <a:pt x="349584" y="1518321"/>
                  <a:pt x="359490" y="1507557"/>
                </a:cubicBezTo>
                <a:cubicBezTo>
                  <a:pt x="365129" y="1499309"/>
                  <a:pt x="369711" y="1490384"/>
                  <a:pt x="373111" y="1480983"/>
                </a:cubicBezTo>
                <a:cubicBezTo>
                  <a:pt x="375778" y="1475268"/>
                  <a:pt x="379398" y="1456599"/>
                  <a:pt x="387017" y="1455932"/>
                </a:cubicBezTo>
                <a:cubicBezTo>
                  <a:pt x="391370" y="1462028"/>
                  <a:pt x="394390" y="1468972"/>
                  <a:pt x="395876" y="1476315"/>
                </a:cubicBezTo>
                <a:cubicBezTo>
                  <a:pt x="397019" y="1479935"/>
                  <a:pt x="398066" y="1483459"/>
                  <a:pt x="399019" y="1487174"/>
                </a:cubicBezTo>
                <a:cubicBezTo>
                  <a:pt x="400924" y="1494318"/>
                  <a:pt x="402448" y="1501652"/>
                  <a:pt x="404544" y="1508796"/>
                </a:cubicBezTo>
                <a:cubicBezTo>
                  <a:pt x="408363" y="1520321"/>
                  <a:pt x="411383" y="1532094"/>
                  <a:pt x="413592" y="1544038"/>
                </a:cubicBezTo>
                <a:cubicBezTo>
                  <a:pt x="414802" y="1556068"/>
                  <a:pt x="414383" y="1568213"/>
                  <a:pt x="412354" y="1580138"/>
                </a:cubicBezTo>
                <a:cubicBezTo>
                  <a:pt x="410411" y="1589825"/>
                  <a:pt x="409068" y="1599626"/>
                  <a:pt x="408354" y="1609475"/>
                </a:cubicBezTo>
                <a:cubicBezTo>
                  <a:pt x="408096" y="1615466"/>
                  <a:pt x="408868" y="1621457"/>
                  <a:pt x="410640" y="1627191"/>
                </a:cubicBezTo>
                <a:cubicBezTo>
                  <a:pt x="412545" y="1633573"/>
                  <a:pt x="415688" y="1638907"/>
                  <a:pt x="417783" y="1645003"/>
                </a:cubicBezTo>
                <a:cubicBezTo>
                  <a:pt x="422508" y="1656519"/>
                  <a:pt x="426394" y="1668359"/>
                  <a:pt x="429404" y="1680436"/>
                </a:cubicBezTo>
                <a:cubicBezTo>
                  <a:pt x="430213" y="1685599"/>
                  <a:pt x="430404" y="1690847"/>
                  <a:pt x="429975" y="1696057"/>
                </a:cubicBezTo>
                <a:cubicBezTo>
                  <a:pt x="429385" y="1698982"/>
                  <a:pt x="428289" y="1701791"/>
                  <a:pt x="426737" y="1704344"/>
                </a:cubicBezTo>
                <a:cubicBezTo>
                  <a:pt x="425099" y="1708278"/>
                  <a:pt x="423736" y="1712326"/>
                  <a:pt x="422641" y="1716441"/>
                </a:cubicBezTo>
                <a:cubicBezTo>
                  <a:pt x="421089" y="1721689"/>
                  <a:pt x="420479" y="1727175"/>
                  <a:pt x="420831" y="1732633"/>
                </a:cubicBezTo>
                <a:cubicBezTo>
                  <a:pt x="420450" y="1738806"/>
                  <a:pt x="421327" y="1744997"/>
                  <a:pt x="423403" y="1750826"/>
                </a:cubicBezTo>
                <a:cubicBezTo>
                  <a:pt x="424365" y="1753217"/>
                  <a:pt x="424851" y="1755770"/>
                  <a:pt x="424832" y="1758351"/>
                </a:cubicBezTo>
                <a:cubicBezTo>
                  <a:pt x="424832" y="1765209"/>
                  <a:pt x="426261" y="1771876"/>
                  <a:pt x="426165" y="1778734"/>
                </a:cubicBezTo>
                <a:lnTo>
                  <a:pt x="426165" y="1819025"/>
                </a:lnTo>
                <a:cubicBezTo>
                  <a:pt x="425737" y="1821997"/>
                  <a:pt x="425737" y="1825007"/>
                  <a:pt x="426165" y="1827979"/>
                </a:cubicBezTo>
                <a:cubicBezTo>
                  <a:pt x="427423" y="1831093"/>
                  <a:pt x="428956" y="1834084"/>
                  <a:pt x="430737" y="1836932"/>
                </a:cubicBezTo>
                <a:cubicBezTo>
                  <a:pt x="433785" y="1843409"/>
                  <a:pt x="430737" y="1847695"/>
                  <a:pt x="437024" y="1850743"/>
                </a:cubicBezTo>
                <a:cubicBezTo>
                  <a:pt x="441243" y="1852296"/>
                  <a:pt x="444396" y="1855887"/>
                  <a:pt x="445406" y="1860268"/>
                </a:cubicBezTo>
                <a:cubicBezTo>
                  <a:pt x="446530" y="1864983"/>
                  <a:pt x="447139" y="1869803"/>
                  <a:pt x="447216" y="1874651"/>
                </a:cubicBezTo>
                <a:cubicBezTo>
                  <a:pt x="447768" y="1882042"/>
                  <a:pt x="449578" y="1889291"/>
                  <a:pt x="452549" y="1896082"/>
                </a:cubicBezTo>
                <a:cubicBezTo>
                  <a:pt x="452826" y="1897930"/>
                  <a:pt x="453274" y="1899750"/>
                  <a:pt x="453883" y="1901512"/>
                </a:cubicBezTo>
                <a:cubicBezTo>
                  <a:pt x="453883" y="1902559"/>
                  <a:pt x="454359" y="1903607"/>
                  <a:pt x="454645" y="1904655"/>
                </a:cubicBezTo>
                <a:cubicBezTo>
                  <a:pt x="455474" y="1904960"/>
                  <a:pt x="456226" y="1905445"/>
                  <a:pt x="456836" y="1906084"/>
                </a:cubicBezTo>
                <a:cubicBezTo>
                  <a:pt x="461027" y="1910274"/>
                  <a:pt x="460265" y="1921133"/>
                  <a:pt x="460074" y="1926372"/>
                </a:cubicBezTo>
                <a:cubicBezTo>
                  <a:pt x="459284" y="1931153"/>
                  <a:pt x="460722" y="1936030"/>
                  <a:pt x="463980" y="1939612"/>
                </a:cubicBezTo>
                <a:cubicBezTo>
                  <a:pt x="468228" y="1942717"/>
                  <a:pt x="473676" y="1943707"/>
                  <a:pt x="478743" y="1942279"/>
                </a:cubicBezTo>
                <a:cubicBezTo>
                  <a:pt x="480553" y="1941231"/>
                  <a:pt x="481791" y="1938659"/>
                  <a:pt x="483411" y="1937135"/>
                </a:cubicBezTo>
                <a:cubicBezTo>
                  <a:pt x="486087" y="1935144"/>
                  <a:pt x="488487" y="1932801"/>
                  <a:pt x="490554" y="1930182"/>
                </a:cubicBezTo>
                <a:cubicBezTo>
                  <a:pt x="492650" y="1926657"/>
                  <a:pt x="492745" y="1923705"/>
                  <a:pt x="495412" y="1920657"/>
                </a:cubicBezTo>
                <a:cubicBezTo>
                  <a:pt x="497136" y="1918180"/>
                  <a:pt x="499603" y="1916313"/>
                  <a:pt x="502461" y="1915323"/>
                </a:cubicBezTo>
                <a:cubicBezTo>
                  <a:pt x="506461" y="1913704"/>
                  <a:pt x="510081" y="1912370"/>
                  <a:pt x="511986" y="1917514"/>
                </a:cubicBezTo>
                <a:cubicBezTo>
                  <a:pt x="513033" y="1921133"/>
                  <a:pt x="513986" y="1925324"/>
                  <a:pt x="515033" y="1928658"/>
                </a:cubicBezTo>
                <a:cubicBezTo>
                  <a:pt x="519510" y="1942564"/>
                  <a:pt x="537513" y="1944184"/>
                  <a:pt x="540656" y="1958471"/>
                </a:cubicBezTo>
                <a:cubicBezTo>
                  <a:pt x="540656" y="1960376"/>
                  <a:pt x="540656" y="1961995"/>
                  <a:pt x="540656" y="1963900"/>
                </a:cubicBezTo>
                <a:cubicBezTo>
                  <a:pt x="540656" y="1965805"/>
                  <a:pt x="542656" y="1968758"/>
                  <a:pt x="543418" y="1971139"/>
                </a:cubicBezTo>
                <a:cubicBezTo>
                  <a:pt x="544180" y="1973521"/>
                  <a:pt x="544752" y="1981236"/>
                  <a:pt x="547323" y="1983712"/>
                </a:cubicBezTo>
                <a:cubicBezTo>
                  <a:pt x="549895" y="1986189"/>
                  <a:pt x="556182" y="1985617"/>
                  <a:pt x="559896" y="1985427"/>
                </a:cubicBezTo>
                <a:cubicBezTo>
                  <a:pt x="565992" y="1985427"/>
                  <a:pt x="566183" y="1983141"/>
                  <a:pt x="568278" y="1978283"/>
                </a:cubicBezTo>
                <a:cubicBezTo>
                  <a:pt x="570374" y="1973425"/>
                  <a:pt x="570374" y="1969615"/>
                  <a:pt x="572374" y="1965710"/>
                </a:cubicBezTo>
                <a:cubicBezTo>
                  <a:pt x="574374" y="1961805"/>
                  <a:pt x="576851" y="1962186"/>
                  <a:pt x="581232" y="1962186"/>
                </a:cubicBezTo>
                <a:cubicBezTo>
                  <a:pt x="583061" y="1961852"/>
                  <a:pt x="584928" y="1961852"/>
                  <a:pt x="586757" y="1962186"/>
                </a:cubicBezTo>
                <a:cubicBezTo>
                  <a:pt x="590281" y="1963615"/>
                  <a:pt x="589233" y="1967520"/>
                  <a:pt x="591329" y="1970187"/>
                </a:cubicBezTo>
                <a:cubicBezTo>
                  <a:pt x="593710" y="1972663"/>
                  <a:pt x="596806" y="1974321"/>
                  <a:pt x="600187" y="1974949"/>
                </a:cubicBezTo>
                <a:cubicBezTo>
                  <a:pt x="609712" y="1976569"/>
                  <a:pt x="605426" y="1963710"/>
                  <a:pt x="606664" y="1958281"/>
                </a:cubicBezTo>
                <a:cubicBezTo>
                  <a:pt x="607616" y="1954756"/>
                  <a:pt x="612474" y="1939231"/>
                  <a:pt x="616665" y="1938754"/>
                </a:cubicBezTo>
                <a:cubicBezTo>
                  <a:pt x="620094" y="1941516"/>
                  <a:pt x="619428" y="1947136"/>
                  <a:pt x="620475" y="1950756"/>
                </a:cubicBezTo>
                <a:cubicBezTo>
                  <a:pt x="620952" y="1952185"/>
                  <a:pt x="622475" y="1956185"/>
                  <a:pt x="624571" y="1956280"/>
                </a:cubicBezTo>
                <a:cubicBezTo>
                  <a:pt x="626666" y="1956376"/>
                  <a:pt x="627333" y="1953899"/>
                  <a:pt x="628191" y="1951613"/>
                </a:cubicBezTo>
                <a:cubicBezTo>
                  <a:pt x="629048" y="1949327"/>
                  <a:pt x="629619" y="1943707"/>
                  <a:pt x="630858" y="1939993"/>
                </a:cubicBezTo>
                <a:cubicBezTo>
                  <a:pt x="632429" y="1935297"/>
                  <a:pt x="634239" y="1930687"/>
                  <a:pt x="636287" y="1926181"/>
                </a:cubicBezTo>
                <a:cubicBezTo>
                  <a:pt x="638897" y="1917542"/>
                  <a:pt x="639640" y="1908455"/>
                  <a:pt x="638478" y="1899511"/>
                </a:cubicBezTo>
                <a:cubicBezTo>
                  <a:pt x="638478" y="1893511"/>
                  <a:pt x="638478" y="1887510"/>
                  <a:pt x="638478" y="1881509"/>
                </a:cubicBezTo>
                <a:cubicBezTo>
                  <a:pt x="638478" y="1877318"/>
                  <a:pt x="640002" y="1873127"/>
                  <a:pt x="640383" y="1868650"/>
                </a:cubicBezTo>
                <a:cubicBezTo>
                  <a:pt x="640859" y="1862078"/>
                  <a:pt x="646669" y="1863412"/>
                  <a:pt x="650479" y="1858268"/>
                </a:cubicBezTo>
                <a:cubicBezTo>
                  <a:pt x="652422" y="1855068"/>
                  <a:pt x="653232" y="1851315"/>
                  <a:pt x="652765" y="1847600"/>
                </a:cubicBezTo>
                <a:cubicBezTo>
                  <a:pt x="652336" y="1844057"/>
                  <a:pt x="652336" y="1840476"/>
                  <a:pt x="652765" y="1836932"/>
                </a:cubicBezTo>
                <a:cubicBezTo>
                  <a:pt x="653527" y="1833884"/>
                  <a:pt x="655241" y="1831027"/>
                  <a:pt x="656004" y="1827979"/>
                </a:cubicBezTo>
                <a:cubicBezTo>
                  <a:pt x="656651" y="1825064"/>
                  <a:pt x="657880" y="1822311"/>
                  <a:pt x="659623" y="1819882"/>
                </a:cubicBezTo>
                <a:cubicBezTo>
                  <a:pt x="660966" y="1817444"/>
                  <a:pt x="661528" y="1814653"/>
                  <a:pt x="661242" y="1811881"/>
                </a:cubicBezTo>
                <a:cubicBezTo>
                  <a:pt x="661242" y="1806547"/>
                  <a:pt x="661242" y="1801213"/>
                  <a:pt x="661242" y="1795784"/>
                </a:cubicBezTo>
                <a:cubicBezTo>
                  <a:pt x="660985" y="1790374"/>
                  <a:pt x="661500" y="1784954"/>
                  <a:pt x="662766" y="1779687"/>
                </a:cubicBezTo>
                <a:cubicBezTo>
                  <a:pt x="664005" y="1774924"/>
                  <a:pt x="661338" y="1770162"/>
                  <a:pt x="666195" y="1766733"/>
                </a:cubicBezTo>
                <a:cubicBezTo>
                  <a:pt x="671053" y="1763304"/>
                  <a:pt x="675720" y="1763971"/>
                  <a:pt x="679625" y="1760161"/>
                </a:cubicBezTo>
                <a:cubicBezTo>
                  <a:pt x="682997" y="1756189"/>
                  <a:pt x="684731" y="1751083"/>
                  <a:pt x="684483" y="1745873"/>
                </a:cubicBezTo>
                <a:cubicBezTo>
                  <a:pt x="684483" y="1734538"/>
                  <a:pt x="684483" y="1723204"/>
                  <a:pt x="684483" y="1711869"/>
                </a:cubicBezTo>
                <a:cubicBezTo>
                  <a:pt x="684483" y="1706440"/>
                  <a:pt x="684483" y="1701106"/>
                  <a:pt x="684483" y="1695772"/>
                </a:cubicBezTo>
                <a:cubicBezTo>
                  <a:pt x="684245" y="1693400"/>
                  <a:pt x="684245" y="1690999"/>
                  <a:pt x="684483" y="1688628"/>
                </a:cubicBezTo>
                <a:cubicBezTo>
                  <a:pt x="685245" y="1686285"/>
                  <a:pt x="685845" y="1683903"/>
                  <a:pt x="686293" y="1681484"/>
                </a:cubicBezTo>
                <a:cubicBezTo>
                  <a:pt x="686398" y="1678398"/>
                  <a:pt x="687179" y="1675379"/>
                  <a:pt x="688579" y="1672626"/>
                </a:cubicBezTo>
                <a:cubicBezTo>
                  <a:pt x="689579" y="1669711"/>
                  <a:pt x="690313" y="1666720"/>
                  <a:pt x="690770" y="1663672"/>
                </a:cubicBezTo>
                <a:cubicBezTo>
                  <a:pt x="691246" y="1661291"/>
                  <a:pt x="691246" y="1658338"/>
                  <a:pt x="691817" y="1655766"/>
                </a:cubicBezTo>
                <a:cubicBezTo>
                  <a:pt x="692665" y="1653071"/>
                  <a:pt x="693208" y="1650290"/>
                  <a:pt x="693437" y="1647480"/>
                </a:cubicBezTo>
                <a:cubicBezTo>
                  <a:pt x="693437" y="1642051"/>
                  <a:pt x="693437" y="1636621"/>
                  <a:pt x="693437" y="1631192"/>
                </a:cubicBezTo>
                <a:cubicBezTo>
                  <a:pt x="692818" y="1625906"/>
                  <a:pt x="692818" y="1620572"/>
                  <a:pt x="693437" y="1615285"/>
                </a:cubicBezTo>
                <a:cubicBezTo>
                  <a:pt x="694294" y="1612999"/>
                  <a:pt x="697342" y="1610999"/>
                  <a:pt x="698485" y="1608237"/>
                </a:cubicBezTo>
                <a:cubicBezTo>
                  <a:pt x="699276" y="1605837"/>
                  <a:pt x="700990" y="1603846"/>
                  <a:pt x="703248" y="1602712"/>
                </a:cubicBezTo>
                <a:cubicBezTo>
                  <a:pt x="706105" y="1601284"/>
                  <a:pt x="704962" y="1601665"/>
                  <a:pt x="707915" y="1601950"/>
                </a:cubicBezTo>
                <a:cubicBezTo>
                  <a:pt x="710106" y="1602750"/>
                  <a:pt x="712458" y="1603008"/>
                  <a:pt x="714773" y="1602712"/>
                </a:cubicBezTo>
                <a:cubicBezTo>
                  <a:pt x="715220" y="1599731"/>
                  <a:pt x="716049" y="1596816"/>
                  <a:pt x="717249" y="1594045"/>
                </a:cubicBezTo>
                <a:cubicBezTo>
                  <a:pt x="719154" y="1589568"/>
                  <a:pt x="717725" y="1585948"/>
                  <a:pt x="718488" y="1581376"/>
                </a:cubicBezTo>
                <a:cubicBezTo>
                  <a:pt x="719497" y="1578290"/>
                  <a:pt x="720135" y="1575090"/>
                  <a:pt x="720392" y="1571851"/>
                </a:cubicBezTo>
                <a:lnTo>
                  <a:pt x="720392" y="1562326"/>
                </a:lnTo>
                <a:cubicBezTo>
                  <a:pt x="720154" y="1558774"/>
                  <a:pt x="720154" y="1555211"/>
                  <a:pt x="720392" y="1551658"/>
                </a:cubicBezTo>
                <a:cubicBezTo>
                  <a:pt x="721898" y="1544829"/>
                  <a:pt x="725184" y="1538523"/>
                  <a:pt x="729917" y="1533370"/>
                </a:cubicBezTo>
                <a:cubicBezTo>
                  <a:pt x="734871" y="1527941"/>
                  <a:pt x="738014" y="1521464"/>
                  <a:pt x="745729" y="1520321"/>
                </a:cubicBezTo>
                <a:cubicBezTo>
                  <a:pt x="747634" y="1520321"/>
                  <a:pt x="749634" y="1520321"/>
                  <a:pt x="751539" y="1520321"/>
                </a:cubicBezTo>
                <a:cubicBezTo>
                  <a:pt x="754187" y="1520092"/>
                  <a:pt x="756788" y="1519483"/>
                  <a:pt x="759255" y="1518511"/>
                </a:cubicBezTo>
                <a:cubicBezTo>
                  <a:pt x="763141" y="1516473"/>
                  <a:pt x="766427" y="1513454"/>
                  <a:pt x="768780" y="1509748"/>
                </a:cubicBezTo>
                <a:cubicBezTo>
                  <a:pt x="778619" y="1498852"/>
                  <a:pt x="787268" y="1486945"/>
                  <a:pt x="794592" y="1474220"/>
                </a:cubicBezTo>
                <a:cubicBezTo>
                  <a:pt x="797545" y="1467743"/>
                  <a:pt x="804117" y="1455170"/>
                  <a:pt x="810880" y="1452027"/>
                </a:cubicBezTo>
                <a:cubicBezTo>
                  <a:pt x="813099" y="1451512"/>
                  <a:pt x="815366" y="1451293"/>
                  <a:pt x="817643" y="1451360"/>
                </a:cubicBezTo>
                <a:cubicBezTo>
                  <a:pt x="823243" y="1449941"/>
                  <a:pt x="829073" y="1449646"/>
                  <a:pt x="834788" y="1450503"/>
                </a:cubicBezTo>
                <a:cubicBezTo>
                  <a:pt x="838550" y="1451617"/>
                  <a:pt x="842484" y="1452075"/>
                  <a:pt x="846408" y="1451836"/>
                </a:cubicBezTo>
                <a:cubicBezTo>
                  <a:pt x="852314" y="1451836"/>
                  <a:pt x="852981" y="1449360"/>
                  <a:pt x="855933" y="1445169"/>
                </a:cubicBezTo>
                <a:cubicBezTo>
                  <a:pt x="858886" y="1440978"/>
                  <a:pt x="866887" y="1429072"/>
                  <a:pt x="873459" y="1434310"/>
                </a:cubicBezTo>
                <a:cubicBezTo>
                  <a:pt x="874698" y="1435263"/>
                  <a:pt x="875269" y="1438120"/>
                  <a:pt x="876317" y="1439359"/>
                </a:cubicBezTo>
                <a:cubicBezTo>
                  <a:pt x="878022" y="1441035"/>
                  <a:pt x="879584" y="1442854"/>
                  <a:pt x="880984" y="1444788"/>
                </a:cubicBezTo>
                <a:cubicBezTo>
                  <a:pt x="881775" y="1446521"/>
                  <a:pt x="882441" y="1448303"/>
                  <a:pt x="882984" y="1450122"/>
                </a:cubicBezTo>
                <a:cubicBezTo>
                  <a:pt x="884127" y="1452694"/>
                  <a:pt x="886413" y="1453741"/>
                  <a:pt x="886508" y="1456885"/>
                </a:cubicBezTo>
                <a:cubicBezTo>
                  <a:pt x="889842" y="1456885"/>
                  <a:pt x="892128" y="1460314"/>
                  <a:pt x="894986" y="1460885"/>
                </a:cubicBezTo>
                <a:cubicBezTo>
                  <a:pt x="899282" y="1461638"/>
                  <a:pt x="903701" y="1461180"/>
                  <a:pt x="907749" y="1459552"/>
                </a:cubicBezTo>
                <a:cubicBezTo>
                  <a:pt x="911302" y="1458513"/>
                  <a:pt x="914569" y="1456656"/>
                  <a:pt x="917274" y="1454122"/>
                </a:cubicBezTo>
                <a:cubicBezTo>
                  <a:pt x="919208" y="1452017"/>
                  <a:pt x="921789" y="1450608"/>
                  <a:pt x="924608" y="1450122"/>
                </a:cubicBezTo>
                <a:cubicBezTo>
                  <a:pt x="927399" y="1452722"/>
                  <a:pt x="929466" y="1456008"/>
                  <a:pt x="930609" y="1459647"/>
                </a:cubicBezTo>
                <a:cubicBezTo>
                  <a:pt x="930609" y="1461266"/>
                  <a:pt x="930609" y="1464123"/>
                  <a:pt x="931181" y="1466124"/>
                </a:cubicBezTo>
                <a:cubicBezTo>
                  <a:pt x="932772" y="1474401"/>
                  <a:pt x="939011" y="1481011"/>
                  <a:pt x="947183" y="1483078"/>
                </a:cubicBezTo>
                <a:cubicBezTo>
                  <a:pt x="950983" y="1485031"/>
                  <a:pt x="955479" y="1485031"/>
                  <a:pt x="959280" y="1483078"/>
                </a:cubicBezTo>
                <a:cubicBezTo>
                  <a:pt x="963661" y="1480126"/>
                  <a:pt x="966709" y="1479745"/>
                  <a:pt x="968805" y="1474030"/>
                </a:cubicBezTo>
                <a:cubicBezTo>
                  <a:pt x="972424" y="1475077"/>
                  <a:pt x="966137" y="1500414"/>
                  <a:pt x="966043" y="1504986"/>
                </a:cubicBezTo>
                <a:cubicBezTo>
                  <a:pt x="966595" y="1509606"/>
                  <a:pt x="968519" y="1513949"/>
                  <a:pt x="971567" y="1517464"/>
                </a:cubicBezTo>
                <a:cubicBezTo>
                  <a:pt x="972805" y="1519369"/>
                  <a:pt x="981092" y="1526417"/>
                  <a:pt x="984807" y="1524417"/>
                </a:cubicBezTo>
                <a:cubicBezTo>
                  <a:pt x="985759" y="1523845"/>
                  <a:pt x="987283" y="1519083"/>
                  <a:pt x="988235" y="1517940"/>
                </a:cubicBezTo>
                <a:cubicBezTo>
                  <a:pt x="989188" y="1516797"/>
                  <a:pt x="990903" y="1513844"/>
                  <a:pt x="993093" y="1513273"/>
                </a:cubicBezTo>
                <a:cubicBezTo>
                  <a:pt x="1000332" y="1511558"/>
                  <a:pt x="1000904" y="1520988"/>
                  <a:pt x="1002618" y="1525369"/>
                </a:cubicBezTo>
                <a:cubicBezTo>
                  <a:pt x="1004333" y="1529751"/>
                  <a:pt x="1003571" y="1534894"/>
                  <a:pt x="1007571" y="1538895"/>
                </a:cubicBezTo>
                <a:cubicBezTo>
                  <a:pt x="1011572" y="1542895"/>
                  <a:pt x="1016525" y="1543086"/>
                  <a:pt x="1019287" y="1547086"/>
                </a:cubicBezTo>
                <a:cubicBezTo>
                  <a:pt x="1022011" y="1552906"/>
                  <a:pt x="1024088" y="1559002"/>
                  <a:pt x="1025478" y="1565279"/>
                </a:cubicBezTo>
                <a:cubicBezTo>
                  <a:pt x="1027384" y="1569946"/>
                  <a:pt x="1029479" y="1574804"/>
                  <a:pt x="1031669" y="1578995"/>
                </a:cubicBezTo>
                <a:cubicBezTo>
                  <a:pt x="1035537" y="1585615"/>
                  <a:pt x="1038728" y="1592597"/>
                  <a:pt x="1041194" y="1599855"/>
                </a:cubicBezTo>
                <a:cubicBezTo>
                  <a:pt x="1043195" y="1609627"/>
                  <a:pt x="1043195" y="1619705"/>
                  <a:pt x="1041194" y="1629478"/>
                </a:cubicBezTo>
                <a:cubicBezTo>
                  <a:pt x="1040747" y="1635764"/>
                  <a:pt x="1041557" y="1642079"/>
                  <a:pt x="1043576" y="1648051"/>
                </a:cubicBezTo>
                <a:cubicBezTo>
                  <a:pt x="1045195" y="1653862"/>
                  <a:pt x="1048720" y="1655290"/>
                  <a:pt x="1054339" y="1656529"/>
                </a:cubicBezTo>
                <a:cubicBezTo>
                  <a:pt x="1063350" y="1658367"/>
                  <a:pt x="1069760" y="1666377"/>
                  <a:pt x="1069579" y="1675579"/>
                </a:cubicBezTo>
                <a:cubicBezTo>
                  <a:pt x="1069598" y="1677808"/>
                  <a:pt x="1070055" y="1680008"/>
                  <a:pt x="1070912" y="1682056"/>
                </a:cubicBezTo>
                <a:cubicBezTo>
                  <a:pt x="1072151" y="1684341"/>
                  <a:pt x="1074532" y="1685485"/>
                  <a:pt x="1075199" y="1687866"/>
                </a:cubicBezTo>
                <a:cubicBezTo>
                  <a:pt x="1076342" y="1691962"/>
                  <a:pt x="1075199" y="1696819"/>
                  <a:pt x="1077009" y="1700820"/>
                </a:cubicBezTo>
                <a:cubicBezTo>
                  <a:pt x="1078818" y="1704820"/>
                  <a:pt x="1080247" y="1706821"/>
                  <a:pt x="1085200" y="1707297"/>
                </a:cubicBezTo>
                <a:cubicBezTo>
                  <a:pt x="1087610" y="1707487"/>
                  <a:pt x="1090029" y="1707487"/>
                  <a:pt x="1092439" y="1707297"/>
                </a:cubicBezTo>
                <a:cubicBezTo>
                  <a:pt x="1095963" y="1707297"/>
                  <a:pt x="1095773" y="1707297"/>
                  <a:pt x="1095487" y="1711297"/>
                </a:cubicBezTo>
                <a:cubicBezTo>
                  <a:pt x="1095335" y="1716651"/>
                  <a:pt x="1093792" y="1721870"/>
                  <a:pt x="1091011" y="1726442"/>
                </a:cubicBezTo>
                <a:cubicBezTo>
                  <a:pt x="1088943" y="1730957"/>
                  <a:pt x="1087839" y="1735853"/>
                  <a:pt x="1087772" y="1740825"/>
                </a:cubicBezTo>
                <a:cubicBezTo>
                  <a:pt x="1088219" y="1750436"/>
                  <a:pt x="1089429" y="1759989"/>
                  <a:pt x="1091391" y="1769400"/>
                </a:cubicBezTo>
                <a:cubicBezTo>
                  <a:pt x="1090915" y="1773696"/>
                  <a:pt x="1091506" y="1778049"/>
                  <a:pt x="1093106" y="1782068"/>
                </a:cubicBezTo>
                <a:cubicBezTo>
                  <a:pt x="1094916" y="1785306"/>
                  <a:pt x="1099107" y="1786545"/>
                  <a:pt x="1102631" y="1787973"/>
                </a:cubicBezTo>
                <a:cubicBezTo>
                  <a:pt x="1106155" y="1789402"/>
                  <a:pt x="1105965" y="1787973"/>
                  <a:pt x="1108060" y="1790831"/>
                </a:cubicBezTo>
                <a:cubicBezTo>
                  <a:pt x="1110156" y="1793689"/>
                  <a:pt x="1109394" y="1793593"/>
                  <a:pt x="1109584" y="1796451"/>
                </a:cubicBezTo>
                <a:cubicBezTo>
                  <a:pt x="1109775" y="1799308"/>
                  <a:pt x="1110632" y="1800737"/>
                  <a:pt x="1110632" y="1803309"/>
                </a:cubicBezTo>
                <a:cubicBezTo>
                  <a:pt x="1110632" y="1805881"/>
                  <a:pt x="1109679" y="1809310"/>
                  <a:pt x="1109394" y="1812167"/>
                </a:cubicBezTo>
                <a:cubicBezTo>
                  <a:pt x="1109108" y="1815024"/>
                  <a:pt x="1106155" y="1824359"/>
                  <a:pt x="1107584" y="1827788"/>
                </a:cubicBezTo>
                <a:cubicBezTo>
                  <a:pt x="1109727" y="1831389"/>
                  <a:pt x="1112823" y="1834322"/>
                  <a:pt x="1116537" y="1836265"/>
                </a:cubicBezTo>
                <a:cubicBezTo>
                  <a:pt x="1117776" y="1835218"/>
                  <a:pt x="1118823" y="1833694"/>
                  <a:pt x="1120442" y="1833694"/>
                </a:cubicBezTo>
                <a:cubicBezTo>
                  <a:pt x="1122157" y="1844457"/>
                  <a:pt x="1114728" y="1856554"/>
                  <a:pt x="1116728" y="1867222"/>
                </a:cubicBezTo>
                <a:cubicBezTo>
                  <a:pt x="1118109" y="1871936"/>
                  <a:pt x="1121643" y="1875718"/>
                  <a:pt x="1126253" y="1877413"/>
                </a:cubicBezTo>
                <a:cubicBezTo>
                  <a:pt x="1129348" y="1878442"/>
                  <a:pt x="1132682" y="1878442"/>
                  <a:pt x="1135778" y="1877413"/>
                </a:cubicBezTo>
                <a:cubicBezTo>
                  <a:pt x="1137873" y="1876651"/>
                  <a:pt x="1139588" y="1874365"/>
                  <a:pt x="1141588" y="1874365"/>
                </a:cubicBezTo>
                <a:cubicBezTo>
                  <a:pt x="1141950" y="1881347"/>
                  <a:pt x="1139892" y="1888243"/>
                  <a:pt x="1135778" y="1893891"/>
                </a:cubicBezTo>
                <a:cubicBezTo>
                  <a:pt x="1132968" y="1899854"/>
                  <a:pt x="1131444" y="1906350"/>
                  <a:pt x="1131301" y="1912941"/>
                </a:cubicBezTo>
                <a:cubicBezTo>
                  <a:pt x="1130567" y="1916056"/>
                  <a:pt x="1130282" y="1919266"/>
                  <a:pt x="1130444" y="1922466"/>
                </a:cubicBezTo>
                <a:cubicBezTo>
                  <a:pt x="1130444" y="1924181"/>
                  <a:pt x="1130444" y="1926467"/>
                  <a:pt x="1130920" y="1928086"/>
                </a:cubicBezTo>
                <a:cubicBezTo>
                  <a:pt x="1131396" y="1929706"/>
                  <a:pt x="1133016" y="1931611"/>
                  <a:pt x="1133587" y="1933706"/>
                </a:cubicBezTo>
                <a:cubicBezTo>
                  <a:pt x="1134197" y="1940345"/>
                  <a:pt x="1133254" y="1947032"/>
                  <a:pt x="1130825" y="1953232"/>
                </a:cubicBezTo>
                <a:cubicBezTo>
                  <a:pt x="1129187" y="1956157"/>
                  <a:pt x="1128234" y="1959414"/>
                  <a:pt x="1128062" y="1962757"/>
                </a:cubicBezTo>
                <a:cubicBezTo>
                  <a:pt x="1128482" y="1965615"/>
                  <a:pt x="1129177" y="1968425"/>
                  <a:pt x="1130158" y="1971139"/>
                </a:cubicBezTo>
                <a:cubicBezTo>
                  <a:pt x="1131177" y="1974330"/>
                  <a:pt x="1132825" y="1977274"/>
                  <a:pt x="1135016" y="1979807"/>
                </a:cubicBezTo>
                <a:cubicBezTo>
                  <a:pt x="1137683" y="1983522"/>
                  <a:pt x="1137778" y="1983903"/>
                  <a:pt x="1140255" y="1979807"/>
                </a:cubicBezTo>
                <a:cubicBezTo>
                  <a:pt x="1143531" y="1974311"/>
                  <a:pt x="1145579" y="1968167"/>
                  <a:pt x="1146255" y="1961805"/>
                </a:cubicBezTo>
                <a:cubicBezTo>
                  <a:pt x="1146255" y="1959043"/>
                  <a:pt x="1146255" y="1952280"/>
                  <a:pt x="1148256" y="1949803"/>
                </a:cubicBezTo>
                <a:cubicBezTo>
                  <a:pt x="1150256" y="1947327"/>
                  <a:pt x="1153495" y="1947994"/>
                  <a:pt x="1154447" y="1943707"/>
                </a:cubicBezTo>
                <a:cubicBezTo>
                  <a:pt x="1156828" y="1943707"/>
                  <a:pt x="1157971" y="1945803"/>
                  <a:pt x="1159495" y="1947327"/>
                </a:cubicBezTo>
                <a:cubicBezTo>
                  <a:pt x="1161019" y="1948851"/>
                  <a:pt x="1160924" y="1950661"/>
                  <a:pt x="1162162" y="1953137"/>
                </a:cubicBezTo>
                <a:cubicBezTo>
                  <a:pt x="1163400" y="1955614"/>
                  <a:pt x="1165305" y="1956376"/>
                  <a:pt x="1165972" y="1959423"/>
                </a:cubicBezTo>
                <a:cubicBezTo>
                  <a:pt x="1166639" y="1962472"/>
                  <a:pt x="1166925" y="1963329"/>
                  <a:pt x="1167115" y="1965043"/>
                </a:cubicBezTo>
                <a:cubicBezTo>
                  <a:pt x="1167058" y="1967082"/>
                  <a:pt x="1167353" y="1969110"/>
                  <a:pt x="1167972" y="1971044"/>
                </a:cubicBezTo>
                <a:cubicBezTo>
                  <a:pt x="1168820" y="1972692"/>
                  <a:pt x="1169516" y="1974416"/>
                  <a:pt x="1170068" y="1976188"/>
                </a:cubicBezTo>
                <a:cubicBezTo>
                  <a:pt x="1171116" y="1980474"/>
                  <a:pt x="1171973" y="1984570"/>
                  <a:pt x="1173306" y="1988475"/>
                </a:cubicBezTo>
                <a:cubicBezTo>
                  <a:pt x="1173973" y="1990285"/>
                  <a:pt x="1174164" y="1992856"/>
                  <a:pt x="1176164" y="1993428"/>
                </a:cubicBezTo>
                <a:cubicBezTo>
                  <a:pt x="1178164" y="1993999"/>
                  <a:pt x="1181212" y="1992094"/>
                  <a:pt x="1182165" y="1990665"/>
                </a:cubicBezTo>
                <a:cubicBezTo>
                  <a:pt x="1184260" y="1987237"/>
                  <a:pt x="1181117" y="1985331"/>
                  <a:pt x="1186356" y="1985522"/>
                </a:cubicBezTo>
                <a:cubicBezTo>
                  <a:pt x="1188508" y="1985741"/>
                  <a:pt x="1190528" y="1986675"/>
                  <a:pt x="1192071" y="1988189"/>
                </a:cubicBezTo>
                <a:cubicBezTo>
                  <a:pt x="1195252" y="1990875"/>
                  <a:pt x="1198185" y="1993837"/>
                  <a:pt x="1200834" y="1997047"/>
                </a:cubicBezTo>
                <a:cubicBezTo>
                  <a:pt x="1204453" y="2000762"/>
                  <a:pt x="1209120" y="2004667"/>
                  <a:pt x="1213026" y="2008001"/>
                </a:cubicBezTo>
                <a:cubicBezTo>
                  <a:pt x="1217521" y="2010878"/>
                  <a:pt x="1223008" y="2011744"/>
                  <a:pt x="1228170" y="2010382"/>
                </a:cubicBezTo>
                <a:cubicBezTo>
                  <a:pt x="1239315" y="2008287"/>
                  <a:pt x="1245601" y="1990761"/>
                  <a:pt x="1249125" y="1981807"/>
                </a:cubicBezTo>
                <a:cubicBezTo>
                  <a:pt x="1251507" y="1975806"/>
                  <a:pt x="1251126" y="1973140"/>
                  <a:pt x="1256174" y="1969234"/>
                </a:cubicBezTo>
                <a:cubicBezTo>
                  <a:pt x="1261222" y="1965329"/>
                  <a:pt x="1264270" y="1962757"/>
                  <a:pt x="1268271" y="1959709"/>
                </a:cubicBezTo>
                <a:cubicBezTo>
                  <a:pt x="1270461" y="1958281"/>
                  <a:pt x="1275224" y="1957423"/>
                  <a:pt x="1276462" y="1956185"/>
                </a:cubicBezTo>
                <a:cubicBezTo>
                  <a:pt x="1277700" y="1954947"/>
                  <a:pt x="1278367" y="1952851"/>
                  <a:pt x="1280177" y="1949898"/>
                </a:cubicBezTo>
                <a:cubicBezTo>
                  <a:pt x="1283749" y="1944508"/>
                  <a:pt x="1286930" y="1938878"/>
                  <a:pt x="1289702" y="1933039"/>
                </a:cubicBezTo>
                <a:cubicBezTo>
                  <a:pt x="1291036" y="1930182"/>
                  <a:pt x="1291892" y="1928277"/>
                  <a:pt x="1292750" y="1925991"/>
                </a:cubicBezTo>
                <a:cubicBezTo>
                  <a:pt x="1293607" y="1923705"/>
                  <a:pt x="1293417" y="1923990"/>
                  <a:pt x="1293893" y="1922752"/>
                </a:cubicBezTo>
                <a:cubicBezTo>
                  <a:pt x="1294369" y="1921514"/>
                  <a:pt x="1293893" y="1917323"/>
                  <a:pt x="1295227" y="1916275"/>
                </a:cubicBezTo>
                <a:cubicBezTo>
                  <a:pt x="1300941" y="1912561"/>
                  <a:pt x="1304752" y="1919704"/>
                  <a:pt x="1308276" y="1921228"/>
                </a:cubicBezTo>
                <a:cubicBezTo>
                  <a:pt x="1314657" y="1923990"/>
                  <a:pt x="1317801" y="1922371"/>
                  <a:pt x="1319896" y="1917323"/>
                </a:cubicBezTo>
                <a:cubicBezTo>
                  <a:pt x="1320944" y="1915228"/>
                  <a:pt x="1320754" y="1911798"/>
                  <a:pt x="1321706" y="1909322"/>
                </a:cubicBezTo>
                <a:cubicBezTo>
                  <a:pt x="1322659" y="1906846"/>
                  <a:pt x="1324373" y="1907417"/>
                  <a:pt x="1325135" y="1905512"/>
                </a:cubicBezTo>
                <a:cubicBezTo>
                  <a:pt x="1327326" y="1899702"/>
                  <a:pt x="1325801" y="1895987"/>
                  <a:pt x="1329516" y="1890653"/>
                </a:cubicBezTo>
                <a:cubicBezTo>
                  <a:pt x="1330945" y="1888843"/>
                  <a:pt x="1333136" y="1888367"/>
                  <a:pt x="1334374" y="1886557"/>
                </a:cubicBezTo>
                <a:cubicBezTo>
                  <a:pt x="1335612" y="1884748"/>
                  <a:pt x="1335612" y="1880652"/>
                  <a:pt x="1336660" y="1878175"/>
                </a:cubicBezTo>
                <a:cubicBezTo>
                  <a:pt x="1340232" y="1867974"/>
                  <a:pt x="1342594" y="1857392"/>
                  <a:pt x="1343709" y="1846648"/>
                </a:cubicBezTo>
                <a:cubicBezTo>
                  <a:pt x="1344042" y="1834465"/>
                  <a:pt x="1343213" y="1822283"/>
                  <a:pt x="1341232" y="1810262"/>
                </a:cubicBezTo>
                <a:cubicBezTo>
                  <a:pt x="1341899" y="1798375"/>
                  <a:pt x="1343528" y="1786554"/>
                  <a:pt x="1346090" y="1774924"/>
                </a:cubicBezTo>
                <a:cubicBezTo>
                  <a:pt x="1349138" y="1752445"/>
                  <a:pt x="1352186" y="1729966"/>
                  <a:pt x="1355139" y="1707678"/>
                </a:cubicBezTo>
                <a:cubicBezTo>
                  <a:pt x="1356758" y="1695772"/>
                  <a:pt x="1358282" y="1684056"/>
                  <a:pt x="1359996" y="1672149"/>
                </a:cubicBezTo>
                <a:cubicBezTo>
                  <a:pt x="1361235" y="1662624"/>
                  <a:pt x="1364854" y="1651099"/>
                  <a:pt x="1361330" y="1642622"/>
                </a:cubicBezTo>
                <a:cubicBezTo>
                  <a:pt x="1358949" y="1637002"/>
                  <a:pt x="1357139" y="1635669"/>
                  <a:pt x="1358472" y="1628715"/>
                </a:cubicBezTo>
                <a:cubicBezTo>
                  <a:pt x="1359977" y="1622458"/>
                  <a:pt x="1362949" y="1616647"/>
                  <a:pt x="1367140" y="1611761"/>
                </a:cubicBezTo>
                <a:cubicBezTo>
                  <a:pt x="1372760" y="1604370"/>
                  <a:pt x="1377494" y="1596350"/>
                  <a:pt x="1381237" y="1587853"/>
                </a:cubicBezTo>
                <a:cubicBezTo>
                  <a:pt x="1383066" y="1582415"/>
                  <a:pt x="1384094" y="1576728"/>
                  <a:pt x="1384285" y="1570994"/>
                </a:cubicBezTo>
                <a:cubicBezTo>
                  <a:pt x="1385333" y="1562517"/>
                  <a:pt x="1386476" y="1563660"/>
                  <a:pt x="1390667" y="1557564"/>
                </a:cubicBezTo>
                <a:cubicBezTo>
                  <a:pt x="1393619" y="1553278"/>
                  <a:pt x="1395334" y="1548039"/>
                  <a:pt x="1397906" y="1543848"/>
                </a:cubicBezTo>
                <a:cubicBezTo>
                  <a:pt x="1401906" y="1536799"/>
                  <a:pt x="1401049" y="1538799"/>
                  <a:pt x="1408098" y="1535466"/>
                </a:cubicBezTo>
                <a:cubicBezTo>
                  <a:pt x="1417861" y="1530389"/>
                  <a:pt x="1426862" y="1523979"/>
                  <a:pt x="1434863" y="1516416"/>
                </a:cubicBezTo>
                <a:cubicBezTo>
                  <a:pt x="1439245" y="1512606"/>
                  <a:pt x="1442769" y="1507653"/>
                  <a:pt x="1446864" y="1503557"/>
                </a:cubicBezTo>
                <a:cubicBezTo>
                  <a:pt x="1457152" y="1494032"/>
                  <a:pt x="1453151" y="1487555"/>
                  <a:pt x="1455246" y="1472124"/>
                </a:cubicBezTo>
                <a:cubicBezTo>
                  <a:pt x="1457342" y="1456694"/>
                  <a:pt x="1459247" y="1442692"/>
                  <a:pt x="1461247" y="1428024"/>
                </a:cubicBezTo>
                <a:cubicBezTo>
                  <a:pt x="1461552" y="1422614"/>
                  <a:pt x="1462257" y="1417232"/>
                  <a:pt x="1463342" y="1411927"/>
                </a:cubicBezTo>
                <a:cubicBezTo>
                  <a:pt x="1464676" y="1406593"/>
                  <a:pt x="1465057" y="1408212"/>
                  <a:pt x="1467915" y="1404783"/>
                </a:cubicBezTo>
                <a:cubicBezTo>
                  <a:pt x="1473039" y="1396925"/>
                  <a:pt x="1477592" y="1388714"/>
                  <a:pt x="1481536" y="1380208"/>
                </a:cubicBezTo>
                <a:cubicBezTo>
                  <a:pt x="1485860" y="1375074"/>
                  <a:pt x="1489803" y="1369626"/>
                  <a:pt x="1493346" y="1363921"/>
                </a:cubicBezTo>
                <a:cubicBezTo>
                  <a:pt x="1496832" y="1353586"/>
                  <a:pt x="1498823" y="1342813"/>
                  <a:pt x="1499252" y="1331916"/>
                </a:cubicBezTo>
                <a:cubicBezTo>
                  <a:pt x="1501729" y="1314295"/>
                  <a:pt x="1503919" y="1296674"/>
                  <a:pt x="1506396" y="1279053"/>
                </a:cubicBezTo>
                <a:cubicBezTo>
                  <a:pt x="1507586" y="1267432"/>
                  <a:pt x="1507586" y="1255716"/>
                  <a:pt x="1506396" y="1244096"/>
                </a:cubicBezTo>
                <a:cubicBezTo>
                  <a:pt x="1505729" y="1234571"/>
                  <a:pt x="1503919" y="1223522"/>
                  <a:pt x="1502300" y="1213711"/>
                </a:cubicBezTo>
                <a:cubicBezTo>
                  <a:pt x="1499785" y="1204329"/>
                  <a:pt x="1497937" y="1194776"/>
                  <a:pt x="1496775" y="1185136"/>
                </a:cubicBezTo>
                <a:cubicBezTo>
                  <a:pt x="1497461" y="1175107"/>
                  <a:pt x="1498900" y="1165143"/>
                  <a:pt x="1501062" y="1155323"/>
                </a:cubicBezTo>
                <a:lnTo>
                  <a:pt x="1511444" y="1078266"/>
                </a:lnTo>
                <a:cubicBezTo>
                  <a:pt x="1512587" y="1069503"/>
                  <a:pt x="1513825" y="1060835"/>
                  <a:pt x="1514968" y="1052072"/>
                </a:cubicBezTo>
                <a:lnTo>
                  <a:pt x="1516111" y="1043499"/>
                </a:lnTo>
                <a:cubicBezTo>
                  <a:pt x="1516778" y="1038451"/>
                  <a:pt x="1517921" y="1033213"/>
                  <a:pt x="1518302" y="1028069"/>
                </a:cubicBezTo>
                <a:cubicBezTo>
                  <a:pt x="1518911" y="1022859"/>
                  <a:pt x="1517950" y="1017582"/>
                  <a:pt x="1515540" y="1012924"/>
                </a:cubicBezTo>
                <a:close/>
              </a:path>
            </a:pathLst>
          </a:custGeom>
          <a:solidFill>
            <a:srgbClr val="FFFFFF"/>
          </a:solidFill>
          <a:ln w="9525" cap="flat">
            <a:no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456A9DA6-59D4-9DE0-FDC6-E5B0BBEAE276}"/>
              </a:ext>
            </a:extLst>
          </p:cNvPr>
          <p:cNvSpPr/>
          <p:nvPr/>
        </p:nvSpPr>
        <p:spPr>
          <a:xfrm>
            <a:off x="7516607" y="2324345"/>
            <a:ext cx="2219245" cy="2940260"/>
          </a:xfrm>
          <a:custGeom>
            <a:avLst/>
            <a:gdLst>
              <a:gd name="connsiteX0" fmla="*/ 1517002 w 1517150"/>
              <a:gd name="connsiteY0" fmla="*/ 1027402 h 2010060"/>
              <a:gd name="connsiteX1" fmla="*/ 1514812 w 1517150"/>
              <a:gd name="connsiteY1" fmla="*/ 1042833 h 2010060"/>
              <a:gd name="connsiteX2" fmla="*/ 1513763 w 1517150"/>
              <a:gd name="connsiteY2" fmla="*/ 1050643 h 2010060"/>
              <a:gd name="connsiteX3" fmla="*/ 1499762 w 1517150"/>
              <a:gd name="connsiteY3" fmla="*/ 1154847 h 2010060"/>
              <a:gd name="connsiteX4" fmla="*/ 1495476 w 1517150"/>
              <a:gd name="connsiteY4" fmla="*/ 1184469 h 2010060"/>
              <a:gd name="connsiteX5" fmla="*/ 1495476 w 1517150"/>
              <a:gd name="connsiteY5" fmla="*/ 1184946 h 2010060"/>
              <a:gd name="connsiteX6" fmla="*/ 1495476 w 1517150"/>
              <a:gd name="connsiteY6" fmla="*/ 1188089 h 2010060"/>
              <a:gd name="connsiteX7" fmla="*/ 1496428 w 1517150"/>
              <a:gd name="connsiteY7" fmla="*/ 1194185 h 2010060"/>
              <a:gd name="connsiteX8" fmla="*/ 1498524 w 1517150"/>
              <a:gd name="connsiteY8" fmla="*/ 1203234 h 2010060"/>
              <a:gd name="connsiteX9" fmla="*/ 1499762 w 1517150"/>
              <a:gd name="connsiteY9" fmla="*/ 1208663 h 2010060"/>
              <a:gd name="connsiteX10" fmla="*/ 1500714 w 1517150"/>
              <a:gd name="connsiteY10" fmla="*/ 1212949 h 2010060"/>
              <a:gd name="connsiteX11" fmla="*/ 1501857 w 1517150"/>
              <a:gd name="connsiteY11" fmla="*/ 1220379 h 2010060"/>
              <a:gd name="connsiteX12" fmla="*/ 1504048 w 1517150"/>
              <a:gd name="connsiteY12" fmla="*/ 1235428 h 2010060"/>
              <a:gd name="connsiteX13" fmla="*/ 1504715 w 1517150"/>
              <a:gd name="connsiteY13" fmla="*/ 1243334 h 2010060"/>
              <a:gd name="connsiteX14" fmla="*/ 1504715 w 1517150"/>
              <a:gd name="connsiteY14" fmla="*/ 1278386 h 2010060"/>
              <a:gd name="connsiteX15" fmla="*/ 1497571 w 1517150"/>
              <a:gd name="connsiteY15" fmla="*/ 1331154 h 2010060"/>
              <a:gd name="connsiteX16" fmla="*/ 1491571 w 1517150"/>
              <a:gd name="connsiteY16" fmla="*/ 1363159 h 2010060"/>
              <a:gd name="connsiteX17" fmla="*/ 1479950 w 1517150"/>
              <a:gd name="connsiteY17" fmla="*/ 1379446 h 2010060"/>
              <a:gd name="connsiteX18" fmla="*/ 1476521 w 1517150"/>
              <a:gd name="connsiteY18" fmla="*/ 1385733 h 2010060"/>
              <a:gd name="connsiteX19" fmla="*/ 1474044 w 1517150"/>
              <a:gd name="connsiteY19" fmla="*/ 1390971 h 2010060"/>
              <a:gd name="connsiteX20" fmla="*/ 1470139 w 1517150"/>
              <a:gd name="connsiteY20" fmla="*/ 1398211 h 2010060"/>
              <a:gd name="connsiteX21" fmla="*/ 1467377 w 1517150"/>
              <a:gd name="connsiteY21" fmla="*/ 1402306 h 2010060"/>
              <a:gd name="connsiteX22" fmla="*/ 1467377 w 1517150"/>
              <a:gd name="connsiteY22" fmla="*/ 1402306 h 2010060"/>
              <a:gd name="connsiteX23" fmla="*/ 1466424 w 1517150"/>
              <a:gd name="connsiteY23" fmla="*/ 1403640 h 2010060"/>
              <a:gd name="connsiteX24" fmla="*/ 1461853 w 1517150"/>
              <a:gd name="connsiteY24" fmla="*/ 1410688 h 2010060"/>
              <a:gd name="connsiteX25" fmla="*/ 1459757 w 1517150"/>
              <a:gd name="connsiteY25" fmla="*/ 1426976 h 2010060"/>
              <a:gd name="connsiteX26" fmla="*/ 1459757 w 1517150"/>
              <a:gd name="connsiteY26" fmla="*/ 1427738 h 2010060"/>
              <a:gd name="connsiteX27" fmla="*/ 1453947 w 1517150"/>
              <a:gd name="connsiteY27" fmla="*/ 1471077 h 2010060"/>
              <a:gd name="connsiteX28" fmla="*/ 1445469 w 1517150"/>
              <a:gd name="connsiteY28" fmla="*/ 1502509 h 2010060"/>
              <a:gd name="connsiteX29" fmla="*/ 1433563 w 1517150"/>
              <a:gd name="connsiteY29" fmla="*/ 1515368 h 2010060"/>
              <a:gd name="connsiteX30" fmla="*/ 1406703 w 1517150"/>
              <a:gd name="connsiteY30" fmla="*/ 1534418 h 2010060"/>
              <a:gd name="connsiteX31" fmla="*/ 1396511 w 1517150"/>
              <a:gd name="connsiteY31" fmla="*/ 1542705 h 2010060"/>
              <a:gd name="connsiteX32" fmla="*/ 1392796 w 1517150"/>
              <a:gd name="connsiteY32" fmla="*/ 1550134 h 2010060"/>
              <a:gd name="connsiteX33" fmla="*/ 1389462 w 1517150"/>
              <a:gd name="connsiteY33" fmla="*/ 1556421 h 2010060"/>
              <a:gd name="connsiteX34" fmla="*/ 1384986 w 1517150"/>
              <a:gd name="connsiteY34" fmla="*/ 1562326 h 2010060"/>
              <a:gd name="connsiteX35" fmla="*/ 1384128 w 1517150"/>
              <a:gd name="connsiteY35" fmla="*/ 1564041 h 2010060"/>
              <a:gd name="connsiteX36" fmla="*/ 1383366 w 1517150"/>
              <a:gd name="connsiteY36" fmla="*/ 1567089 h 2010060"/>
              <a:gd name="connsiteX37" fmla="*/ 1383366 w 1517150"/>
              <a:gd name="connsiteY37" fmla="*/ 1568327 h 2010060"/>
              <a:gd name="connsiteX38" fmla="*/ 1383366 w 1517150"/>
              <a:gd name="connsiteY38" fmla="*/ 1569756 h 2010060"/>
              <a:gd name="connsiteX39" fmla="*/ 1380319 w 1517150"/>
              <a:gd name="connsiteY39" fmla="*/ 1586710 h 2010060"/>
              <a:gd name="connsiteX40" fmla="*/ 1369650 w 1517150"/>
              <a:gd name="connsiteY40" fmla="*/ 1605760 h 2010060"/>
              <a:gd name="connsiteX41" fmla="*/ 1367555 w 1517150"/>
              <a:gd name="connsiteY41" fmla="*/ 1608713 h 2010060"/>
              <a:gd name="connsiteX42" fmla="*/ 1366221 w 1517150"/>
              <a:gd name="connsiteY42" fmla="*/ 1610618 h 2010060"/>
              <a:gd name="connsiteX43" fmla="*/ 1357554 w 1517150"/>
              <a:gd name="connsiteY43" fmla="*/ 1627572 h 2010060"/>
              <a:gd name="connsiteX44" fmla="*/ 1360316 w 1517150"/>
              <a:gd name="connsiteY44" fmla="*/ 1641479 h 2010060"/>
              <a:gd name="connsiteX45" fmla="*/ 1359078 w 1517150"/>
              <a:gd name="connsiteY45" fmla="*/ 1671007 h 2010060"/>
              <a:gd name="connsiteX46" fmla="*/ 1354887 w 1517150"/>
              <a:gd name="connsiteY46" fmla="*/ 1702153 h 2010060"/>
              <a:gd name="connsiteX47" fmla="*/ 1345362 w 1517150"/>
              <a:gd name="connsiteY47" fmla="*/ 1773781 h 2010060"/>
              <a:gd name="connsiteX48" fmla="*/ 1340504 w 1517150"/>
              <a:gd name="connsiteY48" fmla="*/ 1809119 h 2010060"/>
              <a:gd name="connsiteX49" fmla="*/ 1342980 w 1517150"/>
              <a:gd name="connsiteY49" fmla="*/ 1845409 h 2010060"/>
              <a:gd name="connsiteX50" fmla="*/ 1335837 w 1517150"/>
              <a:gd name="connsiteY50" fmla="*/ 1877032 h 2010060"/>
              <a:gd name="connsiteX51" fmla="*/ 1333646 w 1517150"/>
              <a:gd name="connsiteY51" fmla="*/ 1885414 h 2010060"/>
              <a:gd name="connsiteX52" fmla="*/ 1328883 w 1517150"/>
              <a:gd name="connsiteY52" fmla="*/ 1889510 h 2010060"/>
              <a:gd name="connsiteX53" fmla="*/ 1324406 w 1517150"/>
              <a:gd name="connsiteY53" fmla="*/ 1904464 h 2010060"/>
              <a:gd name="connsiteX54" fmla="*/ 1320882 w 1517150"/>
              <a:gd name="connsiteY54" fmla="*/ 1908274 h 2010060"/>
              <a:gd name="connsiteX55" fmla="*/ 1319168 w 1517150"/>
              <a:gd name="connsiteY55" fmla="*/ 1916180 h 2010060"/>
              <a:gd name="connsiteX56" fmla="*/ 1307548 w 1517150"/>
              <a:gd name="connsiteY56" fmla="*/ 1920180 h 2010060"/>
              <a:gd name="connsiteX57" fmla="*/ 1294498 w 1517150"/>
              <a:gd name="connsiteY57" fmla="*/ 1915132 h 2010060"/>
              <a:gd name="connsiteX58" fmla="*/ 1293165 w 1517150"/>
              <a:gd name="connsiteY58" fmla="*/ 1921609 h 2010060"/>
              <a:gd name="connsiteX59" fmla="*/ 1292117 w 1517150"/>
              <a:gd name="connsiteY59" fmla="*/ 1924752 h 2010060"/>
              <a:gd name="connsiteX60" fmla="*/ 1289069 w 1517150"/>
              <a:gd name="connsiteY60" fmla="*/ 1931896 h 2010060"/>
              <a:gd name="connsiteX61" fmla="*/ 1279544 w 1517150"/>
              <a:gd name="connsiteY61" fmla="*/ 1948660 h 2010060"/>
              <a:gd name="connsiteX62" fmla="*/ 1275924 w 1517150"/>
              <a:gd name="connsiteY62" fmla="*/ 1955042 h 2010060"/>
              <a:gd name="connsiteX63" fmla="*/ 1267733 w 1517150"/>
              <a:gd name="connsiteY63" fmla="*/ 1958566 h 2010060"/>
              <a:gd name="connsiteX64" fmla="*/ 1255541 w 1517150"/>
              <a:gd name="connsiteY64" fmla="*/ 1968091 h 2010060"/>
              <a:gd name="connsiteX65" fmla="*/ 1248492 w 1517150"/>
              <a:gd name="connsiteY65" fmla="*/ 1980855 h 2010060"/>
              <a:gd name="connsiteX66" fmla="*/ 1227537 w 1517150"/>
              <a:gd name="connsiteY66" fmla="*/ 2009430 h 2010060"/>
              <a:gd name="connsiteX67" fmla="*/ 1212393 w 1517150"/>
              <a:gd name="connsiteY67" fmla="*/ 2007049 h 2010060"/>
              <a:gd name="connsiteX68" fmla="*/ 1200201 w 1517150"/>
              <a:gd name="connsiteY68" fmla="*/ 1996190 h 2010060"/>
              <a:gd name="connsiteX69" fmla="*/ 1191533 w 1517150"/>
              <a:gd name="connsiteY69" fmla="*/ 1987236 h 2010060"/>
              <a:gd name="connsiteX70" fmla="*/ 1185722 w 1517150"/>
              <a:gd name="connsiteY70" fmla="*/ 1984569 h 2010060"/>
              <a:gd name="connsiteX71" fmla="*/ 1181531 w 1517150"/>
              <a:gd name="connsiteY71" fmla="*/ 1989713 h 2010060"/>
              <a:gd name="connsiteX72" fmla="*/ 1175531 w 1517150"/>
              <a:gd name="connsiteY72" fmla="*/ 1992475 h 2010060"/>
              <a:gd name="connsiteX73" fmla="*/ 1172673 w 1517150"/>
              <a:gd name="connsiteY73" fmla="*/ 1987522 h 2010060"/>
              <a:gd name="connsiteX74" fmla="*/ 1169340 w 1517150"/>
              <a:gd name="connsiteY74" fmla="*/ 1975330 h 2010060"/>
              <a:gd name="connsiteX75" fmla="*/ 1167435 w 1517150"/>
              <a:gd name="connsiteY75" fmla="*/ 1970187 h 2010060"/>
              <a:gd name="connsiteX76" fmla="*/ 1166387 w 1517150"/>
              <a:gd name="connsiteY76" fmla="*/ 1964091 h 2010060"/>
              <a:gd name="connsiteX77" fmla="*/ 1165339 w 1517150"/>
              <a:gd name="connsiteY77" fmla="*/ 1958471 h 2010060"/>
              <a:gd name="connsiteX78" fmla="*/ 1161529 w 1517150"/>
              <a:gd name="connsiteY78" fmla="*/ 1952185 h 2010060"/>
              <a:gd name="connsiteX79" fmla="*/ 1158862 w 1517150"/>
              <a:gd name="connsiteY79" fmla="*/ 1946374 h 2010060"/>
              <a:gd name="connsiteX80" fmla="*/ 1153814 w 1517150"/>
              <a:gd name="connsiteY80" fmla="*/ 1942755 h 2010060"/>
              <a:gd name="connsiteX81" fmla="*/ 1147622 w 1517150"/>
              <a:gd name="connsiteY81" fmla="*/ 1948851 h 2010060"/>
              <a:gd name="connsiteX82" fmla="*/ 1145718 w 1517150"/>
              <a:gd name="connsiteY82" fmla="*/ 1960852 h 2010060"/>
              <a:gd name="connsiteX83" fmla="*/ 1139622 w 1517150"/>
              <a:gd name="connsiteY83" fmla="*/ 1978854 h 2010060"/>
              <a:gd name="connsiteX84" fmla="*/ 1134288 w 1517150"/>
              <a:gd name="connsiteY84" fmla="*/ 1978854 h 2010060"/>
              <a:gd name="connsiteX85" fmla="*/ 1129621 w 1517150"/>
              <a:gd name="connsiteY85" fmla="*/ 1970472 h 2010060"/>
              <a:gd name="connsiteX86" fmla="*/ 1127429 w 1517150"/>
              <a:gd name="connsiteY86" fmla="*/ 1961900 h 2010060"/>
              <a:gd name="connsiteX87" fmla="*/ 1130192 w 1517150"/>
              <a:gd name="connsiteY87" fmla="*/ 1952375 h 2010060"/>
              <a:gd name="connsiteX88" fmla="*/ 1132954 w 1517150"/>
              <a:gd name="connsiteY88" fmla="*/ 1933325 h 2010060"/>
              <a:gd name="connsiteX89" fmla="*/ 1130287 w 1517150"/>
              <a:gd name="connsiteY89" fmla="*/ 1927610 h 2010060"/>
              <a:gd name="connsiteX90" fmla="*/ 1129621 w 1517150"/>
              <a:gd name="connsiteY90" fmla="*/ 1922086 h 2010060"/>
              <a:gd name="connsiteX91" fmla="*/ 1135145 w 1517150"/>
              <a:gd name="connsiteY91" fmla="*/ 1892844 h 2010060"/>
              <a:gd name="connsiteX92" fmla="*/ 1140860 w 1517150"/>
              <a:gd name="connsiteY92" fmla="*/ 1873318 h 2010060"/>
              <a:gd name="connsiteX93" fmla="*/ 1135240 w 1517150"/>
              <a:gd name="connsiteY93" fmla="*/ 1876461 h 2010060"/>
              <a:gd name="connsiteX94" fmla="*/ 1125715 w 1517150"/>
              <a:gd name="connsiteY94" fmla="*/ 1876461 h 2010060"/>
              <a:gd name="connsiteX95" fmla="*/ 1116190 w 1517150"/>
              <a:gd name="connsiteY95" fmla="*/ 1866269 h 2010060"/>
              <a:gd name="connsiteX96" fmla="*/ 1119905 w 1517150"/>
              <a:gd name="connsiteY96" fmla="*/ 1832741 h 2010060"/>
              <a:gd name="connsiteX97" fmla="*/ 1116000 w 1517150"/>
              <a:gd name="connsiteY97" fmla="*/ 1835313 h 2010060"/>
              <a:gd name="connsiteX98" fmla="*/ 1107046 w 1517150"/>
              <a:gd name="connsiteY98" fmla="*/ 1826836 h 2010060"/>
              <a:gd name="connsiteX99" fmla="*/ 1108856 w 1517150"/>
              <a:gd name="connsiteY99" fmla="*/ 1811214 h 2010060"/>
              <a:gd name="connsiteX100" fmla="*/ 1110094 w 1517150"/>
              <a:gd name="connsiteY100" fmla="*/ 1802356 h 2010060"/>
              <a:gd name="connsiteX101" fmla="*/ 1109142 w 1517150"/>
              <a:gd name="connsiteY101" fmla="*/ 1795498 h 2010060"/>
              <a:gd name="connsiteX102" fmla="*/ 1107713 w 1517150"/>
              <a:gd name="connsiteY102" fmla="*/ 1789878 h 2010060"/>
              <a:gd name="connsiteX103" fmla="*/ 1102093 w 1517150"/>
              <a:gd name="connsiteY103" fmla="*/ 1786830 h 2010060"/>
              <a:gd name="connsiteX104" fmla="*/ 1092568 w 1517150"/>
              <a:gd name="connsiteY104" fmla="*/ 1781020 h 2010060"/>
              <a:gd name="connsiteX105" fmla="*/ 1090663 w 1517150"/>
              <a:gd name="connsiteY105" fmla="*/ 1768447 h 2010060"/>
              <a:gd name="connsiteX106" fmla="*/ 1087139 w 1517150"/>
              <a:gd name="connsiteY106" fmla="*/ 1739872 h 2010060"/>
              <a:gd name="connsiteX107" fmla="*/ 1090378 w 1517150"/>
              <a:gd name="connsiteY107" fmla="*/ 1725489 h 2010060"/>
              <a:gd name="connsiteX108" fmla="*/ 1094854 w 1517150"/>
              <a:gd name="connsiteY108" fmla="*/ 1710345 h 2010060"/>
              <a:gd name="connsiteX109" fmla="*/ 1091806 w 1517150"/>
              <a:gd name="connsiteY109" fmla="*/ 1706249 h 2010060"/>
              <a:gd name="connsiteX110" fmla="*/ 1084567 w 1517150"/>
              <a:gd name="connsiteY110" fmla="*/ 1706725 h 2010060"/>
              <a:gd name="connsiteX111" fmla="*/ 1076280 w 1517150"/>
              <a:gd name="connsiteY111" fmla="*/ 1700248 h 2010060"/>
              <a:gd name="connsiteX112" fmla="*/ 1074470 w 1517150"/>
              <a:gd name="connsiteY112" fmla="*/ 1687294 h 2010060"/>
              <a:gd name="connsiteX113" fmla="*/ 1070279 w 1517150"/>
              <a:gd name="connsiteY113" fmla="*/ 1681484 h 2010060"/>
              <a:gd name="connsiteX114" fmla="*/ 1069041 w 1517150"/>
              <a:gd name="connsiteY114" fmla="*/ 1675007 h 2010060"/>
              <a:gd name="connsiteX115" fmla="*/ 1053801 w 1517150"/>
              <a:gd name="connsiteY115" fmla="*/ 1655957 h 2010060"/>
              <a:gd name="connsiteX116" fmla="*/ 1042943 w 1517150"/>
              <a:gd name="connsiteY116" fmla="*/ 1647385 h 2010060"/>
              <a:gd name="connsiteX117" fmla="*/ 1040561 w 1517150"/>
              <a:gd name="connsiteY117" fmla="*/ 1629001 h 2010060"/>
              <a:gd name="connsiteX118" fmla="*/ 1040561 w 1517150"/>
              <a:gd name="connsiteY118" fmla="*/ 1599188 h 2010060"/>
              <a:gd name="connsiteX119" fmla="*/ 1031036 w 1517150"/>
              <a:gd name="connsiteY119" fmla="*/ 1578424 h 2010060"/>
              <a:gd name="connsiteX120" fmla="*/ 1024846 w 1517150"/>
              <a:gd name="connsiteY120" fmla="*/ 1564612 h 2010060"/>
              <a:gd name="connsiteX121" fmla="*/ 1018654 w 1517150"/>
              <a:gd name="connsiteY121" fmla="*/ 1546515 h 2010060"/>
              <a:gd name="connsiteX122" fmla="*/ 1006939 w 1517150"/>
              <a:gd name="connsiteY122" fmla="*/ 1538323 h 2010060"/>
              <a:gd name="connsiteX123" fmla="*/ 1001985 w 1517150"/>
              <a:gd name="connsiteY123" fmla="*/ 1524798 h 2010060"/>
              <a:gd name="connsiteX124" fmla="*/ 992460 w 1517150"/>
              <a:gd name="connsiteY124" fmla="*/ 1512701 h 2010060"/>
              <a:gd name="connsiteX125" fmla="*/ 987698 w 1517150"/>
              <a:gd name="connsiteY125" fmla="*/ 1517368 h 2010060"/>
              <a:gd name="connsiteX126" fmla="*/ 984269 w 1517150"/>
              <a:gd name="connsiteY126" fmla="*/ 1523750 h 2010060"/>
              <a:gd name="connsiteX127" fmla="*/ 971029 w 1517150"/>
              <a:gd name="connsiteY127" fmla="*/ 1516892 h 2010060"/>
              <a:gd name="connsiteX128" fmla="*/ 965504 w 1517150"/>
              <a:gd name="connsiteY128" fmla="*/ 1504414 h 2010060"/>
              <a:gd name="connsiteX129" fmla="*/ 968267 w 1517150"/>
              <a:gd name="connsiteY129" fmla="*/ 1473458 h 2010060"/>
              <a:gd name="connsiteX130" fmla="*/ 958742 w 1517150"/>
              <a:gd name="connsiteY130" fmla="*/ 1482507 h 2010060"/>
              <a:gd name="connsiteX131" fmla="*/ 946645 w 1517150"/>
              <a:gd name="connsiteY131" fmla="*/ 1482507 h 2010060"/>
              <a:gd name="connsiteX132" fmla="*/ 930643 w 1517150"/>
              <a:gd name="connsiteY132" fmla="*/ 1465552 h 2010060"/>
              <a:gd name="connsiteX133" fmla="*/ 929976 w 1517150"/>
              <a:gd name="connsiteY133" fmla="*/ 1459075 h 2010060"/>
              <a:gd name="connsiteX134" fmla="*/ 924071 w 1517150"/>
              <a:gd name="connsiteY134" fmla="*/ 1449550 h 2010060"/>
              <a:gd name="connsiteX135" fmla="*/ 916737 w 1517150"/>
              <a:gd name="connsiteY135" fmla="*/ 1453551 h 2010060"/>
              <a:gd name="connsiteX136" fmla="*/ 907212 w 1517150"/>
              <a:gd name="connsiteY136" fmla="*/ 1458980 h 2010060"/>
              <a:gd name="connsiteX137" fmla="*/ 894639 w 1517150"/>
              <a:gd name="connsiteY137" fmla="*/ 1460313 h 2010060"/>
              <a:gd name="connsiteX138" fmla="*/ 886066 w 1517150"/>
              <a:gd name="connsiteY138" fmla="*/ 1456313 h 2010060"/>
              <a:gd name="connsiteX139" fmla="*/ 882542 w 1517150"/>
              <a:gd name="connsiteY139" fmla="*/ 1449550 h 2010060"/>
              <a:gd name="connsiteX140" fmla="*/ 880446 w 1517150"/>
              <a:gd name="connsiteY140" fmla="*/ 1444216 h 2010060"/>
              <a:gd name="connsiteX141" fmla="*/ 875779 w 1517150"/>
              <a:gd name="connsiteY141" fmla="*/ 1438787 h 2010060"/>
              <a:gd name="connsiteX142" fmla="*/ 873017 w 1517150"/>
              <a:gd name="connsiteY142" fmla="*/ 1433739 h 2010060"/>
              <a:gd name="connsiteX143" fmla="*/ 855396 w 1517150"/>
              <a:gd name="connsiteY143" fmla="*/ 1444597 h 2010060"/>
              <a:gd name="connsiteX144" fmla="*/ 845871 w 1517150"/>
              <a:gd name="connsiteY144" fmla="*/ 1451455 h 2010060"/>
              <a:gd name="connsiteX145" fmla="*/ 834345 w 1517150"/>
              <a:gd name="connsiteY145" fmla="*/ 1449931 h 2010060"/>
              <a:gd name="connsiteX146" fmla="*/ 817105 w 1517150"/>
              <a:gd name="connsiteY146" fmla="*/ 1450788 h 2010060"/>
              <a:gd name="connsiteX147" fmla="*/ 810438 w 1517150"/>
              <a:gd name="connsiteY147" fmla="*/ 1451455 h 2010060"/>
              <a:gd name="connsiteX148" fmla="*/ 794150 w 1517150"/>
              <a:gd name="connsiteY148" fmla="*/ 1473649 h 2010060"/>
              <a:gd name="connsiteX149" fmla="*/ 768242 w 1517150"/>
              <a:gd name="connsiteY149" fmla="*/ 1509177 h 2010060"/>
              <a:gd name="connsiteX150" fmla="*/ 758717 w 1517150"/>
              <a:gd name="connsiteY150" fmla="*/ 1517940 h 2010060"/>
              <a:gd name="connsiteX151" fmla="*/ 751097 w 1517150"/>
              <a:gd name="connsiteY151" fmla="*/ 1519845 h 2010060"/>
              <a:gd name="connsiteX152" fmla="*/ 745287 w 1517150"/>
              <a:gd name="connsiteY152" fmla="*/ 1519845 h 2010060"/>
              <a:gd name="connsiteX153" fmla="*/ 729475 w 1517150"/>
              <a:gd name="connsiteY153" fmla="*/ 1532894 h 2010060"/>
              <a:gd name="connsiteX154" fmla="*/ 719950 w 1517150"/>
              <a:gd name="connsiteY154" fmla="*/ 1551182 h 2010060"/>
              <a:gd name="connsiteX155" fmla="*/ 719950 w 1517150"/>
              <a:gd name="connsiteY155" fmla="*/ 1561850 h 2010060"/>
              <a:gd name="connsiteX156" fmla="*/ 719950 w 1517150"/>
              <a:gd name="connsiteY156" fmla="*/ 1571375 h 2010060"/>
              <a:gd name="connsiteX157" fmla="*/ 718045 w 1517150"/>
              <a:gd name="connsiteY157" fmla="*/ 1580900 h 2010060"/>
              <a:gd name="connsiteX158" fmla="*/ 716807 w 1517150"/>
              <a:gd name="connsiteY158" fmla="*/ 1593568 h 2010060"/>
              <a:gd name="connsiteX159" fmla="*/ 714426 w 1517150"/>
              <a:gd name="connsiteY159" fmla="*/ 1602236 h 2010060"/>
              <a:gd name="connsiteX160" fmla="*/ 707472 w 1517150"/>
              <a:gd name="connsiteY160" fmla="*/ 1601569 h 2010060"/>
              <a:gd name="connsiteX161" fmla="*/ 702900 w 1517150"/>
              <a:gd name="connsiteY161" fmla="*/ 1602236 h 2010060"/>
              <a:gd name="connsiteX162" fmla="*/ 698138 w 1517150"/>
              <a:gd name="connsiteY162" fmla="*/ 1607761 h 2010060"/>
              <a:gd name="connsiteX163" fmla="*/ 693090 w 1517150"/>
              <a:gd name="connsiteY163" fmla="*/ 1614809 h 2010060"/>
              <a:gd name="connsiteX164" fmla="*/ 693090 w 1517150"/>
              <a:gd name="connsiteY164" fmla="*/ 1630716 h 2010060"/>
              <a:gd name="connsiteX165" fmla="*/ 693090 w 1517150"/>
              <a:gd name="connsiteY165" fmla="*/ 1647003 h 2010060"/>
              <a:gd name="connsiteX166" fmla="*/ 691470 w 1517150"/>
              <a:gd name="connsiteY166" fmla="*/ 1655290 h 2010060"/>
              <a:gd name="connsiteX167" fmla="*/ 690423 w 1517150"/>
              <a:gd name="connsiteY167" fmla="*/ 1663196 h 2010060"/>
              <a:gd name="connsiteX168" fmla="*/ 688327 w 1517150"/>
              <a:gd name="connsiteY168" fmla="*/ 1672150 h 2010060"/>
              <a:gd name="connsiteX169" fmla="*/ 685946 w 1517150"/>
              <a:gd name="connsiteY169" fmla="*/ 1681008 h 2010060"/>
              <a:gd name="connsiteX170" fmla="*/ 684136 w 1517150"/>
              <a:gd name="connsiteY170" fmla="*/ 1688152 h 2010060"/>
              <a:gd name="connsiteX171" fmla="*/ 684136 w 1517150"/>
              <a:gd name="connsiteY171" fmla="*/ 1695295 h 2010060"/>
              <a:gd name="connsiteX172" fmla="*/ 684136 w 1517150"/>
              <a:gd name="connsiteY172" fmla="*/ 1711393 h 2010060"/>
              <a:gd name="connsiteX173" fmla="*/ 684136 w 1517150"/>
              <a:gd name="connsiteY173" fmla="*/ 1745397 h 2010060"/>
              <a:gd name="connsiteX174" fmla="*/ 679183 w 1517150"/>
              <a:gd name="connsiteY174" fmla="*/ 1759684 h 2010060"/>
              <a:gd name="connsiteX175" fmla="*/ 665753 w 1517150"/>
              <a:gd name="connsiteY175" fmla="*/ 1766257 h 2010060"/>
              <a:gd name="connsiteX176" fmla="*/ 662324 w 1517150"/>
              <a:gd name="connsiteY176" fmla="*/ 1779211 h 2010060"/>
              <a:gd name="connsiteX177" fmla="*/ 660895 w 1517150"/>
              <a:gd name="connsiteY177" fmla="*/ 1795308 h 2010060"/>
              <a:gd name="connsiteX178" fmla="*/ 660895 w 1517150"/>
              <a:gd name="connsiteY178" fmla="*/ 1811405 h 2010060"/>
              <a:gd name="connsiteX179" fmla="*/ 659181 w 1517150"/>
              <a:gd name="connsiteY179" fmla="*/ 1819406 h 2010060"/>
              <a:gd name="connsiteX180" fmla="*/ 655561 w 1517150"/>
              <a:gd name="connsiteY180" fmla="*/ 1827502 h 2010060"/>
              <a:gd name="connsiteX181" fmla="*/ 652323 w 1517150"/>
              <a:gd name="connsiteY181" fmla="*/ 1836456 h 2010060"/>
              <a:gd name="connsiteX182" fmla="*/ 652323 w 1517150"/>
              <a:gd name="connsiteY182" fmla="*/ 1847124 h 2010060"/>
              <a:gd name="connsiteX183" fmla="*/ 649941 w 1517150"/>
              <a:gd name="connsiteY183" fmla="*/ 1857792 h 2010060"/>
              <a:gd name="connsiteX184" fmla="*/ 639940 w 1517150"/>
              <a:gd name="connsiteY184" fmla="*/ 1868174 h 2010060"/>
              <a:gd name="connsiteX185" fmla="*/ 637940 w 1517150"/>
              <a:gd name="connsiteY185" fmla="*/ 1881128 h 2010060"/>
              <a:gd name="connsiteX186" fmla="*/ 637940 w 1517150"/>
              <a:gd name="connsiteY186" fmla="*/ 1899035 h 2010060"/>
              <a:gd name="connsiteX187" fmla="*/ 635844 w 1517150"/>
              <a:gd name="connsiteY187" fmla="*/ 1925705 h 2010060"/>
              <a:gd name="connsiteX188" fmla="*/ 630320 w 1517150"/>
              <a:gd name="connsiteY188" fmla="*/ 1939516 h 2010060"/>
              <a:gd name="connsiteX189" fmla="*/ 627653 w 1517150"/>
              <a:gd name="connsiteY189" fmla="*/ 1951137 h 2010060"/>
              <a:gd name="connsiteX190" fmla="*/ 624033 w 1517150"/>
              <a:gd name="connsiteY190" fmla="*/ 1955804 h 2010060"/>
              <a:gd name="connsiteX191" fmla="*/ 619938 w 1517150"/>
              <a:gd name="connsiteY191" fmla="*/ 1950375 h 2010060"/>
              <a:gd name="connsiteX192" fmla="*/ 616127 w 1517150"/>
              <a:gd name="connsiteY192" fmla="*/ 1938278 h 2010060"/>
              <a:gd name="connsiteX193" fmla="*/ 606602 w 1517150"/>
              <a:gd name="connsiteY193" fmla="*/ 1957804 h 2010060"/>
              <a:gd name="connsiteX194" fmla="*/ 600031 w 1517150"/>
              <a:gd name="connsiteY194" fmla="*/ 1974473 h 2010060"/>
              <a:gd name="connsiteX195" fmla="*/ 591172 w 1517150"/>
              <a:gd name="connsiteY195" fmla="*/ 1969806 h 2010060"/>
              <a:gd name="connsiteX196" fmla="*/ 586600 w 1517150"/>
              <a:gd name="connsiteY196" fmla="*/ 1961710 h 2010060"/>
              <a:gd name="connsiteX197" fmla="*/ 581266 w 1517150"/>
              <a:gd name="connsiteY197" fmla="*/ 1961710 h 2010060"/>
              <a:gd name="connsiteX198" fmla="*/ 572313 w 1517150"/>
              <a:gd name="connsiteY198" fmla="*/ 1965138 h 2010060"/>
              <a:gd name="connsiteX199" fmla="*/ 568217 w 1517150"/>
              <a:gd name="connsiteY199" fmla="*/ 1977711 h 2010060"/>
              <a:gd name="connsiteX200" fmla="*/ 559740 w 1517150"/>
              <a:gd name="connsiteY200" fmla="*/ 1984855 h 2010060"/>
              <a:gd name="connsiteX201" fmla="*/ 547167 w 1517150"/>
              <a:gd name="connsiteY201" fmla="*/ 1983141 h 2010060"/>
              <a:gd name="connsiteX202" fmla="*/ 543261 w 1517150"/>
              <a:gd name="connsiteY202" fmla="*/ 1970568 h 2010060"/>
              <a:gd name="connsiteX203" fmla="*/ 540499 w 1517150"/>
              <a:gd name="connsiteY203" fmla="*/ 1963329 h 2010060"/>
              <a:gd name="connsiteX204" fmla="*/ 540499 w 1517150"/>
              <a:gd name="connsiteY204" fmla="*/ 1957995 h 2010060"/>
              <a:gd name="connsiteX205" fmla="*/ 514972 w 1517150"/>
              <a:gd name="connsiteY205" fmla="*/ 1928086 h 2010060"/>
              <a:gd name="connsiteX206" fmla="*/ 511924 w 1517150"/>
              <a:gd name="connsiteY206" fmla="*/ 1916942 h 2010060"/>
              <a:gd name="connsiteX207" fmla="*/ 502399 w 1517150"/>
              <a:gd name="connsiteY207" fmla="*/ 1914751 h 2010060"/>
              <a:gd name="connsiteX208" fmla="*/ 495446 w 1517150"/>
              <a:gd name="connsiteY208" fmla="*/ 1920085 h 2010060"/>
              <a:gd name="connsiteX209" fmla="*/ 490588 w 1517150"/>
              <a:gd name="connsiteY209" fmla="*/ 1929610 h 2010060"/>
              <a:gd name="connsiteX210" fmla="*/ 483444 w 1517150"/>
              <a:gd name="connsiteY210" fmla="*/ 1936563 h 2010060"/>
              <a:gd name="connsiteX211" fmla="*/ 478682 w 1517150"/>
              <a:gd name="connsiteY211" fmla="*/ 1941707 h 2010060"/>
              <a:gd name="connsiteX212" fmla="*/ 463918 w 1517150"/>
              <a:gd name="connsiteY212" fmla="*/ 1939135 h 2010060"/>
              <a:gd name="connsiteX213" fmla="*/ 460203 w 1517150"/>
              <a:gd name="connsiteY213" fmla="*/ 1925800 h 2010060"/>
              <a:gd name="connsiteX214" fmla="*/ 456774 w 1517150"/>
              <a:gd name="connsiteY214" fmla="*/ 1905512 h 2010060"/>
              <a:gd name="connsiteX215" fmla="*/ 454584 w 1517150"/>
              <a:gd name="connsiteY215" fmla="*/ 1904083 h 2010060"/>
              <a:gd name="connsiteX216" fmla="*/ 453822 w 1517150"/>
              <a:gd name="connsiteY216" fmla="*/ 1900940 h 2010060"/>
              <a:gd name="connsiteX217" fmla="*/ 452583 w 1517150"/>
              <a:gd name="connsiteY217" fmla="*/ 1895511 h 2010060"/>
              <a:gd name="connsiteX218" fmla="*/ 447154 w 1517150"/>
              <a:gd name="connsiteY218" fmla="*/ 1874079 h 2010060"/>
              <a:gd name="connsiteX219" fmla="*/ 445440 w 1517150"/>
              <a:gd name="connsiteY219" fmla="*/ 1859697 h 2010060"/>
              <a:gd name="connsiteX220" fmla="*/ 437058 w 1517150"/>
              <a:gd name="connsiteY220" fmla="*/ 1850172 h 2010060"/>
              <a:gd name="connsiteX221" fmla="*/ 430676 w 1517150"/>
              <a:gd name="connsiteY221" fmla="*/ 1836361 h 2010060"/>
              <a:gd name="connsiteX222" fmla="*/ 426104 w 1517150"/>
              <a:gd name="connsiteY222" fmla="*/ 1827407 h 2010060"/>
              <a:gd name="connsiteX223" fmla="*/ 426104 w 1517150"/>
              <a:gd name="connsiteY223" fmla="*/ 1818453 h 2010060"/>
              <a:gd name="connsiteX224" fmla="*/ 426104 w 1517150"/>
              <a:gd name="connsiteY224" fmla="*/ 1778829 h 2010060"/>
              <a:gd name="connsiteX225" fmla="*/ 424675 w 1517150"/>
              <a:gd name="connsiteY225" fmla="*/ 1758446 h 2010060"/>
              <a:gd name="connsiteX226" fmla="*/ 423246 w 1517150"/>
              <a:gd name="connsiteY226" fmla="*/ 1750921 h 2010060"/>
              <a:gd name="connsiteX227" fmla="*/ 420770 w 1517150"/>
              <a:gd name="connsiteY227" fmla="*/ 1732728 h 2010060"/>
              <a:gd name="connsiteX228" fmla="*/ 422484 w 1517150"/>
              <a:gd name="connsiteY228" fmla="*/ 1716536 h 2010060"/>
              <a:gd name="connsiteX229" fmla="*/ 426580 w 1517150"/>
              <a:gd name="connsiteY229" fmla="*/ 1704439 h 2010060"/>
              <a:gd name="connsiteX230" fmla="*/ 429819 w 1517150"/>
              <a:gd name="connsiteY230" fmla="*/ 1696152 h 2010060"/>
              <a:gd name="connsiteX231" fmla="*/ 429819 w 1517150"/>
              <a:gd name="connsiteY231" fmla="*/ 1690819 h 2010060"/>
              <a:gd name="connsiteX232" fmla="*/ 428961 w 1517150"/>
              <a:gd name="connsiteY232" fmla="*/ 1680722 h 2010060"/>
              <a:gd name="connsiteX233" fmla="*/ 428961 w 1517150"/>
              <a:gd name="connsiteY233" fmla="*/ 1680722 h 2010060"/>
              <a:gd name="connsiteX234" fmla="*/ 417341 w 1517150"/>
              <a:gd name="connsiteY234" fmla="*/ 1645289 h 2010060"/>
              <a:gd name="connsiteX235" fmla="*/ 410197 w 1517150"/>
              <a:gd name="connsiteY235" fmla="*/ 1627668 h 2010060"/>
              <a:gd name="connsiteX236" fmla="*/ 407911 w 1517150"/>
              <a:gd name="connsiteY236" fmla="*/ 1609856 h 2010060"/>
              <a:gd name="connsiteX237" fmla="*/ 412007 w 1517150"/>
              <a:gd name="connsiteY237" fmla="*/ 1580424 h 2010060"/>
              <a:gd name="connsiteX238" fmla="*/ 413150 w 1517150"/>
              <a:gd name="connsiteY238" fmla="*/ 1544324 h 2010060"/>
              <a:gd name="connsiteX239" fmla="*/ 404196 w 1517150"/>
              <a:gd name="connsiteY239" fmla="*/ 1509177 h 2010060"/>
              <a:gd name="connsiteX240" fmla="*/ 398672 w 1517150"/>
              <a:gd name="connsiteY240" fmla="*/ 1487460 h 2010060"/>
              <a:gd name="connsiteX241" fmla="*/ 395433 w 1517150"/>
              <a:gd name="connsiteY241" fmla="*/ 1476601 h 2010060"/>
              <a:gd name="connsiteX242" fmla="*/ 386575 w 1517150"/>
              <a:gd name="connsiteY242" fmla="*/ 1456218 h 2010060"/>
              <a:gd name="connsiteX243" fmla="*/ 372669 w 1517150"/>
              <a:gd name="connsiteY243" fmla="*/ 1481269 h 2010060"/>
              <a:gd name="connsiteX244" fmla="*/ 359048 w 1517150"/>
              <a:gd name="connsiteY244" fmla="*/ 1507843 h 2010060"/>
              <a:gd name="connsiteX245" fmla="*/ 326377 w 1517150"/>
              <a:gd name="connsiteY245" fmla="*/ 1486412 h 2010060"/>
              <a:gd name="connsiteX246" fmla="*/ 307994 w 1517150"/>
              <a:gd name="connsiteY246" fmla="*/ 1452503 h 2010060"/>
              <a:gd name="connsiteX247" fmla="*/ 295516 w 1517150"/>
              <a:gd name="connsiteY247" fmla="*/ 1419261 h 2010060"/>
              <a:gd name="connsiteX248" fmla="*/ 258845 w 1517150"/>
              <a:gd name="connsiteY248" fmla="*/ 1377541 h 2010060"/>
              <a:gd name="connsiteX249" fmla="*/ 206457 w 1517150"/>
              <a:gd name="connsiteY249" fmla="*/ 1324392 h 2010060"/>
              <a:gd name="connsiteX250" fmla="*/ 200838 w 1517150"/>
              <a:gd name="connsiteY250" fmla="*/ 1297150 h 2010060"/>
              <a:gd name="connsiteX251" fmla="*/ 195504 w 1517150"/>
              <a:gd name="connsiteY251" fmla="*/ 1271719 h 2010060"/>
              <a:gd name="connsiteX252" fmla="*/ 190170 w 1517150"/>
              <a:gd name="connsiteY252" fmla="*/ 1267527 h 2010060"/>
              <a:gd name="connsiteX253" fmla="*/ 186360 w 1517150"/>
              <a:gd name="connsiteY253" fmla="*/ 1262575 h 2010060"/>
              <a:gd name="connsiteX254" fmla="*/ 184455 w 1517150"/>
              <a:gd name="connsiteY254" fmla="*/ 1255907 h 2010060"/>
              <a:gd name="connsiteX255" fmla="*/ 170453 w 1517150"/>
              <a:gd name="connsiteY255" fmla="*/ 1262003 h 2010060"/>
              <a:gd name="connsiteX256" fmla="*/ 158070 w 1517150"/>
              <a:gd name="connsiteY256" fmla="*/ 1257050 h 2010060"/>
              <a:gd name="connsiteX257" fmla="*/ 152832 w 1517150"/>
              <a:gd name="connsiteY257" fmla="*/ 1242667 h 2010060"/>
              <a:gd name="connsiteX258" fmla="*/ 147307 w 1517150"/>
              <a:gd name="connsiteY258" fmla="*/ 1226665 h 2010060"/>
              <a:gd name="connsiteX259" fmla="*/ 148260 w 1517150"/>
              <a:gd name="connsiteY259" fmla="*/ 1196947 h 2010060"/>
              <a:gd name="connsiteX260" fmla="*/ 147307 w 1517150"/>
              <a:gd name="connsiteY260" fmla="*/ 1188756 h 2010060"/>
              <a:gd name="connsiteX261" fmla="*/ 143307 w 1517150"/>
              <a:gd name="connsiteY261" fmla="*/ 1184279 h 2010060"/>
              <a:gd name="connsiteX262" fmla="*/ 131686 w 1517150"/>
              <a:gd name="connsiteY262" fmla="*/ 1181993 h 2010060"/>
              <a:gd name="connsiteX263" fmla="*/ 124447 w 1517150"/>
              <a:gd name="connsiteY263" fmla="*/ 1182564 h 2010060"/>
              <a:gd name="connsiteX264" fmla="*/ 122161 w 1517150"/>
              <a:gd name="connsiteY264" fmla="*/ 1178469 h 2010060"/>
              <a:gd name="connsiteX265" fmla="*/ 120923 w 1517150"/>
              <a:gd name="connsiteY265" fmla="*/ 1175230 h 2010060"/>
              <a:gd name="connsiteX266" fmla="*/ 119494 w 1517150"/>
              <a:gd name="connsiteY266" fmla="*/ 1174087 h 2010060"/>
              <a:gd name="connsiteX267" fmla="*/ 117780 w 1517150"/>
              <a:gd name="connsiteY267" fmla="*/ 1168563 h 2010060"/>
              <a:gd name="connsiteX268" fmla="*/ 116922 w 1517150"/>
              <a:gd name="connsiteY268" fmla="*/ 1163134 h 2010060"/>
              <a:gd name="connsiteX269" fmla="*/ 110541 w 1517150"/>
              <a:gd name="connsiteY269" fmla="*/ 1154561 h 2010060"/>
              <a:gd name="connsiteX270" fmla="*/ 107969 w 1517150"/>
              <a:gd name="connsiteY270" fmla="*/ 1145036 h 2010060"/>
              <a:gd name="connsiteX271" fmla="*/ 101206 w 1517150"/>
              <a:gd name="connsiteY271" fmla="*/ 1141893 h 2010060"/>
              <a:gd name="connsiteX272" fmla="*/ 95682 w 1517150"/>
              <a:gd name="connsiteY272" fmla="*/ 1147894 h 2010060"/>
              <a:gd name="connsiteX273" fmla="*/ 82061 w 1517150"/>
              <a:gd name="connsiteY273" fmla="*/ 1164753 h 2010060"/>
              <a:gd name="connsiteX274" fmla="*/ 70917 w 1517150"/>
              <a:gd name="connsiteY274" fmla="*/ 1149989 h 2010060"/>
              <a:gd name="connsiteX275" fmla="*/ 66821 w 1517150"/>
              <a:gd name="connsiteY275" fmla="*/ 1139702 h 2010060"/>
              <a:gd name="connsiteX276" fmla="*/ 66821 w 1517150"/>
              <a:gd name="connsiteY276" fmla="*/ 1125414 h 2010060"/>
              <a:gd name="connsiteX277" fmla="*/ 66821 w 1517150"/>
              <a:gd name="connsiteY277" fmla="*/ 1110936 h 2010060"/>
              <a:gd name="connsiteX278" fmla="*/ 58248 w 1517150"/>
              <a:gd name="connsiteY278" fmla="*/ 1112175 h 2010060"/>
              <a:gd name="connsiteX279" fmla="*/ 55486 w 1517150"/>
              <a:gd name="connsiteY279" fmla="*/ 1117223 h 2010060"/>
              <a:gd name="connsiteX280" fmla="*/ 51962 w 1517150"/>
              <a:gd name="connsiteY280" fmla="*/ 1121795 h 2010060"/>
              <a:gd name="connsiteX281" fmla="*/ 48818 w 1517150"/>
              <a:gd name="connsiteY281" fmla="*/ 1130653 h 2010060"/>
              <a:gd name="connsiteX282" fmla="*/ 40246 w 1517150"/>
              <a:gd name="connsiteY282" fmla="*/ 1137035 h 2010060"/>
              <a:gd name="connsiteX283" fmla="*/ 38246 w 1517150"/>
              <a:gd name="connsiteY283" fmla="*/ 1130939 h 2010060"/>
              <a:gd name="connsiteX284" fmla="*/ 36531 w 1517150"/>
              <a:gd name="connsiteY284" fmla="*/ 1119033 h 2010060"/>
              <a:gd name="connsiteX285" fmla="*/ 36531 w 1517150"/>
              <a:gd name="connsiteY285" fmla="*/ 1105698 h 2010060"/>
              <a:gd name="connsiteX286" fmla="*/ 32817 w 1517150"/>
              <a:gd name="connsiteY286" fmla="*/ 1082552 h 2010060"/>
              <a:gd name="connsiteX287" fmla="*/ 32817 w 1517150"/>
              <a:gd name="connsiteY287" fmla="*/ 1050167 h 2010060"/>
              <a:gd name="connsiteX288" fmla="*/ 29007 w 1517150"/>
              <a:gd name="connsiteY288" fmla="*/ 1037594 h 2010060"/>
              <a:gd name="connsiteX289" fmla="*/ 27292 w 1517150"/>
              <a:gd name="connsiteY289" fmla="*/ 1015591 h 2010060"/>
              <a:gd name="connsiteX290" fmla="*/ 29197 w 1517150"/>
              <a:gd name="connsiteY290" fmla="*/ 1007590 h 2010060"/>
              <a:gd name="connsiteX291" fmla="*/ 29197 w 1517150"/>
              <a:gd name="connsiteY291" fmla="*/ 986064 h 2010060"/>
              <a:gd name="connsiteX292" fmla="*/ 29197 w 1517150"/>
              <a:gd name="connsiteY292" fmla="*/ 964728 h 2010060"/>
              <a:gd name="connsiteX293" fmla="*/ 27292 w 1517150"/>
              <a:gd name="connsiteY293" fmla="*/ 953869 h 2010060"/>
              <a:gd name="connsiteX294" fmla="*/ 27292 w 1517150"/>
              <a:gd name="connsiteY294" fmla="*/ 943392 h 2010060"/>
              <a:gd name="connsiteX295" fmla="*/ 20625 w 1517150"/>
              <a:gd name="connsiteY295" fmla="*/ 952345 h 2010060"/>
              <a:gd name="connsiteX296" fmla="*/ 13385 w 1517150"/>
              <a:gd name="connsiteY296" fmla="*/ 939582 h 2010060"/>
              <a:gd name="connsiteX297" fmla="*/ 13385 w 1517150"/>
              <a:gd name="connsiteY297" fmla="*/ 922722 h 2010060"/>
              <a:gd name="connsiteX298" fmla="*/ 15195 w 1517150"/>
              <a:gd name="connsiteY298" fmla="*/ 907483 h 2010060"/>
              <a:gd name="connsiteX299" fmla="*/ 20529 w 1517150"/>
              <a:gd name="connsiteY299" fmla="*/ 894910 h 2010060"/>
              <a:gd name="connsiteX300" fmla="*/ 24339 w 1517150"/>
              <a:gd name="connsiteY300" fmla="*/ 885385 h 2010060"/>
              <a:gd name="connsiteX301" fmla="*/ 25863 w 1517150"/>
              <a:gd name="connsiteY301" fmla="*/ 879003 h 2010060"/>
              <a:gd name="connsiteX302" fmla="*/ 25863 w 1517150"/>
              <a:gd name="connsiteY302" fmla="*/ 872526 h 2010060"/>
              <a:gd name="connsiteX303" fmla="*/ 27864 w 1517150"/>
              <a:gd name="connsiteY303" fmla="*/ 867382 h 2010060"/>
              <a:gd name="connsiteX304" fmla="*/ 27864 w 1517150"/>
              <a:gd name="connsiteY304" fmla="*/ 861001 h 2010060"/>
              <a:gd name="connsiteX305" fmla="*/ 27864 w 1517150"/>
              <a:gd name="connsiteY305" fmla="*/ 846713 h 2010060"/>
              <a:gd name="connsiteX306" fmla="*/ 21768 w 1517150"/>
              <a:gd name="connsiteY306" fmla="*/ 842427 h 2010060"/>
              <a:gd name="connsiteX307" fmla="*/ 13481 w 1517150"/>
              <a:gd name="connsiteY307" fmla="*/ 847666 h 2010060"/>
              <a:gd name="connsiteX308" fmla="*/ 11766 w 1517150"/>
              <a:gd name="connsiteY308" fmla="*/ 836045 h 2010060"/>
              <a:gd name="connsiteX309" fmla="*/ 13576 w 1517150"/>
              <a:gd name="connsiteY309" fmla="*/ 829854 h 2010060"/>
              <a:gd name="connsiteX310" fmla="*/ 14814 w 1517150"/>
              <a:gd name="connsiteY310" fmla="*/ 823567 h 2010060"/>
              <a:gd name="connsiteX311" fmla="*/ 17196 w 1517150"/>
              <a:gd name="connsiteY311" fmla="*/ 810137 h 2010060"/>
              <a:gd name="connsiteX312" fmla="*/ 17196 w 1517150"/>
              <a:gd name="connsiteY312" fmla="*/ 802136 h 2010060"/>
              <a:gd name="connsiteX313" fmla="*/ 15481 w 1517150"/>
              <a:gd name="connsiteY313" fmla="*/ 795850 h 2010060"/>
              <a:gd name="connsiteX314" fmla="*/ 17196 w 1517150"/>
              <a:gd name="connsiteY314" fmla="*/ 782419 h 2010060"/>
              <a:gd name="connsiteX315" fmla="*/ 14624 w 1517150"/>
              <a:gd name="connsiteY315" fmla="*/ 747843 h 2010060"/>
              <a:gd name="connsiteX316" fmla="*/ 9480 w 1517150"/>
              <a:gd name="connsiteY316" fmla="*/ 746129 h 2010060"/>
              <a:gd name="connsiteX317" fmla="*/ 3003 w 1517150"/>
              <a:gd name="connsiteY317" fmla="*/ 742795 h 2010060"/>
              <a:gd name="connsiteX318" fmla="*/ 5385 w 1517150"/>
              <a:gd name="connsiteY318" fmla="*/ 710791 h 2010060"/>
              <a:gd name="connsiteX319" fmla="*/ 4432 w 1517150"/>
              <a:gd name="connsiteY319" fmla="*/ 699837 h 2010060"/>
              <a:gd name="connsiteX320" fmla="*/ 11766 w 1517150"/>
              <a:gd name="connsiteY320" fmla="*/ 668214 h 2010060"/>
              <a:gd name="connsiteX321" fmla="*/ 13671 w 1517150"/>
              <a:gd name="connsiteY321" fmla="*/ 662976 h 2010060"/>
              <a:gd name="connsiteX322" fmla="*/ 13671 w 1517150"/>
              <a:gd name="connsiteY322" fmla="*/ 659166 h 2010060"/>
              <a:gd name="connsiteX323" fmla="*/ 15100 w 1517150"/>
              <a:gd name="connsiteY323" fmla="*/ 657070 h 2010060"/>
              <a:gd name="connsiteX324" fmla="*/ 15576 w 1517150"/>
              <a:gd name="connsiteY324" fmla="*/ 649450 h 2010060"/>
              <a:gd name="connsiteX325" fmla="*/ 18339 w 1517150"/>
              <a:gd name="connsiteY325" fmla="*/ 636115 h 2010060"/>
              <a:gd name="connsiteX326" fmla="*/ 13767 w 1517150"/>
              <a:gd name="connsiteY326" fmla="*/ 627447 h 2010060"/>
              <a:gd name="connsiteX327" fmla="*/ 7861 w 1517150"/>
              <a:gd name="connsiteY327" fmla="*/ 630210 h 2010060"/>
              <a:gd name="connsiteX328" fmla="*/ 3003 w 1517150"/>
              <a:gd name="connsiteY328" fmla="*/ 632591 h 2010060"/>
              <a:gd name="connsiteX329" fmla="*/ 1289 w 1517150"/>
              <a:gd name="connsiteY329" fmla="*/ 618113 h 2010060"/>
              <a:gd name="connsiteX330" fmla="*/ 1289 w 1517150"/>
              <a:gd name="connsiteY330" fmla="*/ 610207 h 2010060"/>
              <a:gd name="connsiteX331" fmla="*/ 1289 w 1517150"/>
              <a:gd name="connsiteY331" fmla="*/ 608112 h 2010060"/>
              <a:gd name="connsiteX332" fmla="*/ 1289 w 1517150"/>
              <a:gd name="connsiteY332" fmla="*/ 603921 h 2010060"/>
              <a:gd name="connsiteX333" fmla="*/ 4623 w 1517150"/>
              <a:gd name="connsiteY333" fmla="*/ 598587 h 2010060"/>
              <a:gd name="connsiteX334" fmla="*/ 7575 w 1517150"/>
              <a:gd name="connsiteY334" fmla="*/ 590586 h 2010060"/>
              <a:gd name="connsiteX335" fmla="*/ 12528 w 1517150"/>
              <a:gd name="connsiteY335" fmla="*/ 579346 h 2010060"/>
              <a:gd name="connsiteX336" fmla="*/ 13862 w 1517150"/>
              <a:gd name="connsiteY336" fmla="*/ 573536 h 2010060"/>
              <a:gd name="connsiteX337" fmla="*/ 13862 w 1517150"/>
              <a:gd name="connsiteY337" fmla="*/ 564678 h 2010060"/>
              <a:gd name="connsiteX338" fmla="*/ 13862 w 1517150"/>
              <a:gd name="connsiteY338" fmla="*/ 533340 h 2010060"/>
              <a:gd name="connsiteX339" fmla="*/ 13862 w 1517150"/>
              <a:gd name="connsiteY339" fmla="*/ 517243 h 2010060"/>
              <a:gd name="connsiteX340" fmla="*/ 6242 w 1517150"/>
              <a:gd name="connsiteY340" fmla="*/ 507718 h 2010060"/>
              <a:gd name="connsiteX341" fmla="*/ 8528 w 1517150"/>
              <a:gd name="connsiteY341" fmla="*/ 473809 h 2010060"/>
              <a:gd name="connsiteX342" fmla="*/ 6718 w 1517150"/>
              <a:gd name="connsiteY342" fmla="*/ 459617 h 2010060"/>
              <a:gd name="connsiteX343" fmla="*/ 4623 w 1517150"/>
              <a:gd name="connsiteY343" fmla="*/ 440091 h 2010060"/>
              <a:gd name="connsiteX344" fmla="*/ 1003 w 1517150"/>
              <a:gd name="connsiteY344" fmla="*/ 420279 h 2010060"/>
              <a:gd name="connsiteX345" fmla="*/ 14052 w 1517150"/>
              <a:gd name="connsiteY345" fmla="*/ 376654 h 2010060"/>
              <a:gd name="connsiteX346" fmla="*/ 25292 w 1517150"/>
              <a:gd name="connsiteY346" fmla="*/ 342745 h 2010060"/>
              <a:gd name="connsiteX347" fmla="*/ 49676 w 1517150"/>
              <a:gd name="connsiteY347" fmla="*/ 293215 h 2010060"/>
              <a:gd name="connsiteX348" fmla="*/ 70821 w 1517150"/>
              <a:gd name="connsiteY348" fmla="*/ 259687 h 2010060"/>
              <a:gd name="connsiteX349" fmla="*/ 126257 w 1517150"/>
              <a:gd name="connsiteY349" fmla="*/ 184821 h 2010060"/>
              <a:gd name="connsiteX350" fmla="*/ 163595 w 1517150"/>
              <a:gd name="connsiteY350" fmla="*/ 138148 h 2010060"/>
              <a:gd name="connsiteX351" fmla="*/ 194456 w 1517150"/>
              <a:gd name="connsiteY351" fmla="*/ 95952 h 2010060"/>
              <a:gd name="connsiteX352" fmla="*/ 217411 w 1517150"/>
              <a:gd name="connsiteY352" fmla="*/ 64901 h 2010060"/>
              <a:gd name="connsiteX353" fmla="*/ 227889 w 1517150"/>
              <a:gd name="connsiteY353" fmla="*/ 50613 h 2010060"/>
              <a:gd name="connsiteX354" fmla="*/ 248558 w 1517150"/>
              <a:gd name="connsiteY354" fmla="*/ 39279 h 2010060"/>
              <a:gd name="connsiteX355" fmla="*/ 294183 w 1517150"/>
              <a:gd name="connsiteY355" fmla="*/ 12228 h 2010060"/>
              <a:gd name="connsiteX356" fmla="*/ 324663 w 1517150"/>
              <a:gd name="connsiteY356" fmla="*/ 893 h 2010060"/>
              <a:gd name="connsiteX357" fmla="*/ 357714 w 1517150"/>
              <a:gd name="connsiteY357" fmla="*/ 893 h 2010060"/>
              <a:gd name="connsiteX358" fmla="*/ 388861 w 1517150"/>
              <a:gd name="connsiteY358" fmla="*/ 7846 h 2010060"/>
              <a:gd name="connsiteX359" fmla="*/ 400482 w 1517150"/>
              <a:gd name="connsiteY359" fmla="*/ 39850 h 2010060"/>
              <a:gd name="connsiteX360" fmla="*/ 417531 w 1517150"/>
              <a:gd name="connsiteY360" fmla="*/ 86618 h 2010060"/>
              <a:gd name="connsiteX361" fmla="*/ 434391 w 1517150"/>
              <a:gd name="connsiteY361" fmla="*/ 117765 h 2010060"/>
              <a:gd name="connsiteX362" fmla="*/ 435915 w 1517150"/>
              <a:gd name="connsiteY362" fmla="*/ 121384 h 2010060"/>
              <a:gd name="connsiteX363" fmla="*/ 437439 w 1517150"/>
              <a:gd name="connsiteY363" fmla="*/ 125099 h 2010060"/>
              <a:gd name="connsiteX364" fmla="*/ 438677 w 1517150"/>
              <a:gd name="connsiteY364" fmla="*/ 128718 h 2010060"/>
              <a:gd name="connsiteX365" fmla="*/ 441534 w 1517150"/>
              <a:gd name="connsiteY365" fmla="*/ 138243 h 2010060"/>
              <a:gd name="connsiteX366" fmla="*/ 444201 w 1517150"/>
              <a:gd name="connsiteY366" fmla="*/ 147768 h 2010060"/>
              <a:gd name="connsiteX367" fmla="*/ 448107 w 1517150"/>
              <a:gd name="connsiteY367" fmla="*/ 163580 h 2010060"/>
              <a:gd name="connsiteX368" fmla="*/ 454202 w 1517150"/>
              <a:gd name="connsiteY368" fmla="*/ 171200 h 2010060"/>
              <a:gd name="connsiteX369" fmla="*/ 455060 w 1517150"/>
              <a:gd name="connsiteY369" fmla="*/ 172438 h 2010060"/>
              <a:gd name="connsiteX370" fmla="*/ 467347 w 1517150"/>
              <a:gd name="connsiteY370" fmla="*/ 190726 h 2010060"/>
              <a:gd name="connsiteX371" fmla="*/ 487921 w 1517150"/>
              <a:gd name="connsiteY371" fmla="*/ 195393 h 2010060"/>
              <a:gd name="connsiteX372" fmla="*/ 498780 w 1517150"/>
              <a:gd name="connsiteY372" fmla="*/ 209205 h 2010060"/>
              <a:gd name="connsiteX373" fmla="*/ 505542 w 1517150"/>
              <a:gd name="connsiteY373" fmla="*/ 215777 h 2010060"/>
              <a:gd name="connsiteX374" fmla="*/ 519639 w 1517150"/>
              <a:gd name="connsiteY374" fmla="*/ 220444 h 2010060"/>
              <a:gd name="connsiteX375" fmla="*/ 536022 w 1517150"/>
              <a:gd name="connsiteY375" fmla="*/ 213396 h 2010060"/>
              <a:gd name="connsiteX376" fmla="*/ 557644 w 1517150"/>
              <a:gd name="connsiteY376" fmla="*/ 208443 h 2010060"/>
              <a:gd name="connsiteX377" fmla="*/ 571170 w 1517150"/>
              <a:gd name="connsiteY377" fmla="*/ 213396 h 2010060"/>
              <a:gd name="connsiteX378" fmla="*/ 576313 w 1517150"/>
              <a:gd name="connsiteY378" fmla="*/ 215586 h 2010060"/>
              <a:gd name="connsiteX379" fmla="*/ 583647 w 1517150"/>
              <a:gd name="connsiteY379" fmla="*/ 213110 h 2010060"/>
              <a:gd name="connsiteX380" fmla="*/ 599649 w 1517150"/>
              <a:gd name="connsiteY380" fmla="*/ 201299 h 2010060"/>
              <a:gd name="connsiteX381" fmla="*/ 606793 w 1517150"/>
              <a:gd name="connsiteY381" fmla="*/ 195393 h 2010060"/>
              <a:gd name="connsiteX382" fmla="*/ 612032 w 1517150"/>
              <a:gd name="connsiteY382" fmla="*/ 191393 h 2010060"/>
              <a:gd name="connsiteX383" fmla="*/ 618414 w 1517150"/>
              <a:gd name="connsiteY383" fmla="*/ 189488 h 2010060"/>
              <a:gd name="connsiteX384" fmla="*/ 626796 w 1517150"/>
              <a:gd name="connsiteY384" fmla="*/ 185297 h 2010060"/>
              <a:gd name="connsiteX385" fmla="*/ 635177 w 1517150"/>
              <a:gd name="connsiteY385" fmla="*/ 181963 h 2010060"/>
              <a:gd name="connsiteX386" fmla="*/ 641559 w 1517150"/>
              <a:gd name="connsiteY386" fmla="*/ 178058 h 2010060"/>
              <a:gd name="connsiteX387" fmla="*/ 646798 w 1517150"/>
              <a:gd name="connsiteY387" fmla="*/ 174438 h 2010060"/>
              <a:gd name="connsiteX388" fmla="*/ 651370 w 1517150"/>
              <a:gd name="connsiteY388" fmla="*/ 169485 h 2010060"/>
              <a:gd name="connsiteX389" fmla="*/ 660038 w 1517150"/>
              <a:gd name="connsiteY389" fmla="*/ 165104 h 2010060"/>
              <a:gd name="connsiteX390" fmla="*/ 666610 w 1517150"/>
              <a:gd name="connsiteY390" fmla="*/ 161770 h 2010060"/>
              <a:gd name="connsiteX391" fmla="*/ 673849 w 1517150"/>
              <a:gd name="connsiteY391" fmla="*/ 160151 h 2010060"/>
              <a:gd name="connsiteX392" fmla="*/ 679850 w 1517150"/>
              <a:gd name="connsiteY392" fmla="*/ 158341 h 2010060"/>
              <a:gd name="connsiteX393" fmla="*/ 687279 w 1517150"/>
              <a:gd name="connsiteY393" fmla="*/ 161961 h 2010060"/>
              <a:gd name="connsiteX394" fmla="*/ 689756 w 1517150"/>
              <a:gd name="connsiteY394" fmla="*/ 169200 h 2010060"/>
              <a:gd name="connsiteX395" fmla="*/ 703186 w 1517150"/>
              <a:gd name="connsiteY395" fmla="*/ 171009 h 2010060"/>
              <a:gd name="connsiteX396" fmla="*/ 716426 w 1517150"/>
              <a:gd name="connsiteY396" fmla="*/ 164532 h 2010060"/>
              <a:gd name="connsiteX397" fmla="*/ 729951 w 1517150"/>
              <a:gd name="connsiteY397" fmla="*/ 156151 h 2010060"/>
              <a:gd name="connsiteX398" fmla="*/ 743572 w 1517150"/>
              <a:gd name="connsiteY398" fmla="*/ 149673 h 2010060"/>
              <a:gd name="connsiteX399" fmla="*/ 750430 w 1517150"/>
              <a:gd name="connsiteY399" fmla="*/ 147673 h 2010060"/>
              <a:gd name="connsiteX400" fmla="*/ 756717 w 1517150"/>
              <a:gd name="connsiteY400" fmla="*/ 145959 h 2010060"/>
              <a:gd name="connsiteX401" fmla="*/ 776433 w 1517150"/>
              <a:gd name="connsiteY401" fmla="*/ 142434 h 2010060"/>
              <a:gd name="connsiteX402" fmla="*/ 784244 w 1517150"/>
              <a:gd name="connsiteY402" fmla="*/ 142434 h 2010060"/>
              <a:gd name="connsiteX403" fmla="*/ 789768 w 1517150"/>
              <a:gd name="connsiteY403" fmla="*/ 139482 h 2010060"/>
              <a:gd name="connsiteX404" fmla="*/ 804056 w 1517150"/>
              <a:gd name="connsiteY404" fmla="*/ 140815 h 2010060"/>
              <a:gd name="connsiteX405" fmla="*/ 819772 w 1517150"/>
              <a:gd name="connsiteY405" fmla="*/ 140815 h 2010060"/>
              <a:gd name="connsiteX406" fmla="*/ 834536 w 1517150"/>
              <a:gd name="connsiteY406" fmla="*/ 134719 h 2010060"/>
              <a:gd name="connsiteX407" fmla="*/ 851014 w 1517150"/>
              <a:gd name="connsiteY407" fmla="*/ 126432 h 2010060"/>
              <a:gd name="connsiteX408" fmla="*/ 889114 w 1517150"/>
              <a:gd name="connsiteY408" fmla="*/ 119479 h 2010060"/>
              <a:gd name="connsiteX409" fmla="*/ 926262 w 1517150"/>
              <a:gd name="connsiteY409" fmla="*/ 119479 h 2010060"/>
              <a:gd name="connsiteX410" fmla="*/ 938168 w 1517150"/>
              <a:gd name="connsiteY410" fmla="*/ 126051 h 2010060"/>
              <a:gd name="connsiteX411" fmla="*/ 952931 w 1517150"/>
              <a:gd name="connsiteY411" fmla="*/ 128052 h 2010060"/>
              <a:gd name="connsiteX412" fmla="*/ 974553 w 1517150"/>
              <a:gd name="connsiteY412" fmla="*/ 127004 h 2010060"/>
              <a:gd name="connsiteX413" fmla="*/ 991317 w 1517150"/>
              <a:gd name="connsiteY413" fmla="*/ 121289 h 2010060"/>
              <a:gd name="connsiteX414" fmla="*/ 991317 w 1517150"/>
              <a:gd name="connsiteY414" fmla="*/ 121289 h 2010060"/>
              <a:gd name="connsiteX415" fmla="*/ 1029417 w 1517150"/>
              <a:gd name="connsiteY415" fmla="*/ 119193 h 2010060"/>
              <a:gd name="connsiteX416" fmla="*/ 1046944 w 1517150"/>
              <a:gd name="connsiteY416" fmla="*/ 121384 h 2010060"/>
              <a:gd name="connsiteX417" fmla="*/ 1065994 w 1517150"/>
              <a:gd name="connsiteY417" fmla="*/ 123575 h 2010060"/>
              <a:gd name="connsiteX418" fmla="*/ 1080186 w 1517150"/>
              <a:gd name="connsiteY418" fmla="*/ 128528 h 2010060"/>
              <a:gd name="connsiteX419" fmla="*/ 1095426 w 1517150"/>
              <a:gd name="connsiteY419" fmla="*/ 135195 h 2010060"/>
              <a:gd name="connsiteX420" fmla="*/ 1116000 w 1517150"/>
              <a:gd name="connsiteY420" fmla="*/ 135195 h 2010060"/>
              <a:gd name="connsiteX421" fmla="*/ 1123144 w 1517150"/>
              <a:gd name="connsiteY421" fmla="*/ 142053 h 2010060"/>
              <a:gd name="connsiteX422" fmla="*/ 1128763 w 1517150"/>
              <a:gd name="connsiteY422" fmla="*/ 148911 h 2010060"/>
              <a:gd name="connsiteX423" fmla="*/ 1144289 w 1517150"/>
              <a:gd name="connsiteY423" fmla="*/ 152912 h 2010060"/>
              <a:gd name="connsiteX424" fmla="*/ 1160672 w 1517150"/>
              <a:gd name="connsiteY424" fmla="*/ 159865 h 2010060"/>
              <a:gd name="connsiteX425" fmla="*/ 1180960 w 1517150"/>
              <a:gd name="connsiteY425" fmla="*/ 175105 h 2010060"/>
              <a:gd name="connsiteX426" fmla="*/ 1230205 w 1517150"/>
              <a:gd name="connsiteY426" fmla="*/ 209014 h 2010060"/>
              <a:gd name="connsiteX427" fmla="*/ 1255350 w 1517150"/>
              <a:gd name="connsiteY427" fmla="*/ 220444 h 2010060"/>
              <a:gd name="connsiteX428" fmla="*/ 1273924 w 1517150"/>
              <a:gd name="connsiteY428" fmla="*/ 239494 h 2010060"/>
              <a:gd name="connsiteX429" fmla="*/ 1306309 w 1517150"/>
              <a:gd name="connsiteY429" fmla="*/ 278928 h 2010060"/>
              <a:gd name="connsiteX430" fmla="*/ 1327645 w 1517150"/>
              <a:gd name="connsiteY430" fmla="*/ 318933 h 2010060"/>
              <a:gd name="connsiteX431" fmla="*/ 1341933 w 1517150"/>
              <a:gd name="connsiteY431" fmla="*/ 339697 h 2010060"/>
              <a:gd name="connsiteX432" fmla="*/ 1352696 w 1517150"/>
              <a:gd name="connsiteY432" fmla="*/ 360938 h 2010060"/>
              <a:gd name="connsiteX433" fmla="*/ 1361649 w 1517150"/>
              <a:gd name="connsiteY433" fmla="*/ 383417 h 2010060"/>
              <a:gd name="connsiteX434" fmla="*/ 1373270 w 1517150"/>
              <a:gd name="connsiteY434" fmla="*/ 410087 h 2010060"/>
              <a:gd name="connsiteX435" fmla="*/ 1387367 w 1517150"/>
              <a:gd name="connsiteY435" fmla="*/ 467237 h 2010060"/>
              <a:gd name="connsiteX436" fmla="*/ 1401655 w 1517150"/>
              <a:gd name="connsiteY436" fmla="*/ 487049 h 2010060"/>
              <a:gd name="connsiteX437" fmla="*/ 1410417 w 1517150"/>
              <a:gd name="connsiteY437" fmla="*/ 511909 h 2010060"/>
              <a:gd name="connsiteX438" fmla="*/ 1424514 w 1517150"/>
              <a:gd name="connsiteY438" fmla="*/ 541532 h 2010060"/>
              <a:gd name="connsiteX439" fmla="*/ 1427944 w 1517150"/>
              <a:gd name="connsiteY439" fmla="*/ 572869 h 2010060"/>
              <a:gd name="connsiteX440" fmla="*/ 1427944 w 1517150"/>
              <a:gd name="connsiteY440" fmla="*/ 589919 h 2010060"/>
              <a:gd name="connsiteX441" fmla="*/ 1431849 w 1517150"/>
              <a:gd name="connsiteY441" fmla="*/ 601159 h 2010060"/>
              <a:gd name="connsiteX442" fmla="*/ 1438897 w 1517150"/>
              <a:gd name="connsiteY442" fmla="*/ 631448 h 2010060"/>
              <a:gd name="connsiteX443" fmla="*/ 1448422 w 1517150"/>
              <a:gd name="connsiteY443" fmla="*/ 663833 h 2010060"/>
              <a:gd name="connsiteX444" fmla="*/ 1456233 w 1517150"/>
              <a:gd name="connsiteY444" fmla="*/ 676311 h 2010060"/>
              <a:gd name="connsiteX445" fmla="*/ 1463281 w 1517150"/>
              <a:gd name="connsiteY445" fmla="*/ 693551 h 2010060"/>
              <a:gd name="connsiteX446" fmla="*/ 1476902 w 1517150"/>
              <a:gd name="connsiteY446" fmla="*/ 713839 h 2010060"/>
              <a:gd name="connsiteX447" fmla="*/ 1482046 w 1517150"/>
              <a:gd name="connsiteY447" fmla="*/ 745081 h 2010060"/>
              <a:gd name="connsiteX448" fmla="*/ 1482046 w 1517150"/>
              <a:gd name="connsiteY448" fmla="*/ 811185 h 2010060"/>
              <a:gd name="connsiteX449" fmla="*/ 1482903 w 1517150"/>
              <a:gd name="connsiteY449" fmla="*/ 839760 h 2010060"/>
              <a:gd name="connsiteX450" fmla="*/ 1492428 w 1517150"/>
              <a:gd name="connsiteY450" fmla="*/ 868335 h 2010060"/>
              <a:gd name="connsiteX451" fmla="*/ 1504144 w 1517150"/>
              <a:gd name="connsiteY451" fmla="*/ 896910 h 2010060"/>
              <a:gd name="connsiteX452" fmla="*/ 1508239 w 1517150"/>
              <a:gd name="connsiteY452" fmla="*/ 929295 h 2010060"/>
              <a:gd name="connsiteX453" fmla="*/ 1514812 w 1517150"/>
              <a:gd name="connsiteY453" fmla="*/ 945773 h 2010060"/>
              <a:gd name="connsiteX454" fmla="*/ 1514812 w 1517150"/>
              <a:gd name="connsiteY454" fmla="*/ 961394 h 2010060"/>
              <a:gd name="connsiteX455" fmla="*/ 1514812 w 1517150"/>
              <a:gd name="connsiteY455" fmla="*/ 1014162 h 2010060"/>
              <a:gd name="connsiteX456" fmla="*/ 1517002 w 1517150"/>
              <a:gd name="connsiteY456" fmla="*/ 1027402 h 201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Lst>
            <a:rect l="l" t="t" r="r" b="b"/>
            <a:pathLst>
              <a:path w="1517150" h="2010060">
                <a:moveTo>
                  <a:pt x="1517002" y="1027402"/>
                </a:moveTo>
                <a:cubicBezTo>
                  <a:pt x="1517002" y="1032546"/>
                  <a:pt x="1515478" y="1037785"/>
                  <a:pt x="1514812" y="1042833"/>
                </a:cubicBezTo>
                <a:lnTo>
                  <a:pt x="1513763" y="1050643"/>
                </a:lnTo>
                <a:lnTo>
                  <a:pt x="1499762" y="1154847"/>
                </a:lnTo>
                <a:cubicBezTo>
                  <a:pt x="1497581" y="1164600"/>
                  <a:pt x="1496152" y="1174497"/>
                  <a:pt x="1495476" y="1184469"/>
                </a:cubicBezTo>
                <a:lnTo>
                  <a:pt x="1495476" y="1184946"/>
                </a:lnTo>
                <a:cubicBezTo>
                  <a:pt x="1495476" y="1185994"/>
                  <a:pt x="1495476" y="1187041"/>
                  <a:pt x="1495476" y="1188089"/>
                </a:cubicBezTo>
                <a:cubicBezTo>
                  <a:pt x="1495647" y="1190137"/>
                  <a:pt x="1495962" y="1192175"/>
                  <a:pt x="1496428" y="1194185"/>
                </a:cubicBezTo>
                <a:cubicBezTo>
                  <a:pt x="1497000" y="1197233"/>
                  <a:pt x="1497762" y="1200281"/>
                  <a:pt x="1498524" y="1203234"/>
                </a:cubicBezTo>
                <a:cubicBezTo>
                  <a:pt x="1499286" y="1206186"/>
                  <a:pt x="1499476" y="1206853"/>
                  <a:pt x="1499762" y="1208663"/>
                </a:cubicBezTo>
                <a:cubicBezTo>
                  <a:pt x="1500190" y="1210063"/>
                  <a:pt x="1500505" y="1211502"/>
                  <a:pt x="1500714" y="1212949"/>
                </a:cubicBezTo>
                <a:cubicBezTo>
                  <a:pt x="1500714" y="1215330"/>
                  <a:pt x="1501572" y="1217902"/>
                  <a:pt x="1501857" y="1220379"/>
                </a:cubicBezTo>
                <a:cubicBezTo>
                  <a:pt x="1502715" y="1225427"/>
                  <a:pt x="1503382" y="1230475"/>
                  <a:pt x="1504048" y="1235428"/>
                </a:cubicBezTo>
                <a:cubicBezTo>
                  <a:pt x="1504048" y="1238000"/>
                  <a:pt x="1504048" y="1240762"/>
                  <a:pt x="1504715" y="1243334"/>
                </a:cubicBezTo>
                <a:cubicBezTo>
                  <a:pt x="1505953" y="1254983"/>
                  <a:pt x="1505953" y="1266737"/>
                  <a:pt x="1504715" y="1278386"/>
                </a:cubicBezTo>
                <a:cubicBezTo>
                  <a:pt x="1502239" y="1295912"/>
                  <a:pt x="1500047" y="1313628"/>
                  <a:pt x="1497571" y="1331154"/>
                </a:cubicBezTo>
                <a:cubicBezTo>
                  <a:pt x="1497152" y="1342061"/>
                  <a:pt x="1495123" y="1352843"/>
                  <a:pt x="1491571" y="1363159"/>
                </a:cubicBezTo>
                <a:cubicBezTo>
                  <a:pt x="1488094" y="1368864"/>
                  <a:pt x="1484208" y="1374303"/>
                  <a:pt x="1479950" y="1379446"/>
                </a:cubicBezTo>
                <a:cubicBezTo>
                  <a:pt x="1478712" y="1381446"/>
                  <a:pt x="1477664" y="1383637"/>
                  <a:pt x="1476521" y="1385733"/>
                </a:cubicBezTo>
                <a:cubicBezTo>
                  <a:pt x="1475378" y="1387828"/>
                  <a:pt x="1474807" y="1389162"/>
                  <a:pt x="1474044" y="1390971"/>
                </a:cubicBezTo>
                <a:cubicBezTo>
                  <a:pt x="1473282" y="1392781"/>
                  <a:pt x="1471472" y="1395925"/>
                  <a:pt x="1470139" y="1398211"/>
                </a:cubicBezTo>
                <a:cubicBezTo>
                  <a:pt x="1469301" y="1399630"/>
                  <a:pt x="1468377" y="1400992"/>
                  <a:pt x="1467377" y="1402306"/>
                </a:cubicBezTo>
                <a:lnTo>
                  <a:pt x="1467377" y="1402306"/>
                </a:lnTo>
                <a:lnTo>
                  <a:pt x="1466424" y="1403640"/>
                </a:lnTo>
                <a:cubicBezTo>
                  <a:pt x="1463567" y="1407164"/>
                  <a:pt x="1463186" y="1405735"/>
                  <a:pt x="1461853" y="1410688"/>
                </a:cubicBezTo>
                <a:cubicBezTo>
                  <a:pt x="1460776" y="1416060"/>
                  <a:pt x="1460071" y="1421509"/>
                  <a:pt x="1459757" y="1426976"/>
                </a:cubicBezTo>
                <a:lnTo>
                  <a:pt x="1459757" y="1427738"/>
                </a:lnTo>
                <a:lnTo>
                  <a:pt x="1453947" y="1471077"/>
                </a:lnTo>
                <a:cubicBezTo>
                  <a:pt x="1451756" y="1486602"/>
                  <a:pt x="1455661" y="1492603"/>
                  <a:pt x="1445469" y="1502509"/>
                </a:cubicBezTo>
                <a:cubicBezTo>
                  <a:pt x="1441278" y="1506605"/>
                  <a:pt x="1437849" y="1511558"/>
                  <a:pt x="1433563" y="1515368"/>
                </a:cubicBezTo>
                <a:cubicBezTo>
                  <a:pt x="1425486" y="1522874"/>
                  <a:pt x="1416456" y="1529275"/>
                  <a:pt x="1406703" y="1534418"/>
                </a:cubicBezTo>
                <a:cubicBezTo>
                  <a:pt x="1399654" y="1537657"/>
                  <a:pt x="1400512" y="1535656"/>
                  <a:pt x="1396511" y="1542705"/>
                </a:cubicBezTo>
                <a:cubicBezTo>
                  <a:pt x="1395178" y="1545086"/>
                  <a:pt x="1394035" y="1547658"/>
                  <a:pt x="1392796" y="1550134"/>
                </a:cubicBezTo>
                <a:cubicBezTo>
                  <a:pt x="1391863" y="1552315"/>
                  <a:pt x="1390739" y="1554420"/>
                  <a:pt x="1389462" y="1556421"/>
                </a:cubicBezTo>
                <a:cubicBezTo>
                  <a:pt x="1387367" y="1559564"/>
                  <a:pt x="1385938" y="1560802"/>
                  <a:pt x="1384986" y="1562326"/>
                </a:cubicBezTo>
                <a:lnTo>
                  <a:pt x="1384128" y="1564041"/>
                </a:lnTo>
                <a:cubicBezTo>
                  <a:pt x="1383748" y="1565022"/>
                  <a:pt x="1383490" y="1566041"/>
                  <a:pt x="1383366" y="1567089"/>
                </a:cubicBezTo>
                <a:cubicBezTo>
                  <a:pt x="1383405" y="1567498"/>
                  <a:pt x="1383405" y="1567917"/>
                  <a:pt x="1383366" y="1568327"/>
                </a:cubicBezTo>
                <a:cubicBezTo>
                  <a:pt x="1383366" y="1568327"/>
                  <a:pt x="1383366" y="1569279"/>
                  <a:pt x="1383366" y="1569756"/>
                </a:cubicBezTo>
                <a:cubicBezTo>
                  <a:pt x="1383138" y="1575518"/>
                  <a:pt x="1382109" y="1581224"/>
                  <a:pt x="1380319" y="1586710"/>
                </a:cubicBezTo>
                <a:cubicBezTo>
                  <a:pt x="1377404" y="1593397"/>
                  <a:pt x="1373832" y="1599778"/>
                  <a:pt x="1369650" y="1605760"/>
                </a:cubicBezTo>
                <a:cubicBezTo>
                  <a:pt x="1368889" y="1606808"/>
                  <a:pt x="1368317" y="1607761"/>
                  <a:pt x="1367555" y="1608713"/>
                </a:cubicBezTo>
                <a:cubicBezTo>
                  <a:pt x="1366793" y="1609666"/>
                  <a:pt x="1366603" y="1609951"/>
                  <a:pt x="1366221" y="1610618"/>
                </a:cubicBezTo>
                <a:cubicBezTo>
                  <a:pt x="1361945" y="1615447"/>
                  <a:pt x="1358964" y="1621277"/>
                  <a:pt x="1357554" y="1627572"/>
                </a:cubicBezTo>
                <a:cubicBezTo>
                  <a:pt x="1356220" y="1634526"/>
                  <a:pt x="1357554" y="1635859"/>
                  <a:pt x="1360316" y="1641479"/>
                </a:cubicBezTo>
                <a:cubicBezTo>
                  <a:pt x="1364126" y="1650052"/>
                  <a:pt x="1360316" y="1661577"/>
                  <a:pt x="1359078" y="1671007"/>
                </a:cubicBezTo>
                <a:lnTo>
                  <a:pt x="1354887" y="1702153"/>
                </a:lnTo>
                <a:lnTo>
                  <a:pt x="1345362" y="1773781"/>
                </a:lnTo>
                <a:cubicBezTo>
                  <a:pt x="1342799" y="1785411"/>
                  <a:pt x="1341170" y="1797232"/>
                  <a:pt x="1340504" y="1809119"/>
                </a:cubicBezTo>
                <a:cubicBezTo>
                  <a:pt x="1342476" y="1821111"/>
                  <a:pt x="1343304" y="1833265"/>
                  <a:pt x="1342980" y="1845409"/>
                </a:cubicBezTo>
                <a:cubicBezTo>
                  <a:pt x="1341885" y="1856201"/>
                  <a:pt x="1339494" y="1866821"/>
                  <a:pt x="1335837" y="1877032"/>
                </a:cubicBezTo>
                <a:cubicBezTo>
                  <a:pt x="1334884" y="1879509"/>
                  <a:pt x="1335075" y="1883224"/>
                  <a:pt x="1333646" y="1885414"/>
                </a:cubicBezTo>
                <a:cubicBezTo>
                  <a:pt x="1332217" y="1887605"/>
                  <a:pt x="1330026" y="1887700"/>
                  <a:pt x="1328883" y="1889510"/>
                </a:cubicBezTo>
                <a:cubicBezTo>
                  <a:pt x="1325073" y="1894653"/>
                  <a:pt x="1326598" y="1898559"/>
                  <a:pt x="1324406" y="1904464"/>
                </a:cubicBezTo>
                <a:cubicBezTo>
                  <a:pt x="1323645" y="1906274"/>
                  <a:pt x="1321359" y="1907036"/>
                  <a:pt x="1320882" y="1908274"/>
                </a:cubicBezTo>
                <a:cubicBezTo>
                  <a:pt x="1320406" y="1909512"/>
                  <a:pt x="1320216" y="1914085"/>
                  <a:pt x="1319168" y="1916180"/>
                </a:cubicBezTo>
                <a:cubicBezTo>
                  <a:pt x="1316787" y="1921228"/>
                  <a:pt x="1313929" y="1922847"/>
                  <a:pt x="1307548" y="1920180"/>
                </a:cubicBezTo>
                <a:cubicBezTo>
                  <a:pt x="1303737" y="1918657"/>
                  <a:pt x="1300308" y="1911418"/>
                  <a:pt x="1294498" y="1915132"/>
                </a:cubicBezTo>
                <a:cubicBezTo>
                  <a:pt x="1293069" y="1916180"/>
                  <a:pt x="1293355" y="1920752"/>
                  <a:pt x="1293165" y="1921609"/>
                </a:cubicBezTo>
                <a:cubicBezTo>
                  <a:pt x="1292717" y="1922619"/>
                  <a:pt x="1292365" y="1923676"/>
                  <a:pt x="1292117" y="1924752"/>
                </a:cubicBezTo>
                <a:cubicBezTo>
                  <a:pt x="1291164" y="1927038"/>
                  <a:pt x="1290403" y="1928944"/>
                  <a:pt x="1289069" y="1931896"/>
                </a:cubicBezTo>
                <a:cubicBezTo>
                  <a:pt x="1286345" y="1937726"/>
                  <a:pt x="1283154" y="1943336"/>
                  <a:pt x="1279544" y="1948660"/>
                </a:cubicBezTo>
                <a:cubicBezTo>
                  <a:pt x="1277639" y="1951708"/>
                  <a:pt x="1278115" y="1953042"/>
                  <a:pt x="1275924" y="1955042"/>
                </a:cubicBezTo>
                <a:cubicBezTo>
                  <a:pt x="1273734" y="1957042"/>
                  <a:pt x="1269828" y="1957137"/>
                  <a:pt x="1267733" y="1958566"/>
                </a:cubicBezTo>
                <a:cubicBezTo>
                  <a:pt x="1263732" y="1961424"/>
                  <a:pt x="1259446" y="1964662"/>
                  <a:pt x="1255541" y="1968091"/>
                </a:cubicBezTo>
                <a:cubicBezTo>
                  <a:pt x="1251636" y="1971520"/>
                  <a:pt x="1250874" y="1974854"/>
                  <a:pt x="1248492" y="1980855"/>
                </a:cubicBezTo>
                <a:cubicBezTo>
                  <a:pt x="1244873" y="1990380"/>
                  <a:pt x="1238967" y="2007620"/>
                  <a:pt x="1227537" y="2009430"/>
                </a:cubicBezTo>
                <a:cubicBezTo>
                  <a:pt x="1222375" y="2010792"/>
                  <a:pt x="1216889" y="2009925"/>
                  <a:pt x="1212393" y="2007049"/>
                </a:cubicBezTo>
                <a:cubicBezTo>
                  <a:pt x="1208487" y="2003715"/>
                  <a:pt x="1203820" y="1999714"/>
                  <a:pt x="1200201" y="1996190"/>
                </a:cubicBezTo>
                <a:cubicBezTo>
                  <a:pt x="1197610" y="1992932"/>
                  <a:pt x="1194705" y="1989932"/>
                  <a:pt x="1191533" y="1987236"/>
                </a:cubicBezTo>
                <a:cubicBezTo>
                  <a:pt x="1189904" y="1985789"/>
                  <a:pt x="1187885" y="1984855"/>
                  <a:pt x="1185722" y="1984569"/>
                </a:cubicBezTo>
                <a:cubicBezTo>
                  <a:pt x="1180579" y="1984569"/>
                  <a:pt x="1183627" y="1986379"/>
                  <a:pt x="1181531" y="1989713"/>
                </a:cubicBezTo>
                <a:cubicBezTo>
                  <a:pt x="1180579" y="1991142"/>
                  <a:pt x="1177722" y="1993237"/>
                  <a:pt x="1175531" y="1992475"/>
                </a:cubicBezTo>
                <a:cubicBezTo>
                  <a:pt x="1173340" y="1991713"/>
                  <a:pt x="1173340" y="1989332"/>
                  <a:pt x="1172673" y="1987522"/>
                </a:cubicBezTo>
                <a:cubicBezTo>
                  <a:pt x="1171340" y="1983712"/>
                  <a:pt x="1170483" y="1979521"/>
                  <a:pt x="1169340" y="1975330"/>
                </a:cubicBezTo>
                <a:cubicBezTo>
                  <a:pt x="1168844" y="1973568"/>
                  <a:pt x="1168206" y="1971844"/>
                  <a:pt x="1167435" y="1970187"/>
                </a:cubicBezTo>
                <a:cubicBezTo>
                  <a:pt x="1166758" y="1968225"/>
                  <a:pt x="1166406" y="1966167"/>
                  <a:pt x="1166387" y="1964091"/>
                </a:cubicBezTo>
                <a:cubicBezTo>
                  <a:pt x="1166177" y="1962195"/>
                  <a:pt x="1165825" y="1960319"/>
                  <a:pt x="1165339" y="1958471"/>
                </a:cubicBezTo>
                <a:cubicBezTo>
                  <a:pt x="1164673" y="1955423"/>
                  <a:pt x="1162672" y="1954566"/>
                  <a:pt x="1161529" y="1952185"/>
                </a:cubicBezTo>
                <a:cubicBezTo>
                  <a:pt x="1160386" y="1949803"/>
                  <a:pt x="1161529" y="1948660"/>
                  <a:pt x="1158862" y="1946374"/>
                </a:cubicBezTo>
                <a:cubicBezTo>
                  <a:pt x="1156195" y="1944088"/>
                  <a:pt x="1156195" y="1942660"/>
                  <a:pt x="1153814" y="1942755"/>
                </a:cubicBezTo>
                <a:cubicBezTo>
                  <a:pt x="1152862" y="1947041"/>
                  <a:pt x="1149814" y="1945898"/>
                  <a:pt x="1147622" y="1948851"/>
                </a:cubicBezTo>
                <a:cubicBezTo>
                  <a:pt x="1146222" y="1952689"/>
                  <a:pt x="1145575" y="1956766"/>
                  <a:pt x="1145718" y="1960852"/>
                </a:cubicBezTo>
                <a:cubicBezTo>
                  <a:pt x="1144965" y="1967215"/>
                  <a:pt x="1142889" y="1973349"/>
                  <a:pt x="1139622" y="1978854"/>
                </a:cubicBezTo>
                <a:cubicBezTo>
                  <a:pt x="1137145" y="1982664"/>
                  <a:pt x="1137145" y="1982284"/>
                  <a:pt x="1134288" y="1978854"/>
                </a:cubicBezTo>
                <a:cubicBezTo>
                  <a:pt x="1132173" y="1976407"/>
                  <a:pt x="1130592" y="1973559"/>
                  <a:pt x="1129621" y="1970472"/>
                </a:cubicBezTo>
                <a:cubicBezTo>
                  <a:pt x="1128649" y="1967682"/>
                  <a:pt x="1127915" y="1964815"/>
                  <a:pt x="1127429" y="1961900"/>
                </a:cubicBezTo>
                <a:cubicBezTo>
                  <a:pt x="1127620" y="1958557"/>
                  <a:pt x="1128563" y="1955299"/>
                  <a:pt x="1130192" y="1952375"/>
                </a:cubicBezTo>
                <a:cubicBezTo>
                  <a:pt x="1132516" y="1946308"/>
                  <a:pt x="1133459" y="1939802"/>
                  <a:pt x="1132954" y="1933325"/>
                </a:cubicBezTo>
                <a:cubicBezTo>
                  <a:pt x="1132383" y="1931134"/>
                  <a:pt x="1130668" y="1929896"/>
                  <a:pt x="1130287" y="1927610"/>
                </a:cubicBezTo>
                <a:cubicBezTo>
                  <a:pt x="1129906" y="1925324"/>
                  <a:pt x="1130287" y="1923610"/>
                  <a:pt x="1129621" y="1922086"/>
                </a:cubicBezTo>
                <a:cubicBezTo>
                  <a:pt x="1130278" y="1912151"/>
                  <a:pt x="1132135" y="1902331"/>
                  <a:pt x="1135145" y="1892844"/>
                </a:cubicBezTo>
                <a:cubicBezTo>
                  <a:pt x="1139241" y="1887186"/>
                  <a:pt x="1141260" y="1880290"/>
                  <a:pt x="1140860" y="1873318"/>
                </a:cubicBezTo>
                <a:cubicBezTo>
                  <a:pt x="1138860" y="1873318"/>
                  <a:pt x="1137240" y="1875603"/>
                  <a:pt x="1135240" y="1876461"/>
                </a:cubicBezTo>
                <a:cubicBezTo>
                  <a:pt x="1132135" y="1877423"/>
                  <a:pt x="1128820" y="1877423"/>
                  <a:pt x="1125715" y="1876461"/>
                </a:cubicBezTo>
                <a:cubicBezTo>
                  <a:pt x="1121067" y="1874813"/>
                  <a:pt x="1117514" y="1871012"/>
                  <a:pt x="1116190" y="1866269"/>
                </a:cubicBezTo>
                <a:cubicBezTo>
                  <a:pt x="1114190" y="1855601"/>
                  <a:pt x="1121619" y="1843504"/>
                  <a:pt x="1119905" y="1832741"/>
                </a:cubicBezTo>
                <a:cubicBezTo>
                  <a:pt x="1118286" y="1832741"/>
                  <a:pt x="1117238" y="1834265"/>
                  <a:pt x="1116000" y="1835313"/>
                </a:cubicBezTo>
                <a:cubicBezTo>
                  <a:pt x="1112285" y="1833370"/>
                  <a:pt x="1109189" y="1830436"/>
                  <a:pt x="1107046" y="1826836"/>
                </a:cubicBezTo>
                <a:cubicBezTo>
                  <a:pt x="1105617" y="1823407"/>
                  <a:pt x="1108285" y="1815025"/>
                  <a:pt x="1108856" y="1811214"/>
                </a:cubicBezTo>
                <a:cubicBezTo>
                  <a:pt x="1109428" y="1807404"/>
                  <a:pt x="1109999" y="1805214"/>
                  <a:pt x="1110094" y="1802356"/>
                </a:cubicBezTo>
                <a:cubicBezTo>
                  <a:pt x="1110189" y="1799499"/>
                  <a:pt x="1109237" y="1797975"/>
                  <a:pt x="1109142" y="1795498"/>
                </a:cubicBezTo>
                <a:cubicBezTo>
                  <a:pt x="1109046" y="1793022"/>
                  <a:pt x="1109142" y="1792260"/>
                  <a:pt x="1107713" y="1789878"/>
                </a:cubicBezTo>
                <a:cubicBezTo>
                  <a:pt x="1106284" y="1787497"/>
                  <a:pt x="1105141" y="1788259"/>
                  <a:pt x="1102093" y="1786830"/>
                </a:cubicBezTo>
                <a:cubicBezTo>
                  <a:pt x="1099045" y="1785402"/>
                  <a:pt x="1094759" y="1784354"/>
                  <a:pt x="1092568" y="1781020"/>
                </a:cubicBezTo>
                <a:cubicBezTo>
                  <a:pt x="1090901" y="1777048"/>
                  <a:pt x="1090244" y="1772734"/>
                  <a:pt x="1090663" y="1768447"/>
                </a:cubicBezTo>
                <a:cubicBezTo>
                  <a:pt x="1088729" y="1759036"/>
                  <a:pt x="1087549" y="1749473"/>
                  <a:pt x="1087139" y="1739872"/>
                </a:cubicBezTo>
                <a:cubicBezTo>
                  <a:pt x="1087253" y="1734910"/>
                  <a:pt x="1088349" y="1730023"/>
                  <a:pt x="1090378" y="1725489"/>
                </a:cubicBezTo>
                <a:cubicBezTo>
                  <a:pt x="1093197" y="1720936"/>
                  <a:pt x="1094749" y="1715707"/>
                  <a:pt x="1094854" y="1710345"/>
                </a:cubicBezTo>
                <a:cubicBezTo>
                  <a:pt x="1094854" y="1706630"/>
                  <a:pt x="1094854" y="1706344"/>
                  <a:pt x="1091806" y="1706249"/>
                </a:cubicBezTo>
                <a:cubicBezTo>
                  <a:pt x="1089415" y="1706649"/>
                  <a:pt x="1086987" y="1706811"/>
                  <a:pt x="1084567" y="1706725"/>
                </a:cubicBezTo>
                <a:cubicBezTo>
                  <a:pt x="1079710" y="1706249"/>
                  <a:pt x="1078376" y="1704439"/>
                  <a:pt x="1076280" y="1700248"/>
                </a:cubicBezTo>
                <a:cubicBezTo>
                  <a:pt x="1074185" y="1696057"/>
                  <a:pt x="1075709" y="1691580"/>
                  <a:pt x="1074470" y="1687294"/>
                </a:cubicBezTo>
                <a:cubicBezTo>
                  <a:pt x="1073804" y="1685008"/>
                  <a:pt x="1071518" y="1683770"/>
                  <a:pt x="1070279" y="1681484"/>
                </a:cubicBezTo>
                <a:cubicBezTo>
                  <a:pt x="1069403" y="1679436"/>
                  <a:pt x="1068984" y="1677226"/>
                  <a:pt x="1069041" y="1675007"/>
                </a:cubicBezTo>
                <a:cubicBezTo>
                  <a:pt x="1067708" y="1664911"/>
                  <a:pt x="1063993" y="1657957"/>
                  <a:pt x="1053801" y="1655957"/>
                </a:cubicBezTo>
                <a:cubicBezTo>
                  <a:pt x="1048277" y="1654719"/>
                  <a:pt x="1044276" y="1653290"/>
                  <a:pt x="1042943" y="1647385"/>
                </a:cubicBezTo>
                <a:cubicBezTo>
                  <a:pt x="1040924" y="1641479"/>
                  <a:pt x="1040114" y="1635231"/>
                  <a:pt x="1040561" y="1629001"/>
                </a:cubicBezTo>
                <a:cubicBezTo>
                  <a:pt x="1042562" y="1619162"/>
                  <a:pt x="1042562" y="1609027"/>
                  <a:pt x="1040561" y="1599188"/>
                </a:cubicBezTo>
                <a:cubicBezTo>
                  <a:pt x="1038114" y="1591959"/>
                  <a:pt x="1034923" y="1584996"/>
                  <a:pt x="1031036" y="1578424"/>
                </a:cubicBezTo>
                <a:cubicBezTo>
                  <a:pt x="1028846" y="1573947"/>
                  <a:pt x="1026655" y="1569375"/>
                  <a:pt x="1024846" y="1564612"/>
                </a:cubicBezTo>
                <a:cubicBezTo>
                  <a:pt x="1023445" y="1558373"/>
                  <a:pt x="1021369" y="1552306"/>
                  <a:pt x="1018654" y="1546515"/>
                </a:cubicBezTo>
                <a:cubicBezTo>
                  <a:pt x="1015892" y="1542419"/>
                  <a:pt x="1010272" y="1541657"/>
                  <a:pt x="1006939" y="1538323"/>
                </a:cubicBezTo>
                <a:cubicBezTo>
                  <a:pt x="1003604" y="1534989"/>
                  <a:pt x="1003700" y="1529655"/>
                  <a:pt x="1001985" y="1524798"/>
                </a:cubicBezTo>
                <a:cubicBezTo>
                  <a:pt x="1000271" y="1519940"/>
                  <a:pt x="999795" y="1510986"/>
                  <a:pt x="992460" y="1512701"/>
                </a:cubicBezTo>
                <a:cubicBezTo>
                  <a:pt x="990365" y="1513272"/>
                  <a:pt x="988841" y="1515654"/>
                  <a:pt x="987698" y="1517368"/>
                </a:cubicBezTo>
                <a:cubicBezTo>
                  <a:pt x="986555" y="1519083"/>
                  <a:pt x="985221" y="1523369"/>
                  <a:pt x="984269" y="1523750"/>
                </a:cubicBezTo>
                <a:cubicBezTo>
                  <a:pt x="980745" y="1525845"/>
                  <a:pt x="972267" y="1518797"/>
                  <a:pt x="971029" y="1516892"/>
                </a:cubicBezTo>
                <a:cubicBezTo>
                  <a:pt x="967981" y="1513377"/>
                  <a:pt x="966057" y="1509034"/>
                  <a:pt x="965504" y="1504414"/>
                </a:cubicBezTo>
                <a:cubicBezTo>
                  <a:pt x="965504" y="1499937"/>
                  <a:pt x="971887" y="1474506"/>
                  <a:pt x="968267" y="1473458"/>
                </a:cubicBezTo>
                <a:cubicBezTo>
                  <a:pt x="966457" y="1479268"/>
                  <a:pt x="963409" y="1479554"/>
                  <a:pt x="958742" y="1482507"/>
                </a:cubicBezTo>
                <a:cubicBezTo>
                  <a:pt x="954942" y="1484459"/>
                  <a:pt x="950445" y="1484459"/>
                  <a:pt x="946645" y="1482507"/>
                </a:cubicBezTo>
                <a:cubicBezTo>
                  <a:pt x="938463" y="1480459"/>
                  <a:pt x="932215" y="1473839"/>
                  <a:pt x="930643" y="1465552"/>
                </a:cubicBezTo>
                <a:cubicBezTo>
                  <a:pt x="930167" y="1463552"/>
                  <a:pt x="930643" y="1460694"/>
                  <a:pt x="929976" y="1459075"/>
                </a:cubicBezTo>
                <a:cubicBezTo>
                  <a:pt x="928881" y="1455437"/>
                  <a:pt x="926843" y="1452151"/>
                  <a:pt x="924071" y="1449550"/>
                </a:cubicBezTo>
                <a:cubicBezTo>
                  <a:pt x="921252" y="1450036"/>
                  <a:pt x="918670" y="1451446"/>
                  <a:pt x="916737" y="1453551"/>
                </a:cubicBezTo>
                <a:cubicBezTo>
                  <a:pt x="914060" y="1456122"/>
                  <a:pt x="910784" y="1457989"/>
                  <a:pt x="907212" y="1458980"/>
                </a:cubicBezTo>
                <a:cubicBezTo>
                  <a:pt x="903230" y="1460599"/>
                  <a:pt x="898868" y="1461066"/>
                  <a:pt x="894639" y="1460313"/>
                </a:cubicBezTo>
                <a:cubicBezTo>
                  <a:pt x="891591" y="1459742"/>
                  <a:pt x="889305" y="1456503"/>
                  <a:pt x="886066" y="1456313"/>
                </a:cubicBezTo>
                <a:cubicBezTo>
                  <a:pt x="886066" y="1453170"/>
                  <a:pt x="883685" y="1452217"/>
                  <a:pt x="882542" y="1449550"/>
                </a:cubicBezTo>
                <a:cubicBezTo>
                  <a:pt x="881399" y="1446883"/>
                  <a:pt x="881589" y="1446121"/>
                  <a:pt x="880446" y="1444216"/>
                </a:cubicBezTo>
                <a:cubicBezTo>
                  <a:pt x="879046" y="1442283"/>
                  <a:pt x="877484" y="1440463"/>
                  <a:pt x="875779" y="1438787"/>
                </a:cubicBezTo>
                <a:cubicBezTo>
                  <a:pt x="874827" y="1437549"/>
                  <a:pt x="874255" y="1434691"/>
                  <a:pt x="873017" y="1433739"/>
                </a:cubicBezTo>
                <a:cubicBezTo>
                  <a:pt x="866445" y="1428500"/>
                  <a:pt x="858063" y="1440978"/>
                  <a:pt x="855396" y="1444597"/>
                </a:cubicBezTo>
                <a:cubicBezTo>
                  <a:pt x="852729" y="1448217"/>
                  <a:pt x="851395" y="1451169"/>
                  <a:pt x="845871" y="1451455"/>
                </a:cubicBezTo>
                <a:cubicBezTo>
                  <a:pt x="841975" y="1451541"/>
                  <a:pt x="838089" y="1451027"/>
                  <a:pt x="834345" y="1449931"/>
                </a:cubicBezTo>
                <a:cubicBezTo>
                  <a:pt x="828602" y="1449074"/>
                  <a:pt x="822734" y="1449369"/>
                  <a:pt x="817105" y="1450788"/>
                </a:cubicBezTo>
                <a:cubicBezTo>
                  <a:pt x="814867" y="1450712"/>
                  <a:pt x="812619" y="1450941"/>
                  <a:pt x="810438" y="1451455"/>
                </a:cubicBezTo>
                <a:cubicBezTo>
                  <a:pt x="803389" y="1454218"/>
                  <a:pt x="797007" y="1467171"/>
                  <a:pt x="794150" y="1473649"/>
                </a:cubicBezTo>
                <a:cubicBezTo>
                  <a:pt x="786797" y="1486374"/>
                  <a:pt x="778110" y="1498280"/>
                  <a:pt x="768242" y="1509177"/>
                </a:cubicBezTo>
                <a:cubicBezTo>
                  <a:pt x="765956" y="1512939"/>
                  <a:pt x="762660" y="1515978"/>
                  <a:pt x="758717" y="1517940"/>
                </a:cubicBezTo>
                <a:cubicBezTo>
                  <a:pt x="756279" y="1518921"/>
                  <a:pt x="753716" y="1519569"/>
                  <a:pt x="751097" y="1519845"/>
                </a:cubicBezTo>
                <a:cubicBezTo>
                  <a:pt x="749097" y="1519845"/>
                  <a:pt x="747192" y="1519845"/>
                  <a:pt x="745287" y="1519845"/>
                </a:cubicBezTo>
                <a:cubicBezTo>
                  <a:pt x="737476" y="1520988"/>
                  <a:pt x="734333" y="1527465"/>
                  <a:pt x="729475" y="1532894"/>
                </a:cubicBezTo>
                <a:cubicBezTo>
                  <a:pt x="724751" y="1538047"/>
                  <a:pt x="721465" y="1544352"/>
                  <a:pt x="719950" y="1551182"/>
                </a:cubicBezTo>
                <a:cubicBezTo>
                  <a:pt x="719760" y="1554735"/>
                  <a:pt x="719760" y="1558297"/>
                  <a:pt x="719950" y="1561850"/>
                </a:cubicBezTo>
                <a:lnTo>
                  <a:pt x="719950" y="1571375"/>
                </a:lnTo>
                <a:cubicBezTo>
                  <a:pt x="719741" y="1574623"/>
                  <a:pt x="719102" y="1577823"/>
                  <a:pt x="718045" y="1580900"/>
                </a:cubicBezTo>
                <a:cubicBezTo>
                  <a:pt x="717283" y="1585472"/>
                  <a:pt x="718712" y="1589187"/>
                  <a:pt x="716807" y="1593568"/>
                </a:cubicBezTo>
                <a:cubicBezTo>
                  <a:pt x="715683" y="1596359"/>
                  <a:pt x="714883" y="1599264"/>
                  <a:pt x="714426" y="1602236"/>
                </a:cubicBezTo>
                <a:cubicBezTo>
                  <a:pt x="712082" y="1602512"/>
                  <a:pt x="709720" y="1602284"/>
                  <a:pt x="707472" y="1601569"/>
                </a:cubicBezTo>
                <a:cubicBezTo>
                  <a:pt x="704520" y="1601569"/>
                  <a:pt x="705663" y="1600807"/>
                  <a:pt x="702900" y="1602236"/>
                </a:cubicBezTo>
                <a:cubicBezTo>
                  <a:pt x="700567" y="1603274"/>
                  <a:pt x="698824" y="1605303"/>
                  <a:pt x="698138" y="1607761"/>
                </a:cubicBezTo>
                <a:cubicBezTo>
                  <a:pt x="696900" y="1610523"/>
                  <a:pt x="693852" y="1612523"/>
                  <a:pt x="693090" y="1614809"/>
                </a:cubicBezTo>
                <a:cubicBezTo>
                  <a:pt x="692423" y="1620086"/>
                  <a:pt x="692423" y="1625439"/>
                  <a:pt x="693090" y="1630716"/>
                </a:cubicBezTo>
                <a:cubicBezTo>
                  <a:pt x="693090" y="1636145"/>
                  <a:pt x="693090" y="1641574"/>
                  <a:pt x="693090" y="1647003"/>
                </a:cubicBezTo>
                <a:cubicBezTo>
                  <a:pt x="692861" y="1649813"/>
                  <a:pt x="692318" y="1652595"/>
                  <a:pt x="691470" y="1655290"/>
                </a:cubicBezTo>
                <a:cubicBezTo>
                  <a:pt x="690899" y="1657862"/>
                  <a:pt x="690994" y="1660815"/>
                  <a:pt x="690423" y="1663196"/>
                </a:cubicBezTo>
                <a:cubicBezTo>
                  <a:pt x="689994" y="1666235"/>
                  <a:pt x="689299" y="1669235"/>
                  <a:pt x="688327" y="1672150"/>
                </a:cubicBezTo>
                <a:cubicBezTo>
                  <a:pt x="686898" y="1674893"/>
                  <a:pt x="686089" y="1677922"/>
                  <a:pt x="685946" y="1681008"/>
                </a:cubicBezTo>
                <a:cubicBezTo>
                  <a:pt x="685498" y="1683427"/>
                  <a:pt x="684898" y="1685808"/>
                  <a:pt x="684136" y="1688152"/>
                </a:cubicBezTo>
                <a:cubicBezTo>
                  <a:pt x="683898" y="1690523"/>
                  <a:pt x="683898" y="1692924"/>
                  <a:pt x="684136" y="1695295"/>
                </a:cubicBezTo>
                <a:lnTo>
                  <a:pt x="684136" y="1711393"/>
                </a:lnTo>
                <a:cubicBezTo>
                  <a:pt x="684136" y="1722727"/>
                  <a:pt x="684136" y="1734062"/>
                  <a:pt x="684136" y="1745397"/>
                </a:cubicBezTo>
                <a:cubicBezTo>
                  <a:pt x="684298" y="1750607"/>
                  <a:pt x="682536" y="1755693"/>
                  <a:pt x="679183" y="1759684"/>
                </a:cubicBezTo>
                <a:cubicBezTo>
                  <a:pt x="675468" y="1763494"/>
                  <a:pt x="669658" y="1763399"/>
                  <a:pt x="665753" y="1766257"/>
                </a:cubicBezTo>
                <a:cubicBezTo>
                  <a:pt x="661848" y="1769114"/>
                  <a:pt x="663562" y="1774448"/>
                  <a:pt x="662324" y="1779211"/>
                </a:cubicBezTo>
                <a:cubicBezTo>
                  <a:pt x="661086" y="1784478"/>
                  <a:pt x="660609" y="1789898"/>
                  <a:pt x="660895" y="1795308"/>
                </a:cubicBezTo>
                <a:cubicBezTo>
                  <a:pt x="660895" y="1800737"/>
                  <a:pt x="660895" y="1806071"/>
                  <a:pt x="660895" y="1811405"/>
                </a:cubicBezTo>
                <a:cubicBezTo>
                  <a:pt x="661105" y="1814177"/>
                  <a:pt x="660514" y="1816958"/>
                  <a:pt x="659181" y="1819406"/>
                </a:cubicBezTo>
                <a:cubicBezTo>
                  <a:pt x="657514" y="1821873"/>
                  <a:pt x="656285" y="1824616"/>
                  <a:pt x="655561" y="1827502"/>
                </a:cubicBezTo>
                <a:cubicBezTo>
                  <a:pt x="654990" y="1830550"/>
                  <a:pt x="653180" y="1833408"/>
                  <a:pt x="652323" y="1836456"/>
                </a:cubicBezTo>
                <a:cubicBezTo>
                  <a:pt x="651846" y="1839999"/>
                  <a:pt x="651846" y="1843580"/>
                  <a:pt x="652323" y="1847124"/>
                </a:cubicBezTo>
                <a:cubicBezTo>
                  <a:pt x="652761" y="1850848"/>
                  <a:pt x="651923" y="1854610"/>
                  <a:pt x="649941" y="1857792"/>
                </a:cubicBezTo>
                <a:cubicBezTo>
                  <a:pt x="646131" y="1862935"/>
                  <a:pt x="640416" y="1861602"/>
                  <a:pt x="639940" y="1868174"/>
                </a:cubicBezTo>
                <a:cubicBezTo>
                  <a:pt x="639464" y="1872651"/>
                  <a:pt x="638131" y="1876842"/>
                  <a:pt x="637940" y="1881128"/>
                </a:cubicBezTo>
                <a:cubicBezTo>
                  <a:pt x="637940" y="1887034"/>
                  <a:pt x="637940" y="1893034"/>
                  <a:pt x="637940" y="1899035"/>
                </a:cubicBezTo>
                <a:cubicBezTo>
                  <a:pt x="639092" y="1907970"/>
                  <a:pt x="638378" y="1917056"/>
                  <a:pt x="635844" y="1925705"/>
                </a:cubicBezTo>
                <a:cubicBezTo>
                  <a:pt x="633730" y="1930191"/>
                  <a:pt x="631882" y="1934801"/>
                  <a:pt x="630320" y="1939516"/>
                </a:cubicBezTo>
                <a:cubicBezTo>
                  <a:pt x="629082" y="1943231"/>
                  <a:pt x="628986" y="1947517"/>
                  <a:pt x="627653" y="1951137"/>
                </a:cubicBezTo>
                <a:cubicBezTo>
                  <a:pt x="626319" y="1954756"/>
                  <a:pt x="627653" y="1955994"/>
                  <a:pt x="624033" y="1955804"/>
                </a:cubicBezTo>
                <a:cubicBezTo>
                  <a:pt x="620414" y="1955613"/>
                  <a:pt x="620414" y="1951708"/>
                  <a:pt x="619938" y="1950375"/>
                </a:cubicBezTo>
                <a:cubicBezTo>
                  <a:pt x="619081" y="1946660"/>
                  <a:pt x="619938" y="1940850"/>
                  <a:pt x="616127" y="1938278"/>
                </a:cubicBezTo>
                <a:cubicBezTo>
                  <a:pt x="611937" y="1938945"/>
                  <a:pt x="607079" y="1954280"/>
                  <a:pt x="606602" y="1957804"/>
                </a:cubicBezTo>
                <a:cubicBezTo>
                  <a:pt x="605269" y="1963234"/>
                  <a:pt x="609365" y="1976092"/>
                  <a:pt x="600031" y="1974473"/>
                </a:cubicBezTo>
                <a:cubicBezTo>
                  <a:pt x="596678" y="1973835"/>
                  <a:pt x="593591" y="1972216"/>
                  <a:pt x="591172" y="1969806"/>
                </a:cubicBezTo>
                <a:cubicBezTo>
                  <a:pt x="589077" y="1967139"/>
                  <a:pt x="590124" y="1963138"/>
                  <a:pt x="586600" y="1961710"/>
                </a:cubicBezTo>
                <a:cubicBezTo>
                  <a:pt x="584847" y="1961328"/>
                  <a:pt x="583028" y="1961328"/>
                  <a:pt x="581266" y="1961710"/>
                </a:cubicBezTo>
                <a:cubicBezTo>
                  <a:pt x="576789" y="1961710"/>
                  <a:pt x="574408" y="1961043"/>
                  <a:pt x="572313" y="1965138"/>
                </a:cubicBezTo>
                <a:cubicBezTo>
                  <a:pt x="570217" y="1969234"/>
                  <a:pt x="570027" y="1973520"/>
                  <a:pt x="568217" y="1977711"/>
                </a:cubicBezTo>
                <a:cubicBezTo>
                  <a:pt x="566407" y="1981902"/>
                  <a:pt x="565836" y="1984569"/>
                  <a:pt x="559740" y="1984855"/>
                </a:cubicBezTo>
                <a:cubicBezTo>
                  <a:pt x="556025" y="1984855"/>
                  <a:pt x="550215" y="1985998"/>
                  <a:pt x="547167" y="1983141"/>
                </a:cubicBezTo>
                <a:cubicBezTo>
                  <a:pt x="544119" y="1980283"/>
                  <a:pt x="544404" y="1974092"/>
                  <a:pt x="543261" y="1970568"/>
                </a:cubicBezTo>
                <a:cubicBezTo>
                  <a:pt x="542118" y="1967044"/>
                  <a:pt x="541166" y="1965805"/>
                  <a:pt x="540499" y="1963329"/>
                </a:cubicBezTo>
                <a:cubicBezTo>
                  <a:pt x="539832" y="1960852"/>
                  <a:pt x="540499" y="1959804"/>
                  <a:pt x="540499" y="1957995"/>
                </a:cubicBezTo>
                <a:cubicBezTo>
                  <a:pt x="537356" y="1943612"/>
                  <a:pt x="519354" y="1941993"/>
                  <a:pt x="514972" y="1928086"/>
                </a:cubicBezTo>
                <a:cubicBezTo>
                  <a:pt x="513924" y="1924752"/>
                  <a:pt x="512972" y="1920561"/>
                  <a:pt x="511924" y="1916942"/>
                </a:cubicBezTo>
                <a:cubicBezTo>
                  <a:pt x="510495" y="1911799"/>
                  <a:pt x="506781" y="1913132"/>
                  <a:pt x="502399" y="1914751"/>
                </a:cubicBezTo>
                <a:cubicBezTo>
                  <a:pt x="499580" y="1915751"/>
                  <a:pt x="497141" y="1917618"/>
                  <a:pt x="495446" y="1920085"/>
                </a:cubicBezTo>
                <a:cubicBezTo>
                  <a:pt x="492684" y="1923133"/>
                  <a:pt x="492684" y="1926086"/>
                  <a:pt x="490588" y="1929610"/>
                </a:cubicBezTo>
                <a:cubicBezTo>
                  <a:pt x="488502" y="1932210"/>
                  <a:pt x="486102" y="1934544"/>
                  <a:pt x="483444" y="1936563"/>
                </a:cubicBezTo>
                <a:cubicBezTo>
                  <a:pt x="481730" y="1938087"/>
                  <a:pt x="480587" y="1940659"/>
                  <a:pt x="478682" y="1941707"/>
                </a:cubicBezTo>
                <a:cubicBezTo>
                  <a:pt x="473624" y="1943117"/>
                  <a:pt x="468204" y="1942174"/>
                  <a:pt x="463918" y="1939135"/>
                </a:cubicBezTo>
                <a:cubicBezTo>
                  <a:pt x="460632" y="1935535"/>
                  <a:pt x="459251" y="1930582"/>
                  <a:pt x="460203" y="1925800"/>
                </a:cubicBezTo>
                <a:cubicBezTo>
                  <a:pt x="460203" y="1920561"/>
                  <a:pt x="460965" y="1909703"/>
                  <a:pt x="456774" y="1905512"/>
                </a:cubicBezTo>
                <a:cubicBezTo>
                  <a:pt x="456165" y="1904874"/>
                  <a:pt x="455412" y="1904388"/>
                  <a:pt x="454584" y="1904083"/>
                </a:cubicBezTo>
                <a:cubicBezTo>
                  <a:pt x="454584" y="1903036"/>
                  <a:pt x="454107" y="1901988"/>
                  <a:pt x="453822" y="1900940"/>
                </a:cubicBezTo>
                <a:cubicBezTo>
                  <a:pt x="453536" y="1899892"/>
                  <a:pt x="453250" y="1897606"/>
                  <a:pt x="452583" y="1895511"/>
                </a:cubicBezTo>
                <a:cubicBezTo>
                  <a:pt x="449573" y="1888729"/>
                  <a:pt x="447745" y="1881480"/>
                  <a:pt x="447154" y="1874079"/>
                </a:cubicBezTo>
                <a:cubicBezTo>
                  <a:pt x="447116" y="1869241"/>
                  <a:pt x="446535" y="1864412"/>
                  <a:pt x="445440" y="1859697"/>
                </a:cubicBezTo>
                <a:cubicBezTo>
                  <a:pt x="444382" y="1855334"/>
                  <a:pt x="441249" y="1851772"/>
                  <a:pt x="437058" y="1850172"/>
                </a:cubicBezTo>
                <a:cubicBezTo>
                  <a:pt x="430771" y="1847124"/>
                  <a:pt x="433819" y="1842837"/>
                  <a:pt x="430676" y="1836361"/>
                </a:cubicBezTo>
                <a:cubicBezTo>
                  <a:pt x="428923" y="1833494"/>
                  <a:pt x="427399" y="1830503"/>
                  <a:pt x="426104" y="1827407"/>
                </a:cubicBezTo>
                <a:cubicBezTo>
                  <a:pt x="425675" y="1824435"/>
                  <a:pt x="425675" y="1821425"/>
                  <a:pt x="426104" y="1818453"/>
                </a:cubicBezTo>
                <a:lnTo>
                  <a:pt x="426104" y="1778829"/>
                </a:lnTo>
                <a:cubicBezTo>
                  <a:pt x="426104" y="1771971"/>
                  <a:pt x="425151" y="1765304"/>
                  <a:pt x="424675" y="1758446"/>
                </a:cubicBezTo>
                <a:cubicBezTo>
                  <a:pt x="424694" y="1755865"/>
                  <a:pt x="424208" y="1753312"/>
                  <a:pt x="423246" y="1750921"/>
                </a:cubicBezTo>
                <a:cubicBezTo>
                  <a:pt x="421198" y="1745082"/>
                  <a:pt x="420360" y="1738901"/>
                  <a:pt x="420770" y="1732728"/>
                </a:cubicBezTo>
                <a:cubicBezTo>
                  <a:pt x="420389" y="1727271"/>
                  <a:pt x="420960" y="1721794"/>
                  <a:pt x="422484" y="1716536"/>
                </a:cubicBezTo>
                <a:cubicBezTo>
                  <a:pt x="423723" y="1712726"/>
                  <a:pt x="424961" y="1708249"/>
                  <a:pt x="426580" y="1704439"/>
                </a:cubicBezTo>
                <a:cubicBezTo>
                  <a:pt x="428133" y="1701886"/>
                  <a:pt x="429228" y="1699077"/>
                  <a:pt x="429819" y="1696152"/>
                </a:cubicBezTo>
                <a:cubicBezTo>
                  <a:pt x="429914" y="1694371"/>
                  <a:pt x="429914" y="1692600"/>
                  <a:pt x="429819" y="1690819"/>
                </a:cubicBezTo>
                <a:cubicBezTo>
                  <a:pt x="429885" y="1687437"/>
                  <a:pt x="429590" y="1684046"/>
                  <a:pt x="428961" y="1680722"/>
                </a:cubicBezTo>
                <a:lnTo>
                  <a:pt x="428961" y="1680722"/>
                </a:lnTo>
                <a:cubicBezTo>
                  <a:pt x="425952" y="1668644"/>
                  <a:pt x="422065" y="1656805"/>
                  <a:pt x="417341" y="1645289"/>
                </a:cubicBezTo>
                <a:cubicBezTo>
                  <a:pt x="415245" y="1639193"/>
                  <a:pt x="412102" y="1633859"/>
                  <a:pt x="410197" y="1627668"/>
                </a:cubicBezTo>
                <a:cubicBezTo>
                  <a:pt x="408540" y="1621877"/>
                  <a:pt x="407768" y="1615876"/>
                  <a:pt x="407911" y="1609856"/>
                </a:cubicBezTo>
                <a:cubicBezTo>
                  <a:pt x="408616" y="1599969"/>
                  <a:pt x="409978" y="1590130"/>
                  <a:pt x="412007" y="1580424"/>
                </a:cubicBezTo>
                <a:cubicBezTo>
                  <a:pt x="414007" y="1568498"/>
                  <a:pt x="414388" y="1556354"/>
                  <a:pt x="413150" y="1544324"/>
                </a:cubicBezTo>
                <a:cubicBezTo>
                  <a:pt x="410988" y="1532418"/>
                  <a:pt x="407997" y="1520673"/>
                  <a:pt x="404196" y="1509177"/>
                </a:cubicBezTo>
                <a:cubicBezTo>
                  <a:pt x="402101" y="1501938"/>
                  <a:pt x="400577" y="1494699"/>
                  <a:pt x="398672" y="1487460"/>
                </a:cubicBezTo>
                <a:cubicBezTo>
                  <a:pt x="397719" y="1483745"/>
                  <a:pt x="396576" y="1480221"/>
                  <a:pt x="395433" y="1476601"/>
                </a:cubicBezTo>
                <a:cubicBezTo>
                  <a:pt x="393986" y="1469248"/>
                  <a:pt x="390966" y="1462295"/>
                  <a:pt x="386575" y="1456218"/>
                </a:cubicBezTo>
                <a:cubicBezTo>
                  <a:pt x="379050" y="1456885"/>
                  <a:pt x="375335" y="1475268"/>
                  <a:pt x="372669" y="1481269"/>
                </a:cubicBezTo>
                <a:cubicBezTo>
                  <a:pt x="369306" y="1490689"/>
                  <a:pt x="364734" y="1499623"/>
                  <a:pt x="359048" y="1507843"/>
                </a:cubicBezTo>
                <a:cubicBezTo>
                  <a:pt x="349523" y="1518607"/>
                  <a:pt x="332759" y="1494508"/>
                  <a:pt x="326377" y="1486412"/>
                </a:cubicBezTo>
                <a:cubicBezTo>
                  <a:pt x="318976" y="1475849"/>
                  <a:pt x="312813" y="1464466"/>
                  <a:pt x="307994" y="1452503"/>
                </a:cubicBezTo>
                <a:cubicBezTo>
                  <a:pt x="302850" y="1442026"/>
                  <a:pt x="301326" y="1428976"/>
                  <a:pt x="295516" y="1419261"/>
                </a:cubicBezTo>
                <a:cubicBezTo>
                  <a:pt x="286810" y="1402621"/>
                  <a:pt x="274228" y="1388314"/>
                  <a:pt x="258845" y="1377541"/>
                </a:cubicBezTo>
                <a:cubicBezTo>
                  <a:pt x="237223" y="1362873"/>
                  <a:pt x="216554" y="1349919"/>
                  <a:pt x="206457" y="1324392"/>
                </a:cubicBezTo>
                <a:cubicBezTo>
                  <a:pt x="203257" y="1315638"/>
                  <a:pt x="201371" y="1306456"/>
                  <a:pt x="200838" y="1297150"/>
                </a:cubicBezTo>
                <a:cubicBezTo>
                  <a:pt x="200171" y="1289911"/>
                  <a:pt x="201504" y="1277052"/>
                  <a:pt x="195504" y="1271719"/>
                </a:cubicBezTo>
                <a:cubicBezTo>
                  <a:pt x="193884" y="1270194"/>
                  <a:pt x="191884" y="1269242"/>
                  <a:pt x="190170" y="1267527"/>
                </a:cubicBezTo>
                <a:cubicBezTo>
                  <a:pt x="188684" y="1266061"/>
                  <a:pt x="187398" y="1264394"/>
                  <a:pt x="186360" y="1262575"/>
                </a:cubicBezTo>
                <a:cubicBezTo>
                  <a:pt x="185121" y="1260574"/>
                  <a:pt x="185598" y="1257621"/>
                  <a:pt x="184455" y="1255907"/>
                </a:cubicBezTo>
                <a:cubicBezTo>
                  <a:pt x="180740" y="1250383"/>
                  <a:pt x="173120" y="1260479"/>
                  <a:pt x="170453" y="1262003"/>
                </a:cubicBezTo>
                <a:cubicBezTo>
                  <a:pt x="165405" y="1264670"/>
                  <a:pt x="160928" y="1261051"/>
                  <a:pt x="158070" y="1257050"/>
                </a:cubicBezTo>
                <a:cubicBezTo>
                  <a:pt x="155689" y="1252507"/>
                  <a:pt x="153927" y="1247668"/>
                  <a:pt x="152832" y="1242667"/>
                </a:cubicBezTo>
                <a:cubicBezTo>
                  <a:pt x="150641" y="1236667"/>
                  <a:pt x="147212" y="1233142"/>
                  <a:pt x="147307" y="1226665"/>
                </a:cubicBezTo>
                <a:cubicBezTo>
                  <a:pt x="147307" y="1216664"/>
                  <a:pt x="147307" y="1206758"/>
                  <a:pt x="148260" y="1196947"/>
                </a:cubicBezTo>
                <a:cubicBezTo>
                  <a:pt x="148764" y="1194185"/>
                  <a:pt x="148431" y="1191327"/>
                  <a:pt x="147307" y="1188756"/>
                </a:cubicBezTo>
                <a:cubicBezTo>
                  <a:pt x="146288" y="1187013"/>
                  <a:pt x="144926" y="1185489"/>
                  <a:pt x="143307" y="1184279"/>
                </a:cubicBezTo>
                <a:cubicBezTo>
                  <a:pt x="140154" y="1181431"/>
                  <a:pt x="135687" y="1180555"/>
                  <a:pt x="131686" y="1181993"/>
                </a:cubicBezTo>
                <a:cubicBezTo>
                  <a:pt x="129305" y="1182564"/>
                  <a:pt x="126733" y="1183898"/>
                  <a:pt x="124447" y="1182564"/>
                </a:cubicBezTo>
                <a:cubicBezTo>
                  <a:pt x="122161" y="1181231"/>
                  <a:pt x="122828" y="1180088"/>
                  <a:pt x="122161" y="1178469"/>
                </a:cubicBezTo>
                <a:cubicBezTo>
                  <a:pt x="121875" y="1177345"/>
                  <a:pt x="121456" y="1176259"/>
                  <a:pt x="120923" y="1175230"/>
                </a:cubicBezTo>
                <a:cubicBezTo>
                  <a:pt x="120923" y="1175230"/>
                  <a:pt x="119685" y="1174563"/>
                  <a:pt x="119494" y="1174087"/>
                </a:cubicBezTo>
                <a:cubicBezTo>
                  <a:pt x="118751" y="1172306"/>
                  <a:pt x="118180" y="1170458"/>
                  <a:pt x="117780" y="1168563"/>
                </a:cubicBezTo>
                <a:cubicBezTo>
                  <a:pt x="117780" y="1167134"/>
                  <a:pt x="117780" y="1164753"/>
                  <a:pt x="116922" y="1163134"/>
                </a:cubicBezTo>
                <a:cubicBezTo>
                  <a:pt x="116065" y="1159895"/>
                  <a:pt x="111969" y="1157990"/>
                  <a:pt x="110541" y="1154561"/>
                </a:cubicBezTo>
                <a:cubicBezTo>
                  <a:pt x="109112" y="1151132"/>
                  <a:pt x="109017" y="1148465"/>
                  <a:pt x="107969" y="1145036"/>
                </a:cubicBezTo>
                <a:cubicBezTo>
                  <a:pt x="106350" y="1140464"/>
                  <a:pt x="105302" y="1138178"/>
                  <a:pt x="101206" y="1141893"/>
                </a:cubicBezTo>
                <a:cubicBezTo>
                  <a:pt x="99149" y="1143674"/>
                  <a:pt x="97291" y="1145693"/>
                  <a:pt x="95682" y="1147894"/>
                </a:cubicBezTo>
                <a:cubicBezTo>
                  <a:pt x="91872" y="1153227"/>
                  <a:pt x="89871" y="1163895"/>
                  <a:pt x="82061" y="1164753"/>
                </a:cubicBezTo>
                <a:cubicBezTo>
                  <a:pt x="74250" y="1165610"/>
                  <a:pt x="73679" y="1155228"/>
                  <a:pt x="70917" y="1149989"/>
                </a:cubicBezTo>
                <a:cubicBezTo>
                  <a:pt x="68935" y="1146836"/>
                  <a:pt x="67554" y="1143350"/>
                  <a:pt x="66821" y="1139702"/>
                </a:cubicBezTo>
                <a:cubicBezTo>
                  <a:pt x="66487" y="1134949"/>
                  <a:pt x="66487" y="1130168"/>
                  <a:pt x="66821" y="1125414"/>
                </a:cubicBezTo>
                <a:cubicBezTo>
                  <a:pt x="66821" y="1121604"/>
                  <a:pt x="68440" y="1114080"/>
                  <a:pt x="66821" y="1110936"/>
                </a:cubicBezTo>
                <a:cubicBezTo>
                  <a:pt x="65201" y="1107793"/>
                  <a:pt x="60153" y="1109889"/>
                  <a:pt x="58248" y="1112175"/>
                </a:cubicBezTo>
                <a:cubicBezTo>
                  <a:pt x="56343" y="1114461"/>
                  <a:pt x="56439" y="1115889"/>
                  <a:pt x="55486" y="1117223"/>
                </a:cubicBezTo>
                <a:cubicBezTo>
                  <a:pt x="54534" y="1118557"/>
                  <a:pt x="52819" y="1120461"/>
                  <a:pt x="51962" y="1121795"/>
                </a:cubicBezTo>
                <a:cubicBezTo>
                  <a:pt x="51105" y="1123128"/>
                  <a:pt x="50152" y="1127701"/>
                  <a:pt x="48818" y="1130653"/>
                </a:cubicBezTo>
                <a:cubicBezTo>
                  <a:pt x="47485" y="1133606"/>
                  <a:pt x="44056" y="1139607"/>
                  <a:pt x="40246" y="1137035"/>
                </a:cubicBezTo>
                <a:cubicBezTo>
                  <a:pt x="38151" y="1135702"/>
                  <a:pt x="38246" y="1133225"/>
                  <a:pt x="38246" y="1130939"/>
                </a:cubicBezTo>
                <a:cubicBezTo>
                  <a:pt x="38246" y="1126748"/>
                  <a:pt x="37008" y="1123319"/>
                  <a:pt x="36531" y="1119033"/>
                </a:cubicBezTo>
                <a:cubicBezTo>
                  <a:pt x="36055" y="1114746"/>
                  <a:pt x="37389" y="1110079"/>
                  <a:pt x="36531" y="1105698"/>
                </a:cubicBezTo>
                <a:cubicBezTo>
                  <a:pt x="34750" y="1098078"/>
                  <a:pt x="33512" y="1090344"/>
                  <a:pt x="32817" y="1082552"/>
                </a:cubicBezTo>
                <a:cubicBezTo>
                  <a:pt x="33817" y="1071779"/>
                  <a:pt x="33817" y="1060940"/>
                  <a:pt x="32817" y="1050167"/>
                </a:cubicBezTo>
                <a:cubicBezTo>
                  <a:pt x="32055" y="1045595"/>
                  <a:pt x="29483" y="1042357"/>
                  <a:pt x="29007" y="1037594"/>
                </a:cubicBezTo>
                <a:cubicBezTo>
                  <a:pt x="28054" y="1030298"/>
                  <a:pt x="27483" y="1022954"/>
                  <a:pt x="27292" y="1015591"/>
                </a:cubicBezTo>
                <a:cubicBezTo>
                  <a:pt x="27483" y="1012838"/>
                  <a:pt x="28130" y="1010133"/>
                  <a:pt x="29197" y="1007590"/>
                </a:cubicBezTo>
                <a:cubicBezTo>
                  <a:pt x="29912" y="1000437"/>
                  <a:pt x="29912" y="993226"/>
                  <a:pt x="29197" y="986064"/>
                </a:cubicBezTo>
                <a:lnTo>
                  <a:pt x="29197" y="964728"/>
                </a:lnTo>
                <a:cubicBezTo>
                  <a:pt x="28959" y="961051"/>
                  <a:pt x="28321" y="957412"/>
                  <a:pt x="27292" y="953869"/>
                </a:cubicBezTo>
                <a:cubicBezTo>
                  <a:pt x="26625" y="950535"/>
                  <a:pt x="28340" y="946630"/>
                  <a:pt x="27292" y="943392"/>
                </a:cubicBezTo>
                <a:cubicBezTo>
                  <a:pt x="24054" y="944344"/>
                  <a:pt x="24911" y="951107"/>
                  <a:pt x="20625" y="952345"/>
                </a:cubicBezTo>
                <a:cubicBezTo>
                  <a:pt x="12814" y="954345"/>
                  <a:pt x="13385" y="944249"/>
                  <a:pt x="13385" y="939582"/>
                </a:cubicBezTo>
                <a:lnTo>
                  <a:pt x="13385" y="922722"/>
                </a:lnTo>
                <a:cubicBezTo>
                  <a:pt x="13690" y="917608"/>
                  <a:pt x="14290" y="912521"/>
                  <a:pt x="15195" y="907483"/>
                </a:cubicBezTo>
                <a:cubicBezTo>
                  <a:pt x="16291" y="903034"/>
                  <a:pt x="18091" y="898786"/>
                  <a:pt x="20529" y="894910"/>
                </a:cubicBezTo>
                <a:cubicBezTo>
                  <a:pt x="22015" y="891823"/>
                  <a:pt x="23292" y="888642"/>
                  <a:pt x="24339" y="885385"/>
                </a:cubicBezTo>
                <a:cubicBezTo>
                  <a:pt x="25168" y="883346"/>
                  <a:pt x="25682" y="881193"/>
                  <a:pt x="25863" y="879003"/>
                </a:cubicBezTo>
                <a:cubicBezTo>
                  <a:pt x="25673" y="876850"/>
                  <a:pt x="25673" y="874678"/>
                  <a:pt x="25863" y="872526"/>
                </a:cubicBezTo>
                <a:cubicBezTo>
                  <a:pt x="26435" y="870621"/>
                  <a:pt x="27387" y="869383"/>
                  <a:pt x="27864" y="867382"/>
                </a:cubicBezTo>
                <a:cubicBezTo>
                  <a:pt x="28054" y="865258"/>
                  <a:pt x="28054" y="863125"/>
                  <a:pt x="27864" y="861001"/>
                </a:cubicBezTo>
                <a:cubicBezTo>
                  <a:pt x="27864" y="856333"/>
                  <a:pt x="27864" y="851476"/>
                  <a:pt x="27864" y="846713"/>
                </a:cubicBezTo>
                <a:cubicBezTo>
                  <a:pt x="27864" y="841951"/>
                  <a:pt x="25863" y="836521"/>
                  <a:pt x="21768" y="842427"/>
                </a:cubicBezTo>
                <a:cubicBezTo>
                  <a:pt x="19863" y="845189"/>
                  <a:pt x="18624" y="851952"/>
                  <a:pt x="13481" y="847666"/>
                </a:cubicBezTo>
                <a:cubicBezTo>
                  <a:pt x="10623" y="845475"/>
                  <a:pt x="11385" y="839284"/>
                  <a:pt x="11766" y="836045"/>
                </a:cubicBezTo>
                <a:cubicBezTo>
                  <a:pt x="12214" y="833940"/>
                  <a:pt x="12814" y="831873"/>
                  <a:pt x="13576" y="829854"/>
                </a:cubicBezTo>
                <a:cubicBezTo>
                  <a:pt x="13814" y="827730"/>
                  <a:pt x="14224" y="825624"/>
                  <a:pt x="14814" y="823567"/>
                </a:cubicBezTo>
                <a:cubicBezTo>
                  <a:pt x="16681" y="819348"/>
                  <a:pt x="17500" y="814738"/>
                  <a:pt x="17196" y="810137"/>
                </a:cubicBezTo>
                <a:cubicBezTo>
                  <a:pt x="17196" y="807565"/>
                  <a:pt x="17196" y="804803"/>
                  <a:pt x="17196" y="802136"/>
                </a:cubicBezTo>
                <a:cubicBezTo>
                  <a:pt x="16843" y="799983"/>
                  <a:pt x="16272" y="797878"/>
                  <a:pt x="15481" y="795850"/>
                </a:cubicBezTo>
                <a:cubicBezTo>
                  <a:pt x="14433" y="791182"/>
                  <a:pt x="17291" y="787277"/>
                  <a:pt x="17196" y="782419"/>
                </a:cubicBezTo>
                <a:cubicBezTo>
                  <a:pt x="17196" y="772037"/>
                  <a:pt x="28149" y="753844"/>
                  <a:pt x="14624" y="747843"/>
                </a:cubicBezTo>
                <a:cubicBezTo>
                  <a:pt x="12938" y="747186"/>
                  <a:pt x="11223" y="746615"/>
                  <a:pt x="9480" y="746129"/>
                </a:cubicBezTo>
                <a:cubicBezTo>
                  <a:pt x="7080" y="745567"/>
                  <a:pt x="4861" y="744424"/>
                  <a:pt x="3003" y="742795"/>
                </a:cubicBezTo>
                <a:cubicBezTo>
                  <a:pt x="-4902" y="735080"/>
                  <a:pt x="5289" y="720602"/>
                  <a:pt x="5385" y="710791"/>
                </a:cubicBezTo>
                <a:cubicBezTo>
                  <a:pt x="5261" y="707124"/>
                  <a:pt x="4937" y="703467"/>
                  <a:pt x="4432" y="699837"/>
                </a:cubicBezTo>
                <a:cubicBezTo>
                  <a:pt x="3765" y="688312"/>
                  <a:pt x="9957" y="678978"/>
                  <a:pt x="11766" y="668214"/>
                </a:cubicBezTo>
                <a:cubicBezTo>
                  <a:pt x="11766" y="666024"/>
                  <a:pt x="13290" y="664976"/>
                  <a:pt x="13671" y="662976"/>
                </a:cubicBezTo>
                <a:cubicBezTo>
                  <a:pt x="14052" y="660976"/>
                  <a:pt x="13195" y="660309"/>
                  <a:pt x="13671" y="659166"/>
                </a:cubicBezTo>
                <a:cubicBezTo>
                  <a:pt x="14148" y="658023"/>
                  <a:pt x="15005" y="657451"/>
                  <a:pt x="15100" y="657070"/>
                </a:cubicBezTo>
                <a:cubicBezTo>
                  <a:pt x="15548" y="654556"/>
                  <a:pt x="15710" y="652003"/>
                  <a:pt x="15576" y="649450"/>
                </a:cubicBezTo>
                <a:cubicBezTo>
                  <a:pt x="15652" y="644869"/>
                  <a:pt x="16595" y="640344"/>
                  <a:pt x="18339" y="636115"/>
                </a:cubicBezTo>
                <a:cubicBezTo>
                  <a:pt x="19767" y="631257"/>
                  <a:pt x="20720" y="625733"/>
                  <a:pt x="13767" y="627447"/>
                </a:cubicBezTo>
                <a:cubicBezTo>
                  <a:pt x="11709" y="628152"/>
                  <a:pt x="9728" y="629076"/>
                  <a:pt x="7861" y="630210"/>
                </a:cubicBezTo>
                <a:cubicBezTo>
                  <a:pt x="6242" y="631257"/>
                  <a:pt x="5575" y="633448"/>
                  <a:pt x="3003" y="632591"/>
                </a:cubicBezTo>
                <a:cubicBezTo>
                  <a:pt x="432" y="631734"/>
                  <a:pt x="1289" y="621542"/>
                  <a:pt x="1289" y="618113"/>
                </a:cubicBezTo>
                <a:cubicBezTo>
                  <a:pt x="1289" y="614684"/>
                  <a:pt x="1289" y="612874"/>
                  <a:pt x="1289" y="610207"/>
                </a:cubicBezTo>
                <a:lnTo>
                  <a:pt x="1289" y="608112"/>
                </a:lnTo>
                <a:cubicBezTo>
                  <a:pt x="1289" y="606683"/>
                  <a:pt x="1289" y="605254"/>
                  <a:pt x="1289" y="603921"/>
                </a:cubicBezTo>
                <a:cubicBezTo>
                  <a:pt x="1289" y="600206"/>
                  <a:pt x="2718" y="601444"/>
                  <a:pt x="4623" y="598587"/>
                </a:cubicBezTo>
                <a:cubicBezTo>
                  <a:pt x="6527" y="595729"/>
                  <a:pt x="6432" y="592872"/>
                  <a:pt x="7575" y="590586"/>
                </a:cubicBezTo>
                <a:cubicBezTo>
                  <a:pt x="9642" y="587033"/>
                  <a:pt x="11300" y="583271"/>
                  <a:pt x="12528" y="579346"/>
                </a:cubicBezTo>
                <a:cubicBezTo>
                  <a:pt x="13224" y="577479"/>
                  <a:pt x="13671" y="575527"/>
                  <a:pt x="13862" y="573536"/>
                </a:cubicBezTo>
                <a:cubicBezTo>
                  <a:pt x="13862" y="570583"/>
                  <a:pt x="13862" y="567535"/>
                  <a:pt x="13862" y="564678"/>
                </a:cubicBezTo>
                <a:lnTo>
                  <a:pt x="13862" y="533340"/>
                </a:lnTo>
                <a:cubicBezTo>
                  <a:pt x="13862" y="528006"/>
                  <a:pt x="13862" y="522577"/>
                  <a:pt x="13862" y="517243"/>
                </a:cubicBezTo>
                <a:cubicBezTo>
                  <a:pt x="13862" y="510480"/>
                  <a:pt x="9195" y="512481"/>
                  <a:pt x="6242" y="507718"/>
                </a:cubicBezTo>
                <a:cubicBezTo>
                  <a:pt x="-902" y="495717"/>
                  <a:pt x="6909" y="485430"/>
                  <a:pt x="8528" y="473809"/>
                </a:cubicBezTo>
                <a:cubicBezTo>
                  <a:pt x="9290" y="468570"/>
                  <a:pt x="6718" y="464856"/>
                  <a:pt x="6718" y="459617"/>
                </a:cubicBezTo>
                <a:cubicBezTo>
                  <a:pt x="7385" y="453035"/>
                  <a:pt x="6670" y="446387"/>
                  <a:pt x="4623" y="440091"/>
                </a:cubicBezTo>
                <a:cubicBezTo>
                  <a:pt x="1898" y="433852"/>
                  <a:pt x="660" y="427070"/>
                  <a:pt x="1003" y="420279"/>
                </a:cubicBezTo>
                <a:cubicBezTo>
                  <a:pt x="3499" y="405248"/>
                  <a:pt x="7880" y="390589"/>
                  <a:pt x="14052" y="376654"/>
                </a:cubicBezTo>
                <a:cubicBezTo>
                  <a:pt x="17119" y="365138"/>
                  <a:pt x="20872" y="353813"/>
                  <a:pt x="25292" y="342745"/>
                </a:cubicBezTo>
                <a:cubicBezTo>
                  <a:pt x="33198" y="325981"/>
                  <a:pt x="41008" y="309408"/>
                  <a:pt x="49676" y="293215"/>
                </a:cubicBezTo>
                <a:cubicBezTo>
                  <a:pt x="55867" y="281404"/>
                  <a:pt x="64249" y="271212"/>
                  <a:pt x="70821" y="259687"/>
                </a:cubicBezTo>
                <a:cubicBezTo>
                  <a:pt x="86157" y="232731"/>
                  <a:pt x="110445" y="211491"/>
                  <a:pt x="126257" y="184821"/>
                </a:cubicBezTo>
                <a:cubicBezTo>
                  <a:pt x="137725" y="168504"/>
                  <a:pt x="150193" y="152912"/>
                  <a:pt x="163595" y="138148"/>
                </a:cubicBezTo>
                <a:cubicBezTo>
                  <a:pt x="173977" y="124337"/>
                  <a:pt x="183693" y="109573"/>
                  <a:pt x="194456" y="95952"/>
                </a:cubicBezTo>
                <a:cubicBezTo>
                  <a:pt x="202457" y="85665"/>
                  <a:pt x="209696" y="75283"/>
                  <a:pt x="217411" y="64901"/>
                </a:cubicBezTo>
                <a:cubicBezTo>
                  <a:pt x="220573" y="59900"/>
                  <a:pt x="224069" y="55128"/>
                  <a:pt x="227889" y="50613"/>
                </a:cubicBezTo>
                <a:cubicBezTo>
                  <a:pt x="234299" y="46022"/>
                  <a:pt x="241243" y="42222"/>
                  <a:pt x="248558" y="39279"/>
                </a:cubicBezTo>
                <a:cubicBezTo>
                  <a:pt x="265131" y="29754"/>
                  <a:pt x="275895" y="17752"/>
                  <a:pt x="294183" y="12228"/>
                </a:cubicBezTo>
                <a:cubicBezTo>
                  <a:pt x="304279" y="9084"/>
                  <a:pt x="314661" y="3179"/>
                  <a:pt x="324663" y="893"/>
                </a:cubicBezTo>
                <a:cubicBezTo>
                  <a:pt x="335645" y="-298"/>
                  <a:pt x="346732" y="-298"/>
                  <a:pt x="357714" y="893"/>
                </a:cubicBezTo>
                <a:cubicBezTo>
                  <a:pt x="367906" y="893"/>
                  <a:pt x="381717" y="-1107"/>
                  <a:pt x="388861" y="7846"/>
                </a:cubicBezTo>
                <a:cubicBezTo>
                  <a:pt x="394271" y="17895"/>
                  <a:pt x="398186" y="28668"/>
                  <a:pt x="400482" y="39850"/>
                </a:cubicBezTo>
                <a:cubicBezTo>
                  <a:pt x="404882" y="55881"/>
                  <a:pt x="410588" y="71521"/>
                  <a:pt x="417531" y="86618"/>
                </a:cubicBezTo>
                <a:cubicBezTo>
                  <a:pt x="422865" y="97095"/>
                  <a:pt x="429438" y="107097"/>
                  <a:pt x="434391" y="117765"/>
                </a:cubicBezTo>
                <a:cubicBezTo>
                  <a:pt x="434867" y="119003"/>
                  <a:pt x="435534" y="120241"/>
                  <a:pt x="435915" y="121384"/>
                </a:cubicBezTo>
                <a:cubicBezTo>
                  <a:pt x="436296" y="122527"/>
                  <a:pt x="436962" y="123861"/>
                  <a:pt x="437439" y="125099"/>
                </a:cubicBezTo>
                <a:cubicBezTo>
                  <a:pt x="437915" y="126337"/>
                  <a:pt x="438391" y="127480"/>
                  <a:pt x="438677" y="128718"/>
                </a:cubicBezTo>
                <a:cubicBezTo>
                  <a:pt x="439725" y="131766"/>
                  <a:pt x="440677" y="134910"/>
                  <a:pt x="441534" y="138243"/>
                </a:cubicBezTo>
                <a:cubicBezTo>
                  <a:pt x="442392" y="141577"/>
                  <a:pt x="443344" y="144435"/>
                  <a:pt x="444201" y="147768"/>
                </a:cubicBezTo>
                <a:cubicBezTo>
                  <a:pt x="445192" y="153112"/>
                  <a:pt x="446497" y="158389"/>
                  <a:pt x="448107" y="163580"/>
                </a:cubicBezTo>
                <a:cubicBezTo>
                  <a:pt x="449821" y="166361"/>
                  <a:pt x="451869" y="168914"/>
                  <a:pt x="454202" y="171200"/>
                </a:cubicBezTo>
                <a:cubicBezTo>
                  <a:pt x="454517" y="171590"/>
                  <a:pt x="454803" y="172000"/>
                  <a:pt x="455060" y="172438"/>
                </a:cubicBezTo>
                <a:cubicBezTo>
                  <a:pt x="458965" y="179201"/>
                  <a:pt x="460013" y="188916"/>
                  <a:pt x="467347" y="190726"/>
                </a:cubicBezTo>
                <a:cubicBezTo>
                  <a:pt x="474405" y="191202"/>
                  <a:pt x="481349" y="192774"/>
                  <a:pt x="487921" y="195393"/>
                </a:cubicBezTo>
                <a:cubicBezTo>
                  <a:pt x="493350" y="198822"/>
                  <a:pt x="494970" y="204442"/>
                  <a:pt x="498780" y="209205"/>
                </a:cubicBezTo>
                <a:cubicBezTo>
                  <a:pt x="500770" y="211653"/>
                  <a:pt x="503037" y="213862"/>
                  <a:pt x="505542" y="215777"/>
                </a:cubicBezTo>
                <a:cubicBezTo>
                  <a:pt x="509505" y="219025"/>
                  <a:pt x="514524" y="220692"/>
                  <a:pt x="519639" y="220444"/>
                </a:cubicBezTo>
                <a:cubicBezTo>
                  <a:pt x="525593" y="219482"/>
                  <a:pt x="531222" y="217053"/>
                  <a:pt x="536022" y="213396"/>
                </a:cubicBezTo>
                <a:cubicBezTo>
                  <a:pt x="542480" y="209395"/>
                  <a:pt x="550091" y="207652"/>
                  <a:pt x="557644" y="208443"/>
                </a:cubicBezTo>
                <a:cubicBezTo>
                  <a:pt x="562654" y="208081"/>
                  <a:pt x="567579" y="209881"/>
                  <a:pt x="571170" y="213396"/>
                </a:cubicBezTo>
                <a:cubicBezTo>
                  <a:pt x="572598" y="214672"/>
                  <a:pt x="574408" y="215444"/>
                  <a:pt x="576313" y="215586"/>
                </a:cubicBezTo>
                <a:cubicBezTo>
                  <a:pt x="580123" y="215586"/>
                  <a:pt x="580885" y="214824"/>
                  <a:pt x="583647" y="213110"/>
                </a:cubicBezTo>
                <a:cubicBezTo>
                  <a:pt x="589400" y="209767"/>
                  <a:pt x="594763" y="205804"/>
                  <a:pt x="599649" y="201299"/>
                </a:cubicBezTo>
                <a:cubicBezTo>
                  <a:pt x="601764" y="199032"/>
                  <a:pt x="604164" y="197041"/>
                  <a:pt x="606793" y="195393"/>
                </a:cubicBezTo>
                <a:cubicBezTo>
                  <a:pt x="608793" y="194251"/>
                  <a:pt x="610317" y="192250"/>
                  <a:pt x="612032" y="191393"/>
                </a:cubicBezTo>
                <a:cubicBezTo>
                  <a:pt x="613746" y="190536"/>
                  <a:pt x="616223" y="190536"/>
                  <a:pt x="618414" y="189488"/>
                </a:cubicBezTo>
                <a:cubicBezTo>
                  <a:pt x="620604" y="188440"/>
                  <a:pt x="623748" y="186535"/>
                  <a:pt x="626796" y="185297"/>
                </a:cubicBezTo>
                <a:cubicBezTo>
                  <a:pt x="629844" y="184059"/>
                  <a:pt x="632606" y="183201"/>
                  <a:pt x="635177" y="181963"/>
                </a:cubicBezTo>
                <a:cubicBezTo>
                  <a:pt x="637530" y="181058"/>
                  <a:pt x="639693" y="179734"/>
                  <a:pt x="641559" y="178058"/>
                </a:cubicBezTo>
                <a:cubicBezTo>
                  <a:pt x="643274" y="176534"/>
                  <a:pt x="644989" y="175772"/>
                  <a:pt x="646798" y="174438"/>
                </a:cubicBezTo>
                <a:cubicBezTo>
                  <a:pt x="648608" y="173105"/>
                  <a:pt x="649560" y="171105"/>
                  <a:pt x="651370" y="169485"/>
                </a:cubicBezTo>
                <a:cubicBezTo>
                  <a:pt x="653180" y="167866"/>
                  <a:pt x="657657" y="166914"/>
                  <a:pt x="660038" y="165104"/>
                </a:cubicBezTo>
                <a:cubicBezTo>
                  <a:pt x="661790" y="163285"/>
                  <a:pt x="664105" y="162113"/>
                  <a:pt x="666610" y="161770"/>
                </a:cubicBezTo>
                <a:cubicBezTo>
                  <a:pt x="669087" y="161103"/>
                  <a:pt x="671373" y="160818"/>
                  <a:pt x="673849" y="160151"/>
                </a:cubicBezTo>
                <a:cubicBezTo>
                  <a:pt x="675802" y="159389"/>
                  <a:pt x="677802" y="158789"/>
                  <a:pt x="679850" y="158341"/>
                </a:cubicBezTo>
                <a:cubicBezTo>
                  <a:pt x="682812" y="158055"/>
                  <a:pt x="685679" y="159456"/>
                  <a:pt x="687279" y="161961"/>
                </a:cubicBezTo>
                <a:cubicBezTo>
                  <a:pt x="689089" y="164532"/>
                  <a:pt x="688041" y="166914"/>
                  <a:pt x="689756" y="169200"/>
                </a:cubicBezTo>
                <a:cubicBezTo>
                  <a:pt x="691470" y="171486"/>
                  <a:pt x="700043" y="171486"/>
                  <a:pt x="703186" y="171009"/>
                </a:cubicBezTo>
                <a:cubicBezTo>
                  <a:pt x="708101" y="170076"/>
                  <a:pt x="712673" y="167838"/>
                  <a:pt x="716426" y="164532"/>
                </a:cubicBezTo>
                <a:cubicBezTo>
                  <a:pt x="720626" y="161265"/>
                  <a:pt x="725160" y="158455"/>
                  <a:pt x="729951" y="156151"/>
                </a:cubicBezTo>
                <a:cubicBezTo>
                  <a:pt x="734180" y="153388"/>
                  <a:pt x="738762" y="151207"/>
                  <a:pt x="743572" y="149673"/>
                </a:cubicBezTo>
                <a:cubicBezTo>
                  <a:pt x="745906" y="149169"/>
                  <a:pt x="748192" y="148502"/>
                  <a:pt x="750430" y="147673"/>
                </a:cubicBezTo>
                <a:cubicBezTo>
                  <a:pt x="752316" y="146502"/>
                  <a:pt x="754497" y="145902"/>
                  <a:pt x="756717" y="145959"/>
                </a:cubicBezTo>
                <a:cubicBezTo>
                  <a:pt x="763365" y="145273"/>
                  <a:pt x="769956" y="144092"/>
                  <a:pt x="776433" y="142434"/>
                </a:cubicBezTo>
                <a:cubicBezTo>
                  <a:pt x="779005" y="142434"/>
                  <a:pt x="781767" y="142434"/>
                  <a:pt x="784244" y="142434"/>
                </a:cubicBezTo>
                <a:cubicBezTo>
                  <a:pt x="786720" y="142434"/>
                  <a:pt x="787864" y="140053"/>
                  <a:pt x="789768" y="139482"/>
                </a:cubicBezTo>
                <a:cubicBezTo>
                  <a:pt x="794559" y="138558"/>
                  <a:pt x="799513" y="139025"/>
                  <a:pt x="804056" y="140815"/>
                </a:cubicBezTo>
                <a:cubicBezTo>
                  <a:pt x="809276" y="141387"/>
                  <a:pt x="814552" y="141387"/>
                  <a:pt x="819772" y="140815"/>
                </a:cubicBezTo>
                <a:cubicBezTo>
                  <a:pt x="825144" y="140120"/>
                  <a:pt x="830240" y="138015"/>
                  <a:pt x="834536" y="134719"/>
                </a:cubicBezTo>
                <a:cubicBezTo>
                  <a:pt x="839746" y="131433"/>
                  <a:pt x="845270" y="128652"/>
                  <a:pt x="851014" y="126432"/>
                </a:cubicBezTo>
                <a:cubicBezTo>
                  <a:pt x="863092" y="121499"/>
                  <a:pt x="876065" y="119127"/>
                  <a:pt x="889114" y="119479"/>
                </a:cubicBezTo>
                <a:cubicBezTo>
                  <a:pt x="901468" y="118289"/>
                  <a:pt x="913908" y="118289"/>
                  <a:pt x="926262" y="119479"/>
                </a:cubicBezTo>
                <a:cubicBezTo>
                  <a:pt x="930615" y="120889"/>
                  <a:pt x="934653" y="123118"/>
                  <a:pt x="938168" y="126051"/>
                </a:cubicBezTo>
                <a:cubicBezTo>
                  <a:pt x="942787" y="128147"/>
                  <a:pt x="947921" y="128842"/>
                  <a:pt x="952931" y="128052"/>
                </a:cubicBezTo>
                <a:cubicBezTo>
                  <a:pt x="960142" y="128909"/>
                  <a:pt x="967457" y="128547"/>
                  <a:pt x="974553" y="127004"/>
                </a:cubicBezTo>
                <a:cubicBezTo>
                  <a:pt x="980269" y="124909"/>
                  <a:pt x="985983" y="122718"/>
                  <a:pt x="991317" y="121289"/>
                </a:cubicBezTo>
                <a:lnTo>
                  <a:pt x="991317" y="121289"/>
                </a:lnTo>
                <a:cubicBezTo>
                  <a:pt x="1003871" y="118965"/>
                  <a:pt x="1016683" y="118260"/>
                  <a:pt x="1029417" y="119193"/>
                </a:cubicBezTo>
                <a:cubicBezTo>
                  <a:pt x="1035332" y="119108"/>
                  <a:pt x="1041228" y="119841"/>
                  <a:pt x="1046944" y="121384"/>
                </a:cubicBezTo>
                <a:cubicBezTo>
                  <a:pt x="1053325" y="122908"/>
                  <a:pt x="1060183" y="122146"/>
                  <a:pt x="1065994" y="123575"/>
                </a:cubicBezTo>
                <a:cubicBezTo>
                  <a:pt x="1070946" y="124489"/>
                  <a:pt x="1075737" y="126156"/>
                  <a:pt x="1080186" y="128528"/>
                </a:cubicBezTo>
                <a:cubicBezTo>
                  <a:pt x="1084548" y="132119"/>
                  <a:pt x="1089825" y="134424"/>
                  <a:pt x="1095426" y="135195"/>
                </a:cubicBezTo>
                <a:cubicBezTo>
                  <a:pt x="1102255" y="134338"/>
                  <a:pt x="1109170" y="134338"/>
                  <a:pt x="1116000" y="135195"/>
                </a:cubicBezTo>
                <a:cubicBezTo>
                  <a:pt x="1119333" y="136434"/>
                  <a:pt x="1120762" y="139767"/>
                  <a:pt x="1123144" y="142053"/>
                </a:cubicBezTo>
                <a:cubicBezTo>
                  <a:pt x="1125525" y="144339"/>
                  <a:pt x="1128954" y="145292"/>
                  <a:pt x="1128763" y="148911"/>
                </a:cubicBezTo>
                <a:cubicBezTo>
                  <a:pt x="1128763" y="148911"/>
                  <a:pt x="1142955" y="152436"/>
                  <a:pt x="1144289" y="152912"/>
                </a:cubicBezTo>
                <a:cubicBezTo>
                  <a:pt x="1150118" y="154236"/>
                  <a:pt x="1155671" y="156589"/>
                  <a:pt x="1160672" y="159865"/>
                </a:cubicBezTo>
                <a:cubicBezTo>
                  <a:pt x="1167530" y="164913"/>
                  <a:pt x="1174198" y="169962"/>
                  <a:pt x="1180960" y="175105"/>
                </a:cubicBezTo>
                <a:cubicBezTo>
                  <a:pt x="1195905" y="188402"/>
                  <a:pt x="1212450" y="199794"/>
                  <a:pt x="1230205" y="209014"/>
                </a:cubicBezTo>
                <a:cubicBezTo>
                  <a:pt x="1238777" y="212824"/>
                  <a:pt x="1247254" y="216348"/>
                  <a:pt x="1255350" y="220444"/>
                </a:cubicBezTo>
                <a:cubicBezTo>
                  <a:pt x="1263447" y="224540"/>
                  <a:pt x="1267162" y="233303"/>
                  <a:pt x="1273924" y="239494"/>
                </a:cubicBezTo>
                <a:cubicBezTo>
                  <a:pt x="1286878" y="250705"/>
                  <a:pt x="1297823" y="264040"/>
                  <a:pt x="1306309" y="278928"/>
                </a:cubicBezTo>
                <a:cubicBezTo>
                  <a:pt x="1313262" y="292072"/>
                  <a:pt x="1320121" y="306074"/>
                  <a:pt x="1327645" y="318933"/>
                </a:cubicBezTo>
                <a:cubicBezTo>
                  <a:pt x="1331932" y="326172"/>
                  <a:pt x="1337170" y="332363"/>
                  <a:pt x="1341933" y="339697"/>
                </a:cubicBezTo>
                <a:cubicBezTo>
                  <a:pt x="1345971" y="346536"/>
                  <a:pt x="1349572" y="353632"/>
                  <a:pt x="1352696" y="360938"/>
                </a:cubicBezTo>
                <a:cubicBezTo>
                  <a:pt x="1356315" y="368177"/>
                  <a:pt x="1358506" y="375797"/>
                  <a:pt x="1361649" y="383417"/>
                </a:cubicBezTo>
                <a:cubicBezTo>
                  <a:pt x="1366640" y="391780"/>
                  <a:pt x="1370546" y="400743"/>
                  <a:pt x="1373270" y="410087"/>
                </a:cubicBezTo>
                <a:cubicBezTo>
                  <a:pt x="1375651" y="428089"/>
                  <a:pt x="1377747" y="450949"/>
                  <a:pt x="1387367" y="467237"/>
                </a:cubicBezTo>
                <a:cubicBezTo>
                  <a:pt x="1392034" y="475333"/>
                  <a:pt x="1398130" y="477905"/>
                  <a:pt x="1401655" y="487049"/>
                </a:cubicBezTo>
                <a:cubicBezTo>
                  <a:pt x="1405074" y="495155"/>
                  <a:pt x="1407998" y="503451"/>
                  <a:pt x="1410417" y="511909"/>
                </a:cubicBezTo>
                <a:cubicBezTo>
                  <a:pt x="1414532" y="522053"/>
                  <a:pt x="1419247" y="531940"/>
                  <a:pt x="1424514" y="541532"/>
                </a:cubicBezTo>
                <a:cubicBezTo>
                  <a:pt x="1427734" y="551647"/>
                  <a:pt x="1428905" y="562297"/>
                  <a:pt x="1427944" y="572869"/>
                </a:cubicBezTo>
                <a:cubicBezTo>
                  <a:pt x="1427467" y="578546"/>
                  <a:pt x="1427467" y="584242"/>
                  <a:pt x="1427944" y="589919"/>
                </a:cubicBezTo>
                <a:cubicBezTo>
                  <a:pt x="1428801" y="594396"/>
                  <a:pt x="1431277" y="596110"/>
                  <a:pt x="1431849" y="601159"/>
                </a:cubicBezTo>
                <a:cubicBezTo>
                  <a:pt x="1433563" y="611388"/>
                  <a:pt x="1435916" y="621504"/>
                  <a:pt x="1438897" y="631448"/>
                </a:cubicBezTo>
                <a:cubicBezTo>
                  <a:pt x="1440935" y="642545"/>
                  <a:pt x="1444126" y="653403"/>
                  <a:pt x="1448422" y="663833"/>
                </a:cubicBezTo>
                <a:cubicBezTo>
                  <a:pt x="1450423" y="668119"/>
                  <a:pt x="1454042" y="671929"/>
                  <a:pt x="1456233" y="676311"/>
                </a:cubicBezTo>
                <a:cubicBezTo>
                  <a:pt x="1458423" y="680692"/>
                  <a:pt x="1460424" y="688598"/>
                  <a:pt x="1463281" y="693551"/>
                </a:cubicBezTo>
                <a:cubicBezTo>
                  <a:pt x="1468510" y="699828"/>
                  <a:pt x="1473073" y="706619"/>
                  <a:pt x="1476902" y="713839"/>
                </a:cubicBezTo>
                <a:cubicBezTo>
                  <a:pt x="1480378" y="723888"/>
                  <a:pt x="1482122" y="734451"/>
                  <a:pt x="1482046" y="745081"/>
                </a:cubicBezTo>
                <a:cubicBezTo>
                  <a:pt x="1482046" y="767179"/>
                  <a:pt x="1482046" y="789182"/>
                  <a:pt x="1482046" y="811185"/>
                </a:cubicBezTo>
                <a:cubicBezTo>
                  <a:pt x="1481283" y="820710"/>
                  <a:pt x="1481579" y="830292"/>
                  <a:pt x="1482903" y="839760"/>
                </a:cubicBezTo>
                <a:cubicBezTo>
                  <a:pt x="1485188" y="849285"/>
                  <a:pt x="1488903" y="858810"/>
                  <a:pt x="1492428" y="868335"/>
                </a:cubicBezTo>
                <a:cubicBezTo>
                  <a:pt x="1496914" y="877612"/>
                  <a:pt x="1500829" y="887156"/>
                  <a:pt x="1504144" y="896910"/>
                </a:cubicBezTo>
                <a:cubicBezTo>
                  <a:pt x="1504467" y="907806"/>
                  <a:pt x="1505839" y="918655"/>
                  <a:pt x="1508239" y="929295"/>
                </a:cubicBezTo>
                <a:cubicBezTo>
                  <a:pt x="1510811" y="936153"/>
                  <a:pt x="1514526" y="938058"/>
                  <a:pt x="1514812" y="945773"/>
                </a:cubicBezTo>
                <a:cubicBezTo>
                  <a:pt x="1514812" y="950917"/>
                  <a:pt x="1514812" y="956251"/>
                  <a:pt x="1514812" y="961394"/>
                </a:cubicBezTo>
                <a:lnTo>
                  <a:pt x="1514812" y="1014162"/>
                </a:lnTo>
                <a:cubicBezTo>
                  <a:pt x="1516745" y="1018287"/>
                  <a:pt x="1517498" y="1022868"/>
                  <a:pt x="1517002" y="1027402"/>
                </a:cubicBezTo>
                <a:close/>
              </a:path>
            </a:pathLst>
          </a:custGeom>
          <a:solidFill>
            <a:srgbClr val="BFBFBF">
              <a:alpha val="40000"/>
            </a:srgbClr>
          </a:solidFill>
          <a:ln w="9525" cap="flat">
            <a:noFill/>
            <a:prstDash val="solid"/>
            <a:miter/>
          </a:ln>
        </p:spPr>
        <p:txBody>
          <a:bodyPr rtlCol="0" anchor="ctr"/>
          <a:lstStyle/>
          <a:p>
            <a:endParaRPr lang="en-US"/>
          </a:p>
        </p:txBody>
      </p:sp>
      <p:sp>
        <p:nvSpPr>
          <p:cNvPr id="565" name="Freeform: Shape 564">
            <a:extLst>
              <a:ext uri="{FF2B5EF4-FFF2-40B4-BE49-F238E27FC236}">
                <a16:creationId xmlns:a16="http://schemas.microsoft.com/office/drawing/2014/main" id="{D2E32FC6-6F1F-2C6F-E4F2-A54EF111767F}"/>
              </a:ext>
            </a:extLst>
          </p:cNvPr>
          <p:cNvSpPr/>
          <p:nvPr/>
        </p:nvSpPr>
        <p:spPr>
          <a:xfrm>
            <a:off x="9350390" y="2826539"/>
            <a:ext cx="18810" cy="6547"/>
          </a:xfrm>
          <a:custGeom>
            <a:avLst/>
            <a:gdLst>
              <a:gd name="connsiteX0" fmla="*/ 0 w 12859"/>
              <a:gd name="connsiteY0" fmla="*/ 0 h 4476"/>
              <a:gd name="connsiteX1" fmla="*/ 12859 w 12859"/>
              <a:gd name="connsiteY1" fmla="*/ 4477 h 4476"/>
              <a:gd name="connsiteX2" fmla="*/ 0 w 12859"/>
              <a:gd name="connsiteY2" fmla="*/ 0 h 4476"/>
            </a:gdLst>
            <a:ahLst/>
            <a:cxnLst>
              <a:cxn ang="0">
                <a:pos x="connsiteX0" y="connsiteY0"/>
              </a:cxn>
              <a:cxn ang="0">
                <a:pos x="connsiteX1" y="connsiteY1"/>
              </a:cxn>
              <a:cxn ang="0">
                <a:pos x="connsiteX2" y="connsiteY2"/>
              </a:cxn>
            </a:cxnLst>
            <a:rect l="l" t="t" r="r" b="b"/>
            <a:pathLst>
              <a:path w="12859" h="4476">
                <a:moveTo>
                  <a:pt x="0" y="0"/>
                </a:moveTo>
                <a:cubicBezTo>
                  <a:pt x="1238" y="2000"/>
                  <a:pt x="9525" y="3715"/>
                  <a:pt x="12859" y="4477"/>
                </a:cubicBezTo>
                <a:cubicBezTo>
                  <a:pt x="8944" y="2086"/>
                  <a:pt x="4553" y="562"/>
                  <a:pt x="0" y="0"/>
                </a:cubicBezTo>
                <a:close/>
              </a:path>
            </a:pathLst>
          </a:custGeom>
          <a:solidFill>
            <a:srgbClr val="BFBFBF">
              <a:alpha val="40000"/>
            </a:srgbClr>
          </a:solidFill>
          <a:ln w="9525"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1306C476-3437-6F53-6E57-58680ED56F6E}"/>
              </a:ext>
            </a:extLst>
          </p:cNvPr>
          <p:cNvSpPr/>
          <p:nvPr/>
        </p:nvSpPr>
        <p:spPr>
          <a:xfrm>
            <a:off x="7515353" y="2325319"/>
            <a:ext cx="1125236" cy="2458234"/>
          </a:xfrm>
          <a:custGeom>
            <a:avLst/>
            <a:gdLst>
              <a:gd name="connsiteX0" fmla="*/ 768527 w 769249"/>
              <a:gd name="connsiteY0" fmla="*/ 363034 h 1680531"/>
              <a:gd name="connsiteX1" fmla="*/ 746334 w 769249"/>
              <a:gd name="connsiteY1" fmla="*/ 345126 h 1680531"/>
              <a:gd name="connsiteX2" fmla="*/ 717759 w 769249"/>
              <a:gd name="connsiteY2" fmla="*/ 334649 h 1680531"/>
              <a:gd name="connsiteX3" fmla="*/ 704615 w 769249"/>
              <a:gd name="connsiteY3" fmla="*/ 327791 h 1680531"/>
              <a:gd name="connsiteX4" fmla="*/ 688613 w 769249"/>
              <a:gd name="connsiteY4" fmla="*/ 321790 h 1680531"/>
              <a:gd name="connsiteX5" fmla="*/ 668991 w 769249"/>
              <a:gd name="connsiteY5" fmla="*/ 315694 h 1680531"/>
              <a:gd name="connsiteX6" fmla="*/ 651084 w 769249"/>
              <a:gd name="connsiteY6" fmla="*/ 315694 h 1680531"/>
              <a:gd name="connsiteX7" fmla="*/ 633273 w 769249"/>
              <a:gd name="connsiteY7" fmla="*/ 318933 h 1680531"/>
              <a:gd name="connsiteX8" fmla="*/ 632225 w 769249"/>
              <a:gd name="connsiteY8" fmla="*/ 333125 h 1680531"/>
              <a:gd name="connsiteX9" fmla="*/ 634701 w 769249"/>
              <a:gd name="connsiteY9" fmla="*/ 346460 h 1680531"/>
              <a:gd name="connsiteX10" fmla="*/ 634701 w 769249"/>
              <a:gd name="connsiteY10" fmla="*/ 362653 h 1680531"/>
              <a:gd name="connsiteX11" fmla="*/ 641750 w 769249"/>
              <a:gd name="connsiteY11" fmla="*/ 377035 h 1680531"/>
              <a:gd name="connsiteX12" fmla="*/ 656894 w 769249"/>
              <a:gd name="connsiteY12" fmla="*/ 395514 h 1680531"/>
              <a:gd name="connsiteX13" fmla="*/ 672611 w 769249"/>
              <a:gd name="connsiteY13" fmla="*/ 414564 h 1680531"/>
              <a:gd name="connsiteX14" fmla="*/ 672611 w 769249"/>
              <a:gd name="connsiteY14" fmla="*/ 429518 h 1680531"/>
              <a:gd name="connsiteX15" fmla="*/ 663086 w 769249"/>
              <a:gd name="connsiteY15" fmla="*/ 421231 h 1680531"/>
              <a:gd name="connsiteX16" fmla="*/ 653561 w 769249"/>
              <a:gd name="connsiteY16" fmla="*/ 409039 h 1680531"/>
              <a:gd name="connsiteX17" fmla="*/ 648417 w 769249"/>
              <a:gd name="connsiteY17" fmla="*/ 401514 h 1680531"/>
              <a:gd name="connsiteX18" fmla="*/ 642798 w 769249"/>
              <a:gd name="connsiteY18" fmla="*/ 399133 h 1680531"/>
              <a:gd name="connsiteX19" fmla="*/ 637654 w 769249"/>
              <a:gd name="connsiteY19" fmla="*/ 387418 h 1680531"/>
              <a:gd name="connsiteX20" fmla="*/ 630129 w 769249"/>
              <a:gd name="connsiteY20" fmla="*/ 379607 h 1680531"/>
              <a:gd name="connsiteX21" fmla="*/ 623557 w 769249"/>
              <a:gd name="connsiteY21" fmla="*/ 369511 h 1680531"/>
              <a:gd name="connsiteX22" fmla="*/ 618794 w 769249"/>
              <a:gd name="connsiteY22" fmla="*/ 365034 h 1680531"/>
              <a:gd name="connsiteX23" fmla="*/ 615651 w 769249"/>
              <a:gd name="connsiteY23" fmla="*/ 358080 h 1680531"/>
              <a:gd name="connsiteX24" fmla="*/ 606793 w 769249"/>
              <a:gd name="connsiteY24" fmla="*/ 350175 h 1680531"/>
              <a:gd name="connsiteX25" fmla="*/ 564502 w 769249"/>
              <a:gd name="connsiteY25" fmla="*/ 321600 h 1680531"/>
              <a:gd name="connsiteX26" fmla="*/ 559930 w 769249"/>
              <a:gd name="connsiteY26" fmla="*/ 310170 h 1680531"/>
              <a:gd name="connsiteX27" fmla="*/ 554406 w 769249"/>
              <a:gd name="connsiteY27" fmla="*/ 296739 h 1680531"/>
              <a:gd name="connsiteX28" fmla="*/ 549167 w 769249"/>
              <a:gd name="connsiteY28" fmla="*/ 286167 h 1680531"/>
              <a:gd name="connsiteX29" fmla="*/ 539642 w 769249"/>
              <a:gd name="connsiteY29" fmla="*/ 275784 h 1680531"/>
              <a:gd name="connsiteX30" fmla="*/ 560025 w 769249"/>
              <a:gd name="connsiteY30" fmla="*/ 279309 h 1680531"/>
              <a:gd name="connsiteX31" fmla="*/ 553167 w 769249"/>
              <a:gd name="connsiteY31" fmla="*/ 259306 h 1680531"/>
              <a:gd name="connsiteX32" fmla="*/ 529164 w 769249"/>
              <a:gd name="connsiteY32" fmla="*/ 239494 h 1680531"/>
              <a:gd name="connsiteX33" fmla="*/ 520497 w 769249"/>
              <a:gd name="connsiteY33" fmla="*/ 234637 h 1680531"/>
              <a:gd name="connsiteX34" fmla="*/ 511829 w 769249"/>
              <a:gd name="connsiteY34" fmla="*/ 226350 h 1680531"/>
              <a:gd name="connsiteX35" fmla="*/ 482301 w 769249"/>
              <a:gd name="connsiteY35" fmla="*/ 211681 h 1680531"/>
              <a:gd name="connsiteX36" fmla="*/ 470300 w 769249"/>
              <a:gd name="connsiteY36" fmla="*/ 206062 h 1680531"/>
              <a:gd name="connsiteX37" fmla="*/ 460775 w 769249"/>
              <a:gd name="connsiteY37" fmla="*/ 200918 h 1680531"/>
              <a:gd name="connsiteX38" fmla="*/ 451250 w 769249"/>
              <a:gd name="connsiteY38" fmla="*/ 197870 h 1680531"/>
              <a:gd name="connsiteX39" fmla="*/ 436486 w 769249"/>
              <a:gd name="connsiteY39" fmla="*/ 184821 h 1680531"/>
              <a:gd name="connsiteX40" fmla="*/ 415722 w 769249"/>
              <a:gd name="connsiteY40" fmla="*/ 158913 h 1680531"/>
              <a:gd name="connsiteX41" fmla="*/ 414388 w 769249"/>
              <a:gd name="connsiteY41" fmla="*/ 163675 h 1680531"/>
              <a:gd name="connsiteX42" fmla="*/ 414388 w 769249"/>
              <a:gd name="connsiteY42" fmla="*/ 173200 h 1680531"/>
              <a:gd name="connsiteX43" fmla="*/ 409340 w 769249"/>
              <a:gd name="connsiteY43" fmla="*/ 181296 h 1680531"/>
              <a:gd name="connsiteX44" fmla="*/ 408006 w 769249"/>
              <a:gd name="connsiteY44" fmla="*/ 184535 h 1680531"/>
              <a:gd name="connsiteX45" fmla="*/ 404958 w 769249"/>
              <a:gd name="connsiteY45" fmla="*/ 187678 h 1680531"/>
              <a:gd name="connsiteX46" fmla="*/ 399053 w 769249"/>
              <a:gd name="connsiteY46" fmla="*/ 193298 h 1680531"/>
              <a:gd name="connsiteX47" fmla="*/ 383527 w 769249"/>
              <a:gd name="connsiteY47" fmla="*/ 183773 h 1680531"/>
              <a:gd name="connsiteX48" fmla="*/ 374764 w 769249"/>
              <a:gd name="connsiteY48" fmla="*/ 168724 h 1680531"/>
              <a:gd name="connsiteX49" fmla="*/ 367906 w 769249"/>
              <a:gd name="connsiteY49" fmla="*/ 198918 h 1680531"/>
              <a:gd name="connsiteX50" fmla="*/ 367906 w 769249"/>
              <a:gd name="connsiteY50" fmla="*/ 211491 h 1680531"/>
              <a:gd name="connsiteX51" fmla="*/ 362763 w 769249"/>
              <a:gd name="connsiteY51" fmla="*/ 223968 h 1680531"/>
              <a:gd name="connsiteX52" fmla="*/ 361429 w 769249"/>
              <a:gd name="connsiteY52" fmla="*/ 255211 h 1680531"/>
              <a:gd name="connsiteX53" fmla="*/ 357524 w 769249"/>
              <a:gd name="connsiteY53" fmla="*/ 272165 h 1680531"/>
              <a:gd name="connsiteX54" fmla="*/ 350380 w 769249"/>
              <a:gd name="connsiteY54" fmla="*/ 281118 h 1680531"/>
              <a:gd name="connsiteX55" fmla="*/ 337712 w 769249"/>
              <a:gd name="connsiteY55" fmla="*/ 281118 h 1680531"/>
              <a:gd name="connsiteX56" fmla="*/ 331140 w 769249"/>
              <a:gd name="connsiteY56" fmla="*/ 291787 h 1680531"/>
              <a:gd name="connsiteX57" fmla="*/ 319519 w 769249"/>
              <a:gd name="connsiteY57" fmla="*/ 310265 h 1680531"/>
              <a:gd name="connsiteX58" fmla="*/ 315900 w 769249"/>
              <a:gd name="connsiteY58" fmla="*/ 306550 h 1680531"/>
              <a:gd name="connsiteX59" fmla="*/ 313137 w 769249"/>
              <a:gd name="connsiteY59" fmla="*/ 304455 h 1680531"/>
              <a:gd name="connsiteX60" fmla="*/ 313137 w 769249"/>
              <a:gd name="connsiteY60" fmla="*/ 300740 h 1680531"/>
              <a:gd name="connsiteX61" fmla="*/ 308280 w 769249"/>
              <a:gd name="connsiteY61" fmla="*/ 293311 h 1680531"/>
              <a:gd name="connsiteX62" fmla="*/ 303041 w 769249"/>
              <a:gd name="connsiteY62" fmla="*/ 281118 h 1680531"/>
              <a:gd name="connsiteX63" fmla="*/ 297040 w 769249"/>
              <a:gd name="connsiteY63" fmla="*/ 267974 h 1680531"/>
              <a:gd name="connsiteX64" fmla="*/ 295230 w 769249"/>
              <a:gd name="connsiteY64" fmla="*/ 282262 h 1680531"/>
              <a:gd name="connsiteX65" fmla="*/ 295230 w 769249"/>
              <a:gd name="connsiteY65" fmla="*/ 294644 h 1680531"/>
              <a:gd name="connsiteX66" fmla="*/ 291706 w 769249"/>
              <a:gd name="connsiteY66" fmla="*/ 315504 h 1680531"/>
              <a:gd name="connsiteX67" fmla="*/ 291706 w 769249"/>
              <a:gd name="connsiteY67" fmla="*/ 342745 h 1680531"/>
              <a:gd name="connsiteX68" fmla="*/ 293516 w 769249"/>
              <a:gd name="connsiteY68" fmla="*/ 351699 h 1680531"/>
              <a:gd name="connsiteX69" fmla="*/ 293516 w 769249"/>
              <a:gd name="connsiteY69" fmla="*/ 363224 h 1680531"/>
              <a:gd name="connsiteX70" fmla="*/ 292277 w 769249"/>
              <a:gd name="connsiteY70" fmla="*/ 372749 h 1680531"/>
              <a:gd name="connsiteX71" fmla="*/ 288182 w 769249"/>
              <a:gd name="connsiteY71" fmla="*/ 383226 h 1680531"/>
              <a:gd name="connsiteX72" fmla="*/ 286372 w 769249"/>
              <a:gd name="connsiteY72" fmla="*/ 392751 h 1680531"/>
              <a:gd name="connsiteX73" fmla="*/ 281895 w 769249"/>
              <a:gd name="connsiteY73" fmla="*/ 399038 h 1680531"/>
              <a:gd name="connsiteX74" fmla="*/ 272370 w 769249"/>
              <a:gd name="connsiteY74" fmla="*/ 382941 h 1680531"/>
              <a:gd name="connsiteX75" fmla="*/ 265703 w 769249"/>
              <a:gd name="connsiteY75" fmla="*/ 368844 h 1680531"/>
              <a:gd name="connsiteX76" fmla="*/ 260274 w 769249"/>
              <a:gd name="connsiteY76" fmla="*/ 382560 h 1680531"/>
              <a:gd name="connsiteX77" fmla="*/ 257988 w 769249"/>
              <a:gd name="connsiteY77" fmla="*/ 392751 h 1680531"/>
              <a:gd name="connsiteX78" fmla="*/ 257988 w 769249"/>
              <a:gd name="connsiteY78" fmla="*/ 402276 h 1680531"/>
              <a:gd name="connsiteX79" fmla="*/ 254749 w 769249"/>
              <a:gd name="connsiteY79" fmla="*/ 414945 h 1680531"/>
              <a:gd name="connsiteX80" fmla="*/ 251320 w 769249"/>
              <a:gd name="connsiteY80" fmla="*/ 439424 h 1680531"/>
              <a:gd name="connsiteX81" fmla="*/ 251320 w 769249"/>
              <a:gd name="connsiteY81" fmla="*/ 450473 h 1680531"/>
              <a:gd name="connsiteX82" fmla="*/ 246081 w 769249"/>
              <a:gd name="connsiteY82" fmla="*/ 459998 h 1680531"/>
              <a:gd name="connsiteX83" fmla="*/ 240938 w 769249"/>
              <a:gd name="connsiteY83" fmla="*/ 468094 h 1680531"/>
              <a:gd name="connsiteX84" fmla="*/ 232422 w 769249"/>
              <a:gd name="connsiteY84" fmla="*/ 464722 h 1680531"/>
              <a:gd name="connsiteX85" fmla="*/ 231889 w 769249"/>
              <a:gd name="connsiteY85" fmla="*/ 462379 h 1680531"/>
              <a:gd name="connsiteX86" fmla="*/ 231889 w 769249"/>
              <a:gd name="connsiteY86" fmla="*/ 449139 h 1680531"/>
              <a:gd name="connsiteX87" fmla="*/ 235127 w 769249"/>
              <a:gd name="connsiteY87" fmla="*/ 437995 h 1680531"/>
              <a:gd name="connsiteX88" fmla="*/ 235127 w 769249"/>
              <a:gd name="connsiteY88" fmla="*/ 428470 h 1680531"/>
              <a:gd name="connsiteX89" fmla="*/ 230270 w 769249"/>
              <a:gd name="connsiteY89" fmla="*/ 418945 h 1680531"/>
              <a:gd name="connsiteX90" fmla="*/ 225698 w 769249"/>
              <a:gd name="connsiteY90" fmla="*/ 410087 h 1680531"/>
              <a:gd name="connsiteX91" fmla="*/ 223031 w 769249"/>
              <a:gd name="connsiteY91" fmla="*/ 407515 h 1680531"/>
              <a:gd name="connsiteX92" fmla="*/ 221221 w 769249"/>
              <a:gd name="connsiteY92" fmla="*/ 402943 h 1680531"/>
              <a:gd name="connsiteX93" fmla="*/ 221221 w 769249"/>
              <a:gd name="connsiteY93" fmla="*/ 417326 h 1680531"/>
              <a:gd name="connsiteX94" fmla="*/ 216554 w 769249"/>
              <a:gd name="connsiteY94" fmla="*/ 432947 h 1680531"/>
              <a:gd name="connsiteX95" fmla="*/ 213982 w 769249"/>
              <a:gd name="connsiteY95" fmla="*/ 452854 h 1680531"/>
              <a:gd name="connsiteX96" fmla="*/ 213982 w 769249"/>
              <a:gd name="connsiteY96" fmla="*/ 458284 h 1680531"/>
              <a:gd name="connsiteX97" fmla="*/ 210648 w 769249"/>
              <a:gd name="connsiteY97" fmla="*/ 466284 h 1680531"/>
              <a:gd name="connsiteX98" fmla="*/ 207981 w 769249"/>
              <a:gd name="connsiteY98" fmla="*/ 479334 h 1680531"/>
              <a:gd name="connsiteX99" fmla="*/ 206552 w 769249"/>
              <a:gd name="connsiteY99" fmla="*/ 500575 h 1680531"/>
              <a:gd name="connsiteX100" fmla="*/ 203028 w 769249"/>
              <a:gd name="connsiteY100" fmla="*/ 508861 h 1680531"/>
              <a:gd name="connsiteX101" fmla="*/ 199504 w 769249"/>
              <a:gd name="connsiteY101" fmla="*/ 523720 h 1680531"/>
              <a:gd name="connsiteX102" fmla="*/ 195885 w 769249"/>
              <a:gd name="connsiteY102" fmla="*/ 537817 h 1680531"/>
              <a:gd name="connsiteX103" fmla="*/ 194360 w 769249"/>
              <a:gd name="connsiteY103" fmla="*/ 545533 h 1680531"/>
              <a:gd name="connsiteX104" fmla="*/ 185502 w 769249"/>
              <a:gd name="connsiteY104" fmla="*/ 540961 h 1680531"/>
              <a:gd name="connsiteX105" fmla="*/ 185502 w 769249"/>
              <a:gd name="connsiteY105" fmla="*/ 529721 h 1680531"/>
              <a:gd name="connsiteX106" fmla="*/ 187217 w 769249"/>
              <a:gd name="connsiteY106" fmla="*/ 517624 h 1680531"/>
              <a:gd name="connsiteX107" fmla="*/ 187217 w 769249"/>
              <a:gd name="connsiteY107" fmla="*/ 504766 h 1680531"/>
              <a:gd name="connsiteX108" fmla="*/ 179692 w 769249"/>
              <a:gd name="connsiteY108" fmla="*/ 519434 h 1680531"/>
              <a:gd name="connsiteX109" fmla="*/ 173215 w 769249"/>
              <a:gd name="connsiteY109" fmla="*/ 535150 h 1680531"/>
              <a:gd name="connsiteX110" fmla="*/ 169691 w 769249"/>
              <a:gd name="connsiteY110" fmla="*/ 546199 h 1680531"/>
              <a:gd name="connsiteX111" fmla="*/ 163976 w 769249"/>
              <a:gd name="connsiteY111" fmla="*/ 558296 h 1680531"/>
              <a:gd name="connsiteX112" fmla="*/ 159023 w 769249"/>
              <a:gd name="connsiteY112" fmla="*/ 570297 h 1680531"/>
              <a:gd name="connsiteX113" fmla="*/ 153689 w 769249"/>
              <a:gd name="connsiteY113" fmla="*/ 588681 h 1680531"/>
              <a:gd name="connsiteX114" fmla="*/ 149593 w 769249"/>
              <a:gd name="connsiteY114" fmla="*/ 604397 h 1680531"/>
              <a:gd name="connsiteX115" fmla="*/ 144450 w 769249"/>
              <a:gd name="connsiteY115" fmla="*/ 618304 h 1680531"/>
              <a:gd name="connsiteX116" fmla="*/ 135782 w 769249"/>
              <a:gd name="connsiteY116" fmla="*/ 591729 h 1680531"/>
              <a:gd name="connsiteX117" fmla="*/ 135782 w 769249"/>
              <a:gd name="connsiteY117" fmla="*/ 579156 h 1680531"/>
              <a:gd name="connsiteX118" fmla="*/ 135782 w 769249"/>
              <a:gd name="connsiteY118" fmla="*/ 569631 h 1680531"/>
              <a:gd name="connsiteX119" fmla="*/ 127781 w 769249"/>
              <a:gd name="connsiteY119" fmla="*/ 563344 h 1680531"/>
              <a:gd name="connsiteX120" fmla="*/ 121685 w 769249"/>
              <a:gd name="connsiteY120" fmla="*/ 570774 h 1680531"/>
              <a:gd name="connsiteX121" fmla="*/ 121685 w 769249"/>
              <a:gd name="connsiteY121" fmla="*/ 579251 h 1680531"/>
              <a:gd name="connsiteX122" fmla="*/ 119685 w 769249"/>
              <a:gd name="connsiteY122" fmla="*/ 587824 h 1680531"/>
              <a:gd name="connsiteX123" fmla="*/ 119685 w 769249"/>
              <a:gd name="connsiteY123" fmla="*/ 594872 h 1680531"/>
              <a:gd name="connsiteX124" fmla="*/ 116732 w 769249"/>
              <a:gd name="connsiteY124" fmla="*/ 602016 h 1680531"/>
              <a:gd name="connsiteX125" fmla="*/ 114351 w 769249"/>
              <a:gd name="connsiteY125" fmla="*/ 614970 h 1680531"/>
              <a:gd name="connsiteX126" fmla="*/ 106731 w 769249"/>
              <a:gd name="connsiteY126" fmla="*/ 628305 h 1680531"/>
              <a:gd name="connsiteX127" fmla="*/ 95015 w 769249"/>
              <a:gd name="connsiteY127" fmla="*/ 658118 h 1680531"/>
              <a:gd name="connsiteX128" fmla="*/ 85490 w 769249"/>
              <a:gd name="connsiteY128" fmla="*/ 659737 h 1680531"/>
              <a:gd name="connsiteX129" fmla="*/ 83013 w 769249"/>
              <a:gd name="connsiteY129" fmla="*/ 653641 h 1680531"/>
              <a:gd name="connsiteX130" fmla="*/ 82156 w 769249"/>
              <a:gd name="connsiteY130" fmla="*/ 652689 h 1680531"/>
              <a:gd name="connsiteX131" fmla="*/ 82156 w 769249"/>
              <a:gd name="connsiteY131" fmla="*/ 670215 h 1680531"/>
              <a:gd name="connsiteX132" fmla="*/ 80060 w 769249"/>
              <a:gd name="connsiteY132" fmla="*/ 691551 h 1680531"/>
              <a:gd name="connsiteX133" fmla="*/ 82156 w 769249"/>
              <a:gd name="connsiteY133" fmla="*/ 709743 h 1680531"/>
              <a:gd name="connsiteX134" fmla="*/ 85966 w 769249"/>
              <a:gd name="connsiteY134" fmla="*/ 725555 h 1680531"/>
              <a:gd name="connsiteX135" fmla="*/ 100539 w 769249"/>
              <a:gd name="connsiteY135" fmla="*/ 713935 h 1680531"/>
              <a:gd name="connsiteX136" fmla="*/ 110064 w 769249"/>
              <a:gd name="connsiteY136" fmla="*/ 701838 h 1680531"/>
              <a:gd name="connsiteX137" fmla="*/ 120447 w 769249"/>
              <a:gd name="connsiteY137" fmla="*/ 726793 h 1680531"/>
              <a:gd name="connsiteX138" fmla="*/ 143688 w 769249"/>
              <a:gd name="connsiteY138" fmla="*/ 738414 h 1680531"/>
              <a:gd name="connsiteX139" fmla="*/ 155689 w 769249"/>
              <a:gd name="connsiteY139" fmla="*/ 712982 h 1680531"/>
              <a:gd name="connsiteX140" fmla="*/ 160261 w 769249"/>
              <a:gd name="connsiteY140" fmla="*/ 692313 h 1680531"/>
              <a:gd name="connsiteX141" fmla="*/ 170929 w 769249"/>
              <a:gd name="connsiteY141" fmla="*/ 717173 h 1680531"/>
              <a:gd name="connsiteX142" fmla="*/ 189217 w 769249"/>
              <a:gd name="connsiteY142" fmla="*/ 717649 h 1680531"/>
              <a:gd name="connsiteX143" fmla="*/ 202171 w 769249"/>
              <a:gd name="connsiteY143" fmla="*/ 703076 h 1680531"/>
              <a:gd name="connsiteX144" fmla="*/ 205886 w 769249"/>
              <a:gd name="connsiteY144" fmla="*/ 682883 h 1680531"/>
              <a:gd name="connsiteX145" fmla="*/ 205886 w 769249"/>
              <a:gd name="connsiteY145" fmla="*/ 674787 h 1680531"/>
              <a:gd name="connsiteX146" fmla="*/ 208743 w 769249"/>
              <a:gd name="connsiteY146" fmla="*/ 666881 h 1680531"/>
              <a:gd name="connsiteX147" fmla="*/ 208743 w 769249"/>
              <a:gd name="connsiteY147" fmla="*/ 647831 h 1680531"/>
              <a:gd name="connsiteX148" fmla="*/ 211696 w 769249"/>
              <a:gd name="connsiteY148" fmla="*/ 637068 h 1680531"/>
              <a:gd name="connsiteX149" fmla="*/ 211696 w 769249"/>
              <a:gd name="connsiteY149" fmla="*/ 626686 h 1680531"/>
              <a:gd name="connsiteX150" fmla="*/ 221888 w 769249"/>
              <a:gd name="connsiteY150" fmla="*/ 680026 h 1680531"/>
              <a:gd name="connsiteX151" fmla="*/ 224745 w 769249"/>
              <a:gd name="connsiteY151" fmla="*/ 692122 h 1680531"/>
              <a:gd name="connsiteX152" fmla="*/ 227317 w 769249"/>
              <a:gd name="connsiteY152" fmla="*/ 704124 h 1680531"/>
              <a:gd name="connsiteX153" fmla="*/ 229984 w 769249"/>
              <a:gd name="connsiteY153" fmla="*/ 720316 h 1680531"/>
              <a:gd name="connsiteX154" fmla="*/ 233413 w 769249"/>
              <a:gd name="connsiteY154" fmla="*/ 729841 h 1680531"/>
              <a:gd name="connsiteX155" fmla="*/ 240747 w 769249"/>
              <a:gd name="connsiteY155" fmla="*/ 709363 h 1680531"/>
              <a:gd name="connsiteX156" fmla="*/ 246272 w 769249"/>
              <a:gd name="connsiteY156" fmla="*/ 685360 h 1680531"/>
              <a:gd name="connsiteX157" fmla="*/ 246272 w 769249"/>
              <a:gd name="connsiteY157" fmla="*/ 674692 h 1680531"/>
              <a:gd name="connsiteX158" fmla="*/ 251510 w 769249"/>
              <a:gd name="connsiteY158" fmla="*/ 662595 h 1680531"/>
              <a:gd name="connsiteX159" fmla="*/ 254559 w 769249"/>
              <a:gd name="connsiteY159" fmla="*/ 635830 h 1680531"/>
              <a:gd name="connsiteX160" fmla="*/ 254559 w 769249"/>
              <a:gd name="connsiteY160" fmla="*/ 664881 h 1680531"/>
              <a:gd name="connsiteX161" fmla="*/ 260655 w 769249"/>
              <a:gd name="connsiteY161" fmla="*/ 687360 h 1680531"/>
              <a:gd name="connsiteX162" fmla="*/ 265227 w 769249"/>
              <a:gd name="connsiteY162" fmla="*/ 712220 h 1680531"/>
              <a:gd name="connsiteX163" fmla="*/ 265227 w 769249"/>
              <a:gd name="connsiteY163" fmla="*/ 738985 h 1680531"/>
              <a:gd name="connsiteX164" fmla="*/ 254559 w 769249"/>
              <a:gd name="connsiteY164" fmla="*/ 733556 h 1680531"/>
              <a:gd name="connsiteX165" fmla="*/ 238652 w 769249"/>
              <a:gd name="connsiteY165" fmla="*/ 743081 h 1680531"/>
              <a:gd name="connsiteX166" fmla="*/ 233032 w 769249"/>
              <a:gd name="connsiteY166" fmla="*/ 760226 h 1680531"/>
              <a:gd name="connsiteX167" fmla="*/ 227889 w 769249"/>
              <a:gd name="connsiteY167" fmla="*/ 772418 h 1680531"/>
              <a:gd name="connsiteX168" fmla="*/ 225793 w 769249"/>
              <a:gd name="connsiteY168" fmla="*/ 783657 h 1680531"/>
              <a:gd name="connsiteX169" fmla="*/ 216935 w 769249"/>
              <a:gd name="connsiteY169" fmla="*/ 768608 h 1680531"/>
              <a:gd name="connsiteX170" fmla="*/ 204076 w 769249"/>
              <a:gd name="connsiteY170" fmla="*/ 757464 h 1680531"/>
              <a:gd name="connsiteX171" fmla="*/ 199028 w 769249"/>
              <a:gd name="connsiteY171" fmla="*/ 765751 h 1680531"/>
              <a:gd name="connsiteX172" fmla="*/ 189503 w 769249"/>
              <a:gd name="connsiteY172" fmla="*/ 776418 h 1680531"/>
              <a:gd name="connsiteX173" fmla="*/ 182264 w 769249"/>
              <a:gd name="connsiteY173" fmla="*/ 790420 h 1680531"/>
              <a:gd name="connsiteX174" fmla="*/ 179025 w 769249"/>
              <a:gd name="connsiteY174" fmla="*/ 804422 h 1680531"/>
              <a:gd name="connsiteX175" fmla="*/ 172929 w 769249"/>
              <a:gd name="connsiteY175" fmla="*/ 821948 h 1680531"/>
              <a:gd name="connsiteX176" fmla="*/ 150736 w 769249"/>
              <a:gd name="connsiteY176" fmla="*/ 853762 h 1680531"/>
              <a:gd name="connsiteX177" fmla="*/ 144164 w 769249"/>
              <a:gd name="connsiteY177" fmla="*/ 832616 h 1680531"/>
              <a:gd name="connsiteX178" fmla="*/ 134639 w 769249"/>
              <a:gd name="connsiteY178" fmla="*/ 823091 h 1680531"/>
              <a:gd name="connsiteX179" fmla="*/ 117113 w 769249"/>
              <a:gd name="connsiteY179" fmla="*/ 832616 h 1680531"/>
              <a:gd name="connsiteX180" fmla="*/ 106540 w 769249"/>
              <a:gd name="connsiteY180" fmla="*/ 850618 h 1680531"/>
              <a:gd name="connsiteX181" fmla="*/ 103873 w 769249"/>
              <a:gd name="connsiteY181" fmla="*/ 859381 h 1680531"/>
              <a:gd name="connsiteX182" fmla="*/ 103873 w 769249"/>
              <a:gd name="connsiteY182" fmla="*/ 867954 h 1680531"/>
              <a:gd name="connsiteX183" fmla="*/ 103873 w 769249"/>
              <a:gd name="connsiteY183" fmla="*/ 889385 h 1680531"/>
              <a:gd name="connsiteX184" fmla="*/ 103873 w 769249"/>
              <a:gd name="connsiteY184" fmla="*/ 928723 h 1680531"/>
              <a:gd name="connsiteX185" fmla="*/ 128924 w 769249"/>
              <a:gd name="connsiteY185" fmla="*/ 914150 h 1680531"/>
              <a:gd name="connsiteX186" fmla="*/ 136925 w 769249"/>
              <a:gd name="connsiteY186" fmla="*/ 906149 h 1680531"/>
              <a:gd name="connsiteX187" fmla="*/ 143021 w 769249"/>
              <a:gd name="connsiteY187" fmla="*/ 896624 h 1680531"/>
              <a:gd name="connsiteX188" fmla="*/ 138068 w 769249"/>
              <a:gd name="connsiteY188" fmla="*/ 912436 h 1680531"/>
              <a:gd name="connsiteX189" fmla="*/ 138068 w 769249"/>
              <a:gd name="connsiteY189" fmla="*/ 927295 h 1680531"/>
              <a:gd name="connsiteX190" fmla="*/ 141973 w 769249"/>
              <a:gd name="connsiteY190" fmla="*/ 935296 h 1680531"/>
              <a:gd name="connsiteX191" fmla="*/ 143973 w 769249"/>
              <a:gd name="connsiteY191" fmla="*/ 941487 h 1680531"/>
              <a:gd name="connsiteX192" fmla="*/ 161690 w 769249"/>
              <a:gd name="connsiteY192" fmla="*/ 945011 h 1680531"/>
              <a:gd name="connsiteX193" fmla="*/ 174358 w 769249"/>
              <a:gd name="connsiteY193" fmla="*/ 932724 h 1680531"/>
              <a:gd name="connsiteX194" fmla="*/ 178168 w 769249"/>
              <a:gd name="connsiteY194" fmla="*/ 917770 h 1680531"/>
              <a:gd name="connsiteX195" fmla="*/ 183311 w 769249"/>
              <a:gd name="connsiteY195" fmla="*/ 911959 h 1680531"/>
              <a:gd name="connsiteX196" fmla="*/ 184359 w 769249"/>
              <a:gd name="connsiteY196" fmla="*/ 905101 h 1680531"/>
              <a:gd name="connsiteX197" fmla="*/ 186360 w 769249"/>
              <a:gd name="connsiteY197" fmla="*/ 899291 h 1680531"/>
              <a:gd name="connsiteX198" fmla="*/ 188455 w 769249"/>
              <a:gd name="connsiteY198" fmla="*/ 891766 h 1680531"/>
              <a:gd name="connsiteX199" fmla="*/ 189027 w 769249"/>
              <a:gd name="connsiteY199" fmla="*/ 904720 h 1680531"/>
              <a:gd name="connsiteX200" fmla="*/ 191789 w 769249"/>
              <a:gd name="connsiteY200" fmla="*/ 910435 h 1680531"/>
              <a:gd name="connsiteX201" fmla="*/ 199885 w 769249"/>
              <a:gd name="connsiteY201" fmla="*/ 925961 h 1680531"/>
              <a:gd name="connsiteX202" fmla="*/ 199885 w 769249"/>
              <a:gd name="connsiteY202" fmla="*/ 968823 h 1680531"/>
              <a:gd name="connsiteX203" fmla="*/ 173310 w 769249"/>
              <a:gd name="connsiteY203" fmla="*/ 974157 h 1680531"/>
              <a:gd name="connsiteX204" fmla="*/ 167786 w 769249"/>
              <a:gd name="connsiteY204" fmla="*/ 995017 h 1680531"/>
              <a:gd name="connsiteX205" fmla="*/ 163118 w 769249"/>
              <a:gd name="connsiteY205" fmla="*/ 1012353 h 1680531"/>
              <a:gd name="connsiteX206" fmla="*/ 148831 w 769249"/>
              <a:gd name="connsiteY206" fmla="*/ 1009114 h 1680531"/>
              <a:gd name="connsiteX207" fmla="*/ 139306 w 769249"/>
              <a:gd name="connsiteY207" fmla="*/ 998637 h 1680531"/>
              <a:gd name="connsiteX208" fmla="*/ 132734 w 769249"/>
              <a:gd name="connsiteY208" fmla="*/ 1019878 h 1680531"/>
              <a:gd name="connsiteX209" fmla="*/ 132734 w 769249"/>
              <a:gd name="connsiteY209" fmla="*/ 1027688 h 1680531"/>
              <a:gd name="connsiteX210" fmla="*/ 127781 w 769249"/>
              <a:gd name="connsiteY210" fmla="*/ 1041309 h 1680531"/>
              <a:gd name="connsiteX211" fmla="*/ 127209 w 769249"/>
              <a:gd name="connsiteY211" fmla="*/ 1057215 h 1680531"/>
              <a:gd name="connsiteX212" fmla="*/ 132162 w 769249"/>
              <a:gd name="connsiteY212" fmla="*/ 1065883 h 1680531"/>
              <a:gd name="connsiteX213" fmla="*/ 135020 w 769249"/>
              <a:gd name="connsiteY213" fmla="*/ 1070741 h 1680531"/>
              <a:gd name="connsiteX214" fmla="*/ 151403 w 769249"/>
              <a:gd name="connsiteY214" fmla="*/ 1065407 h 1680531"/>
              <a:gd name="connsiteX215" fmla="*/ 154641 w 769249"/>
              <a:gd name="connsiteY215" fmla="*/ 1046357 h 1680531"/>
              <a:gd name="connsiteX216" fmla="*/ 157213 w 769249"/>
              <a:gd name="connsiteY216" fmla="*/ 1075980 h 1680531"/>
              <a:gd name="connsiteX217" fmla="*/ 161594 w 769249"/>
              <a:gd name="connsiteY217" fmla="*/ 1079123 h 1680531"/>
              <a:gd name="connsiteX218" fmla="*/ 164071 w 769249"/>
              <a:gd name="connsiteY218" fmla="*/ 1082933 h 1680531"/>
              <a:gd name="connsiteX219" fmla="*/ 165309 w 769249"/>
              <a:gd name="connsiteY219" fmla="*/ 1084362 h 1680531"/>
              <a:gd name="connsiteX220" fmla="*/ 170167 w 769249"/>
              <a:gd name="connsiteY220" fmla="*/ 1093220 h 1680531"/>
              <a:gd name="connsiteX221" fmla="*/ 167405 w 769249"/>
              <a:gd name="connsiteY221" fmla="*/ 1098459 h 1680531"/>
              <a:gd name="connsiteX222" fmla="*/ 168357 w 769249"/>
              <a:gd name="connsiteY222" fmla="*/ 1147894 h 1680531"/>
              <a:gd name="connsiteX223" fmla="*/ 172834 w 769249"/>
              <a:gd name="connsiteY223" fmla="*/ 1165991 h 1680531"/>
              <a:gd name="connsiteX224" fmla="*/ 180454 w 769249"/>
              <a:gd name="connsiteY224" fmla="*/ 1181422 h 1680531"/>
              <a:gd name="connsiteX225" fmla="*/ 201600 w 769249"/>
              <a:gd name="connsiteY225" fmla="*/ 1209425 h 1680531"/>
              <a:gd name="connsiteX226" fmla="*/ 211125 w 769249"/>
              <a:gd name="connsiteY226" fmla="*/ 1221617 h 1680531"/>
              <a:gd name="connsiteX227" fmla="*/ 230175 w 769249"/>
              <a:gd name="connsiteY227" fmla="*/ 1259717 h 1680531"/>
              <a:gd name="connsiteX228" fmla="*/ 223317 w 769249"/>
              <a:gd name="connsiteY228" fmla="*/ 1248287 h 1680531"/>
              <a:gd name="connsiteX229" fmla="*/ 222745 w 769249"/>
              <a:gd name="connsiteY229" fmla="*/ 1230761 h 1680531"/>
              <a:gd name="connsiteX230" fmla="*/ 232270 w 769249"/>
              <a:gd name="connsiteY230" fmla="*/ 1217426 h 1680531"/>
              <a:gd name="connsiteX231" fmla="*/ 240176 w 769249"/>
              <a:gd name="connsiteY231" fmla="*/ 1221617 h 1680531"/>
              <a:gd name="connsiteX232" fmla="*/ 243605 w 769249"/>
              <a:gd name="connsiteY232" fmla="*/ 1224570 h 1680531"/>
              <a:gd name="connsiteX233" fmla="*/ 256749 w 769249"/>
              <a:gd name="connsiteY233" fmla="*/ 1246477 h 1680531"/>
              <a:gd name="connsiteX234" fmla="*/ 260464 w 769249"/>
              <a:gd name="connsiteY234" fmla="*/ 1252002 h 1680531"/>
              <a:gd name="connsiteX235" fmla="*/ 262464 w 769249"/>
              <a:gd name="connsiteY235" fmla="*/ 1258860 h 1680531"/>
              <a:gd name="connsiteX236" fmla="*/ 263036 w 769249"/>
              <a:gd name="connsiteY236" fmla="*/ 1267051 h 1680531"/>
              <a:gd name="connsiteX237" fmla="*/ 271227 w 769249"/>
              <a:gd name="connsiteY237" fmla="*/ 1304389 h 1680531"/>
              <a:gd name="connsiteX238" fmla="*/ 283896 w 769249"/>
              <a:gd name="connsiteY238" fmla="*/ 1322868 h 1680531"/>
              <a:gd name="connsiteX239" fmla="*/ 287229 w 769249"/>
              <a:gd name="connsiteY239" fmla="*/ 1306961 h 1680531"/>
              <a:gd name="connsiteX240" fmla="*/ 293992 w 769249"/>
              <a:gd name="connsiteY240" fmla="*/ 1301532 h 1680531"/>
              <a:gd name="connsiteX241" fmla="*/ 297993 w 769249"/>
              <a:gd name="connsiteY241" fmla="*/ 1316296 h 1680531"/>
              <a:gd name="connsiteX242" fmla="*/ 297993 w 769249"/>
              <a:gd name="connsiteY242" fmla="*/ 1324201 h 1680531"/>
              <a:gd name="connsiteX243" fmla="*/ 300945 w 769249"/>
              <a:gd name="connsiteY243" fmla="*/ 1330678 h 1680531"/>
              <a:gd name="connsiteX244" fmla="*/ 315423 w 769249"/>
              <a:gd name="connsiteY244" fmla="*/ 1331631 h 1680531"/>
              <a:gd name="connsiteX245" fmla="*/ 317995 w 769249"/>
              <a:gd name="connsiteY245" fmla="*/ 1309914 h 1680531"/>
              <a:gd name="connsiteX246" fmla="*/ 331425 w 769249"/>
              <a:gd name="connsiteY246" fmla="*/ 1294579 h 1680531"/>
              <a:gd name="connsiteX247" fmla="*/ 348094 w 769249"/>
              <a:gd name="connsiteY247" fmla="*/ 1283244 h 1680531"/>
              <a:gd name="connsiteX248" fmla="*/ 352666 w 769249"/>
              <a:gd name="connsiteY248" fmla="*/ 1296293 h 1680531"/>
              <a:gd name="connsiteX249" fmla="*/ 359334 w 769249"/>
              <a:gd name="connsiteY249" fmla="*/ 1328297 h 1680531"/>
              <a:gd name="connsiteX250" fmla="*/ 362096 w 769249"/>
              <a:gd name="connsiteY250" fmla="*/ 1379637 h 1680531"/>
              <a:gd name="connsiteX251" fmla="*/ 365620 w 769249"/>
              <a:gd name="connsiteY251" fmla="*/ 1391353 h 1680531"/>
              <a:gd name="connsiteX252" fmla="*/ 372954 w 769249"/>
              <a:gd name="connsiteY252" fmla="*/ 1410403 h 1680531"/>
              <a:gd name="connsiteX253" fmla="*/ 392004 w 769249"/>
              <a:gd name="connsiteY253" fmla="*/ 1382399 h 1680531"/>
              <a:gd name="connsiteX254" fmla="*/ 394100 w 769249"/>
              <a:gd name="connsiteY254" fmla="*/ 1378589 h 1680531"/>
              <a:gd name="connsiteX255" fmla="*/ 392100 w 769249"/>
              <a:gd name="connsiteY255" fmla="*/ 1406497 h 1680531"/>
              <a:gd name="connsiteX256" fmla="*/ 386003 w 769249"/>
              <a:gd name="connsiteY256" fmla="*/ 1435072 h 1680531"/>
              <a:gd name="connsiteX257" fmla="*/ 390861 w 769249"/>
              <a:gd name="connsiteY257" fmla="*/ 1449074 h 1680531"/>
              <a:gd name="connsiteX258" fmla="*/ 394005 w 769249"/>
              <a:gd name="connsiteY258" fmla="*/ 1459171 h 1680531"/>
              <a:gd name="connsiteX259" fmla="*/ 405816 w 769249"/>
              <a:gd name="connsiteY259" fmla="*/ 1479554 h 1680531"/>
              <a:gd name="connsiteX260" fmla="*/ 410578 w 769249"/>
              <a:gd name="connsiteY260" fmla="*/ 1492127 h 1680531"/>
              <a:gd name="connsiteX261" fmla="*/ 420675 w 769249"/>
              <a:gd name="connsiteY261" fmla="*/ 1495175 h 1680531"/>
              <a:gd name="connsiteX262" fmla="*/ 426390 w 769249"/>
              <a:gd name="connsiteY262" fmla="*/ 1520226 h 1680531"/>
              <a:gd name="connsiteX263" fmla="*/ 423532 w 769249"/>
              <a:gd name="connsiteY263" fmla="*/ 1533656 h 1680531"/>
              <a:gd name="connsiteX264" fmla="*/ 426294 w 769249"/>
              <a:gd name="connsiteY264" fmla="*/ 1595378 h 1680531"/>
              <a:gd name="connsiteX265" fmla="*/ 431057 w 769249"/>
              <a:gd name="connsiteY265" fmla="*/ 1617762 h 1680531"/>
              <a:gd name="connsiteX266" fmla="*/ 434200 w 769249"/>
              <a:gd name="connsiteY266" fmla="*/ 1650147 h 1680531"/>
              <a:gd name="connsiteX267" fmla="*/ 428961 w 769249"/>
              <a:gd name="connsiteY267" fmla="*/ 1678722 h 1680531"/>
              <a:gd name="connsiteX268" fmla="*/ 428961 w 769249"/>
              <a:gd name="connsiteY268" fmla="*/ 1680531 h 1680531"/>
              <a:gd name="connsiteX269" fmla="*/ 417341 w 769249"/>
              <a:gd name="connsiteY269" fmla="*/ 1645098 h 1680531"/>
              <a:gd name="connsiteX270" fmla="*/ 410197 w 769249"/>
              <a:gd name="connsiteY270" fmla="*/ 1627477 h 1680531"/>
              <a:gd name="connsiteX271" fmla="*/ 407911 w 769249"/>
              <a:gd name="connsiteY271" fmla="*/ 1609665 h 1680531"/>
              <a:gd name="connsiteX272" fmla="*/ 412007 w 769249"/>
              <a:gd name="connsiteY272" fmla="*/ 1580233 h 1680531"/>
              <a:gd name="connsiteX273" fmla="*/ 413150 w 769249"/>
              <a:gd name="connsiteY273" fmla="*/ 1544134 h 1680531"/>
              <a:gd name="connsiteX274" fmla="*/ 404196 w 769249"/>
              <a:gd name="connsiteY274" fmla="*/ 1508986 h 1680531"/>
              <a:gd name="connsiteX275" fmla="*/ 398672 w 769249"/>
              <a:gd name="connsiteY275" fmla="*/ 1487269 h 1680531"/>
              <a:gd name="connsiteX276" fmla="*/ 395433 w 769249"/>
              <a:gd name="connsiteY276" fmla="*/ 1476411 h 1680531"/>
              <a:gd name="connsiteX277" fmla="*/ 386575 w 769249"/>
              <a:gd name="connsiteY277" fmla="*/ 1456027 h 1680531"/>
              <a:gd name="connsiteX278" fmla="*/ 372669 w 769249"/>
              <a:gd name="connsiteY278" fmla="*/ 1481078 h 1680531"/>
              <a:gd name="connsiteX279" fmla="*/ 359048 w 769249"/>
              <a:gd name="connsiteY279" fmla="*/ 1507653 h 1680531"/>
              <a:gd name="connsiteX280" fmla="*/ 326377 w 769249"/>
              <a:gd name="connsiteY280" fmla="*/ 1486222 h 1680531"/>
              <a:gd name="connsiteX281" fmla="*/ 307994 w 769249"/>
              <a:gd name="connsiteY281" fmla="*/ 1452313 h 1680531"/>
              <a:gd name="connsiteX282" fmla="*/ 295516 w 769249"/>
              <a:gd name="connsiteY282" fmla="*/ 1419070 h 1680531"/>
              <a:gd name="connsiteX283" fmla="*/ 258845 w 769249"/>
              <a:gd name="connsiteY283" fmla="*/ 1377351 h 1680531"/>
              <a:gd name="connsiteX284" fmla="*/ 206457 w 769249"/>
              <a:gd name="connsiteY284" fmla="*/ 1324201 h 1680531"/>
              <a:gd name="connsiteX285" fmla="*/ 200838 w 769249"/>
              <a:gd name="connsiteY285" fmla="*/ 1296960 h 1680531"/>
              <a:gd name="connsiteX286" fmla="*/ 195503 w 769249"/>
              <a:gd name="connsiteY286" fmla="*/ 1271528 h 1680531"/>
              <a:gd name="connsiteX287" fmla="*/ 190169 w 769249"/>
              <a:gd name="connsiteY287" fmla="*/ 1267337 h 1680531"/>
              <a:gd name="connsiteX288" fmla="*/ 186360 w 769249"/>
              <a:gd name="connsiteY288" fmla="*/ 1262384 h 1680531"/>
              <a:gd name="connsiteX289" fmla="*/ 184455 w 769249"/>
              <a:gd name="connsiteY289" fmla="*/ 1255716 h 1680531"/>
              <a:gd name="connsiteX290" fmla="*/ 170453 w 769249"/>
              <a:gd name="connsiteY290" fmla="*/ 1261813 h 1680531"/>
              <a:gd name="connsiteX291" fmla="*/ 158070 w 769249"/>
              <a:gd name="connsiteY291" fmla="*/ 1256860 h 1680531"/>
              <a:gd name="connsiteX292" fmla="*/ 152832 w 769249"/>
              <a:gd name="connsiteY292" fmla="*/ 1242477 h 1680531"/>
              <a:gd name="connsiteX293" fmla="*/ 147307 w 769249"/>
              <a:gd name="connsiteY293" fmla="*/ 1226475 h 1680531"/>
              <a:gd name="connsiteX294" fmla="*/ 148260 w 769249"/>
              <a:gd name="connsiteY294" fmla="*/ 1196757 h 1680531"/>
              <a:gd name="connsiteX295" fmla="*/ 147307 w 769249"/>
              <a:gd name="connsiteY295" fmla="*/ 1188565 h 1680531"/>
              <a:gd name="connsiteX296" fmla="*/ 143307 w 769249"/>
              <a:gd name="connsiteY296" fmla="*/ 1184089 h 1680531"/>
              <a:gd name="connsiteX297" fmla="*/ 131686 w 769249"/>
              <a:gd name="connsiteY297" fmla="*/ 1181803 h 1680531"/>
              <a:gd name="connsiteX298" fmla="*/ 124447 w 769249"/>
              <a:gd name="connsiteY298" fmla="*/ 1182374 h 1680531"/>
              <a:gd name="connsiteX299" fmla="*/ 122161 w 769249"/>
              <a:gd name="connsiteY299" fmla="*/ 1178278 h 1680531"/>
              <a:gd name="connsiteX300" fmla="*/ 120923 w 769249"/>
              <a:gd name="connsiteY300" fmla="*/ 1175040 h 1680531"/>
              <a:gd name="connsiteX301" fmla="*/ 119494 w 769249"/>
              <a:gd name="connsiteY301" fmla="*/ 1173897 h 1680531"/>
              <a:gd name="connsiteX302" fmla="*/ 117780 w 769249"/>
              <a:gd name="connsiteY302" fmla="*/ 1168372 h 1680531"/>
              <a:gd name="connsiteX303" fmla="*/ 116922 w 769249"/>
              <a:gd name="connsiteY303" fmla="*/ 1162943 h 1680531"/>
              <a:gd name="connsiteX304" fmla="*/ 110541 w 769249"/>
              <a:gd name="connsiteY304" fmla="*/ 1154371 h 1680531"/>
              <a:gd name="connsiteX305" fmla="*/ 107969 w 769249"/>
              <a:gd name="connsiteY305" fmla="*/ 1144846 h 1680531"/>
              <a:gd name="connsiteX306" fmla="*/ 101206 w 769249"/>
              <a:gd name="connsiteY306" fmla="*/ 1141702 h 1680531"/>
              <a:gd name="connsiteX307" fmla="*/ 95682 w 769249"/>
              <a:gd name="connsiteY307" fmla="*/ 1147703 h 1680531"/>
              <a:gd name="connsiteX308" fmla="*/ 82061 w 769249"/>
              <a:gd name="connsiteY308" fmla="*/ 1164562 h 1680531"/>
              <a:gd name="connsiteX309" fmla="*/ 70917 w 769249"/>
              <a:gd name="connsiteY309" fmla="*/ 1149798 h 1680531"/>
              <a:gd name="connsiteX310" fmla="*/ 66821 w 769249"/>
              <a:gd name="connsiteY310" fmla="*/ 1139512 h 1680531"/>
              <a:gd name="connsiteX311" fmla="*/ 66821 w 769249"/>
              <a:gd name="connsiteY311" fmla="*/ 1125224 h 1680531"/>
              <a:gd name="connsiteX312" fmla="*/ 66821 w 769249"/>
              <a:gd name="connsiteY312" fmla="*/ 1110746 h 1680531"/>
              <a:gd name="connsiteX313" fmla="*/ 58248 w 769249"/>
              <a:gd name="connsiteY313" fmla="*/ 1111984 h 1680531"/>
              <a:gd name="connsiteX314" fmla="*/ 55486 w 769249"/>
              <a:gd name="connsiteY314" fmla="*/ 1117032 h 1680531"/>
              <a:gd name="connsiteX315" fmla="*/ 51962 w 769249"/>
              <a:gd name="connsiteY315" fmla="*/ 1121605 h 1680531"/>
              <a:gd name="connsiteX316" fmla="*/ 48818 w 769249"/>
              <a:gd name="connsiteY316" fmla="*/ 1130463 h 1680531"/>
              <a:gd name="connsiteX317" fmla="*/ 40246 w 769249"/>
              <a:gd name="connsiteY317" fmla="*/ 1136845 h 1680531"/>
              <a:gd name="connsiteX318" fmla="*/ 38246 w 769249"/>
              <a:gd name="connsiteY318" fmla="*/ 1130748 h 1680531"/>
              <a:gd name="connsiteX319" fmla="*/ 36531 w 769249"/>
              <a:gd name="connsiteY319" fmla="*/ 1118842 h 1680531"/>
              <a:gd name="connsiteX320" fmla="*/ 36531 w 769249"/>
              <a:gd name="connsiteY320" fmla="*/ 1105507 h 1680531"/>
              <a:gd name="connsiteX321" fmla="*/ 32817 w 769249"/>
              <a:gd name="connsiteY321" fmla="*/ 1082362 h 1680531"/>
              <a:gd name="connsiteX322" fmla="*/ 32817 w 769249"/>
              <a:gd name="connsiteY322" fmla="*/ 1049977 h 1680531"/>
              <a:gd name="connsiteX323" fmla="*/ 29007 w 769249"/>
              <a:gd name="connsiteY323" fmla="*/ 1037404 h 1680531"/>
              <a:gd name="connsiteX324" fmla="*/ 27292 w 769249"/>
              <a:gd name="connsiteY324" fmla="*/ 1015401 h 1680531"/>
              <a:gd name="connsiteX325" fmla="*/ 29197 w 769249"/>
              <a:gd name="connsiteY325" fmla="*/ 1007400 h 1680531"/>
              <a:gd name="connsiteX326" fmla="*/ 29197 w 769249"/>
              <a:gd name="connsiteY326" fmla="*/ 985873 h 1680531"/>
              <a:gd name="connsiteX327" fmla="*/ 29197 w 769249"/>
              <a:gd name="connsiteY327" fmla="*/ 964537 h 1680531"/>
              <a:gd name="connsiteX328" fmla="*/ 27292 w 769249"/>
              <a:gd name="connsiteY328" fmla="*/ 953679 h 1680531"/>
              <a:gd name="connsiteX329" fmla="*/ 27292 w 769249"/>
              <a:gd name="connsiteY329" fmla="*/ 943201 h 1680531"/>
              <a:gd name="connsiteX330" fmla="*/ 20625 w 769249"/>
              <a:gd name="connsiteY330" fmla="*/ 952155 h 1680531"/>
              <a:gd name="connsiteX331" fmla="*/ 13385 w 769249"/>
              <a:gd name="connsiteY331" fmla="*/ 939391 h 1680531"/>
              <a:gd name="connsiteX332" fmla="*/ 13385 w 769249"/>
              <a:gd name="connsiteY332" fmla="*/ 922532 h 1680531"/>
              <a:gd name="connsiteX333" fmla="*/ 15195 w 769249"/>
              <a:gd name="connsiteY333" fmla="*/ 907292 h 1680531"/>
              <a:gd name="connsiteX334" fmla="*/ 20529 w 769249"/>
              <a:gd name="connsiteY334" fmla="*/ 894719 h 1680531"/>
              <a:gd name="connsiteX335" fmla="*/ 24339 w 769249"/>
              <a:gd name="connsiteY335" fmla="*/ 885194 h 1680531"/>
              <a:gd name="connsiteX336" fmla="*/ 25863 w 769249"/>
              <a:gd name="connsiteY336" fmla="*/ 878812 h 1680531"/>
              <a:gd name="connsiteX337" fmla="*/ 25863 w 769249"/>
              <a:gd name="connsiteY337" fmla="*/ 872335 h 1680531"/>
              <a:gd name="connsiteX338" fmla="*/ 27864 w 769249"/>
              <a:gd name="connsiteY338" fmla="*/ 867192 h 1680531"/>
              <a:gd name="connsiteX339" fmla="*/ 27864 w 769249"/>
              <a:gd name="connsiteY339" fmla="*/ 860810 h 1680531"/>
              <a:gd name="connsiteX340" fmla="*/ 27864 w 769249"/>
              <a:gd name="connsiteY340" fmla="*/ 846522 h 1680531"/>
              <a:gd name="connsiteX341" fmla="*/ 21768 w 769249"/>
              <a:gd name="connsiteY341" fmla="*/ 842236 h 1680531"/>
              <a:gd name="connsiteX342" fmla="*/ 13481 w 769249"/>
              <a:gd name="connsiteY342" fmla="*/ 847475 h 1680531"/>
              <a:gd name="connsiteX343" fmla="*/ 11766 w 769249"/>
              <a:gd name="connsiteY343" fmla="*/ 835855 h 1680531"/>
              <a:gd name="connsiteX344" fmla="*/ 13576 w 769249"/>
              <a:gd name="connsiteY344" fmla="*/ 829663 h 1680531"/>
              <a:gd name="connsiteX345" fmla="*/ 14814 w 769249"/>
              <a:gd name="connsiteY345" fmla="*/ 823377 h 1680531"/>
              <a:gd name="connsiteX346" fmla="*/ 17196 w 769249"/>
              <a:gd name="connsiteY346" fmla="*/ 809947 h 1680531"/>
              <a:gd name="connsiteX347" fmla="*/ 17196 w 769249"/>
              <a:gd name="connsiteY347" fmla="*/ 801946 h 1680531"/>
              <a:gd name="connsiteX348" fmla="*/ 15481 w 769249"/>
              <a:gd name="connsiteY348" fmla="*/ 795659 h 1680531"/>
              <a:gd name="connsiteX349" fmla="*/ 17196 w 769249"/>
              <a:gd name="connsiteY349" fmla="*/ 782229 h 1680531"/>
              <a:gd name="connsiteX350" fmla="*/ 14624 w 769249"/>
              <a:gd name="connsiteY350" fmla="*/ 747653 h 1680531"/>
              <a:gd name="connsiteX351" fmla="*/ 9480 w 769249"/>
              <a:gd name="connsiteY351" fmla="*/ 745939 h 1680531"/>
              <a:gd name="connsiteX352" fmla="*/ 3003 w 769249"/>
              <a:gd name="connsiteY352" fmla="*/ 742605 h 1680531"/>
              <a:gd name="connsiteX353" fmla="*/ 5385 w 769249"/>
              <a:gd name="connsiteY353" fmla="*/ 710601 h 1680531"/>
              <a:gd name="connsiteX354" fmla="*/ 4432 w 769249"/>
              <a:gd name="connsiteY354" fmla="*/ 699647 h 1680531"/>
              <a:gd name="connsiteX355" fmla="*/ 11766 w 769249"/>
              <a:gd name="connsiteY355" fmla="*/ 668024 h 1680531"/>
              <a:gd name="connsiteX356" fmla="*/ 13671 w 769249"/>
              <a:gd name="connsiteY356" fmla="*/ 662785 h 1680531"/>
              <a:gd name="connsiteX357" fmla="*/ 13671 w 769249"/>
              <a:gd name="connsiteY357" fmla="*/ 658975 h 1680531"/>
              <a:gd name="connsiteX358" fmla="*/ 15100 w 769249"/>
              <a:gd name="connsiteY358" fmla="*/ 656880 h 1680531"/>
              <a:gd name="connsiteX359" fmla="*/ 15576 w 769249"/>
              <a:gd name="connsiteY359" fmla="*/ 649260 h 1680531"/>
              <a:gd name="connsiteX360" fmla="*/ 18339 w 769249"/>
              <a:gd name="connsiteY360" fmla="*/ 635925 h 1680531"/>
              <a:gd name="connsiteX361" fmla="*/ 13767 w 769249"/>
              <a:gd name="connsiteY361" fmla="*/ 627257 h 1680531"/>
              <a:gd name="connsiteX362" fmla="*/ 7861 w 769249"/>
              <a:gd name="connsiteY362" fmla="*/ 630019 h 1680531"/>
              <a:gd name="connsiteX363" fmla="*/ 3003 w 769249"/>
              <a:gd name="connsiteY363" fmla="*/ 632401 h 1680531"/>
              <a:gd name="connsiteX364" fmla="*/ 1289 w 769249"/>
              <a:gd name="connsiteY364" fmla="*/ 617922 h 1680531"/>
              <a:gd name="connsiteX365" fmla="*/ 1289 w 769249"/>
              <a:gd name="connsiteY365" fmla="*/ 610017 h 1680531"/>
              <a:gd name="connsiteX366" fmla="*/ 1289 w 769249"/>
              <a:gd name="connsiteY366" fmla="*/ 610017 h 1680531"/>
              <a:gd name="connsiteX367" fmla="*/ 1289 w 769249"/>
              <a:gd name="connsiteY367" fmla="*/ 608112 h 1680531"/>
              <a:gd name="connsiteX368" fmla="*/ 1289 w 769249"/>
              <a:gd name="connsiteY368" fmla="*/ 603921 h 1680531"/>
              <a:gd name="connsiteX369" fmla="*/ 4623 w 769249"/>
              <a:gd name="connsiteY369" fmla="*/ 598587 h 1680531"/>
              <a:gd name="connsiteX370" fmla="*/ 7575 w 769249"/>
              <a:gd name="connsiteY370" fmla="*/ 590586 h 1680531"/>
              <a:gd name="connsiteX371" fmla="*/ 12528 w 769249"/>
              <a:gd name="connsiteY371" fmla="*/ 579346 h 1680531"/>
              <a:gd name="connsiteX372" fmla="*/ 13862 w 769249"/>
              <a:gd name="connsiteY372" fmla="*/ 573536 h 1680531"/>
              <a:gd name="connsiteX373" fmla="*/ 13862 w 769249"/>
              <a:gd name="connsiteY373" fmla="*/ 564678 h 1680531"/>
              <a:gd name="connsiteX374" fmla="*/ 13862 w 769249"/>
              <a:gd name="connsiteY374" fmla="*/ 533341 h 1680531"/>
              <a:gd name="connsiteX375" fmla="*/ 13862 w 769249"/>
              <a:gd name="connsiteY375" fmla="*/ 517243 h 1680531"/>
              <a:gd name="connsiteX376" fmla="*/ 6242 w 769249"/>
              <a:gd name="connsiteY376" fmla="*/ 507718 h 1680531"/>
              <a:gd name="connsiteX377" fmla="*/ 8528 w 769249"/>
              <a:gd name="connsiteY377" fmla="*/ 473809 h 1680531"/>
              <a:gd name="connsiteX378" fmla="*/ 6718 w 769249"/>
              <a:gd name="connsiteY378" fmla="*/ 459617 h 1680531"/>
              <a:gd name="connsiteX379" fmla="*/ 4623 w 769249"/>
              <a:gd name="connsiteY379" fmla="*/ 440091 h 1680531"/>
              <a:gd name="connsiteX380" fmla="*/ 1003 w 769249"/>
              <a:gd name="connsiteY380" fmla="*/ 420279 h 1680531"/>
              <a:gd name="connsiteX381" fmla="*/ 14052 w 769249"/>
              <a:gd name="connsiteY381" fmla="*/ 376654 h 1680531"/>
              <a:gd name="connsiteX382" fmla="*/ 25292 w 769249"/>
              <a:gd name="connsiteY382" fmla="*/ 342745 h 1680531"/>
              <a:gd name="connsiteX383" fmla="*/ 49676 w 769249"/>
              <a:gd name="connsiteY383" fmla="*/ 293215 h 1680531"/>
              <a:gd name="connsiteX384" fmla="*/ 70821 w 769249"/>
              <a:gd name="connsiteY384" fmla="*/ 259687 h 1680531"/>
              <a:gd name="connsiteX385" fmla="*/ 126257 w 769249"/>
              <a:gd name="connsiteY385" fmla="*/ 184821 h 1680531"/>
              <a:gd name="connsiteX386" fmla="*/ 163595 w 769249"/>
              <a:gd name="connsiteY386" fmla="*/ 138148 h 1680531"/>
              <a:gd name="connsiteX387" fmla="*/ 194456 w 769249"/>
              <a:gd name="connsiteY387" fmla="*/ 95953 h 1680531"/>
              <a:gd name="connsiteX388" fmla="*/ 217411 w 769249"/>
              <a:gd name="connsiteY388" fmla="*/ 64901 h 1680531"/>
              <a:gd name="connsiteX389" fmla="*/ 227889 w 769249"/>
              <a:gd name="connsiteY389" fmla="*/ 50613 h 1680531"/>
              <a:gd name="connsiteX390" fmla="*/ 248558 w 769249"/>
              <a:gd name="connsiteY390" fmla="*/ 39279 h 1680531"/>
              <a:gd name="connsiteX391" fmla="*/ 294183 w 769249"/>
              <a:gd name="connsiteY391" fmla="*/ 12228 h 1680531"/>
              <a:gd name="connsiteX392" fmla="*/ 324663 w 769249"/>
              <a:gd name="connsiteY392" fmla="*/ 893 h 1680531"/>
              <a:gd name="connsiteX393" fmla="*/ 357714 w 769249"/>
              <a:gd name="connsiteY393" fmla="*/ 893 h 1680531"/>
              <a:gd name="connsiteX394" fmla="*/ 388861 w 769249"/>
              <a:gd name="connsiteY394" fmla="*/ 7846 h 1680531"/>
              <a:gd name="connsiteX395" fmla="*/ 400482 w 769249"/>
              <a:gd name="connsiteY395" fmla="*/ 39850 h 1680531"/>
              <a:gd name="connsiteX396" fmla="*/ 417531 w 769249"/>
              <a:gd name="connsiteY396" fmla="*/ 86618 h 1680531"/>
              <a:gd name="connsiteX397" fmla="*/ 434391 w 769249"/>
              <a:gd name="connsiteY397" fmla="*/ 117765 h 1680531"/>
              <a:gd name="connsiteX398" fmla="*/ 435915 w 769249"/>
              <a:gd name="connsiteY398" fmla="*/ 121384 h 1680531"/>
              <a:gd name="connsiteX399" fmla="*/ 437439 w 769249"/>
              <a:gd name="connsiteY399" fmla="*/ 125099 h 1680531"/>
              <a:gd name="connsiteX400" fmla="*/ 438677 w 769249"/>
              <a:gd name="connsiteY400" fmla="*/ 128718 h 1680531"/>
              <a:gd name="connsiteX401" fmla="*/ 441534 w 769249"/>
              <a:gd name="connsiteY401" fmla="*/ 138243 h 1680531"/>
              <a:gd name="connsiteX402" fmla="*/ 444201 w 769249"/>
              <a:gd name="connsiteY402" fmla="*/ 147768 h 1680531"/>
              <a:gd name="connsiteX403" fmla="*/ 448107 w 769249"/>
              <a:gd name="connsiteY403" fmla="*/ 163580 h 1680531"/>
              <a:gd name="connsiteX404" fmla="*/ 454202 w 769249"/>
              <a:gd name="connsiteY404" fmla="*/ 171200 h 1680531"/>
              <a:gd name="connsiteX405" fmla="*/ 455060 w 769249"/>
              <a:gd name="connsiteY405" fmla="*/ 172438 h 1680531"/>
              <a:gd name="connsiteX406" fmla="*/ 467347 w 769249"/>
              <a:gd name="connsiteY406" fmla="*/ 190726 h 1680531"/>
              <a:gd name="connsiteX407" fmla="*/ 487921 w 769249"/>
              <a:gd name="connsiteY407" fmla="*/ 195393 h 1680531"/>
              <a:gd name="connsiteX408" fmla="*/ 498780 w 769249"/>
              <a:gd name="connsiteY408" fmla="*/ 209205 h 1680531"/>
              <a:gd name="connsiteX409" fmla="*/ 505542 w 769249"/>
              <a:gd name="connsiteY409" fmla="*/ 215777 h 1680531"/>
              <a:gd name="connsiteX410" fmla="*/ 519639 w 769249"/>
              <a:gd name="connsiteY410" fmla="*/ 220444 h 1680531"/>
              <a:gd name="connsiteX411" fmla="*/ 536022 w 769249"/>
              <a:gd name="connsiteY411" fmla="*/ 213396 h 1680531"/>
              <a:gd name="connsiteX412" fmla="*/ 557644 w 769249"/>
              <a:gd name="connsiteY412" fmla="*/ 208443 h 1680531"/>
              <a:gd name="connsiteX413" fmla="*/ 571169 w 769249"/>
              <a:gd name="connsiteY413" fmla="*/ 213396 h 1680531"/>
              <a:gd name="connsiteX414" fmla="*/ 576313 w 769249"/>
              <a:gd name="connsiteY414" fmla="*/ 215587 h 1680531"/>
              <a:gd name="connsiteX415" fmla="*/ 583647 w 769249"/>
              <a:gd name="connsiteY415" fmla="*/ 213110 h 1680531"/>
              <a:gd name="connsiteX416" fmla="*/ 599649 w 769249"/>
              <a:gd name="connsiteY416" fmla="*/ 201299 h 1680531"/>
              <a:gd name="connsiteX417" fmla="*/ 606793 w 769249"/>
              <a:gd name="connsiteY417" fmla="*/ 195393 h 1680531"/>
              <a:gd name="connsiteX418" fmla="*/ 612032 w 769249"/>
              <a:gd name="connsiteY418" fmla="*/ 191393 h 1680531"/>
              <a:gd name="connsiteX419" fmla="*/ 618414 w 769249"/>
              <a:gd name="connsiteY419" fmla="*/ 189488 h 1680531"/>
              <a:gd name="connsiteX420" fmla="*/ 626796 w 769249"/>
              <a:gd name="connsiteY420" fmla="*/ 185297 h 1680531"/>
              <a:gd name="connsiteX421" fmla="*/ 635177 w 769249"/>
              <a:gd name="connsiteY421" fmla="*/ 181963 h 1680531"/>
              <a:gd name="connsiteX422" fmla="*/ 639083 w 769249"/>
              <a:gd name="connsiteY422" fmla="*/ 192726 h 1680531"/>
              <a:gd name="connsiteX423" fmla="*/ 625557 w 769249"/>
              <a:gd name="connsiteY423" fmla="*/ 203299 h 1680531"/>
              <a:gd name="connsiteX424" fmla="*/ 605460 w 769249"/>
              <a:gd name="connsiteY424" fmla="*/ 209205 h 1680531"/>
              <a:gd name="connsiteX425" fmla="*/ 614985 w 769249"/>
              <a:gd name="connsiteY425" fmla="*/ 212062 h 1680531"/>
              <a:gd name="connsiteX426" fmla="*/ 628701 w 769249"/>
              <a:gd name="connsiteY426" fmla="*/ 214729 h 1680531"/>
              <a:gd name="connsiteX427" fmla="*/ 648322 w 769249"/>
              <a:gd name="connsiteY427" fmla="*/ 220349 h 1680531"/>
              <a:gd name="connsiteX428" fmla="*/ 670039 w 769249"/>
              <a:gd name="connsiteY428" fmla="*/ 228826 h 1680531"/>
              <a:gd name="connsiteX429" fmla="*/ 690042 w 769249"/>
              <a:gd name="connsiteY429" fmla="*/ 238351 h 1680531"/>
              <a:gd name="connsiteX430" fmla="*/ 673944 w 769249"/>
              <a:gd name="connsiteY430" fmla="*/ 241590 h 1680531"/>
              <a:gd name="connsiteX431" fmla="*/ 658133 w 769249"/>
              <a:gd name="connsiteY431" fmla="*/ 246447 h 1680531"/>
              <a:gd name="connsiteX432" fmla="*/ 615842 w 769249"/>
              <a:gd name="connsiteY432" fmla="*/ 246447 h 1680531"/>
              <a:gd name="connsiteX433" fmla="*/ 627843 w 769249"/>
              <a:gd name="connsiteY433" fmla="*/ 258068 h 1680531"/>
              <a:gd name="connsiteX434" fmla="*/ 636606 w 769249"/>
              <a:gd name="connsiteY434" fmla="*/ 262735 h 1680531"/>
              <a:gd name="connsiteX435" fmla="*/ 640321 w 769249"/>
              <a:gd name="connsiteY435" fmla="*/ 262735 h 1680531"/>
              <a:gd name="connsiteX436" fmla="*/ 642417 w 769249"/>
              <a:gd name="connsiteY436" fmla="*/ 265212 h 1680531"/>
              <a:gd name="connsiteX437" fmla="*/ 654799 w 769249"/>
              <a:gd name="connsiteY437" fmla="*/ 271308 h 1680531"/>
              <a:gd name="connsiteX438" fmla="*/ 662038 w 769249"/>
              <a:gd name="connsiteY438" fmla="*/ 274451 h 1680531"/>
              <a:gd name="connsiteX439" fmla="*/ 671563 w 769249"/>
              <a:gd name="connsiteY439" fmla="*/ 281309 h 1680531"/>
              <a:gd name="connsiteX440" fmla="*/ 679564 w 769249"/>
              <a:gd name="connsiteY440" fmla="*/ 284643 h 1680531"/>
              <a:gd name="connsiteX441" fmla="*/ 728427 w 769249"/>
              <a:gd name="connsiteY441" fmla="*/ 313218 h 1680531"/>
              <a:gd name="connsiteX442" fmla="*/ 761574 w 769249"/>
              <a:gd name="connsiteY442" fmla="*/ 345031 h 1680531"/>
              <a:gd name="connsiteX443" fmla="*/ 768527 w 769249"/>
              <a:gd name="connsiteY443" fmla="*/ 363034 h 1680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Lst>
            <a:rect l="l" t="t" r="r" b="b"/>
            <a:pathLst>
              <a:path w="769249" h="1680531">
                <a:moveTo>
                  <a:pt x="768527" y="363034"/>
                </a:moveTo>
                <a:cubicBezTo>
                  <a:pt x="759002" y="359986"/>
                  <a:pt x="754716" y="350080"/>
                  <a:pt x="746334" y="345126"/>
                </a:cubicBezTo>
                <a:cubicBezTo>
                  <a:pt x="737343" y="340326"/>
                  <a:pt x="727722" y="336792"/>
                  <a:pt x="717759" y="334649"/>
                </a:cubicBezTo>
                <a:cubicBezTo>
                  <a:pt x="713216" y="332687"/>
                  <a:pt x="708825" y="330391"/>
                  <a:pt x="704615" y="327791"/>
                </a:cubicBezTo>
                <a:cubicBezTo>
                  <a:pt x="699186" y="325410"/>
                  <a:pt x="693852" y="324553"/>
                  <a:pt x="688613" y="321790"/>
                </a:cubicBezTo>
                <a:cubicBezTo>
                  <a:pt x="682650" y="318218"/>
                  <a:pt x="675926" y="316132"/>
                  <a:pt x="668991" y="315694"/>
                </a:cubicBezTo>
                <a:cubicBezTo>
                  <a:pt x="663181" y="315694"/>
                  <a:pt x="657085" y="315694"/>
                  <a:pt x="651084" y="315694"/>
                </a:cubicBezTo>
                <a:cubicBezTo>
                  <a:pt x="644988" y="315513"/>
                  <a:pt x="638921" y="316618"/>
                  <a:pt x="633273" y="318933"/>
                </a:cubicBezTo>
                <a:cubicBezTo>
                  <a:pt x="630510" y="321505"/>
                  <a:pt x="632320" y="329601"/>
                  <a:pt x="632225" y="333125"/>
                </a:cubicBezTo>
                <a:cubicBezTo>
                  <a:pt x="632406" y="337669"/>
                  <a:pt x="633244" y="342155"/>
                  <a:pt x="634701" y="346460"/>
                </a:cubicBezTo>
                <a:cubicBezTo>
                  <a:pt x="635940" y="351699"/>
                  <a:pt x="634035" y="357414"/>
                  <a:pt x="634701" y="362653"/>
                </a:cubicBezTo>
                <a:cubicBezTo>
                  <a:pt x="636025" y="367882"/>
                  <a:pt x="638426" y="372778"/>
                  <a:pt x="641750" y="377035"/>
                </a:cubicBezTo>
                <a:cubicBezTo>
                  <a:pt x="646131" y="383712"/>
                  <a:pt x="651208" y="389913"/>
                  <a:pt x="656894" y="395514"/>
                </a:cubicBezTo>
                <a:cubicBezTo>
                  <a:pt x="662419" y="401134"/>
                  <a:pt x="670611" y="406563"/>
                  <a:pt x="672611" y="414564"/>
                </a:cubicBezTo>
                <a:cubicBezTo>
                  <a:pt x="672944" y="419545"/>
                  <a:pt x="672944" y="424536"/>
                  <a:pt x="672611" y="429518"/>
                </a:cubicBezTo>
                <a:cubicBezTo>
                  <a:pt x="669944" y="425803"/>
                  <a:pt x="666039" y="424375"/>
                  <a:pt x="663086" y="421231"/>
                </a:cubicBezTo>
                <a:cubicBezTo>
                  <a:pt x="659666" y="417364"/>
                  <a:pt x="656485" y="413287"/>
                  <a:pt x="653561" y="409039"/>
                </a:cubicBezTo>
                <a:cubicBezTo>
                  <a:pt x="652075" y="406382"/>
                  <a:pt x="650361" y="403858"/>
                  <a:pt x="648417" y="401514"/>
                </a:cubicBezTo>
                <a:cubicBezTo>
                  <a:pt x="646989" y="400276"/>
                  <a:pt x="644322" y="400276"/>
                  <a:pt x="642798" y="399133"/>
                </a:cubicBezTo>
                <a:cubicBezTo>
                  <a:pt x="637940" y="395514"/>
                  <a:pt x="639464" y="392371"/>
                  <a:pt x="637654" y="387418"/>
                </a:cubicBezTo>
                <a:cubicBezTo>
                  <a:pt x="635844" y="382464"/>
                  <a:pt x="632892" y="382369"/>
                  <a:pt x="630129" y="379607"/>
                </a:cubicBezTo>
                <a:cubicBezTo>
                  <a:pt x="627367" y="376845"/>
                  <a:pt x="626129" y="372654"/>
                  <a:pt x="623557" y="369511"/>
                </a:cubicBezTo>
                <a:cubicBezTo>
                  <a:pt x="620985" y="366367"/>
                  <a:pt x="620128" y="366748"/>
                  <a:pt x="618794" y="365034"/>
                </a:cubicBezTo>
                <a:cubicBezTo>
                  <a:pt x="617461" y="363319"/>
                  <a:pt x="616985" y="360176"/>
                  <a:pt x="615651" y="358080"/>
                </a:cubicBezTo>
                <a:cubicBezTo>
                  <a:pt x="612956" y="355175"/>
                  <a:pt x="609984" y="352527"/>
                  <a:pt x="606793" y="350175"/>
                </a:cubicBezTo>
                <a:cubicBezTo>
                  <a:pt x="594601" y="338173"/>
                  <a:pt x="576789" y="333316"/>
                  <a:pt x="564502" y="321600"/>
                </a:cubicBezTo>
                <a:cubicBezTo>
                  <a:pt x="561454" y="318590"/>
                  <a:pt x="559806" y="314447"/>
                  <a:pt x="559930" y="310170"/>
                </a:cubicBezTo>
                <a:cubicBezTo>
                  <a:pt x="559359" y="304359"/>
                  <a:pt x="556311" y="302264"/>
                  <a:pt x="554406" y="296739"/>
                </a:cubicBezTo>
                <a:cubicBezTo>
                  <a:pt x="553348" y="292920"/>
                  <a:pt x="551567" y="289329"/>
                  <a:pt x="549167" y="286167"/>
                </a:cubicBezTo>
                <a:cubicBezTo>
                  <a:pt x="546405" y="282166"/>
                  <a:pt x="541547" y="279785"/>
                  <a:pt x="539642" y="275784"/>
                </a:cubicBezTo>
                <a:cubicBezTo>
                  <a:pt x="543642" y="278547"/>
                  <a:pt x="556311" y="284738"/>
                  <a:pt x="560025" y="279309"/>
                </a:cubicBezTo>
                <a:cubicBezTo>
                  <a:pt x="563740" y="273880"/>
                  <a:pt x="555453" y="262640"/>
                  <a:pt x="553167" y="259306"/>
                </a:cubicBezTo>
                <a:cubicBezTo>
                  <a:pt x="546004" y="251743"/>
                  <a:pt x="537947" y="245095"/>
                  <a:pt x="529164" y="239494"/>
                </a:cubicBezTo>
                <a:cubicBezTo>
                  <a:pt x="526383" y="237694"/>
                  <a:pt x="523487" y="236075"/>
                  <a:pt x="520497" y="234637"/>
                </a:cubicBezTo>
                <a:cubicBezTo>
                  <a:pt x="517258" y="232351"/>
                  <a:pt x="515258" y="228636"/>
                  <a:pt x="511829" y="226350"/>
                </a:cubicBezTo>
                <a:cubicBezTo>
                  <a:pt x="502609" y="220292"/>
                  <a:pt x="492693" y="215367"/>
                  <a:pt x="482301" y="211681"/>
                </a:cubicBezTo>
                <a:cubicBezTo>
                  <a:pt x="478082" y="210319"/>
                  <a:pt x="474053" y="208424"/>
                  <a:pt x="470300" y="206062"/>
                </a:cubicBezTo>
                <a:cubicBezTo>
                  <a:pt x="467328" y="203995"/>
                  <a:pt x="464128" y="202271"/>
                  <a:pt x="460775" y="200918"/>
                </a:cubicBezTo>
                <a:cubicBezTo>
                  <a:pt x="457536" y="200099"/>
                  <a:pt x="454355" y="199080"/>
                  <a:pt x="451250" y="197870"/>
                </a:cubicBezTo>
                <a:cubicBezTo>
                  <a:pt x="445430" y="194651"/>
                  <a:pt x="440391" y="190202"/>
                  <a:pt x="436486" y="184821"/>
                </a:cubicBezTo>
                <a:cubicBezTo>
                  <a:pt x="428866" y="176725"/>
                  <a:pt x="422675" y="167485"/>
                  <a:pt x="415722" y="158913"/>
                </a:cubicBezTo>
                <a:cubicBezTo>
                  <a:pt x="415722" y="160437"/>
                  <a:pt x="414674" y="162056"/>
                  <a:pt x="414388" y="163675"/>
                </a:cubicBezTo>
                <a:cubicBezTo>
                  <a:pt x="414102" y="165295"/>
                  <a:pt x="414388" y="169867"/>
                  <a:pt x="414388" y="173200"/>
                </a:cubicBezTo>
                <a:cubicBezTo>
                  <a:pt x="413912" y="177963"/>
                  <a:pt x="412007" y="178058"/>
                  <a:pt x="409340" y="181296"/>
                </a:cubicBezTo>
                <a:cubicBezTo>
                  <a:pt x="408835" y="182344"/>
                  <a:pt x="408387" y="183430"/>
                  <a:pt x="408006" y="184535"/>
                </a:cubicBezTo>
                <a:cubicBezTo>
                  <a:pt x="407063" y="185649"/>
                  <a:pt x="406044" y="186707"/>
                  <a:pt x="404958" y="187678"/>
                </a:cubicBezTo>
                <a:cubicBezTo>
                  <a:pt x="403253" y="189812"/>
                  <a:pt x="401272" y="191707"/>
                  <a:pt x="399053" y="193298"/>
                </a:cubicBezTo>
                <a:cubicBezTo>
                  <a:pt x="392861" y="196060"/>
                  <a:pt x="386385" y="188059"/>
                  <a:pt x="383527" y="183773"/>
                </a:cubicBezTo>
                <a:cubicBezTo>
                  <a:pt x="380669" y="179487"/>
                  <a:pt x="375240" y="174248"/>
                  <a:pt x="374764" y="168724"/>
                </a:cubicBezTo>
                <a:cubicBezTo>
                  <a:pt x="367811" y="168724"/>
                  <a:pt x="367906" y="194441"/>
                  <a:pt x="367906" y="198918"/>
                </a:cubicBezTo>
                <a:cubicBezTo>
                  <a:pt x="368477" y="203090"/>
                  <a:pt x="368477" y="207319"/>
                  <a:pt x="367906" y="211491"/>
                </a:cubicBezTo>
                <a:cubicBezTo>
                  <a:pt x="365887" y="215520"/>
                  <a:pt x="364163" y="219682"/>
                  <a:pt x="362763" y="223968"/>
                </a:cubicBezTo>
                <a:cubicBezTo>
                  <a:pt x="360953" y="234255"/>
                  <a:pt x="364286" y="245019"/>
                  <a:pt x="361429" y="255211"/>
                </a:cubicBezTo>
                <a:cubicBezTo>
                  <a:pt x="360000" y="260735"/>
                  <a:pt x="358857" y="266545"/>
                  <a:pt x="357524" y="272165"/>
                </a:cubicBezTo>
                <a:cubicBezTo>
                  <a:pt x="356190" y="277785"/>
                  <a:pt x="354666" y="280452"/>
                  <a:pt x="350380" y="281118"/>
                </a:cubicBezTo>
                <a:cubicBezTo>
                  <a:pt x="346094" y="281785"/>
                  <a:pt x="341998" y="280452"/>
                  <a:pt x="337712" y="281118"/>
                </a:cubicBezTo>
                <a:cubicBezTo>
                  <a:pt x="333426" y="281785"/>
                  <a:pt x="332187" y="286929"/>
                  <a:pt x="331140" y="291787"/>
                </a:cubicBezTo>
                <a:cubicBezTo>
                  <a:pt x="330092" y="296644"/>
                  <a:pt x="332378" y="318361"/>
                  <a:pt x="319519" y="310265"/>
                </a:cubicBezTo>
                <a:cubicBezTo>
                  <a:pt x="318129" y="309227"/>
                  <a:pt x="316909" y="307969"/>
                  <a:pt x="315900" y="306550"/>
                </a:cubicBezTo>
                <a:cubicBezTo>
                  <a:pt x="314842" y="306045"/>
                  <a:pt x="313899" y="305341"/>
                  <a:pt x="313137" y="304455"/>
                </a:cubicBezTo>
                <a:cubicBezTo>
                  <a:pt x="312756" y="303245"/>
                  <a:pt x="312756" y="301950"/>
                  <a:pt x="313137" y="300740"/>
                </a:cubicBezTo>
                <a:cubicBezTo>
                  <a:pt x="311728" y="298130"/>
                  <a:pt x="310108" y="295644"/>
                  <a:pt x="308280" y="293311"/>
                </a:cubicBezTo>
                <a:cubicBezTo>
                  <a:pt x="306184" y="289310"/>
                  <a:pt x="304851" y="285119"/>
                  <a:pt x="303041" y="281118"/>
                </a:cubicBezTo>
                <a:cubicBezTo>
                  <a:pt x="301231" y="277118"/>
                  <a:pt x="297040" y="272832"/>
                  <a:pt x="297040" y="267974"/>
                </a:cubicBezTo>
                <a:cubicBezTo>
                  <a:pt x="296726" y="272765"/>
                  <a:pt x="296126" y="277537"/>
                  <a:pt x="295230" y="282262"/>
                </a:cubicBezTo>
                <a:cubicBezTo>
                  <a:pt x="295230" y="286262"/>
                  <a:pt x="295230" y="290548"/>
                  <a:pt x="295230" y="294644"/>
                </a:cubicBezTo>
                <a:cubicBezTo>
                  <a:pt x="295230" y="301978"/>
                  <a:pt x="291611" y="307979"/>
                  <a:pt x="291706" y="315504"/>
                </a:cubicBezTo>
                <a:cubicBezTo>
                  <a:pt x="291706" y="325029"/>
                  <a:pt x="291230" y="333792"/>
                  <a:pt x="291706" y="342745"/>
                </a:cubicBezTo>
                <a:cubicBezTo>
                  <a:pt x="291706" y="346174"/>
                  <a:pt x="293135" y="348460"/>
                  <a:pt x="293516" y="351699"/>
                </a:cubicBezTo>
                <a:cubicBezTo>
                  <a:pt x="293802" y="355537"/>
                  <a:pt x="293802" y="359385"/>
                  <a:pt x="293516" y="363224"/>
                </a:cubicBezTo>
                <a:cubicBezTo>
                  <a:pt x="293811" y="366453"/>
                  <a:pt x="293382" y="369701"/>
                  <a:pt x="292277" y="372749"/>
                </a:cubicBezTo>
                <a:cubicBezTo>
                  <a:pt x="290677" y="376140"/>
                  <a:pt x="289306" y="379645"/>
                  <a:pt x="288182" y="383226"/>
                </a:cubicBezTo>
                <a:cubicBezTo>
                  <a:pt x="287305" y="386341"/>
                  <a:pt x="286696" y="389532"/>
                  <a:pt x="286372" y="392751"/>
                </a:cubicBezTo>
                <a:cubicBezTo>
                  <a:pt x="286372" y="395800"/>
                  <a:pt x="286372" y="400181"/>
                  <a:pt x="281895" y="399038"/>
                </a:cubicBezTo>
                <a:cubicBezTo>
                  <a:pt x="277419" y="397895"/>
                  <a:pt x="272847" y="387132"/>
                  <a:pt x="272370" y="382941"/>
                </a:cubicBezTo>
                <a:cubicBezTo>
                  <a:pt x="271894" y="378750"/>
                  <a:pt x="269989" y="370082"/>
                  <a:pt x="265703" y="368844"/>
                </a:cubicBezTo>
                <a:cubicBezTo>
                  <a:pt x="263036" y="373025"/>
                  <a:pt x="261197" y="377683"/>
                  <a:pt x="260274" y="382560"/>
                </a:cubicBezTo>
                <a:cubicBezTo>
                  <a:pt x="259331" y="385913"/>
                  <a:pt x="258568" y="389313"/>
                  <a:pt x="257988" y="392751"/>
                </a:cubicBezTo>
                <a:cubicBezTo>
                  <a:pt x="258216" y="395923"/>
                  <a:pt x="258216" y="399105"/>
                  <a:pt x="257988" y="402276"/>
                </a:cubicBezTo>
                <a:cubicBezTo>
                  <a:pt x="256692" y="406439"/>
                  <a:pt x="255616" y="410668"/>
                  <a:pt x="254749" y="414945"/>
                </a:cubicBezTo>
                <a:cubicBezTo>
                  <a:pt x="252987" y="423003"/>
                  <a:pt x="251844" y="431185"/>
                  <a:pt x="251320" y="439424"/>
                </a:cubicBezTo>
                <a:cubicBezTo>
                  <a:pt x="251844" y="443091"/>
                  <a:pt x="251844" y="446806"/>
                  <a:pt x="251320" y="450473"/>
                </a:cubicBezTo>
                <a:cubicBezTo>
                  <a:pt x="250272" y="453616"/>
                  <a:pt x="247319" y="456759"/>
                  <a:pt x="246081" y="459998"/>
                </a:cubicBezTo>
                <a:cubicBezTo>
                  <a:pt x="244843" y="463237"/>
                  <a:pt x="244748" y="466951"/>
                  <a:pt x="240938" y="468094"/>
                </a:cubicBezTo>
                <a:cubicBezTo>
                  <a:pt x="237652" y="469514"/>
                  <a:pt x="233842" y="468009"/>
                  <a:pt x="232422" y="464722"/>
                </a:cubicBezTo>
                <a:cubicBezTo>
                  <a:pt x="232099" y="463989"/>
                  <a:pt x="231918" y="463189"/>
                  <a:pt x="231889" y="462379"/>
                </a:cubicBezTo>
                <a:cubicBezTo>
                  <a:pt x="231079" y="458007"/>
                  <a:pt x="231079" y="453512"/>
                  <a:pt x="231889" y="449139"/>
                </a:cubicBezTo>
                <a:cubicBezTo>
                  <a:pt x="233556" y="445625"/>
                  <a:pt x="234651" y="441862"/>
                  <a:pt x="235127" y="437995"/>
                </a:cubicBezTo>
                <a:cubicBezTo>
                  <a:pt x="235356" y="434823"/>
                  <a:pt x="235356" y="431642"/>
                  <a:pt x="235127" y="428470"/>
                </a:cubicBezTo>
                <a:cubicBezTo>
                  <a:pt x="234651" y="425041"/>
                  <a:pt x="231699" y="422660"/>
                  <a:pt x="230270" y="418945"/>
                </a:cubicBezTo>
                <a:cubicBezTo>
                  <a:pt x="229279" y="415745"/>
                  <a:pt x="227727" y="412744"/>
                  <a:pt x="225698" y="410087"/>
                </a:cubicBezTo>
                <a:cubicBezTo>
                  <a:pt x="225031" y="409230"/>
                  <a:pt x="223602" y="408468"/>
                  <a:pt x="223031" y="407515"/>
                </a:cubicBezTo>
                <a:cubicBezTo>
                  <a:pt x="222459" y="406563"/>
                  <a:pt x="223031" y="404372"/>
                  <a:pt x="221221" y="402943"/>
                </a:cubicBezTo>
                <a:cubicBezTo>
                  <a:pt x="220412" y="407706"/>
                  <a:pt x="220412" y="412563"/>
                  <a:pt x="221221" y="417326"/>
                </a:cubicBezTo>
                <a:cubicBezTo>
                  <a:pt x="220364" y="422717"/>
                  <a:pt x="218802" y="427975"/>
                  <a:pt x="216554" y="432947"/>
                </a:cubicBezTo>
                <a:cubicBezTo>
                  <a:pt x="214735" y="439424"/>
                  <a:pt x="213868" y="446130"/>
                  <a:pt x="213982" y="452854"/>
                </a:cubicBezTo>
                <a:cubicBezTo>
                  <a:pt x="214077" y="454664"/>
                  <a:pt x="214077" y="456474"/>
                  <a:pt x="213982" y="458284"/>
                </a:cubicBezTo>
                <a:cubicBezTo>
                  <a:pt x="213506" y="461713"/>
                  <a:pt x="211696" y="463141"/>
                  <a:pt x="210648" y="466284"/>
                </a:cubicBezTo>
                <a:cubicBezTo>
                  <a:pt x="209477" y="470571"/>
                  <a:pt x="208581" y="474933"/>
                  <a:pt x="207981" y="479334"/>
                </a:cubicBezTo>
                <a:cubicBezTo>
                  <a:pt x="206552" y="486001"/>
                  <a:pt x="207981" y="494097"/>
                  <a:pt x="206552" y="500575"/>
                </a:cubicBezTo>
                <a:cubicBezTo>
                  <a:pt x="205152" y="503232"/>
                  <a:pt x="203971" y="506004"/>
                  <a:pt x="203028" y="508861"/>
                </a:cubicBezTo>
                <a:cubicBezTo>
                  <a:pt x="202228" y="513900"/>
                  <a:pt x="201047" y="518863"/>
                  <a:pt x="199504" y="523720"/>
                </a:cubicBezTo>
                <a:cubicBezTo>
                  <a:pt x="197542" y="528197"/>
                  <a:pt x="196323" y="532950"/>
                  <a:pt x="195885" y="537817"/>
                </a:cubicBezTo>
                <a:cubicBezTo>
                  <a:pt x="195885" y="540865"/>
                  <a:pt x="197027" y="544009"/>
                  <a:pt x="194360" y="545533"/>
                </a:cubicBezTo>
                <a:cubicBezTo>
                  <a:pt x="191693" y="547057"/>
                  <a:pt x="186645" y="543818"/>
                  <a:pt x="185502" y="540961"/>
                </a:cubicBezTo>
                <a:cubicBezTo>
                  <a:pt x="184931" y="537236"/>
                  <a:pt x="184931" y="533445"/>
                  <a:pt x="185502" y="529721"/>
                </a:cubicBezTo>
                <a:cubicBezTo>
                  <a:pt x="185578" y="525635"/>
                  <a:pt x="186150" y="521568"/>
                  <a:pt x="187217" y="517624"/>
                </a:cubicBezTo>
                <a:cubicBezTo>
                  <a:pt x="188122" y="513386"/>
                  <a:pt x="188122" y="509004"/>
                  <a:pt x="187217" y="504766"/>
                </a:cubicBezTo>
                <a:cubicBezTo>
                  <a:pt x="183816" y="509147"/>
                  <a:pt x="181273" y="514119"/>
                  <a:pt x="179692" y="519434"/>
                </a:cubicBezTo>
                <a:cubicBezTo>
                  <a:pt x="177178" y="524520"/>
                  <a:pt x="175015" y="529769"/>
                  <a:pt x="173215" y="535150"/>
                </a:cubicBezTo>
                <a:cubicBezTo>
                  <a:pt x="172282" y="538903"/>
                  <a:pt x="171110" y="542599"/>
                  <a:pt x="169691" y="546199"/>
                </a:cubicBezTo>
                <a:cubicBezTo>
                  <a:pt x="168357" y="550295"/>
                  <a:pt x="165405" y="553819"/>
                  <a:pt x="163976" y="558296"/>
                </a:cubicBezTo>
                <a:cubicBezTo>
                  <a:pt x="162547" y="562773"/>
                  <a:pt x="160166" y="566107"/>
                  <a:pt x="159023" y="570297"/>
                </a:cubicBezTo>
                <a:cubicBezTo>
                  <a:pt x="157213" y="576489"/>
                  <a:pt x="155594" y="582775"/>
                  <a:pt x="153689" y="588681"/>
                </a:cubicBezTo>
                <a:cubicBezTo>
                  <a:pt x="151784" y="594586"/>
                  <a:pt x="151022" y="599158"/>
                  <a:pt x="149593" y="604397"/>
                </a:cubicBezTo>
                <a:cubicBezTo>
                  <a:pt x="147421" y="608855"/>
                  <a:pt x="145697" y="613512"/>
                  <a:pt x="144450" y="618304"/>
                </a:cubicBezTo>
                <a:cubicBezTo>
                  <a:pt x="133877" y="624304"/>
                  <a:pt x="135782" y="596396"/>
                  <a:pt x="135782" y="591729"/>
                </a:cubicBezTo>
                <a:lnTo>
                  <a:pt x="135782" y="579156"/>
                </a:lnTo>
                <a:cubicBezTo>
                  <a:pt x="136315" y="576003"/>
                  <a:pt x="136315" y="572784"/>
                  <a:pt x="135782" y="569631"/>
                </a:cubicBezTo>
                <a:cubicBezTo>
                  <a:pt x="133848" y="566735"/>
                  <a:pt x="131048" y="564535"/>
                  <a:pt x="127781" y="563344"/>
                </a:cubicBezTo>
                <a:cubicBezTo>
                  <a:pt x="122542" y="561916"/>
                  <a:pt x="121780" y="566583"/>
                  <a:pt x="121685" y="570774"/>
                </a:cubicBezTo>
                <a:cubicBezTo>
                  <a:pt x="121685" y="573536"/>
                  <a:pt x="121685" y="576489"/>
                  <a:pt x="121685" y="579251"/>
                </a:cubicBezTo>
                <a:cubicBezTo>
                  <a:pt x="121685" y="582013"/>
                  <a:pt x="119970" y="584871"/>
                  <a:pt x="119685" y="587824"/>
                </a:cubicBezTo>
                <a:cubicBezTo>
                  <a:pt x="119875" y="590167"/>
                  <a:pt x="119875" y="592529"/>
                  <a:pt x="119685" y="594872"/>
                </a:cubicBezTo>
                <a:cubicBezTo>
                  <a:pt x="118923" y="597444"/>
                  <a:pt x="117399" y="599539"/>
                  <a:pt x="116732" y="602016"/>
                </a:cubicBezTo>
                <a:cubicBezTo>
                  <a:pt x="116198" y="606378"/>
                  <a:pt x="115398" y="610703"/>
                  <a:pt x="114351" y="614970"/>
                </a:cubicBezTo>
                <a:cubicBezTo>
                  <a:pt x="112074" y="619561"/>
                  <a:pt x="109531" y="624009"/>
                  <a:pt x="106731" y="628305"/>
                </a:cubicBezTo>
                <a:cubicBezTo>
                  <a:pt x="102349" y="637258"/>
                  <a:pt x="102730" y="650593"/>
                  <a:pt x="95015" y="658118"/>
                </a:cubicBezTo>
                <a:cubicBezTo>
                  <a:pt x="92157" y="660690"/>
                  <a:pt x="88633" y="663071"/>
                  <a:pt x="85490" y="659737"/>
                </a:cubicBezTo>
                <a:cubicBezTo>
                  <a:pt x="84052" y="658013"/>
                  <a:pt x="83185" y="655880"/>
                  <a:pt x="83013" y="653641"/>
                </a:cubicBezTo>
                <a:lnTo>
                  <a:pt x="82156" y="652689"/>
                </a:lnTo>
                <a:cubicBezTo>
                  <a:pt x="83109" y="658489"/>
                  <a:pt x="83109" y="664414"/>
                  <a:pt x="82156" y="670215"/>
                </a:cubicBezTo>
                <a:cubicBezTo>
                  <a:pt x="80689" y="677235"/>
                  <a:pt x="79984" y="684388"/>
                  <a:pt x="80060" y="691551"/>
                </a:cubicBezTo>
                <a:cubicBezTo>
                  <a:pt x="79975" y="697675"/>
                  <a:pt x="80680" y="703790"/>
                  <a:pt x="82156" y="709743"/>
                </a:cubicBezTo>
                <a:cubicBezTo>
                  <a:pt x="83718" y="714944"/>
                  <a:pt x="84985" y="720221"/>
                  <a:pt x="85966" y="725555"/>
                </a:cubicBezTo>
                <a:cubicBezTo>
                  <a:pt x="91300" y="726412"/>
                  <a:pt x="97586" y="716792"/>
                  <a:pt x="100539" y="713935"/>
                </a:cubicBezTo>
                <a:cubicBezTo>
                  <a:pt x="104168" y="710286"/>
                  <a:pt x="107369" y="706229"/>
                  <a:pt x="110064" y="701838"/>
                </a:cubicBezTo>
                <a:cubicBezTo>
                  <a:pt x="117113" y="702505"/>
                  <a:pt x="117208" y="722031"/>
                  <a:pt x="120447" y="726793"/>
                </a:cubicBezTo>
                <a:cubicBezTo>
                  <a:pt x="125590" y="734223"/>
                  <a:pt x="133686" y="748129"/>
                  <a:pt x="143688" y="738414"/>
                </a:cubicBezTo>
                <a:cubicBezTo>
                  <a:pt x="150355" y="731937"/>
                  <a:pt x="151784" y="720888"/>
                  <a:pt x="155689" y="712982"/>
                </a:cubicBezTo>
                <a:cubicBezTo>
                  <a:pt x="158604" y="706477"/>
                  <a:pt x="160156" y="699437"/>
                  <a:pt x="160261" y="692313"/>
                </a:cubicBezTo>
                <a:cubicBezTo>
                  <a:pt x="158823" y="701952"/>
                  <a:pt x="162947" y="711572"/>
                  <a:pt x="170929" y="717173"/>
                </a:cubicBezTo>
                <a:cubicBezTo>
                  <a:pt x="176377" y="720983"/>
                  <a:pt x="183578" y="721174"/>
                  <a:pt x="189217" y="717649"/>
                </a:cubicBezTo>
                <a:cubicBezTo>
                  <a:pt x="194437" y="713677"/>
                  <a:pt x="198837" y="708724"/>
                  <a:pt x="202171" y="703076"/>
                </a:cubicBezTo>
                <a:cubicBezTo>
                  <a:pt x="205791" y="697009"/>
                  <a:pt x="207115" y="689846"/>
                  <a:pt x="205886" y="682883"/>
                </a:cubicBezTo>
                <a:cubicBezTo>
                  <a:pt x="205743" y="680187"/>
                  <a:pt x="205743" y="677482"/>
                  <a:pt x="205886" y="674787"/>
                </a:cubicBezTo>
                <a:cubicBezTo>
                  <a:pt x="205886" y="671072"/>
                  <a:pt x="207981" y="670120"/>
                  <a:pt x="208743" y="666881"/>
                </a:cubicBezTo>
                <a:cubicBezTo>
                  <a:pt x="210172" y="660976"/>
                  <a:pt x="207315" y="654022"/>
                  <a:pt x="208743" y="647831"/>
                </a:cubicBezTo>
                <a:cubicBezTo>
                  <a:pt x="210029" y="644335"/>
                  <a:pt x="211010" y="640735"/>
                  <a:pt x="211696" y="637068"/>
                </a:cubicBezTo>
                <a:cubicBezTo>
                  <a:pt x="211363" y="633620"/>
                  <a:pt x="211363" y="630134"/>
                  <a:pt x="211696" y="626686"/>
                </a:cubicBezTo>
                <a:cubicBezTo>
                  <a:pt x="228841" y="625066"/>
                  <a:pt x="221221" y="670596"/>
                  <a:pt x="221888" y="680026"/>
                </a:cubicBezTo>
                <a:cubicBezTo>
                  <a:pt x="222555" y="684121"/>
                  <a:pt x="223517" y="688160"/>
                  <a:pt x="224745" y="692122"/>
                </a:cubicBezTo>
                <a:cubicBezTo>
                  <a:pt x="225202" y="696199"/>
                  <a:pt x="226060" y="700218"/>
                  <a:pt x="227317" y="704124"/>
                </a:cubicBezTo>
                <a:cubicBezTo>
                  <a:pt x="229298" y="709286"/>
                  <a:pt x="230213" y="714792"/>
                  <a:pt x="229984" y="720316"/>
                </a:cubicBezTo>
                <a:cubicBezTo>
                  <a:pt x="229984" y="724031"/>
                  <a:pt x="229032" y="728317"/>
                  <a:pt x="233413" y="729841"/>
                </a:cubicBezTo>
                <a:cubicBezTo>
                  <a:pt x="238461" y="724250"/>
                  <a:pt x="241100" y="716887"/>
                  <a:pt x="240747" y="709363"/>
                </a:cubicBezTo>
                <a:cubicBezTo>
                  <a:pt x="241729" y="701190"/>
                  <a:pt x="243576" y="693141"/>
                  <a:pt x="246272" y="685360"/>
                </a:cubicBezTo>
                <a:cubicBezTo>
                  <a:pt x="246939" y="681931"/>
                  <a:pt x="245319" y="678121"/>
                  <a:pt x="246272" y="674692"/>
                </a:cubicBezTo>
                <a:cubicBezTo>
                  <a:pt x="247224" y="671263"/>
                  <a:pt x="250558" y="666881"/>
                  <a:pt x="251510" y="662595"/>
                </a:cubicBezTo>
                <a:cubicBezTo>
                  <a:pt x="253511" y="654308"/>
                  <a:pt x="248367" y="642878"/>
                  <a:pt x="254559" y="635830"/>
                </a:cubicBezTo>
                <a:cubicBezTo>
                  <a:pt x="254559" y="645355"/>
                  <a:pt x="254559" y="654880"/>
                  <a:pt x="254559" y="664881"/>
                </a:cubicBezTo>
                <a:cubicBezTo>
                  <a:pt x="254339" y="672806"/>
                  <a:pt x="256464" y="680626"/>
                  <a:pt x="260655" y="687360"/>
                </a:cubicBezTo>
                <a:cubicBezTo>
                  <a:pt x="264303" y="695113"/>
                  <a:pt x="265884" y="703676"/>
                  <a:pt x="265227" y="712220"/>
                </a:cubicBezTo>
                <a:cubicBezTo>
                  <a:pt x="265798" y="721135"/>
                  <a:pt x="265798" y="730070"/>
                  <a:pt x="265227" y="738985"/>
                </a:cubicBezTo>
                <a:cubicBezTo>
                  <a:pt x="263512" y="751939"/>
                  <a:pt x="258083" y="737747"/>
                  <a:pt x="254559" y="733556"/>
                </a:cubicBezTo>
                <a:cubicBezTo>
                  <a:pt x="248653" y="726508"/>
                  <a:pt x="241890" y="737080"/>
                  <a:pt x="238652" y="743081"/>
                </a:cubicBezTo>
                <a:cubicBezTo>
                  <a:pt x="236490" y="748701"/>
                  <a:pt x="234613" y="754425"/>
                  <a:pt x="233032" y="760226"/>
                </a:cubicBezTo>
                <a:cubicBezTo>
                  <a:pt x="230984" y="764141"/>
                  <a:pt x="229260" y="768218"/>
                  <a:pt x="227889" y="772418"/>
                </a:cubicBezTo>
                <a:cubicBezTo>
                  <a:pt x="227031" y="776323"/>
                  <a:pt x="229127" y="780514"/>
                  <a:pt x="225793" y="783657"/>
                </a:cubicBezTo>
                <a:cubicBezTo>
                  <a:pt x="222193" y="779047"/>
                  <a:pt x="219211" y="773990"/>
                  <a:pt x="216935" y="768608"/>
                </a:cubicBezTo>
                <a:cubicBezTo>
                  <a:pt x="214363" y="761655"/>
                  <a:pt x="215601" y="748129"/>
                  <a:pt x="204076" y="757464"/>
                </a:cubicBezTo>
                <a:cubicBezTo>
                  <a:pt x="200933" y="759940"/>
                  <a:pt x="200838" y="762703"/>
                  <a:pt x="199028" y="765751"/>
                </a:cubicBezTo>
                <a:cubicBezTo>
                  <a:pt x="197218" y="768799"/>
                  <a:pt x="192456" y="772418"/>
                  <a:pt x="189503" y="776418"/>
                </a:cubicBezTo>
                <a:cubicBezTo>
                  <a:pt x="186645" y="780838"/>
                  <a:pt x="184216" y="785534"/>
                  <a:pt x="182264" y="790420"/>
                </a:cubicBezTo>
                <a:cubicBezTo>
                  <a:pt x="180835" y="795469"/>
                  <a:pt x="180740" y="799945"/>
                  <a:pt x="179025" y="804422"/>
                </a:cubicBezTo>
                <a:cubicBezTo>
                  <a:pt x="177311" y="808899"/>
                  <a:pt x="175501" y="816233"/>
                  <a:pt x="172929" y="821948"/>
                </a:cubicBezTo>
                <a:cubicBezTo>
                  <a:pt x="170358" y="827663"/>
                  <a:pt x="159880" y="860048"/>
                  <a:pt x="150736" y="853762"/>
                </a:cubicBezTo>
                <a:cubicBezTo>
                  <a:pt x="146259" y="850809"/>
                  <a:pt x="145021" y="836807"/>
                  <a:pt x="144164" y="832616"/>
                </a:cubicBezTo>
                <a:cubicBezTo>
                  <a:pt x="143021" y="826520"/>
                  <a:pt x="141497" y="824806"/>
                  <a:pt x="134639" y="823091"/>
                </a:cubicBezTo>
                <a:cubicBezTo>
                  <a:pt x="125685" y="820996"/>
                  <a:pt x="123685" y="826711"/>
                  <a:pt x="117113" y="832616"/>
                </a:cubicBezTo>
                <a:cubicBezTo>
                  <a:pt x="112570" y="837960"/>
                  <a:pt x="108998" y="844046"/>
                  <a:pt x="106540" y="850618"/>
                </a:cubicBezTo>
                <a:cubicBezTo>
                  <a:pt x="104444" y="854333"/>
                  <a:pt x="103683" y="853857"/>
                  <a:pt x="103873" y="859381"/>
                </a:cubicBezTo>
                <a:cubicBezTo>
                  <a:pt x="103873" y="862144"/>
                  <a:pt x="103873" y="865001"/>
                  <a:pt x="103873" y="867954"/>
                </a:cubicBezTo>
                <a:lnTo>
                  <a:pt x="103873" y="889385"/>
                </a:lnTo>
                <a:cubicBezTo>
                  <a:pt x="102397" y="902453"/>
                  <a:pt x="102397" y="915655"/>
                  <a:pt x="103873" y="928723"/>
                </a:cubicBezTo>
                <a:cubicBezTo>
                  <a:pt x="110826" y="928723"/>
                  <a:pt x="123399" y="917674"/>
                  <a:pt x="128924" y="914150"/>
                </a:cubicBezTo>
                <a:cubicBezTo>
                  <a:pt x="132153" y="912112"/>
                  <a:pt x="134886" y="909378"/>
                  <a:pt x="136925" y="906149"/>
                </a:cubicBezTo>
                <a:cubicBezTo>
                  <a:pt x="138449" y="903958"/>
                  <a:pt x="141211" y="897577"/>
                  <a:pt x="143021" y="896624"/>
                </a:cubicBezTo>
                <a:cubicBezTo>
                  <a:pt x="146355" y="904244"/>
                  <a:pt x="139687" y="906149"/>
                  <a:pt x="138068" y="912436"/>
                </a:cubicBezTo>
                <a:cubicBezTo>
                  <a:pt x="137401" y="917370"/>
                  <a:pt x="137401" y="922361"/>
                  <a:pt x="138068" y="927295"/>
                </a:cubicBezTo>
                <a:cubicBezTo>
                  <a:pt x="138639" y="931105"/>
                  <a:pt x="140354" y="932057"/>
                  <a:pt x="141973" y="935296"/>
                </a:cubicBezTo>
                <a:cubicBezTo>
                  <a:pt x="142735" y="936915"/>
                  <a:pt x="142926" y="940248"/>
                  <a:pt x="143973" y="941487"/>
                </a:cubicBezTo>
                <a:cubicBezTo>
                  <a:pt x="149136" y="945068"/>
                  <a:pt x="155556" y="946345"/>
                  <a:pt x="161690" y="945011"/>
                </a:cubicBezTo>
                <a:cubicBezTo>
                  <a:pt x="167595" y="943868"/>
                  <a:pt x="171215" y="937772"/>
                  <a:pt x="174358" y="932724"/>
                </a:cubicBezTo>
                <a:cubicBezTo>
                  <a:pt x="176596" y="928038"/>
                  <a:pt x="177892" y="922961"/>
                  <a:pt x="178168" y="917770"/>
                </a:cubicBezTo>
                <a:cubicBezTo>
                  <a:pt x="179216" y="913197"/>
                  <a:pt x="181121" y="915293"/>
                  <a:pt x="183311" y="911959"/>
                </a:cubicBezTo>
                <a:cubicBezTo>
                  <a:pt x="184359" y="910340"/>
                  <a:pt x="183788" y="907006"/>
                  <a:pt x="184359" y="905101"/>
                </a:cubicBezTo>
                <a:cubicBezTo>
                  <a:pt x="185169" y="903215"/>
                  <a:pt x="185836" y="901272"/>
                  <a:pt x="186360" y="899291"/>
                </a:cubicBezTo>
                <a:cubicBezTo>
                  <a:pt x="186836" y="896434"/>
                  <a:pt x="185693" y="894147"/>
                  <a:pt x="188455" y="891766"/>
                </a:cubicBezTo>
                <a:cubicBezTo>
                  <a:pt x="190360" y="895862"/>
                  <a:pt x="188455" y="900434"/>
                  <a:pt x="189027" y="904720"/>
                </a:cubicBezTo>
                <a:cubicBezTo>
                  <a:pt x="189598" y="909006"/>
                  <a:pt x="189979" y="907578"/>
                  <a:pt x="191789" y="910435"/>
                </a:cubicBezTo>
                <a:cubicBezTo>
                  <a:pt x="195285" y="915150"/>
                  <a:pt x="198018" y="920399"/>
                  <a:pt x="199885" y="925961"/>
                </a:cubicBezTo>
                <a:cubicBezTo>
                  <a:pt x="200980" y="940230"/>
                  <a:pt x="200980" y="954555"/>
                  <a:pt x="199885" y="968823"/>
                </a:cubicBezTo>
                <a:cubicBezTo>
                  <a:pt x="199885" y="991017"/>
                  <a:pt x="183502" y="970729"/>
                  <a:pt x="173310" y="974157"/>
                </a:cubicBezTo>
                <a:cubicBezTo>
                  <a:pt x="165214" y="976920"/>
                  <a:pt x="168452" y="988540"/>
                  <a:pt x="167786" y="995017"/>
                </a:cubicBezTo>
                <a:cubicBezTo>
                  <a:pt x="167233" y="1001018"/>
                  <a:pt x="165662" y="1006885"/>
                  <a:pt x="163118" y="1012353"/>
                </a:cubicBezTo>
                <a:cubicBezTo>
                  <a:pt x="159023" y="1019592"/>
                  <a:pt x="150927" y="1016258"/>
                  <a:pt x="148831" y="1009114"/>
                </a:cubicBezTo>
                <a:cubicBezTo>
                  <a:pt x="147974" y="1005781"/>
                  <a:pt x="146926" y="992731"/>
                  <a:pt x="139306" y="998637"/>
                </a:cubicBezTo>
                <a:cubicBezTo>
                  <a:pt x="135582" y="1005142"/>
                  <a:pt x="133334" y="1012400"/>
                  <a:pt x="132734" y="1019878"/>
                </a:cubicBezTo>
                <a:cubicBezTo>
                  <a:pt x="132734" y="1022449"/>
                  <a:pt x="133401" y="1025116"/>
                  <a:pt x="132734" y="1027688"/>
                </a:cubicBezTo>
                <a:cubicBezTo>
                  <a:pt x="131972" y="1032451"/>
                  <a:pt x="128828" y="1036546"/>
                  <a:pt x="127781" y="1041309"/>
                </a:cubicBezTo>
                <a:cubicBezTo>
                  <a:pt x="126924" y="1046567"/>
                  <a:pt x="126733" y="1051910"/>
                  <a:pt x="127209" y="1057215"/>
                </a:cubicBezTo>
                <a:cubicBezTo>
                  <a:pt x="127209" y="1062931"/>
                  <a:pt x="128638" y="1062073"/>
                  <a:pt x="132162" y="1065883"/>
                </a:cubicBezTo>
                <a:cubicBezTo>
                  <a:pt x="135686" y="1069693"/>
                  <a:pt x="131115" y="1069027"/>
                  <a:pt x="135020" y="1070741"/>
                </a:cubicBezTo>
                <a:cubicBezTo>
                  <a:pt x="141059" y="1072570"/>
                  <a:pt x="147602" y="1070446"/>
                  <a:pt x="151403" y="1065407"/>
                </a:cubicBezTo>
                <a:cubicBezTo>
                  <a:pt x="155118" y="1059597"/>
                  <a:pt x="151974" y="1052263"/>
                  <a:pt x="154641" y="1046357"/>
                </a:cubicBezTo>
                <a:cubicBezTo>
                  <a:pt x="160928" y="1048072"/>
                  <a:pt x="154165" y="1070741"/>
                  <a:pt x="157213" y="1075980"/>
                </a:cubicBezTo>
                <a:cubicBezTo>
                  <a:pt x="158356" y="1077980"/>
                  <a:pt x="160261" y="1077599"/>
                  <a:pt x="161594" y="1079123"/>
                </a:cubicBezTo>
                <a:cubicBezTo>
                  <a:pt x="162519" y="1080323"/>
                  <a:pt x="163347" y="1081599"/>
                  <a:pt x="164071" y="1082933"/>
                </a:cubicBezTo>
                <a:cubicBezTo>
                  <a:pt x="164538" y="1083362"/>
                  <a:pt x="164947" y="1083848"/>
                  <a:pt x="165309" y="1084362"/>
                </a:cubicBezTo>
                <a:cubicBezTo>
                  <a:pt x="168357" y="1086934"/>
                  <a:pt x="171310" y="1086934"/>
                  <a:pt x="170167" y="1093220"/>
                </a:cubicBezTo>
                <a:cubicBezTo>
                  <a:pt x="169967" y="1095258"/>
                  <a:pt x="168977" y="1097144"/>
                  <a:pt x="167405" y="1098459"/>
                </a:cubicBezTo>
                <a:cubicBezTo>
                  <a:pt x="166243" y="1114928"/>
                  <a:pt x="166567" y="1131473"/>
                  <a:pt x="168357" y="1147894"/>
                </a:cubicBezTo>
                <a:cubicBezTo>
                  <a:pt x="168462" y="1154189"/>
                  <a:pt x="169996" y="1160371"/>
                  <a:pt x="172834" y="1165991"/>
                </a:cubicBezTo>
                <a:cubicBezTo>
                  <a:pt x="175882" y="1170373"/>
                  <a:pt x="177501" y="1175992"/>
                  <a:pt x="180454" y="1181422"/>
                </a:cubicBezTo>
                <a:cubicBezTo>
                  <a:pt x="185874" y="1191880"/>
                  <a:pt x="193027" y="1201348"/>
                  <a:pt x="201600" y="1209425"/>
                </a:cubicBezTo>
                <a:cubicBezTo>
                  <a:pt x="205419" y="1212940"/>
                  <a:pt x="208639" y="1217064"/>
                  <a:pt x="211125" y="1221617"/>
                </a:cubicBezTo>
                <a:cubicBezTo>
                  <a:pt x="216935" y="1232285"/>
                  <a:pt x="216935" y="1256479"/>
                  <a:pt x="230175" y="1259717"/>
                </a:cubicBezTo>
                <a:cubicBezTo>
                  <a:pt x="233699" y="1254764"/>
                  <a:pt x="225222" y="1251621"/>
                  <a:pt x="223317" y="1248287"/>
                </a:cubicBezTo>
                <a:cubicBezTo>
                  <a:pt x="221411" y="1244953"/>
                  <a:pt x="222840" y="1235428"/>
                  <a:pt x="222745" y="1230761"/>
                </a:cubicBezTo>
                <a:cubicBezTo>
                  <a:pt x="222745" y="1222570"/>
                  <a:pt x="223317" y="1215426"/>
                  <a:pt x="232270" y="1217426"/>
                </a:cubicBezTo>
                <a:cubicBezTo>
                  <a:pt x="235032" y="1218579"/>
                  <a:pt x="237671" y="1219979"/>
                  <a:pt x="240176" y="1221617"/>
                </a:cubicBezTo>
                <a:cubicBezTo>
                  <a:pt x="241433" y="1222465"/>
                  <a:pt x="242586" y="1223455"/>
                  <a:pt x="243605" y="1224570"/>
                </a:cubicBezTo>
                <a:cubicBezTo>
                  <a:pt x="248863" y="1231304"/>
                  <a:pt x="253282" y="1238667"/>
                  <a:pt x="256749" y="1246477"/>
                </a:cubicBezTo>
                <a:cubicBezTo>
                  <a:pt x="258092" y="1248240"/>
                  <a:pt x="259340" y="1250087"/>
                  <a:pt x="260464" y="1252002"/>
                </a:cubicBezTo>
                <a:cubicBezTo>
                  <a:pt x="261283" y="1254240"/>
                  <a:pt x="261960" y="1256526"/>
                  <a:pt x="262464" y="1258860"/>
                </a:cubicBezTo>
                <a:cubicBezTo>
                  <a:pt x="263226" y="1261813"/>
                  <a:pt x="262464" y="1264098"/>
                  <a:pt x="263036" y="1267051"/>
                </a:cubicBezTo>
                <a:cubicBezTo>
                  <a:pt x="267722" y="1278986"/>
                  <a:pt x="270484" y="1291588"/>
                  <a:pt x="271227" y="1304389"/>
                </a:cubicBezTo>
                <a:cubicBezTo>
                  <a:pt x="271256" y="1312562"/>
                  <a:pt x="276276" y="1319896"/>
                  <a:pt x="283896" y="1322868"/>
                </a:cubicBezTo>
                <a:cubicBezTo>
                  <a:pt x="285572" y="1317696"/>
                  <a:pt x="286687" y="1312371"/>
                  <a:pt x="287229" y="1306961"/>
                </a:cubicBezTo>
                <a:cubicBezTo>
                  <a:pt x="287229" y="1300865"/>
                  <a:pt x="287229" y="1295912"/>
                  <a:pt x="293992" y="1301532"/>
                </a:cubicBezTo>
                <a:cubicBezTo>
                  <a:pt x="297545" y="1305570"/>
                  <a:pt x="299021" y="1311019"/>
                  <a:pt x="297993" y="1316296"/>
                </a:cubicBezTo>
                <a:cubicBezTo>
                  <a:pt x="297659" y="1318924"/>
                  <a:pt x="297659" y="1321572"/>
                  <a:pt x="297993" y="1324201"/>
                </a:cubicBezTo>
                <a:cubicBezTo>
                  <a:pt x="297993" y="1326487"/>
                  <a:pt x="300850" y="1327630"/>
                  <a:pt x="300945" y="1330678"/>
                </a:cubicBezTo>
                <a:cubicBezTo>
                  <a:pt x="301041" y="1333726"/>
                  <a:pt x="313614" y="1333631"/>
                  <a:pt x="315423" y="1331631"/>
                </a:cubicBezTo>
                <a:cubicBezTo>
                  <a:pt x="320091" y="1326487"/>
                  <a:pt x="314566" y="1316296"/>
                  <a:pt x="317995" y="1309914"/>
                </a:cubicBezTo>
                <a:cubicBezTo>
                  <a:pt x="322158" y="1304532"/>
                  <a:pt x="326644" y="1299417"/>
                  <a:pt x="331425" y="1294579"/>
                </a:cubicBezTo>
                <a:cubicBezTo>
                  <a:pt x="334664" y="1290292"/>
                  <a:pt x="340950" y="1278577"/>
                  <a:pt x="348094" y="1283244"/>
                </a:cubicBezTo>
                <a:cubicBezTo>
                  <a:pt x="351428" y="1285625"/>
                  <a:pt x="351809" y="1292769"/>
                  <a:pt x="352666" y="1296293"/>
                </a:cubicBezTo>
                <a:cubicBezTo>
                  <a:pt x="356333" y="1306609"/>
                  <a:pt x="358572" y="1317372"/>
                  <a:pt x="359334" y="1328297"/>
                </a:cubicBezTo>
                <a:cubicBezTo>
                  <a:pt x="357714" y="1345452"/>
                  <a:pt x="358648" y="1362749"/>
                  <a:pt x="362096" y="1379637"/>
                </a:cubicBezTo>
                <a:cubicBezTo>
                  <a:pt x="363239" y="1383542"/>
                  <a:pt x="364477" y="1387447"/>
                  <a:pt x="365620" y="1391353"/>
                </a:cubicBezTo>
                <a:cubicBezTo>
                  <a:pt x="366992" y="1398068"/>
                  <a:pt x="369468" y="1404506"/>
                  <a:pt x="372954" y="1410403"/>
                </a:cubicBezTo>
                <a:cubicBezTo>
                  <a:pt x="382479" y="1421642"/>
                  <a:pt x="390480" y="1388209"/>
                  <a:pt x="392004" y="1382399"/>
                </a:cubicBezTo>
                <a:cubicBezTo>
                  <a:pt x="392004" y="1380875"/>
                  <a:pt x="393909" y="1380304"/>
                  <a:pt x="394100" y="1378589"/>
                </a:cubicBezTo>
                <a:cubicBezTo>
                  <a:pt x="395338" y="1387933"/>
                  <a:pt x="394652" y="1397430"/>
                  <a:pt x="392100" y="1406497"/>
                </a:cubicBezTo>
                <a:cubicBezTo>
                  <a:pt x="387623" y="1415337"/>
                  <a:pt x="385527" y="1425176"/>
                  <a:pt x="386003" y="1435072"/>
                </a:cubicBezTo>
                <a:cubicBezTo>
                  <a:pt x="386013" y="1440149"/>
                  <a:pt x="387727" y="1445083"/>
                  <a:pt x="390861" y="1449074"/>
                </a:cubicBezTo>
                <a:cubicBezTo>
                  <a:pt x="392281" y="1452313"/>
                  <a:pt x="393338" y="1455703"/>
                  <a:pt x="394005" y="1459171"/>
                </a:cubicBezTo>
                <a:cubicBezTo>
                  <a:pt x="396757" y="1466590"/>
                  <a:pt x="400748" y="1473477"/>
                  <a:pt x="405816" y="1479554"/>
                </a:cubicBezTo>
                <a:cubicBezTo>
                  <a:pt x="408721" y="1483117"/>
                  <a:pt x="410397" y="1487526"/>
                  <a:pt x="410578" y="1492127"/>
                </a:cubicBezTo>
                <a:cubicBezTo>
                  <a:pt x="413874" y="1493346"/>
                  <a:pt x="417246" y="1494366"/>
                  <a:pt x="420675" y="1495175"/>
                </a:cubicBezTo>
                <a:cubicBezTo>
                  <a:pt x="423570" y="1503271"/>
                  <a:pt x="425494" y="1511682"/>
                  <a:pt x="426390" y="1520226"/>
                </a:cubicBezTo>
                <a:cubicBezTo>
                  <a:pt x="426390" y="1525274"/>
                  <a:pt x="424103" y="1528894"/>
                  <a:pt x="423532" y="1533656"/>
                </a:cubicBezTo>
                <a:cubicBezTo>
                  <a:pt x="421589" y="1554259"/>
                  <a:pt x="422522" y="1575033"/>
                  <a:pt x="426294" y="1595378"/>
                </a:cubicBezTo>
                <a:cubicBezTo>
                  <a:pt x="427533" y="1602903"/>
                  <a:pt x="429533" y="1610237"/>
                  <a:pt x="431057" y="1617762"/>
                </a:cubicBezTo>
                <a:cubicBezTo>
                  <a:pt x="433581" y="1628363"/>
                  <a:pt x="434638" y="1639260"/>
                  <a:pt x="434200" y="1650147"/>
                </a:cubicBezTo>
                <a:cubicBezTo>
                  <a:pt x="433343" y="1659672"/>
                  <a:pt x="430295" y="1669197"/>
                  <a:pt x="428961" y="1678722"/>
                </a:cubicBezTo>
                <a:cubicBezTo>
                  <a:pt x="428904" y="1679322"/>
                  <a:pt x="428904" y="1679932"/>
                  <a:pt x="428961" y="1680531"/>
                </a:cubicBezTo>
                <a:cubicBezTo>
                  <a:pt x="425951" y="1668454"/>
                  <a:pt x="422065" y="1656614"/>
                  <a:pt x="417341" y="1645098"/>
                </a:cubicBezTo>
                <a:cubicBezTo>
                  <a:pt x="415245" y="1639003"/>
                  <a:pt x="412102" y="1633669"/>
                  <a:pt x="410197" y="1627477"/>
                </a:cubicBezTo>
                <a:cubicBezTo>
                  <a:pt x="408540" y="1621686"/>
                  <a:pt x="407768" y="1615685"/>
                  <a:pt x="407911" y="1609665"/>
                </a:cubicBezTo>
                <a:cubicBezTo>
                  <a:pt x="408616" y="1599779"/>
                  <a:pt x="409978" y="1589939"/>
                  <a:pt x="412007" y="1580233"/>
                </a:cubicBezTo>
                <a:cubicBezTo>
                  <a:pt x="414007" y="1568308"/>
                  <a:pt x="414388" y="1556164"/>
                  <a:pt x="413150" y="1544134"/>
                </a:cubicBezTo>
                <a:cubicBezTo>
                  <a:pt x="410988" y="1532227"/>
                  <a:pt x="407997" y="1520483"/>
                  <a:pt x="404196" y="1508986"/>
                </a:cubicBezTo>
                <a:cubicBezTo>
                  <a:pt x="402101" y="1501747"/>
                  <a:pt x="400577" y="1494508"/>
                  <a:pt x="398672" y="1487269"/>
                </a:cubicBezTo>
                <a:cubicBezTo>
                  <a:pt x="397719" y="1483555"/>
                  <a:pt x="396576" y="1480030"/>
                  <a:pt x="395433" y="1476411"/>
                </a:cubicBezTo>
                <a:cubicBezTo>
                  <a:pt x="393986" y="1469057"/>
                  <a:pt x="390966" y="1462104"/>
                  <a:pt x="386575" y="1456027"/>
                </a:cubicBezTo>
                <a:cubicBezTo>
                  <a:pt x="379050" y="1456694"/>
                  <a:pt x="375335" y="1475077"/>
                  <a:pt x="372669" y="1481078"/>
                </a:cubicBezTo>
                <a:cubicBezTo>
                  <a:pt x="369306" y="1490498"/>
                  <a:pt x="364734" y="1499433"/>
                  <a:pt x="359048" y="1507653"/>
                </a:cubicBezTo>
                <a:cubicBezTo>
                  <a:pt x="349523" y="1518416"/>
                  <a:pt x="332759" y="1494318"/>
                  <a:pt x="326377" y="1486222"/>
                </a:cubicBezTo>
                <a:cubicBezTo>
                  <a:pt x="318976" y="1475658"/>
                  <a:pt x="312813" y="1464276"/>
                  <a:pt x="307994" y="1452313"/>
                </a:cubicBezTo>
                <a:cubicBezTo>
                  <a:pt x="302850" y="1441835"/>
                  <a:pt x="301326" y="1428786"/>
                  <a:pt x="295516" y="1419070"/>
                </a:cubicBezTo>
                <a:cubicBezTo>
                  <a:pt x="286810" y="1402430"/>
                  <a:pt x="274228" y="1388123"/>
                  <a:pt x="258845" y="1377351"/>
                </a:cubicBezTo>
                <a:cubicBezTo>
                  <a:pt x="237223" y="1362682"/>
                  <a:pt x="216554" y="1349728"/>
                  <a:pt x="206457" y="1324201"/>
                </a:cubicBezTo>
                <a:cubicBezTo>
                  <a:pt x="203257" y="1315448"/>
                  <a:pt x="201371" y="1306266"/>
                  <a:pt x="200838" y="1296960"/>
                </a:cubicBezTo>
                <a:cubicBezTo>
                  <a:pt x="200171" y="1289721"/>
                  <a:pt x="201504" y="1276862"/>
                  <a:pt x="195503" y="1271528"/>
                </a:cubicBezTo>
                <a:cubicBezTo>
                  <a:pt x="193884" y="1270004"/>
                  <a:pt x="191884" y="1269052"/>
                  <a:pt x="190169" y="1267337"/>
                </a:cubicBezTo>
                <a:cubicBezTo>
                  <a:pt x="188684" y="1265870"/>
                  <a:pt x="187398" y="1264203"/>
                  <a:pt x="186360" y="1262384"/>
                </a:cubicBezTo>
                <a:cubicBezTo>
                  <a:pt x="185121" y="1260384"/>
                  <a:pt x="185598" y="1257431"/>
                  <a:pt x="184455" y="1255716"/>
                </a:cubicBezTo>
                <a:cubicBezTo>
                  <a:pt x="180740" y="1250192"/>
                  <a:pt x="173120" y="1260289"/>
                  <a:pt x="170453" y="1261813"/>
                </a:cubicBezTo>
                <a:cubicBezTo>
                  <a:pt x="165405" y="1264480"/>
                  <a:pt x="160928" y="1260860"/>
                  <a:pt x="158070" y="1256860"/>
                </a:cubicBezTo>
                <a:cubicBezTo>
                  <a:pt x="155689" y="1252316"/>
                  <a:pt x="153927" y="1247487"/>
                  <a:pt x="152832" y="1242477"/>
                </a:cubicBezTo>
                <a:cubicBezTo>
                  <a:pt x="150641" y="1236476"/>
                  <a:pt x="147212" y="1232952"/>
                  <a:pt x="147307" y="1226475"/>
                </a:cubicBezTo>
                <a:cubicBezTo>
                  <a:pt x="147307" y="1216473"/>
                  <a:pt x="147307" y="1206568"/>
                  <a:pt x="148260" y="1196757"/>
                </a:cubicBezTo>
                <a:cubicBezTo>
                  <a:pt x="148764" y="1193995"/>
                  <a:pt x="148431" y="1191137"/>
                  <a:pt x="147307" y="1188565"/>
                </a:cubicBezTo>
                <a:cubicBezTo>
                  <a:pt x="146288" y="1186822"/>
                  <a:pt x="144926" y="1185298"/>
                  <a:pt x="143307" y="1184089"/>
                </a:cubicBezTo>
                <a:cubicBezTo>
                  <a:pt x="140154" y="1181240"/>
                  <a:pt x="135686" y="1180364"/>
                  <a:pt x="131686" y="1181803"/>
                </a:cubicBezTo>
                <a:cubicBezTo>
                  <a:pt x="129305" y="1182374"/>
                  <a:pt x="126733" y="1183707"/>
                  <a:pt x="124447" y="1182374"/>
                </a:cubicBezTo>
                <a:cubicBezTo>
                  <a:pt x="122161" y="1181040"/>
                  <a:pt x="122828" y="1179898"/>
                  <a:pt x="122161" y="1178278"/>
                </a:cubicBezTo>
                <a:cubicBezTo>
                  <a:pt x="121875" y="1177154"/>
                  <a:pt x="121456" y="1176068"/>
                  <a:pt x="120923" y="1175040"/>
                </a:cubicBezTo>
                <a:cubicBezTo>
                  <a:pt x="120923" y="1175040"/>
                  <a:pt x="119685" y="1174373"/>
                  <a:pt x="119494" y="1173897"/>
                </a:cubicBezTo>
                <a:cubicBezTo>
                  <a:pt x="118751" y="1172116"/>
                  <a:pt x="118180" y="1170268"/>
                  <a:pt x="117780" y="1168372"/>
                </a:cubicBezTo>
                <a:cubicBezTo>
                  <a:pt x="117780" y="1166944"/>
                  <a:pt x="117780" y="1164562"/>
                  <a:pt x="116922" y="1162943"/>
                </a:cubicBezTo>
                <a:cubicBezTo>
                  <a:pt x="116065" y="1159705"/>
                  <a:pt x="111969" y="1157799"/>
                  <a:pt x="110541" y="1154371"/>
                </a:cubicBezTo>
                <a:cubicBezTo>
                  <a:pt x="109112" y="1150941"/>
                  <a:pt x="109017" y="1148274"/>
                  <a:pt x="107969" y="1144846"/>
                </a:cubicBezTo>
                <a:cubicBezTo>
                  <a:pt x="106350" y="1140273"/>
                  <a:pt x="105302" y="1137988"/>
                  <a:pt x="101206" y="1141702"/>
                </a:cubicBezTo>
                <a:cubicBezTo>
                  <a:pt x="99149" y="1143483"/>
                  <a:pt x="97291" y="1145503"/>
                  <a:pt x="95682" y="1147703"/>
                </a:cubicBezTo>
                <a:cubicBezTo>
                  <a:pt x="91872" y="1153037"/>
                  <a:pt x="89871" y="1163705"/>
                  <a:pt x="82061" y="1164562"/>
                </a:cubicBezTo>
                <a:cubicBezTo>
                  <a:pt x="74250" y="1165420"/>
                  <a:pt x="73679" y="1155037"/>
                  <a:pt x="70917" y="1149798"/>
                </a:cubicBezTo>
                <a:cubicBezTo>
                  <a:pt x="68935" y="1146646"/>
                  <a:pt x="67554" y="1143160"/>
                  <a:pt x="66821" y="1139512"/>
                </a:cubicBezTo>
                <a:cubicBezTo>
                  <a:pt x="66487" y="1134759"/>
                  <a:pt x="66487" y="1129977"/>
                  <a:pt x="66821" y="1125224"/>
                </a:cubicBezTo>
                <a:cubicBezTo>
                  <a:pt x="66821" y="1121414"/>
                  <a:pt x="68440" y="1113889"/>
                  <a:pt x="66821" y="1110746"/>
                </a:cubicBezTo>
                <a:cubicBezTo>
                  <a:pt x="65201" y="1107603"/>
                  <a:pt x="60153" y="1109698"/>
                  <a:pt x="58248" y="1111984"/>
                </a:cubicBezTo>
                <a:cubicBezTo>
                  <a:pt x="56343" y="1114270"/>
                  <a:pt x="56439" y="1115699"/>
                  <a:pt x="55486" y="1117032"/>
                </a:cubicBezTo>
                <a:cubicBezTo>
                  <a:pt x="54534" y="1118366"/>
                  <a:pt x="52819" y="1120271"/>
                  <a:pt x="51962" y="1121605"/>
                </a:cubicBezTo>
                <a:cubicBezTo>
                  <a:pt x="51105" y="1122938"/>
                  <a:pt x="50152" y="1127510"/>
                  <a:pt x="48818" y="1130463"/>
                </a:cubicBezTo>
                <a:cubicBezTo>
                  <a:pt x="47485" y="1133415"/>
                  <a:pt x="44056" y="1139416"/>
                  <a:pt x="40246" y="1136845"/>
                </a:cubicBezTo>
                <a:cubicBezTo>
                  <a:pt x="38151" y="1135511"/>
                  <a:pt x="38246" y="1133035"/>
                  <a:pt x="38246" y="1130748"/>
                </a:cubicBezTo>
                <a:cubicBezTo>
                  <a:pt x="38246" y="1126557"/>
                  <a:pt x="37008" y="1123129"/>
                  <a:pt x="36531" y="1118842"/>
                </a:cubicBezTo>
                <a:cubicBezTo>
                  <a:pt x="36055" y="1114556"/>
                  <a:pt x="37389" y="1109889"/>
                  <a:pt x="36531" y="1105507"/>
                </a:cubicBezTo>
                <a:cubicBezTo>
                  <a:pt x="34750" y="1097887"/>
                  <a:pt x="33512" y="1090153"/>
                  <a:pt x="32817" y="1082362"/>
                </a:cubicBezTo>
                <a:cubicBezTo>
                  <a:pt x="33817" y="1071589"/>
                  <a:pt x="33817" y="1060749"/>
                  <a:pt x="32817" y="1049977"/>
                </a:cubicBezTo>
                <a:cubicBezTo>
                  <a:pt x="32055" y="1045405"/>
                  <a:pt x="29483" y="1042166"/>
                  <a:pt x="29007" y="1037404"/>
                </a:cubicBezTo>
                <a:cubicBezTo>
                  <a:pt x="28054" y="1030108"/>
                  <a:pt x="27483" y="1022764"/>
                  <a:pt x="27292" y="1015401"/>
                </a:cubicBezTo>
                <a:cubicBezTo>
                  <a:pt x="27483" y="1012648"/>
                  <a:pt x="28130" y="1009943"/>
                  <a:pt x="29197" y="1007400"/>
                </a:cubicBezTo>
                <a:cubicBezTo>
                  <a:pt x="29912" y="1000247"/>
                  <a:pt x="29912" y="993027"/>
                  <a:pt x="29197" y="985873"/>
                </a:cubicBezTo>
                <a:lnTo>
                  <a:pt x="29197" y="964537"/>
                </a:lnTo>
                <a:cubicBezTo>
                  <a:pt x="28959" y="960861"/>
                  <a:pt x="28321" y="957222"/>
                  <a:pt x="27292" y="953679"/>
                </a:cubicBezTo>
                <a:cubicBezTo>
                  <a:pt x="26625" y="950345"/>
                  <a:pt x="28340" y="946440"/>
                  <a:pt x="27292" y="943201"/>
                </a:cubicBezTo>
                <a:cubicBezTo>
                  <a:pt x="24053" y="944154"/>
                  <a:pt x="24911" y="950916"/>
                  <a:pt x="20625" y="952155"/>
                </a:cubicBezTo>
                <a:cubicBezTo>
                  <a:pt x="12814" y="954155"/>
                  <a:pt x="13385" y="944059"/>
                  <a:pt x="13385" y="939391"/>
                </a:cubicBezTo>
                <a:lnTo>
                  <a:pt x="13385" y="922532"/>
                </a:lnTo>
                <a:cubicBezTo>
                  <a:pt x="13690" y="917417"/>
                  <a:pt x="14290" y="912331"/>
                  <a:pt x="15195" y="907292"/>
                </a:cubicBezTo>
                <a:cubicBezTo>
                  <a:pt x="16291" y="902844"/>
                  <a:pt x="18091" y="898596"/>
                  <a:pt x="20529" y="894719"/>
                </a:cubicBezTo>
                <a:cubicBezTo>
                  <a:pt x="22015" y="891633"/>
                  <a:pt x="23292" y="888452"/>
                  <a:pt x="24339" y="885194"/>
                </a:cubicBezTo>
                <a:cubicBezTo>
                  <a:pt x="25168" y="883156"/>
                  <a:pt x="25682" y="881003"/>
                  <a:pt x="25863" y="878812"/>
                </a:cubicBezTo>
                <a:cubicBezTo>
                  <a:pt x="25673" y="876660"/>
                  <a:pt x="25673" y="874488"/>
                  <a:pt x="25863" y="872335"/>
                </a:cubicBezTo>
                <a:cubicBezTo>
                  <a:pt x="26435" y="870430"/>
                  <a:pt x="27387" y="869192"/>
                  <a:pt x="27864" y="867192"/>
                </a:cubicBezTo>
                <a:cubicBezTo>
                  <a:pt x="28054" y="865068"/>
                  <a:pt x="28054" y="862934"/>
                  <a:pt x="27864" y="860810"/>
                </a:cubicBezTo>
                <a:cubicBezTo>
                  <a:pt x="27864" y="856143"/>
                  <a:pt x="27864" y="851285"/>
                  <a:pt x="27864" y="846522"/>
                </a:cubicBezTo>
                <a:cubicBezTo>
                  <a:pt x="27864" y="841760"/>
                  <a:pt x="25863" y="836331"/>
                  <a:pt x="21768" y="842236"/>
                </a:cubicBezTo>
                <a:cubicBezTo>
                  <a:pt x="19863" y="844998"/>
                  <a:pt x="18624" y="851761"/>
                  <a:pt x="13481" y="847475"/>
                </a:cubicBezTo>
                <a:cubicBezTo>
                  <a:pt x="10623" y="845284"/>
                  <a:pt x="11385" y="839093"/>
                  <a:pt x="11766" y="835855"/>
                </a:cubicBezTo>
                <a:cubicBezTo>
                  <a:pt x="12214" y="833749"/>
                  <a:pt x="12814" y="831683"/>
                  <a:pt x="13576" y="829663"/>
                </a:cubicBezTo>
                <a:cubicBezTo>
                  <a:pt x="13814" y="827539"/>
                  <a:pt x="14224" y="825434"/>
                  <a:pt x="14814" y="823377"/>
                </a:cubicBezTo>
                <a:cubicBezTo>
                  <a:pt x="16681" y="819157"/>
                  <a:pt x="17500" y="814547"/>
                  <a:pt x="17196" y="809947"/>
                </a:cubicBezTo>
                <a:cubicBezTo>
                  <a:pt x="17196" y="807375"/>
                  <a:pt x="17196" y="804613"/>
                  <a:pt x="17196" y="801946"/>
                </a:cubicBezTo>
                <a:cubicBezTo>
                  <a:pt x="16843" y="799793"/>
                  <a:pt x="16272" y="797688"/>
                  <a:pt x="15481" y="795659"/>
                </a:cubicBezTo>
                <a:cubicBezTo>
                  <a:pt x="14433" y="790992"/>
                  <a:pt x="17291" y="787087"/>
                  <a:pt x="17196" y="782229"/>
                </a:cubicBezTo>
                <a:cubicBezTo>
                  <a:pt x="17196" y="771847"/>
                  <a:pt x="28149" y="753654"/>
                  <a:pt x="14624" y="747653"/>
                </a:cubicBezTo>
                <a:cubicBezTo>
                  <a:pt x="12938" y="746996"/>
                  <a:pt x="11223" y="746424"/>
                  <a:pt x="9480" y="745939"/>
                </a:cubicBezTo>
                <a:cubicBezTo>
                  <a:pt x="7080" y="745377"/>
                  <a:pt x="4861" y="744234"/>
                  <a:pt x="3003" y="742605"/>
                </a:cubicBezTo>
                <a:cubicBezTo>
                  <a:pt x="-4902" y="734889"/>
                  <a:pt x="5289" y="720412"/>
                  <a:pt x="5385" y="710601"/>
                </a:cubicBezTo>
                <a:cubicBezTo>
                  <a:pt x="5261" y="706934"/>
                  <a:pt x="4937" y="703276"/>
                  <a:pt x="4432" y="699647"/>
                </a:cubicBezTo>
                <a:cubicBezTo>
                  <a:pt x="3765" y="688122"/>
                  <a:pt x="9957" y="678787"/>
                  <a:pt x="11766" y="668024"/>
                </a:cubicBezTo>
                <a:cubicBezTo>
                  <a:pt x="11766" y="665833"/>
                  <a:pt x="13290" y="664786"/>
                  <a:pt x="13671" y="662785"/>
                </a:cubicBezTo>
                <a:cubicBezTo>
                  <a:pt x="14052" y="660785"/>
                  <a:pt x="13195" y="660118"/>
                  <a:pt x="13671" y="658975"/>
                </a:cubicBezTo>
                <a:cubicBezTo>
                  <a:pt x="14148" y="657832"/>
                  <a:pt x="15005" y="657261"/>
                  <a:pt x="15100" y="656880"/>
                </a:cubicBezTo>
                <a:cubicBezTo>
                  <a:pt x="15548" y="654365"/>
                  <a:pt x="15710" y="651812"/>
                  <a:pt x="15576" y="649260"/>
                </a:cubicBezTo>
                <a:cubicBezTo>
                  <a:pt x="15652" y="644678"/>
                  <a:pt x="16595" y="640154"/>
                  <a:pt x="18339" y="635925"/>
                </a:cubicBezTo>
                <a:cubicBezTo>
                  <a:pt x="19767" y="631067"/>
                  <a:pt x="20720" y="625543"/>
                  <a:pt x="13767" y="627257"/>
                </a:cubicBezTo>
                <a:cubicBezTo>
                  <a:pt x="11709" y="627962"/>
                  <a:pt x="9728" y="628886"/>
                  <a:pt x="7861" y="630019"/>
                </a:cubicBezTo>
                <a:cubicBezTo>
                  <a:pt x="6242" y="631067"/>
                  <a:pt x="5575" y="633258"/>
                  <a:pt x="3003" y="632401"/>
                </a:cubicBezTo>
                <a:cubicBezTo>
                  <a:pt x="432" y="631543"/>
                  <a:pt x="1289" y="621351"/>
                  <a:pt x="1289" y="617922"/>
                </a:cubicBezTo>
                <a:cubicBezTo>
                  <a:pt x="1289" y="614493"/>
                  <a:pt x="1289" y="612684"/>
                  <a:pt x="1289" y="610017"/>
                </a:cubicBezTo>
                <a:cubicBezTo>
                  <a:pt x="1289" y="610017"/>
                  <a:pt x="1289" y="610017"/>
                  <a:pt x="1289" y="610017"/>
                </a:cubicBezTo>
                <a:cubicBezTo>
                  <a:pt x="1289" y="610017"/>
                  <a:pt x="1289" y="608683"/>
                  <a:pt x="1289" y="608112"/>
                </a:cubicBezTo>
                <a:cubicBezTo>
                  <a:pt x="1289" y="607540"/>
                  <a:pt x="1289" y="605254"/>
                  <a:pt x="1289" y="603921"/>
                </a:cubicBezTo>
                <a:cubicBezTo>
                  <a:pt x="1289" y="600206"/>
                  <a:pt x="2718" y="601444"/>
                  <a:pt x="4623" y="598587"/>
                </a:cubicBezTo>
                <a:cubicBezTo>
                  <a:pt x="6527" y="595729"/>
                  <a:pt x="6432" y="592872"/>
                  <a:pt x="7575" y="590586"/>
                </a:cubicBezTo>
                <a:cubicBezTo>
                  <a:pt x="9642" y="587033"/>
                  <a:pt x="11300" y="583271"/>
                  <a:pt x="12528" y="579346"/>
                </a:cubicBezTo>
                <a:cubicBezTo>
                  <a:pt x="13224" y="577479"/>
                  <a:pt x="13671" y="575527"/>
                  <a:pt x="13862" y="573536"/>
                </a:cubicBezTo>
                <a:cubicBezTo>
                  <a:pt x="13862" y="570583"/>
                  <a:pt x="13862" y="567535"/>
                  <a:pt x="13862" y="564678"/>
                </a:cubicBezTo>
                <a:lnTo>
                  <a:pt x="13862" y="533341"/>
                </a:lnTo>
                <a:cubicBezTo>
                  <a:pt x="13862" y="528007"/>
                  <a:pt x="13862" y="522577"/>
                  <a:pt x="13862" y="517243"/>
                </a:cubicBezTo>
                <a:cubicBezTo>
                  <a:pt x="13862" y="510480"/>
                  <a:pt x="9194" y="512481"/>
                  <a:pt x="6242" y="507718"/>
                </a:cubicBezTo>
                <a:cubicBezTo>
                  <a:pt x="-902" y="495717"/>
                  <a:pt x="6909" y="485430"/>
                  <a:pt x="8528" y="473809"/>
                </a:cubicBezTo>
                <a:cubicBezTo>
                  <a:pt x="9290" y="468571"/>
                  <a:pt x="6718" y="464856"/>
                  <a:pt x="6718" y="459617"/>
                </a:cubicBezTo>
                <a:cubicBezTo>
                  <a:pt x="7385" y="453035"/>
                  <a:pt x="6670" y="446387"/>
                  <a:pt x="4623" y="440091"/>
                </a:cubicBezTo>
                <a:cubicBezTo>
                  <a:pt x="1898" y="433852"/>
                  <a:pt x="660" y="427070"/>
                  <a:pt x="1003" y="420279"/>
                </a:cubicBezTo>
                <a:cubicBezTo>
                  <a:pt x="3499" y="405248"/>
                  <a:pt x="7880" y="390589"/>
                  <a:pt x="14052" y="376654"/>
                </a:cubicBezTo>
                <a:cubicBezTo>
                  <a:pt x="17119" y="365138"/>
                  <a:pt x="20872" y="353813"/>
                  <a:pt x="25292" y="342745"/>
                </a:cubicBezTo>
                <a:cubicBezTo>
                  <a:pt x="33198" y="325981"/>
                  <a:pt x="41008" y="309408"/>
                  <a:pt x="49676" y="293215"/>
                </a:cubicBezTo>
                <a:cubicBezTo>
                  <a:pt x="55867" y="281404"/>
                  <a:pt x="64249" y="271213"/>
                  <a:pt x="70821" y="259687"/>
                </a:cubicBezTo>
                <a:cubicBezTo>
                  <a:pt x="86157" y="232732"/>
                  <a:pt x="110445" y="211491"/>
                  <a:pt x="126257" y="184821"/>
                </a:cubicBezTo>
                <a:cubicBezTo>
                  <a:pt x="137725" y="168504"/>
                  <a:pt x="150193" y="152912"/>
                  <a:pt x="163595" y="138148"/>
                </a:cubicBezTo>
                <a:cubicBezTo>
                  <a:pt x="173977" y="124337"/>
                  <a:pt x="183693" y="109573"/>
                  <a:pt x="194456" y="95953"/>
                </a:cubicBezTo>
                <a:cubicBezTo>
                  <a:pt x="202457" y="85666"/>
                  <a:pt x="209696" y="75283"/>
                  <a:pt x="217411" y="64901"/>
                </a:cubicBezTo>
                <a:cubicBezTo>
                  <a:pt x="220573" y="59900"/>
                  <a:pt x="224069" y="55128"/>
                  <a:pt x="227889" y="50613"/>
                </a:cubicBezTo>
                <a:cubicBezTo>
                  <a:pt x="234299" y="46022"/>
                  <a:pt x="241243" y="42222"/>
                  <a:pt x="248558" y="39279"/>
                </a:cubicBezTo>
                <a:cubicBezTo>
                  <a:pt x="265131" y="29754"/>
                  <a:pt x="275894" y="17752"/>
                  <a:pt x="294183" y="12228"/>
                </a:cubicBezTo>
                <a:cubicBezTo>
                  <a:pt x="304279" y="9084"/>
                  <a:pt x="314661" y="3179"/>
                  <a:pt x="324663" y="893"/>
                </a:cubicBezTo>
                <a:cubicBezTo>
                  <a:pt x="335645" y="-298"/>
                  <a:pt x="346732" y="-298"/>
                  <a:pt x="357714" y="893"/>
                </a:cubicBezTo>
                <a:cubicBezTo>
                  <a:pt x="367906" y="893"/>
                  <a:pt x="381717" y="-1107"/>
                  <a:pt x="388861" y="7846"/>
                </a:cubicBezTo>
                <a:cubicBezTo>
                  <a:pt x="394271" y="17895"/>
                  <a:pt x="398186" y="28668"/>
                  <a:pt x="400482" y="39850"/>
                </a:cubicBezTo>
                <a:cubicBezTo>
                  <a:pt x="404882" y="55881"/>
                  <a:pt x="410588" y="71521"/>
                  <a:pt x="417531" y="86618"/>
                </a:cubicBezTo>
                <a:cubicBezTo>
                  <a:pt x="422865" y="97096"/>
                  <a:pt x="429438" y="107097"/>
                  <a:pt x="434391" y="117765"/>
                </a:cubicBezTo>
                <a:cubicBezTo>
                  <a:pt x="434867" y="119003"/>
                  <a:pt x="435534" y="120241"/>
                  <a:pt x="435915" y="121384"/>
                </a:cubicBezTo>
                <a:cubicBezTo>
                  <a:pt x="436296" y="122527"/>
                  <a:pt x="436962" y="123861"/>
                  <a:pt x="437439" y="125099"/>
                </a:cubicBezTo>
                <a:cubicBezTo>
                  <a:pt x="437915" y="126337"/>
                  <a:pt x="438391" y="127480"/>
                  <a:pt x="438677" y="128718"/>
                </a:cubicBezTo>
                <a:cubicBezTo>
                  <a:pt x="439725" y="131767"/>
                  <a:pt x="440677" y="134910"/>
                  <a:pt x="441534" y="138243"/>
                </a:cubicBezTo>
                <a:cubicBezTo>
                  <a:pt x="442392" y="141577"/>
                  <a:pt x="443344" y="144435"/>
                  <a:pt x="444201" y="147768"/>
                </a:cubicBezTo>
                <a:cubicBezTo>
                  <a:pt x="445192" y="153112"/>
                  <a:pt x="446497" y="158389"/>
                  <a:pt x="448107" y="163580"/>
                </a:cubicBezTo>
                <a:cubicBezTo>
                  <a:pt x="449821" y="166361"/>
                  <a:pt x="451869" y="168914"/>
                  <a:pt x="454202" y="171200"/>
                </a:cubicBezTo>
                <a:cubicBezTo>
                  <a:pt x="454517" y="171591"/>
                  <a:pt x="454803" y="172000"/>
                  <a:pt x="455060" y="172438"/>
                </a:cubicBezTo>
                <a:cubicBezTo>
                  <a:pt x="458965" y="179201"/>
                  <a:pt x="460013" y="188917"/>
                  <a:pt x="467347" y="190726"/>
                </a:cubicBezTo>
                <a:cubicBezTo>
                  <a:pt x="474405" y="191203"/>
                  <a:pt x="481349" y="192774"/>
                  <a:pt x="487921" y="195393"/>
                </a:cubicBezTo>
                <a:cubicBezTo>
                  <a:pt x="493350" y="198822"/>
                  <a:pt x="494969" y="204442"/>
                  <a:pt x="498780" y="209205"/>
                </a:cubicBezTo>
                <a:cubicBezTo>
                  <a:pt x="500770" y="211653"/>
                  <a:pt x="503037" y="213863"/>
                  <a:pt x="505542" y="215777"/>
                </a:cubicBezTo>
                <a:cubicBezTo>
                  <a:pt x="509505" y="219025"/>
                  <a:pt x="514524" y="220692"/>
                  <a:pt x="519639" y="220444"/>
                </a:cubicBezTo>
                <a:cubicBezTo>
                  <a:pt x="525602" y="219482"/>
                  <a:pt x="531222" y="217053"/>
                  <a:pt x="536022" y="213396"/>
                </a:cubicBezTo>
                <a:cubicBezTo>
                  <a:pt x="542480" y="209395"/>
                  <a:pt x="550091" y="207652"/>
                  <a:pt x="557644" y="208443"/>
                </a:cubicBezTo>
                <a:cubicBezTo>
                  <a:pt x="562654" y="208081"/>
                  <a:pt x="567579" y="209881"/>
                  <a:pt x="571169" y="213396"/>
                </a:cubicBezTo>
                <a:cubicBezTo>
                  <a:pt x="572598" y="214672"/>
                  <a:pt x="574408" y="215444"/>
                  <a:pt x="576313" y="215587"/>
                </a:cubicBezTo>
                <a:cubicBezTo>
                  <a:pt x="580123" y="215587"/>
                  <a:pt x="580885" y="214825"/>
                  <a:pt x="583647" y="213110"/>
                </a:cubicBezTo>
                <a:cubicBezTo>
                  <a:pt x="589400" y="209767"/>
                  <a:pt x="594763" y="205804"/>
                  <a:pt x="599649" y="201299"/>
                </a:cubicBezTo>
                <a:cubicBezTo>
                  <a:pt x="601764" y="199032"/>
                  <a:pt x="604164" y="197041"/>
                  <a:pt x="606793" y="195393"/>
                </a:cubicBezTo>
                <a:cubicBezTo>
                  <a:pt x="608793" y="194251"/>
                  <a:pt x="610317" y="192250"/>
                  <a:pt x="612032" y="191393"/>
                </a:cubicBezTo>
                <a:cubicBezTo>
                  <a:pt x="613746" y="190536"/>
                  <a:pt x="616223" y="190536"/>
                  <a:pt x="618414" y="189488"/>
                </a:cubicBezTo>
                <a:cubicBezTo>
                  <a:pt x="620604" y="188440"/>
                  <a:pt x="623748" y="186535"/>
                  <a:pt x="626796" y="185297"/>
                </a:cubicBezTo>
                <a:cubicBezTo>
                  <a:pt x="629844" y="184059"/>
                  <a:pt x="632606" y="183201"/>
                  <a:pt x="635177" y="181963"/>
                </a:cubicBezTo>
                <a:cubicBezTo>
                  <a:pt x="638730" y="184278"/>
                  <a:pt x="640321" y="188669"/>
                  <a:pt x="639083" y="192726"/>
                </a:cubicBezTo>
                <a:cubicBezTo>
                  <a:pt x="637654" y="198537"/>
                  <a:pt x="630225" y="200346"/>
                  <a:pt x="625557" y="203299"/>
                </a:cubicBezTo>
                <a:cubicBezTo>
                  <a:pt x="619699" y="207443"/>
                  <a:pt x="612632" y="209519"/>
                  <a:pt x="605460" y="209205"/>
                </a:cubicBezTo>
                <a:cubicBezTo>
                  <a:pt x="608746" y="209757"/>
                  <a:pt x="611946" y="210719"/>
                  <a:pt x="614985" y="212062"/>
                </a:cubicBezTo>
                <a:cubicBezTo>
                  <a:pt x="619366" y="213110"/>
                  <a:pt x="624510" y="213586"/>
                  <a:pt x="628701" y="214729"/>
                </a:cubicBezTo>
                <a:cubicBezTo>
                  <a:pt x="635330" y="216263"/>
                  <a:pt x="641883" y="218139"/>
                  <a:pt x="648322" y="220349"/>
                </a:cubicBezTo>
                <a:cubicBezTo>
                  <a:pt x="655561" y="223111"/>
                  <a:pt x="662705" y="226064"/>
                  <a:pt x="670039" y="228826"/>
                </a:cubicBezTo>
                <a:cubicBezTo>
                  <a:pt x="677392" y="230284"/>
                  <a:pt x="684270" y="233560"/>
                  <a:pt x="690042" y="238351"/>
                </a:cubicBezTo>
                <a:cubicBezTo>
                  <a:pt x="684041" y="239589"/>
                  <a:pt x="679850" y="240923"/>
                  <a:pt x="673944" y="241590"/>
                </a:cubicBezTo>
                <a:cubicBezTo>
                  <a:pt x="668039" y="242257"/>
                  <a:pt x="663943" y="245495"/>
                  <a:pt x="658133" y="246447"/>
                </a:cubicBezTo>
                <a:cubicBezTo>
                  <a:pt x="644083" y="248114"/>
                  <a:pt x="629891" y="248114"/>
                  <a:pt x="615842" y="246447"/>
                </a:cubicBezTo>
                <a:cubicBezTo>
                  <a:pt x="620700" y="248257"/>
                  <a:pt x="623748" y="254830"/>
                  <a:pt x="627843" y="258068"/>
                </a:cubicBezTo>
                <a:cubicBezTo>
                  <a:pt x="630463" y="260135"/>
                  <a:pt x="633425" y="261716"/>
                  <a:pt x="636606" y="262735"/>
                </a:cubicBezTo>
                <a:cubicBezTo>
                  <a:pt x="637797" y="262250"/>
                  <a:pt x="639130" y="262250"/>
                  <a:pt x="640321" y="262735"/>
                </a:cubicBezTo>
                <a:cubicBezTo>
                  <a:pt x="641559" y="262888"/>
                  <a:pt x="642474" y="263964"/>
                  <a:pt x="642417" y="265212"/>
                </a:cubicBezTo>
                <a:cubicBezTo>
                  <a:pt x="646427" y="267469"/>
                  <a:pt x="650561" y="269508"/>
                  <a:pt x="654799" y="271308"/>
                </a:cubicBezTo>
                <a:cubicBezTo>
                  <a:pt x="656133" y="271975"/>
                  <a:pt x="660990" y="273689"/>
                  <a:pt x="662038" y="274451"/>
                </a:cubicBezTo>
                <a:cubicBezTo>
                  <a:pt x="666134" y="277309"/>
                  <a:pt x="666134" y="279499"/>
                  <a:pt x="671563" y="281309"/>
                </a:cubicBezTo>
                <a:cubicBezTo>
                  <a:pt x="674287" y="282281"/>
                  <a:pt x="676954" y="283395"/>
                  <a:pt x="679564" y="284643"/>
                </a:cubicBezTo>
                <a:cubicBezTo>
                  <a:pt x="696328" y="293215"/>
                  <a:pt x="716331" y="297692"/>
                  <a:pt x="728427" y="313218"/>
                </a:cubicBezTo>
                <a:cubicBezTo>
                  <a:pt x="737952" y="325600"/>
                  <a:pt x="751668" y="333125"/>
                  <a:pt x="761574" y="345031"/>
                </a:cubicBezTo>
                <a:cubicBezTo>
                  <a:pt x="764146" y="349794"/>
                  <a:pt x="771576" y="355699"/>
                  <a:pt x="768527" y="363034"/>
                </a:cubicBezTo>
                <a:close/>
              </a:path>
            </a:pathLst>
          </a:custGeom>
          <a:solidFill>
            <a:srgbClr val="BFBFBF">
              <a:alpha val="40000"/>
            </a:srgbClr>
          </a:solidFill>
          <a:ln w="9525"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B5E5D275-5571-E826-5721-A4FB63A507A6}"/>
              </a:ext>
            </a:extLst>
          </p:cNvPr>
          <p:cNvSpPr/>
          <p:nvPr/>
        </p:nvSpPr>
        <p:spPr>
          <a:xfrm>
            <a:off x="8131233" y="2498391"/>
            <a:ext cx="1604330" cy="2767048"/>
          </a:xfrm>
          <a:custGeom>
            <a:avLst/>
            <a:gdLst>
              <a:gd name="connsiteX0" fmla="*/ 1093584 w 1096774"/>
              <a:gd name="connsiteY0" fmla="*/ 894987 h 1891647"/>
              <a:gd name="connsiteX1" fmla="*/ 1093584 w 1096774"/>
              <a:gd name="connsiteY1" fmla="*/ 842219 h 1891647"/>
              <a:gd name="connsiteX2" fmla="*/ 1093584 w 1096774"/>
              <a:gd name="connsiteY2" fmla="*/ 826598 h 1891647"/>
              <a:gd name="connsiteX3" fmla="*/ 1087012 w 1096774"/>
              <a:gd name="connsiteY3" fmla="*/ 810120 h 1891647"/>
              <a:gd name="connsiteX4" fmla="*/ 1082916 w 1096774"/>
              <a:gd name="connsiteY4" fmla="*/ 777735 h 1891647"/>
              <a:gd name="connsiteX5" fmla="*/ 1071201 w 1096774"/>
              <a:gd name="connsiteY5" fmla="*/ 749160 h 1891647"/>
              <a:gd name="connsiteX6" fmla="*/ 1061676 w 1096774"/>
              <a:gd name="connsiteY6" fmla="*/ 720585 h 1891647"/>
              <a:gd name="connsiteX7" fmla="*/ 1060818 w 1096774"/>
              <a:gd name="connsiteY7" fmla="*/ 692010 h 1891647"/>
              <a:gd name="connsiteX8" fmla="*/ 1060818 w 1096774"/>
              <a:gd name="connsiteY8" fmla="*/ 625906 h 1891647"/>
              <a:gd name="connsiteX9" fmla="*/ 1055675 w 1096774"/>
              <a:gd name="connsiteY9" fmla="*/ 594664 h 1891647"/>
              <a:gd name="connsiteX10" fmla="*/ 1042054 w 1096774"/>
              <a:gd name="connsiteY10" fmla="*/ 574376 h 1891647"/>
              <a:gd name="connsiteX11" fmla="*/ 1035006 w 1096774"/>
              <a:gd name="connsiteY11" fmla="*/ 557136 h 1891647"/>
              <a:gd name="connsiteX12" fmla="*/ 1027195 w 1096774"/>
              <a:gd name="connsiteY12" fmla="*/ 544658 h 1891647"/>
              <a:gd name="connsiteX13" fmla="*/ 1017670 w 1096774"/>
              <a:gd name="connsiteY13" fmla="*/ 512273 h 1891647"/>
              <a:gd name="connsiteX14" fmla="*/ 1010622 w 1096774"/>
              <a:gd name="connsiteY14" fmla="*/ 481983 h 1891647"/>
              <a:gd name="connsiteX15" fmla="*/ 1006716 w 1096774"/>
              <a:gd name="connsiteY15" fmla="*/ 470744 h 1891647"/>
              <a:gd name="connsiteX16" fmla="*/ 1006716 w 1096774"/>
              <a:gd name="connsiteY16" fmla="*/ 453694 h 1891647"/>
              <a:gd name="connsiteX17" fmla="*/ 1003287 w 1096774"/>
              <a:gd name="connsiteY17" fmla="*/ 422357 h 1891647"/>
              <a:gd name="connsiteX18" fmla="*/ 990238 w 1096774"/>
              <a:gd name="connsiteY18" fmla="*/ 392925 h 1891647"/>
              <a:gd name="connsiteX19" fmla="*/ 979094 w 1096774"/>
              <a:gd name="connsiteY19" fmla="*/ 368255 h 1891647"/>
              <a:gd name="connsiteX20" fmla="*/ 964807 w 1096774"/>
              <a:gd name="connsiteY20" fmla="*/ 348443 h 1891647"/>
              <a:gd name="connsiteX21" fmla="*/ 950709 w 1096774"/>
              <a:gd name="connsiteY21" fmla="*/ 291293 h 1891647"/>
              <a:gd name="connsiteX22" fmla="*/ 939089 w 1096774"/>
              <a:gd name="connsiteY22" fmla="*/ 264623 h 1891647"/>
              <a:gd name="connsiteX23" fmla="*/ 930135 w 1096774"/>
              <a:gd name="connsiteY23" fmla="*/ 242144 h 1891647"/>
              <a:gd name="connsiteX24" fmla="*/ 919372 w 1096774"/>
              <a:gd name="connsiteY24" fmla="*/ 220903 h 1891647"/>
              <a:gd name="connsiteX25" fmla="*/ 905085 w 1096774"/>
              <a:gd name="connsiteY25" fmla="*/ 200139 h 1891647"/>
              <a:gd name="connsiteX26" fmla="*/ 883749 w 1096774"/>
              <a:gd name="connsiteY26" fmla="*/ 160134 h 1891647"/>
              <a:gd name="connsiteX27" fmla="*/ 851364 w 1096774"/>
              <a:gd name="connsiteY27" fmla="*/ 120700 h 1891647"/>
              <a:gd name="connsiteX28" fmla="*/ 832790 w 1096774"/>
              <a:gd name="connsiteY28" fmla="*/ 101650 h 1891647"/>
              <a:gd name="connsiteX29" fmla="*/ 807644 w 1096774"/>
              <a:gd name="connsiteY29" fmla="*/ 90220 h 1891647"/>
              <a:gd name="connsiteX30" fmla="*/ 758399 w 1096774"/>
              <a:gd name="connsiteY30" fmla="*/ 56311 h 1891647"/>
              <a:gd name="connsiteX31" fmla="*/ 738112 w 1096774"/>
              <a:gd name="connsiteY31" fmla="*/ 41071 h 1891647"/>
              <a:gd name="connsiteX32" fmla="*/ 721728 w 1096774"/>
              <a:gd name="connsiteY32" fmla="*/ 34118 h 1891647"/>
              <a:gd name="connsiteX33" fmla="*/ 706203 w 1096774"/>
              <a:gd name="connsiteY33" fmla="*/ 30117 h 1891647"/>
              <a:gd name="connsiteX34" fmla="*/ 700583 w 1096774"/>
              <a:gd name="connsiteY34" fmla="*/ 23259 h 1891647"/>
              <a:gd name="connsiteX35" fmla="*/ 693439 w 1096774"/>
              <a:gd name="connsiteY35" fmla="*/ 16401 h 1891647"/>
              <a:gd name="connsiteX36" fmla="*/ 672865 w 1096774"/>
              <a:gd name="connsiteY36" fmla="*/ 16401 h 1891647"/>
              <a:gd name="connsiteX37" fmla="*/ 657625 w 1096774"/>
              <a:gd name="connsiteY37" fmla="*/ 9734 h 1891647"/>
              <a:gd name="connsiteX38" fmla="*/ 643433 w 1096774"/>
              <a:gd name="connsiteY38" fmla="*/ 4781 h 1891647"/>
              <a:gd name="connsiteX39" fmla="*/ 624383 w 1096774"/>
              <a:gd name="connsiteY39" fmla="*/ 2590 h 1891647"/>
              <a:gd name="connsiteX40" fmla="*/ 606857 w 1096774"/>
              <a:gd name="connsiteY40" fmla="*/ 399 h 1891647"/>
              <a:gd name="connsiteX41" fmla="*/ 568757 w 1096774"/>
              <a:gd name="connsiteY41" fmla="*/ 2495 h 1891647"/>
              <a:gd name="connsiteX42" fmla="*/ 575425 w 1096774"/>
              <a:gd name="connsiteY42" fmla="*/ 4781 h 1891647"/>
              <a:gd name="connsiteX43" fmla="*/ 591522 w 1096774"/>
              <a:gd name="connsiteY43" fmla="*/ 12877 h 1891647"/>
              <a:gd name="connsiteX44" fmla="*/ 599142 w 1096774"/>
              <a:gd name="connsiteY44" fmla="*/ 17544 h 1891647"/>
              <a:gd name="connsiteX45" fmla="*/ 591427 w 1096774"/>
              <a:gd name="connsiteY45" fmla="*/ 17544 h 1891647"/>
              <a:gd name="connsiteX46" fmla="*/ 581902 w 1096774"/>
              <a:gd name="connsiteY46" fmla="*/ 20497 h 1891647"/>
              <a:gd name="connsiteX47" fmla="*/ 567519 w 1096774"/>
              <a:gd name="connsiteY47" fmla="*/ 23069 h 1891647"/>
              <a:gd name="connsiteX48" fmla="*/ 561423 w 1096774"/>
              <a:gd name="connsiteY48" fmla="*/ 25641 h 1891647"/>
              <a:gd name="connsiteX49" fmla="*/ 639242 w 1096774"/>
              <a:gd name="connsiteY49" fmla="*/ 23069 h 1891647"/>
              <a:gd name="connsiteX50" fmla="*/ 670293 w 1096774"/>
              <a:gd name="connsiteY50" fmla="*/ 23069 h 1891647"/>
              <a:gd name="connsiteX51" fmla="*/ 689343 w 1096774"/>
              <a:gd name="connsiteY51" fmla="*/ 28403 h 1891647"/>
              <a:gd name="connsiteX52" fmla="*/ 714585 w 1096774"/>
              <a:gd name="connsiteY52" fmla="*/ 37928 h 1891647"/>
              <a:gd name="connsiteX53" fmla="*/ 737159 w 1096774"/>
              <a:gd name="connsiteY53" fmla="*/ 54311 h 1891647"/>
              <a:gd name="connsiteX54" fmla="*/ 751923 w 1096774"/>
              <a:gd name="connsiteY54" fmla="*/ 73361 h 1891647"/>
              <a:gd name="connsiteX55" fmla="*/ 741064 w 1096774"/>
              <a:gd name="connsiteY55" fmla="*/ 75837 h 1891647"/>
              <a:gd name="connsiteX56" fmla="*/ 725539 w 1096774"/>
              <a:gd name="connsiteY56" fmla="*/ 75837 h 1891647"/>
              <a:gd name="connsiteX57" fmla="*/ 704869 w 1096774"/>
              <a:gd name="connsiteY57" fmla="*/ 78790 h 1891647"/>
              <a:gd name="connsiteX58" fmla="*/ 691344 w 1096774"/>
              <a:gd name="connsiteY58" fmla="*/ 81267 h 1891647"/>
              <a:gd name="connsiteX59" fmla="*/ 700106 w 1096774"/>
              <a:gd name="connsiteY59" fmla="*/ 86982 h 1891647"/>
              <a:gd name="connsiteX60" fmla="*/ 719156 w 1096774"/>
              <a:gd name="connsiteY60" fmla="*/ 94602 h 1891647"/>
              <a:gd name="connsiteX61" fmla="*/ 762686 w 1096774"/>
              <a:gd name="connsiteY61" fmla="*/ 116795 h 1891647"/>
              <a:gd name="connsiteX62" fmla="*/ 800786 w 1096774"/>
              <a:gd name="connsiteY62" fmla="*/ 140321 h 1891647"/>
              <a:gd name="connsiteX63" fmla="*/ 811454 w 1096774"/>
              <a:gd name="connsiteY63" fmla="*/ 149370 h 1891647"/>
              <a:gd name="connsiteX64" fmla="*/ 820312 w 1096774"/>
              <a:gd name="connsiteY64" fmla="*/ 156324 h 1891647"/>
              <a:gd name="connsiteX65" fmla="*/ 827361 w 1096774"/>
              <a:gd name="connsiteY65" fmla="*/ 173469 h 1891647"/>
              <a:gd name="connsiteX66" fmla="*/ 814406 w 1096774"/>
              <a:gd name="connsiteY66" fmla="*/ 189471 h 1891647"/>
              <a:gd name="connsiteX67" fmla="*/ 824598 w 1096774"/>
              <a:gd name="connsiteY67" fmla="*/ 198996 h 1891647"/>
              <a:gd name="connsiteX68" fmla="*/ 839553 w 1096774"/>
              <a:gd name="connsiteY68" fmla="*/ 208521 h 1891647"/>
              <a:gd name="connsiteX69" fmla="*/ 853840 w 1096774"/>
              <a:gd name="connsiteY69" fmla="*/ 220522 h 1891647"/>
              <a:gd name="connsiteX70" fmla="*/ 862127 w 1096774"/>
              <a:gd name="connsiteY70" fmla="*/ 227952 h 1891647"/>
              <a:gd name="connsiteX71" fmla="*/ 847554 w 1096774"/>
              <a:gd name="connsiteY71" fmla="*/ 227952 h 1891647"/>
              <a:gd name="connsiteX72" fmla="*/ 846316 w 1096774"/>
              <a:gd name="connsiteY72" fmla="*/ 227952 h 1891647"/>
              <a:gd name="connsiteX73" fmla="*/ 853459 w 1096774"/>
              <a:gd name="connsiteY73" fmla="*/ 231571 h 1891647"/>
              <a:gd name="connsiteX74" fmla="*/ 879177 w 1096774"/>
              <a:gd name="connsiteY74" fmla="*/ 252717 h 1891647"/>
              <a:gd name="connsiteX75" fmla="*/ 910705 w 1096774"/>
              <a:gd name="connsiteY75" fmla="*/ 291293 h 1891647"/>
              <a:gd name="connsiteX76" fmla="*/ 939280 w 1096774"/>
              <a:gd name="connsiteY76" fmla="*/ 334251 h 1891647"/>
              <a:gd name="connsiteX77" fmla="*/ 949376 w 1096774"/>
              <a:gd name="connsiteY77" fmla="*/ 349395 h 1891647"/>
              <a:gd name="connsiteX78" fmla="*/ 956139 w 1096774"/>
              <a:gd name="connsiteY78" fmla="*/ 361968 h 1891647"/>
              <a:gd name="connsiteX79" fmla="*/ 938422 w 1096774"/>
              <a:gd name="connsiteY79" fmla="*/ 356444 h 1891647"/>
              <a:gd name="connsiteX80" fmla="*/ 922420 w 1096774"/>
              <a:gd name="connsiteY80" fmla="*/ 343871 h 1891647"/>
              <a:gd name="connsiteX81" fmla="*/ 929564 w 1096774"/>
              <a:gd name="connsiteY81" fmla="*/ 350157 h 1891647"/>
              <a:gd name="connsiteX82" fmla="*/ 939089 w 1096774"/>
              <a:gd name="connsiteY82" fmla="*/ 362349 h 1891647"/>
              <a:gd name="connsiteX83" fmla="*/ 952043 w 1096774"/>
              <a:gd name="connsiteY83" fmla="*/ 389972 h 1891647"/>
              <a:gd name="connsiteX84" fmla="*/ 969950 w 1096774"/>
              <a:gd name="connsiteY84" fmla="*/ 432072 h 1891647"/>
              <a:gd name="connsiteX85" fmla="*/ 979475 w 1096774"/>
              <a:gd name="connsiteY85" fmla="*/ 448074 h 1891647"/>
              <a:gd name="connsiteX86" fmla="*/ 985190 w 1096774"/>
              <a:gd name="connsiteY86" fmla="*/ 469601 h 1891647"/>
              <a:gd name="connsiteX87" fmla="*/ 991000 w 1096774"/>
              <a:gd name="connsiteY87" fmla="*/ 488651 h 1891647"/>
              <a:gd name="connsiteX88" fmla="*/ 993572 w 1096774"/>
              <a:gd name="connsiteY88" fmla="*/ 496080 h 1891647"/>
              <a:gd name="connsiteX89" fmla="*/ 995858 w 1096774"/>
              <a:gd name="connsiteY89" fmla="*/ 497319 h 1891647"/>
              <a:gd name="connsiteX90" fmla="*/ 995858 w 1096774"/>
              <a:gd name="connsiteY90" fmla="*/ 502176 h 1891647"/>
              <a:gd name="connsiteX91" fmla="*/ 1006716 w 1096774"/>
              <a:gd name="connsiteY91" fmla="*/ 539610 h 1891647"/>
              <a:gd name="connsiteX92" fmla="*/ 1012336 w 1096774"/>
              <a:gd name="connsiteY92" fmla="*/ 559707 h 1891647"/>
              <a:gd name="connsiteX93" fmla="*/ 1020052 w 1096774"/>
              <a:gd name="connsiteY93" fmla="*/ 577710 h 1891647"/>
              <a:gd name="connsiteX94" fmla="*/ 1028910 w 1096774"/>
              <a:gd name="connsiteY94" fmla="*/ 598569 h 1891647"/>
              <a:gd name="connsiteX95" fmla="*/ 1020623 w 1096774"/>
              <a:gd name="connsiteY95" fmla="*/ 605904 h 1891647"/>
              <a:gd name="connsiteX96" fmla="*/ 1006526 w 1096774"/>
              <a:gd name="connsiteY96" fmla="*/ 598474 h 1891647"/>
              <a:gd name="connsiteX97" fmla="*/ 1000335 w 1096774"/>
              <a:gd name="connsiteY97" fmla="*/ 595521 h 1891647"/>
              <a:gd name="connsiteX98" fmla="*/ 994239 w 1096774"/>
              <a:gd name="connsiteY98" fmla="*/ 590664 h 1891647"/>
              <a:gd name="connsiteX99" fmla="*/ 1012527 w 1096774"/>
              <a:gd name="connsiteY99" fmla="*/ 616762 h 1891647"/>
              <a:gd name="connsiteX100" fmla="*/ 1016813 w 1096774"/>
              <a:gd name="connsiteY100" fmla="*/ 617810 h 1891647"/>
              <a:gd name="connsiteX101" fmla="*/ 1022718 w 1096774"/>
              <a:gd name="connsiteY101" fmla="*/ 632288 h 1891647"/>
              <a:gd name="connsiteX102" fmla="*/ 1030053 w 1096774"/>
              <a:gd name="connsiteY102" fmla="*/ 649338 h 1891647"/>
              <a:gd name="connsiteX103" fmla="*/ 1033387 w 1096774"/>
              <a:gd name="connsiteY103" fmla="*/ 657910 h 1891647"/>
              <a:gd name="connsiteX104" fmla="*/ 1031005 w 1096774"/>
              <a:gd name="connsiteY104" fmla="*/ 664387 h 1891647"/>
              <a:gd name="connsiteX105" fmla="*/ 1031005 w 1096774"/>
              <a:gd name="connsiteY105" fmla="*/ 690962 h 1891647"/>
              <a:gd name="connsiteX106" fmla="*/ 1031577 w 1096774"/>
              <a:gd name="connsiteY106" fmla="*/ 710964 h 1891647"/>
              <a:gd name="connsiteX107" fmla="*/ 1038435 w 1096774"/>
              <a:gd name="connsiteY107" fmla="*/ 730014 h 1891647"/>
              <a:gd name="connsiteX108" fmla="*/ 1041673 w 1096774"/>
              <a:gd name="connsiteY108" fmla="*/ 738015 h 1891647"/>
              <a:gd name="connsiteX109" fmla="*/ 1046817 w 1096774"/>
              <a:gd name="connsiteY109" fmla="*/ 746778 h 1891647"/>
              <a:gd name="connsiteX110" fmla="*/ 1046817 w 1096774"/>
              <a:gd name="connsiteY110" fmla="*/ 796404 h 1891647"/>
              <a:gd name="connsiteX111" fmla="*/ 1042626 w 1096774"/>
              <a:gd name="connsiteY111" fmla="*/ 821740 h 1891647"/>
              <a:gd name="connsiteX112" fmla="*/ 1027862 w 1096774"/>
              <a:gd name="connsiteY112" fmla="*/ 828217 h 1891647"/>
              <a:gd name="connsiteX113" fmla="*/ 1035482 w 1096774"/>
              <a:gd name="connsiteY113" fmla="*/ 853268 h 1891647"/>
              <a:gd name="connsiteX114" fmla="*/ 1038721 w 1096774"/>
              <a:gd name="connsiteY114" fmla="*/ 867936 h 1891647"/>
              <a:gd name="connsiteX115" fmla="*/ 1043959 w 1096774"/>
              <a:gd name="connsiteY115" fmla="*/ 881081 h 1891647"/>
              <a:gd name="connsiteX116" fmla="*/ 1048627 w 1096774"/>
              <a:gd name="connsiteY116" fmla="*/ 895178 h 1891647"/>
              <a:gd name="connsiteX117" fmla="*/ 1046721 w 1096774"/>
              <a:gd name="connsiteY117" fmla="*/ 896797 h 1891647"/>
              <a:gd name="connsiteX118" fmla="*/ 1031196 w 1096774"/>
              <a:gd name="connsiteY118" fmla="*/ 901179 h 1891647"/>
              <a:gd name="connsiteX119" fmla="*/ 1035387 w 1096774"/>
              <a:gd name="connsiteY119" fmla="*/ 927182 h 1891647"/>
              <a:gd name="connsiteX120" fmla="*/ 1036625 w 1096774"/>
              <a:gd name="connsiteY120" fmla="*/ 942136 h 1891647"/>
              <a:gd name="connsiteX121" fmla="*/ 1040149 w 1096774"/>
              <a:gd name="connsiteY121" fmla="*/ 955757 h 1891647"/>
              <a:gd name="connsiteX122" fmla="*/ 1046531 w 1096774"/>
              <a:gd name="connsiteY122" fmla="*/ 984332 h 1891647"/>
              <a:gd name="connsiteX123" fmla="*/ 1049389 w 1096774"/>
              <a:gd name="connsiteY123" fmla="*/ 1008525 h 1891647"/>
              <a:gd name="connsiteX124" fmla="*/ 1049389 w 1096774"/>
              <a:gd name="connsiteY124" fmla="*/ 1044339 h 1891647"/>
              <a:gd name="connsiteX125" fmla="*/ 1048436 w 1096774"/>
              <a:gd name="connsiteY125" fmla="*/ 1055007 h 1891647"/>
              <a:gd name="connsiteX126" fmla="*/ 1041483 w 1096774"/>
              <a:gd name="connsiteY126" fmla="*/ 1063866 h 1891647"/>
              <a:gd name="connsiteX127" fmla="*/ 1037863 w 1096774"/>
              <a:gd name="connsiteY127" fmla="*/ 1055579 h 1891647"/>
              <a:gd name="connsiteX128" fmla="*/ 1031005 w 1096774"/>
              <a:gd name="connsiteY128" fmla="*/ 1044720 h 1891647"/>
              <a:gd name="connsiteX129" fmla="*/ 1029862 w 1096774"/>
              <a:gd name="connsiteY129" fmla="*/ 1060532 h 1891647"/>
              <a:gd name="connsiteX130" fmla="*/ 1031767 w 1096774"/>
              <a:gd name="connsiteY130" fmla="*/ 1076439 h 1891647"/>
              <a:gd name="connsiteX131" fmla="*/ 1033577 w 1096774"/>
              <a:gd name="connsiteY131" fmla="*/ 1091393 h 1891647"/>
              <a:gd name="connsiteX132" fmla="*/ 1033577 w 1096774"/>
              <a:gd name="connsiteY132" fmla="*/ 1091393 h 1891647"/>
              <a:gd name="connsiteX133" fmla="*/ 1022814 w 1096774"/>
              <a:gd name="connsiteY133" fmla="*/ 1080725 h 1891647"/>
              <a:gd name="connsiteX134" fmla="*/ 1025385 w 1096774"/>
              <a:gd name="connsiteY134" fmla="*/ 1097489 h 1891647"/>
              <a:gd name="connsiteX135" fmla="*/ 1032625 w 1096774"/>
              <a:gd name="connsiteY135" fmla="*/ 1111395 h 1891647"/>
              <a:gd name="connsiteX136" fmla="*/ 1038721 w 1096774"/>
              <a:gd name="connsiteY136" fmla="*/ 1135875 h 1891647"/>
              <a:gd name="connsiteX137" fmla="*/ 1038721 w 1096774"/>
              <a:gd name="connsiteY137" fmla="*/ 1154925 h 1891647"/>
              <a:gd name="connsiteX138" fmla="*/ 1040721 w 1096774"/>
              <a:gd name="connsiteY138" fmla="*/ 1181214 h 1891647"/>
              <a:gd name="connsiteX139" fmla="*/ 1044721 w 1096774"/>
              <a:gd name="connsiteY139" fmla="*/ 1200264 h 1891647"/>
              <a:gd name="connsiteX140" fmla="*/ 1037482 w 1096774"/>
              <a:gd name="connsiteY140" fmla="*/ 1233696 h 1891647"/>
              <a:gd name="connsiteX141" fmla="*/ 1027005 w 1096774"/>
              <a:gd name="connsiteY141" fmla="*/ 1235601 h 1891647"/>
              <a:gd name="connsiteX142" fmla="*/ 1018718 w 1096774"/>
              <a:gd name="connsiteY142" fmla="*/ 1227315 h 1891647"/>
              <a:gd name="connsiteX143" fmla="*/ 1015670 w 1096774"/>
              <a:gd name="connsiteY143" fmla="*/ 1220552 h 1891647"/>
              <a:gd name="connsiteX144" fmla="*/ 1010717 w 1096774"/>
              <a:gd name="connsiteY144" fmla="*/ 1215313 h 1891647"/>
              <a:gd name="connsiteX145" fmla="*/ 1007478 w 1096774"/>
              <a:gd name="connsiteY145" fmla="*/ 1196263 h 1891647"/>
              <a:gd name="connsiteX146" fmla="*/ 992143 w 1096774"/>
              <a:gd name="connsiteY146" fmla="*/ 1151686 h 1891647"/>
              <a:gd name="connsiteX147" fmla="*/ 992143 w 1096774"/>
              <a:gd name="connsiteY147" fmla="*/ 1168641 h 1891647"/>
              <a:gd name="connsiteX148" fmla="*/ 997382 w 1096774"/>
              <a:gd name="connsiteY148" fmla="*/ 1183404 h 1891647"/>
              <a:gd name="connsiteX149" fmla="*/ 1000239 w 1096774"/>
              <a:gd name="connsiteY149" fmla="*/ 1208360 h 1891647"/>
              <a:gd name="connsiteX150" fmla="*/ 998049 w 1096774"/>
              <a:gd name="connsiteY150" fmla="*/ 1227410 h 1891647"/>
              <a:gd name="connsiteX151" fmla="*/ 996524 w 1096774"/>
              <a:gd name="connsiteY151" fmla="*/ 1253699 h 1891647"/>
              <a:gd name="connsiteX152" fmla="*/ 998430 w 1096774"/>
              <a:gd name="connsiteY152" fmla="*/ 1276749 h 1891647"/>
              <a:gd name="connsiteX153" fmla="*/ 996048 w 1096774"/>
              <a:gd name="connsiteY153" fmla="*/ 1318945 h 1891647"/>
              <a:gd name="connsiteX154" fmla="*/ 995381 w 1096774"/>
              <a:gd name="connsiteY154" fmla="*/ 1325231 h 1891647"/>
              <a:gd name="connsiteX155" fmla="*/ 990048 w 1096774"/>
              <a:gd name="connsiteY155" fmla="*/ 1319993 h 1891647"/>
              <a:gd name="connsiteX156" fmla="*/ 990048 w 1096774"/>
              <a:gd name="connsiteY156" fmla="*/ 1339043 h 1891647"/>
              <a:gd name="connsiteX157" fmla="*/ 990048 w 1096774"/>
              <a:gd name="connsiteY157" fmla="*/ 1347615 h 1891647"/>
              <a:gd name="connsiteX158" fmla="*/ 990048 w 1096774"/>
              <a:gd name="connsiteY158" fmla="*/ 1348854 h 1891647"/>
              <a:gd name="connsiteX159" fmla="*/ 978046 w 1096774"/>
              <a:gd name="connsiteY159" fmla="*/ 1378572 h 1891647"/>
              <a:gd name="connsiteX160" fmla="*/ 963187 w 1096774"/>
              <a:gd name="connsiteY160" fmla="*/ 1403432 h 1891647"/>
              <a:gd name="connsiteX161" fmla="*/ 951567 w 1096774"/>
              <a:gd name="connsiteY161" fmla="*/ 1421529 h 1891647"/>
              <a:gd name="connsiteX162" fmla="*/ 942613 w 1096774"/>
              <a:gd name="connsiteY162" fmla="*/ 1412766 h 1891647"/>
              <a:gd name="connsiteX163" fmla="*/ 941184 w 1096774"/>
              <a:gd name="connsiteY163" fmla="*/ 1423339 h 1891647"/>
              <a:gd name="connsiteX164" fmla="*/ 936803 w 1096774"/>
              <a:gd name="connsiteY164" fmla="*/ 1408099 h 1891647"/>
              <a:gd name="connsiteX165" fmla="*/ 929088 w 1096774"/>
              <a:gd name="connsiteY165" fmla="*/ 1383525 h 1891647"/>
              <a:gd name="connsiteX166" fmla="*/ 926230 w 1096774"/>
              <a:gd name="connsiteY166" fmla="*/ 1402575 h 1891647"/>
              <a:gd name="connsiteX167" fmla="*/ 920324 w 1096774"/>
              <a:gd name="connsiteY167" fmla="*/ 1428864 h 1891647"/>
              <a:gd name="connsiteX168" fmla="*/ 910799 w 1096774"/>
              <a:gd name="connsiteY168" fmla="*/ 1457439 h 1891647"/>
              <a:gd name="connsiteX169" fmla="*/ 898608 w 1096774"/>
              <a:gd name="connsiteY169" fmla="*/ 1470583 h 1891647"/>
              <a:gd name="connsiteX170" fmla="*/ 895464 w 1096774"/>
              <a:gd name="connsiteY170" fmla="*/ 1489062 h 1891647"/>
              <a:gd name="connsiteX171" fmla="*/ 893369 w 1096774"/>
              <a:gd name="connsiteY171" fmla="*/ 1512017 h 1891647"/>
              <a:gd name="connsiteX172" fmla="*/ 881177 w 1096774"/>
              <a:gd name="connsiteY172" fmla="*/ 1495443 h 1891647"/>
              <a:gd name="connsiteX173" fmla="*/ 868890 w 1096774"/>
              <a:gd name="connsiteY173" fmla="*/ 1469440 h 1891647"/>
              <a:gd name="connsiteX174" fmla="*/ 863270 w 1096774"/>
              <a:gd name="connsiteY174" fmla="*/ 1508588 h 1891647"/>
              <a:gd name="connsiteX175" fmla="*/ 861746 w 1096774"/>
              <a:gd name="connsiteY175" fmla="*/ 1508588 h 1891647"/>
              <a:gd name="connsiteX176" fmla="*/ 859269 w 1096774"/>
              <a:gd name="connsiteY176" fmla="*/ 1515541 h 1891647"/>
              <a:gd name="connsiteX177" fmla="*/ 858698 w 1096774"/>
              <a:gd name="connsiteY177" fmla="*/ 1538306 h 1891647"/>
              <a:gd name="connsiteX178" fmla="*/ 842981 w 1096774"/>
              <a:gd name="connsiteY178" fmla="*/ 1549164 h 1891647"/>
              <a:gd name="connsiteX179" fmla="*/ 841839 w 1096774"/>
              <a:gd name="connsiteY179" fmla="*/ 1536972 h 1891647"/>
              <a:gd name="connsiteX180" fmla="*/ 840600 w 1096774"/>
              <a:gd name="connsiteY180" fmla="*/ 1526209 h 1891647"/>
              <a:gd name="connsiteX181" fmla="*/ 835743 w 1096774"/>
              <a:gd name="connsiteY181" fmla="*/ 1506302 h 1891647"/>
              <a:gd name="connsiteX182" fmla="*/ 835076 w 1096774"/>
              <a:gd name="connsiteY182" fmla="*/ 1473917 h 1891647"/>
              <a:gd name="connsiteX183" fmla="*/ 835076 w 1096774"/>
              <a:gd name="connsiteY183" fmla="*/ 1426387 h 1891647"/>
              <a:gd name="connsiteX184" fmla="*/ 835076 w 1096774"/>
              <a:gd name="connsiteY184" fmla="*/ 1397336 h 1891647"/>
              <a:gd name="connsiteX185" fmla="*/ 828409 w 1096774"/>
              <a:gd name="connsiteY185" fmla="*/ 1389430 h 1891647"/>
              <a:gd name="connsiteX186" fmla="*/ 826980 w 1096774"/>
              <a:gd name="connsiteY186" fmla="*/ 1398955 h 1891647"/>
              <a:gd name="connsiteX187" fmla="*/ 824884 w 1096774"/>
              <a:gd name="connsiteY187" fmla="*/ 1421720 h 1891647"/>
              <a:gd name="connsiteX188" fmla="*/ 822217 w 1096774"/>
              <a:gd name="connsiteY188" fmla="*/ 1439913 h 1891647"/>
              <a:gd name="connsiteX189" fmla="*/ 816121 w 1096774"/>
              <a:gd name="connsiteY189" fmla="*/ 1450581 h 1891647"/>
              <a:gd name="connsiteX190" fmla="*/ 809549 w 1096774"/>
              <a:gd name="connsiteY190" fmla="*/ 1458010 h 1891647"/>
              <a:gd name="connsiteX191" fmla="*/ 801167 w 1096774"/>
              <a:gd name="connsiteY191" fmla="*/ 1455629 h 1891647"/>
              <a:gd name="connsiteX192" fmla="*/ 792690 w 1096774"/>
              <a:gd name="connsiteY192" fmla="*/ 1437817 h 1891647"/>
              <a:gd name="connsiteX193" fmla="*/ 792118 w 1096774"/>
              <a:gd name="connsiteY193" fmla="*/ 1416386 h 1891647"/>
              <a:gd name="connsiteX194" fmla="*/ 792118 w 1096774"/>
              <a:gd name="connsiteY194" fmla="*/ 1321136 h 1891647"/>
              <a:gd name="connsiteX195" fmla="*/ 784117 w 1096774"/>
              <a:gd name="connsiteY195" fmla="*/ 1299990 h 1891647"/>
              <a:gd name="connsiteX196" fmla="*/ 770592 w 1096774"/>
              <a:gd name="connsiteY196" fmla="*/ 1311706 h 1891647"/>
              <a:gd name="connsiteX197" fmla="*/ 770592 w 1096774"/>
              <a:gd name="connsiteY197" fmla="*/ 1334376 h 1891647"/>
              <a:gd name="connsiteX198" fmla="*/ 770592 w 1096774"/>
              <a:gd name="connsiteY198" fmla="*/ 1343901 h 1891647"/>
              <a:gd name="connsiteX199" fmla="*/ 768591 w 1096774"/>
              <a:gd name="connsiteY199" fmla="*/ 1352378 h 1891647"/>
              <a:gd name="connsiteX200" fmla="*/ 759066 w 1096774"/>
              <a:gd name="connsiteY200" fmla="*/ 1368570 h 1891647"/>
              <a:gd name="connsiteX201" fmla="*/ 746303 w 1096774"/>
              <a:gd name="connsiteY201" fmla="*/ 1381048 h 1891647"/>
              <a:gd name="connsiteX202" fmla="*/ 731253 w 1096774"/>
              <a:gd name="connsiteY202" fmla="*/ 1373333 h 1891647"/>
              <a:gd name="connsiteX203" fmla="*/ 730015 w 1096774"/>
              <a:gd name="connsiteY203" fmla="*/ 1371523 h 1891647"/>
              <a:gd name="connsiteX204" fmla="*/ 731825 w 1096774"/>
              <a:gd name="connsiteY204" fmla="*/ 1358664 h 1891647"/>
              <a:gd name="connsiteX205" fmla="*/ 726682 w 1096774"/>
              <a:gd name="connsiteY205" fmla="*/ 1336662 h 1891647"/>
              <a:gd name="connsiteX206" fmla="*/ 721538 w 1096774"/>
              <a:gd name="connsiteY206" fmla="*/ 1334090 h 1891647"/>
              <a:gd name="connsiteX207" fmla="*/ 724110 w 1096774"/>
              <a:gd name="connsiteY207" fmla="*/ 1320755 h 1891647"/>
              <a:gd name="connsiteX208" fmla="*/ 730110 w 1096774"/>
              <a:gd name="connsiteY208" fmla="*/ 1303229 h 1891647"/>
              <a:gd name="connsiteX209" fmla="*/ 730873 w 1096774"/>
              <a:gd name="connsiteY209" fmla="*/ 1286084 h 1891647"/>
              <a:gd name="connsiteX210" fmla="*/ 718395 w 1096774"/>
              <a:gd name="connsiteY210" fmla="*/ 1284179 h 1891647"/>
              <a:gd name="connsiteX211" fmla="*/ 708203 w 1096774"/>
              <a:gd name="connsiteY211" fmla="*/ 1294752 h 1891647"/>
              <a:gd name="connsiteX212" fmla="*/ 692391 w 1096774"/>
              <a:gd name="connsiteY212" fmla="*/ 1317040 h 1891647"/>
              <a:gd name="connsiteX213" fmla="*/ 682866 w 1096774"/>
              <a:gd name="connsiteY213" fmla="*/ 1336090 h 1891647"/>
              <a:gd name="connsiteX214" fmla="*/ 681628 w 1096774"/>
              <a:gd name="connsiteY214" fmla="*/ 1310182 h 1891647"/>
              <a:gd name="connsiteX215" fmla="*/ 687724 w 1096774"/>
              <a:gd name="connsiteY215" fmla="*/ 1273892 h 1891647"/>
              <a:gd name="connsiteX216" fmla="*/ 687724 w 1096774"/>
              <a:gd name="connsiteY216" fmla="*/ 1242269 h 1891647"/>
              <a:gd name="connsiteX217" fmla="*/ 690201 w 1096774"/>
              <a:gd name="connsiteY217" fmla="*/ 1232744 h 1891647"/>
              <a:gd name="connsiteX218" fmla="*/ 690201 w 1096774"/>
              <a:gd name="connsiteY218" fmla="*/ 1223219 h 1891647"/>
              <a:gd name="connsiteX219" fmla="*/ 709251 w 1096774"/>
              <a:gd name="connsiteY219" fmla="*/ 1179690 h 1891647"/>
              <a:gd name="connsiteX220" fmla="*/ 721062 w 1096774"/>
              <a:gd name="connsiteY220" fmla="*/ 1155115 h 1891647"/>
              <a:gd name="connsiteX221" fmla="*/ 738969 w 1096774"/>
              <a:gd name="connsiteY221" fmla="*/ 1127493 h 1891647"/>
              <a:gd name="connsiteX222" fmla="*/ 711727 w 1096774"/>
              <a:gd name="connsiteY222" fmla="*/ 1151496 h 1891647"/>
              <a:gd name="connsiteX223" fmla="*/ 702202 w 1096774"/>
              <a:gd name="connsiteY223" fmla="*/ 1161021 h 1891647"/>
              <a:gd name="connsiteX224" fmla="*/ 684962 w 1096774"/>
              <a:gd name="connsiteY224" fmla="*/ 1172641 h 1891647"/>
              <a:gd name="connsiteX225" fmla="*/ 677152 w 1096774"/>
              <a:gd name="connsiteY225" fmla="*/ 1172070 h 1891647"/>
              <a:gd name="connsiteX226" fmla="*/ 688962 w 1096774"/>
              <a:gd name="connsiteY226" fmla="*/ 1122730 h 1891647"/>
              <a:gd name="connsiteX227" fmla="*/ 693344 w 1096774"/>
              <a:gd name="connsiteY227" fmla="*/ 1102347 h 1891647"/>
              <a:gd name="connsiteX228" fmla="*/ 703345 w 1096774"/>
              <a:gd name="connsiteY228" fmla="*/ 1073772 h 1891647"/>
              <a:gd name="connsiteX229" fmla="*/ 674770 w 1096774"/>
              <a:gd name="connsiteY229" fmla="*/ 1101775 h 1891647"/>
              <a:gd name="connsiteX230" fmla="*/ 668579 w 1096774"/>
              <a:gd name="connsiteY230" fmla="*/ 1091774 h 1891647"/>
              <a:gd name="connsiteX231" fmla="*/ 671151 w 1096774"/>
              <a:gd name="connsiteY231" fmla="*/ 1085202 h 1891647"/>
              <a:gd name="connsiteX232" fmla="*/ 671913 w 1096774"/>
              <a:gd name="connsiteY232" fmla="*/ 1076343 h 1891647"/>
              <a:gd name="connsiteX233" fmla="*/ 680200 w 1096774"/>
              <a:gd name="connsiteY233" fmla="*/ 1062437 h 1891647"/>
              <a:gd name="connsiteX234" fmla="*/ 687533 w 1096774"/>
              <a:gd name="connsiteY234" fmla="*/ 1047864 h 1891647"/>
              <a:gd name="connsiteX235" fmla="*/ 703536 w 1096774"/>
              <a:gd name="connsiteY235" fmla="*/ 1024432 h 1891647"/>
              <a:gd name="connsiteX236" fmla="*/ 710298 w 1096774"/>
              <a:gd name="connsiteY236" fmla="*/ 987570 h 1891647"/>
              <a:gd name="connsiteX237" fmla="*/ 691248 w 1096774"/>
              <a:gd name="connsiteY237" fmla="*/ 1016907 h 1891647"/>
              <a:gd name="connsiteX238" fmla="*/ 688010 w 1096774"/>
              <a:gd name="connsiteY238" fmla="*/ 1023289 h 1891647"/>
              <a:gd name="connsiteX239" fmla="*/ 672580 w 1096774"/>
              <a:gd name="connsiteY239" fmla="*/ 1043387 h 1891647"/>
              <a:gd name="connsiteX240" fmla="*/ 666388 w 1096774"/>
              <a:gd name="connsiteY240" fmla="*/ 1052912 h 1891647"/>
              <a:gd name="connsiteX241" fmla="*/ 666388 w 1096774"/>
              <a:gd name="connsiteY241" fmla="*/ 1052912 h 1891647"/>
              <a:gd name="connsiteX242" fmla="*/ 650577 w 1096774"/>
              <a:gd name="connsiteY242" fmla="*/ 1065580 h 1891647"/>
              <a:gd name="connsiteX243" fmla="*/ 645528 w 1096774"/>
              <a:gd name="connsiteY243" fmla="*/ 1062627 h 1891647"/>
              <a:gd name="connsiteX244" fmla="*/ 639908 w 1096774"/>
              <a:gd name="connsiteY244" fmla="*/ 1056627 h 1891647"/>
              <a:gd name="connsiteX245" fmla="*/ 647434 w 1096774"/>
              <a:gd name="connsiteY245" fmla="*/ 1035005 h 1891647"/>
              <a:gd name="connsiteX246" fmla="*/ 651339 w 1096774"/>
              <a:gd name="connsiteY246" fmla="*/ 1016812 h 1891647"/>
              <a:gd name="connsiteX247" fmla="*/ 659149 w 1096774"/>
              <a:gd name="connsiteY247" fmla="*/ 984522 h 1891647"/>
              <a:gd name="connsiteX248" fmla="*/ 659149 w 1096774"/>
              <a:gd name="connsiteY248" fmla="*/ 984522 h 1891647"/>
              <a:gd name="connsiteX249" fmla="*/ 661340 w 1096774"/>
              <a:gd name="connsiteY249" fmla="*/ 979093 h 1891647"/>
              <a:gd name="connsiteX250" fmla="*/ 662006 w 1096774"/>
              <a:gd name="connsiteY250" fmla="*/ 977664 h 1891647"/>
              <a:gd name="connsiteX251" fmla="*/ 672198 w 1096774"/>
              <a:gd name="connsiteY251" fmla="*/ 949089 h 1891647"/>
              <a:gd name="connsiteX252" fmla="*/ 666674 w 1096774"/>
              <a:gd name="connsiteY252" fmla="*/ 928706 h 1891647"/>
              <a:gd name="connsiteX253" fmla="*/ 657149 w 1096774"/>
              <a:gd name="connsiteY253" fmla="*/ 954042 h 1891647"/>
              <a:gd name="connsiteX254" fmla="*/ 645624 w 1096774"/>
              <a:gd name="connsiteY254" fmla="*/ 983475 h 1891647"/>
              <a:gd name="connsiteX255" fmla="*/ 643243 w 1096774"/>
              <a:gd name="connsiteY255" fmla="*/ 1002525 h 1891647"/>
              <a:gd name="connsiteX256" fmla="*/ 638765 w 1096774"/>
              <a:gd name="connsiteY256" fmla="*/ 1013669 h 1891647"/>
              <a:gd name="connsiteX257" fmla="*/ 637242 w 1096774"/>
              <a:gd name="connsiteY257" fmla="*/ 1022337 h 1891647"/>
              <a:gd name="connsiteX258" fmla="*/ 626955 w 1096774"/>
              <a:gd name="connsiteY258" fmla="*/ 1036338 h 1891647"/>
              <a:gd name="connsiteX259" fmla="*/ 618668 w 1096774"/>
              <a:gd name="connsiteY259" fmla="*/ 1048054 h 1891647"/>
              <a:gd name="connsiteX260" fmla="*/ 608286 w 1096774"/>
              <a:gd name="connsiteY260" fmla="*/ 1054722 h 1891647"/>
              <a:gd name="connsiteX261" fmla="*/ 586664 w 1096774"/>
              <a:gd name="connsiteY261" fmla="*/ 1065104 h 1891647"/>
              <a:gd name="connsiteX262" fmla="*/ 581521 w 1096774"/>
              <a:gd name="connsiteY262" fmla="*/ 1052150 h 1891647"/>
              <a:gd name="connsiteX263" fmla="*/ 586569 w 1096774"/>
              <a:gd name="connsiteY263" fmla="*/ 1026242 h 1891647"/>
              <a:gd name="connsiteX264" fmla="*/ 581044 w 1096774"/>
              <a:gd name="connsiteY264" fmla="*/ 1007192 h 1891647"/>
              <a:gd name="connsiteX265" fmla="*/ 565614 w 1096774"/>
              <a:gd name="connsiteY265" fmla="*/ 1012812 h 1891647"/>
              <a:gd name="connsiteX266" fmla="*/ 552850 w 1096774"/>
              <a:gd name="connsiteY266" fmla="*/ 1029766 h 1891647"/>
              <a:gd name="connsiteX267" fmla="*/ 543802 w 1096774"/>
              <a:gd name="connsiteY267" fmla="*/ 1048816 h 1891647"/>
              <a:gd name="connsiteX268" fmla="*/ 545325 w 1096774"/>
              <a:gd name="connsiteY268" fmla="*/ 1035957 h 1891647"/>
              <a:gd name="connsiteX269" fmla="*/ 545325 w 1096774"/>
              <a:gd name="connsiteY269" fmla="*/ 1021670 h 1891647"/>
              <a:gd name="connsiteX270" fmla="*/ 547135 w 1096774"/>
              <a:gd name="connsiteY270" fmla="*/ 1007382 h 1891647"/>
              <a:gd name="connsiteX271" fmla="*/ 547135 w 1096774"/>
              <a:gd name="connsiteY271" fmla="*/ 993095 h 1891647"/>
              <a:gd name="connsiteX272" fmla="*/ 547135 w 1096774"/>
              <a:gd name="connsiteY272" fmla="*/ 970711 h 1891647"/>
              <a:gd name="connsiteX273" fmla="*/ 545802 w 1096774"/>
              <a:gd name="connsiteY273" fmla="*/ 964996 h 1891647"/>
              <a:gd name="connsiteX274" fmla="*/ 545802 w 1096774"/>
              <a:gd name="connsiteY274" fmla="*/ 958138 h 1891647"/>
              <a:gd name="connsiteX275" fmla="*/ 543611 w 1096774"/>
              <a:gd name="connsiteY275" fmla="*/ 953185 h 1891647"/>
              <a:gd name="connsiteX276" fmla="*/ 532276 w 1096774"/>
              <a:gd name="connsiteY276" fmla="*/ 957471 h 1891647"/>
              <a:gd name="connsiteX277" fmla="*/ 532276 w 1096774"/>
              <a:gd name="connsiteY277" fmla="*/ 970806 h 1891647"/>
              <a:gd name="connsiteX278" fmla="*/ 526657 w 1096774"/>
              <a:gd name="connsiteY278" fmla="*/ 1005477 h 1891647"/>
              <a:gd name="connsiteX279" fmla="*/ 520560 w 1096774"/>
              <a:gd name="connsiteY279" fmla="*/ 1025575 h 1891647"/>
              <a:gd name="connsiteX280" fmla="*/ 517608 w 1096774"/>
              <a:gd name="connsiteY280" fmla="*/ 1032433 h 1891647"/>
              <a:gd name="connsiteX281" fmla="*/ 513893 w 1096774"/>
              <a:gd name="connsiteY281" fmla="*/ 1042911 h 1891647"/>
              <a:gd name="connsiteX282" fmla="*/ 492843 w 1096774"/>
              <a:gd name="connsiteY282" fmla="*/ 1070343 h 1891647"/>
              <a:gd name="connsiteX283" fmla="*/ 488747 w 1096774"/>
              <a:gd name="connsiteY283" fmla="*/ 1075105 h 1891647"/>
              <a:gd name="connsiteX284" fmla="*/ 488747 w 1096774"/>
              <a:gd name="connsiteY284" fmla="*/ 1098251 h 1891647"/>
              <a:gd name="connsiteX285" fmla="*/ 481603 w 1096774"/>
              <a:gd name="connsiteY285" fmla="*/ 1101870 h 1891647"/>
              <a:gd name="connsiteX286" fmla="*/ 459886 w 1096774"/>
              <a:gd name="connsiteY286" fmla="*/ 1098918 h 1891647"/>
              <a:gd name="connsiteX287" fmla="*/ 458362 w 1096774"/>
              <a:gd name="connsiteY287" fmla="*/ 1079868 h 1891647"/>
              <a:gd name="connsiteX288" fmla="*/ 466554 w 1096774"/>
              <a:gd name="connsiteY288" fmla="*/ 1038339 h 1891647"/>
              <a:gd name="connsiteX289" fmla="*/ 462363 w 1096774"/>
              <a:gd name="connsiteY289" fmla="*/ 1014431 h 1891647"/>
              <a:gd name="connsiteX290" fmla="*/ 448361 w 1096774"/>
              <a:gd name="connsiteY290" fmla="*/ 1016812 h 1891647"/>
              <a:gd name="connsiteX291" fmla="*/ 440455 w 1096774"/>
              <a:gd name="connsiteY291" fmla="*/ 1033671 h 1891647"/>
              <a:gd name="connsiteX292" fmla="*/ 432359 w 1096774"/>
              <a:gd name="connsiteY292" fmla="*/ 1056627 h 1891647"/>
              <a:gd name="connsiteX293" fmla="*/ 426835 w 1096774"/>
              <a:gd name="connsiteY293" fmla="*/ 1066152 h 1891647"/>
              <a:gd name="connsiteX294" fmla="*/ 423025 w 1096774"/>
              <a:gd name="connsiteY294" fmla="*/ 1070628 h 1891647"/>
              <a:gd name="connsiteX295" fmla="*/ 408927 w 1096774"/>
              <a:gd name="connsiteY295" fmla="*/ 1078820 h 1891647"/>
              <a:gd name="connsiteX296" fmla="*/ 388925 w 1096774"/>
              <a:gd name="connsiteY296" fmla="*/ 1054722 h 1891647"/>
              <a:gd name="connsiteX297" fmla="*/ 391497 w 1096774"/>
              <a:gd name="connsiteY297" fmla="*/ 1031195 h 1891647"/>
              <a:gd name="connsiteX298" fmla="*/ 391497 w 1096774"/>
              <a:gd name="connsiteY298" fmla="*/ 1008049 h 1891647"/>
              <a:gd name="connsiteX299" fmla="*/ 381972 w 1096774"/>
              <a:gd name="connsiteY299" fmla="*/ 993000 h 1891647"/>
              <a:gd name="connsiteX300" fmla="*/ 369970 w 1096774"/>
              <a:gd name="connsiteY300" fmla="*/ 998238 h 1891647"/>
              <a:gd name="connsiteX301" fmla="*/ 369970 w 1096774"/>
              <a:gd name="connsiteY301" fmla="*/ 1041196 h 1891647"/>
              <a:gd name="connsiteX302" fmla="*/ 367208 w 1096774"/>
              <a:gd name="connsiteY302" fmla="*/ 1062151 h 1891647"/>
              <a:gd name="connsiteX303" fmla="*/ 367208 w 1096774"/>
              <a:gd name="connsiteY303" fmla="*/ 1081201 h 1891647"/>
              <a:gd name="connsiteX304" fmla="*/ 367208 w 1096774"/>
              <a:gd name="connsiteY304" fmla="*/ 1165497 h 1891647"/>
              <a:gd name="connsiteX305" fmla="*/ 364255 w 1096774"/>
              <a:gd name="connsiteY305" fmla="*/ 1203026 h 1891647"/>
              <a:gd name="connsiteX306" fmla="*/ 354730 w 1096774"/>
              <a:gd name="connsiteY306" fmla="*/ 1223028 h 1891647"/>
              <a:gd name="connsiteX307" fmla="*/ 348158 w 1096774"/>
              <a:gd name="connsiteY307" fmla="*/ 1212456 h 1891647"/>
              <a:gd name="connsiteX308" fmla="*/ 351016 w 1096774"/>
              <a:gd name="connsiteY308" fmla="*/ 1201692 h 1891647"/>
              <a:gd name="connsiteX309" fmla="*/ 351016 w 1096774"/>
              <a:gd name="connsiteY309" fmla="*/ 1192167 h 1891647"/>
              <a:gd name="connsiteX310" fmla="*/ 348348 w 1096774"/>
              <a:gd name="connsiteY310" fmla="*/ 1172070 h 1891647"/>
              <a:gd name="connsiteX311" fmla="*/ 339300 w 1096774"/>
              <a:gd name="connsiteY311" fmla="*/ 1157020 h 1891647"/>
              <a:gd name="connsiteX312" fmla="*/ 324536 w 1096774"/>
              <a:gd name="connsiteY312" fmla="*/ 1153781 h 1891647"/>
              <a:gd name="connsiteX313" fmla="*/ 332346 w 1096774"/>
              <a:gd name="connsiteY313" fmla="*/ 1165688 h 1891647"/>
              <a:gd name="connsiteX314" fmla="*/ 335204 w 1096774"/>
              <a:gd name="connsiteY314" fmla="*/ 1181309 h 1891647"/>
              <a:gd name="connsiteX315" fmla="*/ 337680 w 1096774"/>
              <a:gd name="connsiteY315" fmla="*/ 1186738 h 1891647"/>
              <a:gd name="connsiteX316" fmla="*/ 337680 w 1096774"/>
              <a:gd name="connsiteY316" fmla="*/ 1195120 h 1891647"/>
              <a:gd name="connsiteX317" fmla="*/ 337680 w 1096774"/>
              <a:gd name="connsiteY317" fmla="*/ 1216075 h 1891647"/>
              <a:gd name="connsiteX318" fmla="*/ 339109 w 1096774"/>
              <a:gd name="connsiteY318" fmla="*/ 1291323 h 1891647"/>
              <a:gd name="connsiteX319" fmla="*/ 339109 w 1096774"/>
              <a:gd name="connsiteY319" fmla="*/ 1308848 h 1891647"/>
              <a:gd name="connsiteX320" fmla="*/ 334061 w 1096774"/>
              <a:gd name="connsiteY320" fmla="*/ 1315230 h 1891647"/>
              <a:gd name="connsiteX321" fmla="*/ 330727 w 1096774"/>
              <a:gd name="connsiteY321" fmla="*/ 1327327 h 1891647"/>
              <a:gd name="connsiteX322" fmla="*/ 322441 w 1096774"/>
              <a:gd name="connsiteY322" fmla="*/ 1339043 h 1891647"/>
              <a:gd name="connsiteX323" fmla="*/ 309010 w 1096774"/>
              <a:gd name="connsiteY323" fmla="*/ 1355045 h 1891647"/>
              <a:gd name="connsiteX324" fmla="*/ 287008 w 1096774"/>
              <a:gd name="connsiteY324" fmla="*/ 1324089 h 1891647"/>
              <a:gd name="connsiteX325" fmla="*/ 278816 w 1096774"/>
              <a:gd name="connsiteY325" fmla="*/ 1313897 h 1891647"/>
              <a:gd name="connsiteX326" fmla="*/ 270339 w 1096774"/>
              <a:gd name="connsiteY326" fmla="*/ 1332947 h 1891647"/>
              <a:gd name="connsiteX327" fmla="*/ 265005 w 1096774"/>
              <a:gd name="connsiteY327" fmla="*/ 1346472 h 1891647"/>
              <a:gd name="connsiteX328" fmla="*/ 258051 w 1096774"/>
              <a:gd name="connsiteY328" fmla="*/ 1360474 h 1891647"/>
              <a:gd name="connsiteX329" fmla="*/ 257575 w 1096774"/>
              <a:gd name="connsiteY329" fmla="*/ 1384001 h 1891647"/>
              <a:gd name="connsiteX330" fmla="*/ 257575 w 1096774"/>
              <a:gd name="connsiteY330" fmla="*/ 1431626 h 1891647"/>
              <a:gd name="connsiteX331" fmla="*/ 251860 w 1096774"/>
              <a:gd name="connsiteY331" fmla="*/ 1448009 h 1891647"/>
              <a:gd name="connsiteX332" fmla="*/ 251860 w 1096774"/>
              <a:gd name="connsiteY332" fmla="*/ 1458867 h 1891647"/>
              <a:gd name="connsiteX333" fmla="*/ 247574 w 1096774"/>
              <a:gd name="connsiteY333" fmla="*/ 1466868 h 1891647"/>
              <a:gd name="connsiteX334" fmla="*/ 247574 w 1096774"/>
              <a:gd name="connsiteY334" fmla="*/ 1477441 h 1891647"/>
              <a:gd name="connsiteX335" fmla="*/ 244812 w 1096774"/>
              <a:gd name="connsiteY335" fmla="*/ 1490967 h 1891647"/>
              <a:gd name="connsiteX336" fmla="*/ 240144 w 1096774"/>
              <a:gd name="connsiteY336" fmla="*/ 1510493 h 1891647"/>
              <a:gd name="connsiteX337" fmla="*/ 228048 w 1096774"/>
              <a:gd name="connsiteY337" fmla="*/ 1504492 h 1891647"/>
              <a:gd name="connsiteX338" fmla="*/ 217761 w 1096774"/>
              <a:gd name="connsiteY338" fmla="*/ 1486585 h 1891647"/>
              <a:gd name="connsiteX339" fmla="*/ 218523 w 1096774"/>
              <a:gd name="connsiteY339" fmla="*/ 1526400 h 1891647"/>
              <a:gd name="connsiteX340" fmla="*/ 220618 w 1096774"/>
              <a:gd name="connsiteY340" fmla="*/ 1560690 h 1891647"/>
              <a:gd name="connsiteX341" fmla="*/ 220618 w 1096774"/>
              <a:gd name="connsiteY341" fmla="*/ 1625555 h 1891647"/>
              <a:gd name="connsiteX342" fmla="*/ 220618 w 1096774"/>
              <a:gd name="connsiteY342" fmla="*/ 1689372 h 1891647"/>
              <a:gd name="connsiteX343" fmla="*/ 216332 w 1096774"/>
              <a:gd name="connsiteY343" fmla="*/ 1702612 h 1891647"/>
              <a:gd name="connsiteX344" fmla="*/ 205093 w 1096774"/>
              <a:gd name="connsiteY344" fmla="*/ 1689944 h 1891647"/>
              <a:gd name="connsiteX345" fmla="*/ 201854 w 1096774"/>
              <a:gd name="connsiteY345" fmla="*/ 1673847 h 1891647"/>
              <a:gd name="connsiteX346" fmla="*/ 198520 w 1096774"/>
              <a:gd name="connsiteY346" fmla="*/ 1660702 h 1891647"/>
              <a:gd name="connsiteX347" fmla="*/ 196044 w 1096774"/>
              <a:gd name="connsiteY347" fmla="*/ 1670227 h 1891647"/>
              <a:gd name="connsiteX348" fmla="*/ 191091 w 1096774"/>
              <a:gd name="connsiteY348" fmla="*/ 1683657 h 1891647"/>
              <a:gd name="connsiteX349" fmla="*/ 188424 w 1096774"/>
              <a:gd name="connsiteY349" fmla="*/ 1706898 h 1891647"/>
              <a:gd name="connsiteX350" fmla="*/ 177660 w 1096774"/>
              <a:gd name="connsiteY350" fmla="*/ 1731949 h 1891647"/>
              <a:gd name="connsiteX351" fmla="*/ 176708 w 1096774"/>
              <a:gd name="connsiteY351" fmla="*/ 1742617 h 1891647"/>
              <a:gd name="connsiteX352" fmla="*/ 166326 w 1096774"/>
              <a:gd name="connsiteY352" fmla="*/ 1750332 h 1891647"/>
              <a:gd name="connsiteX353" fmla="*/ 161659 w 1096774"/>
              <a:gd name="connsiteY353" fmla="*/ 1725281 h 1891647"/>
              <a:gd name="connsiteX354" fmla="*/ 161659 w 1096774"/>
              <a:gd name="connsiteY354" fmla="*/ 1714899 h 1891647"/>
              <a:gd name="connsiteX355" fmla="*/ 164326 w 1096774"/>
              <a:gd name="connsiteY355" fmla="*/ 1708518 h 1891647"/>
              <a:gd name="connsiteX356" fmla="*/ 153467 w 1096774"/>
              <a:gd name="connsiteY356" fmla="*/ 1731759 h 1891647"/>
              <a:gd name="connsiteX357" fmla="*/ 145942 w 1096774"/>
              <a:gd name="connsiteY357" fmla="*/ 1749094 h 1891647"/>
              <a:gd name="connsiteX358" fmla="*/ 142132 w 1096774"/>
              <a:gd name="connsiteY358" fmla="*/ 1758048 h 1891647"/>
              <a:gd name="connsiteX359" fmla="*/ 131274 w 1096774"/>
              <a:gd name="connsiteY359" fmla="*/ 1761477 h 1891647"/>
              <a:gd name="connsiteX360" fmla="*/ 113271 w 1096774"/>
              <a:gd name="connsiteY360" fmla="*/ 1755285 h 1891647"/>
              <a:gd name="connsiteX361" fmla="*/ 103080 w 1096774"/>
              <a:gd name="connsiteY361" fmla="*/ 1739855 h 1891647"/>
              <a:gd name="connsiteX362" fmla="*/ 108033 w 1096774"/>
              <a:gd name="connsiteY362" fmla="*/ 1718328 h 1891647"/>
              <a:gd name="connsiteX363" fmla="*/ 94412 w 1096774"/>
              <a:gd name="connsiteY363" fmla="*/ 1699278 h 1891647"/>
              <a:gd name="connsiteX364" fmla="*/ 80315 w 1096774"/>
              <a:gd name="connsiteY364" fmla="*/ 1677847 h 1891647"/>
              <a:gd name="connsiteX365" fmla="*/ 77076 w 1096774"/>
              <a:gd name="connsiteY365" fmla="*/ 1707089 h 1891647"/>
              <a:gd name="connsiteX366" fmla="*/ 75267 w 1096774"/>
              <a:gd name="connsiteY366" fmla="*/ 1734140 h 1891647"/>
              <a:gd name="connsiteX367" fmla="*/ 67742 w 1096774"/>
              <a:gd name="connsiteY367" fmla="*/ 1746237 h 1891647"/>
              <a:gd name="connsiteX368" fmla="*/ 57455 w 1096774"/>
              <a:gd name="connsiteY368" fmla="*/ 1752523 h 1891647"/>
              <a:gd name="connsiteX369" fmla="*/ 49359 w 1096774"/>
              <a:gd name="connsiteY369" fmla="*/ 1739474 h 1891647"/>
              <a:gd name="connsiteX370" fmla="*/ 45549 w 1096774"/>
              <a:gd name="connsiteY370" fmla="*/ 1726139 h 1891647"/>
              <a:gd name="connsiteX371" fmla="*/ 38214 w 1096774"/>
              <a:gd name="connsiteY371" fmla="*/ 1745665 h 1891647"/>
              <a:gd name="connsiteX372" fmla="*/ 35357 w 1096774"/>
              <a:gd name="connsiteY372" fmla="*/ 1729282 h 1891647"/>
              <a:gd name="connsiteX373" fmla="*/ 35357 w 1096774"/>
              <a:gd name="connsiteY373" fmla="*/ 1716709 h 1891647"/>
              <a:gd name="connsiteX374" fmla="*/ 31356 w 1096774"/>
              <a:gd name="connsiteY374" fmla="*/ 1691087 h 1891647"/>
              <a:gd name="connsiteX375" fmla="*/ 24498 w 1096774"/>
              <a:gd name="connsiteY375" fmla="*/ 1678990 h 1891647"/>
              <a:gd name="connsiteX376" fmla="*/ 18593 w 1096774"/>
              <a:gd name="connsiteY376" fmla="*/ 1664512 h 1891647"/>
              <a:gd name="connsiteX377" fmla="*/ 11354 w 1096774"/>
              <a:gd name="connsiteY377" fmla="*/ 1654987 h 1891647"/>
              <a:gd name="connsiteX378" fmla="*/ 11354 w 1096774"/>
              <a:gd name="connsiteY378" fmla="*/ 1641938 h 1891647"/>
              <a:gd name="connsiteX379" fmla="*/ 11354 w 1096774"/>
              <a:gd name="connsiteY379" fmla="*/ 1617649 h 1891647"/>
              <a:gd name="connsiteX380" fmla="*/ 16212 w 1096774"/>
              <a:gd name="connsiteY380" fmla="*/ 1610505 h 1891647"/>
              <a:gd name="connsiteX381" fmla="*/ 20117 w 1096774"/>
              <a:gd name="connsiteY381" fmla="*/ 1597647 h 1891647"/>
              <a:gd name="connsiteX382" fmla="*/ 22689 w 1096774"/>
              <a:gd name="connsiteY382" fmla="*/ 1570881 h 1891647"/>
              <a:gd name="connsiteX383" fmla="*/ 24403 w 1096774"/>
              <a:gd name="connsiteY383" fmla="*/ 1544973 h 1891647"/>
              <a:gd name="connsiteX384" fmla="*/ 14021 w 1096774"/>
              <a:gd name="connsiteY384" fmla="*/ 1560309 h 1891647"/>
              <a:gd name="connsiteX385" fmla="*/ 10878 w 1096774"/>
              <a:gd name="connsiteY385" fmla="*/ 1573358 h 1891647"/>
              <a:gd name="connsiteX386" fmla="*/ 9163 w 1096774"/>
              <a:gd name="connsiteY386" fmla="*/ 1571834 h 1891647"/>
              <a:gd name="connsiteX387" fmla="*/ 9163 w 1096774"/>
              <a:gd name="connsiteY387" fmla="*/ 1577168 h 1891647"/>
              <a:gd name="connsiteX388" fmla="*/ 5925 w 1096774"/>
              <a:gd name="connsiteY388" fmla="*/ 1585455 h 1891647"/>
              <a:gd name="connsiteX389" fmla="*/ 1829 w 1096774"/>
              <a:gd name="connsiteY389" fmla="*/ 1597551 h 1891647"/>
              <a:gd name="connsiteX390" fmla="*/ 114 w 1096774"/>
              <a:gd name="connsiteY390" fmla="*/ 1613744 h 1891647"/>
              <a:gd name="connsiteX391" fmla="*/ 2591 w 1096774"/>
              <a:gd name="connsiteY391" fmla="*/ 1631937 h 1891647"/>
              <a:gd name="connsiteX392" fmla="*/ 4020 w 1096774"/>
              <a:gd name="connsiteY392" fmla="*/ 1639461 h 1891647"/>
              <a:gd name="connsiteX393" fmla="*/ 5448 w 1096774"/>
              <a:gd name="connsiteY393" fmla="*/ 1659845 h 1891647"/>
              <a:gd name="connsiteX394" fmla="*/ 5448 w 1096774"/>
              <a:gd name="connsiteY394" fmla="*/ 1700707 h 1891647"/>
              <a:gd name="connsiteX395" fmla="*/ 5448 w 1096774"/>
              <a:gd name="connsiteY395" fmla="*/ 1709661 h 1891647"/>
              <a:gd name="connsiteX396" fmla="*/ 10020 w 1096774"/>
              <a:gd name="connsiteY396" fmla="*/ 1718614 h 1891647"/>
              <a:gd name="connsiteX397" fmla="*/ 16402 w 1096774"/>
              <a:gd name="connsiteY397" fmla="*/ 1732425 h 1891647"/>
              <a:gd name="connsiteX398" fmla="*/ 24784 w 1096774"/>
              <a:gd name="connsiteY398" fmla="*/ 1741950 h 1891647"/>
              <a:gd name="connsiteX399" fmla="*/ 26499 w 1096774"/>
              <a:gd name="connsiteY399" fmla="*/ 1756333 h 1891647"/>
              <a:gd name="connsiteX400" fmla="*/ 31928 w 1096774"/>
              <a:gd name="connsiteY400" fmla="*/ 1777764 h 1891647"/>
              <a:gd name="connsiteX401" fmla="*/ 33166 w 1096774"/>
              <a:gd name="connsiteY401" fmla="*/ 1783194 h 1891647"/>
              <a:gd name="connsiteX402" fmla="*/ 33928 w 1096774"/>
              <a:gd name="connsiteY402" fmla="*/ 1786337 h 1891647"/>
              <a:gd name="connsiteX403" fmla="*/ 36119 w 1096774"/>
              <a:gd name="connsiteY403" fmla="*/ 1787766 h 1891647"/>
              <a:gd name="connsiteX404" fmla="*/ 39548 w 1096774"/>
              <a:gd name="connsiteY404" fmla="*/ 1808054 h 1891647"/>
              <a:gd name="connsiteX405" fmla="*/ 43263 w 1096774"/>
              <a:gd name="connsiteY405" fmla="*/ 1821389 h 1891647"/>
              <a:gd name="connsiteX406" fmla="*/ 58026 w 1096774"/>
              <a:gd name="connsiteY406" fmla="*/ 1823961 h 1891647"/>
              <a:gd name="connsiteX407" fmla="*/ 62789 w 1096774"/>
              <a:gd name="connsiteY407" fmla="*/ 1818817 h 1891647"/>
              <a:gd name="connsiteX408" fmla="*/ 69933 w 1096774"/>
              <a:gd name="connsiteY408" fmla="*/ 1811864 h 1891647"/>
              <a:gd name="connsiteX409" fmla="*/ 74791 w 1096774"/>
              <a:gd name="connsiteY409" fmla="*/ 1802339 h 1891647"/>
              <a:gd name="connsiteX410" fmla="*/ 81744 w 1096774"/>
              <a:gd name="connsiteY410" fmla="*/ 1797005 h 1891647"/>
              <a:gd name="connsiteX411" fmla="*/ 91269 w 1096774"/>
              <a:gd name="connsiteY411" fmla="*/ 1799196 h 1891647"/>
              <a:gd name="connsiteX412" fmla="*/ 94317 w 1096774"/>
              <a:gd name="connsiteY412" fmla="*/ 1810340 h 1891647"/>
              <a:gd name="connsiteX413" fmla="*/ 119844 w 1096774"/>
              <a:gd name="connsiteY413" fmla="*/ 1840248 h 1891647"/>
              <a:gd name="connsiteX414" fmla="*/ 119844 w 1096774"/>
              <a:gd name="connsiteY414" fmla="*/ 1845582 h 1891647"/>
              <a:gd name="connsiteX415" fmla="*/ 122606 w 1096774"/>
              <a:gd name="connsiteY415" fmla="*/ 1852821 h 1891647"/>
              <a:gd name="connsiteX416" fmla="*/ 126511 w 1096774"/>
              <a:gd name="connsiteY416" fmla="*/ 1865394 h 1891647"/>
              <a:gd name="connsiteX417" fmla="*/ 139084 w 1096774"/>
              <a:gd name="connsiteY417" fmla="*/ 1867109 h 1891647"/>
              <a:gd name="connsiteX418" fmla="*/ 147561 w 1096774"/>
              <a:gd name="connsiteY418" fmla="*/ 1859965 h 1891647"/>
              <a:gd name="connsiteX419" fmla="*/ 151657 w 1096774"/>
              <a:gd name="connsiteY419" fmla="*/ 1847392 h 1891647"/>
              <a:gd name="connsiteX420" fmla="*/ 160611 w 1096774"/>
              <a:gd name="connsiteY420" fmla="*/ 1843963 h 1891647"/>
              <a:gd name="connsiteX421" fmla="*/ 165945 w 1096774"/>
              <a:gd name="connsiteY421" fmla="*/ 1843963 h 1891647"/>
              <a:gd name="connsiteX422" fmla="*/ 170517 w 1096774"/>
              <a:gd name="connsiteY422" fmla="*/ 1852060 h 1891647"/>
              <a:gd name="connsiteX423" fmla="*/ 179375 w 1096774"/>
              <a:gd name="connsiteY423" fmla="*/ 1856727 h 1891647"/>
              <a:gd name="connsiteX424" fmla="*/ 185947 w 1096774"/>
              <a:gd name="connsiteY424" fmla="*/ 1840058 h 1891647"/>
              <a:gd name="connsiteX425" fmla="*/ 195472 w 1096774"/>
              <a:gd name="connsiteY425" fmla="*/ 1820531 h 1891647"/>
              <a:gd name="connsiteX426" fmla="*/ 199282 w 1096774"/>
              <a:gd name="connsiteY426" fmla="*/ 1832628 h 1891647"/>
              <a:gd name="connsiteX427" fmla="*/ 203378 w 1096774"/>
              <a:gd name="connsiteY427" fmla="*/ 1838058 h 1891647"/>
              <a:gd name="connsiteX428" fmla="*/ 206997 w 1096774"/>
              <a:gd name="connsiteY428" fmla="*/ 1833390 h 1891647"/>
              <a:gd name="connsiteX429" fmla="*/ 209664 w 1096774"/>
              <a:gd name="connsiteY429" fmla="*/ 1821770 h 1891647"/>
              <a:gd name="connsiteX430" fmla="*/ 215189 w 1096774"/>
              <a:gd name="connsiteY430" fmla="*/ 1807959 h 1891647"/>
              <a:gd name="connsiteX431" fmla="*/ 217284 w 1096774"/>
              <a:gd name="connsiteY431" fmla="*/ 1781289 h 1891647"/>
              <a:gd name="connsiteX432" fmla="*/ 217284 w 1096774"/>
              <a:gd name="connsiteY432" fmla="*/ 1763381 h 1891647"/>
              <a:gd name="connsiteX433" fmla="*/ 219285 w 1096774"/>
              <a:gd name="connsiteY433" fmla="*/ 1750428 h 1891647"/>
              <a:gd name="connsiteX434" fmla="*/ 229286 w 1096774"/>
              <a:gd name="connsiteY434" fmla="*/ 1740045 h 1891647"/>
              <a:gd name="connsiteX435" fmla="*/ 231667 w 1096774"/>
              <a:gd name="connsiteY435" fmla="*/ 1729377 h 1891647"/>
              <a:gd name="connsiteX436" fmla="*/ 231667 w 1096774"/>
              <a:gd name="connsiteY436" fmla="*/ 1718710 h 1891647"/>
              <a:gd name="connsiteX437" fmla="*/ 234906 w 1096774"/>
              <a:gd name="connsiteY437" fmla="*/ 1709756 h 1891647"/>
              <a:gd name="connsiteX438" fmla="*/ 238525 w 1096774"/>
              <a:gd name="connsiteY438" fmla="*/ 1701660 h 1891647"/>
              <a:gd name="connsiteX439" fmla="*/ 240240 w 1096774"/>
              <a:gd name="connsiteY439" fmla="*/ 1693659 h 1891647"/>
              <a:gd name="connsiteX440" fmla="*/ 240240 w 1096774"/>
              <a:gd name="connsiteY440" fmla="*/ 1677561 h 1891647"/>
              <a:gd name="connsiteX441" fmla="*/ 241668 w 1096774"/>
              <a:gd name="connsiteY441" fmla="*/ 1661464 h 1891647"/>
              <a:gd name="connsiteX442" fmla="*/ 245097 w 1096774"/>
              <a:gd name="connsiteY442" fmla="*/ 1648510 h 1891647"/>
              <a:gd name="connsiteX443" fmla="*/ 258528 w 1096774"/>
              <a:gd name="connsiteY443" fmla="*/ 1641938 h 1891647"/>
              <a:gd name="connsiteX444" fmla="*/ 263481 w 1096774"/>
              <a:gd name="connsiteY444" fmla="*/ 1627650 h 1891647"/>
              <a:gd name="connsiteX445" fmla="*/ 263481 w 1096774"/>
              <a:gd name="connsiteY445" fmla="*/ 1593646 h 1891647"/>
              <a:gd name="connsiteX446" fmla="*/ 263481 w 1096774"/>
              <a:gd name="connsiteY446" fmla="*/ 1576882 h 1891647"/>
              <a:gd name="connsiteX447" fmla="*/ 263481 w 1096774"/>
              <a:gd name="connsiteY447" fmla="*/ 1569738 h 1891647"/>
              <a:gd name="connsiteX448" fmla="*/ 265291 w 1096774"/>
              <a:gd name="connsiteY448" fmla="*/ 1562595 h 1891647"/>
              <a:gd name="connsiteX449" fmla="*/ 267672 w 1096774"/>
              <a:gd name="connsiteY449" fmla="*/ 1553736 h 1891647"/>
              <a:gd name="connsiteX450" fmla="*/ 269767 w 1096774"/>
              <a:gd name="connsiteY450" fmla="*/ 1544783 h 1891647"/>
              <a:gd name="connsiteX451" fmla="*/ 270815 w 1096774"/>
              <a:gd name="connsiteY451" fmla="*/ 1536877 h 1891647"/>
              <a:gd name="connsiteX452" fmla="*/ 272434 w 1096774"/>
              <a:gd name="connsiteY452" fmla="*/ 1528590 h 1891647"/>
              <a:gd name="connsiteX453" fmla="*/ 272434 w 1096774"/>
              <a:gd name="connsiteY453" fmla="*/ 1512303 h 1891647"/>
              <a:gd name="connsiteX454" fmla="*/ 272434 w 1096774"/>
              <a:gd name="connsiteY454" fmla="*/ 1496396 h 1891647"/>
              <a:gd name="connsiteX455" fmla="*/ 277483 w 1096774"/>
              <a:gd name="connsiteY455" fmla="*/ 1489347 h 1891647"/>
              <a:gd name="connsiteX456" fmla="*/ 282245 w 1096774"/>
              <a:gd name="connsiteY456" fmla="*/ 1483823 h 1891647"/>
              <a:gd name="connsiteX457" fmla="*/ 286817 w 1096774"/>
              <a:gd name="connsiteY457" fmla="*/ 1483156 h 1891647"/>
              <a:gd name="connsiteX458" fmla="*/ 293770 w 1096774"/>
              <a:gd name="connsiteY458" fmla="*/ 1483823 h 1891647"/>
              <a:gd name="connsiteX459" fmla="*/ 296151 w 1096774"/>
              <a:gd name="connsiteY459" fmla="*/ 1475155 h 1891647"/>
              <a:gd name="connsiteX460" fmla="*/ 297390 w 1096774"/>
              <a:gd name="connsiteY460" fmla="*/ 1462487 h 1891647"/>
              <a:gd name="connsiteX461" fmla="*/ 299295 w 1096774"/>
              <a:gd name="connsiteY461" fmla="*/ 1452962 h 1891647"/>
              <a:gd name="connsiteX462" fmla="*/ 299295 w 1096774"/>
              <a:gd name="connsiteY462" fmla="*/ 1443437 h 1891647"/>
              <a:gd name="connsiteX463" fmla="*/ 299295 w 1096774"/>
              <a:gd name="connsiteY463" fmla="*/ 1432769 h 1891647"/>
              <a:gd name="connsiteX464" fmla="*/ 308820 w 1096774"/>
              <a:gd name="connsiteY464" fmla="*/ 1414481 h 1891647"/>
              <a:gd name="connsiteX465" fmla="*/ 324631 w 1096774"/>
              <a:gd name="connsiteY465" fmla="*/ 1401431 h 1891647"/>
              <a:gd name="connsiteX466" fmla="*/ 330442 w 1096774"/>
              <a:gd name="connsiteY466" fmla="*/ 1401431 h 1891647"/>
              <a:gd name="connsiteX467" fmla="*/ 338061 w 1096774"/>
              <a:gd name="connsiteY467" fmla="*/ 1399527 h 1891647"/>
              <a:gd name="connsiteX468" fmla="*/ 347586 w 1096774"/>
              <a:gd name="connsiteY468" fmla="*/ 1390764 h 1891647"/>
              <a:gd name="connsiteX469" fmla="*/ 373494 w 1096774"/>
              <a:gd name="connsiteY469" fmla="*/ 1355235 h 1891647"/>
              <a:gd name="connsiteX470" fmla="*/ 389782 w 1096774"/>
              <a:gd name="connsiteY470" fmla="*/ 1333042 h 1891647"/>
              <a:gd name="connsiteX471" fmla="*/ 396450 w 1096774"/>
              <a:gd name="connsiteY471" fmla="*/ 1332375 h 1891647"/>
              <a:gd name="connsiteX472" fmla="*/ 413690 w 1096774"/>
              <a:gd name="connsiteY472" fmla="*/ 1331518 h 1891647"/>
              <a:gd name="connsiteX473" fmla="*/ 425215 w 1096774"/>
              <a:gd name="connsiteY473" fmla="*/ 1333042 h 1891647"/>
              <a:gd name="connsiteX474" fmla="*/ 434740 w 1096774"/>
              <a:gd name="connsiteY474" fmla="*/ 1326184 h 1891647"/>
              <a:gd name="connsiteX475" fmla="*/ 452361 w 1096774"/>
              <a:gd name="connsiteY475" fmla="*/ 1315326 h 1891647"/>
              <a:gd name="connsiteX476" fmla="*/ 455124 w 1096774"/>
              <a:gd name="connsiteY476" fmla="*/ 1320374 h 1891647"/>
              <a:gd name="connsiteX477" fmla="*/ 459791 w 1096774"/>
              <a:gd name="connsiteY477" fmla="*/ 1325803 h 1891647"/>
              <a:gd name="connsiteX478" fmla="*/ 461886 w 1096774"/>
              <a:gd name="connsiteY478" fmla="*/ 1331137 h 1891647"/>
              <a:gd name="connsiteX479" fmla="*/ 465411 w 1096774"/>
              <a:gd name="connsiteY479" fmla="*/ 1337900 h 1891647"/>
              <a:gd name="connsiteX480" fmla="*/ 473983 w 1096774"/>
              <a:gd name="connsiteY480" fmla="*/ 1341900 h 1891647"/>
              <a:gd name="connsiteX481" fmla="*/ 486556 w 1096774"/>
              <a:gd name="connsiteY481" fmla="*/ 1340567 h 1891647"/>
              <a:gd name="connsiteX482" fmla="*/ 496081 w 1096774"/>
              <a:gd name="connsiteY482" fmla="*/ 1335138 h 1891647"/>
              <a:gd name="connsiteX483" fmla="*/ 503416 w 1096774"/>
              <a:gd name="connsiteY483" fmla="*/ 1331137 h 1891647"/>
              <a:gd name="connsiteX484" fmla="*/ 509321 w 1096774"/>
              <a:gd name="connsiteY484" fmla="*/ 1340662 h 1891647"/>
              <a:gd name="connsiteX485" fmla="*/ 509988 w 1096774"/>
              <a:gd name="connsiteY485" fmla="*/ 1347139 h 1891647"/>
              <a:gd name="connsiteX486" fmla="*/ 525990 w 1096774"/>
              <a:gd name="connsiteY486" fmla="*/ 1364094 h 1891647"/>
              <a:gd name="connsiteX487" fmla="*/ 538087 w 1096774"/>
              <a:gd name="connsiteY487" fmla="*/ 1364094 h 1891647"/>
              <a:gd name="connsiteX488" fmla="*/ 547612 w 1096774"/>
              <a:gd name="connsiteY488" fmla="*/ 1355045 h 1891647"/>
              <a:gd name="connsiteX489" fmla="*/ 544849 w 1096774"/>
              <a:gd name="connsiteY489" fmla="*/ 1386001 h 1891647"/>
              <a:gd name="connsiteX490" fmla="*/ 550374 w 1096774"/>
              <a:gd name="connsiteY490" fmla="*/ 1398479 h 1891647"/>
              <a:gd name="connsiteX491" fmla="*/ 563614 w 1096774"/>
              <a:gd name="connsiteY491" fmla="*/ 1405337 h 1891647"/>
              <a:gd name="connsiteX492" fmla="*/ 567043 w 1096774"/>
              <a:gd name="connsiteY492" fmla="*/ 1398955 h 1891647"/>
              <a:gd name="connsiteX493" fmla="*/ 571805 w 1096774"/>
              <a:gd name="connsiteY493" fmla="*/ 1394288 h 1891647"/>
              <a:gd name="connsiteX494" fmla="*/ 581330 w 1096774"/>
              <a:gd name="connsiteY494" fmla="*/ 1406385 h 1891647"/>
              <a:gd name="connsiteX495" fmla="*/ 586283 w 1096774"/>
              <a:gd name="connsiteY495" fmla="*/ 1419910 h 1891647"/>
              <a:gd name="connsiteX496" fmla="*/ 597999 w 1096774"/>
              <a:gd name="connsiteY496" fmla="*/ 1428102 h 1891647"/>
              <a:gd name="connsiteX497" fmla="*/ 604190 w 1096774"/>
              <a:gd name="connsiteY497" fmla="*/ 1446199 h 1891647"/>
              <a:gd name="connsiteX498" fmla="*/ 610381 w 1096774"/>
              <a:gd name="connsiteY498" fmla="*/ 1460010 h 1891647"/>
              <a:gd name="connsiteX499" fmla="*/ 619906 w 1096774"/>
              <a:gd name="connsiteY499" fmla="*/ 1480775 h 1891647"/>
              <a:gd name="connsiteX500" fmla="*/ 619906 w 1096774"/>
              <a:gd name="connsiteY500" fmla="*/ 1510588 h 1891647"/>
              <a:gd name="connsiteX501" fmla="*/ 622287 w 1096774"/>
              <a:gd name="connsiteY501" fmla="*/ 1528971 h 1891647"/>
              <a:gd name="connsiteX502" fmla="*/ 633146 w 1096774"/>
              <a:gd name="connsiteY502" fmla="*/ 1537544 h 1891647"/>
              <a:gd name="connsiteX503" fmla="*/ 648386 w 1096774"/>
              <a:gd name="connsiteY503" fmla="*/ 1556594 h 1891647"/>
              <a:gd name="connsiteX504" fmla="*/ 649624 w 1096774"/>
              <a:gd name="connsiteY504" fmla="*/ 1563071 h 1891647"/>
              <a:gd name="connsiteX505" fmla="*/ 653815 w 1096774"/>
              <a:gd name="connsiteY505" fmla="*/ 1568881 h 1891647"/>
              <a:gd name="connsiteX506" fmla="*/ 655625 w 1096774"/>
              <a:gd name="connsiteY506" fmla="*/ 1581835 h 1891647"/>
              <a:gd name="connsiteX507" fmla="*/ 663912 w 1096774"/>
              <a:gd name="connsiteY507" fmla="*/ 1588312 h 1891647"/>
              <a:gd name="connsiteX508" fmla="*/ 671151 w 1096774"/>
              <a:gd name="connsiteY508" fmla="*/ 1587836 h 1891647"/>
              <a:gd name="connsiteX509" fmla="*/ 674199 w 1096774"/>
              <a:gd name="connsiteY509" fmla="*/ 1591931 h 1891647"/>
              <a:gd name="connsiteX510" fmla="*/ 669722 w 1096774"/>
              <a:gd name="connsiteY510" fmla="*/ 1607076 h 1891647"/>
              <a:gd name="connsiteX511" fmla="*/ 666484 w 1096774"/>
              <a:gd name="connsiteY511" fmla="*/ 1621459 h 1891647"/>
              <a:gd name="connsiteX512" fmla="*/ 670008 w 1096774"/>
              <a:gd name="connsiteY512" fmla="*/ 1650034 h 1891647"/>
              <a:gd name="connsiteX513" fmla="*/ 671913 w 1096774"/>
              <a:gd name="connsiteY513" fmla="*/ 1662607 h 1891647"/>
              <a:gd name="connsiteX514" fmla="*/ 681438 w 1096774"/>
              <a:gd name="connsiteY514" fmla="*/ 1668417 h 1891647"/>
              <a:gd name="connsiteX515" fmla="*/ 687057 w 1096774"/>
              <a:gd name="connsiteY515" fmla="*/ 1671465 h 1891647"/>
              <a:gd name="connsiteX516" fmla="*/ 688486 w 1096774"/>
              <a:gd name="connsiteY516" fmla="*/ 1677085 h 1891647"/>
              <a:gd name="connsiteX517" fmla="*/ 689439 w 1096774"/>
              <a:gd name="connsiteY517" fmla="*/ 1683943 h 1891647"/>
              <a:gd name="connsiteX518" fmla="*/ 688200 w 1096774"/>
              <a:gd name="connsiteY518" fmla="*/ 1692801 h 1891647"/>
              <a:gd name="connsiteX519" fmla="*/ 686390 w 1096774"/>
              <a:gd name="connsiteY519" fmla="*/ 1708422 h 1891647"/>
              <a:gd name="connsiteX520" fmla="*/ 695344 w 1096774"/>
              <a:gd name="connsiteY520" fmla="*/ 1716900 h 1891647"/>
              <a:gd name="connsiteX521" fmla="*/ 699250 w 1096774"/>
              <a:gd name="connsiteY521" fmla="*/ 1714328 h 1891647"/>
              <a:gd name="connsiteX522" fmla="*/ 695535 w 1096774"/>
              <a:gd name="connsiteY522" fmla="*/ 1747856 h 1891647"/>
              <a:gd name="connsiteX523" fmla="*/ 705060 w 1096774"/>
              <a:gd name="connsiteY523" fmla="*/ 1758048 h 1891647"/>
              <a:gd name="connsiteX524" fmla="*/ 714585 w 1096774"/>
              <a:gd name="connsiteY524" fmla="*/ 1758048 h 1891647"/>
              <a:gd name="connsiteX525" fmla="*/ 720205 w 1096774"/>
              <a:gd name="connsiteY525" fmla="*/ 1754904 h 1891647"/>
              <a:gd name="connsiteX526" fmla="*/ 714489 w 1096774"/>
              <a:gd name="connsiteY526" fmla="*/ 1774431 h 1891647"/>
              <a:gd name="connsiteX527" fmla="*/ 708965 w 1096774"/>
              <a:gd name="connsiteY527" fmla="*/ 1803672 h 1891647"/>
              <a:gd name="connsiteX528" fmla="*/ 709631 w 1096774"/>
              <a:gd name="connsiteY528" fmla="*/ 1809197 h 1891647"/>
              <a:gd name="connsiteX529" fmla="*/ 712299 w 1096774"/>
              <a:gd name="connsiteY529" fmla="*/ 1814912 h 1891647"/>
              <a:gd name="connsiteX530" fmla="*/ 709537 w 1096774"/>
              <a:gd name="connsiteY530" fmla="*/ 1833962 h 1891647"/>
              <a:gd name="connsiteX531" fmla="*/ 706774 w 1096774"/>
              <a:gd name="connsiteY531" fmla="*/ 1843487 h 1891647"/>
              <a:gd name="connsiteX532" fmla="*/ 708965 w 1096774"/>
              <a:gd name="connsiteY532" fmla="*/ 1852060 h 1891647"/>
              <a:gd name="connsiteX533" fmla="*/ 713632 w 1096774"/>
              <a:gd name="connsiteY533" fmla="*/ 1860441 h 1891647"/>
              <a:gd name="connsiteX534" fmla="*/ 718966 w 1096774"/>
              <a:gd name="connsiteY534" fmla="*/ 1860441 h 1891647"/>
              <a:gd name="connsiteX535" fmla="*/ 725062 w 1096774"/>
              <a:gd name="connsiteY535" fmla="*/ 1842439 h 1891647"/>
              <a:gd name="connsiteX536" fmla="*/ 726967 w 1096774"/>
              <a:gd name="connsiteY536" fmla="*/ 1830438 h 1891647"/>
              <a:gd name="connsiteX537" fmla="*/ 733159 w 1096774"/>
              <a:gd name="connsiteY537" fmla="*/ 1824342 h 1891647"/>
              <a:gd name="connsiteX538" fmla="*/ 738206 w 1096774"/>
              <a:gd name="connsiteY538" fmla="*/ 1827961 h 1891647"/>
              <a:gd name="connsiteX539" fmla="*/ 740874 w 1096774"/>
              <a:gd name="connsiteY539" fmla="*/ 1833771 h 1891647"/>
              <a:gd name="connsiteX540" fmla="*/ 744683 w 1096774"/>
              <a:gd name="connsiteY540" fmla="*/ 1840058 h 1891647"/>
              <a:gd name="connsiteX541" fmla="*/ 745732 w 1096774"/>
              <a:gd name="connsiteY541" fmla="*/ 1845678 h 1891647"/>
              <a:gd name="connsiteX542" fmla="*/ 746779 w 1096774"/>
              <a:gd name="connsiteY542" fmla="*/ 1851773 h 1891647"/>
              <a:gd name="connsiteX543" fmla="*/ 748684 w 1096774"/>
              <a:gd name="connsiteY543" fmla="*/ 1856917 h 1891647"/>
              <a:gd name="connsiteX544" fmla="*/ 752018 w 1096774"/>
              <a:gd name="connsiteY544" fmla="*/ 1869109 h 1891647"/>
              <a:gd name="connsiteX545" fmla="*/ 754875 w 1096774"/>
              <a:gd name="connsiteY545" fmla="*/ 1874062 h 1891647"/>
              <a:gd name="connsiteX546" fmla="*/ 760876 w 1096774"/>
              <a:gd name="connsiteY546" fmla="*/ 1871300 h 1891647"/>
              <a:gd name="connsiteX547" fmla="*/ 765067 w 1096774"/>
              <a:gd name="connsiteY547" fmla="*/ 1866156 h 1891647"/>
              <a:gd name="connsiteX548" fmla="*/ 770877 w 1096774"/>
              <a:gd name="connsiteY548" fmla="*/ 1868823 h 1891647"/>
              <a:gd name="connsiteX549" fmla="*/ 779545 w 1096774"/>
              <a:gd name="connsiteY549" fmla="*/ 1877777 h 1891647"/>
              <a:gd name="connsiteX550" fmla="*/ 791737 w 1096774"/>
              <a:gd name="connsiteY550" fmla="*/ 1888635 h 1891647"/>
              <a:gd name="connsiteX551" fmla="*/ 806882 w 1096774"/>
              <a:gd name="connsiteY551" fmla="*/ 1891017 h 1891647"/>
              <a:gd name="connsiteX552" fmla="*/ 827837 w 1096774"/>
              <a:gd name="connsiteY552" fmla="*/ 1862442 h 1891647"/>
              <a:gd name="connsiteX553" fmla="*/ 834885 w 1096774"/>
              <a:gd name="connsiteY553" fmla="*/ 1849678 h 1891647"/>
              <a:gd name="connsiteX554" fmla="*/ 847077 w 1096774"/>
              <a:gd name="connsiteY554" fmla="*/ 1840153 h 1891647"/>
              <a:gd name="connsiteX555" fmla="*/ 855269 w 1096774"/>
              <a:gd name="connsiteY555" fmla="*/ 1836629 h 1891647"/>
              <a:gd name="connsiteX556" fmla="*/ 858889 w 1096774"/>
              <a:gd name="connsiteY556" fmla="*/ 1830247 h 1891647"/>
              <a:gd name="connsiteX557" fmla="*/ 868414 w 1096774"/>
              <a:gd name="connsiteY557" fmla="*/ 1813483 h 1891647"/>
              <a:gd name="connsiteX558" fmla="*/ 871462 w 1096774"/>
              <a:gd name="connsiteY558" fmla="*/ 1806339 h 1891647"/>
              <a:gd name="connsiteX559" fmla="*/ 872509 w 1096774"/>
              <a:gd name="connsiteY559" fmla="*/ 1803196 h 1891647"/>
              <a:gd name="connsiteX560" fmla="*/ 873843 w 1096774"/>
              <a:gd name="connsiteY560" fmla="*/ 1796719 h 1891647"/>
              <a:gd name="connsiteX561" fmla="*/ 886892 w 1096774"/>
              <a:gd name="connsiteY561" fmla="*/ 1801767 h 1891647"/>
              <a:gd name="connsiteX562" fmla="*/ 898512 w 1096774"/>
              <a:gd name="connsiteY562" fmla="*/ 1797767 h 1891647"/>
              <a:gd name="connsiteX563" fmla="*/ 900227 w 1096774"/>
              <a:gd name="connsiteY563" fmla="*/ 1789861 h 1891647"/>
              <a:gd name="connsiteX564" fmla="*/ 903751 w 1096774"/>
              <a:gd name="connsiteY564" fmla="*/ 1786051 h 1891647"/>
              <a:gd name="connsiteX565" fmla="*/ 908228 w 1096774"/>
              <a:gd name="connsiteY565" fmla="*/ 1771097 h 1891647"/>
              <a:gd name="connsiteX566" fmla="*/ 912991 w 1096774"/>
              <a:gd name="connsiteY566" fmla="*/ 1767001 h 1891647"/>
              <a:gd name="connsiteX567" fmla="*/ 915181 w 1096774"/>
              <a:gd name="connsiteY567" fmla="*/ 1758619 h 1891647"/>
              <a:gd name="connsiteX568" fmla="*/ 922325 w 1096774"/>
              <a:gd name="connsiteY568" fmla="*/ 1726996 h 1891647"/>
              <a:gd name="connsiteX569" fmla="*/ 919848 w 1096774"/>
              <a:gd name="connsiteY569" fmla="*/ 1690706 h 1891647"/>
              <a:gd name="connsiteX570" fmla="*/ 924706 w 1096774"/>
              <a:gd name="connsiteY570" fmla="*/ 1655368 h 1891647"/>
              <a:gd name="connsiteX571" fmla="*/ 934231 w 1096774"/>
              <a:gd name="connsiteY571" fmla="*/ 1583740 h 1891647"/>
              <a:gd name="connsiteX572" fmla="*/ 938422 w 1096774"/>
              <a:gd name="connsiteY572" fmla="*/ 1552593 h 1891647"/>
              <a:gd name="connsiteX573" fmla="*/ 939660 w 1096774"/>
              <a:gd name="connsiteY573" fmla="*/ 1523066 h 1891647"/>
              <a:gd name="connsiteX574" fmla="*/ 936898 w 1096774"/>
              <a:gd name="connsiteY574" fmla="*/ 1509160 h 1891647"/>
              <a:gd name="connsiteX575" fmla="*/ 945566 w 1096774"/>
              <a:gd name="connsiteY575" fmla="*/ 1492205 h 1891647"/>
              <a:gd name="connsiteX576" fmla="*/ 946900 w 1096774"/>
              <a:gd name="connsiteY576" fmla="*/ 1490300 h 1891647"/>
              <a:gd name="connsiteX577" fmla="*/ 959663 w 1096774"/>
              <a:gd name="connsiteY577" fmla="*/ 1468297 h 1891647"/>
              <a:gd name="connsiteX578" fmla="*/ 962711 w 1096774"/>
              <a:gd name="connsiteY578" fmla="*/ 1451343 h 1891647"/>
              <a:gd name="connsiteX579" fmla="*/ 963949 w 1096774"/>
              <a:gd name="connsiteY579" fmla="*/ 1445628 h 1891647"/>
              <a:gd name="connsiteX580" fmla="*/ 969283 w 1096774"/>
              <a:gd name="connsiteY580" fmla="*/ 1438008 h 1891647"/>
              <a:gd name="connsiteX581" fmla="*/ 972617 w 1096774"/>
              <a:gd name="connsiteY581" fmla="*/ 1431721 h 1891647"/>
              <a:gd name="connsiteX582" fmla="*/ 976331 w 1096774"/>
              <a:gd name="connsiteY582" fmla="*/ 1424292 h 1891647"/>
              <a:gd name="connsiteX583" fmla="*/ 986523 w 1096774"/>
              <a:gd name="connsiteY583" fmla="*/ 1416005 h 1891647"/>
              <a:gd name="connsiteX584" fmla="*/ 1013384 w 1096774"/>
              <a:gd name="connsiteY584" fmla="*/ 1396955 h 1891647"/>
              <a:gd name="connsiteX585" fmla="*/ 1025290 w 1096774"/>
              <a:gd name="connsiteY585" fmla="*/ 1384096 h 1891647"/>
              <a:gd name="connsiteX586" fmla="*/ 1033768 w 1096774"/>
              <a:gd name="connsiteY586" fmla="*/ 1352664 h 1891647"/>
              <a:gd name="connsiteX587" fmla="*/ 1039578 w 1096774"/>
              <a:gd name="connsiteY587" fmla="*/ 1309325 h 1891647"/>
              <a:gd name="connsiteX588" fmla="*/ 1039578 w 1096774"/>
              <a:gd name="connsiteY588" fmla="*/ 1308563 h 1891647"/>
              <a:gd name="connsiteX589" fmla="*/ 1041673 w 1096774"/>
              <a:gd name="connsiteY589" fmla="*/ 1292275 h 1891647"/>
              <a:gd name="connsiteX590" fmla="*/ 1046245 w 1096774"/>
              <a:gd name="connsiteY590" fmla="*/ 1285227 h 1891647"/>
              <a:gd name="connsiteX591" fmla="*/ 1047198 w 1096774"/>
              <a:gd name="connsiteY591" fmla="*/ 1283893 h 1891647"/>
              <a:gd name="connsiteX592" fmla="*/ 1059961 w 1096774"/>
              <a:gd name="connsiteY592" fmla="*/ 1260747 h 1891647"/>
              <a:gd name="connsiteX593" fmla="*/ 1071582 w 1096774"/>
              <a:gd name="connsiteY593" fmla="*/ 1244460 h 1891647"/>
              <a:gd name="connsiteX594" fmla="*/ 1077582 w 1096774"/>
              <a:gd name="connsiteY594" fmla="*/ 1212456 h 1891647"/>
              <a:gd name="connsiteX595" fmla="*/ 1084726 w 1096774"/>
              <a:gd name="connsiteY595" fmla="*/ 1159687 h 1891647"/>
              <a:gd name="connsiteX596" fmla="*/ 1084726 w 1096774"/>
              <a:gd name="connsiteY596" fmla="*/ 1124635 h 1891647"/>
              <a:gd name="connsiteX597" fmla="*/ 1081869 w 1096774"/>
              <a:gd name="connsiteY597" fmla="*/ 1101680 h 1891647"/>
              <a:gd name="connsiteX598" fmla="*/ 1080726 w 1096774"/>
              <a:gd name="connsiteY598" fmla="*/ 1094250 h 1891647"/>
              <a:gd name="connsiteX599" fmla="*/ 1075201 w 1096774"/>
              <a:gd name="connsiteY599" fmla="*/ 1066247 h 1891647"/>
              <a:gd name="connsiteX600" fmla="*/ 1075201 w 1096774"/>
              <a:gd name="connsiteY600" fmla="*/ 1065771 h 1891647"/>
              <a:gd name="connsiteX601" fmla="*/ 1079487 w 1096774"/>
              <a:gd name="connsiteY601" fmla="*/ 1036148 h 1891647"/>
              <a:gd name="connsiteX602" fmla="*/ 1093489 w 1096774"/>
              <a:gd name="connsiteY602" fmla="*/ 931944 h 1891647"/>
              <a:gd name="connsiteX603" fmla="*/ 1094537 w 1096774"/>
              <a:gd name="connsiteY603" fmla="*/ 924134 h 1891647"/>
              <a:gd name="connsiteX604" fmla="*/ 1096728 w 1096774"/>
              <a:gd name="connsiteY604" fmla="*/ 908703 h 1891647"/>
              <a:gd name="connsiteX605" fmla="*/ 1093584 w 1096774"/>
              <a:gd name="connsiteY605" fmla="*/ 894987 h 189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1096774" h="1891647">
                <a:moveTo>
                  <a:pt x="1093584" y="894987"/>
                </a:moveTo>
                <a:lnTo>
                  <a:pt x="1093584" y="842219"/>
                </a:lnTo>
                <a:cubicBezTo>
                  <a:pt x="1093584" y="837075"/>
                  <a:pt x="1093584" y="831741"/>
                  <a:pt x="1093584" y="826598"/>
                </a:cubicBezTo>
                <a:cubicBezTo>
                  <a:pt x="1093584" y="818883"/>
                  <a:pt x="1089584" y="817073"/>
                  <a:pt x="1087012" y="810120"/>
                </a:cubicBezTo>
                <a:cubicBezTo>
                  <a:pt x="1084612" y="799480"/>
                  <a:pt x="1083240" y="788631"/>
                  <a:pt x="1082916" y="777735"/>
                </a:cubicBezTo>
                <a:cubicBezTo>
                  <a:pt x="1079602" y="767981"/>
                  <a:pt x="1075687" y="758437"/>
                  <a:pt x="1071201" y="749160"/>
                </a:cubicBezTo>
                <a:cubicBezTo>
                  <a:pt x="1068153" y="739635"/>
                  <a:pt x="1064438" y="730110"/>
                  <a:pt x="1061676" y="720585"/>
                </a:cubicBezTo>
                <a:cubicBezTo>
                  <a:pt x="1060352" y="711117"/>
                  <a:pt x="1060057" y="701535"/>
                  <a:pt x="1060818" y="692010"/>
                </a:cubicBezTo>
                <a:cubicBezTo>
                  <a:pt x="1060818" y="670007"/>
                  <a:pt x="1060818" y="648004"/>
                  <a:pt x="1060818" y="625906"/>
                </a:cubicBezTo>
                <a:cubicBezTo>
                  <a:pt x="1060895" y="615276"/>
                  <a:pt x="1059151" y="604713"/>
                  <a:pt x="1055675" y="594664"/>
                </a:cubicBezTo>
                <a:cubicBezTo>
                  <a:pt x="1051846" y="587444"/>
                  <a:pt x="1047284" y="580653"/>
                  <a:pt x="1042054" y="574376"/>
                </a:cubicBezTo>
                <a:cubicBezTo>
                  <a:pt x="1039197" y="569423"/>
                  <a:pt x="1037673" y="562470"/>
                  <a:pt x="1035006" y="557136"/>
                </a:cubicBezTo>
                <a:cubicBezTo>
                  <a:pt x="1032339" y="551802"/>
                  <a:pt x="1029196" y="548944"/>
                  <a:pt x="1027195" y="544658"/>
                </a:cubicBezTo>
                <a:cubicBezTo>
                  <a:pt x="1022900" y="534228"/>
                  <a:pt x="1019709" y="523369"/>
                  <a:pt x="1017670" y="512273"/>
                </a:cubicBezTo>
                <a:cubicBezTo>
                  <a:pt x="1014698" y="502329"/>
                  <a:pt x="1012336" y="492213"/>
                  <a:pt x="1010622" y="481983"/>
                </a:cubicBezTo>
                <a:cubicBezTo>
                  <a:pt x="1010050" y="476935"/>
                  <a:pt x="1007574" y="475221"/>
                  <a:pt x="1006716" y="470744"/>
                </a:cubicBezTo>
                <a:cubicBezTo>
                  <a:pt x="1006240" y="465067"/>
                  <a:pt x="1006240" y="459371"/>
                  <a:pt x="1006716" y="453694"/>
                </a:cubicBezTo>
                <a:cubicBezTo>
                  <a:pt x="1007678" y="443121"/>
                  <a:pt x="1006507" y="432472"/>
                  <a:pt x="1003287" y="422357"/>
                </a:cubicBezTo>
                <a:cubicBezTo>
                  <a:pt x="998382" y="412803"/>
                  <a:pt x="994019" y="402973"/>
                  <a:pt x="990238" y="392925"/>
                </a:cubicBezTo>
                <a:cubicBezTo>
                  <a:pt x="987038" y="384476"/>
                  <a:pt x="983314" y="376237"/>
                  <a:pt x="979094" y="368255"/>
                </a:cubicBezTo>
                <a:cubicBezTo>
                  <a:pt x="975570" y="358730"/>
                  <a:pt x="969569" y="356539"/>
                  <a:pt x="964807" y="348443"/>
                </a:cubicBezTo>
                <a:cubicBezTo>
                  <a:pt x="955282" y="332060"/>
                  <a:pt x="953090" y="309200"/>
                  <a:pt x="950709" y="291293"/>
                </a:cubicBezTo>
                <a:cubicBezTo>
                  <a:pt x="947986" y="281949"/>
                  <a:pt x="944080" y="272986"/>
                  <a:pt x="939089" y="264623"/>
                </a:cubicBezTo>
                <a:cubicBezTo>
                  <a:pt x="935946" y="257003"/>
                  <a:pt x="933755" y="249383"/>
                  <a:pt x="930135" y="242144"/>
                </a:cubicBezTo>
                <a:cubicBezTo>
                  <a:pt x="927011" y="234838"/>
                  <a:pt x="923411" y="227742"/>
                  <a:pt x="919372" y="220903"/>
                </a:cubicBezTo>
                <a:cubicBezTo>
                  <a:pt x="914610" y="213569"/>
                  <a:pt x="909371" y="207378"/>
                  <a:pt x="905085" y="200139"/>
                </a:cubicBezTo>
                <a:cubicBezTo>
                  <a:pt x="897560" y="187280"/>
                  <a:pt x="890702" y="173278"/>
                  <a:pt x="883749" y="160134"/>
                </a:cubicBezTo>
                <a:cubicBezTo>
                  <a:pt x="875262" y="145246"/>
                  <a:pt x="864318" y="131911"/>
                  <a:pt x="851364" y="120700"/>
                </a:cubicBezTo>
                <a:cubicBezTo>
                  <a:pt x="844601" y="114699"/>
                  <a:pt x="841172" y="106127"/>
                  <a:pt x="832790" y="101650"/>
                </a:cubicBezTo>
                <a:cubicBezTo>
                  <a:pt x="824408" y="97173"/>
                  <a:pt x="816216" y="94030"/>
                  <a:pt x="807644" y="90220"/>
                </a:cubicBezTo>
                <a:cubicBezTo>
                  <a:pt x="789889" y="81000"/>
                  <a:pt x="773344" y="69608"/>
                  <a:pt x="758399" y="56311"/>
                </a:cubicBezTo>
                <a:cubicBezTo>
                  <a:pt x="751637" y="51168"/>
                  <a:pt x="744969" y="46119"/>
                  <a:pt x="738112" y="41071"/>
                </a:cubicBezTo>
                <a:cubicBezTo>
                  <a:pt x="733111" y="37794"/>
                  <a:pt x="727558" y="35442"/>
                  <a:pt x="721728" y="34118"/>
                </a:cubicBezTo>
                <a:cubicBezTo>
                  <a:pt x="720395" y="34118"/>
                  <a:pt x="706203" y="30213"/>
                  <a:pt x="706203" y="30117"/>
                </a:cubicBezTo>
                <a:cubicBezTo>
                  <a:pt x="706203" y="26498"/>
                  <a:pt x="702774" y="25450"/>
                  <a:pt x="700583" y="23259"/>
                </a:cubicBezTo>
                <a:cubicBezTo>
                  <a:pt x="698392" y="21069"/>
                  <a:pt x="696773" y="17640"/>
                  <a:pt x="693439" y="16401"/>
                </a:cubicBezTo>
                <a:cubicBezTo>
                  <a:pt x="686610" y="15544"/>
                  <a:pt x="679694" y="15544"/>
                  <a:pt x="672865" y="16401"/>
                </a:cubicBezTo>
                <a:cubicBezTo>
                  <a:pt x="667264" y="15630"/>
                  <a:pt x="661988" y="13325"/>
                  <a:pt x="657625" y="9734"/>
                </a:cubicBezTo>
                <a:cubicBezTo>
                  <a:pt x="653177" y="7362"/>
                  <a:pt x="648386" y="5695"/>
                  <a:pt x="643433" y="4781"/>
                </a:cubicBezTo>
                <a:cubicBezTo>
                  <a:pt x="637432" y="3352"/>
                  <a:pt x="630574" y="4114"/>
                  <a:pt x="624383" y="2590"/>
                </a:cubicBezTo>
                <a:cubicBezTo>
                  <a:pt x="618668" y="1047"/>
                  <a:pt x="612772" y="314"/>
                  <a:pt x="606857" y="399"/>
                </a:cubicBezTo>
                <a:cubicBezTo>
                  <a:pt x="594122" y="-534"/>
                  <a:pt x="581311" y="171"/>
                  <a:pt x="568757" y="2495"/>
                </a:cubicBezTo>
                <a:cubicBezTo>
                  <a:pt x="570948" y="3352"/>
                  <a:pt x="573139" y="4019"/>
                  <a:pt x="575425" y="4781"/>
                </a:cubicBezTo>
                <a:cubicBezTo>
                  <a:pt x="580996" y="7057"/>
                  <a:pt x="586378" y="9762"/>
                  <a:pt x="591522" y="12877"/>
                </a:cubicBezTo>
                <a:cubicBezTo>
                  <a:pt x="593903" y="14020"/>
                  <a:pt x="598570" y="15354"/>
                  <a:pt x="599142" y="17544"/>
                </a:cubicBezTo>
                <a:cubicBezTo>
                  <a:pt x="596189" y="18497"/>
                  <a:pt x="594475" y="17544"/>
                  <a:pt x="591427" y="17544"/>
                </a:cubicBezTo>
                <a:cubicBezTo>
                  <a:pt x="588378" y="17544"/>
                  <a:pt x="585140" y="19925"/>
                  <a:pt x="581902" y="20497"/>
                </a:cubicBezTo>
                <a:cubicBezTo>
                  <a:pt x="577024" y="20802"/>
                  <a:pt x="572196" y="21659"/>
                  <a:pt x="567519" y="23069"/>
                </a:cubicBezTo>
                <a:cubicBezTo>
                  <a:pt x="565137" y="23831"/>
                  <a:pt x="563518" y="25164"/>
                  <a:pt x="561423" y="25641"/>
                </a:cubicBezTo>
                <a:cubicBezTo>
                  <a:pt x="587331" y="24688"/>
                  <a:pt x="613143" y="23069"/>
                  <a:pt x="639242" y="23069"/>
                </a:cubicBezTo>
                <a:cubicBezTo>
                  <a:pt x="649586" y="22497"/>
                  <a:pt x="659949" y="22497"/>
                  <a:pt x="670293" y="23069"/>
                </a:cubicBezTo>
                <a:cubicBezTo>
                  <a:pt x="676818" y="24145"/>
                  <a:pt x="683209" y="25936"/>
                  <a:pt x="689343" y="28403"/>
                </a:cubicBezTo>
                <a:cubicBezTo>
                  <a:pt x="698078" y="30651"/>
                  <a:pt x="706546" y="33842"/>
                  <a:pt x="714585" y="37928"/>
                </a:cubicBezTo>
                <a:cubicBezTo>
                  <a:pt x="722795" y="42376"/>
                  <a:pt x="730387" y="47891"/>
                  <a:pt x="737159" y="54311"/>
                </a:cubicBezTo>
                <a:cubicBezTo>
                  <a:pt x="741350" y="58407"/>
                  <a:pt x="752209" y="67455"/>
                  <a:pt x="751923" y="73361"/>
                </a:cubicBezTo>
                <a:cubicBezTo>
                  <a:pt x="748246" y="73894"/>
                  <a:pt x="744607" y="74723"/>
                  <a:pt x="741064" y="75837"/>
                </a:cubicBezTo>
                <a:cubicBezTo>
                  <a:pt x="735901" y="76314"/>
                  <a:pt x="730701" y="76314"/>
                  <a:pt x="725539" y="75837"/>
                </a:cubicBezTo>
                <a:cubicBezTo>
                  <a:pt x="718680" y="75837"/>
                  <a:pt x="711918" y="78504"/>
                  <a:pt x="704869" y="78790"/>
                </a:cubicBezTo>
                <a:cubicBezTo>
                  <a:pt x="700488" y="78790"/>
                  <a:pt x="694201" y="76790"/>
                  <a:pt x="691344" y="81267"/>
                </a:cubicBezTo>
                <a:cubicBezTo>
                  <a:pt x="693439" y="85077"/>
                  <a:pt x="696582" y="85458"/>
                  <a:pt x="700106" y="86982"/>
                </a:cubicBezTo>
                <a:cubicBezTo>
                  <a:pt x="706298" y="89553"/>
                  <a:pt x="713156" y="91554"/>
                  <a:pt x="719156" y="94602"/>
                </a:cubicBezTo>
                <a:cubicBezTo>
                  <a:pt x="734187" y="100926"/>
                  <a:pt x="748741" y="108346"/>
                  <a:pt x="762686" y="116795"/>
                </a:cubicBezTo>
                <a:cubicBezTo>
                  <a:pt x="774973" y="125272"/>
                  <a:pt x="788499" y="132035"/>
                  <a:pt x="800786" y="140321"/>
                </a:cubicBezTo>
                <a:cubicBezTo>
                  <a:pt x="804634" y="142969"/>
                  <a:pt x="808206" y="146008"/>
                  <a:pt x="811454" y="149370"/>
                </a:cubicBezTo>
                <a:cubicBezTo>
                  <a:pt x="814121" y="151942"/>
                  <a:pt x="817836" y="153466"/>
                  <a:pt x="820312" y="156324"/>
                </a:cubicBezTo>
                <a:cubicBezTo>
                  <a:pt x="822789" y="159181"/>
                  <a:pt x="829837" y="167849"/>
                  <a:pt x="827361" y="173469"/>
                </a:cubicBezTo>
                <a:cubicBezTo>
                  <a:pt x="824884" y="179088"/>
                  <a:pt x="812407" y="183565"/>
                  <a:pt x="814406" y="189471"/>
                </a:cubicBezTo>
                <a:cubicBezTo>
                  <a:pt x="817578" y="192871"/>
                  <a:pt x="820989" y="196052"/>
                  <a:pt x="824598" y="198996"/>
                </a:cubicBezTo>
                <a:cubicBezTo>
                  <a:pt x="829075" y="202710"/>
                  <a:pt x="835171" y="204330"/>
                  <a:pt x="839553" y="208521"/>
                </a:cubicBezTo>
                <a:cubicBezTo>
                  <a:pt x="844030" y="212854"/>
                  <a:pt x="848801" y="216864"/>
                  <a:pt x="853840" y="220522"/>
                </a:cubicBezTo>
                <a:cubicBezTo>
                  <a:pt x="856031" y="222046"/>
                  <a:pt x="861651" y="225666"/>
                  <a:pt x="862127" y="227952"/>
                </a:cubicBezTo>
                <a:cubicBezTo>
                  <a:pt x="857317" y="228904"/>
                  <a:pt x="852364" y="228904"/>
                  <a:pt x="847554" y="227952"/>
                </a:cubicBezTo>
                <a:lnTo>
                  <a:pt x="846316" y="227952"/>
                </a:lnTo>
                <a:lnTo>
                  <a:pt x="853459" y="231571"/>
                </a:lnTo>
                <a:cubicBezTo>
                  <a:pt x="864032" y="236238"/>
                  <a:pt x="870223" y="245954"/>
                  <a:pt x="879177" y="252717"/>
                </a:cubicBezTo>
                <a:cubicBezTo>
                  <a:pt x="892416" y="263080"/>
                  <a:pt x="903180" y="276262"/>
                  <a:pt x="910705" y="291293"/>
                </a:cubicBezTo>
                <a:cubicBezTo>
                  <a:pt x="918705" y="306342"/>
                  <a:pt x="929755" y="319868"/>
                  <a:pt x="939280" y="334251"/>
                </a:cubicBezTo>
                <a:cubicBezTo>
                  <a:pt x="942613" y="339394"/>
                  <a:pt x="945852" y="344347"/>
                  <a:pt x="949376" y="349395"/>
                </a:cubicBezTo>
                <a:cubicBezTo>
                  <a:pt x="951281" y="351967"/>
                  <a:pt x="957568" y="358920"/>
                  <a:pt x="956139" y="361968"/>
                </a:cubicBezTo>
                <a:cubicBezTo>
                  <a:pt x="948614" y="364254"/>
                  <a:pt x="944137" y="360254"/>
                  <a:pt x="938422" y="356444"/>
                </a:cubicBezTo>
                <a:cubicBezTo>
                  <a:pt x="932784" y="352662"/>
                  <a:pt x="927430" y="348462"/>
                  <a:pt x="922420" y="343871"/>
                </a:cubicBezTo>
                <a:cubicBezTo>
                  <a:pt x="923944" y="347109"/>
                  <a:pt x="927183" y="347967"/>
                  <a:pt x="929564" y="350157"/>
                </a:cubicBezTo>
                <a:cubicBezTo>
                  <a:pt x="933117" y="353910"/>
                  <a:pt x="936298" y="357996"/>
                  <a:pt x="939089" y="362349"/>
                </a:cubicBezTo>
                <a:cubicBezTo>
                  <a:pt x="944508" y="370998"/>
                  <a:pt x="948862" y="380275"/>
                  <a:pt x="952043" y="389972"/>
                </a:cubicBezTo>
                <a:cubicBezTo>
                  <a:pt x="956605" y="404564"/>
                  <a:pt x="962606" y="418661"/>
                  <a:pt x="969950" y="432072"/>
                </a:cubicBezTo>
                <a:cubicBezTo>
                  <a:pt x="973283" y="437502"/>
                  <a:pt x="977094" y="442455"/>
                  <a:pt x="979475" y="448074"/>
                </a:cubicBezTo>
                <a:cubicBezTo>
                  <a:pt x="982237" y="454999"/>
                  <a:pt x="984152" y="462219"/>
                  <a:pt x="985190" y="469601"/>
                </a:cubicBezTo>
                <a:cubicBezTo>
                  <a:pt x="986809" y="475887"/>
                  <a:pt x="989667" y="481983"/>
                  <a:pt x="991000" y="488651"/>
                </a:cubicBezTo>
                <a:cubicBezTo>
                  <a:pt x="991353" y="491270"/>
                  <a:pt x="992229" y="493804"/>
                  <a:pt x="993572" y="496080"/>
                </a:cubicBezTo>
                <a:lnTo>
                  <a:pt x="995858" y="497319"/>
                </a:lnTo>
                <a:cubicBezTo>
                  <a:pt x="996430" y="498890"/>
                  <a:pt x="996430" y="500605"/>
                  <a:pt x="995858" y="502176"/>
                </a:cubicBezTo>
                <a:cubicBezTo>
                  <a:pt x="1000621" y="513702"/>
                  <a:pt x="1002240" y="527227"/>
                  <a:pt x="1006716" y="539610"/>
                </a:cubicBezTo>
                <a:cubicBezTo>
                  <a:pt x="1008241" y="546401"/>
                  <a:pt x="1010117" y="553106"/>
                  <a:pt x="1012336" y="559707"/>
                </a:cubicBezTo>
                <a:cubicBezTo>
                  <a:pt x="1015480" y="565441"/>
                  <a:pt x="1018070" y="571471"/>
                  <a:pt x="1020052" y="577710"/>
                </a:cubicBezTo>
                <a:cubicBezTo>
                  <a:pt x="1022347" y="584920"/>
                  <a:pt x="1025309" y="591911"/>
                  <a:pt x="1028910" y="598569"/>
                </a:cubicBezTo>
                <a:cubicBezTo>
                  <a:pt x="1032625" y="606189"/>
                  <a:pt x="1028052" y="608094"/>
                  <a:pt x="1020623" y="605904"/>
                </a:cubicBezTo>
                <a:cubicBezTo>
                  <a:pt x="1015756" y="603770"/>
                  <a:pt x="1011041" y="601284"/>
                  <a:pt x="1006526" y="598474"/>
                </a:cubicBezTo>
                <a:cubicBezTo>
                  <a:pt x="1004364" y="597703"/>
                  <a:pt x="1002297" y="596712"/>
                  <a:pt x="1000335" y="595521"/>
                </a:cubicBezTo>
                <a:cubicBezTo>
                  <a:pt x="998144" y="593997"/>
                  <a:pt x="997287" y="591140"/>
                  <a:pt x="994239" y="590664"/>
                </a:cubicBezTo>
                <a:cubicBezTo>
                  <a:pt x="996715" y="600760"/>
                  <a:pt x="1011860" y="605332"/>
                  <a:pt x="1012527" y="616762"/>
                </a:cubicBezTo>
                <a:lnTo>
                  <a:pt x="1016813" y="617810"/>
                </a:lnTo>
                <a:cubicBezTo>
                  <a:pt x="1018327" y="622811"/>
                  <a:pt x="1020308" y="627659"/>
                  <a:pt x="1022718" y="632288"/>
                </a:cubicBezTo>
                <a:cubicBezTo>
                  <a:pt x="1024909" y="638289"/>
                  <a:pt x="1027481" y="643623"/>
                  <a:pt x="1030053" y="649338"/>
                </a:cubicBezTo>
                <a:cubicBezTo>
                  <a:pt x="1031291" y="652195"/>
                  <a:pt x="1032243" y="655053"/>
                  <a:pt x="1033387" y="657910"/>
                </a:cubicBezTo>
                <a:cubicBezTo>
                  <a:pt x="1032186" y="659901"/>
                  <a:pt x="1031376" y="662092"/>
                  <a:pt x="1031005" y="664387"/>
                </a:cubicBezTo>
                <a:cubicBezTo>
                  <a:pt x="1030148" y="673226"/>
                  <a:pt x="1030148" y="682123"/>
                  <a:pt x="1031005" y="690962"/>
                </a:cubicBezTo>
                <a:cubicBezTo>
                  <a:pt x="1030433" y="697629"/>
                  <a:pt x="1030624" y="704344"/>
                  <a:pt x="1031577" y="710964"/>
                </a:cubicBezTo>
                <a:cubicBezTo>
                  <a:pt x="1033291" y="717537"/>
                  <a:pt x="1036625" y="724204"/>
                  <a:pt x="1038435" y="730014"/>
                </a:cubicBezTo>
                <a:cubicBezTo>
                  <a:pt x="1038892" y="732891"/>
                  <a:pt x="1039997" y="735634"/>
                  <a:pt x="1041673" y="738015"/>
                </a:cubicBezTo>
                <a:cubicBezTo>
                  <a:pt x="1043959" y="740558"/>
                  <a:pt x="1045712" y="743540"/>
                  <a:pt x="1046817" y="746778"/>
                </a:cubicBezTo>
                <a:cubicBezTo>
                  <a:pt x="1048388" y="763285"/>
                  <a:pt x="1048388" y="779897"/>
                  <a:pt x="1046817" y="796404"/>
                </a:cubicBezTo>
                <a:cubicBezTo>
                  <a:pt x="1046817" y="803452"/>
                  <a:pt x="1049103" y="816406"/>
                  <a:pt x="1042626" y="821740"/>
                </a:cubicBezTo>
                <a:cubicBezTo>
                  <a:pt x="1038244" y="825264"/>
                  <a:pt x="1029767" y="820406"/>
                  <a:pt x="1027862" y="828217"/>
                </a:cubicBezTo>
                <a:cubicBezTo>
                  <a:pt x="1026433" y="833932"/>
                  <a:pt x="1034148" y="847267"/>
                  <a:pt x="1035482" y="853268"/>
                </a:cubicBezTo>
                <a:cubicBezTo>
                  <a:pt x="1036816" y="859269"/>
                  <a:pt x="1037482" y="862793"/>
                  <a:pt x="1038721" y="867936"/>
                </a:cubicBezTo>
                <a:cubicBezTo>
                  <a:pt x="1039958" y="873080"/>
                  <a:pt x="1042530" y="876604"/>
                  <a:pt x="1043959" y="881081"/>
                </a:cubicBezTo>
                <a:cubicBezTo>
                  <a:pt x="1045388" y="885558"/>
                  <a:pt x="1046912" y="890606"/>
                  <a:pt x="1048627" y="895178"/>
                </a:cubicBezTo>
                <a:cubicBezTo>
                  <a:pt x="1048112" y="895845"/>
                  <a:pt x="1047464" y="896397"/>
                  <a:pt x="1046721" y="896797"/>
                </a:cubicBezTo>
                <a:cubicBezTo>
                  <a:pt x="1041768" y="899750"/>
                  <a:pt x="1034053" y="893749"/>
                  <a:pt x="1031196" y="901179"/>
                </a:cubicBezTo>
                <a:cubicBezTo>
                  <a:pt x="1029005" y="906798"/>
                  <a:pt x="1034910" y="921181"/>
                  <a:pt x="1035387" y="927182"/>
                </a:cubicBezTo>
                <a:cubicBezTo>
                  <a:pt x="1035863" y="933183"/>
                  <a:pt x="1036149" y="936707"/>
                  <a:pt x="1036625" y="942136"/>
                </a:cubicBezTo>
                <a:cubicBezTo>
                  <a:pt x="1037101" y="947565"/>
                  <a:pt x="1039292" y="951185"/>
                  <a:pt x="1040149" y="955757"/>
                </a:cubicBezTo>
                <a:cubicBezTo>
                  <a:pt x="1041540" y="965434"/>
                  <a:pt x="1043673" y="974988"/>
                  <a:pt x="1046531" y="984332"/>
                </a:cubicBezTo>
                <a:cubicBezTo>
                  <a:pt x="1048627" y="992219"/>
                  <a:pt x="1049589" y="1000362"/>
                  <a:pt x="1049389" y="1008525"/>
                </a:cubicBezTo>
                <a:cubicBezTo>
                  <a:pt x="1049389" y="1020431"/>
                  <a:pt x="1049389" y="1032338"/>
                  <a:pt x="1049389" y="1044339"/>
                </a:cubicBezTo>
                <a:cubicBezTo>
                  <a:pt x="1049598" y="1047921"/>
                  <a:pt x="1049274" y="1051521"/>
                  <a:pt x="1048436" y="1055007"/>
                </a:cubicBezTo>
                <a:cubicBezTo>
                  <a:pt x="1047007" y="1058627"/>
                  <a:pt x="1043578" y="1060532"/>
                  <a:pt x="1041483" y="1063866"/>
                </a:cubicBezTo>
                <a:cubicBezTo>
                  <a:pt x="1043102" y="1059865"/>
                  <a:pt x="1039292" y="1058722"/>
                  <a:pt x="1037863" y="1055579"/>
                </a:cubicBezTo>
                <a:cubicBezTo>
                  <a:pt x="1036434" y="1052436"/>
                  <a:pt x="1037863" y="1044435"/>
                  <a:pt x="1031005" y="1044720"/>
                </a:cubicBezTo>
                <a:cubicBezTo>
                  <a:pt x="1029262" y="1049807"/>
                  <a:pt x="1028862" y="1055255"/>
                  <a:pt x="1029862" y="1060532"/>
                </a:cubicBezTo>
                <a:cubicBezTo>
                  <a:pt x="1030786" y="1065799"/>
                  <a:pt x="1031424" y="1071105"/>
                  <a:pt x="1031767" y="1076439"/>
                </a:cubicBezTo>
                <a:cubicBezTo>
                  <a:pt x="1031767" y="1081296"/>
                  <a:pt x="1032815" y="1085964"/>
                  <a:pt x="1033577" y="1091393"/>
                </a:cubicBezTo>
                <a:lnTo>
                  <a:pt x="1033577" y="1091393"/>
                </a:lnTo>
                <a:cubicBezTo>
                  <a:pt x="1030815" y="1087088"/>
                  <a:pt x="1027138" y="1083449"/>
                  <a:pt x="1022814" y="1080725"/>
                </a:cubicBezTo>
                <a:cubicBezTo>
                  <a:pt x="1022680" y="1086421"/>
                  <a:pt x="1023547" y="1092098"/>
                  <a:pt x="1025385" y="1097489"/>
                </a:cubicBezTo>
                <a:cubicBezTo>
                  <a:pt x="1027481" y="1102280"/>
                  <a:pt x="1029900" y="1106928"/>
                  <a:pt x="1032625" y="1111395"/>
                </a:cubicBezTo>
                <a:cubicBezTo>
                  <a:pt x="1035853" y="1119206"/>
                  <a:pt x="1037911" y="1127455"/>
                  <a:pt x="1038721" y="1135875"/>
                </a:cubicBezTo>
                <a:cubicBezTo>
                  <a:pt x="1038292" y="1142218"/>
                  <a:pt x="1038292" y="1148581"/>
                  <a:pt x="1038721" y="1154925"/>
                </a:cubicBezTo>
                <a:cubicBezTo>
                  <a:pt x="1040530" y="1163973"/>
                  <a:pt x="1039673" y="1172165"/>
                  <a:pt x="1040721" y="1181214"/>
                </a:cubicBezTo>
                <a:cubicBezTo>
                  <a:pt x="1041711" y="1187633"/>
                  <a:pt x="1043045" y="1193987"/>
                  <a:pt x="1044721" y="1200264"/>
                </a:cubicBezTo>
                <a:cubicBezTo>
                  <a:pt x="1044978" y="1211827"/>
                  <a:pt x="1042502" y="1223276"/>
                  <a:pt x="1037482" y="1233696"/>
                </a:cubicBezTo>
                <a:cubicBezTo>
                  <a:pt x="1033672" y="1239602"/>
                  <a:pt x="1031958" y="1240935"/>
                  <a:pt x="1027005" y="1235601"/>
                </a:cubicBezTo>
                <a:cubicBezTo>
                  <a:pt x="1023986" y="1233106"/>
                  <a:pt x="1021214" y="1230334"/>
                  <a:pt x="1018718" y="1227315"/>
                </a:cubicBezTo>
                <a:cubicBezTo>
                  <a:pt x="1017384" y="1225314"/>
                  <a:pt x="1017003" y="1222552"/>
                  <a:pt x="1015670" y="1220552"/>
                </a:cubicBezTo>
                <a:cubicBezTo>
                  <a:pt x="1014337" y="1218552"/>
                  <a:pt x="1011765" y="1217790"/>
                  <a:pt x="1010717" y="1215313"/>
                </a:cubicBezTo>
                <a:cubicBezTo>
                  <a:pt x="1008698" y="1209160"/>
                  <a:pt x="1007612" y="1202740"/>
                  <a:pt x="1007478" y="1196263"/>
                </a:cubicBezTo>
                <a:cubicBezTo>
                  <a:pt x="1006049" y="1180166"/>
                  <a:pt x="1005764" y="1162926"/>
                  <a:pt x="992143" y="1151686"/>
                </a:cubicBezTo>
                <a:cubicBezTo>
                  <a:pt x="991105" y="1157287"/>
                  <a:pt x="991105" y="1163040"/>
                  <a:pt x="992143" y="1168641"/>
                </a:cubicBezTo>
                <a:cubicBezTo>
                  <a:pt x="993572" y="1173670"/>
                  <a:pt x="995325" y="1178594"/>
                  <a:pt x="997382" y="1183404"/>
                </a:cubicBezTo>
                <a:cubicBezTo>
                  <a:pt x="999582" y="1191529"/>
                  <a:pt x="1000544" y="1199949"/>
                  <a:pt x="1000239" y="1208360"/>
                </a:cubicBezTo>
                <a:cubicBezTo>
                  <a:pt x="999163" y="1214665"/>
                  <a:pt x="998430" y="1221028"/>
                  <a:pt x="998049" y="1227410"/>
                </a:cubicBezTo>
                <a:cubicBezTo>
                  <a:pt x="998620" y="1236935"/>
                  <a:pt x="996810" y="1244555"/>
                  <a:pt x="996524" y="1253699"/>
                </a:cubicBezTo>
                <a:cubicBezTo>
                  <a:pt x="996524" y="1261319"/>
                  <a:pt x="997953" y="1269225"/>
                  <a:pt x="998430" y="1276749"/>
                </a:cubicBezTo>
                <a:cubicBezTo>
                  <a:pt x="998925" y="1290856"/>
                  <a:pt x="998125" y="1304982"/>
                  <a:pt x="996048" y="1318945"/>
                </a:cubicBezTo>
                <a:cubicBezTo>
                  <a:pt x="996048" y="1320945"/>
                  <a:pt x="996048" y="1323041"/>
                  <a:pt x="995381" y="1325231"/>
                </a:cubicBezTo>
                <a:cubicBezTo>
                  <a:pt x="993962" y="1323146"/>
                  <a:pt x="992153" y="1321374"/>
                  <a:pt x="990048" y="1319993"/>
                </a:cubicBezTo>
                <a:cubicBezTo>
                  <a:pt x="989162" y="1326308"/>
                  <a:pt x="989162" y="1332728"/>
                  <a:pt x="990048" y="1339043"/>
                </a:cubicBezTo>
                <a:cubicBezTo>
                  <a:pt x="990048" y="1341996"/>
                  <a:pt x="990048" y="1344758"/>
                  <a:pt x="990048" y="1347615"/>
                </a:cubicBezTo>
                <a:cubicBezTo>
                  <a:pt x="989971" y="1348025"/>
                  <a:pt x="989971" y="1348444"/>
                  <a:pt x="990048" y="1348854"/>
                </a:cubicBezTo>
                <a:cubicBezTo>
                  <a:pt x="988914" y="1359693"/>
                  <a:pt x="984752" y="1369990"/>
                  <a:pt x="978046" y="1378572"/>
                </a:cubicBezTo>
                <a:cubicBezTo>
                  <a:pt x="972646" y="1386582"/>
                  <a:pt x="967692" y="1394878"/>
                  <a:pt x="963187" y="1403432"/>
                </a:cubicBezTo>
                <a:cubicBezTo>
                  <a:pt x="959091" y="1409623"/>
                  <a:pt x="955662" y="1415719"/>
                  <a:pt x="951567" y="1421529"/>
                </a:cubicBezTo>
                <a:cubicBezTo>
                  <a:pt x="949748" y="1417615"/>
                  <a:pt x="946566" y="1414500"/>
                  <a:pt x="942613" y="1412766"/>
                </a:cubicBezTo>
                <a:cubicBezTo>
                  <a:pt x="941842" y="1416243"/>
                  <a:pt x="941356" y="1419777"/>
                  <a:pt x="941184" y="1423339"/>
                </a:cubicBezTo>
                <a:cubicBezTo>
                  <a:pt x="939108" y="1418453"/>
                  <a:pt x="937641" y="1413338"/>
                  <a:pt x="936803" y="1408099"/>
                </a:cubicBezTo>
                <a:cubicBezTo>
                  <a:pt x="935374" y="1398574"/>
                  <a:pt x="936803" y="1390478"/>
                  <a:pt x="929088" y="1383525"/>
                </a:cubicBezTo>
                <a:cubicBezTo>
                  <a:pt x="927202" y="1389697"/>
                  <a:pt x="926240" y="1396117"/>
                  <a:pt x="926230" y="1402575"/>
                </a:cubicBezTo>
                <a:cubicBezTo>
                  <a:pt x="924945" y="1411481"/>
                  <a:pt x="922963" y="1420263"/>
                  <a:pt x="920324" y="1428864"/>
                </a:cubicBezTo>
                <a:cubicBezTo>
                  <a:pt x="917182" y="1438389"/>
                  <a:pt x="917372" y="1448961"/>
                  <a:pt x="910799" y="1457439"/>
                </a:cubicBezTo>
                <a:cubicBezTo>
                  <a:pt x="907275" y="1461915"/>
                  <a:pt x="901274" y="1465249"/>
                  <a:pt x="898608" y="1470583"/>
                </a:cubicBezTo>
                <a:cubicBezTo>
                  <a:pt x="896398" y="1476489"/>
                  <a:pt x="895331" y="1482756"/>
                  <a:pt x="895464" y="1489062"/>
                </a:cubicBezTo>
                <a:cubicBezTo>
                  <a:pt x="895464" y="1495443"/>
                  <a:pt x="900037" y="1507159"/>
                  <a:pt x="893369" y="1512017"/>
                </a:cubicBezTo>
                <a:cubicBezTo>
                  <a:pt x="887673" y="1507902"/>
                  <a:pt x="883415" y="1502101"/>
                  <a:pt x="881177" y="1495443"/>
                </a:cubicBezTo>
                <a:cubicBezTo>
                  <a:pt x="878891" y="1487919"/>
                  <a:pt x="876890" y="1473060"/>
                  <a:pt x="868890" y="1469440"/>
                </a:cubicBezTo>
                <a:cubicBezTo>
                  <a:pt x="865270" y="1482175"/>
                  <a:pt x="863384" y="1495348"/>
                  <a:pt x="863270" y="1508588"/>
                </a:cubicBezTo>
                <a:lnTo>
                  <a:pt x="861746" y="1508588"/>
                </a:lnTo>
                <a:cubicBezTo>
                  <a:pt x="858317" y="1510207"/>
                  <a:pt x="859365" y="1511541"/>
                  <a:pt x="859269" y="1515541"/>
                </a:cubicBezTo>
                <a:cubicBezTo>
                  <a:pt x="859993" y="1523123"/>
                  <a:pt x="859793" y="1530772"/>
                  <a:pt x="858698" y="1538306"/>
                </a:cubicBezTo>
                <a:cubicBezTo>
                  <a:pt x="857174" y="1543449"/>
                  <a:pt x="847077" y="1558689"/>
                  <a:pt x="842981" y="1549164"/>
                </a:cubicBezTo>
                <a:cubicBezTo>
                  <a:pt x="841839" y="1546402"/>
                  <a:pt x="842981" y="1540306"/>
                  <a:pt x="841839" y="1536972"/>
                </a:cubicBezTo>
                <a:cubicBezTo>
                  <a:pt x="841143" y="1533420"/>
                  <a:pt x="840724" y="1529829"/>
                  <a:pt x="840600" y="1526209"/>
                </a:cubicBezTo>
                <a:cubicBezTo>
                  <a:pt x="839515" y="1519456"/>
                  <a:pt x="837886" y="1512798"/>
                  <a:pt x="835743" y="1506302"/>
                </a:cubicBezTo>
                <a:cubicBezTo>
                  <a:pt x="834190" y="1495577"/>
                  <a:pt x="833962" y="1484699"/>
                  <a:pt x="835076" y="1473917"/>
                </a:cubicBezTo>
                <a:lnTo>
                  <a:pt x="835076" y="1426387"/>
                </a:lnTo>
                <a:cubicBezTo>
                  <a:pt x="836028" y="1416729"/>
                  <a:pt x="836028" y="1406994"/>
                  <a:pt x="835076" y="1397336"/>
                </a:cubicBezTo>
                <a:cubicBezTo>
                  <a:pt x="834505" y="1394669"/>
                  <a:pt x="831457" y="1388573"/>
                  <a:pt x="828409" y="1389430"/>
                </a:cubicBezTo>
                <a:cubicBezTo>
                  <a:pt x="825360" y="1390287"/>
                  <a:pt x="826884" y="1396669"/>
                  <a:pt x="826980" y="1398955"/>
                </a:cubicBezTo>
                <a:cubicBezTo>
                  <a:pt x="827151" y="1406594"/>
                  <a:pt x="826446" y="1414233"/>
                  <a:pt x="824884" y="1421720"/>
                </a:cubicBezTo>
                <a:cubicBezTo>
                  <a:pt x="823455" y="1428102"/>
                  <a:pt x="824218" y="1433626"/>
                  <a:pt x="822217" y="1439913"/>
                </a:cubicBezTo>
                <a:cubicBezTo>
                  <a:pt x="821036" y="1443894"/>
                  <a:pt x="818950" y="1447542"/>
                  <a:pt x="816121" y="1450581"/>
                </a:cubicBezTo>
                <a:cubicBezTo>
                  <a:pt x="813835" y="1453724"/>
                  <a:pt x="813359" y="1456200"/>
                  <a:pt x="809549" y="1458010"/>
                </a:cubicBezTo>
                <a:cubicBezTo>
                  <a:pt x="803929" y="1460772"/>
                  <a:pt x="804787" y="1458772"/>
                  <a:pt x="801167" y="1455629"/>
                </a:cubicBezTo>
                <a:cubicBezTo>
                  <a:pt x="794595" y="1449914"/>
                  <a:pt x="794880" y="1446104"/>
                  <a:pt x="792690" y="1437817"/>
                </a:cubicBezTo>
                <a:cubicBezTo>
                  <a:pt x="791642" y="1430721"/>
                  <a:pt x="791452" y="1423530"/>
                  <a:pt x="792118" y="1416386"/>
                </a:cubicBezTo>
                <a:cubicBezTo>
                  <a:pt x="792118" y="1384763"/>
                  <a:pt x="792118" y="1353235"/>
                  <a:pt x="792118" y="1321136"/>
                </a:cubicBezTo>
                <a:cubicBezTo>
                  <a:pt x="792985" y="1313211"/>
                  <a:pt x="790004" y="1305353"/>
                  <a:pt x="784117" y="1299990"/>
                </a:cubicBezTo>
                <a:cubicBezTo>
                  <a:pt x="775450" y="1293799"/>
                  <a:pt x="770687" y="1304372"/>
                  <a:pt x="770592" y="1311706"/>
                </a:cubicBezTo>
                <a:cubicBezTo>
                  <a:pt x="770496" y="1319040"/>
                  <a:pt x="770592" y="1326756"/>
                  <a:pt x="770592" y="1334376"/>
                </a:cubicBezTo>
                <a:lnTo>
                  <a:pt x="770592" y="1343901"/>
                </a:lnTo>
                <a:cubicBezTo>
                  <a:pt x="770496" y="1346834"/>
                  <a:pt x="769810" y="1349711"/>
                  <a:pt x="768591" y="1352378"/>
                </a:cubicBezTo>
                <a:cubicBezTo>
                  <a:pt x="767334" y="1358693"/>
                  <a:pt x="763972" y="1364398"/>
                  <a:pt x="759066" y="1368570"/>
                </a:cubicBezTo>
                <a:cubicBezTo>
                  <a:pt x="755066" y="1372856"/>
                  <a:pt x="752304" y="1378953"/>
                  <a:pt x="746303" y="1381048"/>
                </a:cubicBezTo>
                <a:cubicBezTo>
                  <a:pt x="737445" y="1383906"/>
                  <a:pt x="735921" y="1378953"/>
                  <a:pt x="731253" y="1373333"/>
                </a:cubicBezTo>
                <a:cubicBezTo>
                  <a:pt x="730767" y="1372780"/>
                  <a:pt x="730349" y="1372180"/>
                  <a:pt x="730015" y="1371523"/>
                </a:cubicBezTo>
                <a:cubicBezTo>
                  <a:pt x="730587" y="1367237"/>
                  <a:pt x="731158" y="1362951"/>
                  <a:pt x="731825" y="1358664"/>
                </a:cubicBezTo>
                <a:cubicBezTo>
                  <a:pt x="733739" y="1350930"/>
                  <a:pt x="731825" y="1342748"/>
                  <a:pt x="726682" y="1336662"/>
                </a:cubicBezTo>
                <a:cubicBezTo>
                  <a:pt x="725319" y="1335233"/>
                  <a:pt x="723500" y="1334318"/>
                  <a:pt x="721538" y="1334090"/>
                </a:cubicBezTo>
                <a:cubicBezTo>
                  <a:pt x="721928" y="1329566"/>
                  <a:pt x="722786" y="1325098"/>
                  <a:pt x="724110" y="1320755"/>
                </a:cubicBezTo>
                <a:cubicBezTo>
                  <a:pt x="726434" y="1315030"/>
                  <a:pt x="728444" y="1309182"/>
                  <a:pt x="730110" y="1303229"/>
                </a:cubicBezTo>
                <a:cubicBezTo>
                  <a:pt x="731073" y="1297571"/>
                  <a:pt x="731330" y="1291809"/>
                  <a:pt x="730873" y="1286084"/>
                </a:cubicBezTo>
                <a:cubicBezTo>
                  <a:pt x="730015" y="1273892"/>
                  <a:pt x="725539" y="1277606"/>
                  <a:pt x="718395" y="1284179"/>
                </a:cubicBezTo>
                <a:cubicBezTo>
                  <a:pt x="714775" y="1287513"/>
                  <a:pt x="711537" y="1291227"/>
                  <a:pt x="708203" y="1294752"/>
                </a:cubicBezTo>
                <a:cubicBezTo>
                  <a:pt x="702135" y="1301581"/>
                  <a:pt x="696840" y="1309058"/>
                  <a:pt x="692391" y="1317040"/>
                </a:cubicBezTo>
                <a:cubicBezTo>
                  <a:pt x="689534" y="1321803"/>
                  <a:pt x="687915" y="1334566"/>
                  <a:pt x="682866" y="1336090"/>
                </a:cubicBezTo>
                <a:cubicBezTo>
                  <a:pt x="678751" y="1328032"/>
                  <a:pt x="678304" y="1318593"/>
                  <a:pt x="681628" y="1310182"/>
                </a:cubicBezTo>
                <a:cubicBezTo>
                  <a:pt x="685000" y="1298352"/>
                  <a:pt x="687048" y="1286179"/>
                  <a:pt x="687724" y="1273892"/>
                </a:cubicBezTo>
                <a:cubicBezTo>
                  <a:pt x="687105" y="1263357"/>
                  <a:pt x="687105" y="1252804"/>
                  <a:pt x="687724" y="1242269"/>
                </a:cubicBezTo>
                <a:cubicBezTo>
                  <a:pt x="687724" y="1238745"/>
                  <a:pt x="689629" y="1236268"/>
                  <a:pt x="690201" y="1232744"/>
                </a:cubicBezTo>
                <a:cubicBezTo>
                  <a:pt x="690772" y="1229220"/>
                  <a:pt x="690201" y="1226553"/>
                  <a:pt x="690201" y="1223219"/>
                </a:cubicBezTo>
                <a:cubicBezTo>
                  <a:pt x="694573" y="1207922"/>
                  <a:pt x="700983" y="1193282"/>
                  <a:pt x="709251" y="1179690"/>
                </a:cubicBezTo>
                <a:cubicBezTo>
                  <a:pt x="712108" y="1171022"/>
                  <a:pt x="716080" y="1162764"/>
                  <a:pt x="721062" y="1155115"/>
                </a:cubicBezTo>
                <a:cubicBezTo>
                  <a:pt x="728777" y="1147162"/>
                  <a:pt x="734864" y="1137780"/>
                  <a:pt x="738969" y="1127493"/>
                </a:cubicBezTo>
                <a:cubicBezTo>
                  <a:pt x="728205" y="1133017"/>
                  <a:pt x="721157" y="1143971"/>
                  <a:pt x="711727" y="1151496"/>
                </a:cubicBezTo>
                <a:cubicBezTo>
                  <a:pt x="708355" y="1154467"/>
                  <a:pt x="705174" y="1157649"/>
                  <a:pt x="702202" y="1161021"/>
                </a:cubicBezTo>
                <a:cubicBezTo>
                  <a:pt x="695982" y="1164135"/>
                  <a:pt x="690182" y="1168041"/>
                  <a:pt x="684962" y="1172641"/>
                </a:cubicBezTo>
                <a:cubicBezTo>
                  <a:pt x="682352" y="1173156"/>
                  <a:pt x="679657" y="1172955"/>
                  <a:pt x="677152" y="1172070"/>
                </a:cubicBezTo>
                <a:cubicBezTo>
                  <a:pt x="673437" y="1154829"/>
                  <a:pt x="685248" y="1138827"/>
                  <a:pt x="688962" y="1122730"/>
                </a:cubicBezTo>
                <a:cubicBezTo>
                  <a:pt x="690077" y="1115863"/>
                  <a:pt x="691534" y="1109062"/>
                  <a:pt x="693344" y="1102347"/>
                </a:cubicBezTo>
                <a:cubicBezTo>
                  <a:pt x="696202" y="1094346"/>
                  <a:pt x="707727" y="1083297"/>
                  <a:pt x="703345" y="1073772"/>
                </a:cubicBezTo>
                <a:cubicBezTo>
                  <a:pt x="690677" y="1078629"/>
                  <a:pt x="683628" y="1092822"/>
                  <a:pt x="674770" y="1101775"/>
                </a:cubicBezTo>
                <a:cubicBezTo>
                  <a:pt x="670960" y="1099203"/>
                  <a:pt x="667912" y="1096727"/>
                  <a:pt x="668579" y="1091774"/>
                </a:cubicBezTo>
                <a:cubicBezTo>
                  <a:pt x="668579" y="1089297"/>
                  <a:pt x="670675" y="1087583"/>
                  <a:pt x="671151" y="1085202"/>
                </a:cubicBezTo>
                <a:cubicBezTo>
                  <a:pt x="671627" y="1082820"/>
                  <a:pt x="671151" y="1079201"/>
                  <a:pt x="671913" y="1076343"/>
                </a:cubicBezTo>
                <a:cubicBezTo>
                  <a:pt x="673532" y="1071676"/>
                  <a:pt x="678008" y="1066818"/>
                  <a:pt x="680200" y="1062437"/>
                </a:cubicBezTo>
                <a:cubicBezTo>
                  <a:pt x="682199" y="1057370"/>
                  <a:pt x="684657" y="1052493"/>
                  <a:pt x="687533" y="1047864"/>
                </a:cubicBezTo>
                <a:cubicBezTo>
                  <a:pt x="693630" y="1040606"/>
                  <a:pt x="698992" y="1032757"/>
                  <a:pt x="703536" y="1024432"/>
                </a:cubicBezTo>
                <a:cubicBezTo>
                  <a:pt x="706203" y="1018431"/>
                  <a:pt x="719633" y="992333"/>
                  <a:pt x="710298" y="987570"/>
                </a:cubicBezTo>
                <a:cubicBezTo>
                  <a:pt x="702450" y="996286"/>
                  <a:pt x="696021" y="1006192"/>
                  <a:pt x="691248" y="1016907"/>
                </a:cubicBezTo>
                <a:lnTo>
                  <a:pt x="688010" y="1023289"/>
                </a:lnTo>
                <a:cubicBezTo>
                  <a:pt x="682247" y="1029490"/>
                  <a:pt x="677085" y="1036215"/>
                  <a:pt x="672580" y="1043387"/>
                </a:cubicBezTo>
                <a:cubicBezTo>
                  <a:pt x="670579" y="1046339"/>
                  <a:pt x="668483" y="1049483"/>
                  <a:pt x="666388" y="1052912"/>
                </a:cubicBezTo>
                <a:lnTo>
                  <a:pt x="666388" y="1052912"/>
                </a:lnTo>
                <a:cubicBezTo>
                  <a:pt x="661912" y="1057960"/>
                  <a:pt x="656863" y="1065771"/>
                  <a:pt x="650577" y="1065580"/>
                </a:cubicBezTo>
                <a:cubicBezTo>
                  <a:pt x="649148" y="1065580"/>
                  <a:pt x="646767" y="1063199"/>
                  <a:pt x="645528" y="1062627"/>
                </a:cubicBezTo>
                <a:cubicBezTo>
                  <a:pt x="640957" y="1060151"/>
                  <a:pt x="641433" y="1062627"/>
                  <a:pt x="639908" y="1056627"/>
                </a:cubicBezTo>
                <a:cubicBezTo>
                  <a:pt x="637718" y="1047768"/>
                  <a:pt x="644290" y="1042339"/>
                  <a:pt x="647434" y="1035005"/>
                </a:cubicBezTo>
                <a:cubicBezTo>
                  <a:pt x="649329" y="1029080"/>
                  <a:pt x="650634" y="1022994"/>
                  <a:pt x="651339" y="1016812"/>
                </a:cubicBezTo>
                <a:cubicBezTo>
                  <a:pt x="654101" y="1006430"/>
                  <a:pt x="655434" y="995095"/>
                  <a:pt x="659149" y="984522"/>
                </a:cubicBezTo>
                <a:lnTo>
                  <a:pt x="659149" y="984522"/>
                </a:lnTo>
                <a:cubicBezTo>
                  <a:pt x="659721" y="982656"/>
                  <a:pt x="660454" y="980836"/>
                  <a:pt x="661340" y="979093"/>
                </a:cubicBezTo>
                <a:cubicBezTo>
                  <a:pt x="661502" y="978588"/>
                  <a:pt x="661730" y="978112"/>
                  <a:pt x="662006" y="977664"/>
                </a:cubicBezTo>
                <a:cubicBezTo>
                  <a:pt x="667512" y="969025"/>
                  <a:pt x="670989" y="959262"/>
                  <a:pt x="672198" y="949089"/>
                </a:cubicBezTo>
                <a:cubicBezTo>
                  <a:pt x="672198" y="944898"/>
                  <a:pt x="675246" y="927944"/>
                  <a:pt x="666674" y="928706"/>
                </a:cubicBezTo>
                <a:cubicBezTo>
                  <a:pt x="660673" y="929182"/>
                  <a:pt x="657721" y="944327"/>
                  <a:pt x="657149" y="954042"/>
                </a:cubicBezTo>
                <a:cubicBezTo>
                  <a:pt x="650862" y="959376"/>
                  <a:pt x="646386" y="978807"/>
                  <a:pt x="645624" y="983475"/>
                </a:cubicBezTo>
                <a:cubicBezTo>
                  <a:pt x="644576" y="989761"/>
                  <a:pt x="644671" y="996524"/>
                  <a:pt x="643243" y="1002525"/>
                </a:cubicBezTo>
                <a:cubicBezTo>
                  <a:pt x="642290" y="1006620"/>
                  <a:pt x="639718" y="1009668"/>
                  <a:pt x="638765" y="1013669"/>
                </a:cubicBezTo>
                <a:cubicBezTo>
                  <a:pt x="638547" y="1016603"/>
                  <a:pt x="638032" y="1019508"/>
                  <a:pt x="637242" y="1022337"/>
                </a:cubicBezTo>
                <a:cubicBezTo>
                  <a:pt x="631622" y="1021384"/>
                  <a:pt x="630098" y="1031862"/>
                  <a:pt x="626955" y="1036338"/>
                </a:cubicBezTo>
                <a:cubicBezTo>
                  <a:pt x="623812" y="1040815"/>
                  <a:pt x="621525" y="1044149"/>
                  <a:pt x="618668" y="1048054"/>
                </a:cubicBezTo>
                <a:cubicBezTo>
                  <a:pt x="615039" y="1050007"/>
                  <a:pt x="611572" y="1052236"/>
                  <a:pt x="608286" y="1054722"/>
                </a:cubicBezTo>
                <a:cubicBezTo>
                  <a:pt x="601714" y="1059960"/>
                  <a:pt x="596760" y="1068342"/>
                  <a:pt x="586664" y="1065104"/>
                </a:cubicBezTo>
                <a:cubicBezTo>
                  <a:pt x="580092" y="1063008"/>
                  <a:pt x="581425" y="1057960"/>
                  <a:pt x="581521" y="1052150"/>
                </a:cubicBezTo>
                <a:cubicBezTo>
                  <a:pt x="581263" y="1043244"/>
                  <a:pt x="582987" y="1034395"/>
                  <a:pt x="586569" y="1026242"/>
                </a:cubicBezTo>
                <a:cubicBezTo>
                  <a:pt x="590379" y="1017955"/>
                  <a:pt x="586569" y="1013097"/>
                  <a:pt x="581044" y="1007192"/>
                </a:cubicBezTo>
                <a:cubicBezTo>
                  <a:pt x="575520" y="1001286"/>
                  <a:pt x="569805" y="1009002"/>
                  <a:pt x="565614" y="1012812"/>
                </a:cubicBezTo>
                <a:cubicBezTo>
                  <a:pt x="559842" y="1017136"/>
                  <a:pt x="555412" y="1023022"/>
                  <a:pt x="552850" y="1029766"/>
                </a:cubicBezTo>
                <a:cubicBezTo>
                  <a:pt x="550755" y="1036624"/>
                  <a:pt x="550945" y="1045101"/>
                  <a:pt x="543802" y="1048816"/>
                </a:cubicBezTo>
                <a:cubicBezTo>
                  <a:pt x="541992" y="1044054"/>
                  <a:pt x="544468" y="1040053"/>
                  <a:pt x="545325" y="1035957"/>
                </a:cubicBezTo>
                <a:cubicBezTo>
                  <a:pt x="545849" y="1031214"/>
                  <a:pt x="545849" y="1026413"/>
                  <a:pt x="545325" y="1021670"/>
                </a:cubicBezTo>
                <a:cubicBezTo>
                  <a:pt x="545325" y="1016431"/>
                  <a:pt x="547040" y="1012145"/>
                  <a:pt x="547135" y="1007382"/>
                </a:cubicBezTo>
                <a:cubicBezTo>
                  <a:pt x="547230" y="1002620"/>
                  <a:pt x="547135" y="997857"/>
                  <a:pt x="547135" y="993095"/>
                </a:cubicBezTo>
                <a:lnTo>
                  <a:pt x="547135" y="970711"/>
                </a:lnTo>
                <a:cubicBezTo>
                  <a:pt x="547030" y="968740"/>
                  <a:pt x="546583" y="966806"/>
                  <a:pt x="545802" y="964996"/>
                </a:cubicBezTo>
                <a:cubicBezTo>
                  <a:pt x="545135" y="962710"/>
                  <a:pt x="545802" y="960424"/>
                  <a:pt x="545802" y="958138"/>
                </a:cubicBezTo>
                <a:cubicBezTo>
                  <a:pt x="545201" y="956433"/>
                  <a:pt x="544478" y="954776"/>
                  <a:pt x="543611" y="953185"/>
                </a:cubicBezTo>
                <a:cubicBezTo>
                  <a:pt x="540563" y="951089"/>
                  <a:pt x="534086" y="954138"/>
                  <a:pt x="532276" y="957471"/>
                </a:cubicBezTo>
                <a:cubicBezTo>
                  <a:pt x="530466" y="960805"/>
                  <a:pt x="532276" y="966996"/>
                  <a:pt x="532276" y="970806"/>
                </a:cubicBezTo>
                <a:cubicBezTo>
                  <a:pt x="531705" y="982522"/>
                  <a:pt x="528085" y="993857"/>
                  <a:pt x="526657" y="1005477"/>
                </a:cubicBezTo>
                <a:cubicBezTo>
                  <a:pt x="525732" y="1012459"/>
                  <a:pt x="523675" y="1019250"/>
                  <a:pt x="520560" y="1025575"/>
                </a:cubicBezTo>
                <a:cubicBezTo>
                  <a:pt x="519294" y="1027728"/>
                  <a:pt x="518303" y="1030033"/>
                  <a:pt x="517608" y="1032433"/>
                </a:cubicBezTo>
                <a:cubicBezTo>
                  <a:pt x="517036" y="1036129"/>
                  <a:pt x="515779" y="1039682"/>
                  <a:pt x="513893" y="1042911"/>
                </a:cubicBezTo>
                <a:cubicBezTo>
                  <a:pt x="507807" y="1052731"/>
                  <a:pt x="500758" y="1061923"/>
                  <a:pt x="492843" y="1070343"/>
                </a:cubicBezTo>
                <a:lnTo>
                  <a:pt x="488747" y="1075105"/>
                </a:lnTo>
                <a:lnTo>
                  <a:pt x="488747" y="1098251"/>
                </a:lnTo>
                <a:cubicBezTo>
                  <a:pt x="486756" y="1100118"/>
                  <a:pt x="484280" y="1101366"/>
                  <a:pt x="481603" y="1101870"/>
                </a:cubicBezTo>
                <a:cubicBezTo>
                  <a:pt x="475317" y="1103680"/>
                  <a:pt x="464744" y="1105014"/>
                  <a:pt x="459886" y="1098918"/>
                </a:cubicBezTo>
                <a:cubicBezTo>
                  <a:pt x="457648" y="1092831"/>
                  <a:pt x="457114" y="1086240"/>
                  <a:pt x="458362" y="1079868"/>
                </a:cubicBezTo>
                <a:cubicBezTo>
                  <a:pt x="460077" y="1065866"/>
                  <a:pt x="466649" y="1053007"/>
                  <a:pt x="466554" y="1038339"/>
                </a:cubicBezTo>
                <a:cubicBezTo>
                  <a:pt x="467478" y="1030128"/>
                  <a:pt x="466020" y="1021832"/>
                  <a:pt x="462363" y="1014431"/>
                </a:cubicBezTo>
                <a:cubicBezTo>
                  <a:pt x="457981" y="1009287"/>
                  <a:pt x="451790" y="1012240"/>
                  <a:pt x="448361" y="1016812"/>
                </a:cubicBezTo>
                <a:cubicBezTo>
                  <a:pt x="444932" y="1021384"/>
                  <a:pt x="443884" y="1028433"/>
                  <a:pt x="440455" y="1033671"/>
                </a:cubicBezTo>
                <a:cubicBezTo>
                  <a:pt x="436464" y="1040806"/>
                  <a:pt x="433731" y="1048568"/>
                  <a:pt x="432359" y="1056627"/>
                </a:cubicBezTo>
                <a:cubicBezTo>
                  <a:pt x="431930" y="1060437"/>
                  <a:pt x="429921" y="1063885"/>
                  <a:pt x="426835" y="1066152"/>
                </a:cubicBezTo>
                <a:cubicBezTo>
                  <a:pt x="425415" y="1067504"/>
                  <a:pt x="424139" y="1069009"/>
                  <a:pt x="423025" y="1070628"/>
                </a:cubicBezTo>
                <a:cubicBezTo>
                  <a:pt x="420519" y="1076058"/>
                  <a:pt x="414881" y="1079334"/>
                  <a:pt x="408927" y="1078820"/>
                </a:cubicBezTo>
                <a:cubicBezTo>
                  <a:pt x="393211" y="1079296"/>
                  <a:pt x="388830" y="1069295"/>
                  <a:pt x="388925" y="1054722"/>
                </a:cubicBezTo>
                <a:cubicBezTo>
                  <a:pt x="388925" y="1046244"/>
                  <a:pt x="391592" y="1039577"/>
                  <a:pt x="391497" y="1031195"/>
                </a:cubicBezTo>
                <a:cubicBezTo>
                  <a:pt x="391401" y="1022813"/>
                  <a:pt x="391497" y="1015764"/>
                  <a:pt x="391497" y="1008049"/>
                </a:cubicBezTo>
                <a:cubicBezTo>
                  <a:pt x="391497" y="1000334"/>
                  <a:pt x="390449" y="996810"/>
                  <a:pt x="381972" y="993000"/>
                </a:cubicBezTo>
                <a:cubicBezTo>
                  <a:pt x="373494" y="989189"/>
                  <a:pt x="369589" y="988809"/>
                  <a:pt x="369970" y="998238"/>
                </a:cubicBezTo>
                <a:cubicBezTo>
                  <a:pt x="369970" y="1012526"/>
                  <a:pt x="369970" y="1026813"/>
                  <a:pt x="369970" y="1041196"/>
                </a:cubicBezTo>
                <a:cubicBezTo>
                  <a:pt x="369970" y="1049388"/>
                  <a:pt x="367208" y="1053960"/>
                  <a:pt x="367208" y="1062151"/>
                </a:cubicBezTo>
                <a:cubicBezTo>
                  <a:pt x="367208" y="1068533"/>
                  <a:pt x="367208" y="1075105"/>
                  <a:pt x="367208" y="1081201"/>
                </a:cubicBezTo>
                <a:lnTo>
                  <a:pt x="367208" y="1165497"/>
                </a:lnTo>
                <a:cubicBezTo>
                  <a:pt x="367970" y="1178080"/>
                  <a:pt x="366970" y="1190710"/>
                  <a:pt x="364255" y="1203026"/>
                </a:cubicBezTo>
                <a:cubicBezTo>
                  <a:pt x="363017" y="1207884"/>
                  <a:pt x="359778" y="1220838"/>
                  <a:pt x="354730" y="1223028"/>
                </a:cubicBezTo>
                <a:cubicBezTo>
                  <a:pt x="347301" y="1226553"/>
                  <a:pt x="347301" y="1217028"/>
                  <a:pt x="348158" y="1212456"/>
                </a:cubicBezTo>
                <a:cubicBezTo>
                  <a:pt x="349301" y="1208922"/>
                  <a:pt x="350253" y="1205331"/>
                  <a:pt x="351016" y="1201692"/>
                </a:cubicBezTo>
                <a:cubicBezTo>
                  <a:pt x="351016" y="1198549"/>
                  <a:pt x="351016" y="1195406"/>
                  <a:pt x="351016" y="1192167"/>
                </a:cubicBezTo>
                <a:cubicBezTo>
                  <a:pt x="351177" y="1185366"/>
                  <a:pt x="350282" y="1178585"/>
                  <a:pt x="348348" y="1172070"/>
                </a:cubicBezTo>
                <a:cubicBezTo>
                  <a:pt x="346548" y="1166421"/>
                  <a:pt x="343443" y="1161268"/>
                  <a:pt x="339300" y="1157020"/>
                </a:cubicBezTo>
                <a:cubicBezTo>
                  <a:pt x="335499" y="1153039"/>
                  <a:pt x="329660" y="1151753"/>
                  <a:pt x="324536" y="1153781"/>
                </a:cubicBezTo>
                <a:cubicBezTo>
                  <a:pt x="323774" y="1159116"/>
                  <a:pt x="329775" y="1161973"/>
                  <a:pt x="332346" y="1165688"/>
                </a:cubicBezTo>
                <a:cubicBezTo>
                  <a:pt x="336156" y="1171212"/>
                  <a:pt x="333870" y="1175213"/>
                  <a:pt x="335204" y="1181309"/>
                </a:cubicBezTo>
                <a:cubicBezTo>
                  <a:pt x="335204" y="1183119"/>
                  <a:pt x="337204" y="1184643"/>
                  <a:pt x="337680" y="1186738"/>
                </a:cubicBezTo>
                <a:cubicBezTo>
                  <a:pt x="338014" y="1189519"/>
                  <a:pt x="338014" y="1192339"/>
                  <a:pt x="337680" y="1195120"/>
                </a:cubicBezTo>
                <a:lnTo>
                  <a:pt x="337680" y="1216075"/>
                </a:lnTo>
                <a:cubicBezTo>
                  <a:pt x="337680" y="1240173"/>
                  <a:pt x="334347" y="1267986"/>
                  <a:pt x="339109" y="1291323"/>
                </a:cubicBezTo>
                <a:cubicBezTo>
                  <a:pt x="341157" y="1296981"/>
                  <a:pt x="341157" y="1303191"/>
                  <a:pt x="339109" y="1308848"/>
                </a:cubicBezTo>
                <a:cubicBezTo>
                  <a:pt x="337680" y="1311135"/>
                  <a:pt x="335299" y="1312754"/>
                  <a:pt x="334061" y="1315230"/>
                </a:cubicBezTo>
                <a:cubicBezTo>
                  <a:pt x="332251" y="1319136"/>
                  <a:pt x="332632" y="1323422"/>
                  <a:pt x="330727" y="1327327"/>
                </a:cubicBezTo>
                <a:cubicBezTo>
                  <a:pt x="328203" y="1331394"/>
                  <a:pt x="325431" y="1335309"/>
                  <a:pt x="322441" y="1339043"/>
                </a:cubicBezTo>
                <a:cubicBezTo>
                  <a:pt x="318573" y="1344863"/>
                  <a:pt x="314068" y="1350225"/>
                  <a:pt x="309010" y="1355045"/>
                </a:cubicBezTo>
                <a:cubicBezTo>
                  <a:pt x="293485" y="1371618"/>
                  <a:pt x="286912" y="1334280"/>
                  <a:pt x="287008" y="1324089"/>
                </a:cubicBezTo>
                <a:cubicBezTo>
                  <a:pt x="287008" y="1318183"/>
                  <a:pt x="288151" y="1305039"/>
                  <a:pt x="278816" y="1313897"/>
                </a:cubicBezTo>
                <a:cubicBezTo>
                  <a:pt x="274053" y="1318373"/>
                  <a:pt x="273101" y="1327041"/>
                  <a:pt x="270339" y="1332947"/>
                </a:cubicBezTo>
                <a:cubicBezTo>
                  <a:pt x="268281" y="1337338"/>
                  <a:pt x="266500" y="1341862"/>
                  <a:pt x="265005" y="1346472"/>
                </a:cubicBezTo>
                <a:cubicBezTo>
                  <a:pt x="263195" y="1351330"/>
                  <a:pt x="259576" y="1355997"/>
                  <a:pt x="258051" y="1360474"/>
                </a:cubicBezTo>
                <a:cubicBezTo>
                  <a:pt x="256794" y="1368256"/>
                  <a:pt x="256642" y="1376171"/>
                  <a:pt x="257575" y="1384001"/>
                </a:cubicBezTo>
                <a:cubicBezTo>
                  <a:pt x="258718" y="1399860"/>
                  <a:pt x="258718" y="1415767"/>
                  <a:pt x="257575" y="1431626"/>
                </a:cubicBezTo>
                <a:cubicBezTo>
                  <a:pt x="256623" y="1437246"/>
                  <a:pt x="253194" y="1442770"/>
                  <a:pt x="251860" y="1448009"/>
                </a:cubicBezTo>
                <a:cubicBezTo>
                  <a:pt x="251098" y="1451628"/>
                  <a:pt x="252622" y="1455248"/>
                  <a:pt x="251860" y="1458867"/>
                </a:cubicBezTo>
                <a:cubicBezTo>
                  <a:pt x="251098" y="1462487"/>
                  <a:pt x="248526" y="1464011"/>
                  <a:pt x="247574" y="1466868"/>
                </a:cubicBezTo>
                <a:cubicBezTo>
                  <a:pt x="247288" y="1470383"/>
                  <a:pt x="247288" y="1473926"/>
                  <a:pt x="247574" y="1477441"/>
                </a:cubicBezTo>
                <a:cubicBezTo>
                  <a:pt x="247002" y="1482204"/>
                  <a:pt x="245193" y="1486299"/>
                  <a:pt x="244812" y="1490967"/>
                </a:cubicBezTo>
                <a:cubicBezTo>
                  <a:pt x="244431" y="1495634"/>
                  <a:pt x="243954" y="1506683"/>
                  <a:pt x="240144" y="1510493"/>
                </a:cubicBezTo>
                <a:cubicBezTo>
                  <a:pt x="236334" y="1514303"/>
                  <a:pt x="230619" y="1509160"/>
                  <a:pt x="228048" y="1504492"/>
                </a:cubicBezTo>
                <a:cubicBezTo>
                  <a:pt x="224238" y="1497444"/>
                  <a:pt x="224333" y="1492014"/>
                  <a:pt x="217761" y="1486585"/>
                </a:cubicBezTo>
                <a:cubicBezTo>
                  <a:pt x="217341" y="1499863"/>
                  <a:pt x="217599" y="1513150"/>
                  <a:pt x="218523" y="1526400"/>
                </a:cubicBezTo>
                <a:cubicBezTo>
                  <a:pt x="220371" y="1537735"/>
                  <a:pt x="221066" y="1549222"/>
                  <a:pt x="220618" y="1560690"/>
                </a:cubicBezTo>
                <a:lnTo>
                  <a:pt x="220618" y="1625555"/>
                </a:lnTo>
                <a:cubicBezTo>
                  <a:pt x="220618" y="1646796"/>
                  <a:pt x="221285" y="1668227"/>
                  <a:pt x="220618" y="1689372"/>
                </a:cubicBezTo>
                <a:cubicBezTo>
                  <a:pt x="220618" y="1693087"/>
                  <a:pt x="221190" y="1701279"/>
                  <a:pt x="216332" y="1702612"/>
                </a:cubicBezTo>
                <a:cubicBezTo>
                  <a:pt x="211474" y="1703946"/>
                  <a:pt x="206807" y="1694040"/>
                  <a:pt x="205093" y="1689944"/>
                </a:cubicBezTo>
                <a:cubicBezTo>
                  <a:pt x="203264" y="1684753"/>
                  <a:pt x="202178" y="1679333"/>
                  <a:pt x="201854" y="1673847"/>
                </a:cubicBezTo>
                <a:cubicBezTo>
                  <a:pt x="201854" y="1669465"/>
                  <a:pt x="203759" y="1662702"/>
                  <a:pt x="198520" y="1660702"/>
                </a:cubicBezTo>
                <a:cubicBezTo>
                  <a:pt x="195568" y="1663274"/>
                  <a:pt x="197092" y="1667179"/>
                  <a:pt x="196044" y="1670227"/>
                </a:cubicBezTo>
                <a:cubicBezTo>
                  <a:pt x="194520" y="1675371"/>
                  <a:pt x="191376" y="1677942"/>
                  <a:pt x="191091" y="1683657"/>
                </a:cubicBezTo>
                <a:cubicBezTo>
                  <a:pt x="191424" y="1691496"/>
                  <a:pt x="190519" y="1699335"/>
                  <a:pt x="188424" y="1706898"/>
                </a:cubicBezTo>
                <a:cubicBezTo>
                  <a:pt x="185471" y="1715566"/>
                  <a:pt x="178899" y="1722615"/>
                  <a:pt x="177660" y="1731949"/>
                </a:cubicBezTo>
                <a:cubicBezTo>
                  <a:pt x="177184" y="1735664"/>
                  <a:pt x="178803" y="1739188"/>
                  <a:pt x="176708" y="1742617"/>
                </a:cubicBezTo>
                <a:cubicBezTo>
                  <a:pt x="174612" y="1746046"/>
                  <a:pt x="169183" y="1747094"/>
                  <a:pt x="166326" y="1750332"/>
                </a:cubicBezTo>
                <a:cubicBezTo>
                  <a:pt x="158420" y="1749666"/>
                  <a:pt x="161754" y="1729854"/>
                  <a:pt x="161659" y="1725281"/>
                </a:cubicBezTo>
                <a:cubicBezTo>
                  <a:pt x="161230" y="1721833"/>
                  <a:pt x="161230" y="1718347"/>
                  <a:pt x="161659" y="1714899"/>
                </a:cubicBezTo>
                <a:cubicBezTo>
                  <a:pt x="162325" y="1712423"/>
                  <a:pt x="164706" y="1711566"/>
                  <a:pt x="164326" y="1708518"/>
                </a:cubicBezTo>
                <a:cubicBezTo>
                  <a:pt x="160306" y="1716071"/>
                  <a:pt x="156677" y="1723824"/>
                  <a:pt x="153467" y="1731759"/>
                </a:cubicBezTo>
                <a:cubicBezTo>
                  <a:pt x="150991" y="1737569"/>
                  <a:pt x="147847" y="1743379"/>
                  <a:pt x="145942" y="1749094"/>
                </a:cubicBezTo>
                <a:cubicBezTo>
                  <a:pt x="144704" y="1753095"/>
                  <a:pt x="145371" y="1755190"/>
                  <a:pt x="142132" y="1758048"/>
                </a:cubicBezTo>
                <a:cubicBezTo>
                  <a:pt x="138722" y="1759772"/>
                  <a:pt x="135055" y="1760934"/>
                  <a:pt x="131274" y="1761477"/>
                </a:cubicBezTo>
                <a:cubicBezTo>
                  <a:pt x="124740" y="1761534"/>
                  <a:pt x="118386" y="1759343"/>
                  <a:pt x="113271" y="1755285"/>
                </a:cubicBezTo>
                <a:cubicBezTo>
                  <a:pt x="108823" y="1750923"/>
                  <a:pt x="105347" y="1745665"/>
                  <a:pt x="103080" y="1739855"/>
                </a:cubicBezTo>
                <a:cubicBezTo>
                  <a:pt x="99841" y="1730330"/>
                  <a:pt x="106509" y="1726425"/>
                  <a:pt x="108033" y="1718328"/>
                </a:cubicBezTo>
                <a:cubicBezTo>
                  <a:pt x="109747" y="1708803"/>
                  <a:pt x="100222" y="1705470"/>
                  <a:pt x="94412" y="1699278"/>
                </a:cubicBezTo>
                <a:cubicBezTo>
                  <a:pt x="89030" y="1692611"/>
                  <a:pt x="84306" y="1685429"/>
                  <a:pt x="80315" y="1677847"/>
                </a:cubicBezTo>
                <a:cubicBezTo>
                  <a:pt x="75838" y="1681371"/>
                  <a:pt x="78505" y="1701088"/>
                  <a:pt x="77076" y="1707089"/>
                </a:cubicBezTo>
                <a:cubicBezTo>
                  <a:pt x="75076" y="1715185"/>
                  <a:pt x="78315" y="1726139"/>
                  <a:pt x="75267" y="1734140"/>
                </a:cubicBezTo>
                <a:cubicBezTo>
                  <a:pt x="72962" y="1738302"/>
                  <a:pt x="70457" y="1742331"/>
                  <a:pt x="67742" y="1746237"/>
                </a:cubicBezTo>
                <a:cubicBezTo>
                  <a:pt x="65837" y="1749666"/>
                  <a:pt x="62598" y="1755762"/>
                  <a:pt x="57455" y="1752523"/>
                </a:cubicBezTo>
                <a:cubicBezTo>
                  <a:pt x="54293" y="1748475"/>
                  <a:pt x="51578" y="1744103"/>
                  <a:pt x="49359" y="1739474"/>
                </a:cubicBezTo>
                <a:cubicBezTo>
                  <a:pt x="47644" y="1734806"/>
                  <a:pt x="48692" y="1730806"/>
                  <a:pt x="45549" y="1726139"/>
                </a:cubicBezTo>
                <a:cubicBezTo>
                  <a:pt x="40129" y="1731101"/>
                  <a:pt x="37405" y="1738359"/>
                  <a:pt x="38214" y="1745665"/>
                </a:cubicBezTo>
                <a:cubicBezTo>
                  <a:pt x="37595" y="1740150"/>
                  <a:pt x="36643" y="1734683"/>
                  <a:pt x="35357" y="1729282"/>
                </a:cubicBezTo>
                <a:cubicBezTo>
                  <a:pt x="35357" y="1725377"/>
                  <a:pt x="35357" y="1720710"/>
                  <a:pt x="35357" y="1716709"/>
                </a:cubicBezTo>
                <a:cubicBezTo>
                  <a:pt x="35519" y="1708003"/>
                  <a:pt x="34166" y="1699335"/>
                  <a:pt x="31356" y="1691087"/>
                </a:cubicBezTo>
                <a:cubicBezTo>
                  <a:pt x="29737" y="1686610"/>
                  <a:pt x="26594" y="1683372"/>
                  <a:pt x="24498" y="1678990"/>
                </a:cubicBezTo>
                <a:cubicBezTo>
                  <a:pt x="22851" y="1674037"/>
                  <a:pt x="20879" y="1669198"/>
                  <a:pt x="18593" y="1664512"/>
                </a:cubicBezTo>
                <a:cubicBezTo>
                  <a:pt x="16783" y="1661369"/>
                  <a:pt x="12592" y="1658321"/>
                  <a:pt x="11354" y="1654987"/>
                </a:cubicBezTo>
                <a:cubicBezTo>
                  <a:pt x="10783" y="1650653"/>
                  <a:pt x="10783" y="1646272"/>
                  <a:pt x="11354" y="1641938"/>
                </a:cubicBezTo>
                <a:cubicBezTo>
                  <a:pt x="10592" y="1633861"/>
                  <a:pt x="10592" y="1625726"/>
                  <a:pt x="11354" y="1617649"/>
                </a:cubicBezTo>
                <a:cubicBezTo>
                  <a:pt x="12211" y="1613458"/>
                  <a:pt x="14021" y="1613744"/>
                  <a:pt x="16212" y="1610505"/>
                </a:cubicBezTo>
                <a:cubicBezTo>
                  <a:pt x="18050" y="1606400"/>
                  <a:pt x="19365" y="1602085"/>
                  <a:pt x="20117" y="1597647"/>
                </a:cubicBezTo>
                <a:cubicBezTo>
                  <a:pt x="22975" y="1588788"/>
                  <a:pt x="20117" y="1579835"/>
                  <a:pt x="22689" y="1570881"/>
                </a:cubicBezTo>
                <a:cubicBezTo>
                  <a:pt x="25442" y="1562528"/>
                  <a:pt x="26032" y="1553613"/>
                  <a:pt x="24403" y="1544973"/>
                </a:cubicBezTo>
                <a:cubicBezTo>
                  <a:pt x="19545" y="1547450"/>
                  <a:pt x="16783" y="1555737"/>
                  <a:pt x="14021" y="1560309"/>
                </a:cubicBezTo>
                <a:cubicBezTo>
                  <a:pt x="11259" y="1564881"/>
                  <a:pt x="12783" y="1568595"/>
                  <a:pt x="10878" y="1573358"/>
                </a:cubicBezTo>
                <a:cubicBezTo>
                  <a:pt x="10878" y="1573929"/>
                  <a:pt x="9735" y="1572786"/>
                  <a:pt x="9163" y="1571834"/>
                </a:cubicBezTo>
                <a:cubicBezTo>
                  <a:pt x="9259" y="1573615"/>
                  <a:pt x="9259" y="1575387"/>
                  <a:pt x="9163" y="1577168"/>
                </a:cubicBezTo>
                <a:cubicBezTo>
                  <a:pt x="8573" y="1580092"/>
                  <a:pt x="7477" y="1582902"/>
                  <a:pt x="5925" y="1585455"/>
                </a:cubicBezTo>
                <a:cubicBezTo>
                  <a:pt x="4305" y="1589265"/>
                  <a:pt x="3067" y="1593741"/>
                  <a:pt x="1829" y="1597551"/>
                </a:cubicBezTo>
                <a:cubicBezTo>
                  <a:pt x="305" y="1602809"/>
                  <a:pt x="-266" y="1608286"/>
                  <a:pt x="114" y="1613744"/>
                </a:cubicBezTo>
                <a:cubicBezTo>
                  <a:pt x="-295" y="1619916"/>
                  <a:pt x="543" y="1626098"/>
                  <a:pt x="2591" y="1631937"/>
                </a:cubicBezTo>
                <a:cubicBezTo>
                  <a:pt x="3553" y="1634327"/>
                  <a:pt x="4039" y="1636880"/>
                  <a:pt x="4020" y="1639461"/>
                </a:cubicBezTo>
                <a:cubicBezTo>
                  <a:pt x="4496" y="1646319"/>
                  <a:pt x="5448" y="1652987"/>
                  <a:pt x="5448" y="1659845"/>
                </a:cubicBezTo>
                <a:lnTo>
                  <a:pt x="5448" y="1700707"/>
                </a:lnTo>
                <a:cubicBezTo>
                  <a:pt x="5020" y="1703679"/>
                  <a:pt x="5020" y="1706689"/>
                  <a:pt x="5448" y="1709661"/>
                </a:cubicBezTo>
                <a:cubicBezTo>
                  <a:pt x="6744" y="1712756"/>
                  <a:pt x="8268" y="1715747"/>
                  <a:pt x="10020" y="1718614"/>
                </a:cubicBezTo>
                <a:cubicBezTo>
                  <a:pt x="13164" y="1725091"/>
                  <a:pt x="10020" y="1729377"/>
                  <a:pt x="16402" y="1732425"/>
                </a:cubicBezTo>
                <a:cubicBezTo>
                  <a:pt x="20593" y="1734025"/>
                  <a:pt x="23727" y="1737588"/>
                  <a:pt x="24784" y="1741950"/>
                </a:cubicBezTo>
                <a:cubicBezTo>
                  <a:pt x="25880" y="1746665"/>
                  <a:pt x="26461" y="1751494"/>
                  <a:pt x="26499" y="1756333"/>
                </a:cubicBezTo>
                <a:cubicBezTo>
                  <a:pt x="27089" y="1763734"/>
                  <a:pt x="28918" y="1770982"/>
                  <a:pt x="31928" y="1777764"/>
                </a:cubicBezTo>
                <a:cubicBezTo>
                  <a:pt x="32595" y="1779860"/>
                  <a:pt x="31928" y="1781003"/>
                  <a:pt x="33166" y="1783194"/>
                </a:cubicBezTo>
                <a:cubicBezTo>
                  <a:pt x="34404" y="1785385"/>
                  <a:pt x="33642" y="1785289"/>
                  <a:pt x="33928" y="1786337"/>
                </a:cubicBezTo>
                <a:cubicBezTo>
                  <a:pt x="34757" y="1786642"/>
                  <a:pt x="35509" y="1787127"/>
                  <a:pt x="36119" y="1787766"/>
                </a:cubicBezTo>
                <a:cubicBezTo>
                  <a:pt x="40310" y="1791956"/>
                  <a:pt x="39548" y="1802815"/>
                  <a:pt x="39548" y="1808054"/>
                </a:cubicBezTo>
                <a:cubicBezTo>
                  <a:pt x="38595" y="1812835"/>
                  <a:pt x="39976" y="1817788"/>
                  <a:pt x="43263" y="1821389"/>
                </a:cubicBezTo>
                <a:cubicBezTo>
                  <a:pt x="47549" y="1824427"/>
                  <a:pt x="52969" y="1825370"/>
                  <a:pt x="58026" y="1823961"/>
                </a:cubicBezTo>
                <a:cubicBezTo>
                  <a:pt x="59931" y="1822913"/>
                  <a:pt x="61075" y="1820341"/>
                  <a:pt x="62789" y="1818817"/>
                </a:cubicBezTo>
                <a:cubicBezTo>
                  <a:pt x="65446" y="1816798"/>
                  <a:pt x="67847" y="1814464"/>
                  <a:pt x="69933" y="1811864"/>
                </a:cubicBezTo>
                <a:cubicBezTo>
                  <a:pt x="72028" y="1808340"/>
                  <a:pt x="72028" y="1805387"/>
                  <a:pt x="74791" y="1802339"/>
                </a:cubicBezTo>
                <a:cubicBezTo>
                  <a:pt x="76486" y="1799872"/>
                  <a:pt x="78924" y="1798005"/>
                  <a:pt x="81744" y="1797005"/>
                </a:cubicBezTo>
                <a:cubicBezTo>
                  <a:pt x="85744" y="1795386"/>
                  <a:pt x="89459" y="1794052"/>
                  <a:pt x="91269" y="1799196"/>
                </a:cubicBezTo>
                <a:cubicBezTo>
                  <a:pt x="92317" y="1802815"/>
                  <a:pt x="93269" y="1807006"/>
                  <a:pt x="94317" y="1810340"/>
                </a:cubicBezTo>
                <a:cubicBezTo>
                  <a:pt x="98698" y="1824246"/>
                  <a:pt x="116701" y="1825866"/>
                  <a:pt x="119844" y="1840248"/>
                </a:cubicBezTo>
                <a:cubicBezTo>
                  <a:pt x="119844" y="1842058"/>
                  <a:pt x="119844" y="1843868"/>
                  <a:pt x="119844" y="1845582"/>
                </a:cubicBezTo>
                <a:cubicBezTo>
                  <a:pt x="119844" y="1847297"/>
                  <a:pt x="121844" y="1850440"/>
                  <a:pt x="122606" y="1852821"/>
                </a:cubicBezTo>
                <a:cubicBezTo>
                  <a:pt x="123368" y="1855203"/>
                  <a:pt x="123939" y="1862918"/>
                  <a:pt x="126511" y="1865394"/>
                </a:cubicBezTo>
                <a:cubicBezTo>
                  <a:pt x="129083" y="1867871"/>
                  <a:pt x="135369" y="1867299"/>
                  <a:pt x="139084" y="1867109"/>
                </a:cubicBezTo>
                <a:cubicBezTo>
                  <a:pt x="145180" y="1867109"/>
                  <a:pt x="145466" y="1864823"/>
                  <a:pt x="147561" y="1859965"/>
                </a:cubicBezTo>
                <a:cubicBezTo>
                  <a:pt x="149657" y="1855107"/>
                  <a:pt x="149562" y="1851297"/>
                  <a:pt x="151657" y="1847392"/>
                </a:cubicBezTo>
                <a:cubicBezTo>
                  <a:pt x="153753" y="1843487"/>
                  <a:pt x="156134" y="1843868"/>
                  <a:pt x="160611" y="1843963"/>
                </a:cubicBezTo>
                <a:cubicBezTo>
                  <a:pt x="162373" y="1843582"/>
                  <a:pt x="164183" y="1843582"/>
                  <a:pt x="165945" y="1843963"/>
                </a:cubicBezTo>
                <a:cubicBezTo>
                  <a:pt x="169469" y="1845392"/>
                  <a:pt x="168421" y="1849392"/>
                  <a:pt x="170517" y="1852060"/>
                </a:cubicBezTo>
                <a:cubicBezTo>
                  <a:pt x="172936" y="1854469"/>
                  <a:pt x="176022" y="1856088"/>
                  <a:pt x="179375" y="1856727"/>
                </a:cubicBezTo>
                <a:cubicBezTo>
                  <a:pt x="188900" y="1858346"/>
                  <a:pt x="184614" y="1845487"/>
                  <a:pt x="185947" y="1840058"/>
                </a:cubicBezTo>
                <a:cubicBezTo>
                  <a:pt x="186804" y="1836534"/>
                  <a:pt x="191662" y="1821008"/>
                  <a:pt x="195472" y="1820531"/>
                </a:cubicBezTo>
                <a:cubicBezTo>
                  <a:pt x="198901" y="1823389"/>
                  <a:pt x="198425" y="1828914"/>
                  <a:pt x="199282" y="1832628"/>
                </a:cubicBezTo>
                <a:cubicBezTo>
                  <a:pt x="199759" y="1833962"/>
                  <a:pt x="201283" y="1837962"/>
                  <a:pt x="203378" y="1838058"/>
                </a:cubicBezTo>
                <a:cubicBezTo>
                  <a:pt x="205473" y="1838153"/>
                  <a:pt x="206140" y="1835676"/>
                  <a:pt x="206997" y="1833390"/>
                </a:cubicBezTo>
                <a:cubicBezTo>
                  <a:pt x="207855" y="1831104"/>
                  <a:pt x="208426" y="1825485"/>
                  <a:pt x="209664" y="1821770"/>
                </a:cubicBezTo>
                <a:cubicBezTo>
                  <a:pt x="211226" y="1817055"/>
                  <a:pt x="213074" y="1812445"/>
                  <a:pt x="215189" y="1807959"/>
                </a:cubicBezTo>
                <a:cubicBezTo>
                  <a:pt x="217723" y="1799310"/>
                  <a:pt x="218437" y="1790223"/>
                  <a:pt x="217284" y="1781289"/>
                </a:cubicBezTo>
                <a:cubicBezTo>
                  <a:pt x="217284" y="1775288"/>
                  <a:pt x="217284" y="1769287"/>
                  <a:pt x="217284" y="1763381"/>
                </a:cubicBezTo>
                <a:cubicBezTo>
                  <a:pt x="217284" y="1759095"/>
                  <a:pt x="218809" y="1754904"/>
                  <a:pt x="219285" y="1750428"/>
                </a:cubicBezTo>
                <a:cubicBezTo>
                  <a:pt x="219761" y="1743855"/>
                  <a:pt x="225476" y="1745189"/>
                  <a:pt x="229286" y="1740045"/>
                </a:cubicBezTo>
                <a:cubicBezTo>
                  <a:pt x="231267" y="1736864"/>
                  <a:pt x="232105" y="1733102"/>
                  <a:pt x="231667" y="1729377"/>
                </a:cubicBezTo>
                <a:cubicBezTo>
                  <a:pt x="231191" y="1725834"/>
                  <a:pt x="231191" y="1722253"/>
                  <a:pt x="231667" y="1718710"/>
                </a:cubicBezTo>
                <a:cubicBezTo>
                  <a:pt x="232525" y="1715661"/>
                  <a:pt x="234334" y="1712804"/>
                  <a:pt x="234906" y="1709756"/>
                </a:cubicBezTo>
                <a:cubicBezTo>
                  <a:pt x="235630" y="1706870"/>
                  <a:pt x="236858" y="1704127"/>
                  <a:pt x="238525" y="1701660"/>
                </a:cubicBezTo>
                <a:cubicBezTo>
                  <a:pt x="239859" y="1699212"/>
                  <a:pt x="240449" y="1696430"/>
                  <a:pt x="240240" y="1693659"/>
                </a:cubicBezTo>
                <a:cubicBezTo>
                  <a:pt x="240240" y="1688325"/>
                  <a:pt x="240240" y="1682991"/>
                  <a:pt x="240240" y="1677561"/>
                </a:cubicBezTo>
                <a:cubicBezTo>
                  <a:pt x="239954" y="1672151"/>
                  <a:pt x="240430" y="1666732"/>
                  <a:pt x="241668" y="1661464"/>
                </a:cubicBezTo>
                <a:cubicBezTo>
                  <a:pt x="242907" y="1656702"/>
                  <a:pt x="240240" y="1651939"/>
                  <a:pt x="245097" y="1648510"/>
                </a:cubicBezTo>
                <a:cubicBezTo>
                  <a:pt x="249955" y="1645081"/>
                  <a:pt x="254622" y="1645748"/>
                  <a:pt x="258528" y="1641938"/>
                </a:cubicBezTo>
                <a:cubicBezTo>
                  <a:pt x="261881" y="1637947"/>
                  <a:pt x="263643" y="1632861"/>
                  <a:pt x="263481" y="1627650"/>
                </a:cubicBezTo>
                <a:cubicBezTo>
                  <a:pt x="263481" y="1616316"/>
                  <a:pt x="263481" y="1604981"/>
                  <a:pt x="263481" y="1593646"/>
                </a:cubicBezTo>
                <a:lnTo>
                  <a:pt x="263481" y="1576882"/>
                </a:lnTo>
                <a:cubicBezTo>
                  <a:pt x="263242" y="1574510"/>
                  <a:pt x="263242" y="1572110"/>
                  <a:pt x="263481" y="1569738"/>
                </a:cubicBezTo>
                <a:cubicBezTo>
                  <a:pt x="264243" y="1567395"/>
                  <a:pt x="264843" y="1565014"/>
                  <a:pt x="265291" y="1562595"/>
                </a:cubicBezTo>
                <a:cubicBezTo>
                  <a:pt x="265433" y="1559508"/>
                  <a:pt x="266243" y="1556480"/>
                  <a:pt x="267672" y="1553736"/>
                </a:cubicBezTo>
                <a:cubicBezTo>
                  <a:pt x="268643" y="1550822"/>
                  <a:pt x="269339" y="1547821"/>
                  <a:pt x="269767" y="1544783"/>
                </a:cubicBezTo>
                <a:cubicBezTo>
                  <a:pt x="270339" y="1542402"/>
                  <a:pt x="270243" y="1539449"/>
                  <a:pt x="270815" y="1536877"/>
                </a:cubicBezTo>
                <a:cubicBezTo>
                  <a:pt x="271663" y="1534182"/>
                  <a:pt x="272206" y="1531400"/>
                  <a:pt x="272434" y="1528590"/>
                </a:cubicBezTo>
                <a:cubicBezTo>
                  <a:pt x="272434" y="1523161"/>
                  <a:pt x="272434" y="1517732"/>
                  <a:pt x="272434" y="1512303"/>
                </a:cubicBezTo>
                <a:cubicBezTo>
                  <a:pt x="271768" y="1507026"/>
                  <a:pt x="271768" y="1501673"/>
                  <a:pt x="272434" y="1496396"/>
                </a:cubicBezTo>
                <a:cubicBezTo>
                  <a:pt x="273196" y="1494110"/>
                  <a:pt x="276244" y="1492110"/>
                  <a:pt x="277483" y="1489347"/>
                </a:cubicBezTo>
                <a:cubicBezTo>
                  <a:pt x="278168" y="1486890"/>
                  <a:pt x="279911" y="1484861"/>
                  <a:pt x="282245" y="1483823"/>
                </a:cubicBezTo>
                <a:cubicBezTo>
                  <a:pt x="285007" y="1482394"/>
                  <a:pt x="283864" y="1482775"/>
                  <a:pt x="286817" y="1483156"/>
                </a:cubicBezTo>
                <a:cubicBezTo>
                  <a:pt x="289065" y="1483870"/>
                  <a:pt x="291427" y="1484099"/>
                  <a:pt x="293770" y="1483823"/>
                </a:cubicBezTo>
                <a:cubicBezTo>
                  <a:pt x="294227" y="1480851"/>
                  <a:pt x="295027" y="1477946"/>
                  <a:pt x="296151" y="1475155"/>
                </a:cubicBezTo>
                <a:cubicBezTo>
                  <a:pt x="298056" y="1470773"/>
                  <a:pt x="296628" y="1467059"/>
                  <a:pt x="297390" y="1462487"/>
                </a:cubicBezTo>
                <a:cubicBezTo>
                  <a:pt x="298447" y="1459410"/>
                  <a:pt x="299085" y="1456210"/>
                  <a:pt x="299295" y="1452962"/>
                </a:cubicBezTo>
                <a:lnTo>
                  <a:pt x="299295" y="1443437"/>
                </a:lnTo>
                <a:cubicBezTo>
                  <a:pt x="299104" y="1439884"/>
                  <a:pt x="299104" y="1436322"/>
                  <a:pt x="299295" y="1432769"/>
                </a:cubicBezTo>
                <a:cubicBezTo>
                  <a:pt x="300809" y="1425940"/>
                  <a:pt x="304095" y="1419634"/>
                  <a:pt x="308820" y="1414481"/>
                </a:cubicBezTo>
                <a:cubicBezTo>
                  <a:pt x="313677" y="1409052"/>
                  <a:pt x="316821" y="1402575"/>
                  <a:pt x="324631" y="1401431"/>
                </a:cubicBezTo>
                <a:cubicBezTo>
                  <a:pt x="326536" y="1401431"/>
                  <a:pt x="328441" y="1401431"/>
                  <a:pt x="330442" y="1401431"/>
                </a:cubicBezTo>
                <a:cubicBezTo>
                  <a:pt x="333061" y="1401146"/>
                  <a:pt x="335623" y="1400508"/>
                  <a:pt x="338061" y="1399527"/>
                </a:cubicBezTo>
                <a:cubicBezTo>
                  <a:pt x="342005" y="1397565"/>
                  <a:pt x="345301" y="1394526"/>
                  <a:pt x="347586" y="1390764"/>
                </a:cubicBezTo>
                <a:cubicBezTo>
                  <a:pt x="357454" y="1379867"/>
                  <a:pt x="366141" y="1367961"/>
                  <a:pt x="373494" y="1355235"/>
                </a:cubicBezTo>
                <a:cubicBezTo>
                  <a:pt x="376352" y="1348758"/>
                  <a:pt x="383019" y="1336185"/>
                  <a:pt x="389782" y="1333042"/>
                </a:cubicBezTo>
                <a:cubicBezTo>
                  <a:pt x="391963" y="1332528"/>
                  <a:pt x="394211" y="1332299"/>
                  <a:pt x="396450" y="1332375"/>
                </a:cubicBezTo>
                <a:cubicBezTo>
                  <a:pt x="402079" y="1330956"/>
                  <a:pt x="407946" y="1330661"/>
                  <a:pt x="413690" y="1331518"/>
                </a:cubicBezTo>
                <a:cubicBezTo>
                  <a:pt x="417433" y="1332614"/>
                  <a:pt x="421319" y="1333128"/>
                  <a:pt x="425215" y="1333042"/>
                </a:cubicBezTo>
                <a:cubicBezTo>
                  <a:pt x="431121" y="1333042"/>
                  <a:pt x="431787" y="1330375"/>
                  <a:pt x="434740" y="1326184"/>
                </a:cubicBezTo>
                <a:cubicBezTo>
                  <a:pt x="437693" y="1321993"/>
                  <a:pt x="445789" y="1310087"/>
                  <a:pt x="452361" y="1315326"/>
                </a:cubicBezTo>
                <a:cubicBezTo>
                  <a:pt x="453600" y="1316278"/>
                  <a:pt x="454171" y="1319136"/>
                  <a:pt x="455124" y="1320374"/>
                </a:cubicBezTo>
                <a:cubicBezTo>
                  <a:pt x="456829" y="1322050"/>
                  <a:pt x="458391" y="1323870"/>
                  <a:pt x="459791" y="1325803"/>
                </a:cubicBezTo>
                <a:cubicBezTo>
                  <a:pt x="460934" y="1327708"/>
                  <a:pt x="460934" y="1329232"/>
                  <a:pt x="461886" y="1331137"/>
                </a:cubicBezTo>
                <a:cubicBezTo>
                  <a:pt x="462839" y="1333042"/>
                  <a:pt x="465220" y="1334756"/>
                  <a:pt x="465411" y="1337900"/>
                </a:cubicBezTo>
                <a:cubicBezTo>
                  <a:pt x="468649" y="1337900"/>
                  <a:pt x="470935" y="1341329"/>
                  <a:pt x="473983" y="1341900"/>
                </a:cubicBezTo>
                <a:cubicBezTo>
                  <a:pt x="478212" y="1342653"/>
                  <a:pt x="482575" y="1342186"/>
                  <a:pt x="486556" y="1340567"/>
                </a:cubicBezTo>
                <a:cubicBezTo>
                  <a:pt x="490128" y="1339576"/>
                  <a:pt x="493405" y="1337710"/>
                  <a:pt x="496081" y="1335138"/>
                </a:cubicBezTo>
                <a:cubicBezTo>
                  <a:pt x="498015" y="1333032"/>
                  <a:pt x="500596" y="1331623"/>
                  <a:pt x="503416" y="1331137"/>
                </a:cubicBezTo>
                <a:cubicBezTo>
                  <a:pt x="506187" y="1333737"/>
                  <a:pt x="508225" y="1337024"/>
                  <a:pt x="509321" y="1340662"/>
                </a:cubicBezTo>
                <a:cubicBezTo>
                  <a:pt x="509321" y="1342281"/>
                  <a:pt x="509321" y="1345139"/>
                  <a:pt x="509988" y="1347139"/>
                </a:cubicBezTo>
                <a:cubicBezTo>
                  <a:pt x="511559" y="1355426"/>
                  <a:pt x="517808" y="1362046"/>
                  <a:pt x="525990" y="1364094"/>
                </a:cubicBezTo>
                <a:cubicBezTo>
                  <a:pt x="529790" y="1366046"/>
                  <a:pt x="534286" y="1366046"/>
                  <a:pt x="538087" y="1364094"/>
                </a:cubicBezTo>
                <a:cubicBezTo>
                  <a:pt x="542468" y="1361141"/>
                  <a:pt x="545516" y="1360855"/>
                  <a:pt x="547612" y="1355045"/>
                </a:cubicBezTo>
                <a:cubicBezTo>
                  <a:pt x="551231" y="1356093"/>
                  <a:pt x="544849" y="1381524"/>
                  <a:pt x="544849" y="1386001"/>
                </a:cubicBezTo>
                <a:cubicBezTo>
                  <a:pt x="545401" y="1390621"/>
                  <a:pt x="547326" y="1394964"/>
                  <a:pt x="550374" y="1398479"/>
                </a:cubicBezTo>
                <a:cubicBezTo>
                  <a:pt x="551612" y="1400384"/>
                  <a:pt x="559899" y="1407432"/>
                  <a:pt x="563614" y="1405337"/>
                </a:cubicBezTo>
                <a:cubicBezTo>
                  <a:pt x="564566" y="1405337"/>
                  <a:pt x="566185" y="1400098"/>
                  <a:pt x="567043" y="1398955"/>
                </a:cubicBezTo>
                <a:cubicBezTo>
                  <a:pt x="567899" y="1397812"/>
                  <a:pt x="569709" y="1394860"/>
                  <a:pt x="571805" y="1394288"/>
                </a:cubicBezTo>
                <a:cubicBezTo>
                  <a:pt x="579139" y="1392573"/>
                  <a:pt x="579711" y="1402003"/>
                  <a:pt x="581330" y="1406385"/>
                </a:cubicBezTo>
                <a:cubicBezTo>
                  <a:pt x="582949" y="1410766"/>
                  <a:pt x="582282" y="1415910"/>
                  <a:pt x="586283" y="1419910"/>
                </a:cubicBezTo>
                <a:cubicBezTo>
                  <a:pt x="590284" y="1423911"/>
                  <a:pt x="595237" y="1424006"/>
                  <a:pt x="597999" y="1428102"/>
                </a:cubicBezTo>
                <a:cubicBezTo>
                  <a:pt x="600713" y="1433893"/>
                  <a:pt x="602790" y="1439960"/>
                  <a:pt x="604190" y="1446199"/>
                </a:cubicBezTo>
                <a:cubicBezTo>
                  <a:pt x="605999" y="1450962"/>
                  <a:pt x="608191" y="1455724"/>
                  <a:pt x="610381" y="1460010"/>
                </a:cubicBezTo>
                <a:cubicBezTo>
                  <a:pt x="614268" y="1466583"/>
                  <a:pt x="617458" y="1473545"/>
                  <a:pt x="619906" y="1480775"/>
                </a:cubicBezTo>
                <a:cubicBezTo>
                  <a:pt x="621907" y="1490614"/>
                  <a:pt x="621907" y="1500749"/>
                  <a:pt x="619906" y="1510588"/>
                </a:cubicBezTo>
                <a:cubicBezTo>
                  <a:pt x="619459" y="1516817"/>
                  <a:pt x="620268" y="1523066"/>
                  <a:pt x="622287" y="1528971"/>
                </a:cubicBezTo>
                <a:cubicBezTo>
                  <a:pt x="623906" y="1534877"/>
                  <a:pt x="627621" y="1536306"/>
                  <a:pt x="633146" y="1537544"/>
                </a:cubicBezTo>
                <a:cubicBezTo>
                  <a:pt x="643338" y="1539735"/>
                  <a:pt x="647052" y="1547069"/>
                  <a:pt x="648386" y="1556594"/>
                </a:cubicBezTo>
                <a:cubicBezTo>
                  <a:pt x="648329" y="1558813"/>
                  <a:pt x="648748" y="1561023"/>
                  <a:pt x="649624" y="1563071"/>
                </a:cubicBezTo>
                <a:cubicBezTo>
                  <a:pt x="650862" y="1565357"/>
                  <a:pt x="653148" y="1566595"/>
                  <a:pt x="653815" y="1568881"/>
                </a:cubicBezTo>
                <a:cubicBezTo>
                  <a:pt x="655053" y="1573167"/>
                  <a:pt x="653815" y="1577835"/>
                  <a:pt x="655625" y="1581835"/>
                </a:cubicBezTo>
                <a:cubicBezTo>
                  <a:pt x="657435" y="1585836"/>
                  <a:pt x="659054" y="1587836"/>
                  <a:pt x="663912" y="1588312"/>
                </a:cubicBezTo>
                <a:cubicBezTo>
                  <a:pt x="666331" y="1588398"/>
                  <a:pt x="668760" y="1588236"/>
                  <a:pt x="671151" y="1587836"/>
                </a:cubicBezTo>
                <a:cubicBezTo>
                  <a:pt x="674675" y="1587836"/>
                  <a:pt x="674580" y="1587836"/>
                  <a:pt x="674199" y="1591931"/>
                </a:cubicBezTo>
                <a:cubicBezTo>
                  <a:pt x="674094" y="1597294"/>
                  <a:pt x="672541" y="1602523"/>
                  <a:pt x="669722" y="1607076"/>
                </a:cubicBezTo>
                <a:cubicBezTo>
                  <a:pt x="667693" y="1611610"/>
                  <a:pt x="666597" y="1616497"/>
                  <a:pt x="666484" y="1621459"/>
                </a:cubicBezTo>
                <a:cubicBezTo>
                  <a:pt x="666893" y="1631060"/>
                  <a:pt x="668074" y="1640614"/>
                  <a:pt x="670008" y="1650034"/>
                </a:cubicBezTo>
                <a:cubicBezTo>
                  <a:pt x="669589" y="1654320"/>
                  <a:pt x="670246" y="1658635"/>
                  <a:pt x="671913" y="1662607"/>
                </a:cubicBezTo>
                <a:cubicBezTo>
                  <a:pt x="673627" y="1665941"/>
                  <a:pt x="677818" y="1667179"/>
                  <a:pt x="681438" y="1668417"/>
                </a:cubicBezTo>
                <a:cubicBezTo>
                  <a:pt x="685057" y="1669656"/>
                  <a:pt x="684771" y="1668417"/>
                  <a:pt x="687057" y="1671465"/>
                </a:cubicBezTo>
                <a:cubicBezTo>
                  <a:pt x="689343" y="1674513"/>
                  <a:pt x="688200" y="1674228"/>
                  <a:pt x="688486" y="1677085"/>
                </a:cubicBezTo>
                <a:cubicBezTo>
                  <a:pt x="688772" y="1679943"/>
                  <a:pt x="689439" y="1681467"/>
                  <a:pt x="689439" y="1683943"/>
                </a:cubicBezTo>
                <a:cubicBezTo>
                  <a:pt x="689439" y="1686420"/>
                  <a:pt x="688486" y="1689944"/>
                  <a:pt x="688200" y="1692801"/>
                </a:cubicBezTo>
                <a:cubicBezTo>
                  <a:pt x="687915" y="1695659"/>
                  <a:pt x="684962" y="1704993"/>
                  <a:pt x="686390" y="1708422"/>
                </a:cubicBezTo>
                <a:cubicBezTo>
                  <a:pt x="688534" y="1712023"/>
                  <a:pt x="691630" y="1714957"/>
                  <a:pt x="695344" y="1716900"/>
                </a:cubicBezTo>
                <a:cubicBezTo>
                  <a:pt x="696582" y="1715852"/>
                  <a:pt x="697630" y="1714328"/>
                  <a:pt x="699250" y="1714328"/>
                </a:cubicBezTo>
                <a:cubicBezTo>
                  <a:pt x="700964" y="1725091"/>
                  <a:pt x="693534" y="1737188"/>
                  <a:pt x="695535" y="1747856"/>
                </a:cubicBezTo>
                <a:cubicBezTo>
                  <a:pt x="696858" y="1752599"/>
                  <a:pt x="700412" y="1756400"/>
                  <a:pt x="705060" y="1758048"/>
                </a:cubicBezTo>
                <a:cubicBezTo>
                  <a:pt x="708165" y="1759010"/>
                  <a:pt x="711480" y="1759010"/>
                  <a:pt x="714585" y="1758048"/>
                </a:cubicBezTo>
                <a:cubicBezTo>
                  <a:pt x="716585" y="1757190"/>
                  <a:pt x="718204" y="1754809"/>
                  <a:pt x="720205" y="1754904"/>
                </a:cubicBezTo>
                <a:cubicBezTo>
                  <a:pt x="720605" y="1761877"/>
                  <a:pt x="718585" y="1768773"/>
                  <a:pt x="714489" y="1774431"/>
                </a:cubicBezTo>
                <a:cubicBezTo>
                  <a:pt x="711480" y="1783917"/>
                  <a:pt x="709622" y="1793738"/>
                  <a:pt x="708965" y="1803672"/>
                </a:cubicBezTo>
                <a:cubicBezTo>
                  <a:pt x="708965" y="1805196"/>
                  <a:pt x="709441" y="1807578"/>
                  <a:pt x="709631" y="1809197"/>
                </a:cubicBezTo>
                <a:cubicBezTo>
                  <a:pt x="709822" y="1810816"/>
                  <a:pt x="711727" y="1812721"/>
                  <a:pt x="712299" y="1814912"/>
                </a:cubicBezTo>
                <a:cubicBezTo>
                  <a:pt x="712803" y="1821389"/>
                  <a:pt x="711860" y="1827894"/>
                  <a:pt x="709537" y="1833962"/>
                </a:cubicBezTo>
                <a:cubicBezTo>
                  <a:pt x="707908" y="1836886"/>
                  <a:pt x="706965" y="1840144"/>
                  <a:pt x="706774" y="1843487"/>
                </a:cubicBezTo>
                <a:cubicBezTo>
                  <a:pt x="707260" y="1846401"/>
                  <a:pt x="707993" y="1849268"/>
                  <a:pt x="708965" y="1852060"/>
                </a:cubicBezTo>
                <a:cubicBezTo>
                  <a:pt x="709937" y="1855145"/>
                  <a:pt x="711517" y="1857993"/>
                  <a:pt x="713632" y="1860441"/>
                </a:cubicBezTo>
                <a:cubicBezTo>
                  <a:pt x="716490" y="1864251"/>
                  <a:pt x="716490" y="1864632"/>
                  <a:pt x="718966" y="1860441"/>
                </a:cubicBezTo>
                <a:cubicBezTo>
                  <a:pt x="722233" y="1854936"/>
                  <a:pt x="724310" y="1848802"/>
                  <a:pt x="725062" y="1842439"/>
                </a:cubicBezTo>
                <a:cubicBezTo>
                  <a:pt x="724920" y="1838353"/>
                  <a:pt x="725567" y="1834276"/>
                  <a:pt x="726967" y="1830438"/>
                </a:cubicBezTo>
                <a:cubicBezTo>
                  <a:pt x="729158" y="1827485"/>
                  <a:pt x="732206" y="1828628"/>
                  <a:pt x="733159" y="1824342"/>
                </a:cubicBezTo>
                <a:cubicBezTo>
                  <a:pt x="735540" y="1824342"/>
                  <a:pt x="736778" y="1826437"/>
                  <a:pt x="738206" y="1827961"/>
                </a:cubicBezTo>
                <a:cubicBezTo>
                  <a:pt x="739635" y="1829485"/>
                  <a:pt x="739635" y="1831295"/>
                  <a:pt x="740874" y="1833771"/>
                </a:cubicBezTo>
                <a:cubicBezTo>
                  <a:pt x="742112" y="1836248"/>
                  <a:pt x="744017" y="1837010"/>
                  <a:pt x="744683" y="1840058"/>
                </a:cubicBezTo>
                <a:cubicBezTo>
                  <a:pt x="745169" y="1841906"/>
                  <a:pt x="745522" y="1843782"/>
                  <a:pt x="745732" y="1845678"/>
                </a:cubicBezTo>
                <a:cubicBezTo>
                  <a:pt x="745750" y="1847754"/>
                  <a:pt x="746103" y="1849811"/>
                  <a:pt x="746779" y="1851773"/>
                </a:cubicBezTo>
                <a:cubicBezTo>
                  <a:pt x="747551" y="1853431"/>
                  <a:pt x="748189" y="1855155"/>
                  <a:pt x="748684" y="1856917"/>
                </a:cubicBezTo>
                <a:cubicBezTo>
                  <a:pt x="749827" y="1861108"/>
                  <a:pt x="750684" y="1865299"/>
                  <a:pt x="752018" y="1869109"/>
                </a:cubicBezTo>
                <a:cubicBezTo>
                  <a:pt x="752685" y="1870919"/>
                  <a:pt x="752780" y="1873491"/>
                  <a:pt x="754875" y="1874062"/>
                </a:cubicBezTo>
                <a:cubicBezTo>
                  <a:pt x="756971" y="1874634"/>
                  <a:pt x="759924" y="1872729"/>
                  <a:pt x="760876" y="1871300"/>
                </a:cubicBezTo>
                <a:cubicBezTo>
                  <a:pt x="762972" y="1867966"/>
                  <a:pt x="759924" y="1865966"/>
                  <a:pt x="765067" y="1866156"/>
                </a:cubicBezTo>
                <a:cubicBezTo>
                  <a:pt x="767229" y="1866442"/>
                  <a:pt x="769249" y="1867375"/>
                  <a:pt x="770877" y="1868823"/>
                </a:cubicBezTo>
                <a:cubicBezTo>
                  <a:pt x="774049" y="1871519"/>
                  <a:pt x="776954" y="1874519"/>
                  <a:pt x="779545" y="1877777"/>
                </a:cubicBezTo>
                <a:cubicBezTo>
                  <a:pt x="783165" y="1881301"/>
                  <a:pt x="787832" y="1885302"/>
                  <a:pt x="791737" y="1888635"/>
                </a:cubicBezTo>
                <a:cubicBezTo>
                  <a:pt x="796233" y="1891512"/>
                  <a:pt x="801719" y="1892379"/>
                  <a:pt x="806882" y="1891017"/>
                </a:cubicBezTo>
                <a:cubicBezTo>
                  <a:pt x="818026" y="1888921"/>
                  <a:pt x="824218" y="1871490"/>
                  <a:pt x="827837" y="1862442"/>
                </a:cubicBezTo>
                <a:cubicBezTo>
                  <a:pt x="830218" y="1856441"/>
                  <a:pt x="829837" y="1853774"/>
                  <a:pt x="834885" y="1849678"/>
                </a:cubicBezTo>
                <a:cubicBezTo>
                  <a:pt x="839933" y="1845582"/>
                  <a:pt x="843077" y="1843296"/>
                  <a:pt x="847077" y="1840153"/>
                </a:cubicBezTo>
                <a:cubicBezTo>
                  <a:pt x="849173" y="1838724"/>
                  <a:pt x="853935" y="1837867"/>
                  <a:pt x="855269" y="1836629"/>
                </a:cubicBezTo>
                <a:cubicBezTo>
                  <a:pt x="856602" y="1835391"/>
                  <a:pt x="856984" y="1833295"/>
                  <a:pt x="858889" y="1830247"/>
                </a:cubicBezTo>
                <a:cubicBezTo>
                  <a:pt x="862498" y="1824923"/>
                  <a:pt x="865689" y="1819312"/>
                  <a:pt x="868414" y="1813483"/>
                </a:cubicBezTo>
                <a:cubicBezTo>
                  <a:pt x="869747" y="1810530"/>
                  <a:pt x="870509" y="1808625"/>
                  <a:pt x="871462" y="1806339"/>
                </a:cubicBezTo>
                <a:cubicBezTo>
                  <a:pt x="871709" y="1805263"/>
                  <a:pt x="872062" y="1804206"/>
                  <a:pt x="872509" y="1803196"/>
                </a:cubicBezTo>
                <a:cubicBezTo>
                  <a:pt x="872509" y="1802339"/>
                  <a:pt x="872509" y="1797767"/>
                  <a:pt x="873843" y="1796719"/>
                </a:cubicBezTo>
                <a:cubicBezTo>
                  <a:pt x="879653" y="1793004"/>
                  <a:pt x="883368" y="1800243"/>
                  <a:pt x="886892" y="1801767"/>
                </a:cubicBezTo>
                <a:cubicBezTo>
                  <a:pt x="893274" y="1804435"/>
                  <a:pt x="896417" y="1802815"/>
                  <a:pt x="898512" y="1797767"/>
                </a:cubicBezTo>
                <a:cubicBezTo>
                  <a:pt x="899560" y="1795671"/>
                  <a:pt x="899370" y="1792242"/>
                  <a:pt x="900227" y="1789861"/>
                </a:cubicBezTo>
                <a:cubicBezTo>
                  <a:pt x="901084" y="1787480"/>
                  <a:pt x="902989" y="1787861"/>
                  <a:pt x="903751" y="1786051"/>
                </a:cubicBezTo>
                <a:cubicBezTo>
                  <a:pt x="905942" y="1780146"/>
                  <a:pt x="904418" y="1776526"/>
                  <a:pt x="908228" y="1771097"/>
                </a:cubicBezTo>
                <a:cubicBezTo>
                  <a:pt x="909371" y="1769287"/>
                  <a:pt x="911848" y="1768811"/>
                  <a:pt x="912991" y="1767001"/>
                </a:cubicBezTo>
                <a:cubicBezTo>
                  <a:pt x="914134" y="1765191"/>
                  <a:pt x="914229" y="1761096"/>
                  <a:pt x="915181" y="1758619"/>
                </a:cubicBezTo>
                <a:cubicBezTo>
                  <a:pt x="918839" y="1748408"/>
                  <a:pt x="921230" y="1737788"/>
                  <a:pt x="922325" y="1726996"/>
                </a:cubicBezTo>
                <a:cubicBezTo>
                  <a:pt x="922649" y="1714852"/>
                  <a:pt x="921820" y="1702698"/>
                  <a:pt x="919848" y="1690706"/>
                </a:cubicBezTo>
                <a:cubicBezTo>
                  <a:pt x="920515" y="1678819"/>
                  <a:pt x="922144" y="1666998"/>
                  <a:pt x="924706" y="1655368"/>
                </a:cubicBezTo>
                <a:lnTo>
                  <a:pt x="934231" y="1583740"/>
                </a:lnTo>
                <a:lnTo>
                  <a:pt x="938422" y="1552593"/>
                </a:lnTo>
                <a:cubicBezTo>
                  <a:pt x="939660" y="1543068"/>
                  <a:pt x="943471" y="1531638"/>
                  <a:pt x="939660" y="1523066"/>
                </a:cubicBezTo>
                <a:cubicBezTo>
                  <a:pt x="937375" y="1517446"/>
                  <a:pt x="935565" y="1516113"/>
                  <a:pt x="936898" y="1509160"/>
                </a:cubicBezTo>
                <a:cubicBezTo>
                  <a:pt x="938308" y="1502863"/>
                  <a:pt x="941289" y="1497034"/>
                  <a:pt x="945566" y="1492205"/>
                </a:cubicBezTo>
                <a:cubicBezTo>
                  <a:pt x="945566" y="1491538"/>
                  <a:pt x="946518" y="1490967"/>
                  <a:pt x="946900" y="1490300"/>
                </a:cubicBezTo>
                <a:cubicBezTo>
                  <a:pt x="951976" y="1483470"/>
                  <a:pt x="956262" y="1476089"/>
                  <a:pt x="959663" y="1468297"/>
                </a:cubicBezTo>
                <a:cubicBezTo>
                  <a:pt x="961454" y="1462811"/>
                  <a:pt x="962482" y="1457105"/>
                  <a:pt x="962711" y="1451343"/>
                </a:cubicBezTo>
                <a:cubicBezTo>
                  <a:pt x="962921" y="1449399"/>
                  <a:pt x="963340" y="1447485"/>
                  <a:pt x="963949" y="1445628"/>
                </a:cubicBezTo>
                <a:cubicBezTo>
                  <a:pt x="964902" y="1442961"/>
                  <a:pt x="966426" y="1442198"/>
                  <a:pt x="969283" y="1438008"/>
                </a:cubicBezTo>
                <a:cubicBezTo>
                  <a:pt x="970560" y="1436007"/>
                  <a:pt x="971674" y="1433902"/>
                  <a:pt x="972617" y="1431721"/>
                </a:cubicBezTo>
                <a:cubicBezTo>
                  <a:pt x="973855" y="1429245"/>
                  <a:pt x="974998" y="1426673"/>
                  <a:pt x="976331" y="1424292"/>
                </a:cubicBezTo>
                <a:cubicBezTo>
                  <a:pt x="980332" y="1417243"/>
                  <a:pt x="979475" y="1419243"/>
                  <a:pt x="986523" y="1416005"/>
                </a:cubicBezTo>
                <a:cubicBezTo>
                  <a:pt x="996277" y="1410861"/>
                  <a:pt x="1005306" y="1404461"/>
                  <a:pt x="1013384" y="1396955"/>
                </a:cubicBezTo>
                <a:cubicBezTo>
                  <a:pt x="1017670" y="1393145"/>
                  <a:pt x="1021099" y="1388192"/>
                  <a:pt x="1025290" y="1384096"/>
                </a:cubicBezTo>
                <a:cubicBezTo>
                  <a:pt x="1035482" y="1374571"/>
                  <a:pt x="1031577" y="1368189"/>
                  <a:pt x="1033768" y="1352664"/>
                </a:cubicBezTo>
                <a:lnTo>
                  <a:pt x="1039578" y="1309325"/>
                </a:lnTo>
                <a:lnTo>
                  <a:pt x="1039578" y="1308563"/>
                </a:lnTo>
                <a:cubicBezTo>
                  <a:pt x="1039892" y="1303096"/>
                  <a:pt x="1040597" y="1297647"/>
                  <a:pt x="1041673" y="1292275"/>
                </a:cubicBezTo>
                <a:cubicBezTo>
                  <a:pt x="1043006" y="1287322"/>
                  <a:pt x="1043388" y="1288751"/>
                  <a:pt x="1046245" y="1285227"/>
                </a:cubicBezTo>
                <a:lnTo>
                  <a:pt x="1047198" y="1283893"/>
                </a:lnTo>
                <a:cubicBezTo>
                  <a:pt x="1051865" y="1276416"/>
                  <a:pt x="1056132" y="1268691"/>
                  <a:pt x="1059961" y="1260747"/>
                </a:cubicBezTo>
                <a:cubicBezTo>
                  <a:pt x="1064219" y="1255604"/>
                  <a:pt x="1068105" y="1250165"/>
                  <a:pt x="1071582" y="1244460"/>
                </a:cubicBezTo>
                <a:cubicBezTo>
                  <a:pt x="1075135" y="1234144"/>
                  <a:pt x="1077163" y="1223362"/>
                  <a:pt x="1077582" y="1212456"/>
                </a:cubicBezTo>
                <a:cubicBezTo>
                  <a:pt x="1080059" y="1194930"/>
                  <a:pt x="1082249" y="1177213"/>
                  <a:pt x="1084726" y="1159687"/>
                </a:cubicBezTo>
                <a:cubicBezTo>
                  <a:pt x="1085964" y="1148038"/>
                  <a:pt x="1085964" y="1136284"/>
                  <a:pt x="1084726" y="1124635"/>
                </a:cubicBezTo>
                <a:cubicBezTo>
                  <a:pt x="1084726" y="1117110"/>
                  <a:pt x="1083107" y="1109300"/>
                  <a:pt x="1081869" y="1101680"/>
                </a:cubicBezTo>
                <a:cubicBezTo>
                  <a:pt x="1081869" y="1099203"/>
                  <a:pt x="1081107" y="1096631"/>
                  <a:pt x="1080726" y="1094250"/>
                </a:cubicBezTo>
                <a:cubicBezTo>
                  <a:pt x="1078230" y="1085059"/>
                  <a:pt x="1076382" y="1075696"/>
                  <a:pt x="1075201" y="1066247"/>
                </a:cubicBezTo>
                <a:lnTo>
                  <a:pt x="1075201" y="1065771"/>
                </a:lnTo>
                <a:cubicBezTo>
                  <a:pt x="1075878" y="1055798"/>
                  <a:pt x="1077306" y="1045901"/>
                  <a:pt x="1079487" y="1036148"/>
                </a:cubicBezTo>
                <a:lnTo>
                  <a:pt x="1093489" y="931944"/>
                </a:lnTo>
                <a:lnTo>
                  <a:pt x="1094537" y="924134"/>
                </a:lnTo>
                <a:cubicBezTo>
                  <a:pt x="1095204" y="919086"/>
                  <a:pt x="1096347" y="913847"/>
                  <a:pt x="1096728" y="908703"/>
                </a:cubicBezTo>
                <a:cubicBezTo>
                  <a:pt x="1097023" y="903922"/>
                  <a:pt x="1095928" y="899159"/>
                  <a:pt x="1093584" y="894987"/>
                </a:cubicBezTo>
                <a:close/>
              </a:path>
            </a:pathLst>
          </a:custGeom>
          <a:solidFill>
            <a:srgbClr val="BFBFBF">
              <a:alpha val="40000"/>
            </a:srgbClr>
          </a:solidFill>
          <a:ln w="9525" cap="flat">
            <a:no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327B2720-4853-0077-A8B4-C0FDF5CEB874}"/>
              </a:ext>
            </a:extLst>
          </p:cNvPr>
          <p:cNvSpPr/>
          <p:nvPr/>
        </p:nvSpPr>
        <p:spPr>
          <a:xfrm>
            <a:off x="7230488" y="1758667"/>
            <a:ext cx="420278" cy="339958"/>
          </a:xfrm>
          <a:custGeom>
            <a:avLst/>
            <a:gdLst>
              <a:gd name="connsiteX0" fmla="*/ 287281 w 287316"/>
              <a:gd name="connsiteY0" fmla="*/ 109859 h 232407"/>
              <a:gd name="connsiteX1" fmla="*/ 287281 w 287316"/>
              <a:gd name="connsiteY1" fmla="*/ 112241 h 232407"/>
              <a:gd name="connsiteX2" fmla="*/ 43441 w 287316"/>
              <a:gd name="connsiteY2" fmla="*/ 214920 h 232407"/>
              <a:gd name="connsiteX3" fmla="*/ 102 w 287316"/>
              <a:gd name="connsiteY3" fmla="*/ 107954 h 232407"/>
              <a:gd name="connsiteX4" fmla="*/ 43441 w 287316"/>
              <a:gd name="connsiteY4" fmla="*/ 22229 h 232407"/>
              <a:gd name="connsiteX5" fmla="*/ 191841 w 287316"/>
              <a:gd name="connsiteY5" fmla="*/ 16419 h 232407"/>
              <a:gd name="connsiteX6" fmla="*/ 274422 w 287316"/>
              <a:gd name="connsiteY6" fmla="*/ 76522 h 232407"/>
              <a:gd name="connsiteX7" fmla="*/ 287281 w 287316"/>
              <a:gd name="connsiteY7" fmla="*/ 109859 h 23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316" h="232407">
                <a:moveTo>
                  <a:pt x="287281" y="109859"/>
                </a:moveTo>
                <a:cubicBezTo>
                  <a:pt x="287329" y="110650"/>
                  <a:pt x="287329" y="111450"/>
                  <a:pt x="287281" y="112241"/>
                </a:cubicBezTo>
                <a:cubicBezTo>
                  <a:pt x="281185" y="168438"/>
                  <a:pt x="90399" y="274166"/>
                  <a:pt x="43441" y="214920"/>
                </a:cubicBezTo>
                <a:cubicBezTo>
                  <a:pt x="35631" y="205395"/>
                  <a:pt x="1626" y="157770"/>
                  <a:pt x="102" y="107954"/>
                </a:cubicBezTo>
                <a:cubicBezTo>
                  <a:pt x="-1460" y="73760"/>
                  <a:pt x="14980" y="41241"/>
                  <a:pt x="43441" y="22229"/>
                </a:cubicBezTo>
                <a:cubicBezTo>
                  <a:pt x="86113" y="-9108"/>
                  <a:pt x="143454" y="-3774"/>
                  <a:pt x="191841" y="16419"/>
                </a:cubicBezTo>
                <a:cubicBezTo>
                  <a:pt x="224026" y="29116"/>
                  <a:pt x="252448" y="49804"/>
                  <a:pt x="274422" y="76522"/>
                </a:cubicBezTo>
                <a:cubicBezTo>
                  <a:pt x="282223" y="85933"/>
                  <a:pt x="286738" y="97639"/>
                  <a:pt x="287281" y="109859"/>
                </a:cubicBezTo>
                <a:close/>
              </a:path>
            </a:pathLst>
          </a:custGeom>
          <a:solidFill>
            <a:srgbClr val="BFBFBF"/>
          </a:solidFill>
          <a:ln w="9525" cap="flat">
            <a:no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70F2CFFB-6CAE-A90B-517C-CB85CE22BC85}"/>
              </a:ext>
            </a:extLst>
          </p:cNvPr>
          <p:cNvSpPr/>
          <p:nvPr/>
        </p:nvSpPr>
        <p:spPr>
          <a:xfrm>
            <a:off x="7230638" y="1783103"/>
            <a:ext cx="420129" cy="315524"/>
          </a:xfrm>
          <a:custGeom>
            <a:avLst/>
            <a:gdLst>
              <a:gd name="connsiteX0" fmla="*/ 287179 w 287214"/>
              <a:gd name="connsiteY0" fmla="*/ 93155 h 215703"/>
              <a:gd name="connsiteX1" fmla="*/ 287179 w 287214"/>
              <a:gd name="connsiteY1" fmla="*/ 95536 h 215703"/>
              <a:gd name="connsiteX2" fmla="*/ 43339 w 287214"/>
              <a:gd name="connsiteY2" fmla="*/ 198216 h 215703"/>
              <a:gd name="connsiteX3" fmla="*/ 0 w 287214"/>
              <a:gd name="connsiteY3" fmla="*/ 91250 h 215703"/>
              <a:gd name="connsiteX4" fmla="*/ 34671 w 287214"/>
              <a:gd name="connsiteY4" fmla="*/ 128398 h 215703"/>
              <a:gd name="connsiteX5" fmla="*/ 191738 w 287214"/>
              <a:gd name="connsiteY5" fmla="*/ 1 h 215703"/>
              <a:gd name="connsiteX6" fmla="*/ 274320 w 287214"/>
              <a:gd name="connsiteY6" fmla="*/ 60103 h 215703"/>
              <a:gd name="connsiteX7" fmla="*/ 287179 w 287214"/>
              <a:gd name="connsiteY7" fmla="*/ 93155 h 21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214" h="215703">
                <a:moveTo>
                  <a:pt x="287179" y="93155"/>
                </a:moveTo>
                <a:cubicBezTo>
                  <a:pt x="287226" y="93946"/>
                  <a:pt x="287226" y="94746"/>
                  <a:pt x="287179" y="95536"/>
                </a:cubicBezTo>
                <a:cubicBezTo>
                  <a:pt x="281083" y="151734"/>
                  <a:pt x="90297" y="257461"/>
                  <a:pt x="43339" y="198216"/>
                </a:cubicBezTo>
                <a:cubicBezTo>
                  <a:pt x="35528" y="188691"/>
                  <a:pt x="1524" y="141066"/>
                  <a:pt x="0" y="91250"/>
                </a:cubicBezTo>
                <a:cubicBezTo>
                  <a:pt x="16478" y="110300"/>
                  <a:pt x="30671" y="161926"/>
                  <a:pt x="34671" y="128398"/>
                </a:cubicBezTo>
                <a:cubicBezTo>
                  <a:pt x="44196" y="48864"/>
                  <a:pt x="132398" y="-190"/>
                  <a:pt x="191738" y="1"/>
                </a:cubicBezTo>
                <a:cubicBezTo>
                  <a:pt x="223923" y="12697"/>
                  <a:pt x="252346" y="33386"/>
                  <a:pt x="274320" y="60103"/>
                </a:cubicBezTo>
                <a:cubicBezTo>
                  <a:pt x="279673" y="70676"/>
                  <a:pt x="283978" y="81744"/>
                  <a:pt x="287179" y="93155"/>
                </a:cubicBezTo>
                <a:close/>
              </a:path>
            </a:pathLst>
          </a:custGeom>
          <a:solidFill>
            <a:srgbClr val="BFBFBF">
              <a:alpha val="40000"/>
            </a:srgbClr>
          </a:solidFill>
          <a:ln w="9525" cap="flat">
            <a:no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B8AEC902-E2F2-2C2C-2B5E-E07E63DD6D7F}"/>
              </a:ext>
            </a:extLst>
          </p:cNvPr>
          <p:cNvSpPr/>
          <p:nvPr/>
        </p:nvSpPr>
        <p:spPr>
          <a:xfrm>
            <a:off x="6918962" y="2030857"/>
            <a:ext cx="536736" cy="506276"/>
          </a:xfrm>
          <a:custGeom>
            <a:avLst/>
            <a:gdLst>
              <a:gd name="connsiteX0" fmla="*/ 314037 w 366931"/>
              <a:gd name="connsiteY0" fmla="*/ 5221 h 346107"/>
              <a:gd name="connsiteX1" fmla="*/ 44575 w 366931"/>
              <a:gd name="connsiteY1" fmla="*/ 218676 h 346107"/>
              <a:gd name="connsiteX2" fmla="*/ 61720 w 366931"/>
              <a:gd name="connsiteY2" fmla="*/ 326975 h 346107"/>
              <a:gd name="connsiteX3" fmla="*/ 156970 w 366931"/>
              <a:gd name="connsiteY3" fmla="*/ 337929 h 346107"/>
              <a:gd name="connsiteX4" fmla="*/ 314037 w 366931"/>
              <a:gd name="connsiteY4" fmla="*/ 132284 h 346107"/>
              <a:gd name="connsiteX5" fmla="*/ 314037 w 366931"/>
              <a:gd name="connsiteY5" fmla="*/ 5221 h 346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931" h="346107">
                <a:moveTo>
                  <a:pt x="314037" y="5221"/>
                </a:moveTo>
                <a:cubicBezTo>
                  <a:pt x="202595" y="-21640"/>
                  <a:pt x="130109" y="55989"/>
                  <a:pt x="44575" y="218676"/>
                </a:cubicBezTo>
                <a:cubicBezTo>
                  <a:pt x="-40959" y="381363"/>
                  <a:pt x="14667" y="323451"/>
                  <a:pt x="61720" y="326975"/>
                </a:cubicBezTo>
                <a:cubicBezTo>
                  <a:pt x="108774" y="330499"/>
                  <a:pt x="107535" y="360122"/>
                  <a:pt x="156970" y="337929"/>
                </a:cubicBezTo>
                <a:cubicBezTo>
                  <a:pt x="206405" y="315736"/>
                  <a:pt x="262697" y="152572"/>
                  <a:pt x="314037" y="132284"/>
                </a:cubicBezTo>
                <a:cubicBezTo>
                  <a:pt x="365377" y="111996"/>
                  <a:pt x="401477" y="26366"/>
                  <a:pt x="314037" y="5221"/>
                </a:cubicBezTo>
                <a:close/>
              </a:path>
            </a:pathLst>
          </a:custGeom>
          <a:solidFill>
            <a:srgbClr val="FFFFFF"/>
          </a:solidFill>
          <a:ln w="9525" cap="flat">
            <a:noFill/>
            <a:prstDash val="solid"/>
            <a:miter/>
          </a:ln>
        </p:spPr>
        <p:txBody>
          <a:bodyPr rtlCol="0" anchor="ctr"/>
          <a:lstStyle/>
          <a:p>
            <a:endParaRPr lang="en-US"/>
          </a:p>
        </p:txBody>
      </p:sp>
      <p:sp>
        <p:nvSpPr>
          <p:cNvPr id="571" name="Freeform: Shape 570">
            <a:extLst>
              <a:ext uri="{FF2B5EF4-FFF2-40B4-BE49-F238E27FC236}">
                <a16:creationId xmlns:a16="http://schemas.microsoft.com/office/drawing/2014/main" id="{C434DAE2-9EDB-4797-5440-682D6EE1F341}"/>
              </a:ext>
            </a:extLst>
          </p:cNvPr>
          <p:cNvSpPr/>
          <p:nvPr/>
        </p:nvSpPr>
        <p:spPr>
          <a:xfrm>
            <a:off x="6918606" y="2030724"/>
            <a:ext cx="536729" cy="506233"/>
          </a:xfrm>
          <a:custGeom>
            <a:avLst/>
            <a:gdLst>
              <a:gd name="connsiteX0" fmla="*/ 344379 w 366926"/>
              <a:gd name="connsiteY0" fmla="*/ 110849 h 346078"/>
              <a:gd name="connsiteX1" fmla="*/ 313995 w 366926"/>
              <a:gd name="connsiteY1" fmla="*/ 132375 h 346078"/>
              <a:gd name="connsiteX2" fmla="*/ 156928 w 366926"/>
              <a:gd name="connsiteY2" fmla="*/ 337925 h 346078"/>
              <a:gd name="connsiteX3" fmla="*/ 61678 w 366926"/>
              <a:gd name="connsiteY3" fmla="*/ 327066 h 346078"/>
              <a:gd name="connsiteX4" fmla="*/ 2813 w 366926"/>
              <a:gd name="connsiteY4" fmla="*/ 309254 h 346078"/>
              <a:gd name="connsiteX5" fmla="*/ 44532 w 366926"/>
              <a:gd name="connsiteY5" fmla="*/ 218767 h 346078"/>
              <a:gd name="connsiteX6" fmla="*/ 313995 w 366926"/>
              <a:gd name="connsiteY6" fmla="*/ 5216 h 346078"/>
              <a:gd name="connsiteX7" fmla="*/ 344379 w 366926"/>
              <a:gd name="connsiteY7" fmla="*/ 110849 h 34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926" h="346078">
                <a:moveTo>
                  <a:pt x="344379" y="110849"/>
                </a:moveTo>
                <a:cubicBezTo>
                  <a:pt x="336017" y="120240"/>
                  <a:pt x="325625" y="127603"/>
                  <a:pt x="313995" y="132375"/>
                </a:cubicBezTo>
                <a:cubicBezTo>
                  <a:pt x="262655" y="152663"/>
                  <a:pt x="206553" y="315827"/>
                  <a:pt x="156928" y="337925"/>
                </a:cubicBezTo>
                <a:cubicBezTo>
                  <a:pt x="107302" y="360023"/>
                  <a:pt x="108636" y="330590"/>
                  <a:pt x="61678" y="327066"/>
                </a:cubicBezTo>
                <a:cubicBezTo>
                  <a:pt x="27673" y="324399"/>
                  <a:pt x="-10808" y="354022"/>
                  <a:pt x="2813" y="309254"/>
                </a:cubicBezTo>
                <a:cubicBezTo>
                  <a:pt x="14176" y="277984"/>
                  <a:pt x="28140" y="247713"/>
                  <a:pt x="44532" y="218767"/>
                </a:cubicBezTo>
                <a:cubicBezTo>
                  <a:pt x="130257" y="56080"/>
                  <a:pt x="202552" y="-21644"/>
                  <a:pt x="313995" y="5216"/>
                </a:cubicBezTo>
                <a:cubicBezTo>
                  <a:pt x="382384" y="21790"/>
                  <a:pt x="375240" y="77321"/>
                  <a:pt x="344379" y="110849"/>
                </a:cubicBezTo>
                <a:close/>
              </a:path>
            </a:pathLst>
          </a:custGeom>
          <a:solidFill>
            <a:srgbClr val="BFBFBF">
              <a:alpha val="40000"/>
            </a:srgbClr>
          </a:solidFill>
          <a:ln w="9525"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75ADF9B1-A0D6-4111-5998-C9AB899B221A}"/>
              </a:ext>
            </a:extLst>
          </p:cNvPr>
          <p:cNvSpPr/>
          <p:nvPr/>
        </p:nvSpPr>
        <p:spPr>
          <a:xfrm>
            <a:off x="6918606" y="2030970"/>
            <a:ext cx="503748" cy="505987"/>
          </a:xfrm>
          <a:custGeom>
            <a:avLst/>
            <a:gdLst>
              <a:gd name="connsiteX0" fmla="*/ 344379 w 344379"/>
              <a:gd name="connsiteY0" fmla="*/ 110681 h 345910"/>
              <a:gd name="connsiteX1" fmla="*/ 313995 w 344379"/>
              <a:gd name="connsiteY1" fmla="*/ 132207 h 345910"/>
              <a:gd name="connsiteX2" fmla="*/ 156928 w 344379"/>
              <a:gd name="connsiteY2" fmla="*/ 337757 h 345910"/>
              <a:gd name="connsiteX3" fmla="*/ 61678 w 344379"/>
              <a:gd name="connsiteY3" fmla="*/ 326898 h 345910"/>
              <a:gd name="connsiteX4" fmla="*/ 2813 w 344379"/>
              <a:gd name="connsiteY4" fmla="*/ 309086 h 345910"/>
              <a:gd name="connsiteX5" fmla="*/ 59963 w 344379"/>
              <a:gd name="connsiteY5" fmla="*/ 267557 h 345910"/>
              <a:gd name="connsiteX6" fmla="*/ 85490 w 344379"/>
              <a:gd name="connsiteY6" fmla="*/ 299752 h 345910"/>
              <a:gd name="connsiteX7" fmla="*/ 129495 w 344379"/>
              <a:gd name="connsiteY7" fmla="*/ 273939 h 345910"/>
              <a:gd name="connsiteX8" fmla="*/ 130257 w 344379"/>
              <a:gd name="connsiteY8" fmla="*/ 259652 h 345910"/>
              <a:gd name="connsiteX9" fmla="*/ 149307 w 344379"/>
              <a:gd name="connsiteY9" fmla="*/ 142780 h 345910"/>
              <a:gd name="connsiteX10" fmla="*/ 153498 w 344379"/>
              <a:gd name="connsiteY10" fmla="*/ 115633 h 345910"/>
              <a:gd name="connsiteX11" fmla="*/ 208839 w 344379"/>
              <a:gd name="connsiteY11" fmla="*/ 36576 h 345910"/>
              <a:gd name="connsiteX12" fmla="*/ 247891 w 344379"/>
              <a:gd name="connsiteY12" fmla="*/ 9430 h 345910"/>
              <a:gd name="connsiteX13" fmla="*/ 257892 w 344379"/>
              <a:gd name="connsiteY13" fmla="*/ 2858 h 345910"/>
              <a:gd name="connsiteX14" fmla="*/ 267989 w 344379"/>
              <a:gd name="connsiteY14" fmla="*/ 0 h 345910"/>
              <a:gd name="connsiteX15" fmla="*/ 303327 w 344379"/>
              <a:gd name="connsiteY15" fmla="*/ 44672 h 345910"/>
              <a:gd name="connsiteX16" fmla="*/ 344379 w 344379"/>
              <a:gd name="connsiteY16" fmla="*/ 110681 h 34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4379" h="345910">
                <a:moveTo>
                  <a:pt x="344379" y="110681"/>
                </a:moveTo>
                <a:cubicBezTo>
                  <a:pt x="336017" y="120072"/>
                  <a:pt x="325625" y="127435"/>
                  <a:pt x="313995" y="132207"/>
                </a:cubicBezTo>
                <a:cubicBezTo>
                  <a:pt x="262655" y="152495"/>
                  <a:pt x="206553" y="315659"/>
                  <a:pt x="156928" y="337757"/>
                </a:cubicBezTo>
                <a:cubicBezTo>
                  <a:pt x="107302" y="359855"/>
                  <a:pt x="108636" y="330422"/>
                  <a:pt x="61678" y="326898"/>
                </a:cubicBezTo>
                <a:cubicBezTo>
                  <a:pt x="27673" y="324231"/>
                  <a:pt x="-10808" y="353854"/>
                  <a:pt x="2813" y="309086"/>
                </a:cubicBezTo>
                <a:cubicBezTo>
                  <a:pt x="14243" y="333470"/>
                  <a:pt x="49009" y="289274"/>
                  <a:pt x="59963" y="267557"/>
                </a:cubicBezTo>
                <a:cubicBezTo>
                  <a:pt x="74727" y="238982"/>
                  <a:pt x="70726" y="311849"/>
                  <a:pt x="85490" y="299752"/>
                </a:cubicBezTo>
                <a:cubicBezTo>
                  <a:pt x="97872" y="289751"/>
                  <a:pt x="125019" y="292037"/>
                  <a:pt x="129495" y="273939"/>
                </a:cubicBezTo>
                <a:cubicBezTo>
                  <a:pt x="130372" y="269234"/>
                  <a:pt x="130629" y="264424"/>
                  <a:pt x="130257" y="259652"/>
                </a:cubicBezTo>
                <a:cubicBezTo>
                  <a:pt x="129210" y="220790"/>
                  <a:pt x="145783" y="181737"/>
                  <a:pt x="149307" y="142780"/>
                </a:cubicBezTo>
                <a:cubicBezTo>
                  <a:pt x="149593" y="133598"/>
                  <a:pt x="151003" y="124482"/>
                  <a:pt x="153498" y="115633"/>
                </a:cubicBezTo>
                <a:cubicBezTo>
                  <a:pt x="163671" y="84363"/>
                  <a:pt x="182940" y="56836"/>
                  <a:pt x="208839" y="36576"/>
                </a:cubicBezTo>
                <a:cubicBezTo>
                  <a:pt x="221345" y="26822"/>
                  <a:pt x="234385" y="17755"/>
                  <a:pt x="247891" y="9430"/>
                </a:cubicBezTo>
                <a:cubicBezTo>
                  <a:pt x="251511" y="7334"/>
                  <a:pt x="253606" y="3905"/>
                  <a:pt x="257892" y="2858"/>
                </a:cubicBezTo>
                <a:cubicBezTo>
                  <a:pt x="261360" y="2334"/>
                  <a:pt x="264760" y="1372"/>
                  <a:pt x="267989" y="0"/>
                </a:cubicBezTo>
                <a:cubicBezTo>
                  <a:pt x="279609" y="14954"/>
                  <a:pt x="292087" y="29337"/>
                  <a:pt x="303327" y="44672"/>
                </a:cubicBezTo>
                <a:cubicBezTo>
                  <a:pt x="319081" y="65322"/>
                  <a:pt x="332826" y="87421"/>
                  <a:pt x="344379" y="110681"/>
                </a:cubicBezTo>
                <a:close/>
              </a:path>
            </a:pathLst>
          </a:custGeom>
          <a:solidFill>
            <a:srgbClr val="BFBFBF">
              <a:alpha val="40000"/>
            </a:srgbClr>
          </a:solidFill>
          <a:ln w="9525" cap="flat">
            <a:noFill/>
            <a:prstDash val="solid"/>
            <a:miter/>
          </a:ln>
        </p:spPr>
        <p:txBody>
          <a:bodyPr rtlCol="0" anchor="ctr"/>
          <a:lstStyle/>
          <a:p>
            <a:endParaRPr lang="en-US"/>
          </a:p>
        </p:txBody>
      </p:sp>
      <p:sp>
        <p:nvSpPr>
          <p:cNvPr id="573" name="Freeform: Shape 572">
            <a:extLst>
              <a:ext uri="{FF2B5EF4-FFF2-40B4-BE49-F238E27FC236}">
                <a16:creationId xmlns:a16="http://schemas.microsoft.com/office/drawing/2014/main" id="{54C81F4C-45F8-0019-FAF6-3E79B86F1B18}"/>
              </a:ext>
            </a:extLst>
          </p:cNvPr>
          <p:cNvSpPr/>
          <p:nvPr/>
        </p:nvSpPr>
        <p:spPr>
          <a:xfrm>
            <a:off x="7157753" y="1790535"/>
            <a:ext cx="906082" cy="1262839"/>
          </a:xfrm>
          <a:custGeom>
            <a:avLst/>
            <a:gdLst>
              <a:gd name="connsiteX0" fmla="*/ 595990 w 619428"/>
              <a:gd name="connsiteY0" fmla="*/ 348964 h 863319"/>
              <a:gd name="connsiteX1" fmla="*/ 360246 w 619428"/>
              <a:gd name="connsiteY1" fmla="*/ 704913 h 863319"/>
              <a:gd name="connsiteX2" fmla="*/ 187463 w 619428"/>
              <a:gd name="connsiteY2" fmla="*/ 863219 h 863319"/>
              <a:gd name="connsiteX3" fmla="*/ 120788 w 619428"/>
              <a:gd name="connsiteY3" fmla="*/ 855884 h 863319"/>
              <a:gd name="connsiteX4" fmla="*/ 93356 w 619428"/>
              <a:gd name="connsiteY4" fmla="*/ 844359 h 863319"/>
              <a:gd name="connsiteX5" fmla="*/ 42302 w 619428"/>
              <a:gd name="connsiteY5" fmla="*/ 768159 h 863319"/>
              <a:gd name="connsiteX6" fmla="*/ 35825 w 619428"/>
              <a:gd name="connsiteY6" fmla="*/ 742251 h 863319"/>
              <a:gd name="connsiteX7" fmla="*/ 16203 w 619428"/>
              <a:gd name="connsiteY7" fmla="*/ 643096 h 863319"/>
              <a:gd name="connsiteX8" fmla="*/ 18013 w 619428"/>
              <a:gd name="connsiteY8" fmla="*/ 625379 h 863319"/>
              <a:gd name="connsiteX9" fmla="*/ 25919 w 619428"/>
              <a:gd name="connsiteY9" fmla="*/ 598900 h 863319"/>
              <a:gd name="connsiteX10" fmla="*/ 16394 w 619428"/>
              <a:gd name="connsiteY10" fmla="*/ 372776 h 863319"/>
              <a:gd name="connsiteX11" fmla="*/ 11 w 619428"/>
              <a:gd name="connsiteY11" fmla="*/ 318293 h 863319"/>
              <a:gd name="connsiteX12" fmla="*/ 51160 w 619428"/>
              <a:gd name="connsiteY12" fmla="*/ 220472 h 863319"/>
              <a:gd name="connsiteX13" fmla="*/ 87832 w 619428"/>
              <a:gd name="connsiteY13" fmla="*/ 144938 h 863319"/>
              <a:gd name="connsiteX14" fmla="*/ 117835 w 619428"/>
              <a:gd name="connsiteY14" fmla="*/ 78835 h 863319"/>
              <a:gd name="connsiteX15" fmla="*/ 118978 w 619428"/>
              <a:gd name="connsiteY15" fmla="*/ 77597 h 863319"/>
              <a:gd name="connsiteX16" fmla="*/ 118978 w 619428"/>
              <a:gd name="connsiteY16" fmla="*/ 77597 h 863319"/>
              <a:gd name="connsiteX17" fmla="*/ 178795 w 619428"/>
              <a:gd name="connsiteY17" fmla="*/ 42926 h 863319"/>
              <a:gd name="connsiteX18" fmla="*/ 242803 w 619428"/>
              <a:gd name="connsiteY18" fmla="*/ 10922 h 863319"/>
              <a:gd name="connsiteX19" fmla="*/ 279284 w 619428"/>
              <a:gd name="connsiteY19" fmla="*/ 4635 h 863319"/>
              <a:gd name="connsiteX20" fmla="*/ 299096 w 619428"/>
              <a:gd name="connsiteY20" fmla="*/ 8350 h 863319"/>
              <a:gd name="connsiteX21" fmla="*/ 319860 w 619428"/>
              <a:gd name="connsiteY21" fmla="*/ 9874 h 863319"/>
              <a:gd name="connsiteX22" fmla="*/ 323099 w 619428"/>
              <a:gd name="connsiteY22" fmla="*/ 8540 h 863319"/>
              <a:gd name="connsiteX23" fmla="*/ 346626 w 619428"/>
              <a:gd name="connsiteY23" fmla="*/ 1111 h 863319"/>
              <a:gd name="connsiteX24" fmla="*/ 357770 w 619428"/>
              <a:gd name="connsiteY24" fmla="*/ 63 h 863319"/>
              <a:gd name="connsiteX25" fmla="*/ 369867 w 619428"/>
              <a:gd name="connsiteY25" fmla="*/ 3397 h 863319"/>
              <a:gd name="connsiteX26" fmla="*/ 427017 w 619428"/>
              <a:gd name="connsiteY26" fmla="*/ 27114 h 863319"/>
              <a:gd name="connsiteX27" fmla="*/ 430636 w 619428"/>
              <a:gd name="connsiteY27" fmla="*/ 29210 h 863319"/>
              <a:gd name="connsiteX28" fmla="*/ 468069 w 619428"/>
              <a:gd name="connsiteY28" fmla="*/ 57213 h 863319"/>
              <a:gd name="connsiteX29" fmla="*/ 520838 w 619428"/>
              <a:gd name="connsiteY29" fmla="*/ 85788 h 863319"/>
              <a:gd name="connsiteX30" fmla="*/ 595990 w 619428"/>
              <a:gd name="connsiteY30" fmla="*/ 348964 h 86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9428" h="863319">
                <a:moveTo>
                  <a:pt x="595990" y="348964"/>
                </a:moveTo>
                <a:cubicBezTo>
                  <a:pt x="526267" y="456120"/>
                  <a:pt x="463402" y="629856"/>
                  <a:pt x="360246" y="704913"/>
                </a:cubicBezTo>
                <a:cubicBezTo>
                  <a:pt x="257091" y="779970"/>
                  <a:pt x="267759" y="863219"/>
                  <a:pt x="187463" y="863219"/>
                </a:cubicBezTo>
                <a:cubicBezTo>
                  <a:pt x="165003" y="863866"/>
                  <a:pt x="142571" y="861399"/>
                  <a:pt x="120788" y="855884"/>
                </a:cubicBezTo>
                <a:cubicBezTo>
                  <a:pt x="111149" y="853360"/>
                  <a:pt x="101909" y="849474"/>
                  <a:pt x="93356" y="844359"/>
                </a:cubicBezTo>
                <a:cubicBezTo>
                  <a:pt x="70115" y="830262"/>
                  <a:pt x="53922" y="806259"/>
                  <a:pt x="42302" y="768159"/>
                </a:cubicBezTo>
                <a:cubicBezTo>
                  <a:pt x="39711" y="759634"/>
                  <a:pt x="37549" y="750995"/>
                  <a:pt x="35825" y="742251"/>
                </a:cubicBezTo>
                <a:cubicBezTo>
                  <a:pt x="21880" y="711104"/>
                  <a:pt x="15175" y="677205"/>
                  <a:pt x="16203" y="643096"/>
                </a:cubicBezTo>
                <a:cubicBezTo>
                  <a:pt x="16499" y="637162"/>
                  <a:pt x="17099" y="631247"/>
                  <a:pt x="18013" y="625379"/>
                </a:cubicBezTo>
                <a:cubicBezTo>
                  <a:pt x="19375" y="616226"/>
                  <a:pt x="22042" y="607310"/>
                  <a:pt x="25919" y="598900"/>
                </a:cubicBezTo>
                <a:cubicBezTo>
                  <a:pt x="27919" y="497840"/>
                  <a:pt x="53732" y="433736"/>
                  <a:pt x="16394" y="372776"/>
                </a:cubicBezTo>
                <a:cubicBezTo>
                  <a:pt x="5440" y="356736"/>
                  <a:pt x="-284" y="337705"/>
                  <a:pt x="11" y="318293"/>
                </a:cubicBezTo>
                <a:cubicBezTo>
                  <a:pt x="1440" y="283146"/>
                  <a:pt x="27348" y="254476"/>
                  <a:pt x="51160" y="220472"/>
                </a:cubicBezTo>
                <a:cubicBezTo>
                  <a:pt x="68353" y="198021"/>
                  <a:pt x="80830" y="172332"/>
                  <a:pt x="87832" y="144938"/>
                </a:cubicBezTo>
                <a:cubicBezTo>
                  <a:pt x="92089" y="120726"/>
                  <a:pt x="102414" y="97980"/>
                  <a:pt x="117835" y="78835"/>
                </a:cubicBezTo>
                <a:cubicBezTo>
                  <a:pt x="118188" y="78397"/>
                  <a:pt x="118569" y="77987"/>
                  <a:pt x="118978" y="77597"/>
                </a:cubicBezTo>
                <a:lnTo>
                  <a:pt x="118978" y="77597"/>
                </a:lnTo>
                <a:cubicBezTo>
                  <a:pt x="134894" y="60185"/>
                  <a:pt x="155773" y="48079"/>
                  <a:pt x="178795" y="42926"/>
                </a:cubicBezTo>
                <a:cubicBezTo>
                  <a:pt x="203179" y="37496"/>
                  <a:pt x="220324" y="20732"/>
                  <a:pt x="242803" y="10922"/>
                </a:cubicBezTo>
                <a:cubicBezTo>
                  <a:pt x="254300" y="5997"/>
                  <a:pt x="266796" y="3844"/>
                  <a:pt x="279284" y="4635"/>
                </a:cubicBezTo>
                <a:cubicBezTo>
                  <a:pt x="286028" y="4959"/>
                  <a:pt x="292695" y="6207"/>
                  <a:pt x="299096" y="8350"/>
                </a:cubicBezTo>
                <a:cubicBezTo>
                  <a:pt x="308621" y="11684"/>
                  <a:pt x="310240" y="14446"/>
                  <a:pt x="319860" y="9874"/>
                </a:cubicBezTo>
                <a:lnTo>
                  <a:pt x="323099" y="8540"/>
                </a:lnTo>
                <a:cubicBezTo>
                  <a:pt x="330652" y="5226"/>
                  <a:pt x="338539" y="2730"/>
                  <a:pt x="346626" y="1111"/>
                </a:cubicBezTo>
                <a:cubicBezTo>
                  <a:pt x="350264" y="196"/>
                  <a:pt x="354027" y="-156"/>
                  <a:pt x="357770" y="63"/>
                </a:cubicBezTo>
                <a:cubicBezTo>
                  <a:pt x="361942" y="596"/>
                  <a:pt x="366009" y="1720"/>
                  <a:pt x="369867" y="3397"/>
                </a:cubicBezTo>
                <a:cubicBezTo>
                  <a:pt x="389678" y="9331"/>
                  <a:pt x="408824" y="17284"/>
                  <a:pt x="427017" y="27114"/>
                </a:cubicBezTo>
                <a:cubicBezTo>
                  <a:pt x="428265" y="27743"/>
                  <a:pt x="429474" y="28438"/>
                  <a:pt x="430636" y="29210"/>
                </a:cubicBezTo>
                <a:cubicBezTo>
                  <a:pt x="444114" y="37125"/>
                  <a:pt x="456668" y="46516"/>
                  <a:pt x="468069" y="57213"/>
                </a:cubicBezTo>
                <a:cubicBezTo>
                  <a:pt x="486776" y="64500"/>
                  <a:pt x="504503" y="74101"/>
                  <a:pt x="520838" y="85788"/>
                </a:cubicBezTo>
                <a:cubicBezTo>
                  <a:pt x="610373" y="150653"/>
                  <a:pt x="647520" y="270097"/>
                  <a:pt x="595990" y="348964"/>
                </a:cubicBezTo>
                <a:close/>
              </a:path>
            </a:pathLst>
          </a:custGeom>
          <a:solidFill>
            <a:srgbClr val="FFFFFF"/>
          </a:solidFill>
          <a:ln w="9525" cap="flat">
            <a:noFill/>
            <a:prstDash val="solid"/>
            <a:miter/>
          </a:ln>
        </p:spPr>
        <p:txBody>
          <a:bodyPr rtlCol="0" anchor="ctr"/>
          <a:lstStyle/>
          <a:p>
            <a:endParaRPr lang="en-US"/>
          </a:p>
        </p:txBody>
      </p:sp>
      <p:sp>
        <p:nvSpPr>
          <p:cNvPr id="574" name="Freeform: Shape 573">
            <a:extLst>
              <a:ext uri="{FF2B5EF4-FFF2-40B4-BE49-F238E27FC236}">
                <a16:creationId xmlns:a16="http://schemas.microsoft.com/office/drawing/2014/main" id="{484A4269-6AA5-AF6D-2ED6-9E6449CC1CCF}"/>
              </a:ext>
            </a:extLst>
          </p:cNvPr>
          <p:cNvSpPr/>
          <p:nvPr/>
        </p:nvSpPr>
        <p:spPr>
          <a:xfrm>
            <a:off x="7156639" y="2256683"/>
            <a:ext cx="95490" cy="449195"/>
          </a:xfrm>
          <a:custGeom>
            <a:avLst/>
            <a:gdLst>
              <a:gd name="connsiteX0" fmla="*/ 16394 w 65280"/>
              <a:gd name="connsiteY0" fmla="*/ 54483 h 307085"/>
              <a:gd name="connsiteX1" fmla="*/ 11 w 65280"/>
              <a:gd name="connsiteY1" fmla="*/ 0 h 307085"/>
              <a:gd name="connsiteX2" fmla="*/ 63638 w 65280"/>
              <a:gd name="connsiteY2" fmla="*/ 103918 h 307085"/>
              <a:gd name="connsiteX3" fmla="*/ 44588 w 65280"/>
              <a:gd name="connsiteY3" fmla="*/ 257937 h 307085"/>
              <a:gd name="connsiteX4" fmla="*/ 18108 w 65280"/>
              <a:gd name="connsiteY4" fmla="*/ 307086 h 307085"/>
              <a:gd name="connsiteX5" fmla="*/ 26014 w 65280"/>
              <a:gd name="connsiteY5" fmla="*/ 280702 h 307085"/>
              <a:gd name="connsiteX6" fmla="*/ 26014 w 65280"/>
              <a:gd name="connsiteY6" fmla="*/ 280702 h 307085"/>
              <a:gd name="connsiteX7" fmla="*/ 16394 w 65280"/>
              <a:gd name="connsiteY7" fmla="*/ 54483 h 3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80" h="307085">
                <a:moveTo>
                  <a:pt x="16394" y="54483"/>
                </a:moveTo>
                <a:cubicBezTo>
                  <a:pt x="5440" y="38443"/>
                  <a:pt x="-284" y="19412"/>
                  <a:pt x="11" y="0"/>
                </a:cubicBezTo>
                <a:cubicBezTo>
                  <a:pt x="12870" y="55912"/>
                  <a:pt x="76211" y="87916"/>
                  <a:pt x="63638" y="103918"/>
                </a:cubicBezTo>
                <a:cubicBezTo>
                  <a:pt x="51065" y="119920"/>
                  <a:pt x="51541" y="215074"/>
                  <a:pt x="44588" y="257937"/>
                </a:cubicBezTo>
                <a:cubicBezTo>
                  <a:pt x="39349" y="291274"/>
                  <a:pt x="23633" y="290608"/>
                  <a:pt x="18108" y="307086"/>
                </a:cubicBezTo>
                <a:cubicBezTo>
                  <a:pt x="19461" y="297961"/>
                  <a:pt x="22128" y="289074"/>
                  <a:pt x="26014" y="280702"/>
                </a:cubicBezTo>
                <a:lnTo>
                  <a:pt x="26014" y="280702"/>
                </a:lnTo>
                <a:cubicBezTo>
                  <a:pt x="28300" y="180022"/>
                  <a:pt x="54113" y="115443"/>
                  <a:pt x="16394" y="54483"/>
                </a:cubicBezTo>
                <a:close/>
              </a:path>
            </a:pathLst>
          </a:custGeom>
          <a:solidFill>
            <a:srgbClr val="BFBFBF">
              <a:alpha val="40000"/>
            </a:srgbClr>
          </a:solidFill>
          <a:ln w="9525"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A7778791-AA8D-8E68-4BA8-FF12D7DD9695}"/>
              </a:ext>
            </a:extLst>
          </p:cNvPr>
          <p:cNvSpPr/>
          <p:nvPr/>
        </p:nvSpPr>
        <p:spPr>
          <a:xfrm>
            <a:off x="7180886" y="1872021"/>
            <a:ext cx="882803" cy="1181911"/>
          </a:xfrm>
          <a:custGeom>
            <a:avLst/>
            <a:gdLst>
              <a:gd name="connsiteX0" fmla="*/ 504833 w 603514"/>
              <a:gd name="connsiteY0" fmla="*/ 30463 h 807994"/>
              <a:gd name="connsiteX1" fmla="*/ 504261 w 603514"/>
              <a:gd name="connsiteY1" fmla="*/ 39321 h 807994"/>
              <a:gd name="connsiteX2" fmla="*/ 503118 w 603514"/>
              <a:gd name="connsiteY2" fmla="*/ 41035 h 807994"/>
              <a:gd name="connsiteX3" fmla="*/ 500451 w 603514"/>
              <a:gd name="connsiteY3" fmla="*/ 42940 h 807994"/>
              <a:gd name="connsiteX4" fmla="*/ 499213 w 603514"/>
              <a:gd name="connsiteY4" fmla="*/ 43607 h 807994"/>
              <a:gd name="connsiteX5" fmla="*/ 494450 w 603514"/>
              <a:gd name="connsiteY5" fmla="*/ 46084 h 807994"/>
              <a:gd name="connsiteX6" fmla="*/ 487402 w 603514"/>
              <a:gd name="connsiteY6" fmla="*/ 46084 h 807994"/>
              <a:gd name="connsiteX7" fmla="*/ 439205 w 603514"/>
              <a:gd name="connsiteY7" fmla="*/ 27034 h 807994"/>
              <a:gd name="connsiteX8" fmla="*/ 419584 w 603514"/>
              <a:gd name="connsiteY8" fmla="*/ 13889 h 807994"/>
              <a:gd name="connsiteX9" fmla="*/ 383770 w 603514"/>
              <a:gd name="connsiteY9" fmla="*/ 268 h 807994"/>
              <a:gd name="connsiteX10" fmla="*/ 344337 w 603514"/>
              <a:gd name="connsiteY10" fmla="*/ 27796 h 807994"/>
              <a:gd name="connsiteX11" fmla="*/ 351956 w 603514"/>
              <a:gd name="connsiteY11" fmla="*/ 35892 h 807994"/>
              <a:gd name="connsiteX12" fmla="*/ 357957 w 603514"/>
              <a:gd name="connsiteY12" fmla="*/ 50941 h 807994"/>
              <a:gd name="connsiteX13" fmla="*/ 359767 w 603514"/>
              <a:gd name="connsiteY13" fmla="*/ 78469 h 807994"/>
              <a:gd name="connsiteX14" fmla="*/ 354909 w 603514"/>
              <a:gd name="connsiteY14" fmla="*/ 87994 h 807994"/>
              <a:gd name="connsiteX15" fmla="*/ 336812 w 603514"/>
              <a:gd name="connsiteY15" fmla="*/ 89232 h 807994"/>
              <a:gd name="connsiteX16" fmla="*/ 363577 w 603514"/>
              <a:gd name="connsiteY16" fmla="*/ 109615 h 807994"/>
              <a:gd name="connsiteX17" fmla="*/ 379293 w 603514"/>
              <a:gd name="connsiteY17" fmla="*/ 116283 h 807994"/>
              <a:gd name="connsiteX18" fmla="*/ 401296 w 603514"/>
              <a:gd name="connsiteY18" fmla="*/ 127332 h 807994"/>
              <a:gd name="connsiteX19" fmla="*/ 414345 w 603514"/>
              <a:gd name="connsiteY19" fmla="*/ 127999 h 807994"/>
              <a:gd name="connsiteX20" fmla="*/ 482068 w 603514"/>
              <a:gd name="connsiteY20" fmla="*/ 113521 h 807994"/>
              <a:gd name="connsiteX21" fmla="*/ 519120 w 603514"/>
              <a:gd name="connsiteY21" fmla="*/ 113521 h 807994"/>
              <a:gd name="connsiteX22" fmla="*/ 530074 w 603514"/>
              <a:gd name="connsiteY22" fmla="*/ 136285 h 807994"/>
              <a:gd name="connsiteX23" fmla="*/ 445301 w 603514"/>
              <a:gd name="connsiteY23" fmla="*/ 164860 h 807994"/>
              <a:gd name="connsiteX24" fmla="*/ 433014 w 603514"/>
              <a:gd name="connsiteY24" fmla="*/ 166670 h 807994"/>
              <a:gd name="connsiteX25" fmla="*/ 410154 w 603514"/>
              <a:gd name="connsiteY25" fmla="*/ 199817 h 807994"/>
              <a:gd name="connsiteX26" fmla="*/ 432824 w 603514"/>
              <a:gd name="connsiteY26" fmla="*/ 247442 h 807994"/>
              <a:gd name="connsiteX27" fmla="*/ 446825 w 603514"/>
              <a:gd name="connsiteY27" fmla="*/ 265159 h 807994"/>
              <a:gd name="connsiteX28" fmla="*/ 431490 w 603514"/>
              <a:gd name="connsiteY28" fmla="*/ 288590 h 807994"/>
              <a:gd name="connsiteX29" fmla="*/ 428537 w 603514"/>
              <a:gd name="connsiteY29" fmla="*/ 290305 h 807994"/>
              <a:gd name="connsiteX30" fmla="*/ 446159 w 603514"/>
              <a:gd name="connsiteY30" fmla="*/ 331738 h 807994"/>
              <a:gd name="connsiteX31" fmla="*/ 449778 w 603514"/>
              <a:gd name="connsiteY31" fmla="*/ 398413 h 807994"/>
              <a:gd name="connsiteX32" fmla="*/ 398057 w 603514"/>
              <a:gd name="connsiteY32" fmla="*/ 445372 h 807994"/>
              <a:gd name="connsiteX33" fmla="*/ 382627 w 603514"/>
              <a:gd name="connsiteY33" fmla="*/ 462040 h 807994"/>
              <a:gd name="connsiteX34" fmla="*/ 350813 w 603514"/>
              <a:gd name="connsiteY34" fmla="*/ 522048 h 807994"/>
              <a:gd name="connsiteX35" fmla="*/ 319571 w 603514"/>
              <a:gd name="connsiteY35" fmla="*/ 579198 h 807994"/>
              <a:gd name="connsiteX36" fmla="*/ 315190 w 603514"/>
              <a:gd name="connsiteY36" fmla="*/ 587866 h 807994"/>
              <a:gd name="connsiteX37" fmla="*/ 293854 w 603514"/>
              <a:gd name="connsiteY37" fmla="*/ 630919 h 807994"/>
              <a:gd name="connsiteX38" fmla="*/ 266708 w 603514"/>
              <a:gd name="connsiteY38" fmla="*/ 669019 h 807994"/>
              <a:gd name="connsiteX39" fmla="*/ 259659 w 603514"/>
              <a:gd name="connsiteY39" fmla="*/ 677401 h 807994"/>
              <a:gd name="connsiteX40" fmla="*/ 256135 w 603514"/>
              <a:gd name="connsiteY40" fmla="*/ 681211 h 807994"/>
              <a:gd name="connsiteX41" fmla="*/ 254706 w 603514"/>
              <a:gd name="connsiteY41" fmla="*/ 685783 h 807994"/>
              <a:gd name="connsiteX42" fmla="*/ 190031 w 603514"/>
              <a:gd name="connsiteY42" fmla="*/ 774175 h 807994"/>
              <a:gd name="connsiteX43" fmla="*/ 158885 w 603514"/>
              <a:gd name="connsiteY43" fmla="*/ 779509 h 807994"/>
              <a:gd name="connsiteX44" fmla="*/ 94020 w 603514"/>
              <a:gd name="connsiteY44" fmla="*/ 769984 h 807994"/>
              <a:gd name="connsiteX45" fmla="*/ 56396 w 603514"/>
              <a:gd name="connsiteY45" fmla="*/ 738361 h 807994"/>
              <a:gd name="connsiteX46" fmla="*/ 100687 w 603514"/>
              <a:gd name="connsiteY46" fmla="*/ 712834 h 807994"/>
              <a:gd name="connsiteX47" fmla="*/ 148883 w 603514"/>
              <a:gd name="connsiteY47" fmla="*/ 661494 h 807994"/>
              <a:gd name="connsiteX48" fmla="*/ 119356 w 603514"/>
              <a:gd name="connsiteY48" fmla="*/ 649207 h 807994"/>
              <a:gd name="connsiteX49" fmla="*/ 49823 w 603514"/>
              <a:gd name="connsiteY49" fmla="*/ 679591 h 807994"/>
              <a:gd name="connsiteX50" fmla="*/ 103 w 603514"/>
              <a:gd name="connsiteY50" fmla="*/ 589390 h 807994"/>
              <a:gd name="connsiteX51" fmla="*/ 103 w 603514"/>
              <a:gd name="connsiteY51" fmla="*/ 587770 h 807994"/>
              <a:gd name="connsiteX52" fmla="*/ 19724 w 603514"/>
              <a:gd name="connsiteY52" fmla="*/ 686926 h 807994"/>
              <a:gd name="connsiteX53" fmla="*/ 26201 w 603514"/>
              <a:gd name="connsiteY53" fmla="*/ 712834 h 807994"/>
              <a:gd name="connsiteX54" fmla="*/ 77255 w 603514"/>
              <a:gd name="connsiteY54" fmla="*/ 789034 h 807994"/>
              <a:gd name="connsiteX55" fmla="*/ 104687 w 603514"/>
              <a:gd name="connsiteY55" fmla="*/ 800559 h 807994"/>
              <a:gd name="connsiteX56" fmla="*/ 171362 w 603514"/>
              <a:gd name="connsiteY56" fmla="*/ 807893 h 807994"/>
              <a:gd name="connsiteX57" fmla="*/ 344146 w 603514"/>
              <a:gd name="connsiteY57" fmla="*/ 649588 h 807994"/>
              <a:gd name="connsiteX58" fmla="*/ 579890 w 603514"/>
              <a:gd name="connsiteY58" fmla="*/ 293638 h 807994"/>
              <a:gd name="connsiteX59" fmla="*/ 504833 w 603514"/>
              <a:gd name="connsiteY59" fmla="*/ 30463 h 807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3514" h="807994">
                <a:moveTo>
                  <a:pt x="504833" y="30463"/>
                </a:moveTo>
                <a:cubicBezTo>
                  <a:pt x="504833" y="33425"/>
                  <a:pt x="504642" y="36387"/>
                  <a:pt x="504261" y="39321"/>
                </a:cubicBezTo>
                <a:cubicBezTo>
                  <a:pt x="504223" y="40064"/>
                  <a:pt x="503785" y="40721"/>
                  <a:pt x="503118" y="41035"/>
                </a:cubicBezTo>
                <a:cubicBezTo>
                  <a:pt x="502166" y="41607"/>
                  <a:pt x="501404" y="42369"/>
                  <a:pt x="500451" y="42940"/>
                </a:cubicBezTo>
                <a:lnTo>
                  <a:pt x="499213" y="43607"/>
                </a:lnTo>
                <a:cubicBezTo>
                  <a:pt x="497594" y="44845"/>
                  <a:pt x="496641" y="46179"/>
                  <a:pt x="494450" y="46084"/>
                </a:cubicBezTo>
                <a:cubicBezTo>
                  <a:pt x="492107" y="46274"/>
                  <a:pt x="489745" y="46274"/>
                  <a:pt x="487402" y="46084"/>
                </a:cubicBezTo>
                <a:cubicBezTo>
                  <a:pt x="470447" y="42264"/>
                  <a:pt x="454188" y="35835"/>
                  <a:pt x="439205" y="27034"/>
                </a:cubicBezTo>
                <a:cubicBezTo>
                  <a:pt x="432443" y="22938"/>
                  <a:pt x="426156" y="18080"/>
                  <a:pt x="419584" y="13889"/>
                </a:cubicBezTo>
                <a:cubicBezTo>
                  <a:pt x="408773" y="6812"/>
                  <a:pt x="396553" y="2164"/>
                  <a:pt x="383770" y="268"/>
                </a:cubicBezTo>
                <a:cubicBezTo>
                  <a:pt x="370149" y="-1446"/>
                  <a:pt x="328049" y="4745"/>
                  <a:pt x="344337" y="27796"/>
                </a:cubicBezTo>
                <a:cubicBezTo>
                  <a:pt x="346432" y="30844"/>
                  <a:pt x="349575" y="32939"/>
                  <a:pt x="351956" y="35892"/>
                </a:cubicBezTo>
                <a:cubicBezTo>
                  <a:pt x="355071" y="40388"/>
                  <a:pt x="357128" y="45531"/>
                  <a:pt x="357957" y="50941"/>
                </a:cubicBezTo>
                <a:cubicBezTo>
                  <a:pt x="360453" y="59895"/>
                  <a:pt x="361062" y="69268"/>
                  <a:pt x="359767" y="78469"/>
                </a:cubicBezTo>
                <a:cubicBezTo>
                  <a:pt x="359357" y="82126"/>
                  <a:pt x="357633" y="85517"/>
                  <a:pt x="354909" y="87994"/>
                </a:cubicBezTo>
                <a:cubicBezTo>
                  <a:pt x="351195" y="90756"/>
                  <a:pt x="330430" y="80469"/>
                  <a:pt x="336812" y="89232"/>
                </a:cubicBezTo>
                <a:cubicBezTo>
                  <a:pt x="343622" y="98423"/>
                  <a:pt x="352909" y="105491"/>
                  <a:pt x="363577" y="109615"/>
                </a:cubicBezTo>
                <a:cubicBezTo>
                  <a:pt x="369082" y="111139"/>
                  <a:pt x="374369" y="113387"/>
                  <a:pt x="379293" y="116283"/>
                </a:cubicBezTo>
                <a:cubicBezTo>
                  <a:pt x="385656" y="121645"/>
                  <a:pt x="393190" y="125436"/>
                  <a:pt x="401296" y="127332"/>
                </a:cubicBezTo>
                <a:cubicBezTo>
                  <a:pt x="405601" y="128122"/>
                  <a:pt x="409983" y="128351"/>
                  <a:pt x="414345" y="127999"/>
                </a:cubicBezTo>
                <a:cubicBezTo>
                  <a:pt x="437310" y="125217"/>
                  <a:pt x="459979" y="120369"/>
                  <a:pt x="482068" y="113521"/>
                </a:cubicBezTo>
                <a:cubicBezTo>
                  <a:pt x="494355" y="110092"/>
                  <a:pt x="508262" y="106948"/>
                  <a:pt x="519120" y="113521"/>
                </a:cubicBezTo>
                <a:cubicBezTo>
                  <a:pt x="526788" y="118416"/>
                  <a:pt x="531036" y="127237"/>
                  <a:pt x="530074" y="136285"/>
                </a:cubicBezTo>
                <a:cubicBezTo>
                  <a:pt x="530074" y="167337"/>
                  <a:pt x="463399" y="163241"/>
                  <a:pt x="445301" y="164860"/>
                </a:cubicBezTo>
                <a:cubicBezTo>
                  <a:pt x="441149" y="164984"/>
                  <a:pt x="437024" y="165594"/>
                  <a:pt x="433014" y="166670"/>
                </a:cubicBezTo>
                <a:cubicBezTo>
                  <a:pt x="419231" y="171871"/>
                  <a:pt x="410116" y="185082"/>
                  <a:pt x="410154" y="199817"/>
                </a:cubicBezTo>
                <a:cubicBezTo>
                  <a:pt x="411364" y="218000"/>
                  <a:pt x="419479" y="235031"/>
                  <a:pt x="432824" y="247442"/>
                </a:cubicBezTo>
                <a:cubicBezTo>
                  <a:pt x="438558" y="252424"/>
                  <a:pt x="443301" y="258434"/>
                  <a:pt x="446825" y="265159"/>
                </a:cubicBezTo>
                <a:cubicBezTo>
                  <a:pt x="452159" y="278779"/>
                  <a:pt x="441206" y="283447"/>
                  <a:pt x="431490" y="288590"/>
                </a:cubicBezTo>
                <a:cubicBezTo>
                  <a:pt x="430728" y="289066"/>
                  <a:pt x="429014" y="289638"/>
                  <a:pt x="428537" y="290305"/>
                </a:cubicBezTo>
                <a:cubicBezTo>
                  <a:pt x="419965" y="304211"/>
                  <a:pt x="439015" y="320213"/>
                  <a:pt x="446159" y="331738"/>
                </a:cubicBezTo>
                <a:cubicBezTo>
                  <a:pt x="458722" y="351874"/>
                  <a:pt x="460094" y="377039"/>
                  <a:pt x="449778" y="398413"/>
                </a:cubicBezTo>
                <a:cubicBezTo>
                  <a:pt x="437681" y="419940"/>
                  <a:pt x="416155" y="430132"/>
                  <a:pt x="398057" y="445372"/>
                </a:cubicBezTo>
                <a:cubicBezTo>
                  <a:pt x="392323" y="450353"/>
                  <a:pt x="387151" y="455944"/>
                  <a:pt x="382627" y="462040"/>
                </a:cubicBezTo>
                <a:cubicBezTo>
                  <a:pt x="368625" y="480519"/>
                  <a:pt x="361767" y="502045"/>
                  <a:pt x="350813" y="522048"/>
                </a:cubicBezTo>
                <a:cubicBezTo>
                  <a:pt x="339860" y="542050"/>
                  <a:pt x="329287" y="559195"/>
                  <a:pt x="319571" y="579198"/>
                </a:cubicBezTo>
                <a:cubicBezTo>
                  <a:pt x="318143" y="582055"/>
                  <a:pt x="316619" y="584913"/>
                  <a:pt x="315190" y="587866"/>
                </a:cubicBezTo>
                <a:lnTo>
                  <a:pt x="293854" y="630919"/>
                </a:lnTo>
                <a:cubicBezTo>
                  <a:pt x="286805" y="644930"/>
                  <a:pt x="277652" y="657779"/>
                  <a:pt x="266708" y="669019"/>
                </a:cubicBezTo>
                <a:cubicBezTo>
                  <a:pt x="264136" y="671686"/>
                  <a:pt x="262136" y="674638"/>
                  <a:pt x="259659" y="677401"/>
                </a:cubicBezTo>
                <a:cubicBezTo>
                  <a:pt x="257183" y="680163"/>
                  <a:pt x="256802" y="679496"/>
                  <a:pt x="256135" y="681211"/>
                </a:cubicBezTo>
                <a:cubicBezTo>
                  <a:pt x="255468" y="682925"/>
                  <a:pt x="255468" y="684163"/>
                  <a:pt x="254706" y="685783"/>
                </a:cubicBezTo>
                <a:cubicBezTo>
                  <a:pt x="237085" y="720263"/>
                  <a:pt x="230132" y="757411"/>
                  <a:pt x="190031" y="774175"/>
                </a:cubicBezTo>
                <a:cubicBezTo>
                  <a:pt x="180278" y="778594"/>
                  <a:pt x="169553" y="780433"/>
                  <a:pt x="158885" y="779509"/>
                </a:cubicBezTo>
                <a:cubicBezTo>
                  <a:pt x="126119" y="775413"/>
                  <a:pt x="119642" y="757696"/>
                  <a:pt x="94020" y="769984"/>
                </a:cubicBezTo>
                <a:cubicBezTo>
                  <a:pt x="68397" y="782271"/>
                  <a:pt x="55443" y="741409"/>
                  <a:pt x="56396" y="738361"/>
                </a:cubicBezTo>
                <a:cubicBezTo>
                  <a:pt x="57348" y="735313"/>
                  <a:pt x="78303" y="731788"/>
                  <a:pt x="100687" y="712834"/>
                </a:cubicBezTo>
                <a:cubicBezTo>
                  <a:pt x="123071" y="693879"/>
                  <a:pt x="132786" y="692355"/>
                  <a:pt x="148883" y="661494"/>
                </a:cubicBezTo>
                <a:cubicBezTo>
                  <a:pt x="164981" y="630633"/>
                  <a:pt x="135548" y="645016"/>
                  <a:pt x="119356" y="649207"/>
                </a:cubicBezTo>
                <a:cubicBezTo>
                  <a:pt x="103163" y="653398"/>
                  <a:pt x="71255" y="677782"/>
                  <a:pt x="49823" y="679591"/>
                </a:cubicBezTo>
                <a:cubicBezTo>
                  <a:pt x="28392" y="681401"/>
                  <a:pt x="2198" y="628347"/>
                  <a:pt x="103" y="589390"/>
                </a:cubicBezTo>
                <a:cubicBezTo>
                  <a:pt x="103" y="588913"/>
                  <a:pt x="103" y="588247"/>
                  <a:pt x="103" y="587770"/>
                </a:cubicBezTo>
                <a:cubicBezTo>
                  <a:pt x="-926" y="621879"/>
                  <a:pt x="5780" y="655779"/>
                  <a:pt x="19724" y="686926"/>
                </a:cubicBezTo>
                <a:cubicBezTo>
                  <a:pt x="21448" y="695670"/>
                  <a:pt x="23611" y="704309"/>
                  <a:pt x="26201" y="712834"/>
                </a:cubicBezTo>
                <a:cubicBezTo>
                  <a:pt x="37822" y="750934"/>
                  <a:pt x="54014" y="774556"/>
                  <a:pt x="77255" y="789034"/>
                </a:cubicBezTo>
                <a:cubicBezTo>
                  <a:pt x="85809" y="794149"/>
                  <a:pt x="95048" y="798035"/>
                  <a:pt x="104687" y="800559"/>
                </a:cubicBezTo>
                <a:cubicBezTo>
                  <a:pt x="126471" y="806074"/>
                  <a:pt x="148903" y="808541"/>
                  <a:pt x="171362" y="807893"/>
                </a:cubicBezTo>
                <a:cubicBezTo>
                  <a:pt x="251658" y="807893"/>
                  <a:pt x="240990" y="724835"/>
                  <a:pt x="344146" y="649588"/>
                </a:cubicBezTo>
                <a:cubicBezTo>
                  <a:pt x="447302" y="574340"/>
                  <a:pt x="510167" y="400795"/>
                  <a:pt x="579890" y="293638"/>
                </a:cubicBezTo>
                <a:cubicBezTo>
                  <a:pt x="631706" y="214390"/>
                  <a:pt x="594558" y="94947"/>
                  <a:pt x="504833" y="30463"/>
                </a:cubicBezTo>
                <a:close/>
              </a:path>
            </a:pathLst>
          </a:custGeom>
          <a:solidFill>
            <a:srgbClr val="BFBFBF">
              <a:alpha val="40000"/>
            </a:srgbClr>
          </a:solidFill>
          <a:ln w="9525"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57109BF7-C1CE-E577-7762-B6D4E5C4B4C7}"/>
              </a:ext>
            </a:extLst>
          </p:cNvPr>
          <p:cNvSpPr/>
          <p:nvPr/>
        </p:nvSpPr>
        <p:spPr>
          <a:xfrm>
            <a:off x="7207510" y="2821750"/>
            <a:ext cx="205910" cy="130206"/>
          </a:xfrm>
          <a:custGeom>
            <a:avLst/>
            <a:gdLst>
              <a:gd name="connsiteX0" fmla="*/ 0 w 140767"/>
              <a:gd name="connsiteY0" fmla="*/ 30325 h 89013"/>
              <a:gd name="connsiteX1" fmla="*/ 44958 w 140767"/>
              <a:gd name="connsiteY1" fmla="*/ 80617 h 89013"/>
              <a:gd name="connsiteX2" fmla="*/ 128016 w 140767"/>
              <a:gd name="connsiteY2" fmla="*/ 226 h 89013"/>
              <a:gd name="connsiteX3" fmla="*/ 104775 w 140767"/>
              <a:gd name="connsiteY3" fmla="*/ 44517 h 89013"/>
              <a:gd name="connsiteX4" fmla="*/ 52959 w 140767"/>
              <a:gd name="connsiteY4" fmla="*/ 88618 h 89013"/>
              <a:gd name="connsiteX5" fmla="*/ 0 w 140767"/>
              <a:gd name="connsiteY5" fmla="*/ 30325 h 8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767" h="89013">
                <a:moveTo>
                  <a:pt x="0" y="30325"/>
                </a:moveTo>
                <a:cubicBezTo>
                  <a:pt x="0" y="30325"/>
                  <a:pt x="23527" y="75283"/>
                  <a:pt x="44958" y="80617"/>
                </a:cubicBezTo>
                <a:cubicBezTo>
                  <a:pt x="66389" y="85951"/>
                  <a:pt x="103918" y="-5108"/>
                  <a:pt x="128016" y="226"/>
                </a:cubicBezTo>
                <a:cubicBezTo>
                  <a:pt x="152114" y="5560"/>
                  <a:pt x="140780" y="34135"/>
                  <a:pt x="104775" y="44517"/>
                </a:cubicBezTo>
                <a:cubicBezTo>
                  <a:pt x="68771" y="54899"/>
                  <a:pt x="77057" y="82617"/>
                  <a:pt x="52959" y="88618"/>
                </a:cubicBezTo>
                <a:cubicBezTo>
                  <a:pt x="28861" y="94618"/>
                  <a:pt x="0" y="30325"/>
                  <a:pt x="0" y="30325"/>
                </a:cubicBezTo>
                <a:close/>
              </a:path>
            </a:pathLst>
          </a:custGeom>
          <a:solidFill>
            <a:srgbClr val="8F7879"/>
          </a:solidFill>
          <a:ln w="9525"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9854AB7F-2D19-5333-152E-921721FB7557}"/>
              </a:ext>
            </a:extLst>
          </p:cNvPr>
          <p:cNvSpPr/>
          <p:nvPr/>
        </p:nvSpPr>
        <p:spPr>
          <a:xfrm>
            <a:off x="7293753" y="2858432"/>
            <a:ext cx="292205" cy="184065"/>
          </a:xfrm>
          <a:custGeom>
            <a:avLst/>
            <a:gdLst>
              <a:gd name="connsiteX0" fmla="*/ 170879 w 199761"/>
              <a:gd name="connsiteY0" fmla="*/ 68874 h 125833"/>
              <a:gd name="connsiteX1" fmla="*/ 81725 w 199761"/>
              <a:gd name="connsiteY1" fmla="*/ 123833 h 125833"/>
              <a:gd name="connsiteX2" fmla="*/ 27432 w 199761"/>
              <a:gd name="connsiteY2" fmla="*/ 125834 h 125833"/>
              <a:gd name="connsiteX3" fmla="*/ 0 w 199761"/>
              <a:gd name="connsiteY3" fmla="*/ 114308 h 125833"/>
              <a:gd name="connsiteX4" fmla="*/ 11430 w 199761"/>
              <a:gd name="connsiteY4" fmla="*/ 114308 h 125833"/>
              <a:gd name="connsiteX5" fmla="*/ 97155 w 199761"/>
              <a:gd name="connsiteY5" fmla="*/ 114308 h 125833"/>
              <a:gd name="connsiteX6" fmla="*/ 192405 w 199761"/>
              <a:gd name="connsiteY6" fmla="*/ 5152 h 125833"/>
              <a:gd name="connsiteX7" fmla="*/ 170879 w 199761"/>
              <a:gd name="connsiteY7" fmla="*/ 68874 h 125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761" h="125833">
                <a:moveTo>
                  <a:pt x="170879" y="68874"/>
                </a:moveTo>
                <a:cubicBezTo>
                  <a:pt x="133255" y="100974"/>
                  <a:pt x="108014" y="125167"/>
                  <a:pt x="81725" y="123833"/>
                </a:cubicBezTo>
                <a:cubicBezTo>
                  <a:pt x="64865" y="123072"/>
                  <a:pt x="44863" y="125548"/>
                  <a:pt x="27432" y="125834"/>
                </a:cubicBezTo>
                <a:cubicBezTo>
                  <a:pt x="17793" y="123310"/>
                  <a:pt x="8554" y="119423"/>
                  <a:pt x="0" y="114308"/>
                </a:cubicBezTo>
                <a:cubicBezTo>
                  <a:pt x="3753" y="115261"/>
                  <a:pt x="7677" y="115261"/>
                  <a:pt x="11430" y="114308"/>
                </a:cubicBezTo>
                <a:cubicBezTo>
                  <a:pt x="48006" y="105641"/>
                  <a:pt x="73057" y="117071"/>
                  <a:pt x="97155" y="114308"/>
                </a:cubicBezTo>
                <a:cubicBezTo>
                  <a:pt x="121253" y="111546"/>
                  <a:pt x="182880" y="27155"/>
                  <a:pt x="192405" y="5152"/>
                </a:cubicBezTo>
                <a:cubicBezTo>
                  <a:pt x="201930" y="-16851"/>
                  <a:pt x="208407" y="36775"/>
                  <a:pt x="170879" y="68874"/>
                </a:cubicBezTo>
                <a:close/>
              </a:path>
            </a:pathLst>
          </a:custGeom>
          <a:solidFill>
            <a:srgbClr val="8F7879"/>
          </a:solidFill>
          <a:ln w="9525" cap="flat">
            <a:no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55998687-AC72-E5E2-FF68-51FFB6BA5133}"/>
              </a:ext>
            </a:extLst>
          </p:cNvPr>
          <p:cNvSpPr/>
          <p:nvPr/>
        </p:nvSpPr>
        <p:spPr>
          <a:xfrm>
            <a:off x="7630077" y="2291138"/>
            <a:ext cx="57254" cy="37716"/>
          </a:xfrm>
          <a:custGeom>
            <a:avLst/>
            <a:gdLst>
              <a:gd name="connsiteX0" fmla="*/ 29349 w 39141"/>
              <a:gd name="connsiteY0" fmla="*/ 1591 h 25784"/>
              <a:gd name="connsiteX1" fmla="*/ 6584 w 39141"/>
              <a:gd name="connsiteY1" fmla="*/ 23689 h 25784"/>
              <a:gd name="connsiteX2" fmla="*/ 29349 w 39141"/>
              <a:gd name="connsiteY2" fmla="*/ 1591 h 25784"/>
            </a:gdLst>
            <a:ahLst/>
            <a:cxnLst>
              <a:cxn ang="0">
                <a:pos x="connsiteX0" y="connsiteY0"/>
              </a:cxn>
              <a:cxn ang="0">
                <a:pos x="connsiteX1" y="connsiteY1"/>
              </a:cxn>
              <a:cxn ang="0">
                <a:pos x="connsiteX2" y="connsiteY2"/>
              </a:cxn>
            </a:cxnLst>
            <a:rect l="l" t="t" r="r" b="b"/>
            <a:pathLst>
              <a:path w="39141" h="25784">
                <a:moveTo>
                  <a:pt x="29349" y="1591"/>
                </a:moveTo>
                <a:cubicBezTo>
                  <a:pt x="12394" y="-5934"/>
                  <a:pt x="-11799" y="15212"/>
                  <a:pt x="6584" y="23689"/>
                </a:cubicBezTo>
                <a:cubicBezTo>
                  <a:pt x="24967" y="32166"/>
                  <a:pt x="54685" y="12926"/>
                  <a:pt x="29349" y="1591"/>
                </a:cubicBezTo>
                <a:close/>
              </a:path>
            </a:pathLst>
          </a:custGeom>
          <a:solidFill>
            <a:srgbClr val="3F4244"/>
          </a:solidFill>
          <a:ln w="9525" cap="flat">
            <a:no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3E4BB30C-EF88-FC15-756F-31ABEEEC8C73}"/>
              </a:ext>
            </a:extLst>
          </p:cNvPr>
          <p:cNvSpPr/>
          <p:nvPr/>
        </p:nvSpPr>
        <p:spPr>
          <a:xfrm>
            <a:off x="7541899" y="2272335"/>
            <a:ext cx="193038" cy="105423"/>
          </a:xfrm>
          <a:custGeom>
            <a:avLst/>
            <a:gdLst>
              <a:gd name="connsiteX0" fmla="*/ 39529 w 131967"/>
              <a:gd name="connsiteY0" fmla="*/ 27114 h 72071"/>
              <a:gd name="connsiteX1" fmla="*/ 89821 w 131967"/>
              <a:gd name="connsiteY1" fmla="*/ 349 h 72071"/>
              <a:gd name="connsiteX2" fmla="*/ 131636 w 131967"/>
              <a:gd name="connsiteY2" fmla="*/ 26923 h 72071"/>
              <a:gd name="connsiteX3" fmla="*/ 116396 w 131967"/>
              <a:gd name="connsiteY3" fmla="*/ 31114 h 72071"/>
              <a:gd name="connsiteX4" fmla="*/ 90583 w 131967"/>
              <a:gd name="connsiteY4" fmla="*/ 59689 h 72071"/>
              <a:gd name="connsiteX5" fmla="*/ 53721 w 131967"/>
              <a:gd name="connsiteY5" fmla="*/ 36258 h 72071"/>
              <a:gd name="connsiteX6" fmla="*/ 48197 w 131967"/>
              <a:gd name="connsiteY6" fmla="*/ 66166 h 72071"/>
              <a:gd name="connsiteX7" fmla="*/ 37053 w 131967"/>
              <a:gd name="connsiteY7" fmla="*/ 51117 h 72071"/>
              <a:gd name="connsiteX8" fmla="*/ 0 w 131967"/>
              <a:gd name="connsiteY8" fmla="*/ 72072 h 72071"/>
              <a:gd name="connsiteX9" fmla="*/ 39529 w 131967"/>
              <a:gd name="connsiteY9" fmla="*/ 27114 h 7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967" h="72071">
                <a:moveTo>
                  <a:pt x="39529" y="27114"/>
                </a:moveTo>
                <a:cubicBezTo>
                  <a:pt x="52388" y="16065"/>
                  <a:pt x="64865" y="-2795"/>
                  <a:pt x="89821" y="349"/>
                </a:cubicBezTo>
                <a:cubicBezTo>
                  <a:pt x="114777" y="3492"/>
                  <a:pt x="129159" y="15874"/>
                  <a:pt x="131636" y="26923"/>
                </a:cubicBezTo>
                <a:cubicBezTo>
                  <a:pt x="134112" y="37972"/>
                  <a:pt x="122111" y="21685"/>
                  <a:pt x="116396" y="31114"/>
                </a:cubicBezTo>
                <a:cubicBezTo>
                  <a:pt x="110681" y="40544"/>
                  <a:pt x="108776" y="53689"/>
                  <a:pt x="90583" y="59689"/>
                </a:cubicBezTo>
                <a:cubicBezTo>
                  <a:pt x="72390" y="65690"/>
                  <a:pt x="47435" y="45021"/>
                  <a:pt x="53721" y="36258"/>
                </a:cubicBezTo>
                <a:cubicBezTo>
                  <a:pt x="60008" y="27495"/>
                  <a:pt x="49435" y="54260"/>
                  <a:pt x="48197" y="66166"/>
                </a:cubicBezTo>
                <a:cubicBezTo>
                  <a:pt x="46959" y="78073"/>
                  <a:pt x="33243" y="59785"/>
                  <a:pt x="37053" y="51117"/>
                </a:cubicBezTo>
                <a:cubicBezTo>
                  <a:pt x="40862" y="42449"/>
                  <a:pt x="0" y="72072"/>
                  <a:pt x="0" y="72072"/>
                </a:cubicBezTo>
                <a:cubicBezTo>
                  <a:pt x="11078" y="55365"/>
                  <a:pt x="24375" y="40239"/>
                  <a:pt x="39529" y="27114"/>
                </a:cubicBezTo>
                <a:close/>
              </a:path>
            </a:pathLst>
          </a:custGeom>
          <a:solidFill>
            <a:srgbClr val="BFBFBF">
              <a:alpha val="40000"/>
            </a:srgbClr>
          </a:solidFill>
          <a:ln w="9525"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B1571933-AD7C-2B5C-8F09-A8F5AE98EAF8}"/>
              </a:ext>
            </a:extLst>
          </p:cNvPr>
          <p:cNvSpPr/>
          <p:nvPr/>
        </p:nvSpPr>
        <p:spPr>
          <a:xfrm>
            <a:off x="7611663" y="1745682"/>
            <a:ext cx="770465" cy="864895"/>
          </a:xfrm>
          <a:custGeom>
            <a:avLst/>
            <a:gdLst>
              <a:gd name="connsiteX0" fmla="*/ 434367 w 526716"/>
              <a:gd name="connsiteY0" fmla="*/ 469352 h 591271"/>
              <a:gd name="connsiteX1" fmla="*/ 445035 w 526716"/>
              <a:gd name="connsiteY1" fmla="*/ 591272 h 591271"/>
              <a:gd name="connsiteX2" fmla="*/ 381789 w 526716"/>
              <a:gd name="connsiteY2" fmla="*/ 453350 h 591271"/>
              <a:gd name="connsiteX3" fmla="*/ 406268 w 526716"/>
              <a:gd name="connsiteY3" fmla="*/ 398676 h 591271"/>
              <a:gd name="connsiteX4" fmla="*/ 275395 w 526716"/>
              <a:gd name="connsiteY4" fmla="*/ 174267 h 591271"/>
              <a:gd name="connsiteX5" fmla="*/ 160428 w 526716"/>
              <a:gd name="connsiteY5" fmla="*/ 193317 h 591271"/>
              <a:gd name="connsiteX6" fmla="*/ 51272 w 526716"/>
              <a:gd name="connsiteY6" fmla="*/ 156360 h 591271"/>
              <a:gd name="connsiteX7" fmla="*/ 8314 w 526716"/>
              <a:gd name="connsiteY7" fmla="*/ 55776 h 591271"/>
              <a:gd name="connsiteX8" fmla="*/ 10028 w 526716"/>
              <a:gd name="connsiteY8" fmla="*/ 54633 h 591271"/>
              <a:gd name="connsiteX9" fmla="*/ 450369 w 526716"/>
              <a:gd name="connsiteY9" fmla="*/ 94352 h 591271"/>
              <a:gd name="connsiteX10" fmla="*/ 526569 w 526716"/>
              <a:gd name="connsiteY10" fmla="*/ 269612 h 591271"/>
              <a:gd name="connsiteX11" fmla="*/ 526569 w 526716"/>
              <a:gd name="connsiteY11" fmla="*/ 271517 h 591271"/>
              <a:gd name="connsiteX12" fmla="*/ 452369 w 526716"/>
              <a:gd name="connsiteY12" fmla="*/ 448968 h 591271"/>
              <a:gd name="connsiteX13" fmla="*/ 434367 w 526716"/>
              <a:gd name="connsiteY13" fmla="*/ 469352 h 59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6716" h="591271">
                <a:moveTo>
                  <a:pt x="434367" y="469352"/>
                </a:moveTo>
                <a:cubicBezTo>
                  <a:pt x="382075" y="526502"/>
                  <a:pt x="445035" y="591272"/>
                  <a:pt x="445035" y="591272"/>
                </a:cubicBezTo>
                <a:cubicBezTo>
                  <a:pt x="373502" y="573269"/>
                  <a:pt x="360549" y="518215"/>
                  <a:pt x="381789" y="453350"/>
                </a:cubicBezTo>
                <a:cubicBezTo>
                  <a:pt x="388104" y="434357"/>
                  <a:pt x="396305" y="416040"/>
                  <a:pt x="406268" y="398676"/>
                </a:cubicBezTo>
                <a:cubicBezTo>
                  <a:pt x="452560" y="315237"/>
                  <a:pt x="404840" y="203604"/>
                  <a:pt x="275395" y="174267"/>
                </a:cubicBezTo>
                <a:cubicBezTo>
                  <a:pt x="167191" y="149883"/>
                  <a:pt x="200052" y="187888"/>
                  <a:pt x="160428" y="193317"/>
                </a:cubicBezTo>
                <a:cubicBezTo>
                  <a:pt x="124900" y="197984"/>
                  <a:pt x="77656" y="187507"/>
                  <a:pt x="51272" y="156360"/>
                </a:cubicBezTo>
                <a:cubicBezTo>
                  <a:pt x="20506" y="119879"/>
                  <a:pt x="-16927" y="73302"/>
                  <a:pt x="8314" y="55776"/>
                </a:cubicBezTo>
                <a:lnTo>
                  <a:pt x="10028" y="54633"/>
                </a:lnTo>
                <a:cubicBezTo>
                  <a:pt x="143378" y="-36331"/>
                  <a:pt x="348928" y="-7279"/>
                  <a:pt x="450369" y="94352"/>
                </a:cubicBezTo>
                <a:cubicBezTo>
                  <a:pt x="504185" y="148169"/>
                  <a:pt x="528474" y="210938"/>
                  <a:pt x="526569" y="269612"/>
                </a:cubicBezTo>
                <a:cubicBezTo>
                  <a:pt x="526569" y="270279"/>
                  <a:pt x="526569" y="270851"/>
                  <a:pt x="526569" y="271517"/>
                </a:cubicBezTo>
                <a:cubicBezTo>
                  <a:pt x="529712" y="346765"/>
                  <a:pt x="481992" y="413821"/>
                  <a:pt x="452369" y="448968"/>
                </a:cubicBezTo>
                <a:cubicBezTo>
                  <a:pt x="444845" y="457922"/>
                  <a:pt x="438368" y="464875"/>
                  <a:pt x="434367" y="469352"/>
                </a:cubicBezTo>
                <a:close/>
              </a:path>
            </a:pathLst>
          </a:custGeom>
          <a:solidFill>
            <a:srgbClr val="BFBFBF"/>
          </a:solidFill>
          <a:ln w="9525"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28ABA15B-A8F8-8B66-AF21-4EB4E3637CEB}"/>
              </a:ext>
            </a:extLst>
          </p:cNvPr>
          <p:cNvSpPr/>
          <p:nvPr/>
        </p:nvSpPr>
        <p:spPr>
          <a:xfrm>
            <a:off x="7231056" y="1796942"/>
            <a:ext cx="397922" cy="315953"/>
          </a:xfrm>
          <a:custGeom>
            <a:avLst/>
            <a:gdLst>
              <a:gd name="connsiteX0" fmla="*/ 244507 w 272033"/>
              <a:gd name="connsiteY0" fmla="*/ 47594 h 215996"/>
              <a:gd name="connsiteX1" fmla="*/ 226410 w 272033"/>
              <a:gd name="connsiteY1" fmla="*/ 31783 h 215996"/>
              <a:gd name="connsiteX2" fmla="*/ 176879 w 272033"/>
              <a:gd name="connsiteY2" fmla="*/ 36545 h 215996"/>
              <a:gd name="connsiteX3" fmla="*/ 197644 w 272033"/>
              <a:gd name="connsiteY3" fmla="*/ 20353 h 215996"/>
              <a:gd name="connsiteX4" fmla="*/ 126016 w 272033"/>
              <a:gd name="connsiteY4" fmla="*/ 47594 h 215996"/>
              <a:gd name="connsiteX5" fmla="*/ 103823 w 272033"/>
              <a:gd name="connsiteY5" fmla="*/ 54833 h 215996"/>
              <a:gd name="connsiteX6" fmla="*/ 103823 w 272033"/>
              <a:gd name="connsiteY6" fmla="*/ 54833 h 215996"/>
              <a:gd name="connsiteX7" fmla="*/ 97822 w 272033"/>
              <a:gd name="connsiteY7" fmla="*/ 57691 h 215996"/>
              <a:gd name="connsiteX8" fmla="*/ 61055 w 272033"/>
              <a:gd name="connsiteY8" fmla="*/ 90838 h 215996"/>
              <a:gd name="connsiteX9" fmla="*/ 49626 w 272033"/>
              <a:gd name="connsiteY9" fmla="*/ 140558 h 215996"/>
              <a:gd name="connsiteX10" fmla="*/ 40101 w 272033"/>
              <a:gd name="connsiteY10" fmla="*/ 176944 h 215996"/>
              <a:gd name="connsiteX11" fmla="*/ 39434 w 272033"/>
              <a:gd name="connsiteY11" fmla="*/ 211901 h 215996"/>
              <a:gd name="connsiteX12" fmla="*/ 23622 w 272033"/>
              <a:gd name="connsiteY12" fmla="*/ 214568 h 215996"/>
              <a:gd name="connsiteX13" fmla="*/ 6191 w 272033"/>
              <a:gd name="connsiteY13" fmla="*/ 215234 h 215996"/>
              <a:gd name="connsiteX14" fmla="*/ 0 w 272033"/>
              <a:gd name="connsiteY14" fmla="*/ 215996 h 215996"/>
              <a:gd name="connsiteX15" fmla="*/ 36671 w 272033"/>
              <a:gd name="connsiteY15" fmla="*/ 140463 h 215996"/>
              <a:gd name="connsiteX16" fmla="*/ 66675 w 272033"/>
              <a:gd name="connsiteY16" fmla="*/ 74359 h 215996"/>
              <a:gd name="connsiteX17" fmla="*/ 67913 w 272033"/>
              <a:gd name="connsiteY17" fmla="*/ 73121 h 215996"/>
              <a:gd name="connsiteX18" fmla="*/ 127730 w 272033"/>
              <a:gd name="connsiteY18" fmla="*/ 38450 h 215996"/>
              <a:gd name="connsiteX19" fmla="*/ 191738 w 272033"/>
              <a:gd name="connsiteY19" fmla="*/ 6446 h 215996"/>
              <a:gd name="connsiteX20" fmla="*/ 228219 w 272033"/>
              <a:gd name="connsiteY20" fmla="*/ 160 h 215996"/>
              <a:gd name="connsiteX21" fmla="*/ 248031 w 272033"/>
              <a:gd name="connsiteY21" fmla="*/ 3874 h 215996"/>
              <a:gd name="connsiteX22" fmla="*/ 268796 w 272033"/>
              <a:gd name="connsiteY22" fmla="*/ 5398 h 215996"/>
              <a:gd name="connsiteX23" fmla="*/ 272034 w 272033"/>
              <a:gd name="connsiteY23" fmla="*/ 4065 h 215996"/>
              <a:gd name="connsiteX24" fmla="*/ 244507 w 272033"/>
              <a:gd name="connsiteY24" fmla="*/ 47594 h 21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033" h="215996">
                <a:moveTo>
                  <a:pt x="244507" y="47594"/>
                </a:moveTo>
                <a:cubicBezTo>
                  <a:pt x="248507" y="60548"/>
                  <a:pt x="230410" y="39784"/>
                  <a:pt x="226410" y="31783"/>
                </a:cubicBezTo>
                <a:cubicBezTo>
                  <a:pt x="222409" y="23782"/>
                  <a:pt x="199644" y="31783"/>
                  <a:pt x="176879" y="36545"/>
                </a:cubicBezTo>
                <a:cubicBezTo>
                  <a:pt x="154115" y="41308"/>
                  <a:pt x="190977" y="26449"/>
                  <a:pt x="197644" y="20353"/>
                </a:cubicBezTo>
                <a:cubicBezTo>
                  <a:pt x="204311" y="14257"/>
                  <a:pt x="135351" y="39403"/>
                  <a:pt x="126016" y="47594"/>
                </a:cubicBezTo>
                <a:cubicBezTo>
                  <a:pt x="119225" y="51576"/>
                  <a:pt x="111652" y="54043"/>
                  <a:pt x="103823" y="54833"/>
                </a:cubicBezTo>
                <a:lnTo>
                  <a:pt x="103823" y="54833"/>
                </a:lnTo>
                <a:lnTo>
                  <a:pt x="97822" y="57691"/>
                </a:lnTo>
                <a:cubicBezTo>
                  <a:pt x="83392" y="66063"/>
                  <a:pt x="70866" y="77350"/>
                  <a:pt x="61055" y="90838"/>
                </a:cubicBezTo>
                <a:cubicBezTo>
                  <a:pt x="48578" y="106744"/>
                  <a:pt x="52197" y="121508"/>
                  <a:pt x="49626" y="140558"/>
                </a:cubicBezTo>
                <a:cubicBezTo>
                  <a:pt x="47911" y="153036"/>
                  <a:pt x="42386" y="164561"/>
                  <a:pt x="40101" y="176944"/>
                </a:cubicBezTo>
                <a:cubicBezTo>
                  <a:pt x="38957" y="184183"/>
                  <a:pt x="44291" y="206757"/>
                  <a:pt x="39434" y="211901"/>
                </a:cubicBezTo>
                <a:cubicBezTo>
                  <a:pt x="36195" y="215330"/>
                  <a:pt x="27813" y="214377"/>
                  <a:pt x="23622" y="214568"/>
                </a:cubicBezTo>
                <a:cubicBezTo>
                  <a:pt x="17812" y="214568"/>
                  <a:pt x="12002" y="214568"/>
                  <a:pt x="6191" y="215234"/>
                </a:cubicBezTo>
                <a:cubicBezTo>
                  <a:pt x="4143" y="215615"/>
                  <a:pt x="2077" y="215863"/>
                  <a:pt x="0" y="215996"/>
                </a:cubicBezTo>
                <a:cubicBezTo>
                  <a:pt x="17193" y="193546"/>
                  <a:pt x="29671" y="167857"/>
                  <a:pt x="36671" y="140463"/>
                </a:cubicBezTo>
                <a:cubicBezTo>
                  <a:pt x="40929" y="116250"/>
                  <a:pt x="51254" y="93505"/>
                  <a:pt x="66675" y="74359"/>
                </a:cubicBezTo>
                <a:lnTo>
                  <a:pt x="67913" y="73121"/>
                </a:lnTo>
                <a:cubicBezTo>
                  <a:pt x="83830" y="55709"/>
                  <a:pt x="104709" y="43603"/>
                  <a:pt x="127730" y="38450"/>
                </a:cubicBezTo>
                <a:cubicBezTo>
                  <a:pt x="152114" y="33021"/>
                  <a:pt x="169260" y="16257"/>
                  <a:pt x="191738" y="6446"/>
                </a:cubicBezTo>
                <a:cubicBezTo>
                  <a:pt x="203235" y="1522"/>
                  <a:pt x="215732" y="-631"/>
                  <a:pt x="228219" y="160"/>
                </a:cubicBezTo>
                <a:cubicBezTo>
                  <a:pt x="234963" y="484"/>
                  <a:pt x="241630" y="1731"/>
                  <a:pt x="248031" y="3874"/>
                </a:cubicBezTo>
                <a:cubicBezTo>
                  <a:pt x="257556" y="7208"/>
                  <a:pt x="259176" y="9970"/>
                  <a:pt x="268796" y="5398"/>
                </a:cubicBezTo>
                <a:lnTo>
                  <a:pt x="272034" y="4065"/>
                </a:lnTo>
                <a:cubicBezTo>
                  <a:pt x="250412" y="17209"/>
                  <a:pt x="240411" y="34640"/>
                  <a:pt x="244507" y="47594"/>
                </a:cubicBezTo>
                <a:close/>
              </a:path>
            </a:pathLst>
          </a:custGeom>
          <a:solidFill>
            <a:srgbClr val="BFBFBF">
              <a:alpha val="40000"/>
            </a:srgbClr>
          </a:solidFill>
          <a:ln w="9525" cap="flat">
            <a:noFill/>
            <a:prstDash val="solid"/>
            <a:miter/>
          </a:ln>
        </p:spPr>
        <p:txBody>
          <a:bodyPr rtlCol="0" anchor="ctr"/>
          <a:lstStyle/>
          <a:p>
            <a:endParaRPr lang="en-US"/>
          </a:p>
        </p:txBody>
      </p:sp>
      <p:sp>
        <p:nvSpPr>
          <p:cNvPr id="582" name="Freeform: Shape 581">
            <a:extLst>
              <a:ext uri="{FF2B5EF4-FFF2-40B4-BE49-F238E27FC236}">
                <a16:creationId xmlns:a16="http://schemas.microsoft.com/office/drawing/2014/main" id="{1BC6CE04-A120-F56F-5282-EBC9BB73B3E2}"/>
              </a:ext>
            </a:extLst>
          </p:cNvPr>
          <p:cNvSpPr/>
          <p:nvPr/>
        </p:nvSpPr>
        <p:spPr>
          <a:xfrm>
            <a:off x="7611663" y="1825600"/>
            <a:ext cx="712902" cy="784979"/>
          </a:xfrm>
          <a:custGeom>
            <a:avLst/>
            <a:gdLst>
              <a:gd name="connsiteX0" fmla="*/ 483897 w 487364"/>
              <a:gd name="connsiteY0" fmla="*/ 299466 h 536638"/>
              <a:gd name="connsiteX1" fmla="*/ 452560 w 487364"/>
              <a:gd name="connsiteY1" fmla="*/ 393954 h 536638"/>
              <a:gd name="connsiteX2" fmla="*/ 434367 w 487364"/>
              <a:gd name="connsiteY2" fmla="*/ 414718 h 536638"/>
              <a:gd name="connsiteX3" fmla="*/ 445035 w 487364"/>
              <a:gd name="connsiteY3" fmla="*/ 536638 h 536638"/>
              <a:gd name="connsiteX4" fmla="*/ 381789 w 487364"/>
              <a:gd name="connsiteY4" fmla="*/ 398717 h 536638"/>
              <a:gd name="connsiteX5" fmla="*/ 406268 w 487364"/>
              <a:gd name="connsiteY5" fmla="*/ 344043 h 536638"/>
              <a:gd name="connsiteX6" fmla="*/ 275395 w 487364"/>
              <a:gd name="connsiteY6" fmla="*/ 119634 h 536638"/>
              <a:gd name="connsiteX7" fmla="*/ 160428 w 487364"/>
              <a:gd name="connsiteY7" fmla="*/ 138684 h 536638"/>
              <a:gd name="connsiteX8" fmla="*/ 51272 w 487364"/>
              <a:gd name="connsiteY8" fmla="*/ 101727 h 536638"/>
              <a:gd name="connsiteX9" fmla="*/ 8314 w 487364"/>
              <a:gd name="connsiteY9" fmla="*/ 1143 h 536638"/>
              <a:gd name="connsiteX10" fmla="*/ 10028 w 487364"/>
              <a:gd name="connsiteY10" fmla="*/ 0 h 536638"/>
              <a:gd name="connsiteX11" fmla="*/ 60035 w 487364"/>
              <a:gd name="connsiteY11" fmla="*/ 93631 h 536638"/>
              <a:gd name="connsiteX12" fmla="*/ 181859 w 487364"/>
              <a:gd name="connsiteY12" fmla="*/ 75533 h 536638"/>
              <a:gd name="connsiteX13" fmla="*/ 403506 w 487364"/>
              <a:gd name="connsiteY13" fmla="*/ 119063 h 536638"/>
              <a:gd name="connsiteX14" fmla="*/ 483897 w 487364"/>
              <a:gd name="connsiteY14" fmla="*/ 299466 h 536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7364" h="536638">
                <a:moveTo>
                  <a:pt x="483897" y="299466"/>
                </a:moveTo>
                <a:cubicBezTo>
                  <a:pt x="476944" y="333375"/>
                  <a:pt x="460751" y="364617"/>
                  <a:pt x="452560" y="393954"/>
                </a:cubicBezTo>
                <a:cubicBezTo>
                  <a:pt x="444845" y="403479"/>
                  <a:pt x="438368" y="410242"/>
                  <a:pt x="434367" y="414718"/>
                </a:cubicBezTo>
                <a:cubicBezTo>
                  <a:pt x="382075" y="471868"/>
                  <a:pt x="445035" y="536638"/>
                  <a:pt x="445035" y="536638"/>
                </a:cubicBezTo>
                <a:cubicBezTo>
                  <a:pt x="373502" y="518636"/>
                  <a:pt x="360549" y="463582"/>
                  <a:pt x="381789" y="398717"/>
                </a:cubicBezTo>
                <a:cubicBezTo>
                  <a:pt x="388104" y="379724"/>
                  <a:pt x="396305" y="361407"/>
                  <a:pt x="406268" y="344043"/>
                </a:cubicBezTo>
                <a:cubicBezTo>
                  <a:pt x="452560" y="260604"/>
                  <a:pt x="404840" y="148971"/>
                  <a:pt x="275395" y="119634"/>
                </a:cubicBezTo>
                <a:cubicBezTo>
                  <a:pt x="167191" y="95250"/>
                  <a:pt x="200052" y="133255"/>
                  <a:pt x="160428" y="138684"/>
                </a:cubicBezTo>
                <a:cubicBezTo>
                  <a:pt x="124900" y="143351"/>
                  <a:pt x="77656" y="132874"/>
                  <a:pt x="51272" y="101727"/>
                </a:cubicBezTo>
                <a:cubicBezTo>
                  <a:pt x="20506" y="65246"/>
                  <a:pt x="-16927" y="18669"/>
                  <a:pt x="8314" y="1143"/>
                </a:cubicBezTo>
                <a:lnTo>
                  <a:pt x="10028" y="0"/>
                </a:lnTo>
                <a:cubicBezTo>
                  <a:pt x="1742" y="29908"/>
                  <a:pt x="28316" y="74867"/>
                  <a:pt x="60035" y="93631"/>
                </a:cubicBezTo>
                <a:cubicBezTo>
                  <a:pt x="99468" y="117062"/>
                  <a:pt x="136997" y="83534"/>
                  <a:pt x="181859" y="75533"/>
                </a:cubicBezTo>
                <a:cubicBezTo>
                  <a:pt x="226722" y="67532"/>
                  <a:pt x="331878" y="58769"/>
                  <a:pt x="403506" y="119063"/>
                </a:cubicBezTo>
                <a:cubicBezTo>
                  <a:pt x="475134" y="179356"/>
                  <a:pt x="496661" y="237268"/>
                  <a:pt x="483897" y="299466"/>
                </a:cubicBezTo>
                <a:close/>
              </a:path>
            </a:pathLst>
          </a:custGeom>
          <a:solidFill>
            <a:srgbClr val="BFBFBF">
              <a:alpha val="40000"/>
            </a:srgbClr>
          </a:solidFill>
          <a:ln w="9525" cap="flat">
            <a:noFill/>
            <a:prstDash val="solid"/>
            <a:miter/>
          </a:ln>
        </p:spPr>
        <p:txBody>
          <a:bodyPr rtlCol="0" anchor="ctr"/>
          <a:lstStyle/>
          <a:p>
            <a:endParaRPr lang="en-US"/>
          </a:p>
        </p:txBody>
      </p:sp>
      <p:sp>
        <p:nvSpPr>
          <p:cNvPr id="583" name="Freeform: Shape 582">
            <a:extLst>
              <a:ext uri="{FF2B5EF4-FFF2-40B4-BE49-F238E27FC236}">
                <a16:creationId xmlns:a16="http://schemas.microsoft.com/office/drawing/2014/main" id="{10E6183D-1A60-393F-FF4B-1C5B1DA814D4}"/>
              </a:ext>
            </a:extLst>
          </p:cNvPr>
          <p:cNvSpPr/>
          <p:nvPr/>
        </p:nvSpPr>
        <p:spPr>
          <a:xfrm>
            <a:off x="7790439" y="2043494"/>
            <a:ext cx="536853" cy="506317"/>
          </a:xfrm>
          <a:custGeom>
            <a:avLst/>
            <a:gdLst>
              <a:gd name="connsiteX0" fmla="*/ 52975 w 367011"/>
              <a:gd name="connsiteY0" fmla="*/ 5249 h 346135"/>
              <a:gd name="connsiteX1" fmla="*/ 322437 w 367011"/>
              <a:gd name="connsiteY1" fmla="*/ 218704 h 346135"/>
              <a:gd name="connsiteX2" fmla="*/ 305292 w 367011"/>
              <a:gd name="connsiteY2" fmla="*/ 327003 h 346135"/>
              <a:gd name="connsiteX3" fmla="*/ 210042 w 367011"/>
              <a:gd name="connsiteY3" fmla="*/ 337957 h 346135"/>
              <a:gd name="connsiteX4" fmla="*/ 53070 w 367011"/>
              <a:gd name="connsiteY4" fmla="*/ 132312 h 346135"/>
              <a:gd name="connsiteX5" fmla="*/ 52975 w 367011"/>
              <a:gd name="connsiteY5" fmla="*/ 5249 h 346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011" h="346135">
                <a:moveTo>
                  <a:pt x="52975" y="5249"/>
                </a:moveTo>
                <a:cubicBezTo>
                  <a:pt x="164417" y="-21707"/>
                  <a:pt x="236903" y="56017"/>
                  <a:pt x="322437" y="218704"/>
                </a:cubicBezTo>
                <a:cubicBezTo>
                  <a:pt x="407972" y="381391"/>
                  <a:pt x="352346" y="323479"/>
                  <a:pt x="305292" y="327003"/>
                </a:cubicBezTo>
                <a:cubicBezTo>
                  <a:pt x="258239" y="330528"/>
                  <a:pt x="259477" y="360150"/>
                  <a:pt x="210042" y="337957"/>
                </a:cubicBezTo>
                <a:cubicBezTo>
                  <a:pt x="160607" y="315764"/>
                  <a:pt x="104410" y="152601"/>
                  <a:pt x="53070" y="132312"/>
                </a:cubicBezTo>
                <a:cubicBezTo>
                  <a:pt x="1730" y="112024"/>
                  <a:pt x="-34751" y="26394"/>
                  <a:pt x="52975" y="5249"/>
                </a:cubicBezTo>
                <a:close/>
              </a:path>
            </a:pathLst>
          </a:custGeom>
          <a:solidFill>
            <a:srgbClr val="FFFFFF"/>
          </a:solidFill>
          <a:ln w="9525"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ADF198BE-4AA2-494A-6D0B-F63D85099185}"/>
              </a:ext>
            </a:extLst>
          </p:cNvPr>
          <p:cNvSpPr/>
          <p:nvPr/>
        </p:nvSpPr>
        <p:spPr>
          <a:xfrm>
            <a:off x="7748245" y="5249610"/>
            <a:ext cx="631912" cy="1231110"/>
          </a:xfrm>
          <a:custGeom>
            <a:avLst/>
            <a:gdLst>
              <a:gd name="connsiteX0" fmla="*/ 24861 w 431996"/>
              <a:gd name="connsiteY0" fmla="*/ 0 h 841628"/>
              <a:gd name="connsiteX1" fmla="*/ 362808 w 431996"/>
              <a:gd name="connsiteY1" fmla="*/ 346900 h 841628"/>
              <a:gd name="connsiteX2" fmla="*/ 400908 w 431996"/>
              <a:gd name="connsiteY2" fmla="*/ 841629 h 841628"/>
              <a:gd name="connsiteX3" fmla="*/ 24861 w 431996"/>
              <a:gd name="connsiteY3" fmla="*/ 0 h 841628"/>
            </a:gdLst>
            <a:ahLst/>
            <a:cxnLst>
              <a:cxn ang="0">
                <a:pos x="connsiteX0" y="connsiteY0"/>
              </a:cxn>
              <a:cxn ang="0">
                <a:pos x="connsiteX1" y="connsiteY1"/>
              </a:cxn>
              <a:cxn ang="0">
                <a:pos x="connsiteX2" y="connsiteY2"/>
              </a:cxn>
              <a:cxn ang="0">
                <a:pos x="connsiteX3" y="connsiteY3"/>
              </a:cxn>
            </a:cxnLst>
            <a:rect l="l" t="t" r="r" b="b"/>
            <a:pathLst>
              <a:path w="431996" h="841628">
                <a:moveTo>
                  <a:pt x="24861" y="0"/>
                </a:moveTo>
                <a:cubicBezTo>
                  <a:pt x="24861" y="0"/>
                  <a:pt x="233839" y="73819"/>
                  <a:pt x="362808" y="346900"/>
                </a:cubicBezTo>
                <a:cubicBezTo>
                  <a:pt x="491776" y="619982"/>
                  <a:pt x="400908" y="841629"/>
                  <a:pt x="400908" y="841629"/>
                </a:cubicBezTo>
                <a:cubicBezTo>
                  <a:pt x="400908" y="841629"/>
                  <a:pt x="-117919" y="693420"/>
                  <a:pt x="24861" y="0"/>
                </a:cubicBezTo>
                <a:close/>
              </a:path>
            </a:pathLst>
          </a:custGeom>
          <a:solidFill>
            <a:srgbClr val="5E8CA6"/>
          </a:solidFill>
          <a:ln w="9525"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D5B32257-013E-2266-4B7B-E7F058326714}"/>
              </a:ext>
            </a:extLst>
          </p:cNvPr>
          <p:cNvSpPr/>
          <p:nvPr/>
        </p:nvSpPr>
        <p:spPr>
          <a:xfrm>
            <a:off x="7859012" y="5392005"/>
            <a:ext cx="475669" cy="1088716"/>
          </a:xfrm>
          <a:custGeom>
            <a:avLst/>
            <a:gdLst>
              <a:gd name="connsiteX0" fmla="*/ 3524 w 325183"/>
              <a:gd name="connsiteY0" fmla="*/ 385096 h 744283"/>
              <a:gd name="connsiteX1" fmla="*/ 325184 w 325183"/>
              <a:gd name="connsiteY1" fmla="*/ 744283 h 744283"/>
              <a:gd name="connsiteX2" fmla="*/ 0 w 325183"/>
              <a:gd name="connsiteY2" fmla="*/ 0 h 744283"/>
            </a:gdLst>
            <a:ahLst/>
            <a:cxnLst>
              <a:cxn ang="0">
                <a:pos x="connsiteX0" y="connsiteY0"/>
              </a:cxn>
              <a:cxn ang="0">
                <a:pos x="connsiteX1" y="connsiteY1"/>
              </a:cxn>
              <a:cxn ang="0">
                <a:pos x="connsiteX2" y="connsiteY2"/>
              </a:cxn>
            </a:cxnLst>
            <a:rect l="l" t="t" r="r" b="b"/>
            <a:pathLst>
              <a:path w="325183" h="744283">
                <a:moveTo>
                  <a:pt x="3524" y="385096"/>
                </a:moveTo>
                <a:cubicBezTo>
                  <a:pt x="3524" y="385096"/>
                  <a:pt x="155924" y="689896"/>
                  <a:pt x="325184" y="744283"/>
                </a:cubicBezTo>
                <a:cubicBezTo>
                  <a:pt x="325184" y="744283"/>
                  <a:pt x="64770" y="464344"/>
                  <a:pt x="0" y="0"/>
                </a:cubicBezTo>
              </a:path>
            </a:pathLst>
          </a:custGeom>
          <a:noFill/>
          <a:ln w="9525" cap="rnd">
            <a:solidFill>
              <a:srgbClr val="7DC5DA"/>
            </a:solidFill>
            <a:prstDash val="solid"/>
            <a:round/>
          </a:ln>
        </p:spPr>
        <p:txBody>
          <a:bodyPr rtlCol="0" anchor="ctr"/>
          <a:lstStyle/>
          <a:p>
            <a:endParaRPr lang="en-US"/>
          </a:p>
        </p:txBody>
      </p:sp>
      <p:sp>
        <p:nvSpPr>
          <p:cNvPr id="586" name="Freeform: Shape 585">
            <a:extLst>
              <a:ext uri="{FF2B5EF4-FFF2-40B4-BE49-F238E27FC236}">
                <a16:creationId xmlns:a16="http://schemas.microsoft.com/office/drawing/2014/main" id="{0A2C030B-C5EC-94F3-FB0B-F9CC2E8FDBD4}"/>
              </a:ext>
            </a:extLst>
          </p:cNvPr>
          <p:cNvSpPr/>
          <p:nvPr/>
        </p:nvSpPr>
        <p:spPr>
          <a:xfrm>
            <a:off x="8032477" y="5566722"/>
            <a:ext cx="302204" cy="913997"/>
          </a:xfrm>
          <a:custGeom>
            <a:avLst/>
            <a:gdLst>
              <a:gd name="connsiteX0" fmla="*/ 206597 w 206597"/>
              <a:gd name="connsiteY0" fmla="*/ 624840 h 624839"/>
              <a:gd name="connsiteX1" fmla="*/ 0 w 206597"/>
              <a:gd name="connsiteY1" fmla="*/ 0 h 624839"/>
            </a:gdLst>
            <a:ahLst/>
            <a:cxnLst>
              <a:cxn ang="0">
                <a:pos x="connsiteX0" y="connsiteY0"/>
              </a:cxn>
              <a:cxn ang="0">
                <a:pos x="connsiteX1" y="connsiteY1"/>
              </a:cxn>
            </a:cxnLst>
            <a:rect l="l" t="t" r="r" b="b"/>
            <a:pathLst>
              <a:path w="206597" h="624839">
                <a:moveTo>
                  <a:pt x="206597" y="624840"/>
                </a:moveTo>
                <a:cubicBezTo>
                  <a:pt x="206597" y="624840"/>
                  <a:pt x="187547" y="262890"/>
                  <a:pt x="0" y="0"/>
                </a:cubicBezTo>
              </a:path>
            </a:pathLst>
          </a:custGeom>
          <a:noFill/>
          <a:ln w="9525" cap="rnd">
            <a:solidFill>
              <a:srgbClr val="7DC5DA"/>
            </a:solidFill>
            <a:prstDash val="solid"/>
            <a:round/>
          </a:ln>
        </p:spPr>
        <p:txBody>
          <a:bodyPr rtlCol="0" anchor="ctr"/>
          <a:lstStyle/>
          <a:p>
            <a:endParaRPr lang="en-US"/>
          </a:p>
        </p:txBody>
      </p:sp>
      <p:sp>
        <p:nvSpPr>
          <p:cNvPr id="587" name="Freeform: Shape 586">
            <a:extLst>
              <a:ext uri="{FF2B5EF4-FFF2-40B4-BE49-F238E27FC236}">
                <a16:creationId xmlns:a16="http://schemas.microsoft.com/office/drawing/2014/main" id="{E0ACF353-DABF-FE45-6A93-F16E8370DCB3}"/>
              </a:ext>
            </a:extLst>
          </p:cNvPr>
          <p:cNvSpPr/>
          <p:nvPr/>
        </p:nvSpPr>
        <p:spPr>
          <a:xfrm>
            <a:off x="11515837" y="6125058"/>
            <a:ext cx="417073" cy="396073"/>
          </a:xfrm>
          <a:custGeom>
            <a:avLst/>
            <a:gdLst>
              <a:gd name="connsiteX0" fmla="*/ 115542 w 285125"/>
              <a:gd name="connsiteY0" fmla="*/ 827 h 270769"/>
              <a:gd name="connsiteX1" fmla="*/ 284896 w 285125"/>
              <a:gd name="connsiteY1" fmla="*/ 119509 h 270769"/>
              <a:gd name="connsiteX2" fmla="*/ 150403 w 285125"/>
              <a:gd name="connsiteY2" fmla="*/ 260860 h 270769"/>
              <a:gd name="connsiteX3" fmla="*/ 4956 w 285125"/>
              <a:gd name="connsiteY3" fmla="*/ 229332 h 270769"/>
              <a:gd name="connsiteX4" fmla="*/ 115542 w 285125"/>
              <a:gd name="connsiteY4" fmla="*/ 827 h 270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5" h="270769">
                <a:moveTo>
                  <a:pt x="115542" y="827"/>
                </a:moveTo>
                <a:cubicBezTo>
                  <a:pt x="181645" y="-8698"/>
                  <a:pt x="290801" y="66074"/>
                  <a:pt x="284896" y="119509"/>
                </a:cubicBezTo>
                <a:cubicBezTo>
                  <a:pt x="278990" y="172944"/>
                  <a:pt x="214792" y="242000"/>
                  <a:pt x="150403" y="260860"/>
                </a:cubicBezTo>
                <a:cubicBezTo>
                  <a:pt x="86014" y="279719"/>
                  <a:pt x="30102" y="272957"/>
                  <a:pt x="4956" y="229332"/>
                </a:cubicBezTo>
                <a:cubicBezTo>
                  <a:pt x="-20190" y="185708"/>
                  <a:pt x="55534" y="9209"/>
                  <a:pt x="115542" y="827"/>
                </a:cubicBezTo>
                <a:close/>
              </a:path>
            </a:pathLst>
          </a:custGeom>
          <a:solidFill>
            <a:srgbClr val="BFBFBF"/>
          </a:solidFill>
          <a:ln w="9525" cap="flat">
            <a:no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BAB68818-F54B-88D7-7B4B-56751F9D9970}"/>
              </a:ext>
            </a:extLst>
          </p:cNvPr>
          <p:cNvSpPr/>
          <p:nvPr/>
        </p:nvSpPr>
        <p:spPr>
          <a:xfrm>
            <a:off x="11515837" y="6125058"/>
            <a:ext cx="417073" cy="396073"/>
          </a:xfrm>
          <a:custGeom>
            <a:avLst/>
            <a:gdLst>
              <a:gd name="connsiteX0" fmla="*/ 115542 w 285125"/>
              <a:gd name="connsiteY0" fmla="*/ 827 h 270769"/>
              <a:gd name="connsiteX1" fmla="*/ 284896 w 285125"/>
              <a:gd name="connsiteY1" fmla="*/ 119509 h 270769"/>
              <a:gd name="connsiteX2" fmla="*/ 150403 w 285125"/>
              <a:gd name="connsiteY2" fmla="*/ 260860 h 270769"/>
              <a:gd name="connsiteX3" fmla="*/ 4956 w 285125"/>
              <a:gd name="connsiteY3" fmla="*/ 229332 h 270769"/>
              <a:gd name="connsiteX4" fmla="*/ 115542 w 285125"/>
              <a:gd name="connsiteY4" fmla="*/ 827 h 270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5" h="270769">
                <a:moveTo>
                  <a:pt x="115542" y="827"/>
                </a:moveTo>
                <a:cubicBezTo>
                  <a:pt x="181645" y="-8698"/>
                  <a:pt x="290801" y="66074"/>
                  <a:pt x="284896" y="119509"/>
                </a:cubicBezTo>
                <a:cubicBezTo>
                  <a:pt x="278990" y="172944"/>
                  <a:pt x="214792" y="242000"/>
                  <a:pt x="150403" y="260860"/>
                </a:cubicBezTo>
                <a:cubicBezTo>
                  <a:pt x="86014" y="279719"/>
                  <a:pt x="30102" y="272957"/>
                  <a:pt x="4956" y="229332"/>
                </a:cubicBezTo>
                <a:cubicBezTo>
                  <a:pt x="-20190" y="185708"/>
                  <a:pt x="55534" y="9209"/>
                  <a:pt x="115542" y="827"/>
                </a:cubicBezTo>
                <a:close/>
              </a:path>
            </a:pathLst>
          </a:custGeom>
          <a:solidFill>
            <a:srgbClr val="BFBFBF">
              <a:alpha val="40000"/>
            </a:srgbClr>
          </a:solidFill>
          <a:ln w="9525" cap="flat">
            <a:no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89B51913-FF5D-26D8-D1A2-583FAC1559FB}"/>
              </a:ext>
            </a:extLst>
          </p:cNvPr>
          <p:cNvSpPr/>
          <p:nvPr/>
        </p:nvSpPr>
        <p:spPr>
          <a:xfrm>
            <a:off x="8269375" y="4440327"/>
            <a:ext cx="3549175" cy="2117624"/>
          </a:xfrm>
          <a:custGeom>
            <a:avLst/>
            <a:gdLst>
              <a:gd name="connsiteX0" fmla="*/ 2177388 w 2426335"/>
              <a:gd name="connsiteY0" fmla="*/ 804 h 1447679"/>
              <a:gd name="connsiteX1" fmla="*/ 2212631 w 2426335"/>
              <a:gd name="connsiteY1" fmla="*/ 41095 h 1447679"/>
              <a:gd name="connsiteX2" fmla="*/ 2260256 w 2426335"/>
              <a:gd name="connsiteY2" fmla="*/ 119104 h 1447679"/>
              <a:gd name="connsiteX3" fmla="*/ 2300737 w 2426335"/>
              <a:gd name="connsiteY3" fmla="*/ 198638 h 1447679"/>
              <a:gd name="connsiteX4" fmla="*/ 2321121 w 2426335"/>
              <a:gd name="connsiteY4" fmla="*/ 228547 h 1447679"/>
              <a:gd name="connsiteX5" fmla="*/ 2333313 w 2426335"/>
              <a:gd name="connsiteY5" fmla="*/ 258169 h 1447679"/>
              <a:gd name="connsiteX6" fmla="*/ 2347791 w 2426335"/>
              <a:gd name="connsiteY6" fmla="*/ 292364 h 1447679"/>
              <a:gd name="connsiteX7" fmla="*/ 2357983 w 2426335"/>
              <a:gd name="connsiteY7" fmla="*/ 320367 h 1447679"/>
              <a:gd name="connsiteX8" fmla="*/ 2377033 w 2426335"/>
              <a:gd name="connsiteY8" fmla="*/ 379613 h 1447679"/>
              <a:gd name="connsiteX9" fmla="*/ 2387605 w 2426335"/>
              <a:gd name="connsiteY9" fmla="*/ 415713 h 1447679"/>
              <a:gd name="connsiteX10" fmla="*/ 2390082 w 2426335"/>
              <a:gd name="connsiteY10" fmla="*/ 445240 h 1447679"/>
              <a:gd name="connsiteX11" fmla="*/ 2400940 w 2426335"/>
              <a:gd name="connsiteY11" fmla="*/ 507820 h 1447679"/>
              <a:gd name="connsiteX12" fmla="*/ 2358649 w 2426335"/>
              <a:gd name="connsiteY12" fmla="*/ 500771 h 1447679"/>
              <a:gd name="connsiteX13" fmla="*/ 2369603 w 2426335"/>
              <a:gd name="connsiteY13" fmla="*/ 535728 h 1447679"/>
              <a:gd name="connsiteX14" fmla="*/ 2375127 w 2426335"/>
              <a:gd name="connsiteY14" fmla="*/ 547824 h 1447679"/>
              <a:gd name="connsiteX15" fmla="*/ 2387605 w 2426335"/>
              <a:gd name="connsiteY15" fmla="*/ 557921 h 1447679"/>
              <a:gd name="connsiteX16" fmla="*/ 2394368 w 2426335"/>
              <a:gd name="connsiteY16" fmla="*/ 592687 h 1447679"/>
              <a:gd name="connsiteX17" fmla="*/ 2400940 w 2426335"/>
              <a:gd name="connsiteY17" fmla="*/ 605165 h 1447679"/>
              <a:gd name="connsiteX18" fmla="*/ 2400940 w 2426335"/>
              <a:gd name="connsiteY18" fmla="*/ 623358 h 1447679"/>
              <a:gd name="connsiteX19" fmla="*/ 2411227 w 2426335"/>
              <a:gd name="connsiteY19" fmla="*/ 694605 h 1447679"/>
              <a:gd name="connsiteX20" fmla="*/ 2424848 w 2426335"/>
              <a:gd name="connsiteY20" fmla="*/ 720989 h 1447679"/>
              <a:gd name="connsiteX21" fmla="*/ 2417705 w 2426335"/>
              <a:gd name="connsiteY21" fmla="*/ 764899 h 1447679"/>
              <a:gd name="connsiteX22" fmla="*/ 2401797 w 2426335"/>
              <a:gd name="connsiteY22" fmla="*/ 766614 h 1447679"/>
              <a:gd name="connsiteX23" fmla="*/ 2400845 w 2426335"/>
              <a:gd name="connsiteY23" fmla="*/ 815858 h 1447679"/>
              <a:gd name="connsiteX24" fmla="*/ 2412275 w 2426335"/>
              <a:gd name="connsiteY24" fmla="*/ 846529 h 1447679"/>
              <a:gd name="connsiteX25" fmla="*/ 2412275 w 2426335"/>
              <a:gd name="connsiteY25" fmla="*/ 931682 h 1447679"/>
              <a:gd name="connsiteX26" fmla="*/ 2418276 w 2426335"/>
              <a:gd name="connsiteY26" fmla="*/ 988356 h 1447679"/>
              <a:gd name="connsiteX27" fmla="*/ 2424276 w 2426335"/>
              <a:gd name="connsiteY27" fmla="*/ 1035981 h 1447679"/>
              <a:gd name="connsiteX28" fmla="*/ 2418847 w 2426335"/>
              <a:gd name="connsiteY28" fmla="*/ 1116753 h 1447679"/>
              <a:gd name="connsiteX29" fmla="*/ 2385795 w 2426335"/>
              <a:gd name="connsiteY29" fmla="*/ 1098846 h 1447679"/>
              <a:gd name="connsiteX30" fmla="*/ 2358745 w 2426335"/>
              <a:gd name="connsiteY30" fmla="*/ 1125135 h 1447679"/>
              <a:gd name="connsiteX31" fmla="*/ 2354648 w 2426335"/>
              <a:gd name="connsiteY31" fmla="*/ 1218384 h 1447679"/>
              <a:gd name="connsiteX32" fmla="*/ 2326073 w 2426335"/>
              <a:gd name="connsiteY32" fmla="*/ 1234958 h 1447679"/>
              <a:gd name="connsiteX33" fmla="*/ 2307023 w 2426335"/>
              <a:gd name="connsiteY33" fmla="*/ 1233910 h 1447679"/>
              <a:gd name="connsiteX34" fmla="*/ 2290641 w 2426335"/>
              <a:gd name="connsiteY34" fmla="*/ 1223052 h 1447679"/>
              <a:gd name="connsiteX35" fmla="*/ 2280544 w 2426335"/>
              <a:gd name="connsiteY35" fmla="*/ 1257342 h 1447679"/>
              <a:gd name="connsiteX36" fmla="*/ 2264256 w 2426335"/>
              <a:gd name="connsiteY36" fmla="*/ 1288393 h 1447679"/>
              <a:gd name="connsiteX37" fmla="*/ 2223204 w 2426335"/>
              <a:gd name="connsiteY37" fmla="*/ 1310015 h 1447679"/>
              <a:gd name="connsiteX38" fmla="*/ 2188819 w 2426335"/>
              <a:gd name="connsiteY38" fmla="*/ 1297347 h 1447679"/>
              <a:gd name="connsiteX39" fmla="*/ 2158624 w 2426335"/>
              <a:gd name="connsiteY39" fmla="*/ 1328208 h 1447679"/>
              <a:gd name="connsiteX40" fmla="*/ 2126430 w 2426335"/>
              <a:gd name="connsiteY40" fmla="*/ 1333351 h 1447679"/>
              <a:gd name="connsiteX41" fmla="*/ 2006700 w 2426335"/>
              <a:gd name="connsiteY41" fmla="*/ 1341829 h 1447679"/>
              <a:gd name="connsiteX42" fmla="*/ 1925547 w 2426335"/>
              <a:gd name="connsiteY42" fmla="*/ 1341829 h 1447679"/>
              <a:gd name="connsiteX43" fmla="*/ 1887447 w 2426335"/>
              <a:gd name="connsiteY43" fmla="*/ 1342305 h 1447679"/>
              <a:gd name="connsiteX44" fmla="*/ 1870874 w 2426335"/>
              <a:gd name="connsiteY44" fmla="*/ 1346782 h 1447679"/>
              <a:gd name="connsiteX45" fmla="*/ 1810295 w 2426335"/>
              <a:gd name="connsiteY45" fmla="*/ 1347734 h 1447679"/>
              <a:gd name="connsiteX46" fmla="*/ 1782863 w 2426335"/>
              <a:gd name="connsiteY46" fmla="*/ 1347734 h 1447679"/>
              <a:gd name="connsiteX47" fmla="*/ 1753336 w 2426335"/>
              <a:gd name="connsiteY47" fmla="*/ 1350496 h 1447679"/>
              <a:gd name="connsiteX48" fmla="*/ 1719141 w 2426335"/>
              <a:gd name="connsiteY48" fmla="*/ 1352211 h 1447679"/>
              <a:gd name="connsiteX49" fmla="*/ 1647703 w 2426335"/>
              <a:gd name="connsiteY49" fmla="*/ 1360974 h 1447679"/>
              <a:gd name="connsiteX50" fmla="*/ 1574361 w 2426335"/>
              <a:gd name="connsiteY50" fmla="*/ 1362307 h 1447679"/>
              <a:gd name="connsiteX51" fmla="*/ 1425485 w 2426335"/>
              <a:gd name="connsiteY51" fmla="*/ 1365260 h 1447679"/>
              <a:gd name="connsiteX52" fmla="*/ 1342236 w 2426335"/>
              <a:gd name="connsiteY52" fmla="*/ 1365260 h 1447679"/>
              <a:gd name="connsiteX53" fmla="*/ 1305279 w 2426335"/>
              <a:gd name="connsiteY53" fmla="*/ 1367832 h 1447679"/>
              <a:gd name="connsiteX54" fmla="*/ 1287087 w 2426335"/>
              <a:gd name="connsiteY54" fmla="*/ 1370975 h 1447679"/>
              <a:gd name="connsiteX55" fmla="*/ 1210887 w 2426335"/>
              <a:gd name="connsiteY55" fmla="*/ 1383453 h 1447679"/>
              <a:gd name="connsiteX56" fmla="*/ 1218221 w 2426335"/>
              <a:gd name="connsiteY56" fmla="*/ 1388787 h 1447679"/>
              <a:gd name="connsiteX57" fmla="*/ 1221745 w 2426335"/>
              <a:gd name="connsiteY57" fmla="*/ 1391835 h 1447679"/>
              <a:gd name="connsiteX58" fmla="*/ 1226127 w 2426335"/>
              <a:gd name="connsiteY58" fmla="*/ 1391835 h 1447679"/>
              <a:gd name="connsiteX59" fmla="*/ 1227460 w 2426335"/>
              <a:gd name="connsiteY59" fmla="*/ 1399264 h 1447679"/>
              <a:gd name="connsiteX60" fmla="*/ 1213077 w 2426335"/>
              <a:gd name="connsiteY60" fmla="*/ 1403646 h 1447679"/>
              <a:gd name="connsiteX61" fmla="*/ 1178788 w 2426335"/>
              <a:gd name="connsiteY61" fmla="*/ 1407170 h 1447679"/>
              <a:gd name="connsiteX62" fmla="*/ 1151070 w 2426335"/>
              <a:gd name="connsiteY62" fmla="*/ 1404027 h 1447679"/>
              <a:gd name="connsiteX63" fmla="*/ 1138783 w 2426335"/>
              <a:gd name="connsiteY63" fmla="*/ 1415552 h 1447679"/>
              <a:gd name="connsiteX64" fmla="*/ 1129258 w 2426335"/>
              <a:gd name="connsiteY64" fmla="*/ 1410123 h 1447679"/>
              <a:gd name="connsiteX65" fmla="*/ 1120875 w 2426335"/>
              <a:gd name="connsiteY65" fmla="*/ 1408123 h 1447679"/>
              <a:gd name="connsiteX66" fmla="*/ 1105540 w 2426335"/>
              <a:gd name="connsiteY66" fmla="*/ 1400502 h 1447679"/>
              <a:gd name="connsiteX67" fmla="*/ 1070583 w 2426335"/>
              <a:gd name="connsiteY67" fmla="*/ 1413361 h 1447679"/>
              <a:gd name="connsiteX68" fmla="*/ 1076584 w 2426335"/>
              <a:gd name="connsiteY68" fmla="*/ 1415362 h 1447679"/>
              <a:gd name="connsiteX69" fmla="*/ 1094206 w 2426335"/>
              <a:gd name="connsiteY69" fmla="*/ 1431268 h 1447679"/>
              <a:gd name="connsiteX70" fmla="*/ 1064582 w 2426335"/>
              <a:gd name="connsiteY70" fmla="*/ 1436221 h 1447679"/>
              <a:gd name="connsiteX71" fmla="*/ 1011147 w 2426335"/>
              <a:gd name="connsiteY71" fmla="*/ 1430316 h 1447679"/>
              <a:gd name="connsiteX72" fmla="*/ 992097 w 2426335"/>
              <a:gd name="connsiteY72" fmla="*/ 1430316 h 1447679"/>
              <a:gd name="connsiteX73" fmla="*/ 968095 w 2426335"/>
              <a:gd name="connsiteY73" fmla="*/ 1430316 h 1447679"/>
              <a:gd name="connsiteX74" fmla="*/ 935519 w 2426335"/>
              <a:gd name="connsiteY74" fmla="*/ 1409837 h 1447679"/>
              <a:gd name="connsiteX75" fmla="*/ 910373 w 2426335"/>
              <a:gd name="connsiteY75" fmla="*/ 1439555 h 1447679"/>
              <a:gd name="connsiteX76" fmla="*/ 874654 w 2426335"/>
              <a:gd name="connsiteY76" fmla="*/ 1441746 h 1447679"/>
              <a:gd name="connsiteX77" fmla="*/ 867034 w 2426335"/>
              <a:gd name="connsiteY77" fmla="*/ 1433364 h 1447679"/>
              <a:gd name="connsiteX78" fmla="*/ 858462 w 2426335"/>
              <a:gd name="connsiteY78" fmla="*/ 1430125 h 1447679"/>
              <a:gd name="connsiteX79" fmla="*/ 832077 w 2426335"/>
              <a:gd name="connsiteY79" fmla="*/ 1421839 h 1447679"/>
              <a:gd name="connsiteX80" fmla="*/ 784452 w 2426335"/>
              <a:gd name="connsiteY80" fmla="*/ 1425649 h 1447679"/>
              <a:gd name="connsiteX81" fmla="*/ 735398 w 2426335"/>
              <a:gd name="connsiteY81" fmla="*/ 1430506 h 1447679"/>
              <a:gd name="connsiteX82" fmla="*/ 694156 w 2426335"/>
              <a:gd name="connsiteY82" fmla="*/ 1423743 h 1447679"/>
              <a:gd name="connsiteX83" fmla="*/ 656056 w 2426335"/>
              <a:gd name="connsiteY83" fmla="*/ 1409551 h 1447679"/>
              <a:gd name="connsiteX84" fmla="*/ 564044 w 2426335"/>
              <a:gd name="connsiteY84" fmla="*/ 1394883 h 1447679"/>
              <a:gd name="connsiteX85" fmla="*/ 497369 w 2426335"/>
              <a:gd name="connsiteY85" fmla="*/ 1394883 h 1447679"/>
              <a:gd name="connsiteX86" fmla="*/ 468222 w 2426335"/>
              <a:gd name="connsiteY86" fmla="*/ 1394216 h 1447679"/>
              <a:gd name="connsiteX87" fmla="*/ 445934 w 2426335"/>
              <a:gd name="connsiteY87" fmla="*/ 1387453 h 1447679"/>
              <a:gd name="connsiteX88" fmla="*/ 424312 w 2426335"/>
              <a:gd name="connsiteY88" fmla="*/ 1380024 h 1447679"/>
              <a:gd name="connsiteX89" fmla="*/ 411358 w 2426335"/>
              <a:gd name="connsiteY89" fmla="*/ 1365736 h 1447679"/>
              <a:gd name="connsiteX90" fmla="*/ 397928 w 2426335"/>
              <a:gd name="connsiteY90" fmla="*/ 1358402 h 1447679"/>
              <a:gd name="connsiteX91" fmla="*/ 380688 w 2426335"/>
              <a:gd name="connsiteY91" fmla="*/ 1356211 h 1447679"/>
              <a:gd name="connsiteX92" fmla="*/ 360590 w 2426335"/>
              <a:gd name="connsiteY92" fmla="*/ 1360021 h 1447679"/>
              <a:gd name="connsiteX93" fmla="*/ 337444 w 2426335"/>
              <a:gd name="connsiteY93" fmla="*/ 1368403 h 1447679"/>
              <a:gd name="connsiteX94" fmla="*/ 328681 w 2426335"/>
              <a:gd name="connsiteY94" fmla="*/ 1368403 h 1447679"/>
              <a:gd name="connsiteX95" fmla="*/ 321252 w 2426335"/>
              <a:gd name="connsiteY95" fmla="*/ 1371261 h 1447679"/>
              <a:gd name="connsiteX96" fmla="*/ 305440 w 2426335"/>
              <a:gd name="connsiteY96" fmla="*/ 1370404 h 1447679"/>
              <a:gd name="connsiteX97" fmla="*/ 310298 w 2426335"/>
              <a:gd name="connsiteY97" fmla="*/ 1336780 h 1447679"/>
              <a:gd name="connsiteX98" fmla="*/ 295725 w 2426335"/>
              <a:gd name="connsiteY98" fmla="*/ 1325160 h 1447679"/>
              <a:gd name="connsiteX99" fmla="*/ 283342 w 2426335"/>
              <a:gd name="connsiteY99" fmla="*/ 1314777 h 1447679"/>
              <a:gd name="connsiteX100" fmla="*/ 274865 w 2426335"/>
              <a:gd name="connsiteY100" fmla="*/ 1291537 h 1447679"/>
              <a:gd name="connsiteX101" fmla="*/ 264578 w 2426335"/>
              <a:gd name="connsiteY101" fmla="*/ 1256961 h 1447679"/>
              <a:gd name="connsiteX102" fmla="*/ 232383 w 2426335"/>
              <a:gd name="connsiteY102" fmla="*/ 1251436 h 1447679"/>
              <a:gd name="connsiteX103" fmla="*/ 203808 w 2426335"/>
              <a:gd name="connsiteY103" fmla="*/ 1252770 h 1447679"/>
              <a:gd name="connsiteX104" fmla="*/ 157707 w 2426335"/>
              <a:gd name="connsiteY104" fmla="*/ 1222766 h 1447679"/>
              <a:gd name="connsiteX105" fmla="*/ 144277 w 2426335"/>
              <a:gd name="connsiteY105" fmla="*/ 1199334 h 1447679"/>
              <a:gd name="connsiteX106" fmla="*/ 130371 w 2426335"/>
              <a:gd name="connsiteY106" fmla="*/ 1174855 h 1447679"/>
              <a:gd name="connsiteX107" fmla="*/ 85508 w 2426335"/>
              <a:gd name="connsiteY107" fmla="*/ 1148376 h 1447679"/>
              <a:gd name="connsiteX108" fmla="*/ 80650 w 2426335"/>
              <a:gd name="connsiteY108" fmla="*/ 1086368 h 1447679"/>
              <a:gd name="connsiteX109" fmla="*/ 73411 w 2426335"/>
              <a:gd name="connsiteY109" fmla="*/ 1063032 h 1447679"/>
              <a:gd name="connsiteX110" fmla="*/ 66363 w 2426335"/>
              <a:gd name="connsiteY110" fmla="*/ 1027884 h 1447679"/>
              <a:gd name="connsiteX111" fmla="*/ 40074 w 2426335"/>
              <a:gd name="connsiteY111" fmla="*/ 1035314 h 1447679"/>
              <a:gd name="connsiteX112" fmla="*/ 7498 w 2426335"/>
              <a:gd name="connsiteY112" fmla="*/ 1056555 h 1447679"/>
              <a:gd name="connsiteX113" fmla="*/ 1974 w 2426335"/>
              <a:gd name="connsiteY113" fmla="*/ 985593 h 1447679"/>
              <a:gd name="connsiteX114" fmla="*/ 9213 w 2426335"/>
              <a:gd name="connsiteY114" fmla="*/ 951018 h 1447679"/>
              <a:gd name="connsiteX115" fmla="*/ 18738 w 2426335"/>
              <a:gd name="connsiteY115" fmla="*/ 948827 h 1447679"/>
              <a:gd name="connsiteX116" fmla="*/ 23405 w 2426335"/>
              <a:gd name="connsiteY116" fmla="*/ 941874 h 1447679"/>
              <a:gd name="connsiteX117" fmla="*/ 42455 w 2426335"/>
              <a:gd name="connsiteY117" fmla="*/ 932349 h 1447679"/>
              <a:gd name="connsiteX118" fmla="*/ 86556 w 2426335"/>
              <a:gd name="connsiteY118" fmla="*/ 872341 h 1447679"/>
              <a:gd name="connsiteX119" fmla="*/ 98652 w 2426335"/>
              <a:gd name="connsiteY119" fmla="*/ 861102 h 1447679"/>
              <a:gd name="connsiteX120" fmla="*/ 107320 w 2426335"/>
              <a:gd name="connsiteY120" fmla="*/ 842909 h 1447679"/>
              <a:gd name="connsiteX121" fmla="*/ 126370 w 2426335"/>
              <a:gd name="connsiteY121" fmla="*/ 816144 h 1447679"/>
              <a:gd name="connsiteX122" fmla="*/ 139134 w 2426335"/>
              <a:gd name="connsiteY122" fmla="*/ 803095 h 1447679"/>
              <a:gd name="connsiteX123" fmla="*/ 148659 w 2426335"/>
              <a:gd name="connsiteY123" fmla="*/ 792712 h 1447679"/>
              <a:gd name="connsiteX124" fmla="*/ 141801 w 2426335"/>
              <a:gd name="connsiteY124" fmla="*/ 769566 h 1447679"/>
              <a:gd name="connsiteX125" fmla="*/ 127227 w 2426335"/>
              <a:gd name="connsiteY125" fmla="*/ 744992 h 1447679"/>
              <a:gd name="connsiteX126" fmla="*/ 141801 w 2426335"/>
              <a:gd name="connsiteY126" fmla="*/ 718322 h 1447679"/>
              <a:gd name="connsiteX127" fmla="*/ 159993 w 2426335"/>
              <a:gd name="connsiteY127" fmla="*/ 691557 h 1447679"/>
              <a:gd name="connsiteX128" fmla="*/ 189807 w 2426335"/>
              <a:gd name="connsiteY128" fmla="*/ 673840 h 1447679"/>
              <a:gd name="connsiteX129" fmla="*/ 216286 w 2426335"/>
              <a:gd name="connsiteY129" fmla="*/ 655457 h 1447679"/>
              <a:gd name="connsiteX130" fmla="*/ 222192 w 2426335"/>
              <a:gd name="connsiteY130" fmla="*/ 629168 h 1447679"/>
              <a:gd name="connsiteX131" fmla="*/ 249243 w 2426335"/>
              <a:gd name="connsiteY131" fmla="*/ 611356 h 1447679"/>
              <a:gd name="connsiteX132" fmla="*/ 264387 w 2426335"/>
              <a:gd name="connsiteY132" fmla="*/ 605641 h 1447679"/>
              <a:gd name="connsiteX133" fmla="*/ 273436 w 2426335"/>
              <a:gd name="connsiteY133" fmla="*/ 597355 h 1447679"/>
              <a:gd name="connsiteX134" fmla="*/ 303345 w 2426335"/>
              <a:gd name="connsiteY134" fmla="*/ 584877 h 1447679"/>
              <a:gd name="connsiteX135" fmla="*/ 330396 w 2426335"/>
              <a:gd name="connsiteY135" fmla="*/ 569637 h 1447679"/>
              <a:gd name="connsiteX136" fmla="*/ 353256 w 2426335"/>
              <a:gd name="connsiteY136" fmla="*/ 568684 h 1447679"/>
              <a:gd name="connsiteX137" fmla="*/ 367924 w 2426335"/>
              <a:gd name="connsiteY137" fmla="*/ 560969 h 1447679"/>
              <a:gd name="connsiteX138" fmla="*/ 397166 w 2426335"/>
              <a:gd name="connsiteY138" fmla="*/ 546110 h 1447679"/>
              <a:gd name="connsiteX139" fmla="*/ 454316 w 2426335"/>
              <a:gd name="connsiteY139" fmla="*/ 517535 h 1447679"/>
              <a:gd name="connsiteX140" fmla="*/ 474890 w 2426335"/>
              <a:gd name="connsiteY140" fmla="*/ 501247 h 1447679"/>
              <a:gd name="connsiteX141" fmla="*/ 498226 w 2426335"/>
              <a:gd name="connsiteY141" fmla="*/ 477339 h 1447679"/>
              <a:gd name="connsiteX142" fmla="*/ 531088 w 2426335"/>
              <a:gd name="connsiteY142" fmla="*/ 426762 h 1447679"/>
              <a:gd name="connsiteX143" fmla="*/ 599858 w 2426335"/>
              <a:gd name="connsiteY143" fmla="*/ 421142 h 1447679"/>
              <a:gd name="connsiteX144" fmla="*/ 632243 w 2426335"/>
              <a:gd name="connsiteY144" fmla="*/ 415237 h 1447679"/>
              <a:gd name="connsiteX145" fmla="*/ 667866 w 2426335"/>
              <a:gd name="connsiteY145" fmla="*/ 392567 h 1447679"/>
              <a:gd name="connsiteX146" fmla="*/ 733208 w 2426335"/>
              <a:gd name="connsiteY146" fmla="*/ 388471 h 1447679"/>
              <a:gd name="connsiteX147" fmla="*/ 804645 w 2426335"/>
              <a:gd name="connsiteY147" fmla="*/ 391138 h 1447679"/>
              <a:gd name="connsiteX148" fmla="*/ 842745 w 2426335"/>
              <a:gd name="connsiteY148" fmla="*/ 397234 h 1447679"/>
              <a:gd name="connsiteX149" fmla="*/ 866177 w 2426335"/>
              <a:gd name="connsiteY149" fmla="*/ 403997 h 1447679"/>
              <a:gd name="connsiteX150" fmla="*/ 934186 w 2426335"/>
              <a:gd name="connsiteY150" fmla="*/ 420094 h 1447679"/>
              <a:gd name="connsiteX151" fmla="*/ 922374 w 2426335"/>
              <a:gd name="connsiteY151" fmla="*/ 391519 h 1447679"/>
              <a:gd name="connsiteX152" fmla="*/ 934376 w 2426335"/>
              <a:gd name="connsiteY152" fmla="*/ 361134 h 1447679"/>
              <a:gd name="connsiteX153" fmla="*/ 950378 w 2426335"/>
              <a:gd name="connsiteY153" fmla="*/ 367897 h 1447679"/>
              <a:gd name="connsiteX154" fmla="*/ 975810 w 2426335"/>
              <a:gd name="connsiteY154" fmla="*/ 370755 h 1447679"/>
              <a:gd name="connsiteX155" fmla="*/ 1011529 w 2426335"/>
              <a:gd name="connsiteY155" fmla="*/ 380280 h 1447679"/>
              <a:gd name="connsiteX156" fmla="*/ 1036198 w 2426335"/>
              <a:gd name="connsiteY156" fmla="*/ 379708 h 1447679"/>
              <a:gd name="connsiteX157" fmla="*/ 1047152 w 2426335"/>
              <a:gd name="connsiteY157" fmla="*/ 385995 h 1447679"/>
              <a:gd name="connsiteX158" fmla="*/ 1081442 w 2426335"/>
              <a:gd name="connsiteY158" fmla="*/ 399139 h 1447679"/>
              <a:gd name="connsiteX159" fmla="*/ 1118685 w 2426335"/>
              <a:gd name="connsiteY159" fmla="*/ 418856 h 1447679"/>
              <a:gd name="connsiteX160" fmla="*/ 1154689 w 2426335"/>
              <a:gd name="connsiteY160" fmla="*/ 427333 h 1447679"/>
              <a:gd name="connsiteX161" fmla="*/ 1184122 w 2426335"/>
              <a:gd name="connsiteY161" fmla="*/ 439430 h 1447679"/>
              <a:gd name="connsiteX162" fmla="*/ 1210696 w 2426335"/>
              <a:gd name="connsiteY162" fmla="*/ 445335 h 1447679"/>
              <a:gd name="connsiteX163" fmla="*/ 1242986 w 2426335"/>
              <a:gd name="connsiteY163" fmla="*/ 446479 h 1447679"/>
              <a:gd name="connsiteX164" fmla="*/ 1294135 w 2426335"/>
              <a:gd name="connsiteY164" fmla="*/ 458480 h 1447679"/>
              <a:gd name="connsiteX165" fmla="*/ 1326520 w 2426335"/>
              <a:gd name="connsiteY165" fmla="*/ 468005 h 1447679"/>
              <a:gd name="connsiteX166" fmla="*/ 1359191 w 2426335"/>
              <a:gd name="connsiteY166" fmla="*/ 469910 h 1447679"/>
              <a:gd name="connsiteX167" fmla="*/ 1391480 w 2426335"/>
              <a:gd name="connsiteY167" fmla="*/ 475339 h 1447679"/>
              <a:gd name="connsiteX168" fmla="*/ 1491493 w 2426335"/>
              <a:gd name="connsiteY168" fmla="*/ 474196 h 1447679"/>
              <a:gd name="connsiteX169" fmla="*/ 1658467 w 2426335"/>
              <a:gd name="connsiteY169" fmla="*/ 148060 h 1447679"/>
              <a:gd name="connsiteX170" fmla="*/ 2026322 w 2426335"/>
              <a:gd name="connsiteY170" fmla="*/ 42714 h 1447679"/>
              <a:gd name="connsiteX171" fmla="*/ 2124525 w 2426335"/>
              <a:gd name="connsiteY171" fmla="*/ 14329 h 1447679"/>
              <a:gd name="connsiteX172" fmla="*/ 2169769 w 2426335"/>
              <a:gd name="connsiteY172" fmla="*/ 137 h 1447679"/>
              <a:gd name="connsiteX173" fmla="*/ 2177388 w 2426335"/>
              <a:gd name="connsiteY173" fmla="*/ 804 h 1447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2426335" h="1447679">
                <a:moveTo>
                  <a:pt x="2177388" y="804"/>
                </a:moveTo>
                <a:cubicBezTo>
                  <a:pt x="2193295" y="5471"/>
                  <a:pt x="2203392" y="29379"/>
                  <a:pt x="2212631" y="41095"/>
                </a:cubicBezTo>
                <a:cubicBezTo>
                  <a:pt x="2230081" y="66107"/>
                  <a:pt x="2245988" y="92158"/>
                  <a:pt x="2260256" y="119104"/>
                </a:cubicBezTo>
                <a:cubicBezTo>
                  <a:pt x="2275163" y="144869"/>
                  <a:pt x="2288679" y="171425"/>
                  <a:pt x="2300737" y="198638"/>
                </a:cubicBezTo>
                <a:cubicBezTo>
                  <a:pt x="2306919" y="209011"/>
                  <a:pt x="2313720" y="219002"/>
                  <a:pt x="2321121" y="228547"/>
                </a:cubicBezTo>
                <a:cubicBezTo>
                  <a:pt x="2326931" y="238072"/>
                  <a:pt x="2328645" y="248739"/>
                  <a:pt x="2333313" y="258169"/>
                </a:cubicBezTo>
                <a:cubicBezTo>
                  <a:pt x="2339866" y="268761"/>
                  <a:pt x="2344752" y="280286"/>
                  <a:pt x="2347791" y="292364"/>
                </a:cubicBezTo>
                <a:cubicBezTo>
                  <a:pt x="2349096" y="302327"/>
                  <a:pt x="2352572" y="311890"/>
                  <a:pt x="2357983" y="320367"/>
                </a:cubicBezTo>
                <a:cubicBezTo>
                  <a:pt x="2366917" y="339189"/>
                  <a:pt x="2373327" y="359106"/>
                  <a:pt x="2377033" y="379613"/>
                </a:cubicBezTo>
                <a:cubicBezTo>
                  <a:pt x="2380176" y="391424"/>
                  <a:pt x="2384272" y="403806"/>
                  <a:pt x="2387605" y="415713"/>
                </a:cubicBezTo>
                <a:cubicBezTo>
                  <a:pt x="2390272" y="425238"/>
                  <a:pt x="2387605" y="435334"/>
                  <a:pt x="2390082" y="445240"/>
                </a:cubicBezTo>
                <a:cubicBezTo>
                  <a:pt x="2395035" y="464290"/>
                  <a:pt x="2405893" y="486960"/>
                  <a:pt x="2400940" y="507820"/>
                </a:cubicBezTo>
                <a:cubicBezTo>
                  <a:pt x="2396368" y="526870"/>
                  <a:pt x="2368460" y="510106"/>
                  <a:pt x="2358649" y="500771"/>
                </a:cubicBezTo>
                <a:cubicBezTo>
                  <a:pt x="2358326" y="513315"/>
                  <a:pt x="2362174" y="525612"/>
                  <a:pt x="2369603" y="535728"/>
                </a:cubicBezTo>
                <a:cubicBezTo>
                  <a:pt x="2372270" y="540395"/>
                  <a:pt x="2371794" y="543443"/>
                  <a:pt x="2375127" y="547824"/>
                </a:cubicBezTo>
                <a:cubicBezTo>
                  <a:pt x="2378461" y="552206"/>
                  <a:pt x="2384081" y="553349"/>
                  <a:pt x="2387605" y="557921"/>
                </a:cubicBezTo>
                <a:cubicBezTo>
                  <a:pt x="2395511" y="568017"/>
                  <a:pt x="2391892" y="581067"/>
                  <a:pt x="2394368" y="592687"/>
                </a:cubicBezTo>
                <a:cubicBezTo>
                  <a:pt x="2395797" y="599259"/>
                  <a:pt x="2399702" y="599259"/>
                  <a:pt x="2400940" y="605165"/>
                </a:cubicBezTo>
                <a:cubicBezTo>
                  <a:pt x="2401464" y="611213"/>
                  <a:pt x="2401464" y="617300"/>
                  <a:pt x="2400940" y="623358"/>
                </a:cubicBezTo>
                <a:cubicBezTo>
                  <a:pt x="2400940" y="649361"/>
                  <a:pt x="2400940" y="670411"/>
                  <a:pt x="2411227" y="694605"/>
                </a:cubicBezTo>
                <a:cubicBezTo>
                  <a:pt x="2416456" y="703025"/>
                  <a:pt x="2421010" y="711845"/>
                  <a:pt x="2424848" y="720989"/>
                </a:cubicBezTo>
                <a:cubicBezTo>
                  <a:pt x="2428563" y="736324"/>
                  <a:pt x="2420276" y="750516"/>
                  <a:pt x="2417705" y="764899"/>
                </a:cubicBezTo>
                <a:cubicBezTo>
                  <a:pt x="2412370" y="765661"/>
                  <a:pt x="2407227" y="766138"/>
                  <a:pt x="2401797" y="766614"/>
                </a:cubicBezTo>
                <a:cubicBezTo>
                  <a:pt x="2397130" y="780044"/>
                  <a:pt x="2400559" y="801285"/>
                  <a:pt x="2400845" y="815858"/>
                </a:cubicBezTo>
                <a:cubicBezTo>
                  <a:pt x="2401131" y="830431"/>
                  <a:pt x="2409132" y="834908"/>
                  <a:pt x="2412275" y="846529"/>
                </a:cubicBezTo>
                <a:cubicBezTo>
                  <a:pt x="2419133" y="871865"/>
                  <a:pt x="2411704" y="905107"/>
                  <a:pt x="2412275" y="931682"/>
                </a:cubicBezTo>
                <a:cubicBezTo>
                  <a:pt x="2413037" y="950732"/>
                  <a:pt x="2417895" y="969115"/>
                  <a:pt x="2418276" y="988356"/>
                </a:cubicBezTo>
                <a:cubicBezTo>
                  <a:pt x="2418276" y="1004739"/>
                  <a:pt x="2424467" y="1019217"/>
                  <a:pt x="2424276" y="1035981"/>
                </a:cubicBezTo>
                <a:cubicBezTo>
                  <a:pt x="2424276" y="1049697"/>
                  <a:pt x="2431515" y="1111419"/>
                  <a:pt x="2418847" y="1116753"/>
                </a:cubicBezTo>
                <a:cubicBezTo>
                  <a:pt x="2406179" y="1122087"/>
                  <a:pt x="2397416" y="1101513"/>
                  <a:pt x="2385795" y="1098846"/>
                </a:cubicBezTo>
                <a:cubicBezTo>
                  <a:pt x="2367888" y="1094655"/>
                  <a:pt x="2360649" y="1109799"/>
                  <a:pt x="2358745" y="1125135"/>
                </a:cubicBezTo>
                <a:cubicBezTo>
                  <a:pt x="2355220" y="1154567"/>
                  <a:pt x="2367317" y="1192476"/>
                  <a:pt x="2354648" y="1218384"/>
                </a:cubicBezTo>
                <a:cubicBezTo>
                  <a:pt x="2346552" y="1235053"/>
                  <a:pt x="2343600" y="1234958"/>
                  <a:pt x="2326073" y="1234958"/>
                </a:cubicBezTo>
                <a:cubicBezTo>
                  <a:pt x="2320549" y="1234958"/>
                  <a:pt x="2311596" y="1237149"/>
                  <a:pt x="2307023" y="1233910"/>
                </a:cubicBezTo>
                <a:cubicBezTo>
                  <a:pt x="2300356" y="1229719"/>
                  <a:pt x="2301785" y="1220099"/>
                  <a:pt x="2290641" y="1223052"/>
                </a:cubicBezTo>
                <a:cubicBezTo>
                  <a:pt x="2276639" y="1226671"/>
                  <a:pt x="2283306" y="1246864"/>
                  <a:pt x="2280544" y="1257342"/>
                </a:cubicBezTo>
                <a:cubicBezTo>
                  <a:pt x="2276744" y="1268467"/>
                  <a:pt x="2271248" y="1278944"/>
                  <a:pt x="2264256" y="1288393"/>
                </a:cubicBezTo>
                <a:cubicBezTo>
                  <a:pt x="2255303" y="1300490"/>
                  <a:pt x="2239777" y="1315444"/>
                  <a:pt x="2223204" y="1310015"/>
                </a:cubicBezTo>
                <a:cubicBezTo>
                  <a:pt x="2210821" y="1306015"/>
                  <a:pt x="2203582" y="1288012"/>
                  <a:pt x="2188819" y="1297347"/>
                </a:cubicBezTo>
                <a:cubicBezTo>
                  <a:pt x="2176912" y="1305062"/>
                  <a:pt x="2172817" y="1321255"/>
                  <a:pt x="2158624" y="1328208"/>
                </a:cubicBezTo>
                <a:cubicBezTo>
                  <a:pt x="2148423" y="1332342"/>
                  <a:pt x="2137412" y="1334104"/>
                  <a:pt x="2126430" y="1333351"/>
                </a:cubicBezTo>
                <a:cubicBezTo>
                  <a:pt x="2086234" y="1333827"/>
                  <a:pt x="2047086" y="1341829"/>
                  <a:pt x="2006700" y="1341829"/>
                </a:cubicBezTo>
                <a:lnTo>
                  <a:pt x="1925547" y="1341829"/>
                </a:lnTo>
                <a:cubicBezTo>
                  <a:pt x="1912850" y="1341066"/>
                  <a:pt x="1900116" y="1341219"/>
                  <a:pt x="1887447" y="1342305"/>
                </a:cubicBezTo>
                <a:cubicBezTo>
                  <a:pt x="1881733" y="1343162"/>
                  <a:pt x="1876494" y="1345639"/>
                  <a:pt x="1870874" y="1346782"/>
                </a:cubicBezTo>
                <a:cubicBezTo>
                  <a:pt x="1851824" y="1350687"/>
                  <a:pt x="1829726" y="1347734"/>
                  <a:pt x="1810295" y="1347734"/>
                </a:cubicBezTo>
                <a:cubicBezTo>
                  <a:pt x="1800770" y="1347734"/>
                  <a:pt x="1792007" y="1347734"/>
                  <a:pt x="1782863" y="1347734"/>
                </a:cubicBezTo>
                <a:cubicBezTo>
                  <a:pt x="1773719" y="1347734"/>
                  <a:pt x="1763813" y="1350306"/>
                  <a:pt x="1753336" y="1350496"/>
                </a:cubicBezTo>
                <a:cubicBezTo>
                  <a:pt x="1741906" y="1350115"/>
                  <a:pt x="1730475" y="1350687"/>
                  <a:pt x="1719141" y="1352211"/>
                </a:cubicBezTo>
                <a:cubicBezTo>
                  <a:pt x="1695519" y="1356688"/>
                  <a:pt x="1671516" y="1357259"/>
                  <a:pt x="1647703" y="1360974"/>
                </a:cubicBezTo>
                <a:cubicBezTo>
                  <a:pt x="1623329" y="1363279"/>
                  <a:pt x="1598811" y="1363726"/>
                  <a:pt x="1574361" y="1362307"/>
                </a:cubicBezTo>
                <a:cubicBezTo>
                  <a:pt x="1524640" y="1362307"/>
                  <a:pt x="1475206" y="1365260"/>
                  <a:pt x="1425485" y="1365260"/>
                </a:cubicBezTo>
                <a:cubicBezTo>
                  <a:pt x="1397757" y="1363736"/>
                  <a:pt x="1369964" y="1363736"/>
                  <a:pt x="1342236" y="1365260"/>
                </a:cubicBezTo>
                <a:cubicBezTo>
                  <a:pt x="1329759" y="1366689"/>
                  <a:pt x="1317757" y="1366974"/>
                  <a:pt x="1305279" y="1367832"/>
                </a:cubicBezTo>
                <a:cubicBezTo>
                  <a:pt x="1298898" y="1367832"/>
                  <a:pt x="1293564" y="1370784"/>
                  <a:pt x="1287087" y="1370975"/>
                </a:cubicBezTo>
                <a:cubicBezTo>
                  <a:pt x="1261283" y="1372108"/>
                  <a:pt x="1235699" y="1376299"/>
                  <a:pt x="1210887" y="1383453"/>
                </a:cubicBezTo>
                <a:cubicBezTo>
                  <a:pt x="1213458" y="1385167"/>
                  <a:pt x="1215745" y="1387263"/>
                  <a:pt x="1218221" y="1388787"/>
                </a:cubicBezTo>
                <a:cubicBezTo>
                  <a:pt x="1220697" y="1390311"/>
                  <a:pt x="1219936" y="1390882"/>
                  <a:pt x="1221745" y="1391835"/>
                </a:cubicBezTo>
                <a:cubicBezTo>
                  <a:pt x="1223555" y="1392787"/>
                  <a:pt x="1224793" y="1390882"/>
                  <a:pt x="1226127" y="1391835"/>
                </a:cubicBezTo>
                <a:cubicBezTo>
                  <a:pt x="1228413" y="1393597"/>
                  <a:pt x="1228994" y="1396816"/>
                  <a:pt x="1227460" y="1399264"/>
                </a:cubicBezTo>
                <a:cubicBezTo>
                  <a:pt x="1224793" y="1404598"/>
                  <a:pt x="1217935" y="1403646"/>
                  <a:pt x="1213077" y="1403646"/>
                </a:cubicBezTo>
                <a:cubicBezTo>
                  <a:pt x="1201933" y="1403646"/>
                  <a:pt x="1189646" y="1408789"/>
                  <a:pt x="1178788" y="1407170"/>
                </a:cubicBezTo>
                <a:cubicBezTo>
                  <a:pt x="1167929" y="1405551"/>
                  <a:pt x="1161166" y="1400788"/>
                  <a:pt x="1151070" y="1404027"/>
                </a:cubicBezTo>
                <a:cubicBezTo>
                  <a:pt x="1150307" y="1411932"/>
                  <a:pt x="1148212" y="1417266"/>
                  <a:pt x="1138783" y="1415552"/>
                </a:cubicBezTo>
                <a:cubicBezTo>
                  <a:pt x="1134305" y="1414790"/>
                  <a:pt x="1132591" y="1411551"/>
                  <a:pt x="1129258" y="1410123"/>
                </a:cubicBezTo>
                <a:cubicBezTo>
                  <a:pt x="1125923" y="1408694"/>
                  <a:pt x="1123733" y="1410123"/>
                  <a:pt x="1120875" y="1408123"/>
                </a:cubicBezTo>
                <a:cubicBezTo>
                  <a:pt x="1114113" y="1404408"/>
                  <a:pt x="1115255" y="1399455"/>
                  <a:pt x="1105540" y="1400502"/>
                </a:cubicBezTo>
                <a:cubicBezTo>
                  <a:pt x="1093215" y="1402674"/>
                  <a:pt x="1081375" y="1407027"/>
                  <a:pt x="1070583" y="1413361"/>
                </a:cubicBezTo>
                <a:cubicBezTo>
                  <a:pt x="1072012" y="1416885"/>
                  <a:pt x="1073727" y="1414314"/>
                  <a:pt x="1076584" y="1415362"/>
                </a:cubicBezTo>
                <a:cubicBezTo>
                  <a:pt x="1083966" y="1418705"/>
                  <a:pt x="1090129" y="1424267"/>
                  <a:pt x="1094206" y="1431268"/>
                </a:cubicBezTo>
                <a:cubicBezTo>
                  <a:pt x="1101254" y="1447937"/>
                  <a:pt x="1071250" y="1438412"/>
                  <a:pt x="1064582" y="1436221"/>
                </a:cubicBezTo>
                <a:cubicBezTo>
                  <a:pt x="1047190" y="1431487"/>
                  <a:pt x="1029159" y="1429497"/>
                  <a:pt x="1011147" y="1430316"/>
                </a:cubicBezTo>
                <a:lnTo>
                  <a:pt x="992097" y="1430316"/>
                </a:lnTo>
                <a:cubicBezTo>
                  <a:pt x="984144" y="1431554"/>
                  <a:pt x="976048" y="1431554"/>
                  <a:pt x="968095" y="1430316"/>
                </a:cubicBezTo>
                <a:cubicBezTo>
                  <a:pt x="958570" y="1426125"/>
                  <a:pt x="948092" y="1406217"/>
                  <a:pt x="935519" y="1409837"/>
                </a:cubicBezTo>
                <a:cubicBezTo>
                  <a:pt x="925232" y="1412790"/>
                  <a:pt x="918850" y="1432602"/>
                  <a:pt x="910373" y="1439555"/>
                </a:cubicBezTo>
                <a:cubicBezTo>
                  <a:pt x="900857" y="1449480"/>
                  <a:pt x="885313" y="1450432"/>
                  <a:pt x="874654" y="1441746"/>
                </a:cubicBezTo>
                <a:cubicBezTo>
                  <a:pt x="871320" y="1439460"/>
                  <a:pt x="870082" y="1435650"/>
                  <a:pt x="867034" y="1433364"/>
                </a:cubicBezTo>
                <a:cubicBezTo>
                  <a:pt x="864367" y="1431830"/>
                  <a:pt x="861472" y="1430735"/>
                  <a:pt x="858462" y="1430125"/>
                </a:cubicBezTo>
                <a:cubicBezTo>
                  <a:pt x="849889" y="1426706"/>
                  <a:pt x="841069" y="1423934"/>
                  <a:pt x="832077" y="1421839"/>
                </a:cubicBezTo>
                <a:cubicBezTo>
                  <a:pt x="816161" y="1418609"/>
                  <a:pt x="799654" y="1419933"/>
                  <a:pt x="784452" y="1425649"/>
                </a:cubicBezTo>
                <a:cubicBezTo>
                  <a:pt x="770165" y="1433459"/>
                  <a:pt x="751496" y="1430411"/>
                  <a:pt x="735398" y="1430506"/>
                </a:cubicBezTo>
                <a:cubicBezTo>
                  <a:pt x="721454" y="1429716"/>
                  <a:pt x="707624" y="1427449"/>
                  <a:pt x="694156" y="1423743"/>
                </a:cubicBezTo>
                <a:cubicBezTo>
                  <a:pt x="680801" y="1420991"/>
                  <a:pt x="667952" y="1416200"/>
                  <a:pt x="656056" y="1409551"/>
                </a:cubicBezTo>
                <a:cubicBezTo>
                  <a:pt x="627481" y="1394978"/>
                  <a:pt x="595095" y="1394883"/>
                  <a:pt x="564044" y="1394883"/>
                </a:cubicBezTo>
                <a:lnTo>
                  <a:pt x="497369" y="1394883"/>
                </a:lnTo>
                <a:cubicBezTo>
                  <a:pt x="487663" y="1395759"/>
                  <a:pt x="477881" y="1395531"/>
                  <a:pt x="468222" y="1394216"/>
                </a:cubicBezTo>
                <a:cubicBezTo>
                  <a:pt x="460698" y="1392311"/>
                  <a:pt x="453459" y="1389168"/>
                  <a:pt x="445934" y="1387453"/>
                </a:cubicBezTo>
                <a:cubicBezTo>
                  <a:pt x="438409" y="1385739"/>
                  <a:pt x="430694" y="1386215"/>
                  <a:pt x="424312" y="1380024"/>
                </a:cubicBezTo>
                <a:cubicBezTo>
                  <a:pt x="420312" y="1376214"/>
                  <a:pt x="411358" y="1371451"/>
                  <a:pt x="411358" y="1365736"/>
                </a:cubicBezTo>
                <a:cubicBezTo>
                  <a:pt x="406367" y="1364384"/>
                  <a:pt x="401766" y="1361869"/>
                  <a:pt x="397928" y="1358402"/>
                </a:cubicBezTo>
                <a:cubicBezTo>
                  <a:pt x="392508" y="1356040"/>
                  <a:pt x="386526" y="1355278"/>
                  <a:pt x="380688" y="1356211"/>
                </a:cubicBezTo>
                <a:cubicBezTo>
                  <a:pt x="373887" y="1356868"/>
                  <a:pt x="367162" y="1358145"/>
                  <a:pt x="360590" y="1360021"/>
                </a:cubicBezTo>
                <a:cubicBezTo>
                  <a:pt x="352589" y="1361926"/>
                  <a:pt x="345445" y="1367165"/>
                  <a:pt x="337444" y="1368403"/>
                </a:cubicBezTo>
                <a:cubicBezTo>
                  <a:pt x="334587" y="1368403"/>
                  <a:pt x="331539" y="1367451"/>
                  <a:pt x="328681" y="1368403"/>
                </a:cubicBezTo>
                <a:cubicBezTo>
                  <a:pt x="325824" y="1369356"/>
                  <a:pt x="323919" y="1370689"/>
                  <a:pt x="321252" y="1371261"/>
                </a:cubicBezTo>
                <a:cubicBezTo>
                  <a:pt x="318585" y="1371832"/>
                  <a:pt x="307441" y="1373166"/>
                  <a:pt x="305440" y="1370404"/>
                </a:cubicBezTo>
                <a:cubicBezTo>
                  <a:pt x="300868" y="1364212"/>
                  <a:pt x="307631" y="1343257"/>
                  <a:pt x="310298" y="1336780"/>
                </a:cubicBezTo>
                <a:cubicBezTo>
                  <a:pt x="305250" y="1332970"/>
                  <a:pt x="300773" y="1328684"/>
                  <a:pt x="295725" y="1325160"/>
                </a:cubicBezTo>
                <a:cubicBezTo>
                  <a:pt x="291057" y="1322398"/>
                  <a:pt x="286876" y="1318892"/>
                  <a:pt x="283342" y="1314777"/>
                </a:cubicBezTo>
                <a:cubicBezTo>
                  <a:pt x="278580" y="1307881"/>
                  <a:pt x="275656" y="1299880"/>
                  <a:pt x="274865" y="1291537"/>
                </a:cubicBezTo>
                <a:cubicBezTo>
                  <a:pt x="273484" y="1279497"/>
                  <a:pt x="269998" y="1267800"/>
                  <a:pt x="264578" y="1256961"/>
                </a:cubicBezTo>
                <a:cubicBezTo>
                  <a:pt x="255053" y="1241721"/>
                  <a:pt x="245528" y="1248198"/>
                  <a:pt x="232383" y="1251436"/>
                </a:cubicBezTo>
                <a:cubicBezTo>
                  <a:pt x="222944" y="1252998"/>
                  <a:pt x="213352" y="1253446"/>
                  <a:pt x="203808" y="1252770"/>
                </a:cubicBezTo>
                <a:cubicBezTo>
                  <a:pt x="176757" y="1252770"/>
                  <a:pt x="173328" y="1243245"/>
                  <a:pt x="157707" y="1222766"/>
                </a:cubicBezTo>
                <a:cubicBezTo>
                  <a:pt x="151469" y="1216108"/>
                  <a:pt x="146868" y="1208088"/>
                  <a:pt x="144277" y="1199334"/>
                </a:cubicBezTo>
                <a:cubicBezTo>
                  <a:pt x="141229" y="1185333"/>
                  <a:pt x="142086" y="1182475"/>
                  <a:pt x="130371" y="1174855"/>
                </a:cubicBezTo>
                <a:cubicBezTo>
                  <a:pt x="118655" y="1167235"/>
                  <a:pt x="91318" y="1161044"/>
                  <a:pt x="85508" y="1148376"/>
                </a:cubicBezTo>
                <a:cubicBezTo>
                  <a:pt x="77412" y="1130659"/>
                  <a:pt x="88651" y="1105608"/>
                  <a:pt x="80650" y="1086368"/>
                </a:cubicBezTo>
                <a:cubicBezTo>
                  <a:pt x="77221" y="1078272"/>
                  <a:pt x="76078" y="1070747"/>
                  <a:pt x="73411" y="1063032"/>
                </a:cubicBezTo>
                <a:cubicBezTo>
                  <a:pt x="69315" y="1051221"/>
                  <a:pt x="69982" y="1039219"/>
                  <a:pt x="66363" y="1027884"/>
                </a:cubicBezTo>
                <a:cubicBezTo>
                  <a:pt x="51694" y="1024074"/>
                  <a:pt x="49694" y="1027884"/>
                  <a:pt x="40074" y="1035314"/>
                </a:cubicBezTo>
                <a:cubicBezTo>
                  <a:pt x="32358" y="1041029"/>
                  <a:pt x="16357" y="1055221"/>
                  <a:pt x="7498" y="1056555"/>
                </a:cubicBezTo>
                <a:cubicBezTo>
                  <a:pt x="-5170" y="1048268"/>
                  <a:pt x="2069" y="999405"/>
                  <a:pt x="1974" y="985593"/>
                </a:cubicBezTo>
                <a:cubicBezTo>
                  <a:pt x="1974" y="973782"/>
                  <a:pt x="164" y="960352"/>
                  <a:pt x="9213" y="951018"/>
                </a:cubicBezTo>
                <a:cubicBezTo>
                  <a:pt x="12356" y="950446"/>
                  <a:pt x="15309" y="949684"/>
                  <a:pt x="18738" y="948827"/>
                </a:cubicBezTo>
                <a:cubicBezTo>
                  <a:pt x="19795" y="946208"/>
                  <a:pt x="21386" y="943845"/>
                  <a:pt x="23405" y="941874"/>
                </a:cubicBezTo>
                <a:cubicBezTo>
                  <a:pt x="29215" y="937778"/>
                  <a:pt x="36740" y="936635"/>
                  <a:pt x="42455" y="932349"/>
                </a:cubicBezTo>
                <a:cubicBezTo>
                  <a:pt x="63600" y="917680"/>
                  <a:pt x="72078" y="892534"/>
                  <a:pt x="86556" y="872341"/>
                </a:cubicBezTo>
                <a:cubicBezTo>
                  <a:pt x="90080" y="867388"/>
                  <a:pt x="95128" y="866150"/>
                  <a:pt x="98652" y="861102"/>
                </a:cubicBezTo>
                <a:cubicBezTo>
                  <a:pt x="102177" y="856054"/>
                  <a:pt x="103986" y="848529"/>
                  <a:pt x="107320" y="842909"/>
                </a:cubicBezTo>
                <a:cubicBezTo>
                  <a:pt x="113226" y="832908"/>
                  <a:pt x="120369" y="826431"/>
                  <a:pt x="126370" y="816144"/>
                </a:cubicBezTo>
                <a:cubicBezTo>
                  <a:pt x="131228" y="807381"/>
                  <a:pt x="130561" y="809476"/>
                  <a:pt x="139134" y="803095"/>
                </a:cubicBezTo>
                <a:cubicBezTo>
                  <a:pt x="143315" y="800713"/>
                  <a:pt x="146649" y="797084"/>
                  <a:pt x="148659" y="792712"/>
                </a:cubicBezTo>
                <a:cubicBezTo>
                  <a:pt x="153231" y="782425"/>
                  <a:pt x="149897" y="776901"/>
                  <a:pt x="141801" y="769566"/>
                </a:cubicBezTo>
                <a:cubicBezTo>
                  <a:pt x="132276" y="760518"/>
                  <a:pt x="125608" y="760804"/>
                  <a:pt x="127227" y="744992"/>
                </a:cubicBezTo>
                <a:cubicBezTo>
                  <a:pt x="128561" y="731943"/>
                  <a:pt x="135990" y="728038"/>
                  <a:pt x="141801" y="718322"/>
                </a:cubicBezTo>
                <a:cubicBezTo>
                  <a:pt x="147611" y="708606"/>
                  <a:pt x="148659" y="699272"/>
                  <a:pt x="159993" y="691557"/>
                </a:cubicBezTo>
                <a:cubicBezTo>
                  <a:pt x="169518" y="685080"/>
                  <a:pt x="180186" y="680603"/>
                  <a:pt x="189807" y="673840"/>
                </a:cubicBezTo>
                <a:cubicBezTo>
                  <a:pt x="196855" y="668792"/>
                  <a:pt x="212381" y="662220"/>
                  <a:pt x="216286" y="655457"/>
                </a:cubicBezTo>
                <a:cubicBezTo>
                  <a:pt x="220191" y="648694"/>
                  <a:pt x="218286" y="635169"/>
                  <a:pt x="222192" y="629168"/>
                </a:cubicBezTo>
                <a:cubicBezTo>
                  <a:pt x="229345" y="620786"/>
                  <a:pt x="238718" y="614614"/>
                  <a:pt x="249243" y="611356"/>
                </a:cubicBezTo>
                <a:cubicBezTo>
                  <a:pt x="254386" y="609718"/>
                  <a:pt x="259444" y="607803"/>
                  <a:pt x="264387" y="605641"/>
                </a:cubicBezTo>
                <a:cubicBezTo>
                  <a:pt x="268769" y="603070"/>
                  <a:pt x="269436" y="600402"/>
                  <a:pt x="273436" y="597355"/>
                </a:cubicBezTo>
                <a:cubicBezTo>
                  <a:pt x="282656" y="591592"/>
                  <a:pt x="292762" y="587372"/>
                  <a:pt x="303345" y="584877"/>
                </a:cubicBezTo>
                <a:cubicBezTo>
                  <a:pt x="314394" y="581162"/>
                  <a:pt x="320490" y="572780"/>
                  <a:pt x="330396" y="569637"/>
                </a:cubicBezTo>
                <a:cubicBezTo>
                  <a:pt x="337444" y="567351"/>
                  <a:pt x="345731" y="570970"/>
                  <a:pt x="353256" y="568684"/>
                </a:cubicBezTo>
                <a:cubicBezTo>
                  <a:pt x="358361" y="566551"/>
                  <a:pt x="363276" y="563969"/>
                  <a:pt x="367924" y="560969"/>
                </a:cubicBezTo>
                <a:cubicBezTo>
                  <a:pt x="377449" y="556016"/>
                  <a:pt x="387832" y="551444"/>
                  <a:pt x="397166" y="546110"/>
                </a:cubicBezTo>
                <a:cubicBezTo>
                  <a:pt x="415378" y="534994"/>
                  <a:pt x="434494" y="525431"/>
                  <a:pt x="454316" y="517535"/>
                </a:cubicBezTo>
                <a:cubicBezTo>
                  <a:pt x="463031" y="514992"/>
                  <a:pt x="470413" y="509153"/>
                  <a:pt x="474890" y="501247"/>
                </a:cubicBezTo>
                <a:cubicBezTo>
                  <a:pt x="481748" y="491722"/>
                  <a:pt x="490606" y="486388"/>
                  <a:pt x="498226" y="477339"/>
                </a:cubicBezTo>
                <a:cubicBezTo>
                  <a:pt x="510895" y="462195"/>
                  <a:pt x="516323" y="440097"/>
                  <a:pt x="531088" y="426762"/>
                </a:cubicBezTo>
                <a:cubicBezTo>
                  <a:pt x="545851" y="413427"/>
                  <a:pt x="582618" y="421047"/>
                  <a:pt x="599858" y="421142"/>
                </a:cubicBezTo>
                <a:cubicBezTo>
                  <a:pt x="611002" y="422666"/>
                  <a:pt x="622347" y="420599"/>
                  <a:pt x="632243" y="415237"/>
                </a:cubicBezTo>
                <a:cubicBezTo>
                  <a:pt x="644245" y="408283"/>
                  <a:pt x="655389" y="398758"/>
                  <a:pt x="667866" y="392567"/>
                </a:cubicBezTo>
                <a:cubicBezTo>
                  <a:pt x="688555" y="383842"/>
                  <a:pt x="711596" y="382404"/>
                  <a:pt x="733208" y="388471"/>
                </a:cubicBezTo>
                <a:cubicBezTo>
                  <a:pt x="755592" y="394377"/>
                  <a:pt x="780833" y="387233"/>
                  <a:pt x="804645" y="391138"/>
                </a:cubicBezTo>
                <a:cubicBezTo>
                  <a:pt x="817209" y="393938"/>
                  <a:pt x="829934" y="395977"/>
                  <a:pt x="842745" y="397234"/>
                </a:cubicBezTo>
                <a:cubicBezTo>
                  <a:pt x="850927" y="397911"/>
                  <a:pt x="858890" y="400206"/>
                  <a:pt x="866177" y="403997"/>
                </a:cubicBezTo>
                <a:cubicBezTo>
                  <a:pt x="886846" y="412474"/>
                  <a:pt x="910468" y="427905"/>
                  <a:pt x="934186" y="420094"/>
                </a:cubicBezTo>
                <a:cubicBezTo>
                  <a:pt x="938853" y="411236"/>
                  <a:pt x="923327" y="401044"/>
                  <a:pt x="922374" y="391519"/>
                </a:cubicBezTo>
                <a:cubicBezTo>
                  <a:pt x="921422" y="381994"/>
                  <a:pt x="926470" y="363706"/>
                  <a:pt x="934376" y="361134"/>
                </a:cubicBezTo>
                <a:cubicBezTo>
                  <a:pt x="936472" y="360372"/>
                  <a:pt x="948378" y="367421"/>
                  <a:pt x="950378" y="367897"/>
                </a:cubicBezTo>
                <a:cubicBezTo>
                  <a:pt x="958188" y="369897"/>
                  <a:pt x="967523" y="368850"/>
                  <a:pt x="975810" y="370755"/>
                </a:cubicBezTo>
                <a:cubicBezTo>
                  <a:pt x="988097" y="373517"/>
                  <a:pt x="999527" y="377327"/>
                  <a:pt x="1011529" y="380280"/>
                </a:cubicBezTo>
                <a:cubicBezTo>
                  <a:pt x="1019339" y="381994"/>
                  <a:pt x="1028578" y="377613"/>
                  <a:pt x="1036198" y="379708"/>
                </a:cubicBezTo>
                <a:cubicBezTo>
                  <a:pt x="1040484" y="380851"/>
                  <a:pt x="1043151" y="384185"/>
                  <a:pt x="1047152" y="385995"/>
                </a:cubicBezTo>
                <a:cubicBezTo>
                  <a:pt x="1058201" y="390948"/>
                  <a:pt x="1070202" y="394567"/>
                  <a:pt x="1081442" y="399139"/>
                </a:cubicBezTo>
                <a:cubicBezTo>
                  <a:pt x="1094682" y="404473"/>
                  <a:pt x="1105064" y="414760"/>
                  <a:pt x="1118685" y="418856"/>
                </a:cubicBezTo>
                <a:cubicBezTo>
                  <a:pt x="1130305" y="422285"/>
                  <a:pt x="1143830" y="423618"/>
                  <a:pt x="1154689" y="427333"/>
                </a:cubicBezTo>
                <a:cubicBezTo>
                  <a:pt x="1164166" y="432134"/>
                  <a:pt x="1174006" y="436173"/>
                  <a:pt x="1184122" y="439430"/>
                </a:cubicBezTo>
                <a:cubicBezTo>
                  <a:pt x="1192799" y="442154"/>
                  <a:pt x="1201686" y="444135"/>
                  <a:pt x="1210696" y="445335"/>
                </a:cubicBezTo>
                <a:cubicBezTo>
                  <a:pt x="1221469" y="444955"/>
                  <a:pt x="1232261" y="445335"/>
                  <a:pt x="1242986" y="446479"/>
                </a:cubicBezTo>
                <a:cubicBezTo>
                  <a:pt x="1260036" y="449907"/>
                  <a:pt x="1277086" y="455146"/>
                  <a:pt x="1294135" y="458480"/>
                </a:cubicBezTo>
                <a:cubicBezTo>
                  <a:pt x="1304327" y="460480"/>
                  <a:pt x="1315947" y="464957"/>
                  <a:pt x="1326520" y="468005"/>
                </a:cubicBezTo>
                <a:cubicBezTo>
                  <a:pt x="1337093" y="471053"/>
                  <a:pt x="1348428" y="467433"/>
                  <a:pt x="1359191" y="469910"/>
                </a:cubicBezTo>
                <a:cubicBezTo>
                  <a:pt x="1369668" y="473139"/>
                  <a:pt x="1380527" y="474968"/>
                  <a:pt x="1391480" y="475339"/>
                </a:cubicBezTo>
                <a:cubicBezTo>
                  <a:pt x="1424818" y="475339"/>
                  <a:pt x="1458155" y="476197"/>
                  <a:pt x="1491493" y="474196"/>
                </a:cubicBezTo>
                <a:cubicBezTo>
                  <a:pt x="1676754" y="463338"/>
                  <a:pt x="1658467" y="148060"/>
                  <a:pt x="1658467" y="148060"/>
                </a:cubicBezTo>
                <a:lnTo>
                  <a:pt x="2026322" y="42714"/>
                </a:lnTo>
                <a:lnTo>
                  <a:pt x="2124525" y="14329"/>
                </a:lnTo>
                <a:cubicBezTo>
                  <a:pt x="2138431" y="10329"/>
                  <a:pt x="2155386" y="1661"/>
                  <a:pt x="2169769" y="137"/>
                </a:cubicBezTo>
                <a:cubicBezTo>
                  <a:pt x="2172331" y="-177"/>
                  <a:pt x="2174922" y="51"/>
                  <a:pt x="2177388" y="804"/>
                </a:cubicBezTo>
                <a:close/>
              </a:path>
            </a:pathLst>
          </a:custGeom>
          <a:solidFill>
            <a:srgbClr val="FFFFFF"/>
          </a:solidFill>
          <a:ln w="9525"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03D86ADC-4C03-A814-104A-64DB02C15BFF}"/>
              </a:ext>
            </a:extLst>
          </p:cNvPr>
          <p:cNvSpPr/>
          <p:nvPr/>
        </p:nvSpPr>
        <p:spPr>
          <a:xfrm>
            <a:off x="8271605" y="4440275"/>
            <a:ext cx="3548015" cy="2117695"/>
          </a:xfrm>
          <a:custGeom>
            <a:avLst/>
            <a:gdLst>
              <a:gd name="connsiteX0" fmla="*/ 2418276 w 2425542"/>
              <a:gd name="connsiteY0" fmla="*/ 1116692 h 1447727"/>
              <a:gd name="connsiteX1" fmla="*/ 2385224 w 2425542"/>
              <a:gd name="connsiteY1" fmla="*/ 1098690 h 1447727"/>
              <a:gd name="connsiteX2" fmla="*/ 2358268 w 2425542"/>
              <a:gd name="connsiteY2" fmla="*/ 1125075 h 1447727"/>
              <a:gd name="connsiteX3" fmla="*/ 2354077 w 2425542"/>
              <a:gd name="connsiteY3" fmla="*/ 1218324 h 1447727"/>
              <a:gd name="connsiteX4" fmla="*/ 2325502 w 2425542"/>
              <a:gd name="connsiteY4" fmla="*/ 1234802 h 1447727"/>
              <a:gd name="connsiteX5" fmla="*/ 2306452 w 2425542"/>
              <a:gd name="connsiteY5" fmla="*/ 1233945 h 1447727"/>
              <a:gd name="connsiteX6" fmla="*/ 2290069 w 2425542"/>
              <a:gd name="connsiteY6" fmla="*/ 1222992 h 1447727"/>
              <a:gd name="connsiteX7" fmla="*/ 2280544 w 2425542"/>
              <a:gd name="connsiteY7" fmla="*/ 1257282 h 1447727"/>
              <a:gd name="connsiteX8" fmla="*/ 2264257 w 2425542"/>
              <a:gd name="connsiteY8" fmla="*/ 1288333 h 1447727"/>
              <a:gd name="connsiteX9" fmla="*/ 2223204 w 2425542"/>
              <a:gd name="connsiteY9" fmla="*/ 1309955 h 1447727"/>
              <a:gd name="connsiteX10" fmla="*/ 2188818 w 2425542"/>
              <a:gd name="connsiteY10" fmla="*/ 1297286 h 1447727"/>
              <a:gd name="connsiteX11" fmla="*/ 2158720 w 2425542"/>
              <a:gd name="connsiteY11" fmla="*/ 1328052 h 1447727"/>
              <a:gd name="connsiteX12" fmla="*/ 2126525 w 2425542"/>
              <a:gd name="connsiteY12" fmla="*/ 1333291 h 1447727"/>
              <a:gd name="connsiteX13" fmla="*/ 2006606 w 2425542"/>
              <a:gd name="connsiteY13" fmla="*/ 1341768 h 1447727"/>
              <a:gd name="connsiteX14" fmla="*/ 1925452 w 2425542"/>
              <a:gd name="connsiteY14" fmla="*/ 1341768 h 1447727"/>
              <a:gd name="connsiteX15" fmla="*/ 1887828 w 2425542"/>
              <a:gd name="connsiteY15" fmla="*/ 1342244 h 1447727"/>
              <a:gd name="connsiteX16" fmla="*/ 1871160 w 2425542"/>
              <a:gd name="connsiteY16" fmla="*/ 1346721 h 1447727"/>
              <a:gd name="connsiteX17" fmla="*/ 1810676 w 2425542"/>
              <a:gd name="connsiteY17" fmla="*/ 1347769 h 1447727"/>
              <a:gd name="connsiteX18" fmla="*/ 1783244 w 2425542"/>
              <a:gd name="connsiteY18" fmla="*/ 1347769 h 1447727"/>
              <a:gd name="connsiteX19" fmla="*/ 1753716 w 2425542"/>
              <a:gd name="connsiteY19" fmla="*/ 1350531 h 1447727"/>
              <a:gd name="connsiteX20" fmla="*/ 1719617 w 2425542"/>
              <a:gd name="connsiteY20" fmla="*/ 1352246 h 1447727"/>
              <a:gd name="connsiteX21" fmla="*/ 1648084 w 2425542"/>
              <a:gd name="connsiteY21" fmla="*/ 1361009 h 1447727"/>
              <a:gd name="connsiteX22" fmla="*/ 1574742 w 2425542"/>
              <a:gd name="connsiteY22" fmla="*/ 1362342 h 1447727"/>
              <a:gd name="connsiteX23" fmla="*/ 1425866 w 2425542"/>
              <a:gd name="connsiteY23" fmla="*/ 1365295 h 1447727"/>
              <a:gd name="connsiteX24" fmla="*/ 1342618 w 2425542"/>
              <a:gd name="connsiteY24" fmla="*/ 1365295 h 1447727"/>
              <a:gd name="connsiteX25" fmla="*/ 1305661 w 2425542"/>
              <a:gd name="connsiteY25" fmla="*/ 1367867 h 1447727"/>
              <a:gd name="connsiteX26" fmla="*/ 1295088 w 2425542"/>
              <a:gd name="connsiteY26" fmla="*/ 1369962 h 1447727"/>
              <a:gd name="connsiteX27" fmla="*/ 1287373 w 2425542"/>
              <a:gd name="connsiteY27" fmla="*/ 1371010 h 1447727"/>
              <a:gd name="connsiteX28" fmla="*/ 1211173 w 2425542"/>
              <a:gd name="connsiteY28" fmla="*/ 1383583 h 1447727"/>
              <a:gd name="connsiteX29" fmla="*/ 1218602 w 2425542"/>
              <a:gd name="connsiteY29" fmla="*/ 1388917 h 1447727"/>
              <a:gd name="connsiteX30" fmla="*/ 1222031 w 2425542"/>
              <a:gd name="connsiteY30" fmla="*/ 1391870 h 1447727"/>
              <a:gd name="connsiteX31" fmla="*/ 1226508 w 2425542"/>
              <a:gd name="connsiteY31" fmla="*/ 1391870 h 1447727"/>
              <a:gd name="connsiteX32" fmla="*/ 1227746 w 2425542"/>
              <a:gd name="connsiteY32" fmla="*/ 1399204 h 1447727"/>
              <a:gd name="connsiteX33" fmla="*/ 1213363 w 2425542"/>
              <a:gd name="connsiteY33" fmla="*/ 1403681 h 1447727"/>
              <a:gd name="connsiteX34" fmla="*/ 1179073 w 2425542"/>
              <a:gd name="connsiteY34" fmla="*/ 1407300 h 1447727"/>
              <a:gd name="connsiteX35" fmla="*/ 1151355 w 2425542"/>
              <a:gd name="connsiteY35" fmla="*/ 1403967 h 1447727"/>
              <a:gd name="connsiteX36" fmla="*/ 1139068 w 2425542"/>
              <a:gd name="connsiteY36" fmla="*/ 1415587 h 1447727"/>
              <a:gd name="connsiteX37" fmla="*/ 1129543 w 2425542"/>
              <a:gd name="connsiteY37" fmla="*/ 1410158 h 1447727"/>
              <a:gd name="connsiteX38" fmla="*/ 1121161 w 2425542"/>
              <a:gd name="connsiteY38" fmla="*/ 1408158 h 1447727"/>
              <a:gd name="connsiteX39" fmla="*/ 1105826 w 2425542"/>
              <a:gd name="connsiteY39" fmla="*/ 1400537 h 1447727"/>
              <a:gd name="connsiteX40" fmla="*/ 1070774 w 2425542"/>
              <a:gd name="connsiteY40" fmla="*/ 1413396 h 1447727"/>
              <a:gd name="connsiteX41" fmla="*/ 1076680 w 2425542"/>
              <a:gd name="connsiteY41" fmla="*/ 1415397 h 1447727"/>
              <a:gd name="connsiteX42" fmla="*/ 1094396 w 2425542"/>
              <a:gd name="connsiteY42" fmla="*/ 1431303 h 1447727"/>
              <a:gd name="connsiteX43" fmla="*/ 1064773 w 2425542"/>
              <a:gd name="connsiteY43" fmla="*/ 1436351 h 1447727"/>
              <a:gd name="connsiteX44" fmla="*/ 1011338 w 2425542"/>
              <a:gd name="connsiteY44" fmla="*/ 1430351 h 1447727"/>
              <a:gd name="connsiteX45" fmla="*/ 992288 w 2425542"/>
              <a:gd name="connsiteY45" fmla="*/ 1430351 h 1447727"/>
              <a:gd name="connsiteX46" fmla="*/ 968381 w 2425542"/>
              <a:gd name="connsiteY46" fmla="*/ 1430351 h 1447727"/>
              <a:gd name="connsiteX47" fmla="*/ 935805 w 2425542"/>
              <a:gd name="connsiteY47" fmla="*/ 1409872 h 1447727"/>
              <a:gd name="connsiteX48" fmla="*/ 910564 w 2425542"/>
              <a:gd name="connsiteY48" fmla="*/ 1439495 h 1447727"/>
              <a:gd name="connsiteX49" fmla="*/ 874845 w 2425542"/>
              <a:gd name="connsiteY49" fmla="*/ 1441876 h 1447727"/>
              <a:gd name="connsiteX50" fmla="*/ 867224 w 2425542"/>
              <a:gd name="connsiteY50" fmla="*/ 1433399 h 1447727"/>
              <a:gd name="connsiteX51" fmla="*/ 858557 w 2425542"/>
              <a:gd name="connsiteY51" fmla="*/ 1430256 h 1447727"/>
              <a:gd name="connsiteX52" fmla="*/ 832173 w 2425542"/>
              <a:gd name="connsiteY52" fmla="*/ 1421874 h 1447727"/>
              <a:gd name="connsiteX53" fmla="*/ 784548 w 2425542"/>
              <a:gd name="connsiteY53" fmla="*/ 1425684 h 1447727"/>
              <a:gd name="connsiteX54" fmla="*/ 735494 w 2425542"/>
              <a:gd name="connsiteY54" fmla="*/ 1430446 h 1447727"/>
              <a:gd name="connsiteX55" fmla="*/ 694155 w 2425542"/>
              <a:gd name="connsiteY55" fmla="*/ 1423683 h 1447727"/>
              <a:gd name="connsiteX56" fmla="*/ 656055 w 2425542"/>
              <a:gd name="connsiteY56" fmla="*/ 1409586 h 1447727"/>
              <a:gd name="connsiteX57" fmla="*/ 564044 w 2425542"/>
              <a:gd name="connsiteY57" fmla="*/ 1394918 h 1447727"/>
              <a:gd name="connsiteX58" fmla="*/ 497369 w 2425542"/>
              <a:gd name="connsiteY58" fmla="*/ 1394918 h 1447727"/>
              <a:gd name="connsiteX59" fmla="*/ 468318 w 2425542"/>
              <a:gd name="connsiteY59" fmla="*/ 1394156 h 1447727"/>
              <a:gd name="connsiteX60" fmla="*/ 445934 w 2425542"/>
              <a:gd name="connsiteY60" fmla="*/ 1387488 h 1447727"/>
              <a:gd name="connsiteX61" fmla="*/ 424312 w 2425542"/>
              <a:gd name="connsiteY61" fmla="*/ 1380059 h 1447727"/>
              <a:gd name="connsiteX62" fmla="*/ 411263 w 2425542"/>
              <a:gd name="connsiteY62" fmla="*/ 1365867 h 1447727"/>
              <a:gd name="connsiteX63" fmla="*/ 397928 w 2425542"/>
              <a:gd name="connsiteY63" fmla="*/ 1358532 h 1447727"/>
              <a:gd name="connsiteX64" fmla="*/ 380688 w 2425542"/>
              <a:gd name="connsiteY64" fmla="*/ 1356342 h 1447727"/>
              <a:gd name="connsiteX65" fmla="*/ 360590 w 2425542"/>
              <a:gd name="connsiteY65" fmla="*/ 1360056 h 1447727"/>
              <a:gd name="connsiteX66" fmla="*/ 337444 w 2425542"/>
              <a:gd name="connsiteY66" fmla="*/ 1368343 h 1447727"/>
              <a:gd name="connsiteX67" fmla="*/ 328777 w 2425542"/>
              <a:gd name="connsiteY67" fmla="*/ 1368343 h 1447727"/>
              <a:gd name="connsiteX68" fmla="*/ 321347 w 2425542"/>
              <a:gd name="connsiteY68" fmla="*/ 1371201 h 1447727"/>
              <a:gd name="connsiteX69" fmla="*/ 305345 w 2425542"/>
              <a:gd name="connsiteY69" fmla="*/ 1370343 h 1447727"/>
              <a:gd name="connsiteX70" fmla="*/ 310298 w 2425542"/>
              <a:gd name="connsiteY70" fmla="*/ 1336720 h 1447727"/>
              <a:gd name="connsiteX71" fmla="*/ 295725 w 2425542"/>
              <a:gd name="connsiteY71" fmla="*/ 1325100 h 1447727"/>
              <a:gd name="connsiteX72" fmla="*/ 283437 w 2425542"/>
              <a:gd name="connsiteY72" fmla="*/ 1314717 h 1447727"/>
              <a:gd name="connsiteX73" fmla="*/ 276579 w 2425542"/>
              <a:gd name="connsiteY73" fmla="*/ 1299763 h 1447727"/>
              <a:gd name="connsiteX74" fmla="*/ 274960 w 2425542"/>
              <a:gd name="connsiteY74" fmla="*/ 1291476 h 1447727"/>
              <a:gd name="connsiteX75" fmla="*/ 264578 w 2425542"/>
              <a:gd name="connsiteY75" fmla="*/ 1256901 h 1447727"/>
              <a:gd name="connsiteX76" fmla="*/ 232384 w 2425542"/>
              <a:gd name="connsiteY76" fmla="*/ 1251376 h 1447727"/>
              <a:gd name="connsiteX77" fmla="*/ 203809 w 2425542"/>
              <a:gd name="connsiteY77" fmla="*/ 1252709 h 1447727"/>
              <a:gd name="connsiteX78" fmla="*/ 157612 w 2425542"/>
              <a:gd name="connsiteY78" fmla="*/ 1222801 h 1447727"/>
              <a:gd name="connsiteX79" fmla="*/ 144277 w 2425542"/>
              <a:gd name="connsiteY79" fmla="*/ 1199274 h 1447727"/>
              <a:gd name="connsiteX80" fmla="*/ 130371 w 2425542"/>
              <a:gd name="connsiteY80" fmla="*/ 1174890 h 1447727"/>
              <a:gd name="connsiteX81" fmla="*/ 85603 w 2425542"/>
              <a:gd name="connsiteY81" fmla="*/ 1148316 h 1447727"/>
              <a:gd name="connsiteX82" fmla="*/ 80555 w 2425542"/>
              <a:gd name="connsiteY82" fmla="*/ 1086403 h 1447727"/>
              <a:gd name="connsiteX83" fmla="*/ 73316 w 2425542"/>
              <a:gd name="connsiteY83" fmla="*/ 1062972 h 1447727"/>
              <a:gd name="connsiteX84" fmla="*/ 66363 w 2425542"/>
              <a:gd name="connsiteY84" fmla="*/ 1027919 h 1447727"/>
              <a:gd name="connsiteX85" fmla="*/ 40074 w 2425542"/>
              <a:gd name="connsiteY85" fmla="*/ 1035349 h 1447727"/>
              <a:gd name="connsiteX86" fmla="*/ 7498 w 2425542"/>
              <a:gd name="connsiteY86" fmla="*/ 1056494 h 1447727"/>
              <a:gd name="connsiteX87" fmla="*/ 1974 w 2425542"/>
              <a:gd name="connsiteY87" fmla="*/ 985533 h 1447727"/>
              <a:gd name="connsiteX88" fmla="*/ 9308 w 2425542"/>
              <a:gd name="connsiteY88" fmla="*/ 950958 h 1447727"/>
              <a:gd name="connsiteX89" fmla="*/ 18357 w 2425542"/>
              <a:gd name="connsiteY89" fmla="*/ 948672 h 1447727"/>
              <a:gd name="connsiteX90" fmla="*/ 23024 w 2425542"/>
              <a:gd name="connsiteY90" fmla="*/ 941814 h 1447727"/>
              <a:gd name="connsiteX91" fmla="*/ 42074 w 2425542"/>
              <a:gd name="connsiteY91" fmla="*/ 932289 h 1447727"/>
              <a:gd name="connsiteX92" fmla="*/ 85984 w 2425542"/>
              <a:gd name="connsiteY92" fmla="*/ 872281 h 1447727"/>
              <a:gd name="connsiteX93" fmla="*/ 98176 w 2425542"/>
              <a:gd name="connsiteY93" fmla="*/ 860946 h 1447727"/>
              <a:gd name="connsiteX94" fmla="*/ 106844 w 2425542"/>
              <a:gd name="connsiteY94" fmla="*/ 842753 h 1447727"/>
              <a:gd name="connsiteX95" fmla="*/ 125894 w 2425542"/>
              <a:gd name="connsiteY95" fmla="*/ 815988 h 1447727"/>
              <a:gd name="connsiteX96" fmla="*/ 138658 w 2425542"/>
              <a:gd name="connsiteY96" fmla="*/ 802939 h 1447727"/>
              <a:gd name="connsiteX97" fmla="*/ 148183 w 2425542"/>
              <a:gd name="connsiteY97" fmla="*/ 792461 h 1447727"/>
              <a:gd name="connsiteX98" fmla="*/ 141420 w 2425542"/>
              <a:gd name="connsiteY98" fmla="*/ 769316 h 1447727"/>
              <a:gd name="connsiteX99" fmla="*/ 126751 w 2425542"/>
              <a:gd name="connsiteY99" fmla="*/ 744932 h 1447727"/>
              <a:gd name="connsiteX100" fmla="*/ 141420 w 2425542"/>
              <a:gd name="connsiteY100" fmla="*/ 718166 h 1447727"/>
              <a:gd name="connsiteX101" fmla="*/ 159422 w 2425542"/>
              <a:gd name="connsiteY101" fmla="*/ 691497 h 1447727"/>
              <a:gd name="connsiteX102" fmla="*/ 189426 w 2425542"/>
              <a:gd name="connsiteY102" fmla="*/ 673685 h 1447727"/>
              <a:gd name="connsiteX103" fmla="*/ 215810 w 2425542"/>
              <a:gd name="connsiteY103" fmla="*/ 655301 h 1447727"/>
              <a:gd name="connsiteX104" fmla="*/ 221716 w 2425542"/>
              <a:gd name="connsiteY104" fmla="*/ 629012 h 1447727"/>
              <a:gd name="connsiteX105" fmla="*/ 247528 w 2425542"/>
              <a:gd name="connsiteY105" fmla="*/ 611296 h 1447727"/>
              <a:gd name="connsiteX106" fmla="*/ 262768 w 2425542"/>
              <a:gd name="connsiteY106" fmla="*/ 605581 h 1447727"/>
              <a:gd name="connsiteX107" fmla="*/ 272293 w 2425542"/>
              <a:gd name="connsiteY107" fmla="*/ 597294 h 1447727"/>
              <a:gd name="connsiteX108" fmla="*/ 302106 w 2425542"/>
              <a:gd name="connsiteY108" fmla="*/ 584816 h 1447727"/>
              <a:gd name="connsiteX109" fmla="*/ 329158 w 2425542"/>
              <a:gd name="connsiteY109" fmla="*/ 569576 h 1447727"/>
              <a:gd name="connsiteX110" fmla="*/ 352018 w 2425542"/>
              <a:gd name="connsiteY110" fmla="*/ 568624 h 1447727"/>
              <a:gd name="connsiteX111" fmla="*/ 366781 w 2425542"/>
              <a:gd name="connsiteY111" fmla="*/ 561004 h 1447727"/>
              <a:gd name="connsiteX112" fmla="*/ 395833 w 2425542"/>
              <a:gd name="connsiteY112" fmla="*/ 546050 h 1447727"/>
              <a:gd name="connsiteX113" fmla="*/ 452982 w 2425542"/>
              <a:gd name="connsiteY113" fmla="*/ 517475 h 1447727"/>
              <a:gd name="connsiteX114" fmla="*/ 473557 w 2425542"/>
              <a:gd name="connsiteY114" fmla="*/ 501187 h 1447727"/>
              <a:gd name="connsiteX115" fmla="*/ 496893 w 2425542"/>
              <a:gd name="connsiteY115" fmla="*/ 477279 h 1447727"/>
              <a:gd name="connsiteX116" fmla="*/ 529658 w 2425542"/>
              <a:gd name="connsiteY116" fmla="*/ 426701 h 1447727"/>
              <a:gd name="connsiteX117" fmla="*/ 598525 w 2425542"/>
              <a:gd name="connsiteY117" fmla="*/ 421082 h 1447727"/>
              <a:gd name="connsiteX118" fmla="*/ 630909 w 2425542"/>
              <a:gd name="connsiteY118" fmla="*/ 415272 h 1447727"/>
              <a:gd name="connsiteX119" fmla="*/ 666533 w 2425542"/>
              <a:gd name="connsiteY119" fmla="*/ 392602 h 1447727"/>
              <a:gd name="connsiteX120" fmla="*/ 731875 w 2425542"/>
              <a:gd name="connsiteY120" fmla="*/ 388411 h 1447727"/>
              <a:gd name="connsiteX121" fmla="*/ 803217 w 2425542"/>
              <a:gd name="connsiteY121" fmla="*/ 391078 h 1447727"/>
              <a:gd name="connsiteX122" fmla="*/ 841888 w 2425542"/>
              <a:gd name="connsiteY122" fmla="*/ 397269 h 1447727"/>
              <a:gd name="connsiteX123" fmla="*/ 865225 w 2425542"/>
              <a:gd name="connsiteY123" fmla="*/ 404032 h 1447727"/>
              <a:gd name="connsiteX124" fmla="*/ 933233 w 2425542"/>
              <a:gd name="connsiteY124" fmla="*/ 420034 h 1447727"/>
              <a:gd name="connsiteX125" fmla="*/ 921422 w 2425542"/>
              <a:gd name="connsiteY125" fmla="*/ 391459 h 1447727"/>
              <a:gd name="connsiteX126" fmla="*/ 933519 w 2425542"/>
              <a:gd name="connsiteY126" fmla="*/ 361169 h 1447727"/>
              <a:gd name="connsiteX127" fmla="*/ 949425 w 2425542"/>
              <a:gd name="connsiteY127" fmla="*/ 368027 h 1447727"/>
              <a:gd name="connsiteX128" fmla="*/ 974857 w 2425542"/>
              <a:gd name="connsiteY128" fmla="*/ 370790 h 1447727"/>
              <a:gd name="connsiteX129" fmla="*/ 1010576 w 2425542"/>
              <a:gd name="connsiteY129" fmla="*/ 380315 h 1447727"/>
              <a:gd name="connsiteX130" fmla="*/ 1035246 w 2425542"/>
              <a:gd name="connsiteY130" fmla="*/ 379743 h 1447727"/>
              <a:gd name="connsiteX131" fmla="*/ 1046295 w 2425542"/>
              <a:gd name="connsiteY131" fmla="*/ 385839 h 1447727"/>
              <a:gd name="connsiteX132" fmla="*/ 1080585 w 2425542"/>
              <a:gd name="connsiteY132" fmla="*/ 399079 h 1447727"/>
              <a:gd name="connsiteX133" fmla="*/ 1117732 w 2425542"/>
              <a:gd name="connsiteY133" fmla="*/ 418796 h 1447727"/>
              <a:gd name="connsiteX134" fmla="*/ 1153641 w 2425542"/>
              <a:gd name="connsiteY134" fmla="*/ 427273 h 1447727"/>
              <a:gd name="connsiteX135" fmla="*/ 1183169 w 2425542"/>
              <a:gd name="connsiteY135" fmla="*/ 439370 h 1447727"/>
              <a:gd name="connsiteX136" fmla="*/ 1209744 w 2425542"/>
              <a:gd name="connsiteY136" fmla="*/ 445275 h 1447727"/>
              <a:gd name="connsiteX137" fmla="*/ 1242034 w 2425542"/>
              <a:gd name="connsiteY137" fmla="*/ 446418 h 1447727"/>
              <a:gd name="connsiteX138" fmla="*/ 1293183 w 2425542"/>
              <a:gd name="connsiteY138" fmla="*/ 458420 h 1447727"/>
              <a:gd name="connsiteX139" fmla="*/ 1325568 w 2425542"/>
              <a:gd name="connsiteY139" fmla="*/ 467945 h 1447727"/>
              <a:gd name="connsiteX140" fmla="*/ 1358239 w 2425542"/>
              <a:gd name="connsiteY140" fmla="*/ 469755 h 1447727"/>
              <a:gd name="connsiteX141" fmla="*/ 1390528 w 2425542"/>
              <a:gd name="connsiteY141" fmla="*/ 475089 h 1447727"/>
              <a:gd name="connsiteX142" fmla="*/ 1490636 w 2425542"/>
              <a:gd name="connsiteY142" fmla="*/ 474041 h 1447727"/>
              <a:gd name="connsiteX143" fmla="*/ 1657514 w 2425542"/>
              <a:gd name="connsiteY143" fmla="*/ 147905 h 1447727"/>
              <a:gd name="connsiteX144" fmla="*/ 2025370 w 2425542"/>
              <a:gd name="connsiteY144" fmla="*/ 42463 h 1447727"/>
              <a:gd name="connsiteX145" fmla="*/ 2123001 w 2425542"/>
              <a:gd name="connsiteY145" fmla="*/ 14364 h 1447727"/>
              <a:gd name="connsiteX146" fmla="*/ 2168245 w 2425542"/>
              <a:gd name="connsiteY146" fmla="*/ 77 h 1447727"/>
              <a:gd name="connsiteX147" fmla="*/ 2176150 w 2425542"/>
              <a:gd name="connsiteY147" fmla="*/ 743 h 1447727"/>
              <a:gd name="connsiteX148" fmla="*/ 2211393 w 2425542"/>
              <a:gd name="connsiteY148" fmla="*/ 41130 h 1447727"/>
              <a:gd name="connsiteX149" fmla="*/ 2259018 w 2425542"/>
              <a:gd name="connsiteY149" fmla="*/ 119139 h 1447727"/>
              <a:gd name="connsiteX150" fmla="*/ 2299499 w 2425542"/>
              <a:gd name="connsiteY150" fmla="*/ 198673 h 1447727"/>
              <a:gd name="connsiteX151" fmla="*/ 2319787 w 2425542"/>
              <a:gd name="connsiteY151" fmla="*/ 228582 h 1447727"/>
              <a:gd name="connsiteX152" fmla="*/ 2332170 w 2425542"/>
              <a:gd name="connsiteY152" fmla="*/ 258204 h 1447727"/>
              <a:gd name="connsiteX153" fmla="*/ 2346552 w 2425542"/>
              <a:gd name="connsiteY153" fmla="*/ 292399 h 1447727"/>
              <a:gd name="connsiteX154" fmla="*/ 2356744 w 2425542"/>
              <a:gd name="connsiteY154" fmla="*/ 320402 h 1447727"/>
              <a:gd name="connsiteX155" fmla="*/ 2375794 w 2425542"/>
              <a:gd name="connsiteY155" fmla="*/ 379743 h 1447727"/>
              <a:gd name="connsiteX156" fmla="*/ 2386367 w 2425542"/>
              <a:gd name="connsiteY156" fmla="*/ 415748 h 1447727"/>
              <a:gd name="connsiteX157" fmla="*/ 2388843 w 2425542"/>
              <a:gd name="connsiteY157" fmla="*/ 445275 h 1447727"/>
              <a:gd name="connsiteX158" fmla="*/ 2399702 w 2425542"/>
              <a:gd name="connsiteY158" fmla="*/ 507855 h 1447727"/>
              <a:gd name="connsiteX159" fmla="*/ 2357411 w 2425542"/>
              <a:gd name="connsiteY159" fmla="*/ 500806 h 1447727"/>
              <a:gd name="connsiteX160" fmla="*/ 2368365 w 2425542"/>
              <a:gd name="connsiteY160" fmla="*/ 535763 h 1447727"/>
              <a:gd name="connsiteX161" fmla="*/ 2373890 w 2425542"/>
              <a:gd name="connsiteY161" fmla="*/ 547859 h 1447727"/>
              <a:gd name="connsiteX162" fmla="*/ 2386367 w 2425542"/>
              <a:gd name="connsiteY162" fmla="*/ 557956 h 1447727"/>
              <a:gd name="connsiteX163" fmla="*/ 2393130 w 2425542"/>
              <a:gd name="connsiteY163" fmla="*/ 592722 h 1447727"/>
              <a:gd name="connsiteX164" fmla="*/ 2399797 w 2425542"/>
              <a:gd name="connsiteY164" fmla="*/ 605295 h 1447727"/>
              <a:gd name="connsiteX165" fmla="*/ 2399797 w 2425542"/>
              <a:gd name="connsiteY165" fmla="*/ 623393 h 1447727"/>
              <a:gd name="connsiteX166" fmla="*/ 2410084 w 2425542"/>
              <a:gd name="connsiteY166" fmla="*/ 694544 h 1447727"/>
              <a:gd name="connsiteX167" fmla="*/ 2423800 w 2425542"/>
              <a:gd name="connsiteY167" fmla="*/ 721024 h 1447727"/>
              <a:gd name="connsiteX168" fmla="*/ 2416561 w 2425542"/>
              <a:gd name="connsiteY168" fmla="*/ 765030 h 1447727"/>
              <a:gd name="connsiteX169" fmla="*/ 2400655 w 2425542"/>
              <a:gd name="connsiteY169" fmla="*/ 766649 h 1447727"/>
              <a:gd name="connsiteX170" fmla="*/ 2399702 w 2425542"/>
              <a:gd name="connsiteY170" fmla="*/ 815798 h 1447727"/>
              <a:gd name="connsiteX171" fmla="*/ 2411227 w 2425542"/>
              <a:gd name="connsiteY171" fmla="*/ 846468 h 1447727"/>
              <a:gd name="connsiteX172" fmla="*/ 2411227 w 2425542"/>
              <a:gd name="connsiteY172" fmla="*/ 931717 h 1447727"/>
              <a:gd name="connsiteX173" fmla="*/ 2417228 w 2425542"/>
              <a:gd name="connsiteY173" fmla="*/ 988391 h 1447727"/>
              <a:gd name="connsiteX174" fmla="*/ 2423229 w 2425542"/>
              <a:gd name="connsiteY174" fmla="*/ 1036016 h 1447727"/>
              <a:gd name="connsiteX175" fmla="*/ 2418276 w 2425542"/>
              <a:gd name="connsiteY175" fmla="*/ 1116692 h 144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2425542" h="1447727">
                <a:moveTo>
                  <a:pt x="2418276" y="1116692"/>
                </a:moveTo>
                <a:cubicBezTo>
                  <a:pt x="2405798" y="1121931"/>
                  <a:pt x="2396749" y="1101452"/>
                  <a:pt x="2385224" y="1098690"/>
                </a:cubicBezTo>
                <a:cubicBezTo>
                  <a:pt x="2367317" y="1094499"/>
                  <a:pt x="2360078" y="1109739"/>
                  <a:pt x="2358268" y="1125075"/>
                </a:cubicBezTo>
                <a:cubicBezTo>
                  <a:pt x="2354649" y="1154507"/>
                  <a:pt x="2366746" y="1192416"/>
                  <a:pt x="2354077" y="1218324"/>
                </a:cubicBezTo>
                <a:cubicBezTo>
                  <a:pt x="2345981" y="1234993"/>
                  <a:pt x="2343028" y="1234802"/>
                  <a:pt x="2325502" y="1234802"/>
                </a:cubicBezTo>
                <a:cubicBezTo>
                  <a:pt x="2320073" y="1234802"/>
                  <a:pt x="2311024" y="1237089"/>
                  <a:pt x="2306452" y="1233945"/>
                </a:cubicBezTo>
                <a:cubicBezTo>
                  <a:pt x="2299880" y="1229754"/>
                  <a:pt x="2301404" y="1220039"/>
                  <a:pt x="2290069" y="1222992"/>
                </a:cubicBezTo>
                <a:cubicBezTo>
                  <a:pt x="2276163" y="1226611"/>
                  <a:pt x="2282831" y="1246804"/>
                  <a:pt x="2280544" y="1257282"/>
                </a:cubicBezTo>
                <a:cubicBezTo>
                  <a:pt x="2276763" y="1268416"/>
                  <a:pt x="2271267" y="1278894"/>
                  <a:pt x="2264257" y="1288333"/>
                </a:cubicBezTo>
                <a:cubicBezTo>
                  <a:pt x="2254732" y="1300430"/>
                  <a:pt x="2239777" y="1315384"/>
                  <a:pt x="2223204" y="1309955"/>
                </a:cubicBezTo>
                <a:cubicBezTo>
                  <a:pt x="2210821" y="1305859"/>
                  <a:pt x="2203583" y="1287857"/>
                  <a:pt x="2188818" y="1297286"/>
                </a:cubicBezTo>
                <a:cubicBezTo>
                  <a:pt x="2176817" y="1305002"/>
                  <a:pt x="2172816" y="1321194"/>
                  <a:pt x="2158720" y="1328052"/>
                </a:cubicBezTo>
                <a:cubicBezTo>
                  <a:pt x="2148538" y="1332253"/>
                  <a:pt x="2137517" y="1334043"/>
                  <a:pt x="2126525" y="1333291"/>
                </a:cubicBezTo>
                <a:cubicBezTo>
                  <a:pt x="2086139" y="1333767"/>
                  <a:pt x="2047087" y="1341768"/>
                  <a:pt x="2006606" y="1341768"/>
                </a:cubicBezTo>
                <a:lnTo>
                  <a:pt x="1925452" y="1341768"/>
                </a:lnTo>
                <a:cubicBezTo>
                  <a:pt x="1912917" y="1341025"/>
                  <a:pt x="1900345" y="1341178"/>
                  <a:pt x="1887828" y="1342244"/>
                </a:cubicBezTo>
                <a:cubicBezTo>
                  <a:pt x="1882114" y="1343102"/>
                  <a:pt x="1876875" y="1345578"/>
                  <a:pt x="1871160" y="1346721"/>
                </a:cubicBezTo>
                <a:cubicBezTo>
                  <a:pt x="1852110" y="1350626"/>
                  <a:pt x="1830107" y="1347769"/>
                  <a:pt x="1810676" y="1347769"/>
                </a:cubicBezTo>
                <a:cubicBezTo>
                  <a:pt x="1801151" y="1347769"/>
                  <a:pt x="1792388" y="1347293"/>
                  <a:pt x="1783244" y="1347769"/>
                </a:cubicBezTo>
                <a:cubicBezTo>
                  <a:pt x="1774100" y="1348245"/>
                  <a:pt x="1763623" y="1350341"/>
                  <a:pt x="1753716" y="1350531"/>
                </a:cubicBezTo>
                <a:cubicBezTo>
                  <a:pt x="1742325" y="1350093"/>
                  <a:pt x="1730914" y="1350674"/>
                  <a:pt x="1719617" y="1352246"/>
                </a:cubicBezTo>
                <a:cubicBezTo>
                  <a:pt x="1695805" y="1356723"/>
                  <a:pt x="1671992" y="1357294"/>
                  <a:pt x="1648084" y="1361009"/>
                </a:cubicBezTo>
                <a:cubicBezTo>
                  <a:pt x="1623710" y="1363314"/>
                  <a:pt x="1599193" y="1363752"/>
                  <a:pt x="1574742" y="1362342"/>
                </a:cubicBezTo>
                <a:cubicBezTo>
                  <a:pt x="1525021" y="1362342"/>
                  <a:pt x="1475682" y="1365295"/>
                  <a:pt x="1425866" y="1365295"/>
                </a:cubicBezTo>
                <a:cubicBezTo>
                  <a:pt x="1398139" y="1363771"/>
                  <a:pt x="1370345" y="1363771"/>
                  <a:pt x="1342618" y="1365295"/>
                </a:cubicBezTo>
                <a:cubicBezTo>
                  <a:pt x="1330235" y="1366724"/>
                  <a:pt x="1318138" y="1367009"/>
                  <a:pt x="1305661" y="1367867"/>
                </a:cubicBezTo>
                <a:cubicBezTo>
                  <a:pt x="1302079" y="1368219"/>
                  <a:pt x="1298536" y="1368915"/>
                  <a:pt x="1295088" y="1369962"/>
                </a:cubicBezTo>
                <a:cubicBezTo>
                  <a:pt x="1292564" y="1370601"/>
                  <a:pt x="1289973" y="1370953"/>
                  <a:pt x="1287373" y="1371010"/>
                </a:cubicBezTo>
                <a:cubicBezTo>
                  <a:pt x="1261569" y="1372172"/>
                  <a:pt x="1235985" y="1376392"/>
                  <a:pt x="1211173" y="1383583"/>
                </a:cubicBezTo>
                <a:cubicBezTo>
                  <a:pt x="1213649" y="1385202"/>
                  <a:pt x="1216031" y="1387298"/>
                  <a:pt x="1218602" y="1388917"/>
                </a:cubicBezTo>
                <a:cubicBezTo>
                  <a:pt x="1221174" y="1390536"/>
                  <a:pt x="1220221" y="1390822"/>
                  <a:pt x="1222031" y="1391870"/>
                </a:cubicBezTo>
                <a:cubicBezTo>
                  <a:pt x="1223841" y="1392917"/>
                  <a:pt x="1225079" y="1390822"/>
                  <a:pt x="1226508" y="1391870"/>
                </a:cubicBezTo>
                <a:cubicBezTo>
                  <a:pt x="1228708" y="1393651"/>
                  <a:pt x="1229241" y="1396794"/>
                  <a:pt x="1227746" y="1399204"/>
                </a:cubicBezTo>
                <a:cubicBezTo>
                  <a:pt x="1225079" y="1404633"/>
                  <a:pt x="1218221" y="1403681"/>
                  <a:pt x="1213363" y="1403681"/>
                </a:cubicBezTo>
                <a:cubicBezTo>
                  <a:pt x="1202219" y="1403681"/>
                  <a:pt x="1189932" y="1408919"/>
                  <a:pt x="1179073" y="1407300"/>
                </a:cubicBezTo>
                <a:cubicBezTo>
                  <a:pt x="1168215" y="1405681"/>
                  <a:pt x="1161357" y="1400823"/>
                  <a:pt x="1151355" y="1403967"/>
                </a:cubicBezTo>
                <a:cubicBezTo>
                  <a:pt x="1150593" y="1411872"/>
                  <a:pt x="1148593" y="1417301"/>
                  <a:pt x="1139068" y="1415587"/>
                </a:cubicBezTo>
                <a:cubicBezTo>
                  <a:pt x="1134591" y="1414825"/>
                  <a:pt x="1132877" y="1411586"/>
                  <a:pt x="1129543" y="1410158"/>
                </a:cubicBezTo>
                <a:cubicBezTo>
                  <a:pt x="1126209" y="1408729"/>
                  <a:pt x="1123923" y="1409682"/>
                  <a:pt x="1121161" y="1408158"/>
                </a:cubicBezTo>
                <a:cubicBezTo>
                  <a:pt x="1114303" y="1404443"/>
                  <a:pt x="1115446" y="1399490"/>
                  <a:pt x="1105826" y="1400537"/>
                </a:cubicBezTo>
                <a:cubicBezTo>
                  <a:pt x="1093462" y="1402690"/>
                  <a:pt x="1081595" y="1407043"/>
                  <a:pt x="1070774" y="1413396"/>
                </a:cubicBezTo>
                <a:cubicBezTo>
                  <a:pt x="1072203" y="1416920"/>
                  <a:pt x="1073917" y="1414349"/>
                  <a:pt x="1076680" y="1415397"/>
                </a:cubicBezTo>
                <a:cubicBezTo>
                  <a:pt x="1084128" y="1418673"/>
                  <a:pt x="1090338" y="1424245"/>
                  <a:pt x="1094396" y="1431303"/>
                </a:cubicBezTo>
                <a:cubicBezTo>
                  <a:pt x="1101349" y="1447972"/>
                  <a:pt x="1071536" y="1438447"/>
                  <a:pt x="1064773" y="1436351"/>
                </a:cubicBezTo>
                <a:cubicBezTo>
                  <a:pt x="1047390" y="1431551"/>
                  <a:pt x="1029359" y="1429532"/>
                  <a:pt x="1011338" y="1430351"/>
                </a:cubicBezTo>
                <a:lnTo>
                  <a:pt x="992288" y="1430351"/>
                </a:lnTo>
                <a:cubicBezTo>
                  <a:pt x="984373" y="1431637"/>
                  <a:pt x="976296" y="1431637"/>
                  <a:pt x="968381" y="1430351"/>
                </a:cubicBezTo>
                <a:cubicBezTo>
                  <a:pt x="958856" y="1426160"/>
                  <a:pt x="948378" y="1406157"/>
                  <a:pt x="935805" y="1409872"/>
                </a:cubicBezTo>
                <a:cubicBezTo>
                  <a:pt x="925423" y="1412825"/>
                  <a:pt x="919040" y="1432637"/>
                  <a:pt x="910564" y="1439495"/>
                </a:cubicBezTo>
                <a:cubicBezTo>
                  <a:pt x="901096" y="1449477"/>
                  <a:pt x="885551" y="1450515"/>
                  <a:pt x="874845" y="1441876"/>
                </a:cubicBezTo>
                <a:cubicBezTo>
                  <a:pt x="871511" y="1439400"/>
                  <a:pt x="870368" y="1435685"/>
                  <a:pt x="867224" y="1433399"/>
                </a:cubicBezTo>
                <a:cubicBezTo>
                  <a:pt x="864548" y="1431837"/>
                  <a:pt x="861614" y="1430770"/>
                  <a:pt x="858557" y="1430256"/>
                </a:cubicBezTo>
                <a:cubicBezTo>
                  <a:pt x="850013" y="1426722"/>
                  <a:pt x="841193" y="1423921"/>
                  <a:pt x="832173" y="1421874"/>
                </a:cubicBezTo>
                <a:cubicBezTo>
                  <a:pt x="816257" y="1418635"/>
                  <a:pt x="799750" y="1419959"/>
                  <a:pt x="784548" y="1425684"/>
                </a:cubicBezTo>
                <a:cubicBezTo>
                  <a:pt x="770260" y="1433494"/>
                  <a:pt x="751496" y="1430446"/>
                  <a:pt x="735494" y="1430446"/>
                </a:cubicBezTo>
                <a:cubicBezTo>
                  <a:pt x="721511" y="1429693"/>
                  <a:pt x="707652" y="1427427"/>
                  <a:pt x="694155" y="1423683"/>
                </a:cubicBezTo>
                <a:cubicBezTo>
                  <a:pt x="680802" y="1420978"/>
                  <a:pt x="667952" y="1416216"/>
                  <a:pt x="656055" y="1409586"/>
                </a:cubicBezTo>
                <a:cubicBezTo>
                  <a:pt x="627480" y="1395013"/>
                  <a:pt x="595096" y="1394918"/>
                  <a:pt x="564044" y="1394918"/>
                </a:cubicBezTo>
                <a:lnTo>
                  <a:pt x="497369" y="1394918"/>
                </a:lnTo>
                <a:cubicBezTo>
                  <a:pt x="487692" y="1395861"/>
                  <a:pt x="477938" y="1395604"/>
                  <a:pt x="468318" y="1394156"/>
                </a:cubicBezTo>
                <a:cubicBezTo>
                  <a:pt x="460698" y="1392346"/>
                  <a:pt x="453554" y="1389203"/>
                  <a:pt x="445934" y="1387488"/>
                </a:cubicBezTo>
                <a:cubicBezTo>
                  <a:pt x="438314" y="1385774"/>
                  <a:pt x="430694" y="1386155"/>
                  <a:pt x="424312" y="1380059"/>
                </a:cubicBezTo>
                <a:cubicBezTo>
                  <a:pt x="420217" y="1376153"/>
                  <a:pt x="411263" y="1371486"/>
                  <a:pt x="411263" y="1365867"/>
                </a:cubicBezTo>
                <a:cubicBezTo>
                  <a:pt x="406339" y="1364428"/>
                  <a:pt x="401786" y="1361923"/>
                  <a:pt x="397928" y="1358532"/>
                </a:cubicBezTo>
                <a:cubicBezTo>
                  <a:pt x="392537" y="1356075"/>
                  <a:pt x="386526" y="1355313"/>
                  <a:pt x="380688" y="1356342"/>
                </a:cubicBezTo>
                <a:cubicBezTo>
                  <a:pt x="373868" y="1356827"/>
                  <a:pt x="367134" y="1358075"/>
                  <a:pt x="360590" y="1360056"/>
                </a:cubicBezTo>
                <a:cubicBezTo>
                  <a:pt x="352589" y="1361961"/>
                  <a:pt x="345350" y="1367200"/>
                  <a:pt x="337444" y="1368343"/>
                </a:cubicBezTo>
                <a:cubicBezTo>
                  <a:pt x="334682" y="1368819"/>
                  <a:pt x="331539" y="1367486"/>
                  <a:pt x="328777" y="1368343"/>
                </a:cubicBezTo>
                <a:cubicBezTo>
                  <a:pt x="326014" y="1369200"/>
                  <a:pt x="324014" y="1370629"/>
                  <a:pt x="321347" y="1371201"/>
                </a:cubicBezTo>
                <a:cubicBezTo>
                  <a:pt x="318680" y="1371772"/>
                  <a:pt x="307441" y="1373106"/>
                  <a:pt x="305345" y="1370343"/>
                </a:cubicBezTo>
                <a:cubicBezTo>
                  <a:pt x="300868" y="1364152"/>
                  <a:pt x="307726" y="1343197"/>
                  <a:pt x="310298" y="1336720"/>
                </a:cubicBezTo>
                <a:cubicBezTo>
                  <a:pt x="305250" y="1332815"/>
                  <a:pt x="300773" y="1328719"/>
                  <a:pt x="295725" y="1325100"/>
                </a:cubicBezTo>
                <a:cubicBezTo>
                  <a:pt x="291067" y="1322356"/>
                  <a:pt x="286914" y="1318851"/>
                  <a:pt x="283437" y="1314717"/>
                </a:cubicBezTo>
                <a:cubicBezTo>
                  <a:pt x="280018" y="1310336"/>
                  <a:pt x="277665" y="1305211"/>
                  <a:pt x="276579" y="1299763"/>
                </a:cubicBezTo>
                <a:cubicBezTo>
                  <a:pt x="276008" y="1297096"/>
                  <a:pt x="275341" y="1294239"/>
                  <a:pt x="274960" y="1291476"/>
                </a:cubicBezTo>
                <a:cubicBezTo>
                  <a:pt x="273589" y="1279427"/>
                  <a:pt x="270074" y="1267711"/>
                  <a:pt x="264578" y="1256901"/>
                </a:cubicBezTo>
                <a:cubicBezTo>
                  <a:pt x="255053" y="1241565"/>
                  <a:pt x="245528" y="1248137"/>
                  <a:pt x="232384" y="1251376"/>
                </a:cubicBezTo>
                <a:cubicBezTo>
                  <a:pt x="222935" y="1252891"/>
                  <a:pt x="213352" y="1253338"/>
                  <a:pt x="203809" y="1252709"/>
                </a:cubicBezTo>
                <a:cubicBezTo>
                  <a:pt x="176758" y="1252709"/>
                  <a:pt x="173328" y="1243184"/>
                  <a:pt x="157612" y="1222801"/>
                </a:cubicBezTo>
                <a:cubicBezTo>
                  <a:pt x="151450" y="1216067"/>
                  <a:pt x="146887" y="1208028"/>
                  <a:pt x="144277" y="1199274"/>
                </a:cubicBezTo>
                <a:cubicBezTo>
                  <a:pt x="141229" y="1185273"/>
                  <a:pt x="142086" y="1182415"/>
                  <a:pt x="130371" y="1174890"/>
                </a:cubicBezTo>
                <a:cubicBezTo>
                  <a:pt x="118655" y="1167366"/>
                  <a:pt x="91413" y="1160984"/>
                  <a:pt x="85603" y="1148316"/>
                </a:cubicBezTo>
                <a:cubicBezTo>
                  <a:pt x="77412" y="1130599"/>
                  <a:pt x="88556" y="1105548"/>
                  <a:pt x="80555" y="1086403"/>
                </a:cubicBezTo>
                <a:cubicBezTo>
                  <a:pt x="77221" y="1078116"/>
                  <a:pt x="75983" y="1070687"/>
                  <a:pt x="73316" y="1062972"/>
                </a:cubicBezTo>
                <a:cubicBezTo>
                  <a:pt x="69316" y="1051160"/>
                  <a:pt x="69982" y="1039159"/>
                  <a:pt x="66363" y="1027919"/>
                </a:cubicBezTo>
                <a:cubicBezTo>
                  <a:pt x="51694" y="1024014"/>
                  <a:pt x="49599" y="1027919"/>
                  <a:pt x="40074" y="1035349"/>
                </a:cubicBezTo>
                <a:cubicBezTo>
                  <a:pt x="32359" y="1041064"/>
                  <a:pt x="16356" y="1055066"/>
                  <a:pt x="7498" y="1056494"/>
                </a:cubicBezTo>
                <a:cubicBezTo>
                  <a:pt x="-5170" y="1048208"/>
                  <a:pt x="2069" y="999344"/>
                  <a:pt x="1974" y="985533"/>
                </a:cubicBezTo>
                <a:cubicBezTo>
                  <a:pt x="1974" y="973722"/>
                  <a:pt x="259" y="960292"/>
                  <a:pt x="9308" y="950958"/>
                </a:cubicBezTo>
                <a:cubicBezTo>
                  <a:pt x="12366" y="950376"/>
                  <a:pt x="15385" y="949615"/>
                  <a:pt x="18357" y="948672"/>
                </a:cubicBezTo>
                <a:cubicBezTo>
                  <a:pt x="19462" y="946109"/>
                  <a:pt x="21043" y="943785"/>
                  <a:pt x="23024" y="941814"/>
                </a:cubicBezTo>
                <a:cubicBezTo>
                  <a:pt x="28834" y="937813"/>
                  <a:pt x="36359" y="936575"/>
                  <a:pt x="42074" y="932289"/>
                </a:cubicBezTo>
                <a:cubicBezTo>
                  <a:pt x="63219" y="917620"/>
                  <a:pt x="71601" y="892379"/>
                  <a:pt x="85984" y="872281"/>
                </a:cubicBezTo>
                <a:cubicBezTo>
                  <a:pt x="89604" y="867233"/>
                  <a:pt x="94557" y="865994"/>
                  <a:pt x="98176" y="860946"/>
                </a:cubicBezTo>
                <a:cubicBezTo>
                  <a:pt x="101796" y="855898"/>
                  <a:pt x="103415" y="848278"/>
                  <a:pt x="106844" y="842753"/>
                </a:cubicBezTo>
                <a:cubicBezTo>
                  <a:pt x="112845" y="832752"/>
                  <a:pt x="119798" y="826370"/>
                  <a:pt x="125894" y="815988"/>
                </a:cubicBezTo>
                <a:cubicBezTo>
                  <a:pt x="130752" y="807225"/>
                  <a:pt x="130085" y="809321"/>
                  <a:pt x="138658" y="802939"/>
                </a:cubicBezTo>
                <a:cubicBezTo>
                  <a:pt x="142839" y="800520"/>
                  <a:pt x="146173" y="796852"/>
                  <a:pt x="148183" y="792461"/>
                </a:cubicBezTo>
                <a:cubicBezTo>
                  <a:pt x="152754" y="782270"/>
                  <a:pt x="149421" y="776650"/>
                  <a:pt x="141420" y="769316"/>
                </a:cubicBezTo>
                <a:cubicBezTo>
                  <a:pt x="131895" y="760362"/>
                  <a:pt x="125132" y="760648"/>
                  <a:pt x="126751" y="744932"/>
                </a:cubicBezTo>
                <a:cubicBezTo>
                  <a:pt x="128180" y="731787"/>
                  <a:pt x="135610" y="727882"/>
                  <a:pt x="141420" y="718166"/>
                </a:cubicBezTo>
                <a:cubicBezTo>
                  <a:pt x="147230" y="708451"/>
                  <a:pt x="148183" y="699116"/>
                  <a:pt x="159422" y="691497"/>
                </a:cubicBezTo>
                <a:cubicBezTo>
                  <a:pt x="170661" y="683876"/>
                  <a:pt x="179805" y="680448"/>
                  <a:pt x="189426" y="673685"/>
                </a:cubicBezTo>
                <a:cubicBezTo>
                  <a:pt x="196379" y="668636"/>
                  <a:pt x="211905" y="662159"/>
                  <a:pt x="215810" y="655301"/>
                </a:cubicBezTo>
                <a:cubicBezTo>
                  <a:pt x="219715" y="648443"/>
                  <a:pt x="217810" y="635108"/>
                  <a:pt x="221716" y="629012"/>
                </a:cubicBezTo>
                <a:cubicBezTo>
                  <a:pt x="228526" y="620849"/>
                  <a:pt x="237460" y="614716"/>
                  <a:pt x="247528" y="611296"/>
                </a:cubicBezTo>
                <a:cubicBezTo>
                  <a:pt x="252710" y="609667"/>
                  <a:pt x="257796" y="607762"/>
                  <a:pt x="262768" y="605581"/>
                </a:cubicBezTo>
                <a:cubicBezTo>
                  <a:pt x="267245" y="603105"/>
                  <a:pt x="267817" y="600247"/>
                  <a:pt x="272293" y="597294"/>
                </a:cubicBezTo>
                <a:cubicBezTo>
                  <a:pt x="281447" y="591465"/>
                  <a:pt x="291534" y="587245"/>
                  <a:pt x="302106" y="584816"/>
                </a:cubicBezTo>
                <a:cubicBezTo>
                  <a:pt x="313155" y="581102"/>
                  <a:pt x="319252" y="572720"/>
                  <a:pt x="329158" y="569576"/>
                </a:cubicBezTo>
                <a:cubicBezTo>
                  <a:pt x="336206" y="567386"/>
                  <a:pt x="344493" y="570910"/>
                  <a:pt x="352018" y="568624"/>
                </a:cubicBezTo>
                <a:cubicBezTo>
                  <a:pt x="357104" y="566424"/>
                  <a:pt x="362038" y="563881"/>
                  <a:pt x="366781" y="561004"/>
                </a:cubicBezTo>
                <a:cubicBezTo>
                  <a:pt x="376306" y="555956"/>
                  <a:pt x="386593" y="551479"/>
                  <a:pt x="395833" y="546050"/>
                </a:cubicBezTo>
                <a:cubicBezTo>
                  <a:pt x="414016" y="534877"/>
                  <a:pt x="433132" y="525314"/>
                  <a:pt x="452982" y="517475"/>
                </a:cubicBezTo>
                <a:cubicBezTo>
                  <a:pt x="461679" y="514893"/>
                  <a:pt x="469051" y="509064"/>
                  <a:pt x="473557" y="501187"/>
                </a:cubicBezTo>
                <a:cubicBezTo>
                  <a:pt x="480414" y="491662"/>
                  <a:pt x="489368" y="486328"/>
                  <a:pt x="496893" y="477279"/>
                </a:cubicBezTo>
                <a:cubicBezTo>
                  <a:pt x="509561" y="462134"/>
                  <a:pt x="514895" y="440036"/>
                  <a:pt x="529658" y="426701"/>
                </a:cubicBezTo>
                <a:cubicBezTo>
                  <a:pt x="544423" y="413366"/>
                  <a:pt x="581284" y="420986"/>
                  <a:pt x="598525" y="421082"/>
                </a:cubicBezTo>
                <a:cubicBezTo>
                  <a:pt x="609659" y="422539"/>
                  <a:pt x="620975" y="420501"/>
                  <a:pt x="630909" y="415272"/>
                </a:cubicBezTo>
                <a:cubicBezTo>
                  <a:pt x="642911" y="408318"/>
                  <a:pt x="654056" y="398793"/>
                  <a:pt x="666533" y="392602"/>
                </a:cubicBezTo>
                <a:cubicBezTo>
                  <a:pt x="687212" y="383849"/>
                  <a:pt x="710253" y="382372"/>
                  <a:pt x="731875" y="388411"/>
                </a:cubicBezTo>
                <a:cubicBezTo>
                  <a:pt x="754258" y="394316"/>
                  <a:pt x="779500" y="387173"/>
                  <a:pt x="803217" y="391078"/>
                </a:cubicBezTo>
                <a:cubicBezTo>
                  <a:pt x="815981" y="393888"/>
                  <a:pt x="828887" y="395955"/>
                  <a:pt x="841888" y="397269"/>
                </a:cubicBezTo>
                <a:cubicBezTo>
                  <a:pt x="850060" y="397803"/>
                  <a:pt x="858023" y="400117"/>
                  <a:pt x="865225" y="404032"/>
                </a:cubicBezTo>
                <a:cubicBezTo>
                  <a:pt x="885894" y="412509"/>
                  <a:pt x="909515" y="427940"/>
                  <a:pt x="933233" y="420034"/>
                </a:cubicBezTo>
                <a:cubicBezTo>
                  <a:pt x="937900" y="411176"/>
                  <a:pt x="922470" y="400984"/>
                  <a:pt x="921422" y="391459"/>
                </a:cubicBezTo>
                <a:cubicBezTo>
                  <a:pt x="920374" y="381934"/>
                  <a:pt x="925518" y="363741"/>
                  <a:pt x="933519" y="361169"/>
                </a:cubicBezTo>
                <a:cubicBezTo>
                  <a:pt x="939024" y="362941"/>
                  <a:pt x="944349" y="365246"/>
                  <a:pt x="949425" y="368027"/>
                </a:cubicBezTo>
                <a:cubicBezTo>
                  <a:pt x="957236" y="369837"/>
                  <a:pt x="966571" y="368980"/>
                  <a:pt x="974857" y="370790"/>
                </a:cubicBezTo>
                <a:cubicBezTo>
                  <a:pt x="987144" y="373457"/>
                  <a:pt x="998575" y="377362"/>
                  <a:pt x="1010576" y="380315"/>
                </a:cubicBezTo>
                <a:cubicBezTo>
                  <a:pt x="1018387" y="381934"/>
                  <a:pt x="1027626" y="377648"/>
                  <a:pt x="1035246" y="379743"/>
                </a:cubicBezTo>
                <a:cubicBezTo>
                  <a:pt x="1039532" y="380696"/>
                  <a:pt x="1042199" y="384125"/>
                  <a:pt x="1046295" y="385839"/>
                </a:cubicBezTo>
                <a:cubicBezTo>
                  <a:pt x="1057153" y="390983"/>
                  <a:pt x="1069250" y="394602"/>
                  <a:pt x="1080585" y="399079"/>
                </a:cubicBezTo>
                <a:cubicBezTo>
                  <a:pt x="1093729" y="404508"/>
                  <a:pt x="1104016" y="414700"/>
                  <a:pt x="1117732" y="418796"/>
                </a:cubicBezTo>
                <a:cubicBezTo>
                  <a:pt x="1129353" y="422225"/>
                  <a:pt x="1142878" y="423558"/>
                  <a:pt x="1153641" y="427273"/>
                </a:cubicBezTo>
                <a:cubicBezTo>
                  <a:pt x="1163157" y="432055"/>
                  <a:pt x="1173034" y="436103"/>
                  <a:pt x="1183169" y="439370"/>
                </a:cubicBezTo>
                <a:cubicBezTo>
                  <a:pt x="1191837" y="442103"/>
                  <a:pt x="1200733" y="444085"/>
                  <a:pt x="1209744" y="445275"/>
                </a:cubicBezTo>
                <a:cubicBezTo>
                  <a:pt x="1220516" y="444894"/>
                  <a:pt x="1231308" y="445275"/>
                  <a:pt x="1242034" y="446418"/>
                </a:cubicBezTo>
                <a:cubicBezTo>
                  <a:pt x="1258988" y="449847"/>
                  <a:pt x="1276133" y="455086"/>
                  <a:pt x="1293183" y="458420"/>
                </a:cubicBezTo>
                <a:cubicBezTo>
                  <a:pt x="1303279" y="460420"/>
                  <a:pt x="1314900" y="464897"/>
                  <a:pt x="1325568" y="467945"/>
                </a:cubicBezTo>
                <a:cubicBezTo>
                  <a:pt x="1336236" y="470993"/>
                  <a:pt x="1347475" y="467183"/>
                  <a:pt x="1358239" y="469755"/>
                </a:cubicBezTo>
                <a:cubicBezTo>
                  <a:pt x="1368716" y="472945"/>
                  <a:pt x="1379575" y="474736"/>
                  <a:pt x="1390528" y="475089"/>
                </a:cubicBezTo>
                <a:cubicBezTo>
                  <a:pt x="1423866" y="475089"/>
                  <a:pt x="1457203" y="476041"/>
                  <a:pt x="1490636" y="474041"/>
                </a:cubicBezTo>
                <a:cubicBezTo>
                  <a:pt x="1675802" y="463182"/>
                  <a:pt x="1657514" y="147905"/>
                  <a:pt x="1657514" y="147905"/>
                </a:cubicBezTo>
                <a:cubicBezTo>
                  <a:pt x="1780072" y="112853"/>
                  <a:pt x="1902687" y="77706"/>
                  <a:pt x="2025370" y="42463"/>
                </a:cubicBezTo>
                <a:lnTo>
                  <a:pt x="2123001" y="14364"/>
                </a:lnTo>
                <a:cubicBezTo>
                  <a:pt x="2137679" y="8411"/>
                  <a:pt x="2152814" y="3639"/>
                  <a:pt x="2168245" y="77"/>
                </a:cubicBezTo>
                <a:cubicBezTo>
                  <a:pt x="2170902" y="-133"/>
                  <a:pt x="2173569" y="86"/>
                  <a:pt x="2176150" y="743"/>
                </a:cubicBezTo>
                <a:cubicBezTo>
                  <a:pt x="2191962" y="5506"/>
                  <a:pt x="2202058" y="29318"/>
                  <a:pt x="2211393" y="41130"/>
                </a:cubicBezTo>
                <a:cubicBezTo>
                  <a:pt x="2228833" y="66142"/>
                  <a:pt x="2244731" y="92193"/>
                  <a:pt x="2259018" y="119139"/>
                </a:cubicBezTo>
                <a:cubicBezTo>
                  <a:pt x="2273924" y="144904"/>
                  <a:pt x="2287440" y="171460"/>
                  <a:pt x="2299499" y="198673"/>
                </a:cubicBezTo>
                <a:cubicBezTo>
                  <a:pt x="2305681" y="209027"/>
                  <a:pt x="2312453" y="219009"/>
                  <a:pt x="2319787" y="228582"/>
                </a:cubicBezTo>
                <a:cubicBezTo>
                  <a:pt x="2325598" y="238107"/>
                  <a:pt x="2327502" y="248774"/>
                  <a:pt x="2332170" y="258204"/>
                </a:cubicBezTo>
                <a:cubicBezTo>
                  <a:pt x="2338656" y="268815"/>
                  <a:pt x="2343505" y="280340"/>
                  <a:pt x="2346552" y="292399"/>
                </a:cubicBezTo>
                <a:cubicBezTo>
                  <a:pt x="2347820" y="302381"/>
                  <a:pt x="2351296" y="311944"/>
                  <a:pt x="2356744" y="320402"/>
                </a:cubicBezTo>
                <a:cubicBezTo>
                  <a:pt x="2365660" y="339272"/>
                  <a:pt x="2372061" y="359217"/>
                  <a:pt x="2375794" y="379743"/>
                </a:cubicBezTo>
                <a:cubicBezTo>
                  <a:pt x="2378842" y="391459"/>
                  <a:pt x="2383033" y="403746"/>
                  <a:pt x="2386367" y="415748"/>
                </a:cubicBezTo>
                <a:cubicBezTo>
                  <a:pt x="2389034" y="425273"/>
                  <a:pt x="2386367" y="435369"/>
                  <a:pt x="2388843" y="445275"/>
                </a:cubicBezTo>
                <a:cubicBezTo>
                  <a:pt x="2393701" y="464325"/>
                  <a:pt x="2404655" y="486995"/>
                  <a:pt x="2399702" y="507855"/>
                </a:cubicBezTo>
                <a:cubicBezTo>
                  <a:pt x="2395130" y="526905"/>
                  <a:pt x="2367222" y="510141"/>
                  <a:pt x="2357411" y="500806"/>
                </a:cubicBezTo>
                <a:cubicBezTo>
                  <a:pt x="2357087" y="513350"/>
                  <a:pt x="2360935" y="525647"/>
                  <a:pt x="2368365" y="535763"/>
                </a:cubicBezTo>
                <a:cubicBezTo>
                  <a:pt x="2371032" y="540335"/>
                  <a:pt x="2370555" y="543478"/>
                  <a:pt x="2373890" y="547859"/>
                </a:cubicBezTo>
                <a:cubicBezTo>
                  <a:pt x="2377223" y="552241"/>
                  <a:pt x="2382843" y="553384"/>
                  <a:pt x="2386367" y="557956"/>
                </a:cubicBezTo>
                <a:cubicBezTo>
                  <a:pt x="2394177" y="568052"/>
                  <a:pt x="2390748" y="581197"/>
                  <a:pt x="2393130" y="592722"/>
                </a:cubicBezTo>
                <a:cubicBezTo>
                  <a:pt x="2394559" y="599199"/>
                  <a:pt x="2398368" y="599294"/>
                  <a:pt x="2399797" y="605295"/>
                </a:cubicBezTo>
                <a:cubicBezTo>
                  <a:pt x="2400321" y="611315"/>
                  <a:pt x="2400321" y="617373"/>
                  <a:pt x="2399797" y="623393"/>
                </a:cubicBezTo>
                <a:cubicBezTo>
                  <a:pt x="2399797" y="649396"/>
                  <a:pt x="2399797" y="670446"/>
                  <a:pt x="2410084" y="694544"/>
                </a:cubicBezTo>
                <a:cubicBezTo>
                  <a:pt x="2415285" y="703031"/>
                  <a:pt x="2419876" y="711880"/>
                  <a:pt x="2423800" y="721024"/>
                </a:cubicBezTo>
                <a:cubicBezTo>
                  <a:pt x="2427515" y="736264"/>
                  <a:pt x="2419133" y="750551"/>
                  <a:pt x="2416561" y="765030"/>
                </a:cubicBezTo>
                <a:cubicBezTo>
                  <a:pt x="2411227" y="765696"/>
                  <a:pt x="2406084" y="766173"/>
                  <a:pt x="2400655" y="766649"/>
                </a:cubicBezTo>
                <a:cubicBezTo>
                  <a:pt x="2395987" y="780079"/>
                  <a:pt x="2399321" y="801320"/>
                  <a:pt x="2399702" y="815798"/>
                </a:cubicBezTo>
                <a:cubicBezTo>
                  <a:pt x="2400083" y="830276"/>
                  <a:pt x="2407989" y="834848"/>
                  <a:pt x="2411227" y="846468"/>
                </a:cubicBezTo>
                <a:cubicBezTo>
                  <a:pt x="2417990" y="871995"/>
                  <a:pt x="2410465" y="905142"/>
                  <a:pt x="2411227" y="931717"/>
                </a:cubicBezTo>
                <a:cubicBezTo>
                  <a:pt x="2411990" y="950767"/>
                  <a:pt x="2416847" y="969150"/>
                  <a:pt x="2417228" y="988391"/>
                </a:cubicBezTo>
                <a:cubicBezTo>
                  <a:pt x="2417704" y="1004869"/>
                  <a:pt x="2423514" y="1019252"/>
                  <a:pt x="2423229" y="1036016"/>
                </a:cubicBezTo>
                <a:cubicBezTo>
                  <a:pt x="2423419" y="1049446"/>
                  <a:pt x="2430754" y="1111359"/>
                  <a:pt x="2418276" y="1116692"/>
                </a:cubicBezTo>
                <a:close/>
              </a:path>
            </a:pathLst>
          </a:custGeom>
          <a:solidFill>
            <a:srgbClr val="BFBFBF">
              <a:alpha val="40000"/>
            </a:srgbClr>
          </a:solidFill>
          <a:ln w="9525"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E2C92A97-901F-16BB-26D4-0D7941FBD82B}"/>
              </a:ext>
            </a:extLst>
          </p:cNvPr>
          <p:cNvSpPr/>
          <p:nvPr/>
        </p:nvSpPr>
        <p:spPr>
          <a:xfrm>
            <a:off x="10326251" y="4440275"/>
            <a:ext cx="1493367" cy="1962701"/>
          </a:xfrm>
          <a:custGeom>
            <a:avLst/>
            <a:gdLst>
              <a:gd name="connsiteX0" fmla="*/ 1013650 w 1020916"/>
              <a:gd name="connsiteY0" fmla="*/ 1116692 h 1341768"/>
              <a:gd name="connsiteX1" fmla="*/ 980599 w 1020916"/>
              <a:gd name="connsiteY1" fmla="*/ 1098690 h 1341768"/>
              <a:gd name="connsiteX2" fmla="*/ 953643 w 1020916"/>
              <a:gd name="connsiteY2" fmla="*/ 1125075 h 1341768"/>
              <a:gd name="connsiteX3" fmla="*/ 949452 w 1020916"/>
              <a:gd name="connsiteY3" fmla="*/ 1218324 h 1341768"/>
              <a:gd name="connsiteX4" fmla="*/ 920877 w 1020916"/>
              <a:gd name="connsiteY4" fmla="*/ 1234802 h 1341768"/>
              <a:gd name="connsiteX5" fmla="*/ 901827 w 1020916"/>
              <a:gd name="connsiteY5" fmla="*/ 1233945 h 1341768"/>
              <a:gd name="connsiteX6" fmla="*/ 885444 w 1020916"/>
              <a:gd name="connsiteY6" fmla="*/ 1222992 h 1341768"/>
              <a:gd name="connsiteX7" fmla="*/ 875919 w 1020916"/>
              <a:gd name="connsiteY7" fmla="*/ 1257282 h 1341768"/>
              <a:gd name="connsiteX8" fmla="*/ 859631 w 1020916"/>
              <a:gd name="connsiteY8" fmla="*/ 1288333 h 1341768"/>
              <a:gd name="connsiteX9" fmla="*/ 818579 w 1020916"/>
              <a:gd name="connsiteY9" fmla="*/ 1309955 h 1341768"/>
              <a:gd name="connsiteX10" fmla="*/ 784193 w 1020916"/>
              <a:gd name="connsiteY10" fmla="*/ 1297286 h 1341768"/>
              <a:gd name="connsiteX11" fmla="*/ 754094 w 1020916"/>
              <a:gd name="connsiteY11" fmla="*/ 1328052 h 1341768"/>
              <a:gd name="connsiteX12" fmla="*/ 721900 w 1020916"/>
              <a:gd name="connsiteY12" fmla="*/ 1333291 h 1341768"/>
              <a:gd name="connsiteX13" fmla="*/ 601980 w 1020916"/>
              <a:gd name="connsiteY13" fmla="*/ 1341768 h 1341768"/>
              <a:gd name="connsiteX14" fmla="*/ 117443 w 1020916"/>
              <a:gd name="connsiteY14" fmla="*/ 1341768 h 1341768"/>
              <a:gd name="connsiteX15" fmla="*/ 131350 w 1020916"/>
              <a:gd name="connsiteY15" fmla="*/ 1329005 h 1341768"/>
              <a:gd name="connsiteX16" fmla="*/ 158020 w 1020916"/>
              <a:gd name="connsiteY16" fmla="*/ 1304526 h 1341768"/>
              <a:gd name="connsiteX17" fmla="*/ 169259 w 1020916"/>
              <a:gd name="connsiteY17" fmla="*/ 1287666 h 1341768"/>
              <a:gd name="connsiteX18" fmla="*/ 178308 w 1020916"/>
              <a:gd name="connsiteY18" fmla="*/ 1273474 h 1341768"/>
              <a:gd name="connsiteX19" fmla="*/ 184309 w 1020916"/>
              <a:gd name="connsiteY19" fmla="*/ 1254424 h 1341768"/>
              <a:gd name="connsiteX20" fmla="*/ 188976 w 1020916"/>
              <a:gd name="connsiteY20" fmla="*/ 1245566 h 1341768"/>
              <a:gd name="connsiteX21" fmla="*/ 190595 w 1020916"/>
              <a:gd name="connsiteY21" fmla="*/ 1236517 h 1341768"/>
              <a:gd name="connsiteX22" fmla="*/ 193834 w 1020916"/>
              <a:gd name="connsiteY22" fmla="*/ 1229468 h 1341768"/>
              <a:gd name="connsiteX23" fmla="*/ 194310 w 1020916"/>
              <a:gd name="connsiteY23" fmla="*/ 1219943 h 1341768"/>
              <a:gd name="connsiteX24" fmla="*/ 196501 w 1020916"/>
              <a:gd name="connsiteY24" fmla="*/ 1210418 h 1341768"/>
              <a:gd name="connsiteX25" fmla="*/ 202692 w 1020916"/>
              <a:gd name="connsiteY25" fmla="*/ 1205370 h 1341768"/>
              <a:gd name="connsiteX26" fmla="*/ 218884 w 1020916"/>
              <a:gd name="connsiteY26" fmla="*/ 1195369 h 1341768"/>
              <a:gd name="connsiteX27" fmla="*/ 235268 w 1020916"/>
              <a:gd name="connsiteY27" fmla="*/ 1185844 h 1341768"/>
              <a:gd name="connsiteX28" fmla="*/ 247269 w 1020916"/>
              <a:gd name="connsiteY28" fmla="*/ 1172223 h 1341768"/>
              <a:gd name="connsiteX29" fmla="*/ 253746 w 1020916"/>
              <a:gd name="connsiteY29" fmla="*/ 1151459 h 1341768"/>
              <a:gd name="connsiteX30" fmla="*/ 263271 w 1020916"/>
              <a:gd name="connsiteY30" fmla="*/ 1133552 h 1341768"/>
              <a:gd name="connsiteX31" fmla="*/ 270414 w 1020916"/>
              <a:gd name="connsiteY31" fmla="*/ 1120217 h 1341768"/>
              <a:gd name="connsiteX32" fmla="*/ 288893 w 1020916"/>
              <a:gd name="connsiteY32" fmla="*/ 1107167 h 1341768"/>
              <a:gd name="connsiteX33" fmla="*/ 314801 w 1020916"/>
              <a:gd name="connsiteY33" fmla="*/ 1095452 h 1341768"/>
              <a:gd name="connsiteX34" fmla="*/ 302514 w 1020916"/>
              <a:gd name="connsiteY34" fmla="*/ 1127646 h 1341768"/>
              <a:gd name="connsiteX35" fmla="*/ 285179 w 1020916"/>
              <a:gd name="connsiteY35" fmla="*/ 1149268 h 1341768"/>
              <a:gd name="connsiteX36" fmla="*/ 291846 w 1020916"/>
              <a:gd name="connsiteY36" fmla="*/ 1171652 h 1341768"/>
              <a:gd name="connsiteX37" fmla="*/ 310896 w 1020916"/>
              <a:gd name="connsiteY37" fmla="*/ 1170794 h 1341768"/>
              <a:gd name="connsiteX38" fmla="*/ 335661 w 1020916"/>
              <a:gd name="connsiteY38" fmla="*/ 1153554 h 1341768"/>
              <a:gd name="connsiteX39" fmla="*/ 348234 w 1020916"/>
              <a:gd name="connsiteY39" fmla="*/ 1140791 h 1341768"/>
              <a:gd name="connsiteX40" fmla="*/ 361759 w 1020916"/>
              <a:gd name="connsiteY40" fmla="*/ 1119359 h 1341768"/>
              <a:gd name="connsiteX41" fmla="*/ 362998 w 1020916"/>
              <a:gd name="connsiteY41" fmla="*/ 1142505 h 1341768"/>
              <a:gd name="connsiteX42" fmla="*/ 362998 w 1020916"/>
              <a:gd name="connsiteY42" fmla="*/ 1163936 h 1341768"/>
              <a:gd name="connsiteX43" fmla="*/ 366522 w 1020916"/>
              <a:gd name="connsiteY43" fmla="*/ 1186987 h 1341768"/>
              <a:gd name="connsiteX44" fmla="*/ 372999 w 1020916"/>
              <a:gd name="connsiteY44" fmla="*/ 1195845 h 1341768"/>
              <a:gd name="connsiteX45" fmla="*/ 378333 w 1020916"/>
              <a:gd name="connsiteY45" fmla="*/ 1204227 h 1341768"/>
              <a:gd name="connsiteX46" fmla="*/ 393954 w 1020916"/>
              <a:gd name="connsiteY46" fmla="*/ 1213752 h 1341768"/>
              <a:gd name="connsiteX47" fmla="*/ 407670 w 1020916"/>
              <a:gd name="connsiteY47" fmla="*/ 1216895 h 1341768"/>
              <a:gd name="connsiteX48" fmla="*/ 412623 w 1020916"/>
              <a:gd name="connsiteY48" fmla="*/ 1210609 h 1341768"/>
              <a:gd name="connsiteX49" fmla="*/ 425101 w 1020916"/>
              <a:gd name="connsiteY49" fmla="*/ 1191559 h 1341768"/>
              <a:gd name="connsiteX50" fmla="*/ 427291 w 1020916"/>
              <a:gd name="connsiteY50" fmla="*/ 1181272 h 1341768"/>
              <a:gd name="connsiteX51" fmla="*/ 436816 w 1020916"/>
              <a:gd name="connsiteY51" fmla="*/ 1165080 h 1341768"/>
              <a:gd name="connsiteX52" fmla="*/ 449675 w 1020916"/>
              <a:gd name="connsiteY52" fmla="*/ 1185463 h 1341768"/>
              <a:gd name="connsiteX53" fmla="*/ 455866 w 1020916"/>
              <a:gd name="connsiteY53" fmla="*/ 1198512 h 1341768"/>
              <a:gd name="connsiteX54" fmla="*/ 461296 w 1020916"/>
              <a:gd name="connsiteY54" fmla="*/ 1199560 h 1341768"/>
              <a:gd name="connsiteX55" fmla="*/ 464725 w 1020916"/>
              <a:gd name="connsiteY55" fmla="*/ 1204418 h 1341768"/>
              <a:gd name="connsiteX56" fmla="*/ 481965 w 1020916"/>
              <a:gd name="connsiteY56" fmla="*/ 1204894 h 1341768"/>
              <a:gd name="connsiteX57" fmla="*/ 496919 w 1020916"/>
              <a:gd name="connsiteY57" fmla="*/ 1204894 h 1341768"/>
              <a:gd name="connsiteX58" fmla="*/ 502825 w 1020916"/>
              <a:gd name="connsiteY58" fmla="*/ 1197369 h 1341768"/>
              <a:gd name="connsiteX59" fmla="*/ 502825 w 1020916"/>
              <a:gd name="connsiteY59" fmla="*/ 1184320 h 1341768"/>
              <a:gd name="connsiteX60" fmla="*/ 526161 w 1020916"/>
              <a:gd name="connsiteY60" fmla="*/ 1196702 h 1341768"/>
              <a:gd name="connsiteX61" fmla="*/ 546259 w 1020916"/>
              <a:gd name="connsiteY61" fmla="*/ 1205561 h 1341768"/>
              <a:gd name="connsiteX62" fmla="*/ 566262 w 1020916"/>
              <a:gd name="connsiteY62" fmla="*/ 1213562 h 1341768"/>
              <a:gd name="connsiteX63" fmla="*/ 576834 w 1020916"/>
              <a:gd name="connsiteY63" fmla="*/ 1198893 h 1341768"/>
              <a:gd name="connsiteX64" fmla="*/ 587216 w 1020916"/>
              <a:gd name="connsiteY64" fmla="*/ 1197369 h 1341768"/>
              <a:gd name="connsiteX65" fmla="*/ 598932 w 1020916"/>
              <a:gd name="connsiteY65" fmla="*/ 1202036 h 1341768"/>
              <a:gd name="connsiteX66" fmla="*/ 617982 w 1020916"/>
              <a:gd name="connsiteY66" fmla="*/ 1202036 h 1341768"/>
              <a:gd name="connsiteX67" fmla="*/ 634460 w 1020916"/>
              <a:gd name="connsiteY67" fmla="*/ 1190035 h 1341768"/>
              <a:gd name="connsiteX68" fmla="*/ 642366 w 1020916"/>
              <a:gd name="connsiteY68" fmla="*/ 1172700 h 1341768"/>
              <a:gd name="connsiteX69" fmla="*/ 655987 w 1020916"/>
              <a:gd name="connsiteY69" fmla="*/ 1181748 h 1341768"/>
              <a:gd name="connsiteX70" fmla="*/ 660845 w 1020916"/>
              <a:gd name="connsiteY70" fmla="*/ 1190035 h 1341768"/>
              <a:gd name="connsiteX71" fmla="*/ 670370 w 1020916"/>
              <a:gd name="connsiteY71" fmla="*/ 1186320 h 1341768"/>
              <a:gd name="connsiteX72" fmla="*/ 701993 w 1020916"/>
              <a:gd name="connsiteY72" fmla="*/ 1176795 h 1341768"/>
              <a:gd name="connsiteX73" fmla="*/ 709613 w 1020916"/>
              <a:gd name="connsiteY73" fmla="*/ 1171271 h 1341768"/>
              <a:gd name="connsiteX74" fmla="*/ 718471 w 1020916"/>
              <a:gd name="connsiteY74" fmla="*/ 1167461 h 1341768"/>
              <a:gd name="connsiteX75" fmla="*/ 734758 w 1020916"/>
              <a:gd name="connsiteY75" fmla="*/ 1160889 h 1341768"/>
              <a:gd name="connsiteX76" fmla="*/ 736473 w 1020916"/>
              <a:gd name="connsiteY76" fmla="*/ 1170890 h 1341768"/>
              <a:gd name="connsiteX77" fmla="*/ 740950 w 1020916"/>
              <a:gd name="connsiteY77" fmla="*/ 1177081 h 1341768"/>
              <a:gd name="connsiteX78" fmla="*/ 748093 w 1020916"/>
              <a:gd name="connsiteY78" fmla="*/ 1195274 h 1341768"/>
              <a:gd name="connsiteX79" fmla="*/ 760000 w 1020916"/>
              <a:gd name="connsiteY79" fmla="*/ 1209847 h 1341768"/>
              <a:gd name="connsiteX80" fmla="*/ 784098 w 1020916"/>
              <a:gd name="connsiteY80" fmla="*/ 1217848 h 1341768"/>
              <a:gd name="connsiteX81" fmla="*/ 790004 w 1020916"/>
              <a:gd name="connsiteY81" fmla="*/ 1195559 h 1341768"/>
              <a:gd name="connsiteX82" fmla="*/ 822103 w 1020916"/>
              <a:gd name="connsiteY82" fmla="*/ 1128218 h 1341768"/>
              <a:gd name="connsiteX83" fmla="*/ 823341 w 1020916"/>
              <a:gd name="connsiteY83" fmla="*/ 1134981 h 1341768"/>
              <a:gd name="connsiteX84" fmla="*/ 826675 w 1020916"/>
              <a:gd name="connsiteY84" fmla="*/ 1144029 h 1341768"/>
              <a:gd name="connsiteX85" fmla="*/ 839057 w 1020916"/>
              <a:gd name="connsiteY85" fmla="*/ 1154031 h 1341768"/>
              <a:gd name="connsiteX86" fmla="*/ 850296 w 1020916"/>
              <a:gd name="connsiteY86" fmla="*/ 1154031 h 1341768"/>
              <a:gd name="connsiteX87" fmla="*/ 858488 w 1020916"/>
              <a:gd name="connsiteY87" fmla="*/ 1140029 h 1341768"/>
              <a:gd name="connsiteX88" fmla="*/ 860298 w 1020916"/>
              <a:gd name="connsiteY88" fmla="*/ 1129742 h 1341768"/>
              <a:gd name="connsiteX89" fmla="*/ 866489 w 1020916"/>
              <a:gd name="connsiteY89" fmla="*/ 1115740 h 1341768"/>
              <a:gd name="connsiteX90" fmla="*/ 868299 w 1020916"/>
              <a:gd name="connsiteY90" fmla="*/ 1108406 h 1341768"/>
              <a:gd name="connsiteX91" fmla="*/ 871442 w 1020916"/>
              <a:gd name="connsiteY91" fmla="*/ 1104596 h 1341768"/>
              <a:gd name="connsiteX92" fmla="*/ 875347 w 1020916"/>
              <a:gd name="connsiteY92" fmla="*/ 1090594 h 1341768"/>
              <a:gd name="connsiteX93" fmla="*/ 877919 w 1020916"/>
              <a:gd name="connsiteY93" fmla="*/ 1064495 h 1341768"/>
              <a:gd name="connsiteX94" fmla="*/ 875919 w 1020916"/>
              <a:gd name="connsiteY94" fmla="*/ 1049160 h 1341768"/>
              <a:gd name="connsiteX95" fmla="*/ 875919 w 1020916"/>
              <a:gd name="connsiteY95" fmla="*/ 1034111 h 1341768"/>
              <a:gd name="connsiteX96" fmla="*/ 875919 w 1020916"/>
              <a:gd name="connsiteY96" fmla="*/ 998773 h 1341768"/>
              <a:gd name="connsiteX97" fmla="*/ 885444 w 1020916"/>
              <a:gd name="connsiteY97" fmla="*/ 1019347 h 1341768"/>
              <a:gd name="connsiteX98" fmla="*/ 902875 w 1020916"/>
              <a:gd name="connsiteY98" fmla="*/ 1038397 h 1341768"/>
              <a:gd name="connsiteX99" fmla="*/ 914114 w 1020916"/>
              <a:gd name="connsiteY99" fmla="*/ 1019347 h 1341768"/>
              <a:gd name="connsiteX100" fmla="*/ 917638 w 1020916"/>
              <a:gd name="connsiteY100" fmla="*/ 998868 h 1341768"/>
              <a:gd name="connsiteX101" fmla="*/ 921163 w 1020916"/>
              <a:gd name="connsiteY101" fmla="*/ 976008 h 1341768"/>
              <a:gd name="connsiteX102" fmla="*/ 927449 w 1020916"/>
              <a:gd name="connsiteY102" fmla="*/ 954767 h 1341768"/>
              <a:gd name="connsiteX103" fmla="*/ 932783 w 1020916"/>
              <a:gd name="connsiteY103" fmla="*/ 944004 h 1341768"/>
              <a:gd name="connsiteX104" fmla="*/ 932783 w 1020916"/>
              <a:gd name="connsiteY104" fmla="*/ 934003 h 1341768"/>
              <a:gd name="connsiteX105" fmla="*/ 932783 w 1020916"/>
              <a:gd name="connsiteY105" fmla="*/ 894474 h 1341768"/>
              <a:gd name="connsiteX106" fmla="*/ 928688 w 1020916"/>
              <a:gd name="connsiteY106" fmla="*/ 858756 h 1341768"/>
              <a:gd name="connsiteX107" fmla="*/ 928688 w 1020916"/>
              <a:gd name="connsiteY107" fmla="*/ 847897 h 1341768"/>
              <a:gd name="connsiteX108" fmla="*/ 926592 w 1020916"/>
              <a:gd name="connsiteY108" fmla="*/ 835229 h 1341768"/>
              <a:gd name="connsiteX109" fmla="*/ 932688 w 1020916"/>
              <a:gd name="connsiteY109" fmla="*/ 787604 h 1341768"/>
              <a:gd name="connsiteX110" fmla="*/ 934974 w 1020916"/>
              <a:gd name="connsiteY110" fmla="*/ 795795 h 1341768"/>
              <a:gd name="connsiteX111" fmla="*/ 938498 w 1020916"/>
              <a:gd name="connsiteY111" fmla="*/ 807511 h 1341768"/>
              <a:gd name="connsiteX112" fmla="*/ 950024 w 1020916"/>
              <a:gd name="connsiteY112" fmla="*/ 835038 h 1341768"/>
              <a:gd name="connsiteX113" fmla="*/ 958977 w 1020916"/>
              <a:gd name="connsiteY113" fmla="*/ 817226 h 1341768"/>
              <a:gd name="connsiteX114" fmla="*/ 960311 w 1020916"/>
              <a:gd name="connsiteY114" fmla="*/ 799319 h 1341768"/>
              <a:gd name="connsiteX115" fmla="*/ 956405 w 1020916"/>
              <a:gd name="connsiteY115" fmla="*/ 760648 h 1341768"/>
              <a:gd name="connsiteX116" fmla="*/ 954310 w 1020916"/>
              <a:gd name="connsiteY116" fmla="*/ 741598 h 1341768"/>
              <a:gd name="connsiteX117" fmla="*/ 952309 w 1020916"/>
              <a:gd name="connsiteY117" fmla="*/ 723119 h 1341768"/>
              <a:gd name="connsiteX118" fmla="*/ 950024 w 1020916"/>
              <a:gd name="connsiteY118" fmla="*/ 698069 h 1341768"/>
              <a:gd name="connsiteX119" fmla="*/ 946404 w 1020916"/>
              <a:gd name="connsiteY119" fmla="*/ 668636 h 1341768"/>
              <a:gd name="connsiteX120" fmla="*/ 938213 w 1020916"/>
              <a:gd name="connsiteY120" fmla="*/ 610725 h 1341768"/>
              <a:gd name="connsiteX121" fmla="*/ 931164 w 1020916"/>
              <a:gd name="connsiteY121" fmla="*/ 569672 h 1341768"/>
              <a:gd name="connsiteX122" fmla="*/ 931164 w 1020916"/>
              <a:gd name="connsiteY122" fmla="*/ 556718 h 1341768"/>
              <a:gd name="connsiteX123" fmla="*/ 928306 w 1020916"/>
              <a:gd name="connsiteY123" fmla="*/ 541764 h 1341768"/>
              <a:gd name="connsiteX124" fmla="*/ 914590 w 1020916"/>
              <a:gd name="connsiteY124" fmla="*/ 501092 h 1341768"/>
              <a:gd name="connsiteX125" fmla="*/ 907733 w 1020916"/>
              <a:gd name="connsiteY125" fmla="*/ 488709 h 1341768"/>
              <a:gd name="connsiteX126" fmla="*/ 904970 w 1020916"/>
              <a:gd name="connsiteY126" fmla="*/ 521951 h 1341768"/>
              <a:gd name="connsiteX127" fmla="*/ 901922 w 1020916"/>
              <a:gd name="connsiteY127" fmla="*/ 540525 h 1341768"/>
              <a:gd name="connsiteX128" fmla="*/ 898970 w 1020916"/>
              <a:gd name="connsiteY128" fmla="*/ 567386 h 1341768"/>
              <a:gd name="connsiteX129" fmla="*/ 898970 w 1020916"/>
              <a:gd name="connsiteY129" fmla="*/ 587198 h 1341768"/>
              <a:gd name="connsiteX130" fmla="*/ 895731 w 1020916"/>
              <a:gd name="connsiteY130" fmla="*/ 603581 h 1341768"/>
              <a:gd name="connsiteX131" fmla="*/ 893064 w 1020916"/>
              <a:gd name="connsiteY131" fmla="*/ 624536 h 1341768"/>
              <a:gd name="connsiteX132" fmla="*/ 893064 w 1020916"/>
              <a:gd name="connsiteY132" fmla="*/ 642252 h 1341768"/>
              <a:gd name="connsiteX133" fmla="*/ 889349 w 1020916"/>
              <a:gd name="connsiteY133" fmla="*/ 676257 h 1341768"/>
              <a:gd name="connsiteX134" fmla="*/ 863156 w 1020916"/>
              <a:gd name="connsiteY134" fmla="*/ 703212 h 1341768"/>
              <a:gd name="connsiteX135" fmla="*/ 861155 w 1020916"/>
              <a:gd name="connsiteY135" fmla="*/ 694354 h 1341768"/>
              <a:gd name="connsiteX136" fmla="*/ 856774 w 1020916"/>
              <a:gd name="connsiteY136" fmla="*/ 679305 h 1341768"/>
              <a:gd name="connsiteX137" fmla="*/ 840010 w 1020916"/>
              <a:gd name="connsiteY137" fmla="*/ 650730 h 1341768"/>
              <a:gd name="connsiteX138" fmla="*/ 840010 w 1020916"/>
              <a:gd name="connsiteY138" fmla="*/ 684067 h 1341768"/>
              <a:gd name="connsiteX139" fmla="*/ 832580 w 1020916"/>
              <a:gd name="connsiteY139" fmla="*/ 719405 h 1341768"/>
              <a:gd name="connsiteX140" fmla="*/ 825246 w 1020916"/>
              <a:gd name="connsiteY140" fmla="*/ 743789 h 1341768"/>
              <a:gd name="connsiteX141" fmla="*/ 819340 w 1020916"/>
              <a:gd name="connsiteY141" fmla="*/ 776174 h 1341768"/>
              <a:gd name="connsiteX142" fmla="*/ 816388 w 1020916"/>
              <a:gd name="connsiteY142" fmla="*/ 795224 h 1341768"/>
              <a:gd name="connsiteX143" fmla="*/ 809530 w 1020916"/>
              <a:gd name="connsiteY143" fmla="*/ 806749 h 1341768"/>
              <a:gd name="connsiteX144" fmla="*/ 802195 w 1020916"/>
              <a:gd name="connsiteY144" fmla="*/ 819322 h 1341768"/>
              <a:gd name="connsiteX145" fmla="*/ 792670 w 1020916"/>
              <a:gd name="connsiteY145" fmla="*/ 836753 h 1341768"/>
              <a:gd name="connsiteX146" fmla="*/ 780383 w 1020916"/>
              <a:gd name="connsiteY146" fmla="*/ 860470 h 1341768"/>
              <a:gd name="connsiteX147" fmla="*/ 757618 w 1020916"/>
              <a:gd name="connsiteY147" fmla="*/ 848850 h 1341768"/>
              <a:gd name="connsiteX148" fmla="*/ 752094 w 1020916"/>
              <a:gd name="connsiteY148" fmla="*/ 858375 h 1341768"/>
              <a:gd name="connsiteX149" fmla="*/ 747046 w 1020916"/>
              <a:gd name="connsiteY149" fmla="*/ 862375 h 1341768"/>
              <a:gd name="connsiteX150" fmla="*/ 744760 w 1020916"/>
              <a:gd name="connsiteY150" fmla="*/ 868852 h 1341768"/>
              <a:gd name="connsiteX151" fmla="*/ 730472 w 1020916"/>
              <a:gd name="connsiteY151" fmla="*/ 894760 h 1341768"/>
              <a:gd name="connsiteX152" fmla="*/ 724662 w 1020916"/>
              <a:gd name="connsiteY152" fmla="*/ 923335 h 1341768"/>
              <a:gd name="connsiteX153" fmla="*/ 725233 w 1020916"/>
              <a:gd name="connsiteY153" fmla="*/ 940861 h 1341768"/>
              <a:gd name="connsiteX154" fmla="*/ 729234 w 1020916"/>
              <a:gd name="connsiteY154" fmla="*/ 967722 h 1341768"/>
              <a:gd name="connsiteX155" fmla="*/ 715708 w 1020916"/>
              <a:gd name="connsiteY155" fmla="*/ 952291 h 1341768"/>
              <a:gd name="connsiteX156" fmla="*/ 703230 w 1020916"/>
              <a:gd name="connsiteY156" fmla="*/ 932765 h 1341768"/>
              <a:gd name="connsiteX157" fmla="*/ 698468 w 1020916"/>
              <a:gd name="connsiteY157" fmla="*/ 931622 h 1341768"/>
              <a:gd name="connsiteX158" fmla="*/ 685895 w 1020916"/>
              <a:gd name="connsiteY158" fmla="*/ 910000 h 1341768"/>
              <a:gd name="connsiteX159" fmla="*/ 672656 w 1020916"/>
              <a:gd name="connsiteY159" fmla="*/ 889045 h 1341768"/>
              <a:gd name="connsiteX160" fmla="*/ 662178 w 1020916"/>
              <a:gd name="connsiteY160" fmla="*/ 905714 h 1341768"/>
              <a:gd name="connsiteX161" fmla="*/ 658558 w 1020916"/>
              <a:gd name="connsiteY161" fmla="*/ 932098 h 1341768"/>
              <a:gd name="connsiteX162" fmla="*/ 636555 w 1020916"/>
              <a:gd name="connsiteY162" fmla="*/ 904380 h 1341768"/>
              <a:gd name="connsiteX163" fmla="*/ 625697 w 1020916"/>
              <a:gd name="connsiteY163" fmla="*/ 887045 h 1341768"/>
              <a:gd name="connsiteX164" fmla="*/ 621983 w 1020916"/>
              <a:gd name="connsiteY164" fmla="*/ 874376 h 1341768"/>
              <a:gd name="connsiteX165" fmla="*/ 616268 w 1020916"/>
              <a:gd name="connsiteY165" fmla="*/ 863899 h 1341768"/>
              <a:gd name="connsiteX166" fmla="*/ 594074 w 1020916"/>
              <a:gd name="connsiteY166" fmla="*/ 825323 h 1341768"/>
              <a:gd name="connsiteX167" fmla="*/ 576263 w 1020916"/>
              <a:gd name="connsiteY167" fmla="*/ 808273 h 1341768"/>
              <a:gd name="connsiteX168" fmla="*/ 574548 w 1020916"/>
              <a:gd name="connsiteY168" fmla="*/ 812178 h 1341768"/>
              <a:gd name="connsiteX169" fmla="*/ 573119 w 1020916"/>
              <a:gd name="connsiteY169" fmla="*/ 828085 h 1341768"/>
              <a:gd name="connsiteX170" fmla="*/ 573119 w 1020916"/>
              <a:gd name="connsiteY170" fmla="*/ 866757 h 1341768"/>
              <a:gd name="connsiteX171" fmla="*/ 555879 w 1020916"/>
              <a:gd name="connsiteY171" fmla="*/ 857232 h 1341768"/>
              <a:gd name="connsiteX172" fmla="*/ 546354 w 1020916"/>
              <a:gd name="connsiteY172" fmla="*/ 849516 h 1341768"/>
              <a:gd name="connsiteX173" fmla="*/ 544258 w 1020916"/>
              <a:gd name="connsiteY173" fmla="*/ 837610 h 1341768"/>
              <a:gd name="connsiteX174" fmla="*/ 541211 w 1020916"/>
              <a:gd name="connsiteY174" fmla="*/ 827323 h 1341768"/>
              <a:gd name="connsiteX175" fmla="*/ 538448 w 1020916"/>
              <a:gd name="connsiteY175" fmla="*/ 801986 h 1341768"/>
              <a:gd name="connsiteX176" fmla="*/ 531686 w 1020916"/>
              <a:gd name="connsiteY176" fmla="*/ 790271 h 1341768"/>
              <a:gd name="connsiteX177" fmla="*/ 522827 w 1020916"/>
              <a:gd name="connsiteY177" fmla="*/ 772268 h 1341768"/>
              <a:gd name="connsiteX178" fmla="*/ 506444 w 1020916"/>
              <a:gd name="connsiteY178" fmla="*/ 744932 h 1341768"/>
              <a:gd name="connsiteX179" fmla="*/ 492443 w 1020916"/>
              <a:gd name="connsiteY179" fmla="*/ 718643 h 1341768"/>
              <a:gd name="connsiteX180" fmla="*/ 484155 w 1020916"/>
              <a:gd name="connsiteY180" fmla="*/ 730740 h 1341768"/>
              <a:gd name="connsiteX181" fmla="*/ 484155 w 1020916"/>
              <a:gd name="connsiteY181" fmla="*/ 755409 h 1341768"/>
              <a:gd name="connsiteX182" fmla="*/ 465105 w 1020916"/>
              <a:gd name="connsiteY182" fmla="*/ 764934 h 1341768"/>
              <a:gd name="connsiteX183" fmla="*/ 463582 w 1020916"/>
              <a:gd name="connsiteY183" fmla="*/ 739883 h 1341768"/>
              <a:gd name="connsiteX184" fmla="*/ 462820 w 1020916"/>
              <a:gd name="connsiteY184" fmla="*/ 714357 h 1341768"/>
              <a:gd name="connsiteX185" fmla="*/ 452247 w 1020916"/>
              <a:gd name="connsiteY185" fmla="*/ 694640 h 1341768"/>
              <a:gd name="connsiteX186" fmla="*/ 444246 w 1020916"/>
              <a:gd name="connsiteY186" fmla="*/ 671494 h 1341768"/>
              <a:gd name="connsiteX187" fmla="*/ 430340 w 1020916"/>
              <a:gd name="connsiteY187" fmla="*/ 656730 h 1341768"/>
              <a:gd name="connsiteX188" fmla="*/ 402908 w 1020916"/>
              <a:gd name="connsiteY188" fmla="*/ 689401 h 1341768"/>
              <a:gd name="connsiteX189" fmla="*/ 395192 w 1020916"/>
              <a:gd name="connsiteY189" fmla="*/ 669208 h 1341768"/>
              <a:gd name="connsiteX190" fmla="*/ 388525 w 1020916"/>
              <a:gd name="connsiteY190" fmla="*/ 650825 h 1341768"/>
              <a:gd name="connsiteX191" fmla="*/ 353758 w 1020916"/>
              <a:gd name="connsiteY191" fmla="*/ 587007 h 1341768"/>
              <a:gd name="connsiteX192" fmla="*/ 373570 w 1020916"/>
              <a:gd name="connsiteY192" fmla="*/ 604914 h 1341768"/>
              <a:gd name="connsiteX193" fmla="*/ 403003 w 1020916"/>
              <a:gd name="connsiteY193" fmla="*/ 643014 h 1341768"/>
              <a:gd name="connsiteX194" fmla="*/ 401479 w 1020916"/>
              <a:gd name="connsiteY194" fmla="*/ 624726 h 1341768"/>
              <a:gd name="connsiteX195" fmla="*/ 401479 w 1020916"/>
              <a:gd name="connsiteY195" fmla="*/ 616249 h 1341768"/>
              <a:gd name="connsiteX196" fmla="*/ 397193 w 1020916"/>
              <a:gd name="connsiteY196" fmla="*/ 607295 h 1341768"/>
              <a:gd name="connsiteX197" fmla="*/ 392525 w 1020916"/>
              <a:gd name="connsiteY197" fmla="*/ 591008 h 1341768"/>
              <a:gd name="connsiteX198" fmla="*/ 390049 w 1020916"/>
              <a:gd name="connsiteY198" fmla="*/ 565100 h 1341768"/>
              <a:gd name="connsiteX199" fmla="*/ 410051 w 1020916"/>
              <a:gd name="connsiteY199" fmla="*/ 583483 h 1341768"/>
              <a:gd name="connsiteX200" fmla="*/ 439198 w 1020916"/>
              <a:gd name="connsiteY200" fmla="*/ 599961 h 1341768"/>
              <a:gd name="connsiteX201" fmla="*/ 463772 w 1020916"/>
              <a:gd name="connsiteY201" fmla="*/ 627965 h 1341768"/>
              <a:gd name="connsiteX202" fmla="*/ 477298 w 1020916"/>
              <a:gd name="connsiteY202" fmla="*/ 650444 h 1341768"/>
              <a:gd name="connsiteX203" fmla="*/ 498443 w 1020916"/>
              <a:gd name="connsiteY203" fmla="*/ 681591 h 1341768"/>
              <a:gd name="connsiteX204" fmla="*/ 516445 w 1020916"/>
              <a:gd name="connsiteY204" fmla="*/ 710166 h 1341768"/>
              <a:gd name="connsiteX205" fmla="*/ 524065 w 1020916"/>
              <a:gd name="connsiteY205" fmla="*/ 721119 h 1341768"/>
              <a:gd name="connsiteX206" fmla="*/ 530543 w 1020916"/>
              <a:gd name="connsiteY206" fmla="*/ 733407 h 1341768"/>
              <a:gd name="connsiteX207" fmla="*/ 564261 w 1020916"/>
              <a:gd name="connsiteY207" fmla="*/ 747408 h 1341768"/>
              <a:gd name="connsiteX208" fmla="*/ 558546 w 1020916"/>
              <a:gd name="connsiteY208" fmla="*/ 721310 h 1341768"/>
              <a:gd name="connsiteX209" fmla="*/ 555593 w 1020916"/>
              <a:gd name="connsiteY209" fmla="*/ 707308 h 1341768"/>
              <a:gd name="connsiteX210" fmla="*/ 552736 w 1020916"/>
              <a:gd name="connsiteY210" fmla="*/ 688258 h 1341768"/>
              <a:gd name="connsiteX211" fmla="*/ 564642 w 1020916"/>
              <a:gd name="connsiteY211" fmla="*/ 690163 h 1341768"/>
              <a:gd name="connsiteX212" fmla="*/ 569309 w 1020916"/>
              <a:gd name="connsiteY212" fmla="*/ 696354 h 1341768"/>
              <a:gd name="connsiteX213" fmla="*/ 572738 w 1020916"/>
              <a:gd name="connsiteY213" fmla="*/ 697497 h 1341768"/>
              <a:gd name="connsiteX214" fmla="*/ 579692 w 1020916"/>
              <a:gd name="connsiteY214" fmla="*/ 710070 h 1341768"/>
              <a:gd name="connsiteX215" fmla="*/ 587597 w 1020916"/>
              <a:gd name="connsiteY215" fmla="*/ 721691 h 1341768"/>
              <a:gd name="connsiteX216" fmla="*/ 601694 w 1020916"/>
              <a:gd name="connsiteY216" fmla="*/ 738074 h 1341768"/>
              <a:gd name="connsiteX217" fmla="*/ 620744 w 1020916"/>
              <a:gd name="connsiteY217" fmla="*/ 753885 h 1341768"/>
              <a:gd name="connsiteX218" fmla="*/ 627126 w 1020916"/>
              <a:gd name="connsiteY218" fmla="*/ 765887 h 1341768"/>
              <a:gd name="connsiteX219" fmla="*/ 642271 w 1020916"/>
              <a:gd name="connsiteY219" fmla="*/ 782556 h 1341768"/>
              <a:gd name="connsiteX220" fmla="*/ 662045 w 1020916"/>
              <a:gd name="connsiteY220" fmla="*/ 781536 h 1341768"/>
              <a:gd name="connsiteX221" fmla="*/ 663131 w 1020916"/>
              <a:gd name="connsiteY221" fmla="*/ 780174 h 1341768"/>
              <a:gd name="connsiteX222" fmla="*/ 689134 w 1020916"/>
              <a:gd name="connsiteY222" fmla="*/ 748742 h 1341768"/>
              <a:gd name="connsiteX223" fmla="*/ 691801 w 1020916"/>
              <a:gd name="connsiteY223" fmla="*/ 769601 h 1341768"/>
              <a:gd name="connsiteX224" fmla="*/ 706088 w 1020916"/>
              <a:gd name="connsiteY224" fmla="*/ 779126 h 1341768"/>
              <a:gd name="connsiteX225" fmla="*/ 715042 w 1020916"/>
              <a:gd name="connsiteY225" fmla="*/ 761982 h 1341768"/>
              <a:gd name="connsiteX226" fmla="*/ 715994 w 1020916"/>
              <a:gd name="connsiteY226" fmla="*/ 757886 h 1341768"/>
              <a:gd name="connsiteX227" fmla="*/ 719899 w 1020916"/>
              <a:gd name="connsiteY227" fmla="*/ 754361 h 1341768"/>
              <a:gd name="connsiteX228" fmla="*/ 723995 w 1020916"/>
              <a:gd name="connsiteY228" fmla="*/ 746456 h 1341768"/>
              <a:gd name="connsiteX229" fmla="*/ 728281 w 1020916"/>
              <a:gd name="connsiteY229" fmla="*/ 723500 h 1341768"/>
              <a:gd name="connsiteX230" fmla="*/ 733425 w 1020916"/>
              <a:gd name="connsiteY230" fmla="*/ 701117 h 1341768"/>
              <a:gd name="connsiteX231" fmla="*/ 739331 w 1020916"/>
              <a:gd name="connsiteY231" fmla="*/ 678924 h 1341768"/>
              <a:gd name="connsiteX232" fmla="*/ 744855 w 1020916"/>
              <a:gd name="connsiteY232" fmla="*/ 667112 h 1341768"/>
              <a:gd name="connsiteX233" fmla="*/ 744855 w 1020916"/>
              <a:gd name="connsiteY233" fmla="*/ 656635 h 1341768"/>
              <a:gd name="connsiteX234" fmla="*/ 747998 w 1020916"/>
              <a:gd name="connsiteY234" fmla="*/ 643395 h 1341768"/>
              <a:gd name="connsiteX235" fmla="*/ 747998 w 1020916"/>
              <a:gd name="connsiteY235" fmla="*/ 633203 h 1341768"/>
              <a:gd name="connsiteX236" fmla="*/ 750761 w 1020916"/>
              <a:gd name="connsiteY236" fmla="*/ 622440 h 1341768"/>
              <a:gd name="connsiteX237" fmla="*/ 750761 w 1020916"/>
              <a:gd name="connsiteY237" fmla="*/ 611486 h 1341768"/>
              <a:gd name="connsiteX238" fmla="*/ 767429 w 1020916"/>
              <a:gd name="connsiteY238" fmla="*/ 628155 h 1341768"/>
              <a:gd name="connsiteX239" fmla="*/ 785050 w 1020916"/>
              <a:gd name="connsiteY239" fmla="*/ 620821 h 1341768"/>
              <a:gd name="connsiteX240" fmla="*/ 796099 w 1020916"/>
              <a:gd name="connsiteY240" fmla="*/ 591008 h 1341768"/>
              <a:gd name="connsiteX241" fmla="*/ 794575 w 1020916"/>
              <a:gd name="connsiteY241" fmla="*/ 555384 h 1341768"/>
              <a:gd name="connsiteX242" fmla="*/ 793052 w 1020916"/>
              <a:gd name="connsiteY242" fmla="*/ 534525 h 1341768"/>
              <a:gd name="connsiteX243" fmla="*/ 798290 w 1020916"/>
              <a:gd name="connsiteY243" fmla="*/ 514617 h 1341768"/>
              <a:gd name="connsiteX244" fmla="*/ 802577 w 1020916"/>
              <a:gd name="connsiteY244" fmla="*/ 531858 h 1341768"/>
              <a:gd name="connsiteX245" fmla="*/ 812102 w 1020916"/>
              <a:gd name="connsiteY245" fmla="*/ 543573 h 1341768"/>
              <a:gd name="connsiteX246" fmla="*/ 816483 w 1020916"/>
              <a:gd name="connsiteY246" fmla="*/ 522714 h 1341768"/>
              <a:gd name="connsiteX247" fmla="*/ 814292 w 1020916"/>
              <a:gd name="connsiteY247" fmla="*/ 496043 h 1341768"/>
              <a:gd name="connsiteX248" fmla="*/ 810577 w 1020916"/>
              <a:gd name="connsiteY248" fmla="*/ 467468 h 1341768"/>
              <a:gd name="connsiteX249" fmla="*/ 807529 w 1020916"/>
              <a:gd name="connsiteY249" fmla="*/ 432131 h 1341768"/>
              <a:gd name="connsiteX250" fmla="*/ 807529 w 1020916"/>
              <a:gd name="connsiteY250" fmla="*/ 425273 h 1341768"/>
              <a:gd name="connsiteX251" fmla="*/ 806958 w 1020916"/>
              <a:gd name="connsiteY251" fmla="*/ 423273 h 1341768"/>
              <a:gd name="connsiteX252" fmla="*/ 806958 w 1020916"/>
              <a:gd name="connsiteY252" fmla="*/ 425654 h 1341768"/>
              <a:gd name="connsiteX253" fmla="*/ 799052 w 1020916"/>
              <a:gd name="connsiteY253" fmla="*/ 407556 h 1341768"/>
              <a:gd name="connsiteX254" fmla="*/ 790480 w 1020916"/>
              <a:gd name="connsiteY254" fmla="*/ 394888 h 1341768"/>
              <a:gd name="connsiteX255" fmla="*/ 788765 w 1020916"/>
              <a:gd name="connsiteY255" fmla="*/ 418224 h 1341768"/>
              <a:gd name="connsiteX256" fmla="*/ 784860 w 1020916"/>
              <a:gd name="connsiteY256" fmla="*/ 438322 h 1341768"/>
              <a:gd name="connsiteX257" fmla="*/ 784288 w 1020916"/>
              <a:gd name="connsiteY257" fmla="*/ 445180 h 1341768"/>
              <a:gd name="connsiteX258" fmla="*/ 780669 w 1020916"/>
              <a:gd name="connsiteY258" fmla="*/ 453086 h 1341768"/>
              <a:gd name="connsiteX259" fmla="*/ 777907 w 1020916"/>
              <a:gd name="connsiteY259" fmla="*/ 459086 h 1341768"/>
              <a:gd name="connsiteX260" fmla="*/ 769905 w 1020916"/>
              <a:gd name="connsiteY260" fmla="*/ 455086 h 1341768"/>
              <a:gd name="connsiteX261" fmla="*/ 755428 w 1020916"/>
              <a:gd name="connsiteY261" fmla="*/ 433845 h 1341768"/>
              <a:gd name="connsiteX262" fmla="*/ 746760 w 1020916"/>
              <a:gd name="connsiteY262" fmla="*/ 420034 h 1341768"/>
              <a:gd name="connsiteX263" fmla="*/ 737235 w 1020916"/>
              <a:gd name="connsiteY263" fmla="*/ 412033 h 1341768"/>
              <a:gd name="connsiteX264" fmla="*/ 731139 w 1020916"/>
              <a:gd name="connsiteY264" fmla="*/ 410128 h 1341768"/>
              <a:gd name="connsiteX265" fmla="*/ 725805 w 1020916"/>
              <a:gd name="connsiteY265" fmla="*/ 407937 h 1341768"/>
              <a:gd name="connsiteX266" fmla="*/ 717137 w 1020916"/>
              <a:gd name="connsiteY266" fmla="*/ 423653 h 1341768"/>
              <a:gd name="connsiteX267" fmla="*/ 711041 w 1020916"/>
              <a:gd name="connsiteY267" fmla="*/ 449371 h 1341768"/>
              <a:gd name="connsiteX268" fmla="*/ 707898 w 1020916"/>
              <a:gd name="connsiteY268" fmla="*/ 457086 h 1341768"/>
              <a:gd name="connsiteX269" fmla="*/ 707898 w 1020916"/>
              <a:gd name="connsiteY269" fmla="*/ 464992 h 1341768"/>
              <a:gd name="connsiteX270" fmla="*/ 706374 w 1020916"/>
              <a:gd name="connsiteY270" fmla="*/ 482518 h 1341768"/>
              <a:gd name="connsiteX271" fmla="*/ 704279 w 1020916"/>
              <a:gd name="connsiteY271" fmla="*/ 498615 h 1341768"/>
              <a:gd name="connsiteX272" fmla="*/ 704279 w 1020916"/>
              <a:gd name="connsiteY272" fmla="*/ 508616 h 1341768"/>
              <a:gd name="connsiteX273" fmla="*/ 701707 w 1020916"/>
              <a:gd name="connsiteY273" fmla="*/ 514427 h 1341768"/>
              <a:gd name="connsiteX274" fmla="*/ 685895 w 1020916"/>
              <a:gd name="connsiteY274" fmla="*/ 533477 h 1341768"/>
              <a:gd name="connsiteX275" fmla="*/ 681609 w 1020916"/>
              <a:gd name="connsiteY275" fmla="*/ 539858 h 1341768"/>
              <a:gd name="connsiteX276" fmla="*/ 673894 w 1020916"/>
              <a:gd name="connsiteY276" fmla="*/ 533953 h 1341768"/>
              <a:gd name="connsiteX277" fmla="*/ 667702 w 1020916"/>
              <a:gd name="connsiteY277" fmla="*/ 516999 h 1341768"/>
              <a:gd name="connsiteX278" fmla="*/ 660654 w 1020916"/>
              <a:gd name="connsiteY278" fmla="*/ 524047 h 1341768"/>
              <a:gd name="connsiteX279" fmla="*/ 660178 w 1020916"/>
              <a:gd name="connsiteY279" fmla="*/ 531476 h 1341768"/>
              <a:gd name="connsiteX280" fmla="*/ 658558 w 1020916"/>
              <a:gd name="connsiteY280" fmla="*/ 533762 h 1341768"/>
              <a:gd name="connsiteX281" fmla="*/ 658558 w 1020916"/>
              <a:gd name="connsiteY281" fmla="*/ 541668 h 1341768"/>
              <a:gd name="connsiteX282" fmla="*/ 650938 w 1020916"/>
              <a:gd name="connsiteY282" fmla="*/ 540620 h 1341768"/>
              <a:gd name="connsiteX283" fmla="*/ 647129 w 1020916"/>
              <a:gd name="connsiteY283" fmla="*/ 532810 h 1341768"/>
              <a:gd name="connsiteX284" fmla="*/ 646557 w 1020916"/>
              <a:gd name="connsiteY284" fmla="*/ 528048 h 1341768"/>
              <a:gd name="connsiteX285" fmla="*/ 643318 w 1020916"/>
              <a:gd name="connsiteY285" fmla="*/ 523952 h 1341768"/>
              <a:gd name="connsiteX286" fmla="*/ 641033 w 1020916"/>
              <a:gd name="connsiteY286" fmla="*/ 518141 h 1341768"/>
              <a:gd name="connsiteX287" fmla="*/ 637889 w 1020916"/>
              <a:gd name="connsiteY287" fmla="*/ 512236 h 1341768"/>
              <a:gd name="connsiteX288" fmla="*/ 631984 w 1020916"/>
              <a:gd name="connsiteY288" fmla="*/ 507474 h 1341768"/>
              <a:gd name="connsiteX289" fmla="*/ 625221 w 1020916"/>
              <a:gd name="connsiteY289" fmla="*/ 502235 h 1341768"/>
              <a:gd name="connsiteX290" fmla="*/ 617982 w 1020916"/>
              <a:gd name="connsiteY290" fmla="*/ 496234 h 1341768"/>
              <a:gd name="connsiteX291" fmla="*/ 611410 w 1020916"/>
              <a:gd name="connsiteY291" fmla="*/ 501473 h 1341768"/>
              <a:gd name="connsiteX292" fmla="*/ 611410 w 1020916"/>
              <a:gd name="connsiteY292" fmla="*/ 509759 h 1341768"/>
              <a:gd name="connsiteX293" fmla="*/ 599027 w 1020916"/>
              <a:gd name="connsiteY293" fmla="*/ 505092 h 1341768"/>
              <a:gd name="connsiteX294" fmla="*/ 585597 w 1020916"/>
              <a:gd name="connsiteY294" fmla="*/ 498806 h 1341768"/>
              <a:gd name="connsiteX295" fmla="*/ 576834 w 1020916"/>
              <a:gd name="connsiteY295" fmla="*/ 484614 h 1341768"/>
              <a:gd name="connsiteX296" fmla="*/ 592169 w 1020916"/>
              <a:gd name="connsiteY296" fmla="*/ 486614 h 1341768"/>
              <a:gd name="connsiteX297" fmla="*/ 595884 w 1020916"/>
              <a:gd name="connsiteY297" fmla="*/ 476517 h 1341768"/>
              <a:gd name="connsiteX298" fmla="*/ 607314 w 1020916"/>
              <a:gd name="connsiteY298" fmla="*/ 481089 h 1341768"/>
              <a:gd name="connsiteX299" fmla="*/ 611695 w 1020916"/>
              <a:gd name="connsiteY299" fmla="*/ 484994 h 1341768"/>
              <a:gd name="connsiteX300" fmla="*/ 615410 w 1020916"/>
              <a:gd name="connsiteY300" fmla="*/ 486899 h 1341768"/>
              <a:gd name="connsiteX301" fmla="*/ 615410 w 1020916"/>
              <a:gd name="connsiteY301" fmla="*/ 489376 h 1341768"/>
              <a:gd name="connsiteX302" fmla="*/ 627221 w 1020916"/>
              <a:gd name="connsiteY302" fmla="*/ 496710 h 1341768"/>
              <a:gd name="connsiteX303" fmla="*/ 639032 w 1020916"/>
              <a:gd name="connsiteY303" fmla="*/ 502330 h 1341768"/>
              <a:gd name="connsiteX304" fmla="*/ 647033 w 1020916"/>
              <a:gd name="connsiteY304" fmla="*/ 494424 h 1341768"/>
              <a:gd name="connsiteX305" fmla="*/ 645700 w 1020916"/>
              <a:gd name="connsiteY305" fmla="*/ 480232 h 1341768"/>
              <a:gd name="connsiteX306" fmla="*/ 660749 w 1020916"/>
              <a:gd name="connsiteY306" fmla="*/ 488805 h 1341768"/>
              <a:gd name="connsiteX307" fmla="*/ 676275 w 1020916"/>
              <a:gd name="connsiteY307" fmla="*/ 490043 h 1341768"/>
              <a:gd name="connsiteX308" fmla="*/ 676275 w 1020916"/>
              <a:gd name="connsiteY308" fmla="*/ 470516 h 1341768"/>
              <a:gd name="connsiteX309" fmla="*/ 678085 w 1020916"/>
              <a:gd name="connsiteY309" fmla="*/ 448799 h 1341768"/>
              <a:gd name="connsiteX310" fmla="*/ 678085 w 1020916"/>
              <a:gd name="connsiteY310" fmla="*/ 431940 h 1341768"/>
              <a:gd name="connsiteX311" fmla="*/ 678085 w 1020916"/>
              <a:gd name="connsiteY311" fmla="*/ 422987 h 1341768"/>
              <a:gd name="connsiteX312" fmla="*/ 676370 w 1020916"/>
              <a:gd name="connsiteY312" fmla="*/ 416415 h 1341768"/>
              <a:gd name="connsiteX313" fmla="*/ 699421 w 1020916"/>
              <a:gd name="connsiteY313" fmla="*/ 442703 h 1341768"/>
              <a:gd name="connsiteX314" fmla="*/ 701993 w 1020916"/>
              <a:gd name="connsiteY314" fmla="*/ 428035 h 1341768"/>
              <a:gd name="connsiteX315" fmla="*/ 703802 w 1020916"/>
              <a:gd name="connsiteY315" fmla="*/ 421272 h 1341768"/>
              <a:gd name="connsiteX316" fmla="*/ 703802 w 1020916"/>
              <a:gd name="connsiteY316" fmla="*/ 415557 h 1341768"/>
              <a:gd name="connsiteX317" fmla="*/ 705422 w 1020916"/>
              <a:gd name="connsiteY317" fmla="*/ 412700 h 1341768"/>
              <a:gd name="connsiteX318" fmla="*/ 714089 w 1020916"/>
              <a:gd name="connsiteY318" fmla="*/ 384125 h 1341768"/>
              <a:gd name="connsiteX319" fmla="*/ 719614 w 1020916"/>
              <a:gd name="connsiteY319" fmla="*/ 376695 h 1341768"/>
              <a:gd name="connsiteX320" fmla="*/ 721995 w 1020916"/>
              <a:gd name="connsiteY320" fmla="*/ 372314 h 1341768"/>
              <a:gd name="connsiteX321" fmla="*/ 732187 w 1020916"/>
              <a:gd name="connsiteY321" fmla="*/ 371647 h 1341768"/>
              <a:gd name="connsiteX322" fmla="*/ 737616 w 1020916"/>
              <a:gd name="connsiteY322" fmla="*/ 366408 h 1341768"/>
              <a:gd name="connsiteX323" fmla="*/ 751808 w 1020916"/>
              <a:gd name="connsiteY323" fmla="*/ 342310 h 1341768"/>
              <a:gd name="connsiteX324" fmla="*/ 758761 w 1020916"/>
              <a:gd name="connsiteY324" fmla="*/ 344596 h 1341768"/>
              <a:gd name="connsiteX325" fmla="*/ 763810 w 1020916"/>
              <a:gd name="connsiteY325" fmla="*/ 343262 h 1341768"/>
              <a:gd name="connsiteX326" fmla="*/ 765143 w 1020916"/>
              <a:gd name="connsiteY326" fmla="*/ 336119 h 1341768"/>
              <a:gd name="connsiteX327" fmla="*/ 766477 w 1020916"/>
              <a:gd name="connsiteY327" fmla="*/ 332499 h 1341768"/>
              <a:gd name="connsiteX328" fmla="*/ 732472 w 1020916"/>
              <a:gd name="connsiteY328" fmla="*/ 255347 h 1341768"/>
              <a:gd name="connsiteX329" fmla="*/ 720661 w 1020916"/>
              <a:gd name="connsiteY329" fmla="*/ 249632 h 1341768"/>
              <a:gd name="connsiteX330" fmla="*/ 716090 w 1020916"/>
              <a:gd name="connsiteY330" fmla="*/ 244774 h 1341768"/>
              <a:gd name="connsiteX331" fmla="*/ 715423 w 1020916"/>
              <a:gd name="connsiteY331" fmla="*/ 241155 h 1341768"/>
              <a:gd name="connsiteX332" fmla="*/ 712184 w 1020916"/>
              <a:gd name="connsiteY332" fmla="*/ 238868 h 1341768"/>
              <a:gd name="connsiteX333" fmla="*/ 708279 w 1020916"/>
              <a:gd name="connsiteY333" fmla="*/ 231249 h 1341768"/>
              <a:gd name="connsiteX334" fmla="*/ 698754 w 1020916"/>
              <a:gd name="connsiteY334" fmla="*/ 223343 h 1341768"/>
              <a:gd name="connsiteX335" fmla="*/ 691229 w 1020916"/>
              <a:gd name="connsiteY335" fmla="*/ 215818 h 1341768"/>
              <a:gd name="connsiteX336" fmla="*/ 685609 w 1020916"/>
              <a:gd name="connsiteY336" fmla="*/ 213723 h 1341768"/>
              <a:gd name="connsiteX337" fmla="*/ 681228 w 1020916"/>
              <a:gd name="connsiteY337" fmla="*/ 220009 h 1341768"/>
              <a:gd name="connsiteX338" fmla="*/ 674846 w 1020916"/>
              <a:gd name="connsiteY338" fmla="*/ 238202 h 1341768"/>
              <a:gd name="connsiteX339" fmla="*/ 669798 w 1020916"/>
              <a:gd name="connsiteY339" fmla="*/ 252966 h 1341768"/>
              <a:gd name="connsiteX340" fmla="*/ 669798 w 1020916"/>
              <a:gd name="connsiteY340" fmla="*/ 258585 h 1341768"/>
              <a:gd name="connsiteX341" fmla="*/ 667607 w 1020916"/>
              <a:gd name="connsiteY341" fmla="*/ 266967 h 1341768"/>
              <a:gd name="connsiteX342" fmla="*/ 665893 w 1020916"/>
              <a:gd name="connsiteY342" fmla="*/ 279445 h 1341768"/>
              <a:gd name="connsiteX343" fmla="*/ 661416 w 1020916"/>
              <a:gd name="connsiteY343" fmla="*/ 292399 h 1341768"/>
              <a:gd name="connsiteX344" fmla="*/ 657987 w 1020916"/>
              <a:gd name="connsiteY344" fmla="*/ 292399 h 1341768"/>
              <a:gd name="connsiteX345" fmla="*/ 651891 w 1020916"/>
              <a:gd name="connsiteY345" fmla="*/ 288303 h 1341768"/>
              <a:gd name="connsiteX346" fmla="*/ 645033 w 1020916"/>
              <a:gd name="connsiteY346" fmla="*/ 279921 h 1341768"/>
              <a:gd name="connsiteX347" fmla="*/ 633793 w 1020916"/>
              <a:gd name="connsiteY347" fmla="*/ 270396 h 1341768"/>
              <a:gd name="connsiteX348" fmla="*/ 620840 w 1020916"/>
              <a:gd name="connsiteY348" fmla="*/ 289446 h 1341768"/>
              <a:gd name="connsiteX349" fmla="*/ 613124 w 1020916"/>
              <a:gd name="connsiteY349" fmla="*/ 298305 h 1341768"/>
              <a:gd name="connsiteX350" fmla="*/ 607980 w 1020916"/>
              <a:gd name="connsiteY350" fmla="*/ 311925 h 1341768"/>
              <a:gd name="connsiteX351" fmla="*/ 602075 w 1020916"/>
              <a:gd name="connsiteY351" fmla="*/ 306686 h 1341768"/>
              <a:gd name="connsiteX352" fmla="*/ 594455 w 1020916"/>
              <a:gd name="connsiteY352" fmla="*/ 306210 h 1341768"/>
              <a:gd name="connsiteX353" fmla="*/ 586645 w 1020916"/>
              <a:gd name="connsiteY353" fmla="*/ 316211 h 1341768"/>
              <a:gd name="connsiteX354" fmla="*/ 585502 w 1020916"/>
              <a:gd name="connsiteY354" fmla="*/ 332785 h 1341768"/>
              <a:gd name="connsiteX355" fmla="*/ 572643 w 1020916"/>
              <a:gd name="connsiteY355" fmla="*/ 340024 h 1341768"/>
              <a:gd name="connsiteX356" fmla="*/ 566833 w 1020916"/>
              <a:gd name="connsiteY356" fmla="*/ 335071 h 1341768"/>
              <a:gd name="connsiteX357" fmla="*/ 564356 w 1020916"/>
              <a:gd name="connsiteY357" fmla="*/ 330404 h 1341768"/>
              <a:gd name="connsiteX358" fmla="*/ 561308 w 1020916"/>
              <a:gd name="connsiteY358" fmla="*/ 329547 h 1341768"/>
              <a:gd name="connsiteX359" fmla="*/ 554927 w 1020916"/>
              <a:gd name="connsiteY359" fmla="*/ 325927 h 1341768"/>
              <a:gd name="connsiteX360" fmla="*/ 550069 w 1020916"/>
              <a:gd name="connsiteY360" fmla="*/ 331070 h 1341768"/>
              <a:gd name="connsiteX361" fmla="*/ 543115 w 1020916"/>
              <a:gd name="connsiteY361" fmla="*/ 335928 h 1341768"/>
              <a:gd name="connsiteX362" fmla="*/ 532162 w 1020916"/>
              <a:gd name="connsiteY362" fmla="*/ 337928 h 1341768"/>
              <a:gd name="connsiteX363" fmla="*/ 513588 w 1020916"/>
              <a:gd name="connsiteY363" fmla="*/ 336309 h 1341768"/>
              <a:gd name="connsiteX364" fmla="*/ 523113 w 1020916"/>
              <a:gd name="connsiteY364" fmla="*/ 359645 h 1341768"/>
              <a:gd name="connsiteX365" fmla="*/ 532638 w 1020916"/>
              <a:gd name="connsiteY365" fmla="*/ 357264 h 1341768"/>
              <a:gd name="connsiteX366" fmla="*/ 536067 w 1020916"/>
              <a:gd name="connsiteY366" fmla="*/ 352502 h 1341768"/>
              <a:gd name="connsiteX367" fmla="*/ 542734 w 1020916"/>
              <a:gd name="connsiteY367" fmla="*/ 351549 h 1341768"/>
              <a:gd name="connsiteX368" fmla="*/ 544354 w 1020916"/>
              <a:gd name="connsiteY368" fmla="*/ 358502 h 1341768"/>
              <a:gd name="connsiteX369" fmla="*/ 547402 w 1020916"/>
              <a:gd name="connsiteY369" fmla="*/ 365265 h 1341768"/>
              <a:gd name="connsiteX370" fmla="*/ 550450 w 1020916"/>
              <a:gd name="connsiteY370" fmla="*/ 367456 h 1341768"/>
              <a:gd name="connsiteX371" fmla="*/ 552736 w 1020916"/>
              <a:gd name="connsiteY371" fmla="*/ 371647 h 1341768"/>
              <a:gd name="connsiteX372" fmla="*/ 558832 w 1020916"/>
              <a:gd name="connsiteY372" fmla="*/ 373552 h 1341768"/>
              <a:gd name="connsiteX373" fmla="*/ 571690 w 1020916"/>
              <a:gd name="connsiteY373" fmla="*/ 371457 h 1341768"/>
              <a:gd name="connsiteX374" fmla="*/ 582740 w 1020916"/>
              <a:gd name="connsiteY374" fmla="*/ 372218 h 1341768"/>
              <a:gd name="connsiteX375" fmla="*/ 584549 w 1020916"/>
              <a:gd name="connsiteY375" fmla="*/ 376505 h 1341768"/>
              <a:gd name="connsiteX376" fmla="*/ 590359 w 1020916"/>
              <a:gd name="connsiteY376" fmla="*/ 388030 h 1341768"/>
              <a:gd name="connsiteX377" fmla="*/ 596456 w 1020916"/>
              <a:gd name="connsiteY377" fmla="*/ 402603 h 1341768"/>
              <a:gd name="connsiteX378" fmla="*/ 598455 w 1020916"/>
              <a:gd name="connsiteY378" fmla="*/ 385363 h 1341768"/>
              <a:gd name="connsiteX379" fmla="*/ 604933 w 1020916"/>
              <a:gd name="connsiteY379" fmla="*/ 379362 h 1341768"/>
              <a:gd name="connsiteX380" fmla="*/ 606171 w 1020916"/>
              <a:gd name="connsiteY380" fmla="*/ 387458 h 1341768"/>
              <a:gd name="connsiteX381" fmla="*/ 609886 w 1020916"/>
              <a:gd name="connsiteY381" fmla="*/ 391268 h 1341768"/>
              <a:gd name="connsiteX382" fmla="*/ 616268 w 1020916"/>
              <a:gd name="connsiteY382" fmla="*/ 400793 h 1341768"/>
              <a:gd name="connsiteX383" fmla="*/ 620173 w 1020916"/>
              <a:gd name="connsiteY383" fmla="*/ 389649 h 1341768"/>
              <a:gd name="connsiteX384" fmla="*/ 620173 w 1020916"/>
              <a:gd name="connsiteY384" fmla="*/ 382886 h 1341768"/>
              <a:gd name="connsiteX385" fmla="*/ 622078 w 1020916"/>
              <a:gd name="connsiteY385" fmla="*/ 377838 h 1341768"/>
              <a:gd name="connsiteX386" fmla="*/ 624364 w 1020916"/>
              <a:gd name="connsiteY386" fmla="*/ 352216 h 1341768"/>
              <a:gd name="connsiteX387" fmla="*/ 632555 w 1020916"/>
              <a:gd name="connsiteY387" fmla="*/ 362979 h 1341768"/>
              <a:gd name="connsiteX388" fmla="*/ 634365 w 1020916"/>
              <a:gd name="connsiteY388" fmla="*/ 375743 h 1341768"/>
              <a:gd name="connsiteX389" fmla="*/ 635889 w 1020916"/>
              <a:gd name="connsiteY389" fmla="*/ 389744 h 1341768"/>
              <a:gd name="connsiteX390" fmla="*/ 632079 w 1020916"/>
              <a:gd name="connsiteY390" fmla="*/ 401841 h 1341768"/>
              <a:gd name="connsiteX391" fmla="*/ 625888 w 1020916"/>
              <a:gd name="connsiteY391" fmla="*/ 400222 h 1341768"/>
              <a:gd name="connsiteX392" fmla="*/ 623602 w 1020916"/>
              <a:gd name="connsiteY392" fmla="*/ 407366 h 1341768"/>
              <a:gd name="connsiteX393" fmla="*/ 619982 w 1020916"/>
              <a:gd name="connsiteY393" fmla="*/ 422320 h 1341768"/>
              <a:gd name="connsiteX394" fmla="*/ 619982 w 1020916"/>
              <a:gd name="connsiteY394" fmla="*/ 435179 h 1341768"/>
              <a:gd name="connsiteX395" fmla="*/ 613029 w 1020916"/>
              <a:gd name="connsiteY395" fmla="*/ 439179 h 1341768"/>
              <a:gd name="connsiteX396" fmla="*/ 603504 w 1020916"/>
              <a:gd name="connsiteY396" fmla="*/ 431750 h 1341768"/>
              <a:gd name="connsiteX397" fmla="*/ 596074 w 1020916"/>
              <a:gd name="connsiteY397" fmla="*/ 424130 h 1341768"/>
              <a:gd name="connsiteX398" fmla="*/ 587693 w 1020916"/>
              <a:gd name="connsiteY398" fmla="*/ 438893 h 1341768"/>
              <a:gd name="connsiteX399" fmla="*/ 570262 w 1020916"/>
              <a:gd name="connsiteY399" fmla="*/ 434226 h 1341768"/>
              <a:gd name="connsiteX400" fmla="*/ 544925 w 1020916"/>
              <a:gd name="connsiteY400" fmla="*/ 411938 h 1341768"/>
              <a:gd name="connsiteX401" fmla="*/ 520160 w 1020916"/>
              <a:gd name="connsiteY401" fmla="*/ 408223 h 1341768"/>
              <a:gd name="connsiteX402" fmla="*/ 513969 w 1020916"/>
              <a:gd name="connsiteY402" fmla="*/ 424606 h 1341768"/>
              <a:gd name="connsiteX403" fmla="*/ 509111 w 1020916"/>
              <a:gd name="connsiteY403" fmla="*/ 432798 h 1341768"/>
              <a:gd name="connsiteX404" fmla="*/ 508539 w 1020916"/>
              <a:gd name="connsiteY404" fmla="*/ 442799 h 1341768"/>
              <a:gd name="connsiteX405" fmla="*/ 502539 w 1020916"/>
              <a:gd name="connsiteY405" fmla="*/ 435655 h 1341768"/>
              <a:gd name="connsiteX406" fmla="*/ 496443 w 1020916"/>
              <a:gd name="connsiteY406" fmla="*/ 427749 h 1341768"/>
              <a:gd name="connsiteX407" fmla="*/ 490728 w 1020916"/>
              <a:gd name="connsiteY407" fmla="*/ 415462 h 1341768"/>
              <a:gd name="connsiteX408" fmla="*/ 483299 w 1020916"/>
              <a:gd name="connsiteY408" fmla="*/ 405270 h 1341768"/>
              <a:gd name="connsiteX409" fmla="*/ 473297 w 1020916"/>
              <a:gd name="connsiteY409" fmla="*/ 454991 h 1341768"/>
              <a:gd name="connsiteX410" fmla="*/ 473297 w 1020916"/>
              <a:gd name="connsiteY410" fmla="*/ 466802 h 1341768"/>
              <a:gd name="connsiteX411" fmla="*/ 475869 w 1020916"/>
              <a:gd name="connsiteY411" fmla="*/ 478613 h 1341768"/>
              <a:gd name="connsiteX412" fmla="*/ 477869 w 1020916"/>
              <a:gd name="connsiteY412" fmla="*/ 474993 h 1341768"/>
              <a:gd name="connsiteX413" fmla="*/ 481203 w 1020916"/>
              <a:gd name="connsiteY413" fmla="*/ 479184 h 1341768"/>
              <a:gd name="connsiteX414" fmla="*/ 484822 w 1020916"/>
              <a:gd name="connsiteY414" fmla="*/ 484614 h 1341768"/>
              <a:gd name="connsiteX415" fmla="*/ 484822 w 1020916"/>
              <a:gd name="connsiteY415" fmla="*/ 496424 h 1341768"/>
              <a:gd name="connsiteX416" fmla="*/ 486918 w 1020916"/>
              <a:gd name="connsiteY416" fmla="*/ 508426 h 1341768"/>
              <a:gd name="connsiteX417" fmla="*/ 491776 w 1020916"/>
              <a:gd name="connsiteY417" fmla="*/ 522237 h 1341768"/>
              <a:gd name="connsiteX418" fmla="*/ 495109 w 1020916"/>
              <a:gd name="connsiteY418" fmla="*/ 527857 h 1341768"/>
              <a:gd name="connsiteX419" fmla="*/ 500729 w 1020916"/>
              <a:gd name="connsiteY419" fmla="*/ 529000 h 1341768"/>
              <a:gd name="connsiteX420" fmla="*/ 502539 w 1020916"/>
              <a:gd name="connsiteY420" fmla="*/ 517760 h 1341768"/>
              <a:gd name="connsiteX421" fmla="*/ 505015 w 1020916"/>
              <a:gd name="connsiteY421" fmla="*/ 510522 h 1341768"/>
              <a:gd name="connsiteX422" fmla="*/ 510635 w 1020916"/>
              <a:gd name="connsiteY422" fmla="*/ 518237 h 1341768"/>
              <a:gd name="connsiteX423" fmla="*/ 512445 w 1020916"/>
              <a:gd name="connsiteY423" fmla="*/ 524237 h 1341768"/>
              <a:gd name="connsiteX424" fmla="*/ 516160 w 1020916"/>
              <a:gd name="connsiteY424" fmla="*/ 528714 h 1341768"/>
              <a:gd name="connsiteX425" fmla="*/ 517017 w 1020916"/>
              <a:gd name="connsiteY425" fmla="*/ 535667 h 1341768"/>
              <a:gd name="connsiteX426" fmla="*/ 519017 w 1020916"/>
              <a:gd name="connsiteY426" fmla="*/ 539573 h 1341768"/>
              <a:gd name="connsiteX427" fmla="*/ 527209 w 1020916"/>
              <a:gd name="connsiteY427" fmla="*/ 549098 h 1341768"/>
              <a:gd name="connsiteX428" fmla="*/ 528828 w 1020916"/>
              <a:gd name="connsiteY428" fmla="*/ 551669 h 1341768"/>
              <a:gd name="connsiteX429" fmla="*/ 531876 w 1020916"/>
              <a:gd name="connsiteY429" fmla="*/ 552336 h 1341768"/>
              <a:gd name="connsiteX430" fmla="*/ 534829 w 1020916"/>
              <a:gd name="connsiteY430" fmla="*/ 557575 h 1341768"/>
              <a:gd name="connsiteX431" fmla="*/ 543592 w 1020916"/>
              <a:gd name="connsiteY431" fmla="*/ 564338 h 1341768"/>
              <a:gd name="connsiteX432" fmla="*/ 547783 w 1020916"/>
              <a:gd name="connsiteY432" fmla="*/ 569862 h 1341768"/>
              <a:gd name="connsiteX433" fmla="*/ 549688 w 1020916"/>
              <a:gd name="connsiteY433" fmla="*/ 577292 h 1341768"/>
              <a:gd name="connsiteX434" fmla="*/ 550450 w 1020916"/>
              <a:gd name="connsiteY434" fmla="*/ 558242 h 1341768"/>
              <a:gd name="connsiteX435" fmla="*/ 566071 w 1020916"/>
              <a:gd name="connsiteY435" fmla="*/ 567767 h 1341768"/>
              <a:gd name="connsiteX436" fmla="*/ 573500 w 1020916"/>
              <a:gd name="connsiteY436" fmla="*/ 581673 h 1341768"/>
              <a:gd name="connsiteX437" fmla="*/ 573500 w 1020916"/>
              <a:gd name="connsiteY437" fmla="*/ 586436 h 1341768"/>
              <a:gd name="connsiteX438" fmla="*/ 576167 w 1020916"/>
              <a:gd name="connsiteY438" fmla="*/ 588912 h 1341768"/>
              <a:gd name="connsiteX439" fmla="*/ 577596 w 1020916"/>
              <a:gd name="connsiteY439" fmla="*/ 592341 h 1341768"/>
              <a:gd name="connsiteX440" fmla="*/ 580168 w 1020916"/>
              <a:gd name="connsiteY440" fmla="*/ 594723 h 1341768"/>
              <a:gd name="connsiteX441" fmla="*/ 588169 w 1020916"/>
              <a:gd name="connsiteY441" fmla="*/ 605486 h 1341768"/>
              <a:gd name="connsiteX442" fmla="*/ 597694 w 1020916"/>
              <a:gd name="connsiteY442" fmla="*/ 594627 h 1341768"/>
              <a:gd name="connsiteX443" fmla="*/ 599694 w 1020916"/>
              <a:gd name="connsiteY443" fmla="*/ 587388 h 1341768"/>
              <a:gd name="connsiteX444" fmla="*/ 601790 w 1020916"/>
              <a:gd name="connsiteY444" fmla="*/ 594437 h 1341768"/>
              <a:gd name="connsiteX445" fmla="*/ 605409 w 1020916"/>
              <a:gd name="connsiteY445" fmla="*/ 598628 h 1341768"/>
              <a:gd name="connsiteX446" fmla="*/ 607886 w 1020916"/>
              <a:gd name="connsiteY446" fmla="*/ 607486 h 1341768"/>
              <a:gd name="connsiteX447" fmla="*/ 619411 w 1020916"/>
              <a:gd name="connsiteY447" fmla="*/ 615773 h 1341768"/>
              <a:gd name="connsiteX448" fmla="*/ 621411 w 1020916"/>
              <a:gd name="connsiteY448" fmla="*/ 623298 h 1341768"/>
              <a:gd name="connsiteX449" fmla="*/ 617505 w 1020916"/>
              <a:gd name="connsiteY449" fmla="*/ 627393 h 1341768"/>
              <a:gd name="connsiteX450" fmla="*/ 598455 w 1020916"/>
              <a:gd name="connsiteY450" fmla="*/ 616820 h 1341768"/>
              <a:gd name="connsiteX451" fmla="*/ 590169 w 1020916"/>
              <a:gd name="connsiteY451" fmla="*/ 621297 h 1341768"/>
              <a:gd name="connsiteX452" fmla="*/ 584168 w 1020916"/>
              <a:gd name="connsiteY452" fmla="*/ 623298 h 1341768"/>
              <a:gd name="connsiteX453" fmla="*/ 570738 w 1020916"/>
              <a:gd name="connsiteY453" fmla="*/ 613773 h 1341768"/>
              <a:gd name="connsiteX454" fmla="*/ 553974 w 1020916"/>
              <a:gd name="connsiteY454" fmla="*/ 593580 h 1341768"/>
              <a:gd name="connsiteX455" fmla="*/ 534924 w 1020916"/>
              <a:gd name="connsiteY455" fmla="*/ 592722 h 1341768"/>
              <a:gd name="connsiteX456" fmla="*/ 525399 w 1020916"/>
              <a:gd name="connsiteY456" fmla="*/ 607486 h 1341768"/>
              <a:gd name="connsiteX457" fmla="*/ 512445 w 1020916"/>
              <a:gd name="connsiteY457" fmla="*/ 603105 h 1341768"/>
              <a:gd name="connsiteX458" fmla="*/ 508635 w 1020916"/>
              <a:gd name="connsiteY458" fmla="*/ 589579 h 1341768"/>
              <a:gd name="connsiteX459" fmla="*/ 501682 w 1020916"/>
              <a:gd name="connsiteY459" fmla="*/ 580054 h 1341768"/>
              <a:gd name="connsiteX460" fmla="*/ 496348 w 1020916"/>
              <a:gd name="connsiteY460" fmla="*/ 572053 h 1341768"/>
              <a:gd name="connsiteX461" fmla="*/ 492728 w 1020916"/>
              <a:gd name="connsiteY461" fmla="*/ 562528 h 1341768"/>
              <a:gd name="connsiteX462" fmla="*/ 484822 w 1020916"/>
              <a:gd name="connsiteY462" fmla="*/ 547098 h 1341768"/>
              <a:gd name="connsiteX463" fmla="*/ 477012 w 1020916"/>
              <a:gd name="connsiteY463" fmla="*/ 531191 h 1341768"/>
              <a:gd name="connsiteX464" fmla="*/ 473869 w 1020916"/>
              <a:gd name="connsiteY464" fmla="*/ 530524 h 1341768"/>
              <a:gd name="connsiteX465" fmla="*/ 469963 w 1020916"/>
              <a:gd name="connsiteY465" fmla="*/ 527571 h 1341768"/>
              <a:gd name="connsiteX466" fmla="*/ 465487 w 1020916"/>
              <a:gd name="connsiteY466" fmla="*/ 535858 h 1341768"/>
              <a:gd name="connsiteX467" fmla="*/ 454724 w 1020916"/>
              <a:gd name="connsiteY467" fmla="*/ 537001 h 1341768"/>
              <a:gd name="connsiteX468" fmla="*/ 447675 w 1020916"/>
              <a:gd name="connsiteY468" fmla="*/ 529381 h 1341768"/>
              <a:gd name="connsiteX469" fmla="*/ 444151 w 1020916"/>
              <a:gd name="connsiteY469" fmla="*/ 524809 h 1341768"/>
              <a:gd name="connsiteX470" fmla="*/ 443293 w 1020916"/>
              <a:gd name="connsiteY470" fmla="*/ 521285 h 1341768"/>
              <a:gd name="connsiteX471" fmla="*/ 431863 w 1020916"/>
              <a:gd name="connsiteY471" fmla="*/ 516999 h 1341768"/>
              <a:gd name="connsiteX472" fmla="*/ 419005 w 1020916"/>
              <a:gd name="connsiteY472" fmla="*/ 520427 h 1341768"/>
              <a:gd name="connsiteX473" fmla="*/ 407955 w 1020916"/>
              <a:gd name="connsiteY473" fmla="*/ 521094 h 1341768"/>
              <a:gd name="connsiteX474" fmla="*/ 407955 w 1020916"/>
              <a:gd name="connsiteY474" fmla="*/ 514998 h 1341768"/>
              <a:gd name="connsiteX475" fmla="*/ 405479 w 1020916"/>
              <a:gd name="connsiteY475" fmla="*/ 507474 h 1341768"/>
              <a:gd name="connsiteX476" fmla="*/ 403955 w 1020916"/>
              <a:gd name="connsiteY476" fmla="*/ 503187 h 1341768"/>
              <a:gd name="connsiteX477" fmla="*/ 403955 w 1020916"/>
              <a:gd name="connsiteY477" fmla="*/ 493662 h 1341768"/>
              <a:gd name="connsiteX478" fmla="*/ 394430 w 1020916"/>
              <a:gd name="connsiteY478" fmla="*/ 493662 h 1341768"/>
              <a:gd name="connsiteX479" fmla="*/ 382429 w 1020916"/>
              <a:gd name="connsiteY479" fmla="*/ 501473 h 1341768"/>
              <a:gd name="connsiteX480" fmla="*/ 376523 w 1020916"/>
              <a:gd name="connsiteY480" fmla="*/ 507855 h 1341768"/>
              <a:gd name="connsiteX481" fmla="*/ 374618 w 1020916"/>
              <a:gd name="connsiteY481" fmla="*/ 501473 h 1341768"/>
              <a:gd name="connsiteX482" fmla="*/ 370808 w 1020916"/>
              <a:gd name="connsiteY482" fmla="*/ 490233 h 1341768"/>
              <a:gd name="connsiteX483" fmla="*/ 347529 w 1020916"/>
              <a:gd name="connsiteY483" fmla="*/ 491262 h 1341768"/>
              <a:gd name="connsiteX484" fmla="*/ 345471 w 1020916"/>
              <a:gd name="connsiteY484" fmla="*/ 494043 h 1341768"/>
              <a:gd name="connsiteX485" fmla="*/ 338614 w 1020916"/>
              <a:gd name="connsiteY485" fmla="*/ 503568 h 1341768"/>
              <a:gd name="connsiteX486" fmla="*/ 322707 w 1020916"/>
              <a:gd name="connsiteY486" fmla="*/ 516236 h 1341768"/>
              <a:gd name="connsiteX487" fmla="*/ 310515 w 1020916"/>
              <a:gd name="connsiteY487" fmla="*/ 501568 h 1341768"/>
              <a:gd name="connsiteX488" fmla="*/ 307371 w 1020916"/>
              <a:gd name="connsiteY488" fmla="*/ 494615 h 1341768"/>
              <a:gd name="connsiteX489" fmla="*/ 307371 w 1020916"/>
              <a:gd name="connsiteY489" fmla="*/ 485852 h 1341768"/>
              <a:gd name="connsiteX490" fmla="*/ 299942 w 1020916"/>
              <a:gd name="connsiteY490" fmla="*/ 491567 h 1341768"/>
              <a:gd name="connsiteX491" fmla="*/ 289750 w 1020916"/>
              <a:gd name="connsiteY491" fmla="*/ 501758 h 1341768"/>
              <a:gd name="connsiteX492" fmla="*/ 284797 w 1020916"/>
              <a:gd name="connsiteY492" fmla="*/ 509093 h 1341768"/>
              <a:gd name="connsiteX493" fmla="*/ 279368 w 1020916"/>
              <a:gd name="connsiteY493" fmla="*/ 516522 h 1341768"/>
              <a:gd name="connsiteX494" fmla="*/ 273368 w 1020916"/>
              <a:gd name="connsiteY494" fmla="*/ 524904 h 1341768"/>
              <a:gd name="connsiteX495" fmla="*/ 267367 w 1020916"/>
              <a:gd name="connsiteY495" fmla="*/ 528714 h 1341768"/>
              <a:gd name="connsiteX496" fmla="*/ 253079 w 1020916"/>
              <a:gd name="connsiteY496" fmla="*/ 542335 h 1341768"/>
              <a:gd name="connsiteX497" fmla="*/ 247079 w 1020916"/>
              <a:gd name="connsiteY497" fmla="*/ 530333 h 1341768"/>
              <a:gd name="connsiteX498" fmla="*/ 252031 w 1020916"/>
              <a:gd name="connsiteY498" fmla="*/ 513474 h 1341768"/>
              <a:gd name="connsiteX499" fmla="*/ 256984 w 1020916"/>
              <a:gd name="connsiteY499" fmla="*/ 496615 h 1341768"/>
              <a:gd name="connsiteX500" fmla="*/ 256984 w 1020916"/>
              <a:gd name="connsiteY500" fmla="*/ 488709 h 1341768"/>
              <a:gd name="connsiteX501" fmla="*/ 255175 w 1020916"/>
              <a:gd name="connsiteY501" fmla="*/ 480803 h 1341768"/>
              <a:gd name="connsiteX502" fmla="*/ 251555 w 1020916"/>
              <a:gd name="connsiteY502" fmla="*/ 476993 h 1341768"/>
              <a:gd name="connsiteX503" fmla="*/ 249174 w 1020916"/>
              <a:gd name="connsiteY503" fmla="*/ 472041 h 1341768"/>
              <a:gd name="connsiteX504" fmla="*/ 242602 w 1020916"/>
              <a:gd name="connsiteY504" fmla="*/ 472041 h 1341768"/>
              <a:gd name="connsiteX505" fmla="*/ 238601 w 1020916"/>
              <a:gd name="connsiteY505" fmla="*/ 480232 h 1341768"/>
              <a:gd name="connsiteX506" fmla="*/ 234220 w 1020916"/>
              <a:gd name="connsiteY506" fmla="*/ 484518 h 1341768"/>
              <a:gd name="connsiteX507" fmla="*/ 229838 w 1020916"/>
              <a:gd name="connsiteY507" fmla="*/ 492995 h 1341768"/>
              <a:gd name="connsiteX508" fmla="*/ 224599 w 1020916"/>
              <a:gd name="connsiteY508" fmla="*/ 497663 h 1341768"/>
              <a:gd name="connsiteX509" fmla="*/ 212979 w 1020916"/>
              <a:gd name="connsiteY509" fmla="*/ 507855 h 1341768"/>
              <a:gd name="connsiteX510" fmla="*/ 208979 w 1020916"/>
              <a:gd name="connsiteY510" fmla="*/ 510236 h 1341768"/>
              <a:gd name="connsiteX511" fmla="*/ 206978 w 1020916"/>
              <a:gd name="connsiteY511" fmla="*/ 513855 h 1341768"/>
              <a:gd name="connsiteX512" fmla="*/ 200025 w 1020916"/>
              <a:gd name="connsiteY512" fmla="*/ 518713 h 1341768"/>
              <a:gd name="connsiteX513" fmla="*/ 187166 w 1020916"/>
              <a:gd name="connsiteY513" fmla="*/ 524714 h 1341768"/>
              <a:gd name="connsiteX514" fmla="*/ 187737 w 1020916"/>
              <a:gd name="connsiteY514" fmla="*/ 505664 h 1341768"/>
              <a:gd name="connsiteX515" fmla="*/ 176213 w 1020916"/>
              <a:gd name="connsiteY515" fmla="*/ 504616 h 1341768"/>
              <a:gd name="connsiteX516" fmla="*/ 166688 w 1020916"/>
              <a:gd name="connsiteY516" fmla="*/ 517094 h 1341768"/>
              <a:gd name="connsiteX517" fmla="*/ 154305 w 1020916"/>
              <a:gd name="connsiteY517" fmla="*/ 528048 h 1341768"/>
              <a:gd name="connsiteX518" fmla="*/ 140303 w 1020916"/>
              <a:gd name="connsiteY518" fmla="*/ 528048 h 1341768"/>
              <a:gd name="connsiteX519" fmla="*/ 144018 w 1020916"/>
              <a:gd name="connsiteY519" fmla="*/ 520237 h 1341768"/>
              <a:gd name="connsiteX520" fmla="*/ 144018 w 1020916"/>
              <a:gd name="connsiteY520" fmla="*/ 508426 h 1341768"/>
              <a:gd name="connsiteX521" fmla="*/ 115443 w 1020916"/>
              <a:gd name="connsiteY521" fmla="*/ 507759 h 1341768"/>
              <a:gd name="connsiteX522" fmla="*/ 107442 w 1020916"/>
              <a:gd name="connsiteY522" fmla="*/ 504521 h 1341768"/>
              <a:gd name="connsiteX523" fmla="*/ 78867 w 1020916"/>
              <a:gd name="connsiteY523" fmla="*/ 506045 h 1341768"/>
              <a:gd name="connsiteX524" fmla="*/ 59817 w 1020916"/>
              <a:gd name="connsiteY524" fmla="*/ 503283 h 1341768"/>
              <a:gd name="connsiteX525" fmla="*/ 23813 w 1020916"/>
              <a:gd name="connsiteY525" fmla="*/ 490424 h 1341768"/>
              <a:gd name="connsiteX526" fmla="*/ 19240 w 1020916"/>
              <a:gd name="connsiteY526" fmla="*/ 489090 h 1341768"/>
              <a:gd name="connsiteX527" fmla="*/ 15811 w 1020916"/>
              <a:gd name="connsiteY527" fmla="*/ 486518 h 1341768"/>
              <a:gd name="connsiteX528" fmla="*/ 7905 w 1020916"/>
              <a:gd name="connsiteY528" fmla="*/ 481566 h 1341768"/>
              <a:gd name="connsiteX529" fmla="*/ 0 w 1020916"/>
              <a:gd name="connsiteY529" fmla="*/ 474612 h 1341768"/>
              <a:gd name="connsiteX530" fmla="*/ 85725 w 1020916"/>
              <a:gd name="connsiteY530" fmla="*/ 473565 h 1341768"/>
              <a:gd name="connsiteX531" fmla="*/ 252603 w 1020916"/>
              <a:gd name="connsiteY531" fmla="*/ 147428 h 1341768"/>
              <a:gd name="connsiteX532" fmla="*/ 620458 w 1020916"/>
              <a:gd name="connsiteY532" fmla="*/ 41987 h 1341768"/>
              <a:gd name="connsiteX533" fmla="*/ 718375 w 1020916"/>
              <a:gd name="connsiteY533" fmla="*/ 14364 h 1341768"/>
              <a:gd name="connsiteX534" fmla="*/ 763619 w 1020916"/>
              <a:gd name="connsiteY534" fmla="*/ 77 h 1341768"/>
              <a:gd name="connsiteX535" fmla="*/ 771525 w 1020916"/>
              <a:gd name="connsiteY535" fmla="*/ 743 h 1341768"/>
              <a:gd name="connsiteX536" fmla="*/ 806768 w 1020916"/>
              <a:gd name="connsiteY536" fmla="*/ 41130 h 1341768"/>
              <a:gd name="connsiteX537" fmla="*/ 854393 w 1020916"/>
              <a:gd name="connsiteY537" fmla="*/ 119139 h 1341768"/>
              <a:gd name="connsiteX538" fmla="*/ 894874 w 1020916"/>
              <a:gd name="connsiteY538" fmla="*/ 198673 h 1341768"/>
              <a:gd name="connsiteX539" fmla="*/ 915162 w 1020916"/>
              <a:gd name="connsiteY539" fmla="*/ 228582 h 1341768"/>
              <a:gd name="connsiteX540" fmla="*/ 927545 w 1020916"/>
              <a:gd name="connsiteY540" fmla="*/ 258204 h 1341768"/>
              <a:gd name="connsiteX541" fmla="*/ 941927 w 1020916"/>
              <a:gd name="connsiteY541" fmla="*/ 292399 h 1341768"/>
              <a:gd name="connsiteX542" fmla="*/ 952119 w 1020916"/>
              <a:gd name="connsiteY542" fmla="*/ 320402 h 1341768"/>
              <a:gd name="connsiteX543" fmla="*/ 971169 w 1020916"/>
              <a:gd name="connsiteY543" fmla="*/ 379743 h 1341768"/>
              <a:gd name="connsiteX544" fmla="*/ 981742 w 1020916"/>
              <a:gd name="connsiteY544" fmla="*/ 415748 h 1341768"/>
              <a:gd name="connsiteX545" fmla="*/ 984218 w 1020916"/>
              <a:gd name="connsiteY545" fmla="*/ 445275 h 1341768"/>
              <a:gd name="connsiteX546" fmla="*/ 995077 w 1020916"/>
              <a:gd name="connsiteY546" fmla="*/ 507855 h 1341768"/>
              <a:gd name="connsiteX547" fmla="*/ 952786 w 1020916"/>
              <a:gd name="connsiteY547" fmla="*/ 500806 h 1341768"/>
              <a:gd name="connsiteX548" fmla="*/ 963740 w 1020916"/>
              <a:gd name="connsiteY548" fmla="*/ 535763 h 1341768"/>
              <a:gd name="connsiteX549" fmla="*/ 969264 w 1020916"/>
              <a:gd name="connsiteY549" fmla="*/ 547859 h 1341768"/>
              <a:gd name="connsiteX550" fmla="*/ 981742 w 1020916"/>
              <a:gd name="connsiteY550" fmla="*/ 557956 h 1341768"/>
              <a:gd name="connsiteX551" fmla="*/ 988504 w 1020916"/>
              <a:gd name="connsiteY551" fmla="*/ 592722 h 1341768"/>
              <a:gd name="connsiteX552" fmla="*/ 995172 w 1020916"/>
              <a:gd name="connsiteY552" fmla="*/ 605295 h 1341768"/>
              <a:gd name="connsiteX553" fmla="*/ 995172 w 1020916"/>
              <a:gd name="connsiteY553" fmla="*/ 623393 h 1341768"/>
              <a:gd name="connsiteX554" fmla="*/ 1005459 w 1020916"/>
              <a:gd name="connsiteY554" fmla="*/ 694544 h 1341768"/>
              <a:gd name="connsiteX555" fmla="*/ 1019175 w 1020916"/>
              <a:gd name="connsiteY555" fmla="*/ 721024 h 1341768"/>
              <a:gd name="connsiteX556" fmla="*/ 1011936 w 1020916"/>
              <a:gd name="connsiteY556" fmla="*/ 765030 h 1341768"/>
              <a:gd name="connsiteX557" fmla="*/ 996029 w 1020916"/>
              <a:gd name="connsiteY557" fmla="*/ 766649 h 1341768"/>
              <a:gd name="connsiteX558" fmla="*/ 995077 w 1020916"/>
              <a:gd name="connsiteY558" fmla="*/ 815798 h 1341768"/>
              <a:gd name="connsiteX559" fmla="*/ 1006602 w 1020916"/>
              <a:gd name="connsiteY559" fmla="*/ 846468 h 1341768"/>
              <a:gd name="connsiteX560" fmla="*/ 1006602 w 1020916"/>
              <a:gd name="connsiteY560" fmla="*/ 931717 h 1341768"/>
              <a:gd name="connsiteX561" fmla="*/ 1012603 w 1020916"/>
              <a:gd name="connsiteY561" fmla="*/ 988391 h 1341768"/>
              <a:gd name="connsiteX562" fmla="*/ 1018604 w 1020916"/>
              <a:gd name="connsiteY562" fmla="*/ 1036016 h 1341768"/>
              <a:gd name="connsiteX563" fmla="*/ 1013650 w 1020916"/>
              <a:gd name="connsiteY563" fmla="*/ 1116692 h 1341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1020916" h="1341768">
                <a:moveTo>
                  <a:pt x="1013650" y="1116692"/>
                </a:moveTo>
                <a:cubicBezTo>
                  <a:pt x="1001173" y="1121931"/>
                  <a:pt x="992124" y="1101452"/>
                  <a:pt x="980599" y="1098690"/>
                </a:cubicBezTo>
                <a:cubicBezTo>
                  <a:pt x="962692" y="1094499"/>
                  <a:pt x="955453" y="1109739"/>
                  <a:pt x="953643" y="1125075"/>
                </a:cubicBezTo>
                <a:cubicBezTo>
                  <a:pt x="950024" y="1154507"/>
                  <a:pt x="962120" y="1192416"/>
                  <a:pt x="949452" y="1218324"/>
                </a:cubicBezTo>
                <a:cubicBezTo>
                  <a:pt x="941355" y="1234993"/>
                  <a:pt x="938403" y="1234802"/>
                  <a:pt x="920877" y="1234802"/>
                </a:cubicBezTo>
                <a:cubicBezTo>
                  <a:pt x="915448" y="1234802"/>
                  <a:pt x="906399" y="1237089"/>
                  <a:pt x="901827" y="1233945"/>
                </a:cubicBezTo>
                <a:cubicBezTo>
                  <a:pt x="895255" y="1229754"/>
                  <a:pt x="896779" y="1220039"/>
                  <a:pt x="885444" y="1222992"/>
                </a:cubicBezTo>
                <a:cubicBezTo>
                  <a:pt x="871538" y="1226611"/>
                  <a:pt x="878205" y="1246804"/>
                  <a:pt x="875919" y="1257282"/>
                </a:cubicBezTo>
                <a:cubicBezTo>
                  <a:pt x="872138" y="1268416"/>
                  <a:pt x="866641" y="1278894"/>
                  <a:pt x="859631" y="1288333"/>
                </a:cubicBezTo>
                <a:cubicBezTo>
                  <a:pt x="850106" y="1300430"/>
                  <a:pt x="835152" y="1315384"/>
                  <a:pt x="818579" y="1309955"/>
                </a:cubicBezTo>
                <a:cubicBezTo>
                  <a:pt x="806196" y="1305859"/>
                  <a:pt x="798957" y="1287857"/>
                  <a:pt x="784193" y="1297286"/>
                </a:cubicBezTo>
                <a:cubicBezTo>
                  <a:pt x="772192" y="1305002"/>
                  <a:pt x="768191" y="1321194"/>
                  <a:pt x="754094" y="1328052"/>
                </a:cubicBezTo>
                <a:cubicBezTo>
                  <a:pt x="743912" y="1332253"/>
                  <a:pt x="732891" y="1334043"/>
                  <a:pt x="721900" y="1333291"/>
                </a:cubicBezTo>
                <a:cubicBezTo>
                  <a:pt x="681514" y="1333767"/>
                  <a:pt x="642462" y="1341768"/>
                  <a:pt x="601980" y="1341768"/>
                </a:cubicBezTo>
                <a:lnTo>
                  <a:pt x="117443" y="1341768"/>
                </a:lnTo>
                <a:cubicBezTo>
                  <a:pt x="122587" y="1337958"/>
                  <a:pt x="125635" y="1332243"/>
                  <a:pt x="131350" y="1329005"/>
                </a:cubicBezTo>
                <a:cubicBezTo>
                  <a:pt x="141485" y="1322318"/>
                  <a:pt x="150486" y="1314051"/>
                  <a:pt x="158020" y="1304526"/>
                </a:cubicBezTo>
                <a:cubicBezTo>
                  <a:pt x="162382" y="1299344"/>
                  <a:pt x="166154" y="1293686"/>
                  <a:pt x="169259" y="1287666"/>
                </a:cubicBezTo>
                <a:cubicBezTo>
                  <a:pt x="171545" y="1282523"/>
                  <a:pt x="175927" y="1278141"/>
                  <a:pt x="178308" y="1273474"/>
                </a:cubicBezTo>
                <a:cubicBezTo>
                  <a:pt x="180689" y="1268807"/>
                  <a:pt x="182118" y="1260330"/>
                  <a:pt x="184309" y="1254424"/>
                </a:cubicBezTo>
                <a:cubicBezTo>
                  <a:pt x="185642" y="1250900"/>
                  <a:pt x="187452" y="1248900"/>
                  <a:pt x="188976" y="1245566"/>
                </a:cubicBezTo>
                <a:cubicBezTo>
                  <a:pt x="189947" y="1242641"/>
                  <a:pt x="190490" y="1239594"/>
                  <a:pt x="190595" y="1236517"/>
                </a:cubicBezTo>
                <a:cubicBezTo>
                  <a:pt x="191262" y="1233659"/>
                  <a:pt x="193167" y="1232135"/>
                  <a:pt x="193834" y="1229468"/>
                </a:cubicBezTo>
                <a:cubicBezTo>
                  <a:pt x="194500" y="1226801"/>
                  <a:pt x="193834" y="1223373"/>
                  <a:pt x="194310" y="1219943"/>
                </a:cubicBezTo>
                <a:cubicBezTo>
                  <a:pt x="194853" y="1216724"/>
                  <a:pt x="195586" y="1213552"/>
                  <a:pt x="196501" y="1210418"/>
                </a:cubicBezTo>
                <a:cubicBezTo>
                  <a:pt x="197929" y="1207085"/>
                  <a:pt x="199454" y="1207275"/>
                  <a:pt x="202692" y="1205370"/>
                </a:cubicBezTo>
                <a:cubicBezTo>
                  <a:pt x="207921" y="1201770"/>
                  <a:pt x="213322" y="1198426"/>
                  <a:pt x="218884" y="1195369"/>
                </a:cubicBezTo>
                <a:cubicBezTo>
                  <a:pt x="224809" y="1193074"/>
                  <a:pt x="230343" y="1189864"/>
                  <a:pt x="235268" y="1185844"/>
                </a:cubicBezTo>
                <a:cubicBezTo>
                  <a:pt x="239849" y="1181853"/>
                  <a:pt x="243888" y="1177272"/>
                  <a:pt x="247269" y="1172223"/>
                </a:cubicBezTo>
                <a:cubicBezTo>
                  <a:pt x="250012" y="1165499"/>
                  <a:pt x="252174" y="1158555"/>
                  <a:pt x="253746" y="1151459"/>
                </a:cubicBezTo>
                <a:cubicBezTo>
                  <a:pt x="256565" y="1145306"/>
                  <a:pt x="259746" y="1139324"/>
                  <a:pt x="263271" y="1133552"/>
                </a:cubicBezTo>
                <a:cubicBezTo>
                  <a:pt x="264862" y="1128732"/>
                  <a:pt x="267281" y="1124217"/>
                  <a:pt x="270414" y="1120217"/>
                </a:cubicBezTo>
                <a:cubicBezTo>
                  <a:pt x="276034" y="1115150"/>
                  <a:pt x="282235" y="1110768"/>
                  <a:pt x="288893" y="1107167"/>
                </a:cubicBezTo>
                <a:cubicBezTo>
                  <a:pt x="298418" y="1101357"/>
                  <a:pt x="302514" y="1092023"/>
                  <a:pt x="314801" y="1095452"/>
                </a:cubicBezTo>
                <a:cubicBezTo>
                  <a:pt x="317563" y="1109168"/>
                  <a:pt x="309753" y="1117455"/>
                  <a:pt x="302514" y="1127646"/>
                </a:cubicBezTo>
                <a:cubicBezTo>
                  <a:pt x="297370" y="1134600"/>
                  <a:pt x="286226" y="1139934"/>
                  <a:pt x="285179" y="1149268"/>
                </a:cubicBezTo>
                <a:cubicBezTo>
                  <a:pt x="284130" y="1158602"/>
                  <a:pt x="290227" y="1164032"/>
                  <a:pt x="291846" y="1171652"/>
                </a:cubicBezTo>
                <a:cubicBezTo>
                  <a:pt x="298142" y="1173261"/>
                  <a:pt x="304772" y="1172966"/>
                  <a:pt x="310896" y="1170794"/>
                </a:cubicBezTo>
                <a:cubicBezTo>
                  <a:pt x="320011" y="1166403"/>
                  <a:pt x="328374" y="1160584"/>
                  <a:pt x="335661" y="1153554"/>
                </a:cubicBezTo>
                <a:cubicBezTo>
                  <a:pt x="339852" y="1149554"/>
                  <a:pt x="344615" y="1144791"/>
                  <a:pt x="348234" y="1140791"/>
                </a:cubicBezTo>
                <a:cubicBezTo>
                  <a:pt x="353758" y="1134314"/>
                  <a:pt x="354140" y="1123741"/>
                  <a:pt x="361759" y="1119359"/>
                </a:cubicBezTo>
                <a:cubicBezTo>
                  <a:pt x="365188" y="1123932"/>
                  <a:pt x="362998" y="1136409"/>
                  <a:pt x="362998" y="1142505"/>
                </a:cubicBezTo>
                <a:lnTo>
                  <a:pt x="362998" y="1163936"/>
                </a:lnTo>
                <a:cubicBezTo>
                  <a:pt x="363065" y="1171747"/>
                  <a:pt x="364245" y="1179510"/>
                  <a:pt x="366522" y="1186987"/>
                </a:cubicBezTo>
                <a:cubicBezTo>
                  <a:pt x="367665" y="1191368"/>
                  <a:pt x="370713" y="1192797"/>
                  <a:pt x="372999" y="1195845"/>
                </a:cubicBezTo>
                <a:cubicBezTo>
                  <a:pt x="374571" y="1198760"/>
                  <a:pt x="376361" y="1201560"/>
                  <a:pt x="378333" y="1204227"/>
                </a:cubicBezTo>
                <a:cubicBezTo>
                  <a:pt x="383162" y="1207980"/>
                  <a:pt x="388410" y="1211171"/>
                  <a:pt x="393954" y="1213752"/>
                </a:cubicBezTo>
                <a:cubicBezTo>
                  <a:pt x="397954" y="1216515"/>
                  <a:pt x="402860" y="1217638"/>
                  <a:pt x="407670" y="1216895"/>
                </a:cubicBezTo>
                <a:cubicBezTo>
                  <a:pt x="411766" y="1215372"/>
                  <a:pt x="410147" y="1214133"/>
                  <a:pt x="412623" y="1210609"/>
                </a:cubicBezTo>
                <a:cubicBezTo>
                  <a:pt x="417957" y="1205113"/>
                  <a:pt x="422196" y="1198646"/>
                  <a:pt x="425101" y="1191559"/>
                </a:cubicBezTo>
                <a:cubicBezTo>
                  <a:pt x="425463" y="1188063"/>
                  <a:pt x="426196" y="1184615"/>
                  <a:pt x="427291" y="1181272"/>
                </a:cubicBezTo>
                <a:cubicBezTo>
                  <a:pt x="429958" y="1175652"/>
                  <a:pt x="434054" y="1170985"/>
                  <a:pt x="436816" y="1165080"/>
                </a:cubicBezTo>
                <a:cubicBezTo>
                  <a:pt x="446341" y="1167080"/>
                  <a:pt x="446341" y="1178415"/>
                  <a:pt x="449675" y="1185463"/>
                </a:cubicBezTo>
                <a:cubicBezTo>
                  <a:pt x="450913" y="1190159"/>
                  <a:pt x="453009" y="1194578"/>
                  <a:pt x="455866" y="1198512"/>
                </a:cubicBezTo>
                <a:cubicBezTo>
                  <a:pt x="457009" y="1199560"/>
                  <a:pt x="460153" y="1198512"/>
                  <a:pt x="461296" y="1199560"/>
                </a:cubicBezTo>
                <a:cubicBezTo>
                  <a:pt x="462439" y="1200608"/>
                  <a:pt x="463486" y="1203751"/>
                  <a:pt x="464725" y="1204418"/>
                </a:cubicBezTo>
                <a:cubicBezTo>
                  <a:pt x="468535" y="1206799"/>
                  <a:pt x="477583" y="1204894"/>
                  <a:pt x="481965" y="1204894"/>
                </a:cubicBezTo>
                <a:cubicBezTo>
                  <a:pt x="486947" y="1205227"/>
                  <a:pt x="491938" y="1205227"/>
                  <a:pt x="496919" y="1204894"/>
                </a:cubicBezTo>
                <a:cubicBezTo>
                  <a:pt x="503301" y="1204037"/>
                  <a:pt x="502634" y="1203751"/>
                  <a:pt x="502825" y="1197369"/>
                </a:cubicBezTo>
                <a:cubicBezTo>
                  <a:pt x="502349" y="1193036"/>
                  <a:pt x="502349" y="1188654"/>
                  <a:pt x="502825" y="1184320"/>
                </a:cubicBezTo>
                <a:cubicBezTo>
                  <a:pt x="511016" y="1184320"/>
                  <a:pt x="518446" y="1193845"/>
                  <a:pt x="526161" y="1196702"/>
                </a:cubicBezTo>
                <a:cubicBezTo>
                  <a:pt x="533876" y="1199560"/>
                  <a:pt x="539210" y="1202799"/>
                  <a:pt x="546259" y="1205561"/>
                </a:cubicBezTo>
                <a:cubicBezTo>
                  <a:pt x="552679" y="1208799"/>
                  <a:pt x="559375" y="1211485"/>
                  <a:pt x="566262" y="1213562"/>
                </a:cubicBezTo>
                <a:cubicBezTo>
                  <a:pt x="575787" y="1215276"/>
                  <a:pt x="574071" y="1205751"/>
                  <a:pt x="576834" y="1198893"/>
                </a:cubicBezTo>
                <a:cubicBezTo>
                  <a:pt x="579596" y="1192035"/>
                  <a:pt x="580834" y="1192511"/>
                  <a:pt x="587216" y="1197369"/>
                </a:cubicBezTo>
                <a:cubicBezTo>
                  <a:pt x="590522" y="1200141"/>
                  <a:pt x="594627" y="1201779"/>
                  <a:pt x="598932" y="1202036"/>
                </a:cubicBezTo>
                <a:cubicBezTo>
                  <a:pt x="605275" y="1202456"/>
                  <a:pt x="611638" y="1202456"/>
                  <a:pt x="617982" y="1202036"/>
                </a:cubicBezTo>
                <a:cubicBezTo>
                  <a:pt x="625507" y="1202056"/>
                  <a:pt x="632174" y="1197198"/>
                  <a:pt x="634460" y="1190035"/>
                </a:cubicBezTo>
                <a:cubicBezTo>
                  <a:pt x="636270" y="1185273"/>
                  <a:pt x="636746" y="1175938"/>
                  <a:pt x="642366" y="1172700"/>
                </a:cubicBezTo>
                <a:cubicBezTo>
                  <a:pt x="647986" y="1169461"/>
                  <a:pt x="653415" y="1177081"/>
                  <a:pt x="655987" y="1181748"/>
                </a:cubicBezTo>
                <a:cubicBezTo>
                  <a:pt x="658558" y="1186416"/>
                  <a:pt x="655987" y="1188511"/>
                  <a:pt x="660845" y="1190035"/>
                </a:cubicBezTo>
                <a:cubicBezTo>
                  <a:pt x="665702" y="1191559"/>
                  <a:pt x="667702" y="1187844"/>
                  <a:pt x="670370" y="1186320"/>
                </a:cubicBezTo>
                <a:cubicBezTo>
                  <a:pt x="679895" y="1181558"/>
                  <a:pt x="692468" y="1181748"/>
                  <a:pt x="701993" y="1176795"/>
                </a:cubicBezTo>
                <a:cubicBezTo>
                  <a:pt x="704755" y="1175271"/>
                  <a:pt x="706374" y="1172700"/>
                  <a:pt x="709613" y="1171271"/>
                </a:cubicBezTo>
                <a:cubicBezTo>
                  <a:pt x="712851" y="1169842"/>
                  <a:pt x="715423" y="1168794"/>
                  <a:pt x="718471" y="1167461"/>
                </a:cubicBezTo>
                <a:cubicBezTo>
                  <a:pt x="721519" y="1166127"/>
                  <a:pt x="730091" y="1157936"/>
                  <a:pt x="734758" y="1160889"/>
                </a:cubicBezTo>
                <a:cubicBezTo>
                  <a:pt x="739426" y="1163841"/>
                  <a:pt x="735425" y="1167366"/>
                  <a:pt x="736473" y="1170890"/>
                </a:cubicBezTo>
                <a:cubicBezTo>
                  <a:pt x="737521" y="1174414"/>
                  <a:pt x="739902" y="1174700"/>
                  <a:pt x="740950" y="1177081"/>
                </a:cubicBezTo>
                <a:cubicBezTo>
                  <a:pt x="742759" y="1183349"/>
                  <a:pt x="745160" y="1189444"/>
                  <a:pt x="748093" y="1195274"/>
                </a:cubicBezTo>
                <a:cubicBezTo>
                  <a:pt x="751370" y="1200655"/>
                  <a:pt x="755380" y="1205561"/>
                  <a:pt x="760000" y="1209847"/>
                </a:cubicBezTo>
                <a:cubicBezTo>
                  <a:pt x="766505" y="1215857"/>
                  <a:pt x="775287" y="1218772"/>
                  <a:pt x="784098" y="1217848"/>
                </a:cubicBezTo>
                <a:cubicBezTo>
                  <a:pt x="793623" y="1216134"/>
                  <a:pt x="789242" y="1203275"/>
                  <a:pt x="790004" y="1195559"/>
                </a:cubicBezTo>
                <a:cubicBezTo>
                  <a:pt x="791147" y="1181939"/>
                  <a:pt x="817436" y="1123932"/>
                  <a:pt x="822103" y="1128218"/>
                </a:cubicBezTo>
                <a:cubicBezTo>
                  <a:pt x="823150" y="1129170"/>
                  <a:pt x="822960" y="1133457"/>
                  <a:pt x="823341" y="1134981"/>
                </a:cubicBezTo>
                <a:cubicBezTo>
                  <a:pt x="823874" y="1138181"/>
                  <a:pt x="825008" y="1141248"/>
                  <a:pt x="826675" y="1144029"/>
                </a:cubicBezTo>
                <a:cubicBezTo>
                  <a:pt x="829627" y="1148316"/>
                  <a:pt x="833818" y="1153554"/>
                  <a:pt x="839057" y="1154031"/>
                </a:cubicBezTo>
                <a:cubicBezTo>
                  <a:pt x="842781" y="1154602"/>
                  <a:pt x="846572" y="1154602"/>
                  <a:pt x="850296" y="1154031"/>
                </a:cubicBezTo>
                <a:cubicBezTo>
                  <a:pt x="857536" y="1152030"/>
                  <a:pt x="857059" y="1145649"/>
                  <a:pt x="858488" y="1140029"/>
                </a:cubicBezTo>
                <a:cubicBezTo>
                  <a:pt x="859441" y="1136695"/>
                  <a:pt x="859441" y="1133171"/>
                  <a:pt x="860298" y="1129742"/>
                </a:cubicBezTo>
                <a:cubicBezTo>
                  <a:pt x="861155" y="1126313"/>
                  <a:pt x="865061" y="1120788"/>
                  <a:pt x="866489" y="1115740"/>
                </a:cubicBezTo>
                <a:cubicBezTo>
                  <a:pt x="866947" y="1113264"/>
                  <a:pt x="867547" y="1110816"/>
                  <a:pt x="868299" y="1108406"/>
                </a:cubicBezTo>
                <a:cubicBezTo>
                  <a:pt x="869061" y="1106882"/>
                  <a:pt x="870775" y="1106025"/>
                  <a:pt x="871442" y="1104596"/>
                </a:cubicBezTo>
                <a:cubicBezTo>
                  <a:pt x="873014" y="1100005"/>
                  <a:pt x="874319" y="1095337"/>
                  <a:pt x="875347" y="1090594"/>
                </a:cubicBezTo>
                <a:cubicBezTo>
                  <a:pt x="877681" y="1082107"/>
                  <a:pt x="878558" y="1073278"/>
                  <a:pt x="877919" y="1064495"/>
                </a:cubicBezTo>
                <a:cubicBezTo>
                  <a:pt x="877919" y="1058971"/>
                  <a:pt x="875824" y="1054970"/>
                  <a:pt x="875919" y="1049160"/>
                </a:cubicBezTo>
                <a:lnTo>
                  <a:pt x="875919" y="1034111"/>
                </a:lnTo>
                <a:cubicBezTo>
                  <a:pt x="875919" y="1022395"/>
                  <a:pt x="875919" y="1010489"/>
                  <a:pt x="875919" y="998773"/>
                </a:cubicBezTo>
                <a:cubicBezTo>
                  <a:pt x="877967" y="1006098"/>
                  <a:pt x="881186" y="1013042"/>
                  <a:pt x="885444" y="1019347"/>
                </a:cubicBezTo>
                <a:cubicBezTo>
                  <a:pt x="888302" y="1024872"/>
                  <a:pt x="894969" y="1041064"/>
                  <a:pt x="902875" y="1038397"/>
                </a:cubicBezTo>
                <a:cubicBezTo>
                  <a:pt x="909447" y="1036492"/>
                  <a:pt x="912400" y="1025252"/>
                  <a:pt x="914114" y="1019347"/>
                </a:cubicBezTo>
                <a:cubicBezTo>
                  <a:pt x="915810" y="1012622"/>
                  <a:pt x="916991" y="1005774"/>
                  <a:pt x="917638" y="998868"/>
                </a:cubicBezTo>
                <a:cubicBezTo>
                  <a:pt x="918067" y="991153"/>
                  <a:pt x="919248" y="983495"/>
                  <a:pt x="921163" y="976008"/>
                </a:cubicBezTo>
                <a:cubicBezTo>
                  <a:pt x="923830" y="969055"/>
                  <a:pt x="925163" y="961911"/>
                  <a:pt x="927449" y="954767"/>
                </a:cubicBezTo>
                <a:cubicBezTo>
                  <a:pt x="928688" y="950958"/>
                  <a:pt x="931736" y="947814"/>
                  <a:pt x="932783" y="944004"/>
                </a:cubicBezTo>
                <a:cubicBezTo>
                  <a:pt x="933259" y="940690"/>
                  <a:pt x="933259" y="937318"/>
                  <a:pt x="932783" y="934003"/>
                </a:cubicBezTo>
                <a:cubicBezTo>
                  <a:pt x="932783" y="920858"/>
                  <a:pt x="933355" y="907619"/>
                  <a:pt x="932783" y="894474"/>
                </a:cubicBezTo>
                <a:cubicBezTo>
                  <a:pt x="932212" y="881330"/>
                  <a:pt x="928592" y="870757"/>
                  <a:pt x="928688" y="858756"/>
                </a:cubicBezTo>
                <a:cubicBezTo>
                  <a:pt x="928973" y="855146"/>
                  <a:pt x="928973" y="851507"/>
                  <a:pt x="928688" y="847897"/>
                </a:cubicBezTo>
                <a:cubicBezTo>
                  <a:pt x="927678" y="843735"/>
                  <a:pt x="926973" y="839496"/>
                  <a:pt x="926592" y="835229"/>
                </a:cubicBezTo>
                <a:cubicBezTo>
                  <a:pt x="926592" y="828847"/>
                  <a:pt x="922211" y="787604"/>
                  <a:pt x="932688" y="787604"/>
                </a:cubicBezTo>
                <a:cubicBezTo>
                  <a:pt x="935355" y="789318"/>
                  <a:pt x="934498" y="793033"/>
                  <a:pt x="934974" y="795795"/>
                </a:cubicBezTo>
                <a:cubicBezTo>
                  <a:pt x="935888" y="799777"/>
                  <a:pt x="937060" y="803692"/>
                  <a:pt x="938498" y="807511"/>
                </a:cubicBezTo>
                <a:cubicBezTo>
                  <a:pt x="940118" y="812559"/>
                  <a:pt x="943165" y="834086"/>
                  <a:pt x="950024" y="835038"/>
                </a:cubicBezTo>
                <a:cubicBezTo>
                  <a:pt x="953443" y="829333"/>
                  <a:pt x="956434" y="823380"/>
                  <a:pt x="958977" y="817226"/>
                </a:cubicBezTo>
                <a:cubicBezTo>
                  <a:pt x="960282" y="811349"/>
                  <a:pt x="960729" y="805320"/>
                  <a:pt x="960311" y="799319"/>
                </a:cubicBezTo>
                <a:cubicBezTo>
                  <a:pt x="960311" y="785984"/>
                  <a:pt x="956881" y="773888"/>
                  <a:pt x="956405" y="760648"/>
                </a:cubicBezTo>
                <a:cubicBezTo>
                  <a:pt x="956405" y="754361"/>
                  <a:pt x="954405" y="748266"/>
                  <a:pt x="954310" y="741598"/>
                </a:cubicBezTo>
                <a:cubicBezTo>
                  <a:pt x="954319" y="735388"/>
                  <a:pt x="953643" y="729187"/>
                  <a:pt x="952309" y="723119"/>
                </a:cubicBezTo>
                <a:cubicBezTo>
                  <a:pt x="950986" y="714833"/>
                  <a:pt x="950214" y="706460"/>
                  <a:pt x="950024" y="698069"/>
                </a:cubicBezTo>
                <a:cubicBezTo>
                  <a:pt x="949166" y="688544"/>
                  <a:pt x="947452" y="678352"/>
                  <a:pt x="946404" y="668636"/>
                </a:cubicBezTo>
                <a:cubicBezTo>
                  <a:pt x="944499" y="648920"/>
                  <a:pt x="941261" y="630536"/>
                  <a:pt x="938213" y="610725"/>
                </a:cubicBezTo>
                <a:cubicBezTo>
                  <a:pt x="935155" y="597170"/>
                  <a:pt x="932803" y="583464"/>
                  <a:pt x="931164" y="569672"/>
                </a:cubicBezTo>
                <a:cubicBezTo>
                  <a:pt x="931164" y="565385"/>
                  <a:pt x="931164" y="561099"/>
                  <a:pt x="931164" y="556718"/>
                </a:cubicBezTo>
                <a:cubicBezTo>
                  <a:pt x="930678" y="551650"/>
                  <a:pt x="929726" y="546650"/>
                  <a:pt x="928306" y="541764"/>
                </a:cubicBezTo>
                <a:cubicBezTo>
                  <a:pt x="925830" y="527590"/>
                  <a:pt x="921201" y="513874"/>
                  <a:pt x="914590" y="501092"/>
                </a:cubicBezTo>
                <a:cubicBezTo>
                  <a:pt x="912047" y="497110"/>
                  <a:pt x="909761" y="492976"/>
                  <a:pt x="907733" y="488709"/>
                </a:cubicBezTo>
                <a:cubicBezTo>
                  <a:pt x="908447" y="499863"/>
                  <a:pt x="907513" y="511064"/>
                  <a:pt x="904970" y="521951"/>
                </a:cubicBezTo>
                <a:cubicBezTo>
                  <a:pt x="903608" y="528076"/>
                  <a:pt x="902589" y="534286"/>
                  <a:pt x="901922" y="540525"/>
                </a:cubicBezTo>
                <a:cubicBezTo>
                  <a:pt x="901713" y="549545"/>
                  <a:pt x="900722" y="558537"/>
                  <a:pt x="898970" y="567386"/>
                </a:cubicBezTo>
                <a:cubicBezTo>
                  <a:pt x="898017" y="573767"/>
                  <a:pt x="898970" y="580721"/>
                  <a:pt x="898970" y="587198"/>
                </a:cubicBezTo>
                <a:cubicBezTo>
                  <a:pt x="898312" y="592732"/>
                  <a:pt x="897226" y="598209"/>
                  <a:pt x="895731" y="603581"/>
                </a:cubicBezTo>
                <a:cubicBezTo>
                  <a:pt x="893912" y="610420"/>
                  <a:pt x="893017" y="617459"/>
                  <a:pt x="893064" y="624536"/>
                </a:cubicBezTo>
                <a:lnTo>
                  <a:pt x="893064" y="642252"/>
                </a:lnTo>
                <a:cubicBezTo>
                  <a:pt x="894369" y="653720"/>
                  <a:pt x="893102" y="665341"/>
                  <a:pt x="889349" y="676257"/>
                </a:cubicBezTo>
                <a:cubicBezTo>
                  <a:pt x="886301" y="682829"/>
                  <a:pt x="868299" y="713880"/>
                  <a:pt x="863156" y="703212"/>
                </a:cubicBezTo>
                <a:cubicBezTo>
                  <a:pt x="862489" y="701783"/>
                  <a:pt x="861822" y="696259"/>
                  <a:pt x="861155" y="694354"/>
                </a:cubicBezTo>
                <a:cubicBezTo>
                  <a:pt x="859345" y="689306"/>
                  <a:pt x="858488" y="684829"/>
                  <a:pt x="856774" y="679305"/>
                </a:cubicBezTo>
                <a:cubicBezTo>
                  <a:pt x="853392" y="668646"/>
                  <a:pt x="847658" y="658883"/>
                  <a:pt x="840010" y="650730"/>
                </a:cubicBezTo>
                <a:cubicBezTo>
                  <a:pt x="836676" y="660255"/>
                  <a:pt x="840010" y="674351"/>
                  <a:pt x="840010" y="684067"/>
                </a:cubicBezTo>
                <a:cubicBezTo>
                  <a:pt x="839009" y="696107"/>
                  <a:pt x="836514" y="707975"/>
                  <a:pt x="832580" y="719405"/>
                </a:cubicBezTo>
                <a:cubicBezTo>
                  <a:pt x="831056" y="727777"/>
                  <a:pt x="828599" y="735959"/>
                  <a:pt x="825246" y="743789"/>
                </a:cubicBezTo>
                <a:cubicBezTo>
                  <a:pt x="821550" y="754199"/>
                  <a:pt x="819550" y="765134"/>
                  <a:pt x="819340" y="776174"/>
                </a:cubicBezTo>
                <a:cubicBezTo>
                  <a:pt x="818483" y="782936"/>
                  <a:pt x="816674" y="788366"/>
                  <a:pt x="816388" y="795224"/>
                </a:cubicBezTo>
                <a:cubicBezTo>
                  <a:pt x="816102" y="802082"/>
                  <a:pt x="812959" y="801986"/>
                  <a:pt x="809530" y="806749"/>
                </a:cubicBezTo>
                <a:cubicBezTo>
                  <a:pt x="806101" y="811511"/>
                  <a:pt x="804481" y="815417"/>
                  <a:pt x="802195" y="819322"/>
                </a:cubicBezTo>
                <a:cubicBezTo>
                  <a:pt x="798643" y="824923"/>
                  <a:pt x="795461" y="830742"/>
                  <a:pt x="792670" y="836753"/>
                </a:cubicBezTo>
                <a:cubicBezTo>
                  <a:pt x="790461" y="845497"/>
                  <a:pt x="786250" y="853622"/>
                  <a:pt x="780383" y="860470"/>
                </a:cubicBezTo>
                <a:cubicBezTo>
                  <a:pt x="769525" y="870471"/>
                  <a:pt x="769811" y="847516"/>
                  <a:pt x="757618" y="848850"/>
                </a:cubicBezTo>
                <a:cubicBezTo>
                  <a:pt x="757399" y="852726"/>
                  <a:pt x="755342" y="856260"/>
                  <a:pt x="752094" y="858375"/>
                </a:cubicBezTo>
                <a:cubicBezTo>
                  <a:pt x="750313" y="859584"/>
                  <a:pt x="748627" y="860918"/>
                  <a:pt x="747046" y="862375"/>
                </a:cubicBezTo>
                <a:cubicBezTo>
                  <a:pt x="745521" y="864470"/>
                  <a:pt x="745903" y="866757"/>
                  <a:pt x="744760" y="868852"/>
                </a:cubicBezTo>
                <a:cubicBezTo>
                  <a:pt x="739616" y="877615"/>
                  <a:pt x="731901" y="884187"/>
                  <a:pt x="730472" y="894760"/>
                </a:cubicBezTo>
                <a:cubicBezTo>
                  <a:pt x="727805" y="904123"/>
                  <a:pt x="725862" y="913677"/>
                  <a:pt x="724662" y="923335"/>
                </a:cubicBezTo>
                <a:cubicBezTo>
                  <a:pt x="724233" y="929183"/>
                  <a:pt x="724424" y="935060"/>
                  <a:pt x="725233" y="940861"/>
                </a:cubicBezTo>
                <a:cubicBezTo>
                  <a:pt x="725786" y="949910"/>
                  <a:pt x="727120" y="958901"/>
                  <a:pt x="729234" y="967722"/>
                </a:cubicBezTo>
                <a:cubicBezTo>
                  <a:pt x="724376" y="962892"/>
                  <a:pt x="719861" y="957739"/>
                  <a:pt x="715708" y="952291"/>
                </a:cubicBezTo>
                <a:cubicBezTo>
                  <a:pt x="709727" y="947138"/>
                  <a:pt x="705393" y="940356"/>
                  <a:pt x="703230" y="932765"/>
                </a:cubicBezTo>
                <a:lnTo>
                  <a:pt x="698468" y="931622"/>
                </a:lnTo>
                <a:cubicBezTo>
                  <a:pt x="697896" y="924287"/>
                  <a:pt x="689514" y="916096"/>
                  <a:pt x="685895" y="910000"/>
                </a:cubicBezTo>
                <a:cubicBezTo>
                  <a:pt x="682276" y="903904"/>
                  <a:pt x="681038" y="892665"/>
                  <a:pt x="672656" y="889045"/>
                </a:cubicBezTo>
                <a:cubicBezTo>
                  <a:pt x="660654" y="883806"/>
                  <a:pt x="662178" y="897999"/>
                  <a:pt x="662178" y="905714"/>
                </a:cubicBezTo>
                <a:cubicBezTo>
                  <a:pt x="662340" y="914639"/>
                  <a:pt x="661121" y="923545"/>
                  <a:pt x="658558" y="932098"/>
                </a:cubicBezTo>
                <a:cubicBezTo>
                  <a:pt x="648615" y="925269"/>
                  <a:pt x="640956" y="915610"/>
                  <a:pt x="636555" y="904380"/>
                </a:cubicBezTo>
                <a:cubicBezTo>
                  <a:pt x="633603" y="898189"/>
                  <a:pt x="628555" y="893141"/>
                  <a:pt x="625697" y="887045"/>
                </a:cubicBezTo>
                <a:cubicBezTo>
                  <a:pt x="623792" y="883235"/>
                  <a:pt x="623697" y="878377"/>
                  <a:pt x="621983" y="874376"/>
                </a:cubicBezTo>
                <a:cubicBezTo>
                  <a:pt x="620268" y="870376"/>
                  <a:pt x="618077" y="867328"/>
                  <a:pt x="616268" y="863899"/>
                </a:cubicBezTo>
                <a:cubicBezTo>
                  <a:pt x="609848" y="850497"/>
                  <a:pt x="602428" y="837610"/>
                  <a:pt x="594074" y="825323"/>
                </a:cubicBezTo>
                <a:cubicBezTo>
                  <a:pt x="589655" y="818246"/>
                  <a:pt x="583530" y="812388"/>
                  <a:pt x="576263" y="808273"/>
                </a:cubicBezTo>
                <a:cubicBezTo>
                  <a:pt x="575691" y="809416"/>
                  <a:pt x="575120" y="810845"/>
                  <a:pt x="574548" y="812178"/>
                </a:cubicBezTo>
                <a:cubicBezTo>
                  <a:pt x="573119" y="817350"/>
                  <a:pt x="572643" y="822742"/>
                  <a:pt x="573119" y="828085"/>
                </a:cubicBezTo>
                <a:cubicBezTo>
                  <a:pt x="574738" y="840925"/>
                  <a:pt x="574738" y="853917"/>
                  <a:pt x="573119" y="866757"/>
                </a:cubicBezTo>
                <a:cubicBezTo>
                  <a:pt x="567595" y="864851"/>
                  <a:pt x="561975" y="859422"/>
                  <a:pt x="555879" y="857232"/>
                </a:cubicBezTo>
                <a:cubicBezTo>
                  <a:pt x="551974" y="855517"/>
                  <a:pt x="547973" y="854088"/>
                  <a:pt x="546354" y="849516"/>
                </a:cubicBezTo>
                <a:cubicBezTo>
                  <a:pt x="544735" y="844944"/>
                  <a:pt x="545211" y="841325"/>
                  <a:pt x="544258" y="837610"/>
                </a:cubicBezTo>
                <a:cubicBezTo>
                  <a:pt x="543306" y="833895"/>
                  <a:pt x="542068" y="830561"/>
                  <a:pt x="541211" y="827323"/>
                </a:cubicBezTo>
                <a:cubicBezTo>
                  <a:pt x="539115" y="818655"/>
                  <a:pt x="542163" y="810368"/>
                  <a:pt x="538448" y="801986"/>
                </a:cubicBezTo>
                <a:cubicBezTo>
                  <a:pt x="536514" y="797900"/>
                  <a:pt x="534257" y="793985"/>
                  <a:pt x="531686" y="790271"/>
                </a:cubicBezTo>
                <a:cubicBezTo>
                  <a:pt x="528256" y="784556"/>
                  <a:pt x="526161" y="778174"/>
                  <a:pt x="522827" y="772268"/>
                </a:cubicBezTo>
                <a:cubicBezTo>
                  <a:pt x="517493" y="762743"/>
                  <a:pt x="512445" y="753218"/>
                  <a:pt x="506444" y="744932"/>
                </a:cubicBezTo>
                <a:cubicBezTo>
                  <a:pt x="500443" y="736645"/>
                  <a:pt x="499014" y="725120"/>
                  <a:pt x="492443" y="718643"/>
                </a:cubicBezTo>
                <a:cubicBezTo>
                  <a:pt x="482441" y="709118"/>
                  <a:pt x="484155" y="724548"/>
                  <a:pt x="484155" y="730740"/>
                </a:cubicBezTo>
                <a:cubicBezTo>
                  <a:pt x="485013" y="738941"/>
                  <a:pt x="485013" y="747208"/>
                  <a:pt x="484155" y="755409"/>
                </a:cubicBezTo>
                <a:cubicBezTo>
                  <a:pt x="482918" y="761410"/>
                  <a:pt x="470725" y="769983"/>
                  <a:pt x="465105" y="764934"/>
                </a:cubicBezTo>
                <a:cubicBezTo>
                  <a:pt x="460914" y="761124"/>
                  <a:pt x="463582" y="745884"/>
                  <a:pt x="463582" y="739883"/>
                </a:cubicBezTo>
                <a:cubicBezTo>
                  <a:pt x="464382" y="731378"/>
                  <a:pt x="464125" y="722805"/>
                  <a:pt x="462820" y="714357"/>
                </a:cubicBezTo>
                <a:cubicBezTo>
                  <a:pt x="460914" y="707117"/>
                  <a:pt x="454152" y="702069"/>
                  <a:pt x="452247" y="694640"/>
                </a:cubicBezTo>
                <a:cubicBezTo>
                  <a:pt x="451647" y="686363"/>
                  <a:pt x="448884" y="678381"/>
                  <a:pt x="444246" y="671494"/>
                </a:cubicBezTo>
                <a:cubicBezTo>
                  <a:pt x="440436" y="665855"/>
                  <a:pt x="435740" y="660864"/>
                  <a:pt x="430340" y="656730"/>
                </a:cubicBezTo>
                <a:cubicBezTo>
                  <a:pt x="397764" y="636728"/>
                  <a:pt x="423672" y="695592"/>
                  <a:pt x="402908" y="689401"/>
                </a:cubicBezTo>
                <a:cubicBezTo>
                  <a:pt x="396240" y="687401"/>
                  <a:pt x="395668" y="674256"/>
                  <a:pt x="395192" y="669208"/>
                </a:cubicBezTo>
                <a:cubicBezTo>
                  <a:pt x="393621" y="662864"/>
                  <a:pt x="391382" y="656702"/>
                  <a:pt x="388525" y="650825"/>
                </a:cubicBezTo>
                <a:cubicBezTo>
                  <a:pt x="381495" y="627365"/>
                  <a:pt x="369655" y="605638"/>
                  <a:pt x="353758" y="587007"/>
                </a:cubicBezTo>
                <a:cubicBezTo>
                  <a:pt x="360997" y="592236"/>
                  <a:pt x="367636" y="598237"/>
                  <a:pt x="373570" y="604914"/>
                </a:cubicBezTo>
                <a:cubicBezTo>
                  <a:pt x="383095" y="616535"/>
                  <a:pt x="390525" y="634537"/>
                  <a:pt x="403003" y="643014"/>
                </a:cubicBezTo>
                <a:cubicBezTo>
                  <a:pt x="407479" y="638347"/>
                  <a:pt x="403003" y="629870"/>
                  <a:pt x="401479" y="624726"/>
                </a:cubicBezTo>
                <a:cubicBezTo>
                  <a:pt x="400907" y="621964"/>
                  <a:pt x="401479" y="619011"/>
                  <a:pt x="401479" y="616249"/>
                </a:cubicBezTo>
                <a:cubicBezTo>
                  <a:pt x="400717" y="612058"/>
                  <a:pt x="398812" y="610915"/>
                  <a:pt x="397193" y="607295"/>
                </a:cubicBezTo>
                <a:cubicBezTo>
                  <a:pt x="394259" y="602362"/>
                  <a:pt x="392649" y="596751"/>
                  <a:pt x="392525" y="591008"/>
                </a:cubicBezTo>
                <a:cubicBezTo>
                  <a:pt x="392525" y="583007"/>
                  <a:pt x="386239" y="573006"/>
                  <a:pt x="390049" y="565100"/>
                </a:cubicBezTo>
                <a:cubicBezTo>
                  <a:pt x="396078" y="571891"/>
                  <a:pt x="402784" y="578044"/>
                  <a:pt x="410051" y="583483"/>
                </a:cubicBezTo>
                <a:cubicBezTo>
                  <a:pt x="417928" y="591732"/>
                  <a:pt x="428063" y="597466"/>
                  <a:pt x="439198" y="599961"/>
                </a:cubicBezTo>
                <a:cubicBezTo>
                  <a:pt x="453295" y="602152"/>
                  <a:pt x="457295" y="616249"/>
                  <a:pt x="463772" y="627965"/>
                </a:cubicBezTo>
                <a:cubicBezTo>
                  <a:pt x="467582" y="635861"/>
                  <a:pt x="472107" y="643386"/>
                  <a:pt x="477298" y="650444"/>
                </a:cubicBezTo>
                <a:cubicBezTo>
                  <a:pt x="485423" y="660054"/>
                  <a:pt x="492509" y="670494"/>
                  <a:pt x="498443" y="681591"/>
                </a:cubicBezTo>
                <a:cubicBezTo>
                  <a:pt x="503682" y="691782"/>
                  <a:pt x="511016" y="700641"/>
                  <a:pt x="516445" y="710166"/>
                </a:cubicBezTo>
                <a:cubicBezTo>
                  <a:pt x="518579" y="714080"/>
                  <a:pt x="521132" y="717757"/>
                  <a:pt x="524065" y="721119"/>
                </a:cubicBezTo>
                <a:cubicBezTo>
                  <a:pt x="526523" y="725053"/>
                  <a:pt x="528685" y="729158"/>
                  <a:pt x="530543" y="733407"/>
                </a:cubicBezTo>
                <a:cubicBezTo>
                  <a:pt x="538181" y="744132"/>
                  <a:pt x="551269" y="749561"/>
                  <a:pt x="564261" y="747408"/>
                </a:cubicBezTo>
                <a:cubicBezTo>
                  <a:pt x="566928" y="737883"/>
                  <a:pt x="559308" y="730644"/>
                  <a:pt x="558546" y="721310"/>
                </a:cubicBezTo>
                <a:cubicBezTo>
                  <a:pt x="558660" y="716481"/>
                  <a:pt x="557650" y="711680"/>
                  <a:pt x="555593" y="707308"/>
                </a:cubicBezTo>
                <a:cubicBezTo>
                  <a:pt x="552240" y="701555"/>
                  <a:pt x="551212" y="694735"/>
                  <a:pt x="552736" y="688258"/>
                </a:cubicBezTo>
                <a:cubicBezTo>
                  <a:pt x="555593" y="682448"/>
                  <a:pt x="560546" y="685591"/>
                  <a:pt x="564642" y="690163"/>
                </a:cubicBezTo>
                <a:cubicBezTo>
                  <a:pt x="566547" y="692163"/>
                  <a:pt x="567595" y="694449"/>
                  <a:pt x="569309" y="696354"/>
                </a:cubicBezTo>
                <a:cubicBezTo>
                  <a:pt x="571024" y="698259"/>
                  <a:pt x="571976" y="696831"/>
                  <a:pt x="572738" y="697497"/>
                </a:cubicBezTo>
                <a:cubicBezTo>
                  <a:pt x="575567" y="701384"/>
                  <a:pt x="577901" y="705613"/>
                  <a:pt x="579692" y="710070"/>
                </a:cubicBezTo>
                <a:cubicBezTo>
                  <a:pt x="581787" y="713499"/>
                  <a:pt x="585025" y="717881"/>
                  <a:pt x="587597" y="721691"/>
                </a:cubicBezTo>
                <a:cubicBezTo>
                  <a:pt x="591826" y="727539"/>
                  <a:pt x="596541" y="733025"/>
                  <a:pt x="601694" y="738074"/>
                </a:cubicBezTo>
                <a:cubicBezTo>
                  <a:pt x="607504" y="744456"/>
                  <a:pt x="615029" y="748075"/>
                  <a:pt x="620744" y="753885"/>
                </a:cubicBezTo>
                <a:cubicBezTo>
                  <a:pt x="623440" y="757552"/>
                  <a:pt x="625592" y="761600"/>
                  <a:pt x="627126" y="765887"/>
                </a:cubicBezTo>
                <a:cubicBezTo>
                  <a:pt x="631403" y="772097"/>
                  <a:pt x="636498" y="777707"/>
                  <a:pt x="642271" y="782556"/>
                </a:cubicBezTo>
                <a:cubicBezTo>
                  <a:pt x="648014" y="787737"/>
                  <a:pt x="656863" y="787280"/>
                  <a:pt x="662045" y="781536"/>
                </a:cubicBezTo>
                <a:cubicBezTo>
                  <a:pt x="662435" y="781108"/>
                  <a:pt x="662797" y="780650"/>
                  <a:pt x="663131" y="780174"/>
                </a:cubicBezTo>
                <a:cubicBezTo>
                  <a:pt x="667988" y="773602"/>
                  <a:pt x="677894" y="740645"/>
                  <a:pt x="689134" y="748742"/>
                </a:cubicBezTo>
                <a:cubicBezTo>
                  <a:pt x="695134" y="753028"/>
                  <a:pt x="691039" y="763410"/>
                  <a:pt x="691801" y="769601"/>
                </a:cubicBezTo>
                <a:cubicBezTo>
                  <a:pt x="692944" y="778079"/>
                  <a:pt x="698754" y="787127"/>
                  <a:pt x="706088" y="779126"/>
                </a:cubicBezTo>
                <a:cubicBezTo>
                  <a:pt x="710070" y="773992"/>
                  <a:pt x="713108" y="768182"/>
                  <a:pt x="715042" y="761982"/>
                </a:cubicBezTo>
                <a:cubicBezTo>
                  <a:pt x="715042" y="760743"/>
                  <a:pt x="715042" y="758933"/>
                  <a:pt x="715994" y="757886"/>
                </a:cubicBezTo>
                <a:cubicBezTo>
                  <a:pt x="716946" y="756838"/>
                  <a:pt x="718852" y="755981"/>
                  <a:pt x="719899" y="754361"/>
                </a:cubicBezTo>
                <a:cubicBezTo>
                  <a:pt x="721547" y="751875"/>
                  <a:pt x="722919" y="749227"/>
                  <a:pt x="723995" y="746456"/>
                </a:cubicBezTo>
                <a:cubicBezTo>
                  <a:pt x="726091" y="739122"/>
                  <a:pt x="726471" y="731025"/>
                  <a:pt x="728281" y="723500"/>
                </a:cubicBezTo>
                <a:cubicBezTo>
                  <a:pt x="730377" y="716128"/>
                  <a:pt x="732092" y="708660"/>
                  <a:pt x="733425" y="701117"/>
                </a:cubicBezTo>
                <a:cubicBezTo>
                  <a:pt x="734473" y="693783"/>
                  <a:pt x="737712" y="686162"/>
                  <a:pt x="739331" y="678924"/>
                </a:cubicBezTo>
                <a:cubicBezTo>
                  <a:pt x="740378" y="674542"/>
                  <a:pt x="743522" y="671208"/>
                  <a:pt x="744855" y="667112"/>
                </a:cubicBezTo>
                <a:cubicBezTo>
                  <a:pt x="745141" y="663626"/>
                  <a:pt x="745141" y="660121"/>
                  <a:pt x="744855" y="656635"/>
                </a:cubicBezTo>
                <a:cubicBezTo>
                  <a:pt x="745427" y="651873"/>
                  <a:pt x="747713" y="648253"/>
                  <a:pt x="747998" y="643395"/>
                </a:cubicBezTo>
                <a:cubicBezTo>
                  <a:pt x="747760" y="640004"/>
                  <a:pt x="747760" y="636594"/>
                  <a:pt x="747998" y="633203"/>
                </a:cubicBezTo>
                <a:cubicBezTo>
                  <a:pt x="749360" y="629746"/>
                  <a:pt x="750294" y="626126"/>
                  <a:pt x="750761" y="622440"/>
                </a:cubicBezTo>
                <a:cubicBezTo>
                  <a:pt x="750284" y="618802"/>
                  <a:pt x="750284" y="615125"/>
                  <a:pt x="750761" y="611486"/>
                </a:cubicBezTo>
                <a:cubicBezTo>
                  <a:pt x="757999" y="615773"/>
                  <a:pt x="759143" y="625869"/>
                  <a:pt x="767429" y="628155"/>
                </a:cubicBezTo>
                <a:cubicBezTo>
                  <a:pt x="774249" y="629565"/>
                  <a:pt x="781240" y="626650"/>
                  <a:pt x="785050" y="620821"/>
                </a:cubicBezTo>
                <a:cubicBezTo>
                  <a:pt x="791604" y="612191"/>
                  <a:pt x="795442" y="601819"/>
                  <a:pt x="796099" y="591008"/>
                </a:cubicBezTo>
                <a:cubicBezTo>
                  <a:pt x="797071" y="579121"/>
                  <a:pt x="796566" y="567148"/>
                  <a:pt x="794575" y="555384"/>
                </a:cubicBezTo>
                <a:cubicBezTo>
                  <a:pt x="792823" y="548574"/>
                  <a:pt x="792309" y="541516"/>
                  <a:pt x="793052" y="534525"/>
                </a:cubicBezTo>
                <a:cubicBezTo>
                  <a:pt x="793328" y="527590"/>
                  <a:pt x="795118" y="520789"/>
                  <a:pt x="798290" y="514617"/>
                </a:cubicBezTo>
                <a:cubicBezTo>
                  <a:pt x="800290" y="519951"/>
                  <a:pt x="800386" y="526714"/>
                  <a:pt x="802577" y="531858"/>
                </a:cubicBezTo>
                <a:cubicBezTo>
                  <a:pt x="803814" y="534620"/>
                  <a:pt x="809625" y="543002"/>
                  <a:pt x="812102" y="543573"/>
                </a:cubicBezTo>
                <a:cubicBezTo>
                  <a:pt x="819626" y="544811"/>
                  <a:pt x="816483" y="527952"/>
                  <a:pt x="816483" y="522714"/>
                </a:cubicBezTo>
                <a:cubicBezTo>
                  <a:pt x="817636" y="513769"/>
                  <a:pt x="816893" y="504683"/>
                  <a:pt x="814292" y="496043"/>
                </a:cubicBezTo>
                <a:cubicBezTo>
                  <a:pt x="810854" y="486938"/>
                  <a:pt x="809587" y="477155"/>
                  <a:pt x="810577" y="467468"/>
                </a:cubicBezTo>
                <a:cubicBezTo>
                  <a:pt x="810577" y="455658"/>
                  <a:pt x="807434" y="444037"/>
                  <a:pt x="807529" y="432131"/>
                </a:cubicBezTo>
                <a:cubicBezTo>
                  <a:pt x="807720" y="429845"/>
                  <a:pt x="807720" y="427559"/>
                  <a:pt x="807529" y="425273"/>
                </a:cubicBezTo>
                <a:cubicBezTo>
                  <a:pt x="807529" y="424701"/>
                  <a:pt x="807529" y="424034"/>
                  <a:pt x="806958" y="423273"/>
                </a:cubicBezTo>
                <a:cubicBezTo>
                  <a:pt x="807006" y="424063"/>
                  <a:pt x="807006" y="424863"/>
                  <a:pt x="806958" y="425654"/>
                </a:cubicBezTo>
                <a:lnTo>
                  <a:pt x="799052" y="407556"/>
                </a:lnTo>
                <a:cubicBezTo>
                  <a:pt x="796481" y="404032"/>
                  <a:pt x="794862" y="396222"/>
                  <a:pt x="790480" y="394888"/>
                </a:cubicBezTo>
                <a:cubicBezTo>
                  <a:pt x="791147" y="402603"/>
                  <a:pt x="788861" y="410414"/>
                  <a:pt x="788765" y="418224"/>
                </a:cubicBezTo>
                <a:cubicBezTo>
                  <a:pt x="788146" y="425035"/>
                  <a:pt x="786841" y="431769"/>
                  <a:pt x="784860" y="438322"/>
                </a:cubicBezTo>
                <a:cubicBezTo>
                  <a:pt x="784860" y="440608"/>
                  <a:pt x="784860" y="442799"/>
                  <a:pt x="784288" y="445180"/>
                </a:cubicBezTo>
                <a:cubicBezTo>
                  <a:pt x="783717" y="447561"/>
                  <a:pt x="781431" y="450419"/>
                  <a:pt x="780669" y="453086"/>
                </a:cubicBezTo>
                <a:cubicBezTo>
                  <a:pt x="779907" y="455753"/>
                  <a:pt x="781622" y="457848"/>
                  <a:pt x="777907" y="459086"/>
                </a:cubicBezTo>
                <a:cubicBezTo>
                  <a:pt x="774192" y="460325"/>
                  <a:pt x="771906" y="456991"/>
                  <a:pt x="769905" y="455086"/>
                </a:cubicBezTo>
                <a:cubicBezTo>
                  <a:pt x="764305" y="448561"/>
                  <a:pt x="759457" y="441437"/>
                  <a:pt x="755428" y="433845"/>
                </a:cubicBezTo>
                <a:cubicBezTo>
                  <a:pt x="753227" y="428845"/>
                  <a:pt x="750303" y="424196"/>
                  <a:pt x="746760" y="420034"/>
                </a:cubicBezTo>
                <a:cubicBezTo>
                  <a:pt x="744074" y="416834"/>
                  <a:pt x="740845" y="414128"/>
                  <a:pt x="737235" y="412033"/>
                </a:cubicBezTo>
                <a:cubicBezTo>
                  <a:pt x="735120" y="411709"/>
                  <a:pt x="733063" y="411061"/>
                  <a:pt x="731139" y="410128"/>
                </a:cubicBezTo>
                <a:cubicBezTo>
                  <a:pt x="729043" y="408890"/>
                  <a:pt x="728948" y="406413"/>
                  <a:pt x="725805" y="407937"/>
                </a:cubicBezTo>
                <a:cubicBezTo>
                  <a:pt x="722662" y="409461"/>
                  <a:pt x="718947" y="419653"/>
                  <a:pt x="717137" y="423653"/>
                </a:cubicBezTo>
                <a:cubicBezTo>
                  <a:pt x="714565" y="432093"/>
                  <a:pt x="712537" y="440675"/>
                  <a:pt x="711041" y="449371"/>
                </a:cubicBezTo>
                <a:cubicBezTo>
                  <a:pt x="709850" y="451886"/>
                  <a:pt x="708803" y="454457"/>
                  <a:pt x="707898" y="457086"/>
                </a:cubicBezTo>
                <a:cubicBezTo>
                  <a:pt x="707898" y="459944"/>
                  <a:pt x="707898" y="462230"/>
                  <a:pt x="707898" y="464992"/>
                </a:cubicBezTo>
                <a:cubicBezTo>
                  <a:pt x="706622" y="470745"/>
                  <a:pt x="706107" y="476632"/>
                  <a:pt x="706374" y="482518"/>
                </a:cubicBezTo>
                <a:cubicBezTo>
                  <a:pt x="706298" y="487947"/>
                  <a:pt x="705593" y="493348"/>
                  <a:pt x="704279" y="498615"/>
                </a:cubicBezTo>
                <a:cubicBezTo>
                  <a:pt x="703517" y="501758"/>
                  <a:pt x="704850" y="505378"/>
                  <a:pt x="704279" y="508616"/>
                </a:cubicBezTo>
                <a:cubicBezTo>
                  <a:pt x="703993" y="510760"/>
                  <a:pt x="703097" y="512769"/>
                  <a:pt x="701707" y="514427"/>
                </a:cubicBezTo>
                <a:cubicBezTo>
                  <a:pt x="697325" y="521761"/>
                  <a:pt x="689705" y="526238"/>
                  <a:pt x="685895" y="533477"/>
                </a:cubicBezTo>
                <a:cubicBezTo>
                  <a:pt x="684847" y="535572"/>
                  <a:pt x="684180" y="539192"/>
                  <a:pt x="681609" y="539858"/>
                </a:cubicBezTo>
                <a:cubicBezTo>
                  <a:pt x="679037" y="540525"/>
                  <a:pt x="675322" y="536906"/>
                  <a:pt x="673894" y="533953"/>
                </a:cubicBezTo>
                <a:cubicBezTo>
                  <a:pt x="671513" y="528619"/>
                  <a:pt x="670464" y="522047"/>
                  <a:pt x="667702" y="516999"/>
                </a:cubicBezTo>
                <a:cubicBezTo>
                  <a:pt x="663226" y="508807"/>
                  <a:pt x="660845" y="519761"/>
                  <a:pt x="660654" y="524047"/>
                </a:cubicBezTo>
                <a:cubicBezTo>
                  <a:pt x="660882" y="526533"/>
                  <a:pt x="660721" y="529038"/>
                  <a:pt x="660178" y="531476"/>
                </a:cubicBezTo>
                <a:cubicBezTo>
                  <a:pt x="660178" y="531476"/>
                  <a:pt x="658844" y="532905"/>
                  <a:pt x="658558" y="533762"/>
                </a:cubicBezTo>
                <a:cubicBezTo>
                  <a:pt x="657892" y="536239"/>
                  <a:pt x="659320" y="538906"/>
                  <a:pt x="658558" y="541668"/>
                </a:cubicBezTo>
                <a:cubicBezTo>
                  <a:pt x="656006" y="542678"/>
                  <a:pt x="653120" y="542287"/>
                  <a:pt x="650938" y="540620"/>
                </a:cubicBezTo>
                <a:cubicBezTo>
                  <a:pt x="649367" y="538173"/>
                  <a:pt x="648090" y="535553"/>
                  <a:pt x="647129" y="532810"/>
                </a:cubicBezTo>
                <a:cubicBezTo>
                  <a:pt x="646557" y="531191"/>
                  <a:pt x="647129" y="529667"/>
                  <a:pt x="646557" y="528048"/>
                </a:cubicBezTo>
                <a:cubicBezTo>
                  <a:pt x="645986" y="526428"/>
                  <a:pt x="644176" y="525381"/>
                  <a:pt x="643318" y="523952"/>
                </a:cubicBezTo>
                <a:cubicBezTo>
                  <a:pt x="642442" y="522066"/>
                  <a:pt x="641680" y="520123"/>
                  <a:pt x="641033" y="518141"/>
                </a:cubicBezTo>
                <a:cubicBezTo>
                  <a:pt x="639985" y="515189"/>
                  <a:pt x="641033" y="514332"/>
                  <a:pt x="637889" y="512236"/>
                </a:cubicBezTo>
                <a:cubicBezTo>
                  <a:pt x="634746" y="510141"/>
                  <a:pt x="633889" y="509188"/>
                  <a:pt x="631984" y="507474"/>
                </a:cubicBezTo>
                <a:cubicBezTo>
                  <a:pt x="630079" y="505759"/>
                  <a:pt x="627317" y="503854"/>
                  <a:pt x="625221" y="502235"/>
                </a:cubicBezTo>
                <a:cubicBezTo>
                  <a:pt x="623021" y="499987"/>
                  <a:pt x="620592" y="497977"/>
                  <a:pt x="617982" y="496234"/>
                </a:cubicBezTo>
                <a:cubicBezTo>
                  <a:pt x="615791" y="496234"/>
                  <a:pt x="612171" y="499377"/>
                  <a:pt x="611410" y="501473"/>
                </a:cubicBezTo>
                <a:cubicBezTo>
                  <a:pt x="610648" y="503568"/>
                  <a:pt x="612362" y="507188"/>
                  <a:pt x="611410" y="509759"/>
                </a:cubicBezTo>
                <a:cubicBezTo>
                  <a:pt x="607409" y="516903"/>
                  <a:pt x="602456" y="506997"/>
                  <a:pt x="599027" y="505092"/>
                </a:cubicBezTo>
                <a:cubicBezTo>
                  <a:pt x="594341" y="503492"/>
                  <a:pt x="589836" y="501377"/>
                  <a:pt x="585597" y="498806"/>
                </a:cubicBezTo>
                <a:cubicBezTo>
                  <a:pt x="582073" y="496043"/>
                  <a:pt x="574643" y="489281"/>
                  <a:pt x="576834" y="484614"/>
                </a:cubicBezTo>
                <a:cubicBezTo>
                  <a:pt x="581215" y="483947"/>
                  <a:pt x="589597" y="492424"/>
                  <a:pt x="592169" y="486614"/>
                </a:cubicBezTo>
                <a:cubicBezTo>
                  <a:pt x="594741" y="480803"/>
                  <a:pt x="588454" y="477565"/>
                  <a:pt x="595884" y="476517"/>
                </a:cubicBezTo>
                <a:cubicBezTo>
                  <a:pt x="600294" y="475269"/>
                  <a:pt x="604980" y="477146"/>
                  <a:pt x="607314" y="481089"/>
                </a:cubicBezTo>
                <a:cubicBezTo>
                  <a:pt x="608657" y="482518"/>
                  <a:pt x="610124" y="483823"/>
                  <a:pt x="611695" y="484994"/>
                </a:cubicBezTo>
                <a:cubicBezTo>
                  <a:pt x="613029" y="485433"/>
                  <a:pt x="614277" y="486080"/>
                  <a:pt x="615410" y="486899"/>
                </a:cubicBezTo>
                <a:cubicBezTo>
                  <a:pt x="615506" y="487719"/>
                  <a:pt x="615506" y="488557"/>
                  <a:pt x="615410" y="489376"/>
                </a:cubicBezTo>
                <a:cubicBezTo>
                  <a:pt x="618687" y="492757"/>
                  <a:pt x="622745" y="495272"/>
                  <a:pt x="627221" y="496710"/>
                </a:cubicBezTo>
                <a:cubicBezTo>
                  <a:pt x="631603" y="498996"/>
                  <a:pt x="633793" y="501949"/>
                  <a:pt x="639032" y="502330"/>
                </a:cubicBezTo>
                <a:cubicBezTo>
                  <a:pt x="644271" y="502711"/>
                  <a:pt x="646462" y="499568"/>
                  <a:pt x="647033" y="494424"/>
                </a:cubicBezTo>
                <a:cubicBezTo>
                  <a:pt x="647033" y="491281"/>
                  <a:pt x="648367" y="482232"/>
                  <a:pt x="645700" y="480232"/>
                </a:cubicBezTo>
                <a:cubicBezTo>
                  <a:pt x="650558" y="483375"/>
                  <a:pt x="655892" y="485852"/>
                  <a:pt x="660749" y="488805"/>
                </a:cubicBezTo>
                <a:cubicBezTo>
                  <a:pt x="665607" y="491757"/>
                  <a:pt x="672751" y="495948"/>
                  <a:pt x="676275" y="490043"/>
                </a:cubicBezTo>
                <a:cubicBezTo>
                  <a:pt x="678561" y="485947"/>
                  <a:pt x="676275" y="474993"/>
                  <a:pt x="676275" y="470516"/>
                </a:cubicBezTo>
                <a:cubicBezTo>
                  <a:pt x="676275" y="463182"/>
                  <a:pt x="678085" y="456419"/>
                  <a:pt x="678085" y="448799"/>
                </a:cubicBezTo>
                <a:cubicBezTo>
                  <a:pt x="678085" y="443151"/>
                  <a:pt x="678085" y="437531"/>
                  <a:pt x="678085" y="431940"/>
                </a:cubicBezTo>
                <a:cubicBezTo>
                  <a:pt x="678466" y="428968"/>
                  <a:pt x="678466" y="425958"/>
                  <a:pt x="678085" y="422987"/>
                </a:cubicBezTo>
                <a:cubicBezTo>
                  <a:pt x="677608" y="421177"/>
                  <a:pt x="674084" y="418510"/>
                  <a:pt x="676370" y="416415"/>
                </a:cubicBezTo>
                <a:cubicBezTo>
                  <a:pt x="682371" y="410795"/>
                  <a:pt x="694658" y="441656"/>
                  <a:pt x="699421" y="442703"/>
                </a:cubicBezTo>
                <a:cubicBezTo>
                  <a:pt x="700754" y="437941"/>
                  <a:pt x="700754" y="433178"/>
                  <a:pt x="701993" y="428035"/>
                </a:cubicBezTo>
                <a:cubicBezTo>
                  <a:pt x="702830" y="425854"/>
                  <a:pt x="703431" y="423587"/>
                  <a:pt x="703802" y="421272"/>
                </a:cubicBezTo>
                <a:cubicBezTo>
                  <a:pt x="703802" y="419272"/>
                  <a:pt x="703802" y="417462"/>
                  <a:pt x="703802" y="415557"/>
                </a:cubicBezTo>
                <a:cubicBezTo>
                  <a:pt x="703660" y="414357"/>
                  <a:pt x="704316" y="413195"/>
                  <a:pt x="705422" y="412700"/>
                </a:cubicBezTo>
                <a:cubicBezTo>
                  <a:pt x="706812" y="402784"/>
                  <a:pt x="709736" y="393145"/>
                  <a:pt x="714089" y="384125"/>
                </a:cubicBezTo>
                <a:cubicBezTo>
                  <a:pt x="715613" y="381458"/>
                  <a:pt x="717995" y="379172"/>
                  <a:pt x="719614" y="376695"/>
                </a:cubicBezTo>
                <a:cubicBezTo>
                  <a:pt x="721233" y="374219"/>
                  <a:pt x="720090" y="373457"/>
                  <a:pt x="721995" y="372314"/>
                </a:cubicBezTo>
                <a:cubicBezTo>
                  <a:pt x="723900" y="371171"/>
                  <a:pt x="729043" y="372885"/>
                  <a:pt x="732187" y="371647"/>
                </a:cubicBezTo>
                <a:cubicBezTo>
                  <a:pt x="734368" y="370332"/>
                  <a:pt x="736226" y="368542"/>
                  <a:pt x="737616" y="366408"/>
                </a:cubicBezTo>
                <a:cubicBezTo>
                  <a:pt x="742883" y="358702"/>
                  <a:pt x="747627" y="350654"/>
                  <a:pt x="751808" y="342310"/>
                </a:cubicBezTo>
                <a:lnTo>
                  <a:pt x="758761" y="344596"/>
                </a:lnTo>
                <a:cubicBezTo>
                  <a:pt x="761905" y="345453"/>
                  <a:pt x="761333" y="347549"/>
                  <a:pt x="763810" y="343262"/>
                </a:cubicBezTo>
                <a:cubicBezTo>
                  <a:pt x="766287" y="338976"/>
                  <a:pt x="764858" y="339262"/>
                  <a:pt x="765143" y="336119"/>
                </a:cubicBezTo>
                <a:cubicBezTo>
                  <a:pt x="765410" y="334852"/>
                  <a:pt x="765857" y="333633"/>
                  <a:pt x="766477" y="332499"/>
                </a:cubicBezTo>
                <a:lnTo>
                  <a:pt x="732472" y="255347"/>
                </a:lnTo>
                <a:cubicBezTo>
                  <a:pt x="727862" y="255394"/>
                  <a:pt x="723490" y="253280"/>
                  <a:pt x="720661" y="249632"/>
                </a:cubicBezTo>
                <a:cubicBezTo>
                  <a:pt x="719804" y="248679"/>
                  <a:pt x="716852" y="245822"/>
                  <a:pt x="716090" y="244774"/>
                </a:cubicBezTo>
                <a:cubicBezTo>
                  <a:pt x="715766" y="243583"/>
                  <a:pt x="715547" y="242374"/>
                  <a:pt x="715423" y="241155"/>
                </a:cubicBezTo>
                <a:cubicBezTo>
                  <a:pt x="714565" y="240116"/>
                  <a:pt x="713451" y="239326"/>
                  <a:pt x="712184" y="238868"/>
                </a:cubicBezTo>
                <a:cubicBezTo>
                  <a:pt x="710660" y="236868"/>
                  <a:pt x="709993" y="233344"/>
                  <a:pt x="708279" y="231249"/>
                </a:cubicBezTo>
                <a:cubicBezTo>
                  <a:pt x="705431" y="228248"/>
                  <a:pt x="702231" y="225591"/>
                  <a:pt x="698754" y="223343"/>
                </a:cubicBezTo>
                <a:cubicBezTo>
                  <a:pt x="695801" y="221057"/>
                  <a:pt x="693705" y="218009"/>
                  <a:pt x="691229" y="215818"/>
                </a:cubicBezTo>
                <a:lnTo>
                  <a:pt x="685609" y="213723"/>
                </a:lnTo>
                <a:cubicBezTo>
                  <a:pt x="682276" y="213723"/>
                  <a:pt x="682276" y="217151"/>
                  <a:pt x="681228" y="220009"/>
                </a:cubicBezTo>
                <a:cubicBezTo>
                  <a:pt x="678694" y="225924"/>
                  <a:pt x="676561" y="232001"/>
                  <a:pt x="674846" y="238202"/>
                </a:cubicBezTo>
                <a:cubicBezTo>
                  <a:pt x="673608" y="243155"/>
                  <a:pt x="670655" y="247727"/>
                  <a:pt x="669798" y="252966"/>
                </a:cubicBezTo>
                <a:cubicBezTo>
                  <a:pt x="669655" y="254832"/>
                  <a:pt x="669655" y="256718"/>
                  <a:pt x="669798" y="258585"/>
                </a:cubicBezTo>
                <a:cubicBezTo>
                  <a:pt x="669274" y="261424"/>
                  <a:pt x="668541" y="264233"/>
                  <a:pt x="667607" y="266967"/>
                </a:cubicBezTo>
                <a:cubicBezTo>
                  <a:pt x="667036" y="271063"/>
                  <a:pt x="666845" y="275349"/>
                  <a:pt x="665893" y="279445"/>
                </a:cubicBezTo>
                <a:cubicBezTo>
                  <a:pt x="664969" y="283941"/>
                  <a:pt x="663464" y="288294"/>
                  <a:pt x="661416" y="292399"/>
                </a:cubicBezTo>
                <a:cubicBezTo>
                  <a:pt x="660654" y="293161"/>
                  <a:pt x="658749" y="292399"/>
                  <a:pt x="657987" y="292399"/>
                </a:cubicBezTo>
                <a:cubicBezTo>
                  <a:pt x="653320" y="292875"/>
                  <a:pt x="653891" y="291256"/>
                  <a:pt x="651891" y="288303"/>
                </a:cubicBezTo>
                <a:cubicBezTo>
                  <a:pt x="649986" y="285217"/>
                  <a:pt x="647681" y="282398"/>
                  <a:pt x="645033" y="279921"/>
                </a:cubicBezTo>
                <a:cubicBezTo>
                  <a:pt x="640966" y="277150"/>
                  <a:pt x="637204" y="273949"/>
                  <a:pt x="633793" y="270396"/>
                </a:cubicBezTo>
                <a:cubicBezTo>
                  <a:pt x="626840" y="270396"/>
                  <a:pt x="623316" y="284112"/>
                  <a:pt x="620840" y="289446"/>
                </a:cubicBezTo>
                <a:cubicBezTo>
                  <a:pt x="618849" y="292856"/>
                  <a:pt x="616229" y="295866"/>
                  <a:pt x="613124" y="298305"/>
                </a:cubicBezTo>
                <a:cubicBezTo>
                  <a:pt x="609219" y="302210"/>
                  <a:pt x="609409" y="306877"/>
                  <a:pt x="607980" y="311925"/>
                </a:cubicBezTo>
                <a:cubicBezTo>
                  <a:pt x="605409" y="310973"/>
                  <a:pt x="604552" y="307830"/>
                  <a:pt x="602075" y="306686"/>
                </a:cubicBezTo>
                <a:cubicBezTo>
                  <a:pt x="599608" y="305905"/>
                  <a:pt x="596999" y="305743"/>
                  <a:pt x="594455" y="306210"/>
                </a:cubicBezTo>
                <a:cubicBezTo>
                  <a:pt x="588645" y="306877"/>
                  <a:pt x="586549" y="310497"/>
                  <a:pt x="586645" y="316211"/>
                </a:cubicBezTo>
                <a:cubicBezTo>
                  <a:pt x="586740" y="321926"/>
                  <a:pt x="588169" y="328975"/>
                  <a:pt x="585502" y="332785"/>
                </a:cubicBezTo>
                <a:cubicBezTo>
                  <a:pt x="582835" y="336595"/>
                  <a:pt x="576739" y="340881"/>
                  <a:pt x="572643" y="340024"/>
                </a:cubicBezTo>
                <a:cubicBezTo>
                  <a:pt x="570214" y="339062"/>
                  <a:pt x="568166" y="337319"/>
                  <a:pt x="566833" y="335071"/>
                </a:cubicBezTo>
                <a:cubicBezTo>
                  <a:pt x="565785" y="333547"/>
                  <a:pt x="565785" y="331642"/>
                  <a:pt x="564356" y="330404"/>
                </a:cubicBezTo>
                <a:cubicBezTo>
                  <a:pt x="562927" y="329166"/>
                  <a:pt x="562070" y="330404"/>
                  <a:pt x="561308" y="329547"/>
                </a:cubicBezTo>
                <a:cubicBezTo>
                  <a:pt x="558927" y="327356"/>
                  <a:pt x="559022" y="325641"/>
                  <a:pt x="554927" y="325927"/>
                </a:cubicBezTo>
                <a:cubicBezTo>
                  <a:pt x="550830" y="326213"/>
                  <a:pt x="552164" y="327356"/>
                  <a:pt x="550069" y="331070"/>
                </a:cubicBezTo>
                <a:cubicBezTo>
                  <a:pt x="547973" y="334785"/>
                  <a:pt x="545973" y="334595"/>
                  <a:pt x="543115" y="335928"/>
                </a:cubicBezTo>
                <a:cubicBezTo>
                  <a:pt x="539753" y="337709"/>
                  <a:pt x="535934" y="338405"/>
                  <a:pt x="532162" y="337928"/>
                </a:cubicBezTo>
                <a:cubicBezTo>
                  <a:pt x="525780" y="337928"/>
                  <a:pt x="520160" y="334499"/>
                  <a:pt x="513588" y="336309"/>
                </a:cubicBezTo>
                <a:cubicBezTo>
                  <a:pt x="516731" y="343262"/>
                  <a:pt x="515207" y="355359"/>
                  <a:pt x="523113" y="359645"/>
                </a:cubicBezTo>
                <a:cubicBezTo>
                  <a:pt x="527685" y="362122"/>
                  <a:pt x="529590" y="361169"/>
                  <a:pt x="532638" y="357264"/>
                </a:cubicBezTo>
                <a:cubicBezTo>
                  <a:pt x="534162" y="355359"/>
                  <a:pt x="534067" y="354311"/>
                  <a:pt x="536067" y="352502"/>
                </a:cubicBezTo>
                <a:cubicBezTo>
                  <a:pt x="538067" y="350692"/>
                  <a:pt x="540544" y="348311"/>
                  <a:pt x="542734" y="351549"/>
                </a:cubicBezTo>
                <a:cubicBezTo>
                  <a:pt x="543497" y="353807"/>
                  <a:pt x="544040" y="356140"/>
                  <a:pt x="544354" y="358502"/>
                </a:cubicBezTo>
                <a:cubicBezTo>
                  <a:pt x="545059" y="360884"/>
                  <a:pt x="546078" y="363160"/>
                  <a:pt x="547402" y="365265"/>
                </a:cubicBezTo>
                <a:cubicBezTo>
                  <a:pt x="548583" y="365722"/>
                  <a:pt x="549631" y="366484"/>
                  <a:pt x="550450" y="367456"/>
                </a:cubicBezTo>
                <a:cubicBezTo>
                  <a:pt x="550964" y="368980"/>
                  <a:pt x="551736" y="370390"/>
                  <a:pt x="552736" y="371647"/>
                </a:cubicBezTo>
                <a:cubicBezTo>
                  <a:pt x="554927" y="373742"/>
                  <a:pt x="556164" y="373361"/>
                  <a:pt x="558832" y="373552"/>
                </a:cubicBezTo>
                <a:cubicBezTo>
                  <a:pt x="563194" y="373495"/>
                  <a:pt x="567528" y="372790"/>
                  <a:pt x="571690" y="371457"/>
                </a:cubicBezTo>
                <a:cubicBezTo>
                  <a:pt x="575310" y="370504"/>
                  <a:pt x="579882" y="368980"/>
                  <a:pt x="582740" y="372218"/>
                </a:cubicBezTo>
                <a:cubicBezTo>
                  <a:pt x="583787" y="373361"/>
                  <a:pt x="583883" y="375171"/>
                  <a:pt x="584549" y="376505"/>
                </a:cubicBezTo>
                <a:cubicBezTo>
                  <a:pt x="586264" y="380505"/>
                  <a:pt x="588836" y="384125"/>
                  <a:pt x="590359" y="388030"/>
                </a:cubicBezTo>
                <a:cubicBezTo>
                  <a:pt x="591950" y="393059"/>
                  <a:pt x="593998" y="397936"/>
                  <a:pt x="596456" y="402603"/>
                </a:cubicBezTo>
                <a:cubicBezTo>
                  <a:pt x="595874" y="396783"/>
                  <a:pt x="596551" y="390897"/>
                  <a:pt x="598455" y="385363"/>
                </a:cubicBezTo>
                <a:cubicBezTo>
                  <a:pt x="599694" y="381934"/>
                  <a:pt x="600456" y="374028"/>
                  <a:pt x="604933" y="379362"/>
                </a:cubicBezTo>
                <a:cubicBezTo>
                  <a:pt x="607314" y="382124"/>
                  <a:pt x="604933" y="384696"/>
                  <a:pt x="606171" y="387458"/>
                </a:cubicBezTo>
                <a:cubicBezTo>
                  <a:pt x="607409" y="390221"/>
                  <a:pt x="608457" y="389840"/>
                  <a:pt x="609886" y="391268"/>
                </a:cubicBezTo>
                <a:cubicBezTo>
                  <a:pt x="612362" y="394126"/>
                  <a:pt x="613887" y="397555"/>
                  <a:pt x="616268" y="400793"/>
                </a:cubicBezTo>
                <a:cubicBezTo>
                  <a:pt x="618306" y="397383"/>
                  <a:pt x="619639" y="393593"/>
                  <a:pt x="620173" y="389649"/>
                </a:cubicBezTo>
                <a:cubicBezTo>
                  <a:pt x="620030" y="387401"/>
                  <a:pt x="620030" y="385134"/>
                  <a:pt x="620173" y="382886"/>
                </a:cubicBezTo>
                <a:cubicBezTo>
                  <a:pt x="620649" y="380982"/>
                  <a:pt x="621887" y="380219"/>
                  <a:pt x="622078" y="377838"/>
                </a:cubicBezTo>
                <a:cubicBezTo>
                  <a:pt x="622649" y="373361"/>
                  <a:pt x="619125" y="354121"/>
                  <a:pt x="624364" y="352216"/>
                </a:cubicBezTo>
                <a:cubicBezTo>
                  <a:pt x="629602" y="350311"/>
                  <a:pt x="631508" y="360598"/>
                  <a:pt x="632555" y="362979"/>
                </a:cubicBezTo>
                <a:cubicBezTo>
                  <a:pt x="633393" y="367199"/>
                  <a:pt x="634003" y="371457"/>
                  <a:pt x="634365" y="375743"/>
                </a:cubicBezTo>
                <a:cubicBezTo>
                  <a:pt x="635594" y="380305"/>
                  <a:pt x="636108" y="385030"/>
                  <a:pt x="635889" y="389744"/>
                </a:cubicBezTo>
                <a:cubicBezTo>
                  <a:pt x="635889" y="392792"/>
                  <a:pt x="635413" y="400889"/>
                  <a:pt x="632079" y="401841"/>
                </a:cubicBezTo>
                <a:cubicBezTo>
                  <a:pt x="628745" y="402794"/>
                  <a:pt x="628555" y="398698"/>
                  <a:pt x="625888" y="400222"/>
                </a:cubicBezTo>
                <a:cubicBezTo>
                  <a:pt x="623221" y="401746"/>
                  <a:pt x="624078" y="405556"/>
                  <a:pt x="623602" y="407366"/>
                </a:cubicBezTo>
                <a:cubicBezTo>
                  <a:pt x="622030" y="412252"/>
                  <a:pt x="620820" y="417253"/>
                  <a:pt x="619982" y="422320"/>
                </a:cubicBezTo>
                <a:cubicBezTo>
                  <a:pt x="619697" y="426597"/>
                  <a:pt x="619697" y="430902"/>
                  <a:pt x="619982" y="435179"/>
                </a:cubicBezTo>
                <a:cubicBezTo>
                  <a:pt x="619982" y="441275"/>
                  <a:pt x="618744" y="442418"/>
                  <a:pt x="613029" y="439179"/>
                </a:cubicBezTo>
                <a:cubicBezTo>
                  <a:pt x="609562" y="437093"/>
                  <a:pt x="606371" y="434598"/>
                  <a:pt x="603504" y="431750"/>
                </a:cubicBezTo>
                <a:cubicBezTo>
                  <a:pt x="601313" y="429749"/>
                  <a:pt x="598742" y="425654"/>
                  <a:pt x="596074" y="424130"/>
                </a:cubicBezTo>
                <a:cubicBezTo>
                  <a:pt x="589597" y="420510"/>
                  <a:pt x="589121" y="435750"/>
                  <a:pt x="587693" y="438893"/>
                </a:cubicBezTo>
                <a:cubicBezTo>
                  <a:pt x="583692" y="447847"/>
                  <a:pt x="574738" y="438417"/>
                  <a:pt x="570262" y="434226"/>
                </a:cubicBezTo>
                <a:cubicBezTo>
                  <a:pt x="562318" y="426254"/>
                  <a:pt x="553850" y="418805"/>
                  <a:pt x="544925" y="411938"/>
                </a:cubicBezTo>
                <a:cubicBezTo>
                  <a:pt x="537972" y="406699"/>
                  <a:pt x="527495" y="399460"/>
                  <a:pt x="520160" y="408223"/>
                </a:cubicBezTo>
                <a:cubicBezTo>
                  <a:pt x="516065" y="413081"/>
                  <a:pt x="516731" y="419272"/>
                  <a:pt x="513969" y="424606"/>
                </a:cubicBezTo>
                <a:cubicBezTo>
                  <a:pt x="512150" y="427216"/>
                  <a:pt x="510521" y="429949"/>
                  <a:pt x="509111" y="432798"/>
                </a:cubicBezTo>
                <a:cubicBezTo>
                  <a:pt x="509111" y="433655"/>
                  <a:pt x="509111" y="442799"/>
                  <a:pt x="508539" y="442799"/>
                </a:cubicBezTo>
                <a:cubicBezTo>
                  <a:pt x="505206" y="442799"/>
                  <a:pt x="503777" y="438322"/>
                  <a:pt x="502539" y="435655"/>
                </a:cubicBezTo>
                <a:cubicBezTo>
                  <a:pt x="501301" y="432988"/>
                  <a:pt x="498538" y="430892"/>
                  <a:pt x="496443" y="427749"/>
                </a:cubicBezTo>
                <a:cubicBezTo>
                  <a:pt x="494347" y="424606"/>
                  <a:pt x="493109" y="419272"/>
                  <a:pt x="490728" y="415462"/>
                </a:cubicBezTo>
                <a:cubicBezTo>
                  <a:pt x="488346" y="411652"/>
                  <a:pt x="486251" y="406508"/>
                  <a:pt x="483299" y="405270"/>
                </a:cubicBezTo>
                <a:cubicBezTo>
                  <a:pt x="470154" y="400508"/>
                  <a:pt x="473297" y="446228"/>
                  <a:pt x="473297" y="454991"/>
                </a:cubicBezTo>
                <a:cubicBezTo>
                  <a:pt x="473297" y="458896"/>
                  <a:pt x="473297" y="462897"/>
                  <a:pt x="473297" y="466802"/>
                </a:cubicBezTo>
                <a:cubicBezTo>
                  <a:pt x="473783" y="470812"/>
                  <a:pt x="474640" y="474764"/>
                  <a:pt x="475869" y="478613"/>
                </a:cubicBezTo>
                <a:cubicBezTo>
                  <a:pt x="477202" y="478613"/>
                  <a:pt x="477774" y="476708"/>
                  <a:pt x="477869" y="474993"/>
                </a:cubicBezTo>
                <a:cubicBezTo>
                  <a:pt x="478821" y="474993"/>
                  <a:pt x="480441" y="478136"/>
                  <a:pt x="481203" y="479184"/>
                </a:cubicBezTo>
                <a:cubicBezTo>
                  <a:pt x="482699" y="480784"/>
                  <a:pt x="483918" y="482613"/>
                  <a:pt x="484822" y="484614"/>
                </a:cubicBezTo>
                <a:cubicBezTo>
                  <a:pt x="485204" y="488538"/>
                  <a:pt x="485204" y="492500"/>
                  <a:pt x="484822" y="496424"/>
                </a:cubicBezTo>
                <a:cubicBezTo>
                  <a:pt x="484822" y="500616"/>
                  <a:pt x="486727" y="504330"/>
                  <a:pt x="486918" y="508426"/>
                </a:cubicBezTo>
                <a:cubicBezTo>
                  <a:pt x="487032" y="513427"/>
                  <a:pt x="488737" y="518265"/>
                  <a:pt x="491776" y="522237"/>
                </a:cubicBezTo>
                <a:cubicBezTo>
                  <a:pt x="492700" y="524218"/>
                  <a:pt x="493814" y="526104"/>
                  <a:pt x="495109" y="527857"/>
                </a:cubicBezTo>
                <a:cubicBezTo>
                  <a:pt x="496538" y="529000"/>
                  <a:pt x="499014" y="527857"/>
                  <a:pt x="500729" y="529000"/>
                </a:cubicBezTo>
                <a:cubicBezTo>
                  <a:pt x="501301" y="525285"/>
                  <a:pt x="501968" y="521475"/>
                  <a:pt x="502539" y="517760"/>
                </a:cubicBezTo>
                <a:cubicBezTo>
                  <a:pt x="502539" y="515760"/>
                  <a:pt x="503015" y="511569"/>
                  <a:pt x="505015" y="510522"/>
                </a:cubicBezTo>
                <a:cubicBezTo>
                  <a:pt x="509111" y="508521"/>
                  <a:pt x="509492" y="515665"/>
                  <a:pt x="510635" y="518237"/>
                </a:cubicBezTo>
                <a:cubicBezTo>
                  <a:pt x="511778" y="520808"/>
                  <a:pt x="511683" y="522428"/>
                  <a:pt x="512445" y="524237"/>
                </a:cubicBezTo>
                <a:cubicBezTo>
                  <a:pt x="513207" y="526047"/>
                  <a:pt x="515112" y="526905"/>
                  <a:pt x="516160" y="528714"/>
                </a:cubicBezTo>
                <a:cubicBezTo>
                  <a:pt x="517208" y="530524"/>
                  <a:pt x="516160" y="533477"/>
                  <a:pt x="517017" y="535667"/>
                </a:cubicBezTo>
                <a:cubicBezTo>
                  <a:pt x="517588" y="537020"/>
                  <a:pt x="518255" y="538325"/>
                  <a:pt x="519017" y="539573"/>
                </a:cubicBezTo>
                <a:cubicBezTo>
                  <a:pt x="521151" y="543221"/>
                  <a:pt x="523923" y="546450"/>
                  <a:pt x="527209" y="549098"/>
                </a:cubicBezTo>
                <a:lnTo>
                  <a:pt x="528828" y="551669"/>
                </a:lnTo>
                <a:lnTo>
                  <a:pt x="531876" y="552336"/>
                </a:lnTo>
                <a:cubicBezTo>
                  <a:pt x="533305" y="553765"/>
                  <a:pt x="533495" y="555956"/>
                  <a:pt x="534829" y="557575"/>
                </a:cubicBezTo>
                <a:cubicBezTo>
                  <a:pt x="536162" y="559194"/>
                  <a:pt x="541115" y="561480"/>
                  <a:pt x="543592" y="564338"/>
                </a:cubicBezTo>
                <a:cubicBezTo>
                  <a:pt x="545211" y="566005"/>
                  <a:pt x="546611" y="567862"/>
                  <a:pt x="547783" y="569862"/>
                </a:cubicBezTo>
                <a:cubicBezTo>
                  <a:pt x="548735" y="572625"/>
                  <a:pt x="547783" y="575006"/>
                  <a:pt x="549688" y="577292"/>
                </a:cubicBezTo>
                <a:cubicBezTo>
                  <a:pt x="551402" y="571196"/>
                  <a:pt x="548545" y="564147"/>
                  <a:pt x="550450" y="558242"/>
                </a:cubicBezTo>
                <a:cubicBezTo>
                  <a:pt x="558736" y="556813"/>
                  <a:pt x="562451" y="560337"/>
                  <a:pt x="566071" y="567767"/>
                </a:cubicBezTo>
                <a:cubicBezTo>
                  <a:pt x="569119" y="572072"/>
                  <a:pt x="571614" y="576749"/>
                  <a:pt x="573500" y="581673"/>
                </a:cubicBezTo>
                <a:cubicBezTo>
                  <a:pt x="573348" y="583254"/>
                  <a:pt x="573348" y="584855"/>
                  <a:pt x="573500" y="586436"/>
                </a:cubicBezTo>
                <a:cubicBezTo>
                  <a:pt x="574167" y="587674"/>
                  <a:pt x="575500" y="587674"/>
                  <a:pt x="576167" y="588912"/>
                </a:cubicBezTo>
                <a:cubicBezTo>
                  <a:pt x="576834" y="590150"/>
                  <a:pt x="576834" y="591293"/>
                  <a:pt x="577596" y="592341"/>
                </a:cubicBezTo>
                <a:cubicBezTo>
                  <a:pt x="578358" y="593389"/>
                  <a:pt x="579501" y="593675"/>
                  <a:pt x="580168" y="594723"/>
                </a:cubicBezTo>
                <a:cubicBezTo>
                  <a:pt x="582644" y="599104"/>
                  <a:pt x="581597" y="604248"/>
                  <a:pt x="588169" y="605486"/>
                </a:cubicBezTo>
                <a:cubicBezTo>
                  <a:pt x="594741" y="606724"/>
                  <a:pt x="597122" y="600152"/>
                  <a:pt x="597694" y="594627"/>
                </a:cubicBezTo>
                <a:cubicBezTo>
                  <a:pt x="597694" y="592817"/>
                  <a:pt x="596265" y="587007"/>
                  <a:pt x="599694" y="587388"/>
                </a:cubicBezTo>
                <a:cubicBezTo>
                  <a:pt x="603123" y="587769"/>
                  <a:pt x="600837" y="592246"/>
                  <a:pt x="601790" y="594437"/>
                </a:cubicBezTo>
                <a:cubicBezTo>
                  <a:pt x="602742" y="596627"/>
                  <a:pt x="604456" y="597104"/>
                  <a:pt x="605409" y="598628"/>
                </a:cubicBezTo>
                <a:cubicBezTo>
                  <a:pt x="606361" y="600152"/>
                  <a:pt x="606457" y="605200"/>
                  <a:pt x="607886" y="607486"/>
                </a:cubicBezTo>
                <a:cubicBezTo>
                  <a:pt x="610552" y="611772"/>
                  <a:pt x="616172" y="612439"/>
                  <a:pt x="619411" y="615773"/>
                </a:cubicBezTo>
                <a:cubicBezTo>
                  <a:pt x="621383" y="617735"/>
                  <a:pt x="622154" y="620611"/>
                  <a:pt x="621411" y="623298"/>
                </a:cubicBezTo>
                <a:cubicBezTo>
                  <a:pt x="621411" y="627108"/>
                  <a:pt x="621411" y="627012"/>
                  <a:pt x="617505" y="627393"/>
                </a:cubicBezTo>
                <a:cubicBezTo>
                  <a:pt x="609600" y="628060"/>
                  <a:pt x="604456" y="619964"/>
                  <a:pt x="598455" y="616820"/>
                </a:cubicBezTo>
                <a:cubicBezTo>
                  <a:pt x="592455" y="613677"/>
                  <a:pt x="593408" y="618154"/>
                  <a:pt x="590169" y="621297"/>
                </a:cubicBezTo>
                <a:cubicBezTo>
                  <a:pt x="586931" y="624441"/>
                  <a:pt x="587883" y="623678"/>
                  <a:pt x="584168" y="623298"/>
                </a:cubicBezTo>
                <a:cubicBezTo>
                  <a:pt x="578072" y="622631"/>
                  <a:pt x="574643" y="618440"/>
                  <a:pt x="570738" y="613773"/>
                </a:cubicBezTo>
                <a:cubicBezTo>
                  <a:pt x="564737" y="607295"/>
                  <a:pt x="559499" y="600533"/>
                  <a:pt x="553974" y="593580"/>
                </a:cubicBezTo>
                <a:cubicBezTo>
                  <a:pt x="548449" y="586626"/>
                  <a:pt x="542258" y="586722"/>
                  <a:pt x="534924" y="592722"/>
                </a:cubicBezTo>
                <a:cubicBezTo>
                  <a:pt x="528828" y="597390"/>
                  <a:pt x="529018" y="601485"/>
                  <a:pt x="525399" y="607486"/>
                </a:cubicBezTo>
                <a:cubicBezTo>
                  <a:pt x="520922" y="615487"/>
                  <a:pt x="514731" y="609200"/>
                  <a:pt x="512445" y="603105"/>
                </a:cubicBezTo>
                <a:cubicBezTo>
                  <a:pt x="511674" y="598475"/>
                  <a:pt x="510388" y="593932"/>
                  <a:pt x="508635" y="589579"/>
                </a:cubicBezTo>
                <a:cubicBezTo>
                  <a:pt x="506149" y="586531"/>
                  <a:pt x="503825" y="583350"/>
                  <a:pt x="501682" y="580054"/>
                </a:cubicBezTo>
                <a:cubicBezTo>
                  <a:pt x="500063" y="577282"/>
                  <a:pt x="498281" y="574615"/>
                  <a:pt x="496348" y="572053"/>
                </a:cubicBezTo>
                <a:cubicBezTo>
                  <a:pt x="494729" y="569195"/>
                  <a:pt x="494443" y="565385"/>
                  <a:pt x="492728" y="562528"/>
                </a:cubicBezTo>
                <a:cubicBezTo>
                  <a:pt x="490633" y="557127"/>
                  <a:pt x="487985" y="551955"/>
                  <a:pt x="484822" y="547098"/>
                </a:cubicBezTo>
                <a:cubicBezTo>
                  <a:pt x="480727" y="542668"/>
                  <a:pt x="478012" y="537144"/>
                  <a:pt x="477012" y="531191"/>
                </a:cubicBezTo>
                <a:lnTo>
                  <a:pt x="473869" y="530524"/>
                </a:lnTo>
                <a:cubicBezTo>
                  <a:pt x="473869" y="527285"/>
                  <a:pt x="472631" y="526047"/>
                  <a:pt x="469963" y="527571"/>
                </a:cubicBezTo>
                <a:cubicBezTo>
                  <a:pt x="468240" y="530200"/>
                  <a:pt x="466734" y="532972"/>
                  <a:pt x="465487" y="535858"/>
                </a:cubicBezTo>
                <a:cubicBezTo>
                  <a:pt x="462058" y="541859"/>
                  <a:pt x="459771" y="542335"/>
                  <a:pt x="454724" y="537001"/>
                </a:cubicBezTo>
                <a:cubicBezTo>
                  <a:pt x="452228" y="534601"/>
                  <a:pt x="449875" y="532058"/>
                  <a:pt x="447675" y="529381"/>
                </a:cubicBezTo>
                <a:lnTo>
                  <a:pt x="444151" y="524809"/>
                </a:lnTo>
                <a:cubicBezTo>
                  <a:pt x="444151" y="523666"/>
                  <a:pt x="443674" y="522523"/>
                  <a:pt x="443293" y="521285"/>
                </a:cubicBezTo>
                <a:cubicBezTo>
                  <a:pt x="440455" y="518008"/>
                  <a:pt x="436150" y="516398"/>
                  <a:pt x="431863" y="516999"/>
                </a:cubicBezTo>
                <a:cubicBezTo>
                  <a:pt x="427311" y="516637"/>
                  <a:pt x="422767" y="517846"/>
                  <a:pt x="419005" y="520427"/>
                </a:cubicBezTo>
                <a:cubicBezTo>
                  <a:pt x="415957" y="522333"/>
                  <a:pt x="409480" y="525476"/>
                  <a:pt x="407955" y="521094"/>
                </a:cubicBezTo>
                <a:cubicBezTo>
                  <a:pt x="407289" y="519475"/>
                  <a:pt x="408527" y="516808"/>
                  <a:pt x="407955" y="514998"/>
                </a:cubicBezTo>
                <a:cubicBezTo>
                  <a:pt x="407346" y="512426"/>
                  <a:pt x="406517" y="509902"/>
                  <a:pt x="405479" y="507474"/>
                </a:cubicBezTo>
                <a:cubicBezTo>
                  <a:pt x="404813" y="506102"/>
                  <a:pt x="404298" y="504673"/>
                  <a:pt x="403955" y="503187"/>
                </a:cubicBezTo>
                <a:cubicBezTo>
                  <a:pt x="403955" y="500234"/>
                  <a:pt x="405193" y="496329"/>
                  <a:pt x="403955" y="493662"/>
                </a:cubicBezTo>
                <a:cubicBezTo>
                  <a:pt x="400240" y="487566"/>
                  <a:pt x="398240" y="490519"/>
                  <a:pt x="394430" y="493662"/>
                </a:cubicBezTo>
                <a:cubicBezTo>
                  <a:pt x="390258" y="495986"/>
                  <a:pt x="386239" y="498596"/>
                  <a:pt x="382429" y="501473"/>
                </a:cubicBezTo>
                <a:cubicBezTo>
                  <a:pt x="380809" y="503092"/>
                  <a:pt x="380047" y="508521"/>
                  <a:pt x="376523" y="507855"/>
                </a:cubicBezTo>
                <a:cubicBezTo>
                  <a:pt x="372999" y="507188"/>
                  <a:pt x="374618" y="503473"/>
                  <a:pt x="374618" y="501473"/>
                </a:cubicBezTo>
                <a:cubicBezTo>
                  <a:pt x="374618" y="496615"/>
                  <a:pt x="374618" y="493567"/>
                  <a:pt x="370808" y="490233"/>
                </a:cubicBezTo>
                <a:cubicBezTo>
                  <a:pt x="364093" y="484089"/>
                  <a:pt x="353673" y="484547"/>
                  <a:pt x="347529" y="491262"/>
                </a:cubicBezTo>
                <a:cubicBezTo>
                  <a:pt x="346748" y="492110"/>
                  <a:pt x="346053" y="493043"/>
                  <a:pt x="345471" y="494043"/>
                </a:cubicBezTo>
                <a:cubicBezTo>
                  <a:pt x="343386" y="497358"/>
                  <a:pt x="341100" y="500539"/>
                  <a:pt x="338614" y="503568"/>
                </a:cubicBezTo>
                <a:cubicBezTo>
                  <a:pt x="334232" y="507855"/>
                  <a:pt x="329089" y="516141"/>
                  <a:pt x="322707" y="516236"/>
                </a:cubicBezTo>
                <a:cubicBezTo>
                  <a:pt x="313754" y="516236"/>
                  <a:pt x="313182" y="507759"/>
                  <a:pt x="310515" y="501568"/>
                </a:cubicBezTo>
                <a:cubicBezTo>
                  <a:pt x="309086" y="498901"/>
                  <a:pt x="307658" y="497758"/>
                  <a:pt x="307371" y="494615"/>
                </a:cubicBezTo>
                <a:cubicBezTo>
                  <a:pt x="307610" y="491700"/>
                  <a:pt x="307610" y="488766"/>
                  <a:pt x="307371" y="485852"/>
                </a:cubicBezTo>
                <a:cubicBezTo>
                  <a:pt x="305657" y="485852"/>
                  <a:pt x="301561" y="490233"/>
                  <a:pt x="299942" y="491567"/>
                </a:cubicBezTo>
                <a:cubicBezTo>
                  <a:pt x="296304" y="494710"/>
                  <a:pt x="292894" y="498120"/>
                  <a:pt x="289750" y="501758"/>
                </a:cubicBezTo>
                <a:cubicBezTo>
                  <a:pt x="287655" y="504140"/>
                  <a:pt x="286512" y="506807"/>
                  <a:pt x="284797" y="509093"/>
                </a:cubicBezTo>
                <a:cubicBezTo>
                  <a:pt x="282854" y="511465"/>
                  <a:pt x="281035" y="513950"/>
                  <a:pt x="279368" y="516522"/>
                </a:cubicBezTo>
                <a:cubicBezTo>
                  <a:pt x="277368" y="519570"/>
                  <a:pt x="275368" y="522142"/>
                  <a:pt x="273368" y="524904"/>
                </a:cubicBezTo>
                <a:cubicBezTo>
                  <a:pt x="271367" y="527666"/>
                  <a:pt x="268986" y="527285"/>
                  <a:pt x="267367" y="528714"/>
                </a:cubicBezTo>
                <a:cubicBezTo>
                  <a:pt x="262699" y="533096"/>
                  <a:pt x="261080" y="542049"/>
                  <a:pt x="253079" y="542335"/>
                </a:cubicBezTo>
                <a:cubicBezTo>
                  <a:pt x="245078" y="542621"/>
                  <a:pt x="244697" y="536620"/>
                  <a:pt x="247079" y="530333"/>
                </a:cubicBezTo>
                <a:cubicBezTo>
                  <a:pt x="249231" y="524876"/>
                  <a:pt x="250888" y="519227"/>
                  <a:pt x="252031" y="513474"/>
                </a:cubicBezTo>
                <a:cubicBezTo>
                  <a:pt x="253174" y="507474"/>
                  <a:pt x="257080" y="502901"/>
                  <a:pt x="256984" y="496615"/>
                </a:cubicBezTo>
                <a:cubicBezTo>
                  <a:pt x="257175" y="493986"/>
                  <a:pt x="257175" y="491338"/>
                  <a:pt x="256984" y="488709"/>
                </a:cubicBezTo>
                <a:cubicBezTo>
                  <a:pt x="256680" y="486014"/>
                  <a:pt x="256070" y="483366"/>
                  <a:pt x="255175" y="480803"/>
                </a:cubicBezTo>
                <a:cubicBezTo>
                  <a:pt x="253936" y="478994"/>
                  <a:pt x="252698" y="478899"/>
                  <a:pt x="251555" y="476993"/>
                </a:cubicBezTo>
                <a:cubicBezTo>
                  <a:pt x="250412" y="475089"/>
                  <a:pt x="250412" y="473088"/>
                  <a:pt x="249174" y="472041"/>
                </a:cubicBezTo>
                <a:cubicBezTo>
                  <a:pt x="247336" y="470288"/>
                  <a:pt x="244440" y="470288"/>
                  <a:pt x="242602" y="472041"/>
                </a:cubicBezTo>
                <a:cubicBezTo>
                  <a:pt x="240506" y="474136"/>
                  <a:pt x="240602" y="477756"/>
                  <a:pt x="238601" y="480232"/>
                </a:cubicBezTo>
                <a:cubicBezTo>
                  <a:pt x="236601" y="482708"/>
                  <a:pt x="235458" y="482899"/>
                  <a:pt x="234220" y="484518"/>
                </a:cubicBezTo>
                <a:cubicBezTo>
                  <a:pt x="232981" y="486137"/>
                  <a:pt x="231743" y="490328"/>
                  <a:pt x="229838" y="492995"/>
                </a:cubicBezTo>
                <a:cubicBezTo>
                  <a:pt x="228229" y="494700"/>
                  <a:pt x="226476" y="496263"/>
                  <a:pt x="224599" y="497663"/>
                </a:cubicBezTo>
                <a:cubicBezTo>
                  <a:pt x="220885" y="501377"/>
                  <a:pt x="216979" y="504521"/>
                  <a:pt x="212979" y="507855"/>
                </a:cubicBezTo>
                <a:cubicBezTo>
                  <a:pt x="211169" y="509378"/>
                  <a:pt x="210693" y="507855"/>
                  <a:pt x="208979" y="510236"/>
                </a:cubicBezTo>
                <a:cubicBezTo>
                  <a:pt x="207264" y="512617"/>
                  <a:pt x="207836" y="512903"/>
                  <a:pt x="206978" y="513855"/>
                </a:cubicBezTo>
                <a:cubicBezTo>
                  <a:pt x="206121" y="514808"/>
                  <a:pt x="202216" y="516808"/>
                  <a:pt x="200025" y="518713"/>
                </a:cubicBezTo>
                <a:cubicBezTo>
                  <a:pt x="196406" y="521570"/>
                  <a:pt x="192691" y="530429"/>
                  <a:pt x="187166" y="524714"/>
                </a:cubicBezTo>
                <a:cubicBezTo>
                  <a:pt x="181642" y="518999"/>
                  <a:pt x="188024" y="510807"/>
                  <a:pt x="187737" y="505664"/>
                </a:cubicBezTo>
                <a:cubicBezTo>
                  <a:pt x="187737" y="496139"/>
                  <a:pt x="181547" y="499853"/>
                  <a:pt x="176213" y="504616"/>
                </a:cubicBezTo>
                <a:cubicBezTo>
                  <a:pt x="172755" y="508550"/>
                  <a:pt x="169573" y="512722"/>
                  <a:pt x="166688" y="517094"/>
                </a:cubicBezTo>
                <a:cubicBezTo>
                  <a:pt x="163192" y="521399"/>
                  <a:pt x="159010" y="525104"/>
                  <a:pt x="154305" y="528048"/>
                </a:cubicBezTo>
                <a:cubicBezTo>
                  <a:pt x="150971" y="530238"/>
                  <a:pt x="139351" y="537573"/>
                  <a:pt x="140303" y="528048"/>
                </a:cubicBezTo>
                <a:cubicBezTo>
                  <a:pt x="140303" y="525666"/>
                  <a:pt x="143351" y="522809"/>
                  <a:pt x="144018" y="520237"/>
                </a:cubicBezTo>
                <a:cubicBezTo>
                  <a:pt x="144970" y="516360"/>
                  <a:pt x="144970" y="512303"/>
                  <a:pt x="144018" y="508426"/>
                </a:cubicBezTo>
                <a:cubicBezTo>
                  <a:pt x="134493" y="506140"/>
                  <a:pt x="124968" y="510236"/>
                  <a:pt x="115443" y="507759"/>
                </a:cubicBezTo>
                <a:cubicBezTo>
                  <a:pt x="112680" y="506997"/>
                  <a:pt x="110204" y="505187"/>
                  <a:pt x="107442" y="504521"/>
                </a:cubicBezTo>
                <a:cubicBezTo>
                  <a:pt x="97898" y="503321"/>
                  <a:pt x="88220" y="503835"/>
                  <a:pt x="78867" y="506045"/>
                </a:cubicBezTo>
                <a:cubicBezTo>
                  <a:pt x="72418" y="506073"/>
                  <a:pt x="65998" y="505140"/>
                  <a:pt x="59817" y="503283"/>
                </a:cubicBezTo>
                <a:cubicBezTo>
                  <a:pt x="47491" y="499949"/>
                  <a:pt x="35452" y="495653"/>
                  <a:pt x="23813" y="490424"/>
                </a:cubicBezTo>
                <a:cubicBezTo>
                  <a:pt x="22193" y="489757"/>
                  <a:pt x="20955" y="490424"/>
                  <a:pt x="19240" y="489090"/>
                </a:cubicBezTo>
                <a:cubicBezTo>
                  <a:pt x="17526" y="487757"/>
                  <a:pt x="16764" y="487185"/>
                  <a:pt x="15811" y="486518"/>
                </a:cubicBezTo>
                <a:cubicBezTo>
                  <a:pt x="13068" y="485052"/>
                  <a:pt x="10420" y="483394"/>
                  <a:pt x="7905" y="481566"/>
                </a:cubicBezTo>
                <a:cubicBezTo>
                  <a:pt x="4953" y="479184"/>
                  <a:pt x="3238" y="476803"/>
                  <a:pt x="0" y="474612"/>
                </a:cubicBezTo>
                <a:cubicBezTo>
                  <a:pt x="28575" y="474612"/>
                  <a:pt x="57150" y="475374"/>
                  <a:pt x="85725" y="473565"/>
                </a:cubicBezTo>
                <a:cubicBezTo>
                  <a:pt x="270891" y="462706"/>
                  <a:pt x="252603" y="147428"/>
                  <a:pt x="252603" y="147428"/>
                </a:cubicBezTo>
                <a:cubicBezTo>
                  <a:pt x="375161" y="112376"/>
                  <a:pt x="497777" y="77229"/>
                  <a:pt x="620458" y="41987"/>
                </a:cubicBezTo>
                <a:lnTo>
                  <a:pt x="718375" y="14364"/>
                </a:lnTo>
                <a:cubicBezTo>
                  <a:pt x="733054" y="8411"/>
                  <a:pt x="748189" y="3639"/>
                  <a:pt x="763619" y="77"/>
                </a:cubicBezTo>
                <a:cubicBezTo>
                  <a:pt x="766277" y="-133"/>
                  <a:pt x="768944" y="86"/>
                  <a:pt x="771525" y="743"/>
                </a:cubicBezTo>
                <a:cubicBezTo>
                  <a:pt x="787336" y="5506"/>
                  <a:pt x="797433" y="29318"/>
                  <a:pt x="806768" y="41130"/>
                </a:cubicBezTo>
                <a:cubicBezTo>
                  <a:pt x="824208" y="66142"/>
                  <a:pt x="840105" y="92193"/>
                  <a:pt x="854393" y="119139"/>
                </a:cubicBezTo>
                <a:cubicBezTo>
                  <a:pt x="869299" y="144904"/>
                  <a:pt x="882815" y="171460"/>
                  <a:pt x="894874" y="198673"/>
                </a:cubicBezTo>
                <a:cubicBezTo>
                  <a:pt x="901056" y="209027"/>
                  <a:pt x="907828" y="219009"/>
                  <a:pt x="915162" y="228582"/>
                </a:cubicBezTo>
                <a:cubicBezTo>
                  <a:pt x="920972" y="238107"/>
                  <a:pt x="922877" y="248774"/>
                  <a:pt x="927545" y="258204"/>
                </a:cubicBezTo>
                <a:cubicBezTo>
                  <a:pt x="934031" y="268815"/>
                  <a:pt x="938879" y="280340"/>
                  <a:pt x="941927" y="292399"/>
                </a:cubicBezTo>
                <a:cubicBezTo>
                  <a:pt x="943194" y="302381"/>
                  <a:pt x="946671" y="311944"/>
                  <a:pt x="952119" y="320402"/>
                </a:cubicBezTo>
                <a:cubicBezTo>
                  <a:pt x="961035" y="339272"/>
                  <a:pt x="967435" y="359217"/>
                  <a:pt x="971169" y="379743"/>
                </a:cubicBezTo>
                <a:cubicBezTo>
                  <a:pt x="974217" y="391459"/>
                  <a:pt x="978408" y="403746"/>
                  <a:pt x="981742" y="415748"/>
                </a:cubicBezTo>
                <a:cubicBezTo>
                  <a:pt x="984409" y="425273"/>
                  <a:pt x="981742" y="435369"/>
                  <a:pt x="984218" y="445275"/>
                </a:cubicBezTo>
                <a:cubicBezTo>
                  <a:pt x="989076" y="464325"/>
                  <a:pt x="1000030" y="486995"/>
                  <a:pt x="995077" y="507855"/>
                </a:cubicBezTo>
                <a:cubicBezTo>
                  <a:pt x="990505" y="526905"/>
                  <a:pt x="962597" y="510141"/>
                  <a:pt x="952786" y="500806"/>
                </a:cubicBezTo>
                <a:cubicBezTo>
                  <a:pt x="952462" y="513350"/>
                  <a:pt x="956310" y="525647"/>
                  <a:pt x="963740" y="535763"/>
                </a:cubicBezTo>
                <a:cubicBezTo>
                  <a:pt x="966406" y="540335"/>
                  <a:pt x="965930" y="543478"/>
                  <a:pt x="969264" y="547859"/>
                </a:cubicBezTo>
                <a:cubicBezTo>
                  <a:pt x="972598" y="552241"/>
                  <a:pt x="978218" y="553384"/>
                  <a:pt x="981742" y="557956"/>
                </a:cubicBezTo>
                <a:cubicBezTo>
                  <a:pt x="989552" y="568052"/>
                  <a:pt x="986123" y="581197"/>
                  <a:pt x="988504" y="592722"/>
                </a:cubicBezTo>
                <a:cubicBezTo>
                  <a:pt x="989933" y="599199"/>
                  <a:pt x="993743" y="599294"/>
                  <a:pt x="995172" y="605295"/>
                </a:cubicBezTo>
                <a:cubicBezTo>
                  <a:pt x="995696" y="611315"/>
                  <a:pt x="995696" y="617373"/>
                  <a:pt x="995172" y="623393"/>
                </a:cubicBezTo>
                <a:cubicBezTo>
                  <a:pt x="995172" y="649396"/>
                  <a:pt x="995172" y="670446"/>
                  <a:pt x="1005459" y="694544"/>
                </a:cubicBezTo>
                <a:cubicBezTo>
                  <a:pt x="1010659" y="703031"/>
                  <a:pt x="1015251" y="711880"/>
                  <a:pt x="1019175" y="721024"/>
                </a:cubicBezTo>
                <a:cubicBezTo>
                  <a:pt x="1022889" y="736264"/>
                  <a:pt x="1014508" y="750551"/>
                  <a:pt x="1011936" y="765030"/>
                </a:cubicBezTo>
                <a:cubicBezTo>
                  <a:pt x="1006602" y="765696"/>
                  <a:pt x="1001458" y="766173"/>
                  <a:pt x="996029" y="766649"/>
                </a:cubicBezTo>
                <a:cubicBezTo>
                  <a:pt x="991362" y="780079"/>
                  <a:pt x="994696" y="801320"/>
                  <a:pt x="995077" y="815798"/>
                </a:cubicBezTo>
                <a:cubicBezTo>
                  <a:pt x="995458" y="830276"/>
                  <a:pt x="1003363" y="834848"/>
                  <a:pt x="1006602" y="846468"/>
                </a:cubicBezTo>
                <a:cubicBezTo>
                  <a:pt x="1013364" y="871995"/>
                  <a:pt x="1005840" y="905142"/>
                  <a:pt x="1006602" y="931717"/>
                </a:cubicBezTo>
                <a:cubicBezTo>
                  <a:pt x="1007364" y="950767"/>
                  <a:pt x="1012221" y="969150"/>
                  <a:pt x="1012603" y="988391"/>
                </a:cubicBezTo>
                <a:cubicBezTo>
                  <a:pt x="1013079" y="1004869"/>
                  <a:pt x="1018889" y="1019252"/>
                  <a:pt x="1018604" y="1036016"/>
                </a:cubicBezTo>
                <a:cubicBezTo>
                  <a:pt x="1018794" y="1049446"/>
                  <a:pt x="1026128" y="1111359"/>
                  <a:pt x="1013650" y="1116692"/>
                </a:cubicBezTo>
                <a:close/>
              </a:path>
            </a:pathLst>
          </a:custGeom>
          <a:solidFill>
            <a:srgbClr val="BFBFBF">
              <a:alpha val="40000"/>
            </a:srgbClr>
          </a:solidFill>
          <a:ln w="9525"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B946D44F-7A72-52DA-22E3-23F817A40F81}"/>
              </a:ext>
            </a:extLst>
          </p:cNvPr>
          <p:cNvSpPr/>
          <p:nvPr/>
        </p:nvSpPr>
        <p:spPr>
          <a:xfrm>
            <a:off x="10538416" y="3864976"/>
            <a:ext cx="404784" cy="706550"/>
          </a:xfrm>
          <a:custGeom>
            <a:avLst/>
            <a:gdLst>
              <a:gd name="connsiteX0" fmla="*/ 276724 w 276724"/>
              <a:gd name="connsiteY0" fmla="*/ 107620 h 483021"/>
              <a:gd name="connsiteX1" fmla="*/ 95749 w 276724"/>
              <a:gd name="connsiteY1" fmla="*/ 483000 h 483021"/>
              <a:gd name="connsiteX2" fmla="*/ 1357 w 276724"/>
              <a:gd name="connsiteY2" fmla="*/ 137910 h 483021"/>
              <a:gd name="connsiteX3" fmla="*/ 51648 w 276724"/>
              <a:gd name="connsiteY3" fmla="*/ 45422 h 483021"/>
              <a:gd name="connsiteX4" fmla="*/ 160996 w 276724"/>
              <a:gd name="connsiteY4" fmla="*/ 750 h 483021"/>
              <a:gd name="connsiteX5" fmla="*/ 248149 w 276724"/>
              <a:gd name="connsiteY5" fmla="*/ 64663 h 483021"/>
              <a:gd name="connsiteX6" fmla="*/ 276724 w 276724"/>
              <a:gd name="connsiteY6" fmla="*/ 107620 h 48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4" h="483021">
                <a:moveTo>
                  <a:pt x="276724" y="107620"/>
                </a:moveTo>
                <a:cubicBezTo>
                  <a:pt x="276724" y="107620"/>
                  <a:pt x="108037" y="486239"/>
                  <a:pt x="95749" y="483000"/>
                </a:cubicBezTo>
                <a:cubicBezTo>
                  <a:pt x="83462" y="479762"/>
                  <a:pt x="-12455" y="240875"/>
                  <a:pt x="1357" y="137910"/>
                </a:cubicBezTo>
                <a:cubicBezTo>
                  <a:pt x="5224" y="101639"/>
                  <a:pt x="23312" y="68387"/>
                  <a:pt x="51648" y="45422"/>
                </a:cubicBezTo>
                <a:cubicBezTo>
                  <a:pt x="86129" y="17514"/>
                  <a:pt x="130325" y="7322"/>
                  <a:pt x="160996" y="750"/>
                </a:cubicBezTo>
                <a:cubicBezTo>
                  <a:pt x="191666" y="-5822"/>
                  <a:pt x="225670" y="32087"/>
                  <a:pt x="248149" y="64663"/>
                </a:cubicBezTo>
                <a:cubicBezTo>
                  <a:pt x="262913" y="85808"/>
                  <a:pt x="273295" y="104763"/>
                  <a:pt x="276724" y="107620"/>
                </a:cubicBezTo>
                <a:close/>
              </a:path>
            </a:pathLst>
          </a:custGeom>
          <a:solidFill>
            <a:srgbClr val="BFBFBF"/>
          </a:solidFill>
          <a:ln w="9525" cap="flat">
            <a:no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FCCDFB3B-091D-DAA8-7DF8-DE4D611B8E49}"/>
              </a:ext>
            </a:extLst>
          </p:cNvPr>
          <p:cNvSpPr/>
          <p:nvPr/>
        </p:nvSpPr>
        <p:spPr>
          <a:xfrm>
            <a:off x="10538416" y="3931418"/>
            <a:ext cx="404784" cy="640108"/>
          </a:xfrm>
          <a:custGeom>
            <a:avLst/>
            <a:gdLst>
              <a:gd name="connsiteX0" fmla="*/ 276724 w 276724"/>
              <a:gd name="connsiteY0" fmla="*/ 62198 h 437599"/>
              <a:gd name="connsiteX1" fmla="*/ 95749 w 276724"/>
              <a:gd name="connsiteY1" fmla="*/ 437579 h 437599"/>
              <a:gd name="connsiteX2" fmla="*/ 1357 w 276724"/>
              <a:gd name="connsiteY2" fmla="*/ 92488 h 437599"/>
              <a:gd name="connsiteX3" fmla="*/ 51648 w 276724"/>
              <a:gd name="connsiteY3" fmla="*/ 0 h 437599"/>
              <a:gd name="connsiteX4" fmla="*/ 70698 w 276724"/>
              <a:gd name="connsiteY4" fmla="*/ 96488 h 437599"/>
              <a:gd name="connsiteX5" fmla="*/ 248340 w 276724"/>
              <a:gd name="connsiteY5" fmla="*/ 19241 h 437599"/>
              <a:gd name="connsiteX6" fmla="*/ 276724 w 276724"/>
              <a:gd name="connsiteY6" fmla="*/ 62198 h 437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724" h="437599">
                <a:moveTo>
                  <a:pt x="276724" y="62198"/>
                </a:moveTo>
                <a:cubicBezTo>
                  <a:pt x="276724" y="62198"/>
                  <a:pt x="108037" y="440817"/>
                  <a:pt x="95749" y="437579"/>
                </a:cubicBezTo>
                <a:cubicBezTo>
                  <a:pt x="83462" y="434340"/>
                  <a:pt x="-12455" y="195453"/>
                  <a:pt x="1357" y="92488"/>
                </a:cubicBezTo>
                <a:cubicBezTo>
                  <a:pt x="5224" y="56217"/>
                  <a:pt x="23312" y="22965"/>
                  <a:pt x="51648" y="0"/>
                </a:cubicBezTo>
                <a:cubicBezTo>
                  <a:pt x="38981" y="51816"/>
                  <a:pt x="59745" y="93345"/>
                  <a:pt x="70698" y="96488"/>
                </a:cubicBezTo>
                <a:cubicBezTo>
                  <a:pt x="83176" y="99917"/>
                  <a:pt x="155662" y="-2953"/>
                  <a:pt x="248340" y="19241"/>
                </a:cubicBezTo>
                <a:cubicBezTo>
                  <a:pt x="262913" y="40386"/>
                  <a:pt x="273295" y="59341"/>
                  <a:pt x="276724" y="62198"/>
                </a:cubicBezTo>
                <a:close/>
              </a:path>
            </a:pathLst>
          </a:custGeom>
          <a:solidFill>
            <a:srgbClr val="BFBFBF">
              <a:alpha val="40000"/>
            </a:srgbClr>
          </a:solidFill>
          <a:ln w="9525"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62E30A8C-8F60-4B90-8960-A7A62F07646D}"/>
              </a:ext>
            </a:extLst>
          </p:cNvPr>
          <p:cNvSpPr/>
          <p:nvPr/>
        </p:nvSpPr>
        <p:spPr>
          <a:xfrm>
            <a:off x="10185616" y="4395727"/>
            <a:ext cx="655708" cy="521532"/>
          </a:xfrm>
          <a:custGeom>
            <a:avLst/>
            <a:gdLst>
              <a:gd name="connsiteX0" fmla="*/ 398942 w 448264"/>
              <a:gd name="connsiteY0" fmla="*/ 14815 h 356537"/>
              <a:gd name="connsiteX1" fmla="*/ 67186 w 448264"/>
              <a:gd name="connsiteY1" fmla="*/ 202267 h 356537"/>
              <a:gd name="connsiteX2" fmla="*/ 67186 w 448264"/>
              <a:gd name="connsiteY2" fmla="*/ 323806 h 356537"/>
              <a:gd name="connsiteX3" fmla="*/ 169675 w 448264"/>
              <a:gd name="connsiteY3" fmla="*/ 352381 h 356537"/>
              <a:gd name="connsiteX4" fmla="*/ 376844 w 448264"/>
              <a:gd name="connsiteY4" fmla="*/ 154261 h 356537"/>
              <a:gd name="connsiteX5" fmla="*/ 398942 w 448264"/>
              <a:gd name="connsiteY5" fmla="*/ 14815 h 356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8264" h="356537">
                <a:moveTo>
                  <a:pt x="398942" y="14815"/>
                </a:moveTo>
                <a:cubicBezTo>
                  <a:pt x="281499" y="-33668"/>
                  <a:pt x="188821" y="38913"/>
                  <a:pt x="67186" y="202267"/>
                </a:cubicBezTo>
                <a:cubicBezTo>
                  <a:pt x="-54448" y="365621"/>
                  <a:pt x="16418" y="311804"/>
                  <a:pt x="67186" y="323806"/>
                </a:cubicBezTo>
                <a:cubicBezTo>
                  <a:pt x="117955" y="335807"/>
                  <a:pt x="111573" y="367906"/>
                  <a:pt x="169675" y="352381"/>
                </a:cubicBezTo>
                <a:cubicBezTo>
                  <a:pt x="227778" y="336855"/>
                  <a:pt x="317217" y="167691"/>
                  <a:pt x="376844" y="154261"/>
                </a:cubicBezTo>
                <a:cubicBezTo>
                  <a:pt x="436471" y="140830"/>
                  <a:pt x="491239" y="53010"/>
                  <a:pt x="398942" y="14815"/>
                </a:cubicBezTo>
                <a:close/>
              </a:path>
            </a:pathLst>
          </a:custGeom>
          <a:solidFill>
            <a:srgbClr val="FFFFFF"/>
          </a:solidFill>
          <a:ln w="9525" cap="flat">
            <a:noFill/>
            <a:prstDash val="solid"/>
            <a:miter/>
          </a:ln>
        </p:spPr>
        <p:txBody>
          <a:bodyPr rtlCol="0" anchor="ctr"/>
          <a:lstStyle/>
          <a:p>
            <a:endParaRPr lang="en-US"/>
          </a:p>
        </p:txBody>
      </p:sp>
      <p:sp>
        <p:nvSpPr>
          <p:cNvPr id="595" name="Freeform: Shape 594">
            <a:extLst>
              <a:ext uri="{FF2B5EF4-FFF2-40B4-BE49-F238E27FC236}">
                <a16:creationId xmlns:a16="http://schemas.microsoft.com/office/drawing/2014/main" id="{D3E73964-5830-7034-0C35-6E00E5603C1D}"/>
              </a:ext>
            </a:extLst>
          </p:cNvPr>
          <p:cNvSpPr/>
          <p:nvPr/>
        </p:nvSpPr>
        <p:spPr>
          <a:xfrm>
            <a:off x="10186274" y="4394940"/>
            <a:ext cx="655379" cy="521904"/>
          </a:xfrm>
          <a:custGeom>
            <a:avLst/>
            <a:gdLst>
              <a:gd name="connsiteX0" fmla="*/ 414018 w 448039"/>
              <a:gd name="connsiteY0" fmla="*/ 136226 h 356791"/>
              <a:gd name="connsiteX1" fmla="*/ 377061 w 448039"/>
              <a:gd name="connsiteY1" fmla="*/ 154514 h 356791"/>
              <a:gd name="connsiteX2" fmla="*/ 169702 w 448039"/>
              <a:gd name="connsiteY2" fmla="*/ 352538 h 356791"/>
              <a:gd name="connsiteX3" fmla="*/ 67308 w 448039"/>
              <a:gd name="connsiteY3" fmla="*/ 323963 h 356791"/>
              <a:gd name="connsiteX4" fmla="*/ 5872 w 448039"/>
              <a:gd name="connsiteY4" fmla="*/ 294436 h 356791"/>
              <a:gd name="connsiteX5" fmla="*/ 67213 w 448039"/>
              <a:gd name="connsiteY5" fmla="*/ 202425 h 356791"/>
              <a:gd name="connsiteX6" fmla="*/ 174179 w 448039"/>
              <a:gd name="connsiteY6" fmla="*/ 76980 h 356791"/>
              <a:gd name="connsiteX7" fmla="*/ 345629 w 448039"/>
              <a:gd name="connsiteY7" fmla="*/ 780 h 356791"/>
              <a:gd name="connsiteX8" fmla="*/ 399255 w 448039"/>
              <a:gd name="connsiteY8" fmla="*/ 14782 h 356791"/>
              <a:gd name="connsiteX9" fmla="*/ 414018 w 448039"/>
              <a:gd name="connsiteY9" fmla="*/ 136226 h 35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039" h="356791">
                <a:moveTo>
                  <a:pt x="414018" y="136226"/>
                </a:moveTo>
                <a:cubicBezTo>
                  <a:pt x="403236" y="145036"/>
                  <a:pt x="390606" y="151285"/>
                  <a:pt x="377061" y="154514"/>
                </a:cubicBezTo>
                <a:cubicBezTo>
                  <a:pt x="317339" y="167944"/>
                  <a:pt x="227805" y="336822"/>
                  <a:pt x="169702" y="352538"/>
                </a:cubicBezTo>
                <a:cubicBezTo>
                  <a:pt x="111599" y="368255"/>
                  <a:pt x="118076" y="336251"/>
                  <a:pt x="67308" y="323963"/>
                </a:cubicBezTo>
                <a:cubicBezTo>
                  <a:pt x="30542" y="315201"/>
                  <a:pt x="-16702" y="341013"/>
                  <a:pt x="5872" y="294436"/>
                </a:cubicBezTo>
                <a:cubicBezTo>
                  <a:pt x="23741" y="262118"/>
                  <a:pt x="44258" y="231342"/>
                  <a:pt x="67213" y="202425"/>
                </a:cubicBezTo>
                <a:cubicBezTo>
                  <a:pt x="99283" y="157676"/>
                  <a:pt x="135060" y="115718"/>
                  <a:pt x="174179" y="76980"/>
                </a:cubicBezTo>
                <a:cubicBezTo>
                  <a:pt x="231900" y="21735"/>
                  <a:pt x="286193" y="-5030"/>
                  <a:pt x="345629" y="780"/>
                </a:cubicBezTo>
                <a:cubicBezTo>
                  <a:pt x="364097" y="2771"/>
                  <a:pt x="382167" y="7486"/>
                  <a:pt x="399255" y="14782"/>
                </a:cubicBezTo>
                <a:cubicBezTo>
                  <a:pt x="470501" y="45262"/>
                  <a:pt x="453166" y="104984"/>
                  <a:pt x="414018" y="136226"/>
                </a:cubicBezTo>
                <a:close/>
              </a:path>
            </a:pathLst>
          </a:custGeom>
          <a:solidFill>
            <a:srgbClr val="BFBFBF">
              <a:alpha val="40000"/>
            </a:srgbClr>
          </a:solidFill>
          <a:ln w="9525" cap="flat">
            <a:no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13595817-FAAA-0D6C-8A5A-3042F5BD251B}"/>
              </a:ext>
            </a:extLst>
          </p:cNvPr>
          <p:cNvSpPr/>
          <p:nvPr/>
        </p:nvSpPr>
        <p:spPr>
          <a:xfrm>
            <a:off x="10186274" y="4394799"/>
            <a:ext cx="605614" cy="522043"/>
          </a:xfrm>
          <a:custGeom>
            <a:avLst/>
            <a:gdLst>
              <a:gd name="connsiteX0" fmla="*/ 414018 w 414018"/>
              <a:gd name="connsiteY0" fmla="*/ 136321 h 356886"/>
              <a:gd name="connsiteX1" fmla="*/ 377061 w 414018"/>
              <a:gd name="connsiteY1" fmla="*/ 154609 h 356886"/>
              <a:gd name="connsiteX2" fmla="*/ 169702 w 414018"/>
              <a:gd name="connsiteY2" fmla="*/ 352633 h 356886"/>
              <a:gd name="connsiteX3" fmla="*/ 67308 w 414018"/>
              <a:gd name="connsiteY3" fmla="*/ 324058 h 356886"/>
              <a:gd name="connsiteX4" fmla="*/ 5872 w 414018"/>
              <a:gd name="connsiteY4" fmla="*/ 294531 h 356886"/>
              <a:gd name="connsiteX5" fmla="*/ 61689 w 414018"/>
              <a:gd name="connsiteY5" fmla="*/ 275481 h 356886"/>
              <a:gd name="connsiteX6" fmla="*/ 77976 w 414018"/>
              <a:gd name="connsiteY6" fmla="*/ 257479 h 356886"/>
              <a:gd name="connsiteX7" fmla="*/ 86929 w 414018"/>
              <a:gd name="connsiteY7" fmla="*/ 241477 h 356886"/>
              <a:gd name="connsiteX8" fmla="*/ 97788 w 414018"/>
              <a:gd name="connsiteY8" fmla="*/ 226237 h 356886"/>
              <a:gd name="connsiteX9" fmla="*/ 121220 w 414018"/>
              <a:gd name="connsiteY9" fmla="*/ 206520 h 356886"/>
              <a:gd name="connsiteX10" fmla="*/ 121887 w 414018"/>
              <a:gd name="connsiteY10" fmla="*/ 203282 h 356886"/>
              <a:gd name="connsiteX11" fmla="*/ 129030 w 414018"/>
              <a:gd name="connsiteY11" fmla="*/ 198519 h 356886"/>
              <a:gd name="connsiteX12" fmla="*/ 130840 w 414018"/>
              <a:gd name="connsiteY12" fmla="*/ 194519 h 356886"/>
              <a:gd name="connsiteX13" fmla="*/ 132935 w 414018"/>
              <a:gd name="connsiteY13" fmla="*/ 192614 h 356886"/>
              <a:gd name="connsiteX14" fmla="*/ 135412 w 414018"/>
              <a:gd name="connsiteY14" fmla="*/ 183089 h 356886"/>
              <a:gd name="connsiteX15" fmla="*/ 137412 w 414018"/>
              <a:gd name="connsiteY15" fmla="*/ 171278 h 356886"/>
              <a:gd name="connsiteX16" fmla="*/ 160653 w 414018"/>
              <a:gd name="connsiteY16" fmla="*/ 130130 h 356886"/>
              <a:gd name="connsiteX17" fmla="*/ 164558 w 414018"/>
              <a:gd name="connsiteY17" fmla="*/ 121748 h 356886"/>
              <a:gd name="connsiteX18" fmla="*/ 168654 w 414018"/>
              <a:gd name="connsiteY18" fmla="*/ 113365 h 356886"/>
              <a:gd name="connsiteX19" fmla="*/ 171417 w 414018"/>
              <a:gd name="connsiteY19" fmla="*/ 103840 h 356886"/>
              <a:gd name="connsiteX20" fmla="*/ 174941 w 414018"/>
              <a:gd name="connsiteY20" fmla="*/ 90410 h 356886"/>
              <a:gd name="connsiteX21" fmla="*/ 174179 w 414018"/>
              <a:gd name="connsiteY21" fmla="*/ 76980 h 356886"/>
              <a:gd name="connsiteX22" fmla="*/ 345629 w 414018"/>
              <a:gd name="connsiteY22" fmla="*/ 780 h 356886"/>
              <a:gd name="connsiteX23" fmla="*/ 347057 w 414018"/>
              <a:gd name="connsiteY23" fmla="*/ 3257 h 356886"/>
              <a:gd name="connsiteX24" fmla="*/ 353439 w 414018"/>
              <a:gd name="connsiteY24" fmla="*/ 11067 h 356886"/>
              <a:gd name="connsiteX25" fmla="*/ 366107 w 414018"/>
              <a:gd name="connsiteY25" fmla="*/ 31355 h 356886"/>
              <a:gd name="connsiteX26" fmla="*/ 380871 w 414018"/>
              <a:gd name="connsiteY26" fmla="*/ 56311 h 356886"/>
              <a:gd name="connsiteX27" fmla="*/ 414018 w 414018"/>
              <a:gd name="connsiteY27" fmla="*/ 136321 h 356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4018" h="356886">
                <a:moveTo>
                  <a:pt x="414018" y="136321"/>
                </a:moveTo>
                <a:cubicBezTo>
                  <a:pt x="403236" y="145132"/>
                  <a:pt x="390606" y="151380"/>
                  <a:pt x="377061" y="154609"/>
                </a:cubicBezTo>
                <a:cubicBezTo>
                  <a:pt x="317339" y="168039"/>
                  <a:pt x="227805" y="336917"/>
                  <a:pt x="169702" y="352633"/>
                </a:cubicBezTo>
                <a:cubicBezTo>
                  <a:pt x="111599" y="368350"/>
                  <a:pt x="118076" y="336346"/>
                  <a:pt x="67308" y="324058"/>
                </a:cubicBezTo>
                <a:cubicBezTo>
                  <a:pt x="30542" y="315296"/>
                  <a:pt x="-16702" y="341108"/>
                  <a:pt x="5872" y="294531"/>
                </a:cubicBezTo>
                <a:cubicBezTo>
                  <a:pt x="13873" y="321773"/>
                  <a:pt x="53497" y="284149"/>
                  <a:pt x="61689" y="275481"/>
                </a:cubicBezTo>
                <a:cubicBezTo>
                  <a:pt x="67899" y="270233"/>
                  <a:pt x="73376" y="264185"/>
                  <a:pt x="77976" y="257479"/>
                </a:cubicBezTo>
                <a:cubicBezTo>
                  <a:pt x="80739" y="252049"/>
                  <a:pt x="83882" y="246811"/>
                  <a:pt x="86929" y="241477"/>
                </a:cubicBezTo>
                <a:cubicBezTo>
                  <a:pt x="89978" y="236143"/>
                  <a:pt x="91692" y="230142"/>
                  <a:pt x="97788" y="226237"/>
                </a:cubicBezTo>
                <a:cubicBezTo>
                  <a:pt x="106551" y="220427"/>
                  <a:pt x="109599" y="208806"/>
                  <a:pt x="121220" y="206520"/>
                </a:cubicBezTo>
                <a:cubicBezTo>
                  <a:pt x="121344" y="205425"/>
                  <a:pt x="121563" y="204339"/>
                  <a:pt x="121887" y="203282"/>
                </a:cubicBezTo>
                <a:cubicBezTo>
                  <a:pt x="124458" y="203282"/>
                  <a:pt x="127506" y="200424"/>
                  <a:pt x="129030" y="198519"/>
                </a:cubicBezTo>
                <a:cubicBezTo>
                  <a:pt x="130554" y="196614"/>
                  <a:pt x="130173" y="195566"/>
                  <a:pt x="130840" y="194519"/>
                </a:cubicBezTo>
                <a:cubicBezTo>
                  <a:pt x="131507" y="193471"/>
                  <a:pt x="132364" y="193471"/>
                  <a:pt x="132935" y="192614"/>
                </a:cubicBezTo>
                <a:cubicBezTo>
                  <a:pt x="134584" y="189709"/>
                  <a:pt x="135431" y="186422"/>
                  <a:pt x="135412" y="183089"/>
                </a:cubicBezTo>
                <a:cubicBezTo>
                  <a:pt x="135412" y="178802"/>
                  <a:pt x="136936" y="175469"/>
                  <a:pt x="137412" y="171278"/>
                </a:cubicBezTo>
                <a:cubicBezTo>
                  <a:pt x="139032" y="155275"/>
                  <a:pt x="152271" y="141941"/>
                  <a:pt x="160653" y="130130"/>
                </a:cubicBezTo>
                <a:cubicBezTo>
                  <a:pt x="162444" y="127596"/>
                  <a:pt x="163768" y="124758"/>
                  <a:pt x="164558" y="121748"/>
                </a:cubicBezTo>
                <a:cubicBezTo>
                  <a:pt x="165730" y="118861"/>
                  <a:pt x="167102" y="116061"/>
                  <a:pt x="168654" y="113365"/>
                </a:cubicBezTo>
                <a:cubicBezTo>
                  <a:pt x="169988" y="110222"/>
                  <a:pt x="169702" y="107270"/>
                  <a:pt x="171417" y="103840"/>
                </a:cubicBezTo>
                <a:cubicBezTo>
                  <a:pt x="173855" y="99792"/>
                  <a:pt x="175074" y="95135"/>
                  <a:pt x="174941" y="90410"/>
                </a:cubicBezTo>
                <a:cubicBezTo>
                  <a:pt x="174931" y="85924"/>
                  <a:pt x="174683" y="81438"/>
                  <a:pt x="174179" y="76980"/>
                </a:cubicBezTo>
                <a:cubicBezTo>
                  <a:pt x="231900" y="21735"/>
                  <a:pt x="286193" y="-5030"/>
                  <a:pt x="345629" y="780"/>
                </a:cubicBezTo>
                <a:lnTo>
                  <a:pt x="347057" y="3257"/>
                </a:lnTo>
                <a:cubicBezTo>
                  <a:pt x="349029" y="5981"/>
                  <a:pt x="351163" y="8590"/>
                  <a:pt x="353439" y="11067"/>
                </a:cubicBezTo>
                <a:cubicBezTo>
                  <a:pt x="358773" y="16877"/>
                  <a:pt x="361345" y="25069"/>
                  <a:pt x="366107" y="31355"/>
                </a:cubicBezTo>
                <a:cubicBezTo>
                  <a:pt x="371670" y="39280"/>
                  <a:pt x="376604" y="47624"/>
                  <a:pt x="380871" y="56311"/>
                </a:cubicBezTo>
                <a:cubicBezTo>
                  <a:pt x="394406" y="81885"/>
                  <a:pt x="405503" y="108670"/>
                  <a:pt x="414018" y="136321"/>
                </a:cubicBezTo>
                <a:close/>
              </a:path>
            </a:pathLst>
          </a:custGeom>
          <a:solidFill>
            <a:srgbClr val="BFBFBF">
              <a:alpha val="40000"/>
            </a:srgbClr>
          </a:solidFill>
          <a:ln w="9525"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DE1954E1-D683-403C-CD65-2EE1B07AA44E}"/>
              </a:ext>
            </a:extLst>
          </p:cNvPr>
          <p:cNvSpPr/>
          <p:nvPr/>
        </p:nvSpPr>
        <p:spPr>
          <a:xfrm>
            <a:off x="10294090" y="3970181"/>
            <a:ext cx="1171676" cy="1191024"/>
          </a:xfrm>
          <a:custGeom>
            <a:avLst/>
            <a:gdLst>
              <a:gd name="connsiteX0" fmla="*/ 734170 w 800997"/>
              <a:gd name="connsiteY0" fmla="*/ 449655 h 814224"/>
              <a:gd name="connsiteX1" fmla="*/ 356314 w 800997"/>
              <a:gd name="connsiteY1" fmla="*/ 714259 h 814224"/>
              <a:gd name="connsiteX2" fmla="*/ 117332 w 800997"/>
              <a:gd name="connsiteY2" fmla="*/ 808842 h 814224"/>
              <a:gd name="connsiteX3" fmla="*/ 49990 w 800997"/>
              <a:gd name="connsiteY3" fmla="*/ 778743 h 814224"/>
              <a:gd name="connsiteX4" fmla="*/ 25606 w 800997"/>
              <a:gd name="connsiteY4" fmla="*/ 758074 h 814224"/>
              <a:gd name="connsiteX5" fmla="*/ 269 w 800997"/>
              <a:gd name="connsiteY5" fmla="*/ 666920 h 814224"/>
              <a:gd name="connsiteX6" fmla="*/ 3032 w 800997"/>
              <a:gd name="connsiteY6" fmla="*/ 639488 h 814224"/>
              <a:gd name="connsiteX7" fmla="*/ 19224 w 800997"/>
              <a:gd name="connsiteY7" fmla="*/ 536523 h 814224"/>
              <a:gd name="connsiteX8" fmla="*/ 27701 w 800997"/>
              <a:gd name="connsiteY8" fmla="*/ 519949 h 814224"/>
              <a:gd name="connsiteX9" fmla="*/ 45704 w 800997"/>
              <a:gd name="connsiteY9" fmla="*/ 496994 h 814224"/>
              <a:gd name="connsiteX10" fmla="*/ 118951 w 800997"/>
              <a:gd name="connsiteY10" fmla="*/ 274109 h 814224"/>
              <a:gd name="connsiteX11" fmla="*/ 121904 w 800997"/>
              <a:gd name="connsiteY11" fmla="*/ 215530 h 814224"/>
              <a:gd name="connsiteX12" fmla="*/ 211534 w 800997"/>
              <a:gd name="connsiteY12" fmla="*/ 138187 h 814224"/>
              <a:gd name="connsiteX13" fmla="*/ 277637 w 800997"/>
              <a:gd name="connsiteY13" fmla="*/ 77418 h 814224"/>
              <a:gd name="connsiteX14" fmla="*/ 333454 w 800997"/>
              <a:gd name="connsiteY14" fmla="*/ 23506 h 814224"/>
              <a:gd name="connsiteX15" fmla="*/ 335073 w 800997"/>
              <a:gd name="connsiteY15" fmla="*/ 22744 h 814224"/>
              <a:gd name="connsiteX16" fmla="*/ 335073 w 800997"/>
              <a:gd name="connsiteY16" fmla="*/ 22744 h 814224"/>
              <a:gd name="connsiteX17" fmla="*/ 410320 w 800997"/>
              <a:gd name="connsiteY17" fmla="*/ 9695 h 814224"/>
              <a:gd name="connsiteX18" fmla="*/ 488997 w 800997"/>
              <a:gd name="connsiteY18" fmla="*/ 170 h 814224"/>
              <a:gd name="connsiteX19" fmla="*/ 529478 w 800997"/>
              <a:gd name="connsiteY19" fmla="*/ 6647 h 814224"/>
              <a:gd name="connsiteX20" fmla="*/ 548528 w 800997"/>
              <a:gd name="connsiteY20" fmla="*/ 17029 h 814224"/>
              <a:gd name="connsiteX21" fmla="*/ 569674 w 800997"/>
              <a:gd name="connsiteY21" fmla="*/ 25697 h 814224"/>
              <a:gd name="connsiteX22" fmla="*/ 573579 w 800997"/>
              <a:gd name="connsiteY22" fmla="*/ 25697 h 814224"/>
              <a:gd name="connsiteX23" fmla="*/ 600820 w 800997"/>
              <a:gd name="connsiteY23" fmla="*/ 26554 h 814224"/>
              <a:gd name="connsiteX24" fmla="*/ 612917 w 800997"/>
              <a:gd name="connsiteY24" fmla="*/ 29412 h 814224"/>
              <a:gd name="connsiteX25" fmla="*/ 624823 w 800997"/>
              <a:gd name="connsiteY25" fmla="*/ 36651 h 814224"/>
              <a:gd name="connsiteX26" fmla="*/ 675877 w 800997"/>
              <a:gd name="connsiteY26" fmla="*/ 79323 h 814224"/>
              <a:gd name="connsiteX27" fmla="*/ 678830 w 800997"/>
              <a:gd name="connsiteY27" fmla="*/ 82561 h 814224"/>
              <a:gd name="connsiteX28" fmla="*/ 707405 w 800997"/>
              <a:gd name="connsiteY28" fmla="*/ 122566 h 814224"/>
              <a:gd name="connsiteX29" fmla="*/ 751887 w 800997"/>
              <a:gd name="connsiteY29" fmla="*/ 168762 h 814224"/>
              <a:gd name="connsiteX30" fmla="*/ 734170 w 800997"/>
              <a:gd name="connsiteY30" fmla="*/ 449655 h 814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00997" h="814224">
                <a:moveTo>
                  <a:pt x="734170" y="449655"/>
                </a:moveTo>
                <a:cubicBezTo>
                  <a:pt x="621775" y="529760"/>
                  <a:pt x="491854" y="676731"/>
                  <a:pt x="356314" y="714259"/>
                </a:cubicBezTo>
                <a:cubicBezTo>
                  <a:pt x="220773" y="751788"/>
                  <a:pt x="201247" y="836274"/>
                  <a:pt x="117332" y="808842"/>
                </a:cubicBezTo>
                <a:cubicBezTo>
                  <a:pt x="93672" y="801784"/>
                  <a:pt x="71030" y="791669"/>
                  <a:pt x="49990" y="778743"/>
                </a:cubicBezTo>
                <a:cubicBezTo>
                  <a:pt x="40989" y="772962"/>
                  <a:pt x="32787" y="766008"/>
                  <a:pt x="25606" y="758074"/>
                </a:cubicBezTo>
                <a:cubicBezTo>
                  <a:pt x="6556" y="736357"/>
                  <a:pt x="-1636" y="707782"/>
                  <a:pt x="269" y="666920"/>
                </a:cubicBezTo>
                <a:cubicBezTo>
                  <a:pt x="745" y="657966"/>
                  <a:pt x="1698" y="648918"/>
                  <a:pt x="3032" y="639488"/>
                </a:cubicBezTo>
                <a:cubicBezTo>
                  <a:pt x="126" y="604369"/>
                  <a:pt x="5679" y="569060"/>
                  <a:pt x="19224" y="536523"/>
                </a:cubicBezTo>
                <a:cubicBezTo>
                  <a:pt x="21748" y="530846"/>
                  <a:pt x="24577" y="525312"/>
                  <a:pt x="27701" y="519949"/>
                </a:cubicBezTo>
                <a:cubicBezTo>
                  <a:pt x="32587" y="511491"/>
                  <a:pt x="38655" y="503757"/>
                  <a:pt x="45704" y="496994"/>
                </a:cubicBezTo>
                <a:cubicBezTo>
                  <a:pt x="85137" y="399648"/>
                  <a:pt x="135715" y="346213"/>
                  <a:pt x="118951" y="274109"/>
                </a:cubicBezTo>
                <a:cubicBezTo>
                  <a:pt x="113407" y="254792"/>
                  <a:pt x="114445" y="234190"/>
                  <a:pt x="121904" y="215530"/>
                </a:cubicBezTo>
                <a:cubicBezTo>
                  <a:pt x="136382" y="181907"/>
                  <a:pt x="174100" y="163047"/>
                  <a:pt x="211534" y="138187"/>
                </a:cubicBezTo>
                <a:cubicBezTo>
                  <a:pt x="237451" y="122614"/>
                  <a:pt x="259949" y="101945"/>
                  <a:pt x="277637" y="77418"/>
                </a:cubicBezTo>
                <a:cubicBezTo>
                  <a:pt x="291477" y="55091"/>
                  <a:pt x="310661" y="36565"/>
                  <a:pt x="333454" y="23506"/>
                </a:cubicBezTo>
                <a:lnTo>
                  <a:pt x="335073" y="22744"/>
                </a:lnTo>
                <a:lnTo>
                  <a:pt x="335073" y="22744"/>
                </a:lnTo>
                <a:cubicBezTo>
                  <a:pt x="358400" y="11305"/>
                  <a:pt x="384508" y="6780"/>
                  <a:pt x="410320" y="9695"/>
                </a:cubicBezTo>
                <a:cubicBezTo>
                  <a:pt x="437848" y="12743"/>
                  <a:pt x="461946" y="2360"/>
                  <a:pt x="488997" y="170"/>
                </a:cubicBezTo>
                <a:cubicBezTo>
                  <a:pt x="502799" y="-659"/>
                  <a:pt x="516620" y="1551"/>
                  <a:pt x="529478" y="6647"/>
                </a:cubicBezTo>
                <a:cubicBezTo>
                  <a:pt x="536279" y="9209"/>
                  <a:pt x="542689" y="12705"/>
                  <a:pt x="548528" y="17029"/>
                </a:cubicBezTo>
                <a:cubicBezTo>
                  <a:pt x="557386" y="23601"/>
                  <a:pt x="558053" y="26554"/>
                  <a:pt x="569674" y="25697"/>
                </a:cubicBezTo>
                <a:cubicBezTo>
                  <a:pt x="570912" y="25697"/>
                  <a:pt x="572341" y="25697"/>
                  <a:pt x="573579" y="25697"/>
                </a:cubicBezTo>
                <a:cubicBezTo>
                  <a:pt x="582666" y="25078"/>
                  <a:pt x="591791" y="25363"/>
                  <a:pt x="600820" y="26554"/>
                </a:cubicBezTo>
                <a:cubicBezTo>
                  <a:pt x="604964" y="26973"/>
                  <a:pt x="609031" y="27935"/>
                  <a:pt x="612917" y="29412"/>
                </a:cubicBezTo>
                <a:cubicBezTo>
                  <a:pt x="617194" y="31269"/>
                  <a:pt x="621204" y="33707"/>
                  <a:pt x="624823" y="36651"/>
                </a:cubicBezTo>
                <a:cubicBezTo>
                  <a:pt x="643197" y="49166"/>
                  <a:pt x="660304" y="63454"/>
                  <a:pt x="675877" y="79323"/>
                </a:cubicBezTo>
                <a:cubicBezTo>
                  <a:pt x="676830" y="80275"/>
                  <a:pt x="677878" y="81418"/>
                  <a:pt x="678830" y="82561"/>
                </a:cubicBezTo>
                <a:cubicBezTo>
                  <a:pt x="689832" y="94782"/>
                  <a:pt x="699414" y="108202"/>
                  <a:pt x="707405" y="122566"/>
                </a:cubicBezTo>
                <a:cubicBezTo>
                  <a:pt x="724103" y="136053"/>
                  <a:pt x="739047" y="151570"/>
                  <a:pt x="751887" y="168762"/>
                </a:cubicBezTo>
                <a:cubicBezTo>
                  <a:pt x="822467" y="262107"/>
                  <a:pt x="817324" y="390314"/>
                  <a:pt x="734170" y="449655"/>
                </a:cubicBezTo>
                <a:close/>
              </a:path>
            </a:pathLst>
          </a:custGeom>
          <a:solidFill>
            <a:srgbClr val="FFFFFF"/>
          </a:solidFill>
          <a:ln w="9525"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4F2B4E6F-1D0B-FE7D-0D00-946934B37123}"/>
              </a:ext>
            </a:extLst>
          </p:cNvPr>
          <p:cNvSpPr/>
          <p:nvPr/>
        </p:nvSpPr>
        <p:spPr>
          <a:xfrm>
            <a:off x="10335029" y="4285175"/>
            <a:ext cx="184208" cy="444320"/>
          </a:xfrm>
          <a:custGeom>
            <a:avLst/>
            <a:gdLst>
              <a:gd name="connsiteX0" fmla="*/ 90964 w 125931"/>
              <a:gd name="connsiteY0" fmla="*/ 58579 h 303752"/>
              <a:gd name="connsiteX1" fmla="*/ 93916 w 125931"/>
              <a:gd name="connsiteY1" fmla="*/ 0 h 303752"/>
              <a:gd name="connsiteX2" fmla="*/ 122015 w 125931"/>
              <a:gd name="connsiteY2" fmla="*/ 122777 h 303752"/>
              <a:gd name="connsiteX3" fmla="*/ 45815 w 125931"/>
              <a:gd name="connsiteY3" fmla="*/ 265652 h 303752"/>
              <a:gd name="connsiteX4" fmla="*/ 0 w 125931"/>
              <a:gd name="connsiteY4" fmla="*/ 303752 h 303752"/>
              <a:gd name="connsiteX5" fmla="*/ 18002 w 125931"/>
              <a:gd name="connsiteY5" fmla="*/ 280892 h 303752"/>
              <a:gd name="connsiteX6" fmla="*/ 18002 w 125931"/>
              <a:gd name="connsiteY6" fmla="*/ 280892 h 303752"/>
              <a:gd name="connsiteX7" fmla="*/ 90964 w 125931"/>
              <a:gd name="connsiteY7" fmla="*/ 58579 h 303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931" h="303752">
                <a:moveTo>
                  <a:pt x="90964" y="58579"/>
                </a:moveTo>
                <a:cubicBezTo>
                  <a:pt x="85420" y="39262"/>
                  <a:pt x="86458" y="18659"/>
                  <a:pt x="93916" y="0"/>
                </a:cubicBezTo>
                <a:cubicBezTo>
                  <a:pt x="86677" y="58674"/>
                  <a:pt x="140589" y="111347"/>
                  <a:pt x="122015" y="122777"/>
                </a:cubicBezTo>
                <a:cubicBezTo>
                  <a:pt x="103441" y="134207"/>
                  <a:pt x="68390" y="226504"/>
                  <a:pt x="45815" y="265652"/>
                </a:cubicBezTo>
                <a:cubicBezTo>
                  <a:pt x="28004" y="296228"/>
                  <a:pt x="11811" y="290131"/>
                  <a:pt x="0" y="303752"/>
                </a:cubicBezTo>
                <a:cubicBezTo>
                  <a:pt x="4867" y="295304"/>
                  <a:pt x="10934" y="287607"/>
                  <a:pt x="18002" y="280892"/>
                </a:cubicBezTo>
                <a:lnTo>
                  <a:pt x="18002" y="280892"/>
                </a:lnTo>
                <a:cubicBezTo>
                  <a:pt x="57150" y="183928"/>
                  <a:pt x="107728" y="130683"/>
                  <a:pt x="90964" y="58579"/>
                </a:cubicBezTo>
                <a:close/>
              </a:path>
            </a:pathLst>
          </a:custGeom>
          <a:solidFill>
            <a:srgbClr val="BFBFBF">
              <a:alpha val="40000"/>
            </a:srgbClr>
          </a:solidFill>
          <a:ln w="9525"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1C641266-1105-043B-AC8B-097ABCDACD0C}"/>
              </a:ext>
            </a:extLst>
          </p:cNvPr>
          <p:cNvSpPr/>
          <p:nvPr/>
        </p:nvSpPr>
        <p:spPr>
          <a:xfrm>
            <a:off x="10294648" y="4104650"/>
            <a:ext cx="1171325" cy="1057191"/>
          </a:xfrm>
          <a:custGeom>
            <a:avLst/>
            <a:gdLst>
              <a:gd name="connsiteX0" fmla="*/ 752173 w 800757"/>
              <a:gd name="connsiteY0" fmla="*/ 76740 h 722731"/>
              <a:gd name="connsiteX1" fmla="*/ 748362 w 800757"/>
              <a:gd name="connsiteY1" fmla="*/ 85122 h 722731"/>
              <a:gd name="connsiteX2" fmla="*/ 746457 w 800757"/>
              <a:gd name="connsiteY2" fmla="*/ 86455 h 722731"/>
              <a:gd name="connsiteX3" fmla="*/ 743028 w 800757"/>
              <a:gd name="connsiteY3" fmla="*/ 87408 h 722731"/>
              <a:gd name="connsiteX4" fmla="*/ 741504 w 800757"/>
              <a:gd name="connsiteY4" fmla="*/ 87408 h 722731"/>
              <a:gd name="connsiteX5" fmla="*/ 735504 w 800757"/>
              <a:gd name="connsiteY5" fmla="*/ 88170 h 722731"/>
              <a:gd name="connsiteX6" fmla="*/ 728169 w 800757"/>
              <a:gd name="connsiteY6" fmla="*/ 85694 h 722731"/>
              <a:gd name="connsiteX7" fmla="*/ 684735 w 800757"/>
              <a:gd name="connsiteY7" fmla="*/ 50927 h 722731"/>
              <a:gd name="connsiteX8" fmla="*/ 669114 w 800757"/>
              <a:gd name="connsiteY8" fmla="*/ 31877 h 722731"/>
              <a:gd name="connsiteX9" fmla="*/ 636729 w 800757"/>
              <a:gd name="connsiteY9" fmla="*/ 6350 h 722731"/>
              <a:gd name="connsiteX10" fmla="*/ 585294 w 800757"/>
              <a:gd name="connsiteY10" fmla="*/ 19495 h 722731"/>
              <a:gd name="connsiteX11" fmla="*/ 590342 w 800757"/>
              <a:gd name="connsiteY11" fmla="*/ 29972 h 722731"/>
              <a:gd name="connsiteX12" fmla="*/ 591009 w 800757"/>
              <a:gd name="connsiteY12" fmla="*/ 46641 h 722731"/>
              <a:gd name="connsiteX13" fmla="*/ 582723 w 800757"/>
              <a:gd name="connsiteY13" fmla="*/ 73978 h 722731"/>
              <a:gd name="connsiteX14" fmla="*/ 574340 w 800757"/>
              <a:gd name="connsiteY14" fmla="*/ 81121 h 722731"/>
              <a:gd name="connsiteX15" fmla="*/ 555290 w 800757"/>
              <a:gd name="connsiteY15" fmla="*/ 76073 h 722731"/>
              <a:gd name="connsiteX16" fmla="*/ 575865 w 800757"/>
              <a:gd name="connsiteY16" fmla="*/ 105410 h 722731"/>
              <a:gd name="connsiteX17" fmla="*/ 589866 w 800757"/>
              <a:gd name="connsiteY17" fmla="*/ 117316 h 722731"/>
              <a:gd name="connsiteX18" fmla="*/ 608916 w 800757"/>
              <a:gd name="connsiteY18" fmla="*/ 135604 h 722731"/>
              <a:gd name="connsiteX19" fmla="*/ 622347 w 800757"/>
              <a:gd name="connsiteY19" fmla="*/ 140748 h 722731"/>
              <a:gd name="connsiteX20" fmla="*/ 698547 w 800757"/>
              <a:gd name="connsiteY20" fmla="*/ 150273 h 722731"/>
              <a:gd name="connsiteX21" fmla="*/ 737218 w 800757"/>
              <a:gd name="connsiteY21" fmla="*/ 163036 h 722731"/>
              <a:gd name="connsiteX22" fmla="*/ 740171 w 800757"/>
              <a:gd name="connsiteY22" fmla="*/ 188944 h 722731"/>
              <a:gd name="connsiteX23" fmla="*/ 641206 w 800757"/>
              <a:gd name="connsiteY23" fmla="*/ 187420 h 722731"/>
              <a:gd name="connsiteX24" fmla="*/ 627776 w 800757"/>
              <a:gd name="connsiteY24" fmla="*/ 184944 h 722731"/>
              <a:gd name="connsiteX25" fmla="*/ 591485 w 800757"/>
              <a:gd name="connsiteY25" fmla="*/ 209328 h 722731"/>
              <a:gd name="connsiteX26" fmla="*/ 597772 w 800757"/>
              <a:gd name="connsiteY26" fmla="*/ 262954 h 722731"/>
              <a:gd name="connsiteX27" fmla="*/ 605868 w 800757"/>
              <a:gd name="connsiteY27" fmla="*/ 284956 h 722731"/>
              <a:gd name="connsiteX28" fmla="*/ 581199 w 800757"/>
              <a:gd name="connsiteY28" fmla="*/ 302482 h 722731"/>
              <a:gd name="connsiteX29" fmla="*/ 577484 w 800757"/>
              <a:gd name="connsiteY29" fmla="*/ 303149 h 722731"/>
              <a:gd name="connsiteX30" fmla="*/ 580627 w 800757"/>
              <a:gd name="connsiteY30" fmla="*/ 349345 h 722731"/>
              <a:gd name="connsiteX31" fmla="*/ 559768 w 800757"/>
              <a:gd name="connsiteY31" fmla="*/ 415163 h 722731"/>
              <a:gd name="connsiteX32" fmla="*/ 488425 w 800757"/>
              <a:gd name="connsiteY32" fmla="*/ 442976 h 722731"/>
              <a:gd name="connsiteX33" fmla="*/ 465565 w 800757"/>
              <a:gd name="connsiteY33" fmla="*/ 454406 h 722731"/>
              <a:gd name="connsiteX34" fmla="*/ 410130 w 800757"/>
              <a:gd name="connsiteY34" fmla="*/ 502031 h 722731"/>
              <a:gd name="connsiteX35" fmla="*/ 356504 w 800757"/>
              <a:gd name="connsiteY35" fmla="*/ 546418 h 722731"/>
              <a:gd name="connsiteX36" fmla="*/ 348789 w 800757"/>
              <a:gd name="connsiteY36" fmla="*/ 553276 h 722731"/>
              <a:gd name="connsiteX37" fmla="*/ 310689 w 800757"/>
              <a:gd name="connsiteY37" fmla="*/ 587756 h 722731"/>
              <a:gd name="connsiteX38" fmla="*/ 268302 w 800757"/>
              <a:gd name="connsiteY38" fmla="*/ 615664 h 722731"/>
              <a:gd name="connsiteX39" fmla="*/ 257825 w 800757"/>
              <a:gd name="connsiteY39" fmla="*/ 621379 h 722731"/>
              <a:gd name="connsiteX40" fmla="*/ 252682 w 800757"/>
              <a:gd name="connsiteY40" fmla="*/ 623856 h 722731"/>
              <a:gd name="connsiteX41" fmla="*/ 249538 w 800757"/>
              <a:gd name="connsiteY41" fmla="*/ 627761 h 722731"/>
              <a:gd name="connsiteX42" fmla="*/ 149335 w 800757"/>
              <a:gd name="connsiteY42" fmla="*/ 691388 h 722731"/>
              <a:gd name="connsiteX43" fmla="*/ 114855 w 800757"/>
              <a:gd name="connsiteY43" fmla="*/ 685959 h 722731"/>
              <a:gd name="connsiteX44" fmla="*/ 50465 w 800757"/>
              <a:gd name="connsiteY44" fmla="*/ 654431 h 722731"/>
              <a:gd name="connsiteX45" fmla="*/ 22938 w 800757"/>
              <a:gd name="connsiteY45" fmla="*/ 610807 h 722731"/>
              <a:gd name="connsiteX46" fmla="*/ 78564 w 800757"/>
              <a:gd name="connsiteY46" fmla="*/ 601282 h 722731"/>
              <a:gd name="connsiteX47" fmla="*/ 147811 w 800757"/>
              <a:gd name="connsiteY47" fmla="*/ 568039 h 722731"/>
              <a:gd name="connsiteX48" fmla="*/ 121617 w 800757"/>
              <a:gd name="connsiteY48" fmla="*/ 545941 h 722731"/>
              <a:gd name="connsiteX49" fmla="*/ 37702 w 800757"/>
              <a:gd name="connsiteY49" fmla="*/ 551466 h 722731"/>
              <a:gd name="connsiteX50" fmla="*/ 18652 w 800757"/>
              <a:gd name="connsiteY50" fmla="*/ 446691 h 722731"/>
              <a:gd name="connsiteX51" fmla="*/ 19224 w 800757"/>
              <a:gd name="connsiteY51" fmla="*/ 444977 h 722731"/>
              <a:gd name="connsiteX52" fmla="*/ 3031 w 800757"/>
              <a:gd name="connsiteY52" fmla="*/ 547942 h 722731"/>
              <a:gd name="connsiteX53" fmla="*/ 269 w 800757"/>
              <a:gd name="connsiteY53" fmla="*/ 575374 h 722731"/>
              <a:gd name="connsiteX54" fmla="*/ 25605 w 800757"/>
              <a:gd name="connsiteY54" fmla="*/ 666528 h 722731"/>
              <a:gd name="connsiteX55" fmla="*/ 49989 w 800757"/>
              <a:gd name="connsiteY55" fmla="*/ 687197 h 722731"/>
              <a:gd name="connsiteX56" fmla="*/ 117331 w 800757"/>
              <a:gd name="connsiteY56" fmla="*/ 717296 h 722731"/>
              <a:gd name="connsiteX57" fmla="*/ 356313 w 800757"/>
              <a:gd name="connsiteY57" fmla="*/ 622903 h 722731"/>
              <a:gd name="connsiteX58" fmla="*/ 734170 w 800757"/>
              <a:gd name="connsiteY58" fmla="*/ 358299 h 722731"/>
              <a:gd name="connsiteX59" fmla="*/ 752173 w 800757"/>
              <a:gd name="connsiteY59" fmla="*/ 76740 h 72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800757" h="722731">
                <a:moveTo>
                  <a:pt x="752173" y="76740"/>
                </a:moveTo>
                <a:cubicBezTo>
                  <a:pt x="751077" y="79607"/>
                  <a:pt x="749810" y="82407"/>
                  <a:pt x="748362" y="85122"/>
                </a:cubicBezTo>
                <a:cubicBezTo>
                  <a:pt x="747791" y="86074"/>
                  <a:pt x="747600" y="86170"/>
                  <a:pt x="746457" y="86455"/>
                </a:cubicBezTo>
                <a:lnTo>
                  <a:pt x="743028" y="87408"/>
                </a:lnTo>
                <a:cubicBezTo>
                  <a:pt x="742524" y="87360"/>
                  <a:pt x="742009" y="87360"/>
                  <a:pt x="741504" y="87408"/>
                </a:cubicBezTo>
                <a:cubicBezTo>
                  <a:pt x="739657" y="88370"/>
                  <a:pt x="737532" y="88637"/>
                  <a:pt x="735504" y="88170"/>
                </a:cubicBezTo>
                <a:cubicBezTo>
                  <a:pt x="732980" y="87589"/>
                  <a:pt x="730522" y="86760"/>
                  <a:pt x="728169" y="85694"/>
                </a:cubicBezTo>
                <a:cubicBezTo>
                  <a:pt x="711996" y="76407"/>
                  <a:pt x="697346" y="64681"/>
                  <a:pt x="684735" y="50927"/>
                </a:cubicBezTo>
                <a:cubicBezTo>
                  <a:pt x="679211" y="44736"/>
                  <a:pt x="674448" y="37878"/>
                  <a:pt x="669114" y="31877"/>
                </a:cubicBezTo>
                <a:cubicBezTo>
                  <a:pt x="660285" y="21143"/>
                  <a:pt x="649236" y="12427"/>
                  <a:pt x="636729" y="6350"/>
                </a:cubicBezTo>
                <a:cubicBezTo>
                  <a:pt x="623108" y="-31"/>
                  <a:pt x="576817" y="-8414"/>
                  <a:pt x="585294" y="19495"/>
                </a:cubicBezTo>
                <a:cubicBezTo>
                  <a:pt x="586437" y="23210"/>
                  <a:pt x="588914" y="26353"/>
                  <a:pt x="590342" y="29972"/>
                </a:cubicBezTo>
                <a:cubicBezTo>
                  <a:pt x="591943" y="35382"/>
                  <a:pt x="592171" y="41116"/>
                  <a:pt x="591009" y="46641"/>
                </a:cubicBezTo>
                <a:cubicBezTo>
                  <a:pt x="590342" y="56261"/>
                  <a:pt x="587504" y="65605"/>
                  <a:pt x="582723" y="73978"/>
                </a:cubicBezTo>
                <a:cubicBezTo>
                  <a:pt x="580903" y="77311"/>
                  <a:pt x="577922" y="79855"/>
                  <a:pt x="574340" y="81121"/>
                </a:cubicBezTo>
                <a:cubicBezTo>
                  <a:pt x="569483" y="82550"/>
                  <a:pt x="551576" y="65405"/>
                  <a:pt x="555290" y="76073"/>
                </a:cubicBezTo>
                <a:cubicBezTo>
                  <a:pt x="559082" y="87675"/>
                  <a:pt x="566244" y="97895"/>
                  <a:pt x="575865" y="105410"/>
                </a:cubicBezTo>
                <a:cubicBezTo>
                  <a:pt x="580970" y="108839"/>
                  <a:pt x="585666" y="112830"/>
                  <a:pt x="589866" y="117316"/>
                </a:cubicBezTo>
                <a:cubicBezTo>
                  <a:pt x="594705" y="124813"/>
                  <a:pt x="601220" y="131080"/>
                  <a:pt x="608916" y="135604"/>
                </a:cubicBezTo>
                <a:cubicBezTo>
                  <a:pt x="613146" y="137910"/>
                  <a:pt x="617660" y="139634"/>
                  <a:pt x="622347" y="140748"/>
                </a:cubicBezTo>
                <a:cubicBezTo>
                  <a:pt x="647426" y="146072"/>
                  <a:pt x="672925" y="149263"/>
                  <a:pt x="698547" y="150273"/>
                </a:cubicBezTo>
                <a:cubicBezTo>
                  <a:pt x="712644" y="151225"/>
                  <a:pt x="728360" y="152940"/>
                  <a:pt x="737218" y="163036"/>
                </a:cubicBezTo>
                <a:cubicBezTo>
                  <a:pt x="743438" y="170247"/>
                  <a:pt x="744610" y="180524"/>
                  <a:pt x="740171" y="188944"/>
                </a:cubicBezTo>
                <a:cubicBezTo>
                  <a:pt x="728741" y="219139"/>
                  <a:pt x="660732" y="192278"/>
                  <a:pt x="641206" y="187420"/>
                </a:cubicBezTo>
                <a:cubicBezTo>
                  <a:pt x="636834" y="186116"/>
                  <a:pt x="632329" y="185287"/>
                  <a:pt x="627776" y="184944"/>
                </a:cubicBezTo>
                <a:cubicBezTo>
                  <a:pt x="611841" y="184934"/>
                  <a:pt x="597496" y="194574"/>
                  <a:pt x="591485" y="209328"/>
                </a:cubicBezTo>
                <a:cubicBezTo>
                  <a:pt x="584628" y="226282"/>
                  <a:pt x="590057" y="246856"/>
                  <a:pt x="597772" y="262954"/>
                </a:cubicBezTo>
                <a:cubicBezTo>
                  <a:pt x="601935" y="269659"/>
                  <a:pt x="604687" y="277146"/>
                  <a:pt x="605868" y="284956"/>
                </a:cubicBezTo>
                <a:cubicBezTo>
                  <a:pt x="605868" y="300006"/>
                  <a:pt x="593200" y="300863"/>
                  <a:pt x="581199" y="302482"/>
                </a:cubicBezTo>
                <a:cubicBezTo>
                  <a:pt x="579932" y="302482"/>
                  <a:pt x="578675" y="302711"/>
                  <a:pt x="577484" y="303149"/>
                </a:cubicBezTo>
                <a:cubicBezTo>
                  <a:pt x="563387" y="313627"/>
                  <a:pt x="577484" y="335725"/>
                  <a:pt x="580627" y="349345"/>
                </a:cubicBezTo>
                <a:cubicBezTo>
                  <a:pt x="586133" y="373444"/>
                  <a:pt x="578151" y="398637"/>
                  <a:pt x="559768" y="415163"/>
                </a:cubicBezTo>
                <a:cubicBezTo>
                  <a:pt x="539193" y="431832"/>
                  <a:pt x="512904" y="434213"/>
                  <a:pt x="488425" y="442976"/>
                </a:cubicBezTo>
                <a:cubicBezTo>
                  <a:pt x="480424" y="445976"/>
                  <a:pt x="472766" y="449806"/>
                  <a:pt x="465565" y="454406"/>
                </a:cubicBezTo>
                <a:cubicBezTo>
                  <a:pt x="444229" y="467551"/>
                  <a:pt x="428989" y="486124"/>
                  <a:pt x="410130" y="502031"/>
                </a:cubicBezTo>
                <a:cubicBezTo>
                  <a:pt x="391270" y="517938"/>
                  <a:pt x="373935" y="530606"/>
                  <a:pt x="356504" y="546418"/>
                </a:cubicBezTo>
                <a:lnTo>
                  <a:pt x="348789" y="553276"/>
                </a:lnTo>
                <a:lnTo>
                  <a:pt x="310689" y="587756"/>
                </a:lnTo>
                <a:cubicBezTo>
                  <a:pt x="298030" y="599129"/>
                  <a:pt x="283742" y="608530"/>
                  <a:pt x="268302" y="615664"/>
                </a:cubicBezTo>
                <a:cubicBezTo>
                  <a:pt x="264588" y="617379"/>
                  <a:pt x="261444" y="619570"/>
                  <a:pt x="257825" y="621379"/>
                </a:cubicBezTo>
                <a:cubicBezTo>
                  <a:pt x="255987" y="621913"/>
                  <a:pt x="254244" y="622751"/>
                  <a:pt x="252682" y="623856"/>
                </a:cubicBezTo>
                <a:cubicBezTo>
                  <a:pt x="251443" y="625094"/>
                  <a:pt x="250967" y="626523"/>
                  <a:pt x="249538" y="627761"/>
                </a:cubicBezTo>
                <a:cubicBezTo>
                  <a:pt x="218296" y="655193"/>
                  <a:pt x="197341" y="688912"/>
                  <a:pt x="149335" y="691388"/>
                </a:cubicBezTo>
                <a:cubicBezTo>
                  <a:pt x="137572" y="692341"/>
                  <a:pt x="125751" y="690483"/>
                  <a:pt x="114855" y="685959"/>
                </a:cubicBezTo>
                <a:cubicBezTo>
                  <a:pt x="81993" y="670719"/>
                  <a:pt x="81898" y="651288"/>
                  <a:pt x="50465" y="654431"/>
                </a:cubicBezTo>
                <a:cubicBezTo>
                  <a:pt x="19033" y="657574"/>
                  <a:pt x="20652" y="613855"/>
                  <a:pt x="22938" y="610807"/>
                </a:cubicBezTo>
                <a:cubicBezTo>
                  <a:pt x="25225" y="607759"/>
                  <a:pt x="48180" y="612045"/>
                  <a:pt x="78564" y="601282"/>
                </a:cubicBezTo>
                <a:cubicBezTo>
                  <a:pt x="108949" y="590519"/>
                  <a:pt x="119712" y="592423"/>
                  <a:pt x="147811" y="568039"/>
                </a:cubicBezTo>
                <a:cubicBezTo>
                  <a:pt x="175910" y="543655"/>
                  <a:pt x="140001" y="547465"/>
                  <a:pt x="121617" y="545941"/>
                </a:cubicBezTo>
                <a:cubicBezTo>
                  <a:pt x="103234" y="544418"/>
                  <a:pt x="60848" y="556800"/>
                  <a:pt x="37702" y="551466"/>
                </a:cubicBezTo>
                <a:cubicBezTo>
                  <a:pt x="14557" y="546132"/>
                  <a:pt x="7317" y="485648"/>
                  <a:pt x="18652" y="446691"/>
                </a:cubicBezTo>
                <a:lnTo>
                  <a:pt x="19224" y="444977"/>
                </a:lnTo>
                <a:cubicBezTo>
                  <a:pt x="5679" y="477514"/>
                  <a:pt x="126" y="512823"/>
                  <a:pt x="3031" y="547942"/>
                </a:cubicBezTo>
                <a:cubicBezTo>
                  <a:pt x="1697" y="557467"/>
                  <a:pt x="745" y="566420"/>
                  <a:pt x="269" y="575374"/>
                </a:cubicBezTo>
                <a:cubicBezTo>
                  <a:pt x="-1636" y="616236"/>
                  <a:pt x="6555" y="644811"/>
                  <a:pt x="25605" y="666528"/>
                </a:cubicBezTo>
                <a:cubicBezTo>
                  <a:pt x="32787" y="674462"/>
                  <a:pt x="40988" y="681416"/>
                  <a:pt x="49989" y="687197"/>
                </a:cubicBezTo>
                <a:cubicBezTo>
                  <a:pt x="71030" y="700123"/>
                  <a:pt x="93671" y="710238"/>
                  <a:pt x="117331" y="717296"/>
                </a:cubicBezTo>
                <a:cubicBezTo>
                  <a:pt x="201246" y="744919"/>
                  <a:pt x="220772" y="660146"/>
                  <a:pt x="356313" y="622903"/>
                </a:cubicBezTo>
                <a:cubicBezTo>
                  <a:pt x="491854" y="585661"/>
                  <a:pt x="621775" y="438404"/>
                  <a:pt x="734170" y="358299"/>
                </a:cubicBezTo>
                <a:cubicBezTo>
                  <a:pt x="816943" y="298387"/>
                  <a:pt x="822086" y="170180"/>
                  <a:pt x="752173" y="76740"/>
                </a:cubicBezTo>
                <a:close/>
              </a:path>
            </a:pathLst>
          </a:custGeom>
          <a:solidFill>
            <a:srgbClr val="BFBFBF">
              <a:alpha val="40000"/>
            </a:srgbClr>
          </a:solidFill>
          <a:ln w="9525"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7C937EB1-2567-DB59-00AF-168EBC32384D}"/>
              </a:ext>
            </a:extLst>
          </p:cNvPr>
          <p:cNvSpPr/>
          <p:nvPr/>
        </p:nvSpPr>
        <p:spPr>
          <a:xfrm>
            <a:off x="10300335" y="4894321"/>
            <a:ext cx="225912" cy="109586"/>
          </a:xfrm>
          <a:custGeom>
            <a:avLst/>
            <a:gdLst>
              <a:gd name="connsiteX0" fmla="*/ 0 w 154441"/>
              <a:gd name="connsiteY0" fmla="*/ 0 h 74917"/>
              <a:gd name="connsiteX1" fmla="*/ 28575 w 154441"/>
              <a:gd name="connsiteY1" fmla="*/ 64198 h 74917"/>
              <a:gd name="connsiteX2" fmla="*/ 145066 w 154441"/>
              <a:gd name="connsiteY2" fmla="*/ 14764 h 74917"/>
              <a:gd name="connsiteX3" fmla="*/ 104490 w 154441"/>
              <a:gd name="connsiteY3" fmla="*/ 49721 h 74917"/>
              <a:gd name="connsiteX4" fmla="*/ 34004 w 154441"/>
              <a:gd name="connsiteY4" fmla="*/ 74771 h 74917"/>
              <a:gd name="connsiteX5" fmla="*/ 0 w 154441"/>
              <a:gd name="connsiteY5" fmla="*/ 0 h 74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441" h="74917">
                <a:moveTo>
                  <a:pt x="0" y="0"/>
                </a:moveTo>
                <a:cubicBezTo>
                  <a:pt x="0" y="0"/>
                  <a:pt x="8001" y="51625"/>
                  <a:pt x="28575" y="64198"/>
                </a:cubicBezTo>
                <a:cubicBezTo>
                  <a:pt x="49149" y="76771"/>
                  <a:pt x="121825" y="1238"/>
                  <a:pt x="145066" y="14764"/>
                </a:cubicBezTo>
                <a:cubicBezTo>
                  <a:pt x="168307" y="28289"/>
                  <a:pt x="145923" y="52102"/>
                  <a:pt x="104490" y="49721"/>
                </a:cubicBezTo>
                <a:cubicBezTo>
                  <a:pt x="63056" y="47339"/>
                  <a:pt x="61436" y="77248"/>
                  <a:pt x="34004" y="74771"/>
                </a:cubicBezTo>
                <a:cubicBezTo>
                  <a:pt x="6572" y="72295"/>
                  <a:pt x="0" y="0"/>
                  <a:pt x="0" y="0"/>
                </a:cubicBezTo>
                <a:close/>
              </a:path>
            </a:pathLst>
          </a:custGeom>
          <a:solidFill>
            <a:srgbClr val="8F7879"/>
          </a:solidFill>
          <a:ln w="9525"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5E649824-02AD-4C07-8586-9FA78C5AE8F1}"/>
              </a:ext>
            </a:extLst>
          </p:cNvPr>
          <p:cNvSpPr/>
          <p:nvPr/>
        </p:nvSpPr>
        <p:spPr>
          <a:xfrm>
            <a:off x="10332102" y="5015042"/>
            <a:ext cx="363881" cy="123318"/>
          </a:xfrm>
          <a:custGeom>
            <a:avLst/>
            <a:gdLst>
              <a:gd name="connsiteX0" fmla="*/ 194882 w 248761"/>
              <a:gd name="connsiteY0" fmla="*/ 58154 h 84304"/>
              <a:gd name="connsiteX1" fmla="*/ 81534 w 248761"/>
              <a:gd name="connsiteY1" fmla="*/ 80919 h 84304"/>
              <a:gd name="connsiteX2" fmla="*/ 24384 w 248761"/>
              <a:gd name="connsiteY2" fmla="*/ 64251 h 84304"/>
              <a:gd name="connsiteX3" fmla="*/ 0 w 248761"/>
              <a:gd name="connsiteY3" fmla="*/ 43581 h 84304"/>
              <a:gd name="connsiteX4" fmla="*/ 11906 w 248761"/>
              <a:gd name="connsiteY4" fmla="*/ 47677 h 84304"/>
              <a:gd name="connsiteX5" fmla="*/ 101442 w 248761"/>
              <a:gd name="connsiteY5" fmla="*/ 77014 h 84304"/>
              <a:gd name="connsiteX6" fmla="*/ 241173 w 248761"/>
              <a:gd name="connsiteY6" fmla="*/ 3671 h 84304"/>
              <a:gd name="connsiteX7" fmla="*/ 194882 w 248761"/>
              <a:gd name="connsiteY7" fmla="*/ 58154 h 8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8761" h="84304">
                <a:moveTo>
                  <a:pt x="194882" y="58154"/>
                </a:moveTo>
                <a:cubicBezTo>
                  <a:pt x="143733" y="76443"/>
                  <a:pt x="108490" y="91206"/>
                  <a:pt x="81534" y="80919"/>
                </a:cubicBezTo>
                <a:cubicBezTo>
                  <a:pt x="64199" y="74347"/>
                  <a:pt x="42291" y="69870"/>
                  <a:pt x="24384" y="64251"/>
                </a:cubicBezTo>
                <a:cubicBezTo>
                  <a:pt x="15383" y="58469"/>
                  <a:pt x="7182" y="51516"/>
                  <a:pt x="0" y="43581"/>
                </a:cubicBezTo>
                <a:cubicBezTo>
                  <a:pt x="3591" y="45858"/>
                  <a:pt x="7668" y="47258"/>
                  <a:pt x="11906" y="47677"/>
                </a:cubicBezTo>
                <a:cubicBezTo>
                  <a:pt x="53340" y="51678"/>
                  <a:pt x="75248" y="71394"/>
                  <a:pt x="101442" y="77014"/>
                </a:cubicBezTo>
                <a:cubicBezTo>
                  <a:pt x="127635" y="82634"/>
                  <a:pt x="223266" y="21864"/>
                  <a:pt x="241173" y="3671"/>
                </a:cubicBezTo>
                <a:cubicBezTo>
                  <a:pt x="259080" y="-14521"/>
                  <a:pt x="245936" y="39867"/>
                  <a:pt x="194882" y="58154"/>
                </a:cubicBezTo>
                <a:close/>
              </a:path>
            </a:pathLst>
          </a:custGeom>
          <a:solidFill>
            <a:srgbClr val="8F7879"/>
          </a:solidFill>
          <a:ln w="9525"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DE324F6B-DB79-5CD7-0FF0-D658D0B90C7C}"/>
              </a:ext>
            </a:extLst>
          </p:cNvPr>
          <p:cNvSpPr/>
          <p:nvPr/>
        </p:nvSpPr>
        <p:spPr>
          <a:xfrm>
            <a:off x="10921909" y="4438731"/>
            <a:ext cx="62639" cy="38829"/>
          </a:xfrm>
          <a:custGeom>
            <a:avLst/>
            <a:gdLst>
              <a:gd name="connsiteX0" fmla="*/ 36082 w 42822"/>
              <a:gd name="connsiteY0" fmla="*/ 5609 h 26545"/>
              <a:gd name="connsiteX1" fmla="*/ 4173 w 42822"/>
              <a:gd name="connsiteY1" fmla="*/ 19230 h 26545"/>
              <a:gd name="connsiteX2" fmla="*/ 36082 w 42822"/>
              <a:gd name="connsiteY2" fmla="*/ 5609 h 26545"/>
            </a:gdLst>
            <a:ahLst/>
            <a:cxnLst>
              <a:cxn ang="0">
                <a:pos x="connsiteX0" y="connsiteY0"/>
              </a:cxn>
              <a:cxn ang="0">
                <a:pos x="connsiteX1" y="connsiteY1"/>
              </a:cxn>
              <a:cxn ang="0">
                <a:pos x="connsiteX2" y="connsiteY2"/>
              </a:cxn>
            </a:cxnLst>
            <a:rect l="l" t="t" r="r" b="b"/>
            <a:pathLst>
              <a:path w="42822" h="26545">
                <a:moveTo>
                  <a:pt x="36082" y="5609"/>
                </a:moveTo>
                <a:cubicBezTo>
                  <a:pt x="21127" y="-7535"/>
                  <a:pt x="-11543" y="4657"/>
                  <a:pt x="4173" y="19230"/>
                </a:cubicBezTo>
                <a:cubicBezTo>
                  <a:pt x="19889" y="33803"/>
                  <a:pt x="58275" y="25230"/>
                  <a:pt x="36082" y="5609"/>
                </a:cubicBezTo>
                <a:close/>
              </a:path>
            </a:pathLst>
          </a:custGeom>
          <a:solidFill>
            <a:srgbClr val="3F4244"/>
          </a:solidFill>
          <a:ln w="9525"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CADE57EB-1359-13D1-4660-41BC7B8F4CCE}"/>
              </a:ext>
            </a:extLst>
          </p:cNvPr>
          <p:cNvSpPr/>
          <p:nvPr/>
        </p:nvSpPr>
        <p:spPr>
          <a:xfrm>
            <a:off x="10810279" y="4413877"/>
            <a:ext cx="219814" cy="99746"/>
          </a:xfrm>
          <a:custGeom>
            <a:avLst/>
            <a:gdLst>
              <a:gd name="connsiteX0" fmla="*/ 48387 w 150272"/>
              <a:gd name="connsiteY0" fmla="*/ 23743 h 68190"/>
              <a:gd name="connsiteX1" fmla="*/ 106680 w 150272"/>
              <a:gd name="connsiteY1" fmla="*/ 1168 h 68190"/>
              <a:gd name="connsiteX2" fmla="*/ 150114 w 150272"/>
              <a:gd name="connsiteY2" fmla="*/ 32410 h 68190"/>
              <a:gd name="connsiteX3" fmla="*/ 132779 w 150272"/>
              <a:gd name="connsiteY3" fmla="*/ 35173 h 68190"/>
              <a:gd name="connsiteX4" fmla="*/ 101346 w 150272"/>
              <a:gd name="connsiteY4" fmla="*/ 61938 h 68190"/>
              <a:gd name="connsiteX5" fmla="*/ 63246 w 150272"/>
              <a:gd name="connsiteY5" fmla="*/ 34315 h 68190"/>
              <a:gd name="connsiteX6" fmla="*/ 53721 w 150272"/>
              <a:gd name="connsiteY6" fmla="*/ 64414 h 68190"/>
              <a:gd name="connsiteX7" fmla="*/ 43053 w 150272"/>
              <a:gd name="connsiteY7" fmla="*/ 47936 h 68190"/>
              <a:gd name="connsiteX8" fmla="*/ 0 w 150272"/>
              <a:gd name="connsiteY8" fmla="*/ 65843 h 68190"/>
              <a:gd name="connsiteX9" fmla="*/ 48387 w 150272"/>
              <a:gd name="connsiteY9" fmla="*/ 23743 h 68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272" h="68190">
                <a:moveTo>
                  <a:pt x="48387" y="23743"/>
                </a:moveTo>
                <a:cubicBezTo>
                  <a:pt x="63722" y="13741"/>
                  <a:pt x="79438" y="-4832"/>
                  <a:pt x="106680" y="1168"/>
                </a:cubicBezTo>
                <a:cubicBezTo>
                  <a:pt x="133922" y="7169"/>
                  <a:pt x="148495" y="20790"/>
                  <a:pt x="150114" y="32410"/>
                </a:cubicBezTo>
                <a:cubicBezTo>
                  <a:pt x="151733" y="44031"/>
                  <a:pt x="140589" y="26219"/>
                  <a:pt x="132779" y="35173"/>
                </a:cubicBezTo>
                <a:cubicBezTo>
                  <a:pt x="124968" y="44126"/>
                  <a:pt x="122111" y="57652"/>
                  <a:pt x="101346" y="61938"/>
                </a:cubicBezTo>
                <a:cubicBezTo>
                  <a:pt x="80582" y="66224"/>
                  <a:pt x="55245" y="42888"/>
                  <a:pt x="63246" y="34315"/>
                </a:cubicBezTo>
                <a:cubicBezTo>
                  <a:pt x="71247" y="25743"/>
                  <a:pt x="56769" y="52318"/>
                  <a:pt x="53721" y="64414"/>
                </a:cubicBezTo>
                <a:cubicBezTo>
                  <a:pt x="50673" y="76511"/>
                  <a:pt x="37909" y="56413"/>
                  <a:pt x="43053" y="47936"/>
                </a:cubicBezTo>
                <a:cubicBezTo>
                  <a:pt x="48197" y="39459"/>
                  <a:pt x="0" y="65843"/>
                  <a:pt x="0" y="65843"/>
                </a:cubicBezTo>
                <a:cubicBezTo>
                  <a:pt x="14154" y="49689"/>
                  <a:pt x="30433" y="35534"/>
                  <a:pt x="48387" y="23743"/>
                </a:cubicBezTo>
                <a:close/>
              </a:path>
            </a:pathLst>
          </a:custGeom>
          <a:solidFill>
            <a:srgbClr val="BFBFBF">
              <a:alpha val="40000"/>
            </a:srgbClr>
          </a:solidFill>
          <a:ln w="9525" cap="flat">
            <a:no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796DD10D-97B2-4973-6A66-82853A28F4F6}"/>
              </a:ext>
            </a:extLst>
          </p:cNvPr>
          <p:cNvSpPr/>
          <p:nvPr/>
        </p:nvSpPr>
        <p:spPr>
          <a:xfrm>
            <a:off x="10603654" y="3969903"/>
            <a:ext cx="529869" cy="217115"/>
          </a:xfrm>
          <a:custGeom>
            <a:avLst/>
            <a:gdLst>
              <a:gd name="connsiteX0" fmla="*/ 317469 w 362236"/>
              <a:gd name="connsiteY0" fmla="*/ 58082 h 148427"/>
              <a:gd name="connsiteX1" fmla="*/ 304324 w 362236"/>
              <a:gd name="connsiteY1" fmla="*/ 36555 h 148427"/>
              <a:gd name="connsiteX2" fmla="*/ 250794 w 362236"/>
              <a:gd name="connsiteY2" fmla="*/ 24078 h 148427"/>
              <a:gd name="connsiteX3" fmla="*/ 278511 w 362236"/>
              <a:gd name="connsiteY3" fmla="*/ 15601 h 148427"/>
              <a:gd name="connsiteX4" fmla="*/ 193644 w 362236"/>
              <a:gd name="connsiteY4" fmla="*/ 17315 h 148427"/>
              <a:gd name="connsiteX5" fmla="*/ 167831 w 362236"/>
              <a:gd name="connsiteY5" fmla="*/ 16744 h 148427"/>
              <a:gd name="connsiteX6" fmla="*/ 167831 w 362236"/>
              <a:gd name="connsiteY6" fmla="*/ 17315 h 148427"/>
              <a:gd name="connsiteX7" fmla="*/ 160497 w 362236"/>
              <a:gd name="connsiteY7" fmla="*/ 17982 h 148427"/>
              <a:gd name="connsiteX8" fmla="*/ 109633 w 362236"/>
              <a:gd name="connsiteY8" fmla="*/ 37508 h 148427"/>
              <a:gd name="connsiteX9" fmla="*/ 79344 w 362236"/>
              <a:gd name="connsiteY9" fmla="*/ 81894 h 148427"/>
              <a:gd name="connsiteX10" fmla="*/ 56293 w 362236"/>
              <a:gd name="connsiteY10" fmla="*/ 114089 h 148427"/>
              <a:gd name="connsiteX11" fmla="*/ 42672 w 362236"/>
              <a:gd name="connsiteY11" fmla="*/ 147712 h 148427"/>
              <a:gd name="connsiteX12" fmla="*/ 25146 w 362236"/>
              <a:gd name="connsiteY12" fmla="*/ 144855 h 148427"/>
              <a:gd name="connsiteX13" fmla="*/ 6668 w 362236"/>
              <a:gd name="connsiteY13" fmla="*/ 139616 h 148427"/>
              <a:gd name="connsiteX14" fmla="*/ 0 w 362236"/>
              <a:gd name="connsiteY14" fmla="*/ 138187 h 148427"/>
              <a:gd name="connsiteX15" fmla="*/ 66104 w 362236"/>
              <a:gd name="connsiteY15" fmla="*/ 77418 h 148427"/>
              <a:gd name="connsiteX16" fmla="*/ 121920 w 362236"/>
              <a:gd name="connsiteY16" fmla="*/ 23506 h 148427"/>
              <a:gd name="connsiteX17" fmla="*/ 123730 w 362236"/>
              <a:gd name="connsiteY17" fmla="*/ 22744 h 148427"/>
              <a:gd name="connsiteX18" fmla="*/ 198978 w 362236"/>
              <a:gd name="connsiteY18" fmla="*/ 9695 h 148427"/>
              <a:gd name="connsiteX19" fmla="*/ 277654 w 362236"/>
              <a:gd name="connsiteY19" fmla="*/ 170 h 148427"/>
              <a:gd name="connsiteX20" fmla="*/ 318135 w 362236"/>
              <a:gd name="connsiteY20" fmla="*/ 6647 h 148427"/>
              <a:gd name="connsiteX21" fmla="*/ 337185 w 362236"/>
              <a:gd name="connsiteY21" fmla="*/ 17029 h 148427"/>
              <a:gd name="connsiteX22" fmla="*/ 358331 w 362236"/>
              <a:gd name="connsiteY22" fmla="*/ 25697 h 148427"/>
              <a:gd name="connsiteX23" fmla="*/ 362236 w 362236"/>
              <a:gd name="connsiteY23" fmla="*/ 25697 h 148427"/>
              <a:gd name="connsiteX24" fmla="*/ 317469 w 362236"/>
              <a:gd name="connsiteY24" fmla="*/ 58082 h 14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2236" h="148427">
                <a:moveTo>
                  <a:pt x="317469" y="58082"/>
                </a:moveTo>
                <a:cubicBezTo>
                  <a:pt x="316802" y="72084"/>
                  <a:pt x="305562" y="45604"/>
                  <a:pt x="304324" y="36555"/>
                </a:cubicBezTo>
                <a:cubicBezTo>
                  <a:pt x="303086" y="27507"/>
                  <a:pt x="276320" y="27030"/>
                  <a:pt x="250794" y="24078"/>
                </a:cubicBezTo>
                <a:cubicBezTo>
                  <a:pt x="225267" y="21125"/>
                  <a:pt x="269272" y="19125"/>
                  <a:pt x="278511" y="15601"/>
                </a:cubicBezTo>
                <a:cubicBezTo>
                  <a:pt x="287751" y="12076"/>
                  <a:pt x="206502" y="12362"/>
                  <a:pt x="193644" y="17315"/>
                </a:cubicBezTo>
                <a:cubicBezTo>
                  <a:pt x="185090" y="18915"/>
                  <a:pt x="176299" y="18725"/>
                  <a:pt x="167831" y="16744"/>
                </a:cubicBezTo>
                <a:lnTo>
                  <a:pt x="167831" y="17315"/>
                </a:lnTo>
                <a:cubicBezTo>
                  <a:pt x="165373" y="17391"/>
                  <a:pt x="162925" y="17620"/>
                  <a:pt x="160497" y="17982"/>
                </a:cubicBezTo>
                <a:cubicBezTo>
                  <a:pt x="142437" y="21135"/>
                  <a:pt x="125159" y="27764"/>
                  <a:pt x="109633" y="37508"/>
                </a:cubicBezTo>
                <a:cubicBezTo>
                  <a:pt x="90583" y="48747"/>
                  <a:pt x="89154" y="64273"/>
                  <a:pt x="79344" y="81894"/>
                </a:cubicBezTo>
                <a:cubicBezTo>
                  <a:pt x="72962" y="93420"/>
                  <a:pt x="62960" y="102754"/>
                  <a:pt x="56293" y="114089"/>
                </a:cubicBezTo>
                <a:cubicBezTo>
                  <a:pt x="52388" y="120661"/>
                  <a:pt x="49626" y="144378"/>
                  <a:pt x="42672" y="147712"/>
                </a:cubicBezTo>
                <a:cubicBezTo>
                  <a:pt x="38005" y="149998"/>
                  <a:pt x="29623" y="146188"/>
                  <a:pt x="25146" y="144855"/>
                </a:cubicBezTo>
                <a:cubicBezTo>
                  <a:pt x="19145" y="142950"/>
                  <a:pt x="12954" y="140949"/>
                  <a:pt x="6668" y="139616"/>
                </a:cubicBezTo>
                <a:cubicBezTo>
                  <a:pt x="4420" y="139273"/>
                  <a:pt x="2191" y="138797"/>
                  <a:pt x="0" y="138187"/>
                </a:cubicBezTo>
                <a:cubicBezTo>
                  <a:pt x="25918" y="122614"/>
                  <a:pt x="48416" y="101945"/>
                  <a:pt x="66104" y="77418"/>
                </a:cubicBezTo>
                <a:cubicBezTo>
                  <a:pt x="79943" y="55091"/>
                  <a:pt x="99127" y="36565"/>
                  <a:pt x="121920" y="23506"/>
                </a:cubicBezTo>
                <a:lnTo>
                  <a:pt x="123730" y="22744"/>
                </a:lnTo>
                <a:cubicBezTo>
                  <a:pt x="147057" y="11305"/>
                  <a:pt x="173165" y="6780"/>
                  <a:pt x="198978" y="9695"/>
                </a:cubicBezTo>
                <a:cubicBezTo>
                  <a:pt x="226505" y="12743"/>
                  <a:pt x="250603" y="2361"/>
                  <a:pt x="277654" y="170"/>
                </a:cubicBezTo>
                <a:cubicBezTo>
                  <a:pt x="291456" y="-659"/>
                  <a:pt x="305276" y="1551"/>
                  <a:pt x="318135" y="6647"/>
                </a:cubicBezTo>
                <a:cubicBezTo>
                  <a:pt x="324936" y="9209"/>
                  <a:pt x="331346" y="12705"/>
                  <a:pt x="337185" y="17029"/>
                </a:cubicBezTo>
                <a:cubicBezTo>
                  <a:pt x="346044" y="23602"/>
                  <a:pt x="346710" y="26554"/>
                  <a:pt x="358331" y="25697"/>
                </a:cubicBezTo>
                <a:cubicBezTo>
                  <a:pt x="359569" y="25697"/>
                  <a:pt x="360998" y="25697"/>
                  <a:pt x="362236" y="25697"/>
                </a:cubicBezTo>
                <a:cubicBezTo>
                  <a:pt x="334804" y="30650"/>
                  <a:pt x="317945" y="44080"/>
                  <a:pt x="317469" y="58082"/>
                </a:cubicBezTo>
                <a:close/>
              </a:path>
            </a:pathLst>
          </a:custGeom>
          <a:solidFill>
            <a:srgbClr val="BFBFBF">
              <a:alpha val="40000"/>
            </a:srgbClr>
          </a:solidFill>
          <a:ln w="9525" cap="flat">
            <a:noFill/>
            <a:prstDash val="solid"/>
            <a:miter/>
          </a:ln>
        </p:spPr>
        <p:txBody>
          <a:bodyPr rtlCol="0" anchor="ctr"/>
          <a:lstStyle/>
          <a:p>
            <a:endParaRPr lang="en-US"/>
          </a:p>
        </p:txBody>
      </p:sp>
      <p:sp>
        <p:nvSpPr>
          <p:cNvPr id="605" name="Freeform: Shape 604">
            <a:extLst>
              <a:ext uri="{FF2B5EF4-FFF2-40B4-BE49-F238E27FC236}">
                <a16:creationId xmlns:a16="http://schemas.microsoft.com/office/drawing/2014/main" id="{CE902EFA-061B-E0C7-6808-DF04A31A99B9}"/>
              </a:ext>
            </a:extLst>
          </p:cNvPr>
          <p:cNvSpPr/>
          <p:nvPr/>
        </p:nvSpPr>
        <p:spPr>
          <a:xfrm>
            <a:off x="11111910" y="3886294"/>
            <a:ext cx="895303" cy="1396475"/>
          </a:xfrm>
          <a:custGeom>
            <a:avLst/>
            <a:gdLst>
              <a:gd name="connsiteX0" fmla="*/ 388917 w 612059"/>
              <a:gd name="connsiteY0" fmla="*/ 715981 h 954677"/>
              <a:gd name="connsiteX1" fmla="*/ 277951 w 612059"/>
              <a:gd name="connsiteY1" fmla="*/ 802278 h 954677"/>
              <a:gd name="connsiteX2" fmla="*/ 241851 w 612059"/>
              <a:gd name="connsiteY2" fmla="*/ 954678 h 954677"/>
              <a:gd name="connsiteX3" fmla="*/ 161270 w 612059"/>
              <a:gd name="connsiteY3" fmla="*/ 849903 h 954677"/>
              <a:gd name="connsiteX4" fmla="*/ 394728 w 612059"/>
              <a:gd name="connsiteY4" fmla="*/ 541197 h 954677"/>
              <a:gd name="connsiteX5" fmla="*/ 320623 w 612059"/>
              <a:gd name="connsiteY5" fmla="*/ 256209 h 954677"/>
              <a:gd name="connsiteX6" fmla="*/ 181272 w 612059"/>
              <a:gd name="connsiteY6" fmla="*/ 289071 h 954677"/>
              <a:gd name="connsiteX7" fmla="*/ 88308 w 612059"/>
              <a:gd name="connsiteY7" fmla="*/ 267925 h 954677"/>
              <a:gd name="connsiteX8" fmla="*/ 11 w 612059"/>
              <a:gd name="connsiteY8" fmla="*/ 118859 h 954677"/>
              <a:gd name="connsiteX9" fmla="*/ 1155 w 612059"/>
              <a:gd name="connsiteY9" fmla="*/ 111524 h 954677"/>
              <a:gd name="connsiteX10" fmla="*/ 242327 w 612059"/>
              <a:gd name="connsiteY10" fmla="*/ 654 h 954677"/>
              <a:gd name="connsiteX11" fmla="*/ 605516 w 612059"/>
              <a:gd name="connsiteY11" fmla="*/ 295929 h 954677"/>
              <a:gd name="connsiteX12" fmla="*/ 388917 w 612059"/>
              <a:gd name="connsiteY12" fmla="*/ 715981 h 95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2059" h="954677">
                <a:moveTo>
                  <a:pt x="388917" y="715981"/>
                </a:moveTo>
                <a:cubicBezTo>
                  <a:pt x="344817" y="752843"/>
                  <a:pt x="304145" y="781989"/>
                  <a:pt x="277951" y="802278"/>
                </a:cubicBezTo>
                <a:cubicBezTo>
                  <a:pt x="186226" y="872858"/>
                  <a:pt x="238136" y="949058"/>
                  <a:pt x="241851" y="954678"/>
                </a:cubicBezTo>
                <a:cubicBezTo>
                  <a:pt x="238232" y="953820"/>
                  <a:pt x="178415" y="938104"/>
                  <a:pt x="161270" y="849903"/>
                </a:cubicBezTo>
                <a:cubicBezTo>
                  <a:pt x="143363" y="758844"/>
                  <a:pt x="355199" y="665784"/>
                  <a:pt x="394728" y="541197"/>
                </a:cubicBezTo>
                <a:cubicBezTo>
                  <a:pt x="434256" y="416610"/>
                  <a:pt x="391109" y="272021"/>
                  <a:pt x="320623" y="256209"/>
                </a:cubicBezTo>
                <a:cubicBezTo>
                  <a:pt x="250138" y="240398"/>
                  <a:pt x="181272" y="289071"/>
                  <a:pt x="181272" y="289071"/>
                </a:cubicBezTo>
                <a:cubicBezTo>
                  <a:pt x="181272" y="289071"/>
                  <a:pt x="118789" y="290690"/>
                  <a:pt x="88308" y="267925"/>
                </a:cubicBezTo>
                <a:cubicBezTo>
                  <a:pt x="46970" y="236969"/>
                  <a:pt x="-845" y="152387"/>
                  <a:pt x="11" y="118859"/>
                </a:cubicBezTo>
                <a:cubicBezTo>
                  <a:pt x="-7" y="116373"/>
                  <a:pt x="383" y="113896"/>
                  <a:pt x="1155" y="111524"/>
                </a:cubicBezTo>
                <a:cubicBezTo>
                  <a:pt x="11346" y="85140"/>
                  <a:pt x="134981" y="8559"/>
                  <a:pt x="242327" y="654"/>
                </a:cubicBezTo>
                <a:cubicBezTo>
                  <a:pt x="349674" y="-7252"/>
                  <a:pt x="552176" y="54565"/>
                  <a:pt x="605516" y="295929"/>
                </a:cubicBezTo>
                <a:cubicBezTo>
                  <a:pt x="643997" y="470236"/>
                  <a:pt x="505123" y="619207"/>
                  <a:pt x="388917" y="715981"/>
                </a:cubicBezTo>
                <a:close/>
              </a:path>
            </a:pathLst>
          </a:custGeom>
          <a:solidFill>
            <a:srgbClr val="BFBFBF"/>
          </a:solidFill>
          <a:ln w="9525"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8FCCDF94-A251-B242-7BF1-FD2F064370FA}"/>
              </a:ext>
            </a:extLst>
          </p:cNvPr>
          <p:cNvSpPr/>
          <p:nvPr/>
        </p:nvSpPr>
        <p:spPr>
          <a:xfrm>
            <a:off x="11111910" y="4060158"/>
            <a:ext cx="740562" cy="1222611"/>
          </a:xfrm>
          <a:custGeom>
            <a:avLst/>
            <a:gdLst>
              <a:gd name="connsiteX0" fmla="*/ 501598 w 506273"/>
              <a:gd name="connsiteY0" fmla="*/ 358426 h 835818"/>
              <a:gd name="connsiteX1" fmla="*/ 388917 w 506273"/>
              <a:gd name="connsiteY1" fmla="*/ 597122 h 835818"/>
              <a:gd name="connsiteX2" fmla="*/ 277951 w 506273"/>
              <a:gd name="connsiteY2" fmla="*/ 683419 h 835818"/>
              <a:gd name="connsiteX3" fmla="*/ 241851 w 506273"/>
              <a:gd name="connsiteY3" fmla="*/ 835819 h 835818"/>
              <a:gd name="connsiteX4" fmla="*/ 161270 w 506273"/>
              <a:gd name="connsiteY4" fmla="*/ 731044 h 835818"/>
              <a:gd name="connsiteX5" fmla="*/ 394728 w 506273"/>
              <a:gd name="connsiteY5" fmla="*/ 422338 h 835818"/>
              <a:gd name="connsiteX6" fmla="*/ 320623 w 506273"/>
              <a:gd name="connsiteY6" fmla="*/ 137350 h 835818"/>
              <a:gd name="connsiteX7" fmla="*/ 181272 w 506273"/>
              <a:gd name="connsiteY7" fmla="*/ 170212 h 835818"/>
              <a:gd name="connsiteX8" fmla="*/ 88308 w 506273"/>
              <a:gd name="connsiteY8" fmla="*/ 149066 h 835818"/>
              <a:gd name="connsiteX9" fmla="*/ 11 w 506273"/>
              <a:gd name="connsiteY9" fmla="*/ 0 h 835818"/>
              <a:gd name="connsiteX10" fmla="*/ 135743 w 506273"/>
              <a:gd name="connsiteY10" fmla="*/ 127254 h 835818"/>
              <a:gd name="connsiteX11" fmla="*/ 342531 w 506273"/>
              <a:gd name="connsiteY11" fmla="*/ 63913 h 835818"/>
              <a:gd name="connsiteX12" fmla="*/ 501598 w 506273"/>
              <a:gd name="connsiteY12" fmla="*/ 358426 h 835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6273" h="835818">
                <a:moveTo>
                  <a:pt x="501598" y="358426"/>
                </a:moveTo>
                <a:cubicBezTo>
                  <a:pt x="486073" y="457962"/>
                  <a:pt x="438448" y="535496"/>
                  <a:pt x="388917" y="597122"/>
                </a:cubicBezTo>
                <a:cubicBezTo>
                  <a:pt x="344817" y="633984"/>
                  <a:pt x="304145" y="663130"/>
                  <a:pt x="277951" y="683419"/>
                </a:cubicBezTo>
                <a:cubicBezTo>
                  <a:pt x="186226" y="753999"/>
                  <a:pt x="238136" y="830199"/>
                  <a:pt x="241851" y="835819"/>
                </a:cubicBezTo>
                <a:cubicBezTo>
                  <a:pt x="238232" y="834962"/>
                  <a:pt x="178415" y="819245"/>
                  <a:pt x="161270" y="731044"/>
                </a:cubicBezTo>
                <a:cubicBezTo>
                  <a:pt x="143363" y="639985"/>
                  <a:pt x="355199" y="546925"/>
                  <a:pt x="394728" y="422338"/>
                </a:cubicBezTo>
                <a:cubicBezTo>
                  <a:pt x="434256" y="297751"/>
                  <a:pt x="391109" y="153162"/>
                  <a:pt x="320623" y="137350"/>
                </a:cubicBezTo>
                <a:cubicBezTo>
                  <a:pt x="250138" y="121539"/>
                  <a:pt x="181272" y="170212"/>
                  <a:pt x="181272" y="170212"/>
                </a:cubicBezTo>
                <a:cubicBezTo>
                  <a:pt x="181272" y="170212"/>
                  <a:pt x="118789" y="171831"/>
                  <a:pt x="88308" y="149066"/>
                </a:cubicBezTo>
                <a:cubicBezTo>
                  <a:pt x="46970" y="118110"/>
                  <a:pt x="-845" y="33528"/>
                  <a:pt x="11" y="0"/>
                </a:cubicBezTo>
                <a:cubicBezTo>
                  <a:pt x="10585" y="71342"/>
                  <a:pt x="105359" y="124873"/>
                  <a:pt x="135743" y="127254"/>
                </a:cubicBezTo>
                <a:cubicBezTo>
                  <a:pt x="169747" y="129826"/>
                  <a:pt x="236613" y="65913"/>
                  <a:pt x="342531" y="63913"/>
                </a:cubicBezTo>
                <a:cubicBezTo>
                  <a:pt x="448449" y="61913"/>
                  <a:pt x="526554" y="201358"/>
                  <a:pt x="501598" y="358426"/>
                </a:cubicBezTo>
                <a:close/>
              </a:path>
            </a:pathLst>
          </a:custGeom>
          <a:solidFill>
            <a:srgbClr val="BFBFBF">
              <a:alpha val="40000"/>
            </a:srgbClr>
          </a:solidFill>
          <a:ln w="9525"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862EB13E-1D26-127A-ACE6-EBD821B20716}"/>
              </a:ext>
            </a:extLst>
          </p:cNvPr>
          <p:cNvSpPr/>
          <p:nvPr/>
        </p:nvSpPr>
        <p:spPr>
          <a:xfrm>
            <a:off x="11160037" y="4395656"/>
            <a:ext cx="612068" cy="551287"/>
          </a:xfrm>
          <a:custGeom>
            <a:avLst/>
            <a:gdLst>
              <a:gd name="connsiteX0" fmla="*/ 56169 w 418430"/>
              <a:gd name="connsiteY0" fmla="*/ 7814 h 376878"/>
              <a:gd name="connsiteX1" fmla="*/ 364208 w 418430"/>
              <a:gd name="connsiteY1" fmla="*/ 232033 h 376878"/>
              <a:gd name="connsiteX2" fmla="*/ 350111 w 418430"/>
              <a:gd name="connsiteY2" fmla="*/ 352714 h 376878"/>
              <a:gd name="connsiteX3" fmla="*/ 245336 w 418430"/>
              <a:gd name="connsiteY3" fmla="*/ 369097 h 376878"/>
              <a:gd name="connsiteX4" fmla="*/ 62170 w 418430"/>
              <a:gd name="connsiteY4" fmla="*/ 148498 h 376878"/>
              <a:gd name="connsiteX5" fmla="*/ 56169 w 418430"/>
              <a:gd name="connsiteY5" fmla="*/ 7814 h 376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430" h="376878">
                <a:moveTo>
                  <a:pt x="56169" y="7814"/>
                </a:moveTo>
                <a:cubicBezTo>
                  <a:pt x="178375" y="-26952"/>
                  <a:pt x="262100" y="55439"/>
                  <a:pt x="364208" y="232033"/>
                </a:cubicBezTo>
                <a:cubicBezTo>
                  <a:pt x="466316" y="408626"/>
                  <a:pt x="402308" y="346333"/>
                  <a:pt x="350111" y="352714"/>
                </a:cubicBezTo>
                <a:cubicBezTo>
                  <a:pt x="297914" y="359096"/>
                  <a:pt x="300867" y="391481"/>
                  <a:pt x="245336" y="369097"/>
                </a:cubicBezTo>
                <a:cubicBezTo>
                  <a:pt x="189805" y="346714"/>
                  <a:pt x="119892" y="169072"/>
                  <a:pt x="62170" y="148498"/>
                </a:cubicBezTo>
                <a:cubicBezTo>
                  <a:pt x="4449" y="127924"/>
                  <a:pt x="-39938" y="35151"/>
                  <a:pt x="56169" y="7814"/>
                </a:cubicBezTo>
                <a:close/>
              </a:path>
            </a:pathLst>
          </a:custGeom>
          <a:solidFill>
            <a:srgbClr val="FFFFFF"/>
          </a:solidFill>
          <a:ln w="9525" cap="flat">
            <a:no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28D63BCA-69CB-0703-EB89-259C1879A948}"/>
              </a:ext>
            </a:extLst>
          </p:cNvPr>
          <p:cNvSpPr/>
          <p:nvPr/>
        </p:nvSpPr>
        <p:spPr>
          <a:xfrm>
            <a:off x="10043599" y="6125014"/>
            <a:ext cx="1599535" cy="427127"/>
          </a:xfrm>
          <a:custGeom>
            <a:avLst/>
            <a:gdLst>
              <a:gd name="connsiteX0" fmla="*/ 921130 w 1093496"/>
              <a:gd name="connsiteY0" fmla="*/ 77248 h 291998"/>
              <a:gd name="connsiteX1" fmla="*/ 812259 w 1093496"/>
              <a:gd name="connsiteY1" fmla="*/ 71247 h 291998"/>
              <a:gd name="connsiteX2" fmla="*/ 338010 w 1093496"/>
              <a:gd name="connsiteY2" fmla="*/ 59436 h 291998"/>
              <a:gd name="connsiteX3" fmla="*/ 171132 w 1093496"/>
              <a:gd name="connsiteY3" fmla="*/ 17812 h 291998"/>
              <a:gd name="connsiteX4" fmla="*/ 137413 w 1093496"/>
              <a:gd name="connsiteY4" fmla="*/ 0 h 291998"/>
              <a:gd name="connsiteX5" fmla="*/ 1015 w 1093496"/>
              <a:gd name="connsiteY5" fmla="*/ 154877 h 291998"/>
              <a:gd name="connsiteX6" fmla="*/ 110838 w 1093496"/>
              <a:gd name="connsiteY6" fmla="*/ 267653 h 291998"/>
              <a:gd name="connsiteX7" fmla="*/ 855884 w 1093496"/>
              <a:gd name="connsiteY7" fmla="*/ 249936 h 291998"/>
              <a:gd name="connsiteX8" fmla="*/ 972375 w 1093496"/>
              <a:gd name="connsiteY8" fmla="*/ 291465 h 291998"/>
              <a:gd name="connsiteX9" fmla="*/ 1093438 w 1093496"/>
              <a:gd name="connsiteY9" fmla="*/ 217170 h 291998"/>
              <a:gd name="connsiteX10" fmla="*/ 921130 w 1093496"/>
              <a:gd name="connsiteY10" fmla="*/ 77248 h 291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3496" h="291998">
                <a:moveTo>
                  <a:pt x="921130" y="77248"/>
                </a:moveTo>
                <a:cubicBezTo>
                  <a:pt x="908843" y="63913"/>
                  <a:pt x="857217" y="61913"/>
                  <a:pt x="812259" y="71247"/>
                </a:cubicBezTo>
                <a:cubicBezTo>
                  <a:pt x="664717" y="101918"/>
                  <a:pt x="342582" y="95060"/>
                  <a:pt x="338010" y="59436"/>
                </a:cubicBezTo>
                <a:cubicBezTo>
                  <a:pt x="333437" y="23813"/>
                  <a:pt x="171132" y="17812"/>
                  <a:pt x="171132" y="17812"/>
                </a:cubicBezTo>
                <a:lnTo>
                  <a:pt x="137413" y="0"/>
                </a:lnTo>
                <a:cubicBezTo>
                  <a:pt x="137413" y="0"/>
                  <a:pt x="-13749" y="101632"/>
                  <a:pt x="1015" y="154877"/>
                </a:cubicBezTo>
                <a:cubicBezTo>
                  <a:pt x="8731" y="182785"/>
                  <a:pt x="54450" y="270605"/>
                  <a:pt x="110838" y="267653"/>
                </a:cubicBezTo>
                <a:cubicBezTo>
                  <a:pt x="171512" y="264509"/>
                  <a:pt x="578230" y="252413"/>
                  <a:pt x="855884" y="249936"/>
                </a:cubicBezTo>
                <a:cubicBezTo>
                  <a:pt x="914844" y="249365"/>
                  <a:pt x="904271" y="297561"/>
                  <a:pt x="972375" y="291465"/>
                </a:cubicBezTo>
                <a:cubicBezTo>
                  <a:pt x="1002093" y="288703"/>
                  <a:pt x="1096200" y="249936"/>
                  <a:pt x="1093438" y="217170"/>
                </a:cubicBezTo>
                <a:cubicBezTo>
                  <a:pt x="1088294" y="156115"/>
                  <a:pt x="993711" y="156115"/>
                  <a:pt x="921130" y="77248"/>
                </a:cubicBezTo>
                <a:close/>
              </a:path>
            </a:pathLst>
          </a:custGeom>
          <a:solidFill>
            <a:srgbClr val="BFBFBF"/>
          </a:solidFill>
          <a:ln w="9525" cap="flat">
            <a:noFill/>
            <a:prstDash val="solid"/>
            <a:miter/>
          </a:ln>
        </p:spPr>
        <p:txBody>
          <a:bodyPr rtlCol="0" anchor="ctr"/>
          <a:lstStyle/>
          <a:p>
            <a:endParaRPr lang="en-US"/>
          </a:p>
        </p:txBody>
      </p:sp>
      <p:sp>
        <p:nvSpPr>
          <p:cNvPr id="609" name="Freeform: Shape 608">
            <a:extLst>
              <a:ext uri="{FF2B5EF4-FFF2-40B4-BE49-F238E27FC236}">
                <a16:creationId xmlns:a16="http://schemas.microsoft.com/office/drawing/2014/main" id="{704B2E99-0072-75C9-284D-4DB40A822D09}"/>
              </a:ext>
            </a:extLst>
          </p:cNvPr>
          <p:cNvSpPr/>
          <p:nvPr/>
        </p:nvSpPr>
        <p:spPr>
          <a:xfrm>
            <a:off x="9962135" y="5991857"/>
            <a:ext cx="746850" cy="376420"/>
          </a:xfrm>
          <a:custGeom>
            <a:avLst/>
            <a:gdLst>
              <a:gd name="connsiteX0" fmla="*/ 460377 w 510572"/>
              <a:gd name="connsiteY0" fmla="*/ 126655 h 257333"/>
              <a:gd name="connsiteX1" fmla="*/ 447804 w 510572"/>
              <a:gd name="connsiteY1" fmla="*/ 150658 h 257333"/>
              <a:gd name="connsiteX2" fmla="*/ 437136 w 510572"/>
              <a:gd name="connsiteY2" fmla="*/ 175423 h 257333"/>
              <a:gd name="connsiteX3" fmla="*/ 414847 w 510572"/>
              <a:gd name="connsiteY3" fmla="*/ 198283 h 257333"/>
              <a:gd name="connsiteX4" fmla="*/ 389320 w 510572"/>
              <a:gd name="connsiteY4" fmla="*/ 182948 h 257333"/>
              <a:gd name="connsiteX5" fmla="*/ 380366 w 510572"/>
              <a:gd name="connsiteY5" fmla="*/ 171994 h 257333"/>
              <a:gd name="connsiteX6" fmla="*/ 369222 w 510572"/>
              <a:gd name="connsiteY6" fmla="*/ 174946 h 257333"/>
              <a:gd name="connsiteX7" fmla="*/ 365698 w 510572"/>
              <a:gd name="connsiteY7" fmla="*/ 180852 h 257333"/>
              <a:gd name="connsiteX8" fmla="*/ 357411 w 510572"/>
              <a:gd name="connsiteY8" fmla="*/ 186853 h 257333"/>
              <a:gd name="connsiteX9" fmla="*/ 344172 w 510572"/>
              <a:gd name="connsiteY9" fmla="*/ 194758 h 257333"/>
              <a:gd name="connsiteX10" fmla="*/ 332837 w 510572"/>
              <a:gd name="connsiteY10" fmla="*/ 212761 h 257333"/>
              <a:gd name="connsiteX11" fmla="*/ 332837 w 510572"/>
              <a:gd name="connsiteY11" fmla="*/ 230096 h 257333"/>
              <a:gd name="connsiteX12" fmla="*/ 317692 w 510572"/>
              <a:gd name="connsiteY12" fmla="*/ 224762 h 257333"/>
              <a:gd name="connsiteX13" fmla="*/ 313311 w 510572"/>
              <a:gd name="connsiteY13" fmla="*/ 217904 h 257333"/>
              <a:gd name="connsiteX14" fmla="*/ 307119 w 510572"/>
              <a:gd name="connsiteY14" fmla="*/ 212951 h 257333"/>
              <a:gd name="connsiteX15" fmla="*/ 303690 w 510572"/>
              <a:gd name="connsiteY15" fmla="*/ 193425 h 257333"/>
              <a:gd name="connsiteX16" fmla="*/ 294165 w 510572"/>
              <a:gd name="connsiteY16" fmla="*/ 178185 h 257333"/>
              <a:gd name="connsiteX17" fmla="*/ 285879 w 510572"/>
              <a:gd name="connsiteY17" fmla="*/ 221619 h 257333"/>
              <a:gd name="connsiteX18" fmla="*/ 282545 w 510572"/>
              <a:gd name="connsiteY18" fmla="*/ 240669 h 257333"/>
              <a:gd name="connsiteX19" fmla="*/ 282545 w 510572"/>
              <a:gd name="connsiteY19" fmla="*/ 256480 h 257333"/>
              <a:gd name="connsiteX20" fmla="*/ 250636 w 510572"/>
              <a:gd name="connsiteY20" fmla="*/ 244955 h 257333"/>
              <a:gd name="connsiteX21" fmla="*/ 241111 w 510572"/>
              <a:gd name="connsiteY21" fmla="*/ 224286 h 257333"/>
              <a:gd name="connsiteX22" fmla="*/ 220251 w 510572"/>
              <a:gd name="connsiteY22" fmla="*/ 200092 h 257333"/>
              <a:gd name="connsiteX23" fmla="*/ 205488 w 510572"/>
              <a:gd name="connsiteY23" fmla="*/ 220095 h 257333"/>
              <a:gd name="connsiteX24" fmla="*/ 195963 w 510572"/>
              <a:gd name="connsiteY24" fmla="*/ 230858 h 257333"/>
              <a:gd name="connsiteX25" fmla="*/ 190914 w 510572"/>
              <a:gd name="connsiteY25" fmla="*/ 242288 h 257333"/>
              <a:gd name="connsiteX26" fmla="*/ 178246 w 510572"/>
              <a:gd name="connsiteY26" fmla="*/ 250956 h 257333"/>
              <a:gd name="connsiteX27" fmla="*/ 160911 w 510572"/>
              <a:gd name="connsiteY27" fmla="*/ 253623 h 257333"/>
              <a:gd name="connsiteX28" fmla="*/ 166530 w 510572"/>
              <a:gd name="connsiteY28" fmla="*/ 204950 h 257333"/>
              <a:gd name="connsiteX29" fmla="*/ 173483 w 510572"/>
              <a:gd name="connsiteY29" fmla="*/ 186758 h 257333"/>
              <a:gd name="connsiteX30" fmla="*/ 186247 w 510572"/>
              <a:gd name="connsiteY30" fmla="*/ 176756 h 257333"/>
              <a:gd name="connsiteX31" fmla="*/ 169102 w 510572"/>
              <a:gd name="connsiteY31" fmla="*/ 180376 h 257333"/>
              <a:gd name="connsiteX32" fmla="*/ 165006 w 510572"/>
              <a:gd name="connsiteY32" fmla="*/ 185043 h 257333"/>
              <a:gd name="connsiteX33" fmla="*/ 157386 w 510572"/>
              <a:gd name="connsiteY33" fmla="*/ 187043 h 257333"/>
              <a:gd name="connsiteX34" fmla="*/ 135955 w 510572"/>
              <a:gd name="connsiteY34" fmla="*/ 202855 h 257333"/>
              <a:gd name="connsiteX35" fmla="*/ 116905 w 510572"/>
              <a:gd name="connsiteY35" fmla="*/ 218285 h 257333"/>
              <a:gd name="connsiteX36" fmla="*/ 98998 w 510572"/>
              <a:gd name="connsiteY36" fmla="*/ 235907 h 257333"/>
              <a:gd name="connsiteX37" fmla="*/ 89473 w 510572"/>
              <a:gd name="connsiteY37" fmla="*/ 199045 h 257333"/>
              <a:gd name="connsiteX38" fmla="*/ 93092 w 510572"/>
              <a:gd name="connsiteY38" fmla="*/ 185805 h 257333"/>
              <a:gd name="connsiteX39" fmla="*/ 101570 w 510572"/>
              <a:gd name="connsiteY39" fmla="*/ 179709 h 257333"/>
              <a:gd name="connsiteX40" fmla="*/ 106427 w 510572"/>
              <a:gd name="connsiteY40" fmla="*/ 176280 h 257333"/>
              <a:gd name="connsiteX41" fmla="*/ 91759 w 510572"/>
              <a:gd name="connsiteY41" fmla="*/ 186472 h 257333"/>
              <a:gd name="connsiteX42" fmla="*/ 77662 w 510572"/>
              <a:gd name="connsiteY42" fmla="*/ 194473 h 257333"/>
              <a:gd name="connsiteX43" fmla="*/ 47848 w 510572"/>
              <a:gd name="connsiteY43" fmla="*/ 209427 h 257333"/>
              <a:gd name="connsiteX44" fmla="*/ 30894 w 510572"/>
              <a:gd name="connsiteY44" fmla="*/ 218952 h 257333"/>
              <a:gd name="connsiteX45" fmla="*/ 26703 w 510572"/>
              <a:gd name="connsiteY45" fmla="*/ 224381 h 257333"/>
              <a:gd name="connsiteX46" fmla="*/ 18130 w 510572"/>
              <a:gd name="connsiteY46" fmla="*/ 227905 h 257333"/>
              <a:gd name="connsiteX47" fmla="*/ 6415 w 510572"/>
              <a:gd name="connsiteY47" fmla="*/ 237430 h 257333"/>
              <a:gd name="connsiteX48" fmla="*/ 319 w 510572"/>
              <a:gd name="connsiteY48" fmla="*/ 229906 h 257333"/>
              <a:gd name="connsiteX49" fmla="*/ 2319 w 510572"/>
              <a:gd name="connsiteY49" fmla="*/ 211903 h 257333"/>
              <a:gd name="connsiteX50" fmla="*/ 21369 w 510572"/>
              <a:gd name="connsiteY50" fmla="*/ 185043 h 257333"/>
              <a:gd name="connsiteX51" fmla="*/ 29942 w 510572"/>
              <a:gd name="connsiteY51" fmla="*/ 169232 h 257333"/>
              <a:gd name="connsiteX52" fmla="*/ 72328 w 510572"/>
              <a:gd name="connsiteY52" fmla="*/ 129131 h 257333"/>
              <a:gd name="connsiteX53" fmla="*/ 86520 w 510572"/>
              <a:gd name="connsiteY53" fmla="*/ 97127 h 257333"/>
              <a:gd name="connsiteX54" fmla="*/ 96045 w 510572"/>
              <a:gd name="connsiteY54" fmla="*/ 57599 h 257333"/>
              <a:gd name="connsiteX55" fmla="*/ 101474 w 510572"/>
              <a:gd name="connsiteY55" fmla="*/ 45883 h 257333"/>
              <a:gd name="connsiteX56" fmla="*/ 104998 w 510572"/>
              <a:gd name="connsiteY56" fmla="*/ 30833 h 257333"/>
              <a:gd name="connsiteX57" fmla="*/ 126811 w 510572"/>
              <a:gd name="connsiteY57" fmla="*/ 17498 h 257333"/>
              <a:gd name="connsiteX58" fmla="*/ 144147 w 510572"/>
              <a:gd name="connsiteY58" fmla="*/ 15879 h 257333"/>
              <a:gd name="connsiteX59" fmla="*/ 176722 w 510572"/>
              <a:gd name="connsiteY59" fmla="*/ 10354 h 257333"/>
              <a:gd name="connsiteX60" fmla="*/ 218251 w 510572"/>
              <a:gd name="connsiteY60" fmla="*/ 5973 h 257333"/>
              <a:gd name="connsiteX61" fmla="*/ 264828 w 510572"/>
              <a:gd name="connsiteY61" fmla="*/ 1115 h 257333"/>
              <a:gd name="connsiteX62" fmla="*/ 318073 w 510572"/>
              <a:gd name="connsiteY62" fmla="*/ 1782 h 257333"/>
              <a:gd name="connsiteX63" fmla="*/ 370270 w 510572"/>
              <a:gd name="connsiteY63" fmla="*/ 31786 h 257333"/>
              <a:gd name="connsiteX64" fmla="*/ 396749 w 510572"/>
              <a:gd name="connsiteY64" fmla="*/ 62170 h 257333"/>
              <a:gd name="connsiteX65" fmla="*/ 406274 w 510572"/>
              <a:gd name="connsiteY65" fmla="*/ 72553 h 257333"/>
              <a:gd name="connsiteX66" fmla="*/ 413418 w 510572"/>
              <a:gd name="connsiteY66" fmla="*/ 84364 h 257333"/>
              <a:gd name="connsiteX67" fmla="*/ 418180 w 510572"/>
              <a:gd name="connsiteY67" fmla="*/ 90269 h 257333"/>
              <a:gd name="connsiteX68" fmla="*/ 420467 w 510572"/>
              <a:gd name="connsiteY68" fmla="*/ 97508 h 257333"/>
              <a:gd name="connsiteX69" fmla="*/ 428277 w 510572"/>
              <a:gd name="connsiteY69" fmla="*/ 105128 h 257333"/>
              <a:gd name="connsiteX70" fmla="*/ 441707 w 510572"/>
              <a:gd name="connsiteY70" fmla="*/ 111129 h 257333"/>
              <a:gd name="connsiteX71" fmla="*/ 454947 w 510572"/>
              <a:gd name="connsiteY71" fmla="*/ 105700 h 257333"/>
              <a:gd name="connsiteX72" fmla="*/ 490095 w 510572"/>
              <a:gd name="connsiteY72" fmla="*/ 102366 h 257333"/>
              <a:gd name="connsiteX73" fmla="*/ 510573 w 510572"/>
              <a:gd name="connsiteY73" fmla="*/ 125226 h 257333"/>
              <a:gd name="connsiteX74" fmla="*/ 489999 w 510572"/>
              <a:gd name="connsiteY74" fmla="*/ 131893 h 257333"/>
              <a:gd name="connsiteX75" fmla="*/ 472188 w 510572"/>
              <a:gd name="connsiteY75" fmla="*/ 133989 h 257333"/>
              <a:gd name="connsiteX76" fmla="*/ 460377 w 510572"/>
              <a:gd name="connsiteY76" fmla="*/ 126655 h 25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0572" h="257333">
                <a:moveTo>
                  <a:pt x="460377" y="126655"/>
                </a:moveTo>
                <a:cubicBezTo>
                  <a:pt x="452566" y="132655"/>
                  <a:pt x="452661" y="142752"/>
                  <a:pt x="447804" y="150658"/>
                </a:cubicBezTo>
                <a:cubicBezTo>
                  <a:pt x="443460" y="158554"/>
                  <a:pt x="439888" y="166841"/>
                  <a:pt x="437136" y="175423"/>
                </a:cubicBezTo>
                <a:cubicBezTo>
                  <a:pt x="433487" y="185986"/>
                  <a:pt x="425315" y="194368"/>
                  <a:pt x="414847" y="198283"/>
                </a:cubicBezTo>
                <a:cubicBezTo>
                  <a:pt x="399607" y="204283"/>
                  <a:pt x="395130" y="196473"/>
                  <a:pt x="389320" y="182948"/>
                </a:cubicBezTo>
                <a:cubicBezTo>
                  <a:pt x="388043" y="178185"/>
                  <a:pt x="384777" y="174194"/>
                  <a:pt x="380366" y="171994"/>
                </a:cubicBezTo>
                <a:cubicBezTo>
                  <a:pt x="374270" y="168565"/>
                  <a:pt x="373890" y="168184"/>
                  <a:pt x="369222" y="174946"/>
                </a:cubicBezTo>
                <a:cubicBezTo>
                  <a:pt x="368174" y="176985"/>
                  <a:pt x="367003" y="178957"/>
                  <a:pt x="365698" y="180852"/>
                </a:cubicBezTo>
                <a:cubicBezTo>
                  <a:pt x="363507" y="183538"/>
                  <a:pt x="360650" y="185605"/>
                  <a:pt x="357411" y="186853"/>
                </a:cubicBezTo>
                <a:cubicBezTo>
                  <a:pt x="352687" y="188929"/>
                  <a:pt x="348239" y="191587"/>
                  <a:pt x="344172" y="194758"/>
                </a:cubicBezTo>
                <a:cubicBezTo>
                  <a:pt x="338161" y="199026"/>
                  <a:pt x="334094" y="205503"/>
                  <a:pt x="332837" y="212761"/>
                </a:cubicBezTo>
                <a:cubicBezTo>
                  <a:pt x="332837" y="215904"/>
                  <a:pt x="334837" y="228001"/>
                  <a:pt x="332837" y="230096"/>
                </a:cubicBezTo>
                <a:cubicBezTo>
                  <a:pt x="328360" y="234097"/>
                  <a:pt x="320073" y="227905"/>
                  <a:pt x="317692" y="224762"/>
                </a:cubicBezTo>
                <a:cubicBezTo>
                  <a:pt x="316377" y="222391"/>
                  <a:pt x="314911" y="220095"/>
                  <a:pt x="313311" y="217904"/>
                </a:cubicBezTo>
                <a:cubicBezTo>
                  <a:pt x="311596" y="216094"/>
                  <a:pt x="308357" y="215237"/>
                  <a:pt x="307119" y="212951"/>
                </a:cubicBezTo>
                <a:cubicBezTo>
                  <a:pt x="305243" y="206589"/>
                  <a:pt x="304100" y="200045"/>
                  <a:pt x="303690" y="193425"/>
                </a:cubicBezTo>
                <a:cubicBezTo>
                  <a:pt x="302576" y="187319"/>
                  <a:pt x="299166" y="181871"/>
                  <a:pt x="294165" y="178185"/>
                </a:cubicBezTo>
                <a:cubicBezTo>
                  <a:pt x="296642" y="191806"/>
                  <a:pt x="289117" y="208474"/>
                  <a:pt x="285879" y="221619"/>
                </a:cubicBezTo>
                <a:cubicBezTo>
                  <a:pt x="284040" y="227820"/>
                  <a:pt x="282926" y="234211"/>
                  <a:pt x="282545" y="240669"/>
                </a:cubicBezTo>
                <a:cubicBezTo>
                  <a:pt x="283164" y="245917"/>
                  <a:pt x="283164" y="251232"/>
                  <a:pt x="282545" y="256480"/>
                </a:cubicBezTo>
                <a:cubicBezTo>
                  <a:pt x="272163" y="260005"/>
                  <a:pt x="258161" y="251908"/>
                  <a:pt x="250636" y="244955"/>
                </a:cubicBezTo>
                <a:cubicBezTo>
                  <a:pt x="245426" y="239193"/>
                  <a:pt x="242111" y="231982"/>
                  <a:pt x="241111" y="224286"/>
                </a:cubicBezTo>
                <a:cubicBezTo>
                  <a:pt x="238730" y="216190"/>
                  <a:pt x="231586" y="191901"/>
                  <a:pt x="220251" y="200092"/>
                </a:cubicBezTo>
                <a:cubicBezTo>
                  <a:pt x="214631" y="206217"/>
                  <a:pt x="209688" y="212922"/>
                  <a:pt x="205488" y="220095"/>
                </a:cubicBezTo>
                <a:cubicBezTo>
                  <a:pt x="202106" y="223495"/>
                  <a:pt x="198925" y="227086"/>
                  <a:pt x="195963" y="230858"/>
                </a:cubicBezTo>
                <a:cubicBezTo>
                  <a:pt x="193677" y="234478"/>
                  <a:pt x="193200" y="238764"/>
                  <a:pt x="190914" y="242288"/>
                </a:cubicBezTo>
                <a:cubicBezTo>
                  <a:pt x="188094" y="246822"/>
                  <a:pt x="183494" y="249975"/>
                  <a:pt x="178246" y="250956"/>
                </a:cubicBezTo>
                <a:cubicBezTo>
                  <a:pt x="172807" y="253385"/>
                  <a:pt x="166825" y="254299"/>
                  <a:pt x="160911" y="253623"/>
                </a:cubicBezTo>
                <a:cubicBezTo>
                  <a:pt x="155862" y="237430"/>
                  <a:pt x="163577" y="220095"/>
                  <a:pt x="166530" y="204950"/>
                </a:cubicBezTo>
                <a:cubicBezTo>
                  <a:pt x="166911" y="198311"/>
                  <a:pt x="169340" y="191958"/>
                  <a:pt x="173483" y="186758"/>
                </a:cubicBezTo>
                <a:cubicBezTo>
                  <a:pt x="176436" y="183328"/>
                  <a:pt x="180818" y="175708"/>
                  <a:pt x="186247" y="176756"/>
                </a:cubicBezTo>
                <a:cubicBezTo>
                  <a:pt x="180294" y="176223"/>
                  <a:pt x="174321" y="177480"/>
                  <a:pt x="169102" y="180376"/>
                </a:cubicBezTo>
                <a:cubicBezTo>
                  <a:pt x="167483" y="181519"/>
                  <a:pt x="166816" y="184091"/>
                  <a:pt x="165006" y="185043"/>
                </a:cubicBezTo>
                <a:cubicBezTo>
                  <a:pt x="162511" y="185853"/>
                  <a:pt x="159958" y="186519"/>
                  <a:pt x="157386" y="187043"/>
                </a:cubicBezTo>
                <a:cubicBezTo>
                  <a:pt x="148909" y="190949"/>
                  <a:pt x="144337" y="198759"/>
                  <a:pt x="135955" y="202855"/>
                </a:cubicBezTo>
                <a:cubicBezTo>
                  <a:pt x="128049" y="205712"/>
                  <a:pt x="121343" y="211151"/>
                  <a:pt x="116905" y="218285"/>
                </a:cubicBezTo>
                <a:cubicBezTo>
                  <a:pt x="112209" y="225324"/>
                  <a:pt x="106113" y="231325"/>
                  <a:pt x="98998" y="235907"/>
                </a:cubicBezTo>
                <a:cubicBezTo>
                  <a:pt x="92864" y="224581"/>
                  <a:pt x="89597" y="211923"/>
                  <a:pt x="89473" y="199045"/>
                </a:cubicBezTo>
                <a:cubicBezTo>
                  <a:pt x="88673" y="194311"/>
                  <a:pt x="89997" y="189472"/>
                  <a:pt x="93092" y="185805"/>
                </a:cubicBezTo>
                <a:cubicBezTo>
                  <a:pt x="95350" y="183081"/>
                  <a:pt x="98264" y="180976"/>
                  <a:pt x="101570" y="179709"/>
                </a:cubicBezTo>
                <a:cubicBezTo>
                  <a:pt x="103475" y="178566"/>
                  <a:pt x="105094" y="178471"/>
                  <a:pt x="106427" y="176280"/>
                </a:cubicBezTo>
                <a:cubicBezTo>
                  <a:pt x="101189" y="179423"/>
                  <a:pt x="96902" y="183614"/>
                  <a:pt x="91759" y="186472"/>
                </a:cubicBezTo>
                <a:cubicBezTo>
                  <a:pt x="86825" y="188710"/>
                  <a:pt x="82110" y="191387"/>
                  <a:pt x="77662" y="194473"/>
                </a:cubicBezTo>
                <a:cubicBezTo>
                  <a:pt x="68356" y="200616"/>
                  <a:pt x="58345" y="205636"/>
                  <a:pt x="47848" y="209427"/>
                </a:cubicBezTo>
                <a:cubicBezTo>
                  <a:pt x="41829" y="211903"/>
                  <a:pt x="36143" y="215104"/>
                  <a:pt x="30894" y="218952"/>
                </a:cubicBezTo>
                <a:cubicBezTo>
                  <a:pt x="29180" y="220285"/>
                  <a:pt x="28704" y="222667"/>
                  <a:pt x="26703" y="224381"/>
                </a:cubicBezTo>
                <a:cubicBezTo>
                  <a:pt x="24703" y="226096"/>
                  <a:pt x="20607" y="226382"/>
                  <a:pt x="18130" y="227905"/>
                </a:cubicBezTo>
                <a:cubicBezTo>
                  <a:pt x="13939" y="230382"/>
                  <a:pt x="10987" y="236002"/>
                  <a:pt x="6415" y="237430"/>
                </a:cubicBezTo>
                <a:cubicBezTo>
                  <a:pt x="33" y="239907"/>
                  <a:pt x="605" y="236954"/>
                  <a:pt x="319" y="229906"/>
                </a:cubicBezTo>
                <a:cubicBezTo>
                  <a:pt x="-472" y="223829"/>
                  <a:pt x="214" y="217656"/>
                  <a:pt x="2319" y="211903"/>
                </a:cubicBezTo>
                <a:cubicBezTo>
                  <a:pt x="6796" y="202378"/>
                  <a:pt x="15940" y="194377"/>
                  <a:pt x="21369" y="185043"/>
                </a:cubicBezTo>
                <a:cubicBezTo>
                  <a:pt x="23865" y="179585"/>
                  <a:pt x="26732" y="174299"/>
                  <a:pt x="29942" y="169232"/>
                </a:cubicBezTo>
                <a:cubicBezTo>
                  <a:pt x="41753" y="154277"/>
                  <a:pt x="61946" y="145419"/>
                  <a:pt x="72328" y="129131"/>
                </a:cubicBezTo>
                <a:cubicBezTo>
                  <a:pt x="77909" y="118863"/>
                  <a:pt x="82653" y="108157"/>
                  <a:pt x="86520" y="97127"/>
                </a:cubicBezTo>
                <a:cubicBezTo>
                  <a:pt x="90473" y="84154"/>
                  <a:pt x="93654" y="70952"/>
                  <a:pt x="96045" y="57599"/>
                </a:cubicBezTo>
                <a:cubicBezTo>
                  <a:pt x="97283" y="53503"/>
                  <a:pt x="100427" y="50264"/>
                  <a:pt x="101474" y="45883"/>
                </a:cubicBezTo>
                <a:cubicBezTo>
                  <a:pt x="102522" y="41501"/>
                  <a:pt x="101474" y="35691"/>
                  <a:pt x="104998" y="30833"/>
                </a:cubicBezTo>
                <a:cubicBezTo>
                  <a:pt x="110514" y="24013"/>
                  <a:pt x="118219" y="19299"/>
                  <a:pt x="126811" y="17498"/>
                </a:cubicBezTo>
                <a:cubicBezTo>
                  <a:pt x="132545" y="16536"/>
                  <a:pt x="138336" y="15993"/>
                  <a:pt x="144147" y="15879"/>
                </a:cubicBezTo>
                <a:cubicBezTo>
                  <a:pt x="155100" y="14450"/>
                  <a:pt x="165578" y="11021"/>
                  <a:pt x="176722" y="10354"/>
                </a:cubicBezTo>
                <a:cubicBezTo>
                  <a:pt x="190629" y="9602"/>
                  <a:pt x="204497" y="8145"/>
                  <a:pt x="218251" y="5973"/>
                </a:cubicBezTo>
                <a:cubicBezTo>
                  <a:pt x="233672" y="3496"/>
                  <a:pt x="249226" y="1877"/>
                  <a:pt x="264828" y="1115"/>
                </a:cubicBezTo>
                <a:cubicBezTo>
                  <a:pt x="282545" y="-571"/>
                  <a:pt x="300404" y="-342"/>
                  <a:pt x="318073" y="1782"/>
                </a:cubicBezTo>
                <a:cubicBezTo>
                  <a:pt x="337895" y="6802"/>
                  <a:pt x="355954" y="17184"/>
                  <a:pt x="370270" y="31786"/>
                </a:cubicBezTo>
                <a:cubicBezTo>
                  <a:pt x="380347" y="40749"/>
                  <a:pt x="389244" y="50959"/>
                  <a:pt x="396749" y="62170"/>
                </a:cubicBezTo>
                <a:cubicBezTo>
                  <a:pt x="399702" y="65828"/>
                  <a:pt x="402884" y="69295"/>
                  <a:pt x="406274" y="72553"/>
                </a:cubicBezTo>
                <a:cubicBezTo>
                  <a:pt x="408979" y="76286"/>
                  <a:pt x="411370" y="80239"/>
                  <a:pt x="413418" y="84364"/>
                </a:cubicBezTo>
                <a:cubicBezTo>
                  <a:pt x="414752" y="86459"/>
                  <a:pt x="417228" y="88078"/>
                  <a:pt x="418180" y="90269"/>
                </a:cubicBezTo>
                <a:cubicBezTo>
                  <a:pt x="419133" y="92460"/>
                  <a:pt x="418752" y="95127"/>
                  <a:pt x="420467" y="97508"/>
                </a:cubicBezTo>
                <a:cubicBezTo>
                  <a:pt x="422181" y="99890"/>
                  <a:pt x="426182" y="102937"/>
                  <a:pt x="428277" y="105128"/>
                </a:cubicBezTo>
                <a:cubicBezTo>
                  <a:pt x="431449" y="109272"/>
                  <a:pt x="436507" y="111529"/>
                  <a:pt x="441707" y="111129"/>
                </a:cubicBezTo>
                <a:cubicBezTo>
                  <a:pt x="446470" y="111129"/>
                  <a:pt x="455233" y="113034"/>
                  <a:pt x="454947" y="105700"/>
                </a:cubicBezTo>
                <a:cubicBezTo>
                  <a:pt x="466263" y="101937"/>
                  <a:pt x="478274" y="100794"/>
                  <a:pt x="490095" y="102366"/>
                </a:cubicBezTo>
                <a:cubicBezTo>
                  <a:pt x="499820" y="106776"/>
                  <a:pt x="507259" y="115072"/>
                  <a:pt x="510573" y="125226"/>
                </a:cubicBezTo>
                <a:cubicBezTo>
                  <a:pt x="504287" y="128931"/>
                  <a:pt x="497267" y="131208"/>
                  <a:pt x="489999" y="131893"/>
                </a:cubicBezTo>
                <a:cubicBezTo>
                  <a:pt x="483979" y="131246"/>
                  <a:pt x="477893" y="131960"/>
                  <a:pt x="472188" y="133989"/>
                </a:cubicBezTo>
                <a:cubicBezTo>
                  <a:pt x="461520" y="139609"/>
                  <a:pt x="448470" y="144752"/>
                  <a:pt x="460377" y="126655"/>
                </a:cubicBezTo>
                <a:close/>
              </a:path>
            </a:pathLst>
          </a:custGeom>
          <a:solidFill>
            <a:srgbClr val="FFFFFF"/>
          </a:solidFill>
          <a:ln w="9525" cap="flat">
            <a:noFill/>
            <a:prstDash val="solid"/>
            <a:miter/>
          </a:ln>
        </p:spPr>
        <p:txBody>
          <a:bodyPr rtlCol="0" anchor="ctr"/>
          <a:lstStyle/>
          <a:p>
            <a:endParaRPr lang="en-US"/>
          </a:p>
        </p:txBody>
      </p:sp>
      <p:sp>
        <p:nvSpPr>
          <p:cNvPr id="610" name="Freeform: Shape 609">
            <a:extLst>
              <a:ext uri="{FF2B5EF4-FFF2-40B4-BE49-F238E27FC236}">
                <a16:creationId xmlns:a16="http://schemas.microsoft.com/office/drawing/2014/main" id="{24B40464-9E32-8356-31DD-96B0DB02C820}"/>
              </a:ext>
            </a:extLst>
          </p:cNvPr>
          <p:cNvSpPr/>
          <p:nvPr/>
        </p:nvSpPr>
        <p:spPr>
          <a:xfrm>
            <a:off x="9962135" y="5991857"/>
            <a:ext cx="746850" cy="376420"/>
          </a:xfrm>
          <a:custGeom>
            <a:avLst/>
            <a:gdLst>
              <a:gd name="connsiteX0" fmla="*/ 460377 w 510572"/>
              <a:gd name="connsiteY0" fmla="*/ 126655 h 257333"/>
              <a:gd name="connsiteX1" fmla="*/ 447804 w 510572"/>
              <a:gd name="connsiteY1" fmla="*/ 150658 h 257333"/>
              <a:gd name="connsiteX2" fmla="*/ 437136 w 510572"/>
              <a:gd name="connsiteY2" fmla="*/ 175423 h 257333"/>
              <a:gd name="connsiteX3" fmla="*/ 414847 w 510572"/>
              <a:gd name="connsiteY3" fmla="*/ 198283 h 257333"/>
              <a:gd name="connsiteX4" fmla="*/ 389320 w 510572"/>
              <a:gd name="connsiteY4" fmla="*/ 182948 h 257333"/>
              <a:gd name="connsiteX5" fmla="*/ 380366 w 510572"/>
              <a:gd name="connsiteY5" fmla="*/ 171994 h 257333"/>
              <a:gd name="connsiteX6" fmla="*/ 369222 w 510572"/>
              <a:gd name="connsiteY6" fmla="*/ 174946 h 257333"/>
              <a:gd name="connsiteX7" fmla="*/ 365698 w 510572"/>
              <a:gd name="connsiteY7" fmla="*/ 180852 h 257333"/>
              <a:gd name="connsiteX8" fmla="*/ 357411 w 510572"/>
              <a:gd name="connsiteY8" fmla="*/ 186853 h 257333"/>
              <a:gd name="connsiteX9" fmla="*/ 344172 w 510572"/>
              <a:gd name="connsiteY9" fmla="*/ 194758 h 257333"/>
              <a:gd name="connsiteX10" fmla="*/ 332837 w 510572"/>
              <a:gd name="connsiteY10" fmla="*/ 212761 h 257333"/>
              <a:gd name="connsiteX11" fmla="*/ 332837 w 510572"/>
              <a:gd name="connsiteY11" fmla="*/ 230096 h 257333"/>
              <a:gd name="connsiteX12" fmla="*/ 317692 w 510572"/>
              <a:gd name="connsiteY12" fmla="*/ 224762 h 257333"/>
              <a:gd name="connsiteX13" fmla="*/ 313311 w 510572"/>
              <a:gd name="connsiteY13" fmla="*/ 217904 h 257333"/>
              <a:gd name="connsiteX14" fmla="*/ 307119 w 510572"/>
              <a:gd name="connsiteY14" fmla="*/ 212951 h 257333"/>
              <a:gd name="connsiteX15" fmla="*/ 303690 w 510572"/>
              <a:gd name="connsiteY15" fmla="*/ 193425 h 257333"/>
              <a:gd name="connsiteX16" fmla="*/ 294165 w 510572"/>
              <a:gd name="connsiteY16" fmla="*/ 178185 h 257333"/>
              <a:gd name="connsiteX17" fmla="*/ 285879 w 510572"/>
              <a:gd name="connsiteY17" fmla="*/ 221619 h 257333"/>
              <a:gd name="connsiteX18" fmla="*/ 282545 w 510572"/>
              <a:gd name="connsiteY18" fmla="*/ 240669 h 257333"/>
              <a:gd name="connsiteX19" fmla="*/ 282545 w 510572"/>
              <a:gd name="connsiteY19" fmla="*/ 256480 h 257333"/>
              <a:gd name="connsiteX20" fmla="*/ 250636 w 510572"/>
              <a:gd name="connsiteY20" fmla="*/ 244955 h 257333"/>
              <a:gd name="connsiteX21" fmla="*/ 241111 w 510572"/>
              <a:gd name="connsiteY21" fmla="*/ 224286 h 257333"/>
              <a:gd name="connsiteX22" fmla="*/ 220251 w 510572"/>
              <a:gd name="connsiteY22" fmla="*/ 200092 h 257333"/>
              <a:gd name="connsiteX23" fmla="*/ 205488 w 510572"/>
              <a:gd name="connsiteY23" fmla="*/ 220095 h 257333"/>
              <a:gd name="connsiteX24" fmla="*/ 195963 w 510572"/>
              <a:gd name="connsiteY24" fmla="*/ 230858 h 257333"/>
              <a:gd name="connsiteX25" fmla="*/ 190914 w 510572"/>
              <a:gd name="connsiteY25" fmla="*/ 242288 h 257333"/>
              <a:gd name="connsiteX26" fmla="*/ 178246 w 510572"/>
              <a:gd name="connsiteY26" fmla="*/ 250956 h 257333"/>
              <a:gd name="connsiteX27" fmla="*/ 160911 w 510572"/>
              <a:gd name="connsiteY27" fmla="*/ 253623 h 257333"/>
              <a:gd name="connsiteX28" fmla="*/ 166530 w 510572"/>
              <a:gd name="connsiteY28" fmla="*/ 204950 h 257333"/>
              <a:gd name="connsiteX29" fmla="*/ 173483 w 510572"/>
              <a:gd name="connsiteY29" fmla="*/ 186758 h 257333"/>
              <a:gd name="connsiteX30" fmla="*/ 186247 w 510572"/>
              <a:gd name="connsiteY30" fmla="*/ 176756 h 257333"/>
              <a:gd name="connsiteX31" fmla="*/ 169102 w 510572"/>
              <a:gd name="connsiteY31" fmla="*/ 180376 h 257333"/>
              <a:gd name="connsiteX32" fmla="*/ 165006 w 510572"/>
              <a:gd name="connsiteY32" fmla="*/ 185043 h 257333"/>
              <a:gd name="connsiteX33" fmla="*/ 157386 w 510572"/>
              <a:gd name="connsiteY33" fmla="*/ 187043 h 257333"/>
              <a:gd name="connsiteX34" fmla="*/ 135955 w 510572"/>
              <a:gd name="connsiteY34" fmla="*/ 202855 h 257333"/>
              <a:gd name="connsiteX35" fmla="*/ 116905 w 510572"/>
              <a:gd name="connsiteY35" fmla="*/ 218285 h 257333"/>
              <a:gd name="connsiteX36" fmla="*/ 98998 w 510572"/>
              <a:gd name="connsiteY36" fmla="*/ 235907 h 257333"/>
              <a:gd name="connsiteX37" fmla="*/ 89473 w 510572"/>
              <a:gd name="connsiteY37" fmla="*/ 199045 h 257333"/>
              <a:gd name="connsiteX38" fmla="*/ 93092 w 510572"/>
              <a:gd name="connsiteY38" fmla="*/ 185805 h 257333"/>
              <a:gd name="connsiteX39" fmla="*/ 101570 w 510572"/>
              <a:gd name="connsiteY39" fmla="*/ 179709 h 257333"/>
              <a:gd name="connsiteX40" fmla="*/ 106427 w 510572"/>
              <a:gd name="connsiteY40" fmla="*/ 176280 h 257333"/>
              <a:gd name="connsiteX41" fmla="*/ 91759 w 510572"/>
              <a:gd name="connsiteY41" fmla="*/ 186472 h 257333"/>
              <a:gd name="connsiteX42" fmla="*/ 77662 w 510572"/>
              <a:gd name="connsiteY42" fmla="*/ 194473 h 257333"/>
              <a:gd name="connsiteX43" fmla="*/ 47848 w 510572"/>
              <a:gd name="connsiteY43" fmla="*/ 209427 h 257333"/>
              <a:gd name="connsiteX44" fmla="*/ 30894 w 510572"/>
              <a:gd name="connsiteY44" fmla="*/ 218952 h 257333"/>
              <a:gd name="connsiteX45" fmla="*/ 26703 w 510572"/>
              <a:gd name="connsiteY45" fmla="*/ 224381 h 257333"/>
              <a:gd name="connsiteX46" fmla="*/ 18130 w 510572"/>
              <a:gd name="connsiteY46" fmla="*/ 227905 h 257333"/>
              <a:gd name="connsiteX47" fmla="*/ 6415 w 510572"/>
              <a:gd name="connsiteY47" fmla="*/ 237430 h 257333"/>
              <a:gd name="connsiteX48" fmla="*/ 319 w 510572"/>
              <a:gd name="connsiteY48" fmla="*/ 229906 h 257333"/>
              <a:gd name="connsiteX49" fmla="*/ 2319 w 510572"/>
              <a:gd name="connsiteY49" fmla="*/ 211903 h 257333"/>
              <a:gd name="connsiteX50" fmla="*/ 21369 w 510572"/>
              <a:gd name="connsiteY50" fmla="*/ 185043 h 257333"/>
              <a:gd name="connsiteX51" fmla="*/ 29942 w 510572"/>
              <a:gd name="connsiteY51" fmla="*/ 169232 h 257333"/>
              <a:gd name="connsiteX52" fmla="*/ 72328 w 510572"/>
              <a:gd name="connsiteY52" fmla="*/ 129131 h 257333"/>
              <a:gd name="connsiteX53" fmla="*/ 86520 w 510572"/>
              <a:gd name="connsiteY53" fmla="*/ 97127 h 257333"/>
              <a:gd name="connsiteX54" fmla="*/ 96045 w 510572"/>
              <a:gd name="connsiteY54" fmla="*/ 57599 h 257333"/>
              <a:gd name="connsiteX55" fmla="*/ 101474 w 510572"/>
              <a:gd name="connsiteY55" fmla="*/ 45883 h 257333"/>
              <a:gd name="connsiteX56" fmla="*/ 104998 w 510572"/>
              <a:gd name="connsiteY56" fmla="*/ 30833 h 257333"/>
              <a:gd name="connsiteX57" fmla="*/ 126811 w 510572"/>
              <a:gd name="connsiteY57" fmla="*/ 17498 h 257333"/>
              <a:gd name="connsiteX58" fmla="*/ 144147 w 510572"/>
              <a:gd name="connsiteY58" fmla="*/ 15879 h 257333"/>
              <a:gd name="connsiteX59" fmla="*/ 176722 w 510572"/>
              <a:gd name="connsiteY59" fmla="*/ 10354 h 257333"/>
              <a:gd name="connsiteX60" fmla="*/ 218251 w 510572"/>
              <a:gd name="connsiteY60" fmla="*/ 5973 h 257333"/>
              <a:gd name="connsiteX61" fmla="*/ 264828 w 510572"/>
              <a:gd name="connsiteY61" fmla="*/ 1115 h 257333"/>
              <a:gd name="connsiteX62" fmla="*/ 318073 w 510572"/>
              <a:gd name="connsiteY62" fmla="*/ 1782 h 257333"/>
              <a:gd name="connsiteX63" fmla="*/ 370270 w 510572"/>
              <a:gd name="connsiteY63" fmla="*/ 31786 h 257333"/>
              <a:gd name="connsiteX64" fmla="*/ 396749 w 510572"/>
              <a:gd name="connsiteY64" fmla="*/ 62170 h 257333"/>
              <a:gd name="connsiteX65" fmla="*/ 406274 w 510572"/>
              <a:gd name="connsiteY65" fmla="*/ 72553 h 257333"/>
              <a:gd name="connsiteX66" fmla="*/ 413418 w 510572"/>
              <a:gd name="connsiteY66" fmla="*/ 84364 h 257333"/>
              <a:gd name="connsiteX67" fmla="*/ 418180 w 510572"/>
              <a:gd name="connsiteY67" fmla="*/ 90269 h 257333"/>
              <a:gd name="connsiteX68" fmla="*/ 420467 w 510572"/>
              <a:gd name="connsiteY68" fmla="*/ 97508 h 257333"/>
              <a:gd name="connsiteX69" fmla="*/ 428277 w 510572"/>
              <a:gd name="connsiteY69" fmla="*/ 105128 h 257333"/>
              <a:gd name="connsiteX70" fmla="*/ 441707 w 510572"/>
              <a:gd name="connsiteY70" fmla="*/ 111129 h 257333"/>
              <a:gd name="connsiteX71" fmla="*/ 454947 w 510572"/>
              <a:gd name="connsiteY71" fmla="*/ 105700 h 257333"/>
              <a:gd name="connsiteX72" fmla="*/ 490095 w 510572"/>
              <a:gd name="connsiteY72" fmla="*/ 102366 h 257333"/>
              <a:gd name="connsiteX73" fmla="*/ 510573 w 510572"/>
              <a:gd name="connsiteY73" fmla="*/ 125226 h 257333"/>
              <a:gd name="connsiteX74" fmla="*/ 489999 w 510572"/>
              <a:gd name="connsiteY74" fmla="*/ 131893 h 257333"/>
              <a:gd name="connsiteX75" fmla="*/ 472188 w 510572"/>
              <a:gd name="connsiteY75" fmla="*/ 133989 h 257333"/>
              <a:gd name="connsiteX76" fmla="*/ 460377 w 510572"/>
              <a:gd name="connsiteY76" fmla="*/ 126655 h 25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10572" h="257333">
                <a:moveTo>
                  <a:pt x="460377" y="126655"/>
                </a:moveTo>
                <a:cubicBezTo>
                  <a:pt x="452566" y="132655"/>
                  <a:pt x="452661" y="142752"/>
                  <a:pt x="447804" y="150658"/>
                </a:cubicBezTo>
                <a:cubicBezTo>
                  <a:pt x="443460" y="158554"/>
                  <a:pt x="439888" y="166841"/>
                  <a:pt x="437136" y="175423"/>
                </a:cubicBezTo>
                <a:cubicBezTo>
                  <a:pt x="433487" y="185986"/>
                  <a:pt x="425315" y="194368"/>
                  <a:pt x="414847" y="198283"/>
                </a:cubicBezTo>
                <a:cubicBezTo>
                  <a:pt x="399607" y="204283"/>
                  <a:pt x="395130" y="196473"/>
                  <a:pt x="389320" y="182948"/>
                </a:cubicBezTo>
                <a:cubicBezTo>
                  <a:pt x="388043" y="178185"/>
                  <a:pt x="384777" y="174194"/>
                  <a:pt x="380366" y="171994"/>
                </a:cubicBezTo>
                <a:cubicBezTo>
                  <a:pt x="374270" y="168565"/>
                  <a:pt x="373890" y="168184"/>
                  <a:pt x="369222" y="174946"/>
                </a:cubicBezTo>
                <a:cubicBezTo>
                  <a:pt x="368174" y="176985"/>
                  <a:pt x="367003" y="178957"/>
                  <a:pt x="365698" y="180852"/>
                </a:cubicBezTo>
                <a:cubicBezTo>
                  <a:pt x="363507" y="183538"/>
                  <a:pt x="360650" y="185605"/>
                  <a:pt x="357411" y="186853"/>
                </a:cubicBezTo>
                <a:cubicBezTo>
                  <a:pt x="352687" y="188929"/>
                  <a:pt x="348239" y="191587"/>
                  <a:pt x="344172" y="194758"/>
                </a:cubicBezTo>
                <a:cubicBezTo>
                  <a:pt x="338161" y="199026"/>
                  <a:pt x="334094" y="205503"/>
                  <a:pt x="332837" y="212761"/>
                </a:cubicBezTo>
                <a:cubicBezTo>
                  <a:pt x="332837" y="215904"/>
                  <a:pt x="334837" y="228001"/>
                  <a:pt x="332837" y="230096"/>
                </a:cubicBezTo>
                <a:cubicBezTo>
                  <a:pt x="328360" y="234097"/>
                  <a:pt x="320073" y="227905"/>
                  <a:pt x="317692" y="224762"/>
                </a:cubicBezTo>
                <a:cubicBezTo>
                  <a:pt x="316377" y="222391"/>
                  <a:pt x="314911" y="220095"/>
                  <a:pt x="313311" y="217904"/>
                </a:cubicBezTo>
                <a:cubicBezTo>
                  <a:pt x="311596" y="216094"/>
                  <a:pt x="308357" y="215237"/>
                  <a:pt x="307119" y="212951"/>
                </a:cubicBezTo>
                <a:cubicBezTo>
                  <a:pt x="305243" y="206589"/>
                  <a:pt x="304100" y="200045"/>
                  <a:pt x="303690" y="193425"/>
                </a:cubicBezTo>
                <a:cubicBezTo>
                  <a:pt x="302576" y="187319"/>
                  <a:pt x="299166" y="181871"/>
                  <a:pt x="294165" y="178185"/>
                </a:cubicBezTo>
                <a:cubicBezTo>
                  <a:pt x="296642" y="191806"/>
                  <a:pt x="289117" y="208474"/>
                  <a:pt x="285879" y="221619"/>
                </a:cubicBezTo>
                <a:cubicBezTo>
                  <a:pt x="284040" y="227820"/>
                  <a:pt x="282926" y="234211"/>
                  <a:pt x="282545" y="240669"/>
                </a:cubicBezTo>
                <a:cubicBezTo>
                  <a:pt x="283164" y="245917"/>
                  <a:pt x="283164" y="251232"/>
                  <a:pt x="282545" y="256480"/>
                </a:cubicBezTo>
                <a:cubicBezTo>
                  <a:pt x="272163" y="260005"/>
                  <a:pt x="258161" y="251908"/>
                  <a:pt x="250636" y="244955"/>
                </a:cubicBezTo>
                <a:cubicBezTo>
                  <a:pt x="245426" y="239193"/>
                  <a:pt x="242111" y="231982"/>
                  <a:pt x="241111" y="224286"/>
                </a:cubicBezTo>
                <a:cubicBezTo>
                  <a:pt x="238730" y="216190"/>
                  <a:pt x="231586" y="191901"/>
                  <a:pt x="220251" y="200092"/>
                </a:cubicBezTo>
                <a:cubicBezTo>
                  <a:pt x="214631" y="206217"/>
                  <a:pt x="209688" y="212922"/>
                  <a:pt x="205488" y="220095"/>
                </a:cubicBezTo>
                <a:cubicBezTo>
                  <a:pt x="202106" y="223495"/>
                  <a:pt x="198925" y="227086"/>
                  <a:pt x="195963" y="230858"/>
                </a:cubicBezTo>
                <a:cubicBezTo>
                  <a:pt x="193677" y="234478"/>
                  <a:pt x="193200" y="238764"/>
                  <a:pt x="190914" y="242288"/>
                </a:cubicBezTo>
                <a:cubicBezTo>
                  <a:pt x="188094" y="246822"/>
                  <a:pt x="183494" y="249975"/>
                  <a:pt x="178246" y="250956"/>
                </a:cubicBezTo>
                <a:cubicBezTo>
                  <a:pt x="172807" y="253385"/>
                  <a:pt x="166825" y="254299"/>
                  <a:pt x="160911" y="253623"/>
                </a:cubicBezTo>
                <a:cubicBezTo>
                  <a:pt x="155862" y="237430"/>
                  <a:pt x="163577" y="220095"/>
                  <a:pt x="166530" y="204950"/>
                </a:cubicBezTo>
                <a:cubicBezTo>
                  <a:pt x="166911" y="198311"/>
                  <a:pt x="169340" y="191958"/>
                  <a:pt x="173483" y="186758"/>
                </a:cubicBezTo>
                <a:cubicBezTo>
                  <a:pt x="176436" y="183328"/>
                  <a:pt x="180818" y="175708"/>
                  <a:pt x="186247" y="176756"/>
                </a:cubicBezTo>
                <a:cubicBezTo>
                  <a:pt x="180294" y="176223"/>
                  <a:pt x="174321" y="177480"/>
                  <a:pt x="169102" y="180376"/>
                </a:cubicBezTo>
                <a:cubicBezTo>
                  <a:pt x="167483" y="181519"/>
                  <a:pt x="166816" y="184091"/>
                  <a:pt x="165006" y="185043"/>
                </a:cubicBezTo>
                <a:cubicBezTo>
                  <a:pt x="162511" y="185853"/>
                  <a:pt x="159958" y="186519"/>
                  <a:pt x="157386" y="187043"/>
                </a:cubicBezTo>
                <a:cubicBezTo>
                  <a:pt x="148909" y="190949"/>
                  <a:pt x="144337" y="198759"/>
                  <a:pt x="135955" y="202855"/>
                </a:cubicBezTo>
                <a:cubicBezTo>
                  <a:pt x="128049" y="205712"/>
                  <a:pt x="121343" y="211151"/>
                  <a:pt x="116905" y="218285"/>
                </a:cubicBezTo>
                <a:cubicBezTo>
                  <a:pt x="112209" y="225324"/>
                  <a:pt x="106113" y="231325"/>
                  <a:pt x="98998" y="235907"/>
                </a:cubicBezTo>
                <a:cubicBezTo>
                  <a:pt x="92864" y="224581"/>
                  <a:pt x="89597" y="211923"/>
                  <a:pt x="89473" y="199045"/>
                </a:cubicBezTo>
                <a:cubicBezTo>
                  <a:pt x="88673" y="194311"/>
                  <a:pt x="89997" y="189472"/>
                  <a:pt x="93092" y="185805"/>
                </a:cubicBezTo>
                <a:cubicBezTo>
                  <a:pt x="95350" y="183081"/>
                  <a:pt x="98264" y="180976"/>
                  <a:pt x="101570" y="179709"/>
                </a:cubicBezTo>
                <a:cubicBezTo>
                  <a:pt x="103475" y="178566"/>
                  <a:pt x="105094" y="178471"/>
                  <a:pt x="106427" y="176280"/>
                </a:cubicBezTo>
                <a:cubicBezTo>
                  <a:pt x="101189" y="179423"/>
                  <a:pt x="96902" y="183614"/>
                  <a:pt x="91759" y="186472"/>
                </a:cubicBezTo>
                <a:cubicBezTo>
                  <a:pt x="86825" y="188710"/>
                  <a:pt x="82110" y="191387"/>
                  <a:pt x="77662" y="194473"/>
                </a:cubicBezTo>
                <a:cubicBezTo>
                  <a:pt x="68356" y="200616"/>
                  <a:pt x="58345" y="205636"/>
                  <a:pt x="47848" y="209427"/>
                </a:cubicBezTo>
                <a:cubicBezTo>
                  <a:pt x="41829" y="211903"/>
                  <a:pt x="36143" y="215104"/>
                  <a:pt x="30894" y="218952"/>
                </a:cubicBezTo>
                <a:cubicBezTo>
                  <a:pt x="29180" y="220285"/>
                  <a:pt x="28704" y="222667"/>
                  <a:pt x="26703" y="224381"/>
                </a:cubicBezTo>
                <a:cubicBezTo>
                  <a:pt x="24703" y="226096"/>
                  <a:pt x="20607" y="226382"/>
                  <a:pt x="18130" y="227905"/>
                </a:cubicBezTo>
                <a:cubicBezTo>
                  <a:pt x="13939" y="230382"/>
                  <a:pt x="10987" y="236002"/>
                  <a:pt x="6415" y="237430"/>
                </a:cubicBezTo>
                <a:cubicBezTo>
                  <a:pt x="33" y="239907"/>
                  <a:pt x="605" y="236954"/>
                  <a:pt x="319" y="229906"/>
                </a:cubicBezTo>
                <a:cubicBezTo>
                  <a:pt x="-472" y="223829"/>
                  <a:pt x="214" y="217656"/>
                  <a:pt x="2319" y="211903"/>
                </a:cubicBezTo>
                <a:cubicBezTo>
                  <a:pt x="6796" y="202378"/>
                  <a:pt x="15940" y="194377"/>
                  <a:pt x="21369" y="185043"/>
                </a:cubicBezTo>
                <a:cubicBezTo>
                  <a:pt x="23865" y="179585"/>
                  <a:pt x="26732" y="174299"/>
                  <a:pt x="29942" y="169232"/>
                </a:cubicBezTo>
                <a:cubicBezTo>
                  <a:pt x="41753" y="154277"/>
                  <a:pt x="61946" y="145419"/>
                  <a:pt x="72328" y="129131"/>
                </a:cubicBezTo>
                <a:cubicBezTo>
                  <a:pt x="77909" y="118863"/>
                  <a:pt x="82653" y="108157"/>
                  <a:pt x="86520" y="97127"/>
                </a:cubicBezTo>
                <a:cubicBezTo>
                  <a:pt x="90473" y="84154"/>
                  <a:pt x="93654" y="70952"/>
                  <a:pt x="96045" y="57599"/>
                </a:cubicBezTo>
                <a:cubicBezTo>
                  <a:pt x="97283" y="53503"/>
                  <a:pt x="100427" y="50264"/>
                  <a:pt x="101474" y="45883"/>
                </a:cubicBezTo>
                <a:cubicBezTo>
                  <a:pt x="102522" y="41501"/>
                  <a:pt x="101474" y="35691"/>
                  <a:pt x="104998" y="30833"/>
                </a:cubicBezTo>
                <a:cubicBezTo>
                  <a:pt x="110514" y="24013"/>
                  <a:pt x="118219" y="19299"/>
                  <a:pt x="126811" y="17498"/>
                </a:cubicBezTo>
                <a:cubicBezTo>
                  <a:pt x="132545" y="16536"/>
                  <a:pt x="138336" y="15993"/>
                  <a:pt x="144147" y="15879"/>
                </a:cubicBezTo>
                <a:cubicBezTo>
                  <a:pt x="155100" y="14450"/>
                  <a:pt x="165578" y="11021"/>
                  <a:pt x="176722" y="10354"/>
                </a:cubicBezTo>
                <a:cubicBezTo>
                  <a:pt x="190629" y="9602"/>
                  <a:pt x="204497" y="8145"/>
                  <a:pt x="218251" y="5973"/>
                </a:cubicBezTo>
                <a:cubicBezTo>
                  <a:pt x="233672" y="3496"/>
                  <a:pt x="249226" y="1877"/>
                  <a:pt x="264828" y="1115"/>
                </a:cubicBezTo>
                <a:cubicBezTo>
                  <a:pt x="282545" y="-571"/>
                  <a:pt x="300404" y="-342"/>
                  <a:pt x="318073" y="1782"/>
                </a:cubicBezTo>
                <a:cubicBezTo>
                  <a:pt x="337895" y="6802"/>
                  <a:pt x="355954" y="17184"/>
                  <a:pt x="370270" y="31786"/>
                </a:cubicBezTo>
                <a:cubicBezTo>
                  <a:pt x="380347" y="40749"/>
                  <a:pt x="389244" y="50959"/>
                  <a:pt x="396749" y="62170"/>
                </a:cubicBezTo>
                <a:cubicBezTo>
                  <a:pt x="399702" y="65828"/>
                  <a:pt x="402884" y="69295"/>
                  <a:pt x="406274" y="72553"/>
                </a:cubicBezTo>
                <a:cubicBezTo>
                  <a:pt x="408979" y="76286"/>
                  <a:pt x="411370" y="80239"/>
                  <a:pt x="413418" y="84364"/>
                </a:cubicBezTo>
                <a:cubicBezTo>
                  <a:pt x="414752" y="86459"/>
                  <a:pt x="417228" y="88078"/>
                  <a:pt x="418180" y="90269"/>
                </a:cubicBezTo>
                <a:cubicBezTo>
                  <a:pt x="419133" y="92460"/>
                  <a:pt x="418752" y="95127"/>
                  <a:pt x="420467" y="97508"/>
                </a:cubicBezTo>
                <a:cubicBezTo>
                  <a:pt x="422181" y="99890"/>
                  <a:pt x="426182" y="102937"/>
                  <a:pt x="428277" y="105128"/>
                </a:cubicBezTo>
                <a:cubicBezTo>
                  <a:pt x="431449" y="109272"/>
                  <a:pt x="436507" y="111529"/>
                  <a:pt x="441707" y="111129"/>
                </a:cubicBezTo>
                <a:cubicBezTo>
                  <a:pt x="446470" y="111129"/>
                  <a:pt x="455233" y="113034"/>
                  <a:pt x="454947" y="105700"/>
                </a:cubicBezTo>
                <a:cubicBezTo>
                  <a:pt x="466263" y="101937"/>
                  <a:pt x="478274" y="100794"/>
                  <a:pt x="490095" y="102366"/>
                </a:cubicBezTo>
                <a:cubicBezTo>
                  <a:pt x="499820" y="106776"/>
                  <a:pt x="507259" y="115072"/>
                  <a:pt x="510573" y="125226"/>
                </a:cubicBezTo>
                <a:cubicBezTo>
                  <a:pt x="504287" y="128931"/>
                  <a:pt x="497267" y="131208"/>
                  <a:pt x="489999" y="131893"/>
                </a:cubicBezTo>
                <a:cubicBezTo>
                  <a:pt x="483979" y="131246"/>
                  <a:pt x="477893" y="131960"/>
                  <a:pt x="472188" y="133989"/>
                </a:cubicBezTo>
                <a:cubicBezTo>
                  <a:pt x="461520" y="139609"/>
                  <a:pt x="448470" y="144752"/>
                  <a:pt x="460377" y="126655"/>
                </a:cubicBezTo>
                <a:close/>
              </a:path>
            </a:pathLst>
          </a:custGeom>
          <a:solidFill>
            <a:srgbClr val="BFBFBF">
              <a:alpha val="40000"/>
            </a:srgbClr>
          </a:solidFill>
          <a:ln w="9525" cap="flat">
            <a:no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1B807689-28A9-9D15-CF91-5511FDD340BF}"/>
              </a:ext>
            </a:extLst>
          </p:cNvPr>
          <p:cNvSpPr/>
          <p:nvPr/>
        </p:nvSpPr>
        <p:spPr>
          <a:xfrm>
            <a:off x="9487707" y="5869067"/>
            <a:ext cx="11522" cy="45002"/>
          </a:xfrm>
          <a:custGeom>
            <a:avLst/>
            <a:gdLst>
              <a:gd name="connsiteX0" fmla="*/ 6996 w 7877"/>
              <a:gd name="connsiteY0" fmla="*/ 30766 h 30765"/>
              <a:gd name="connsiteX1" fmla="*/ 4043 w 7877"/>
              <a:gd name="connsiteY1" fmla="*/ 0 h 30765"/>
              <a:gd name="connsiteX2" fmla="*/ 6996 w 7877"/>
              <a:gd name="connsiteY2" fmla="*/ 30766 h 30765"/>
            </a:gdLst>
            <a:ahLst/>
            <a:cxnLst>
              <a:cxn ang="0">
                <a:pos x="connsiteX0" y="connsiteY0"/>
              </a:cxn>
              <a:cxn ang="0">
                <a:pos x="connsiteX1" y="connsiteY1"/>
              </a:cxn>
              <a:cxn ang="0">
                <a:pos x="connsiteX2" y="connsiteY2"/>
              </a:cxn>
            </a:cxnLst>
            <a:rect l="l" t="t" r="r" b="b"/>
            <a:pathLst>
              <a:path w="7877" h="30765">
                <a:moveTo>
                  <a:pt x="6996" y="30766"/>
                </a:moveTo>
                <a:cubicBezTo>
                  <a:pt x="5567" y="23336"/>
                  <a:pt x="-5958" y="1714"/>
                  <a:pt x="4043" y="0"/>
                </a:cubicBezTo>
                <a:cubicBezTo>
                  <a:pt x="10234" y="4286"/>
                  <a:pt x="7091" y="23336"/>
                  <a:pt x="6996" y="30766"/>
                </a:cubicBezTo>
                <a:close/>
              </a:path>
            </a:pathLst>
          </a:custGeom>
          <a:solidFill>
            <a:srgbClr val="BFBFBF">
              <a:alpha val="40000"/>
            </a:srgbClr>
          </a:solidFill>
          <a:ln w="9525"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9EE2A07B-E51D-0019-12DE-43408C01348B}"/>
              </a:ext>
            </a:extLst>
          </p:cNvPr>
          <p:cNvSpPr/>
          <p:nvPr/>
        </p:nvSpPr>
        <p:spPr>
          <a:xfrm>
            <a:off x="9498218" y="5914071"/>
            <a:ext cx="135" cy="4040"/>
          </a:xfrm>
          <a:custGeom>
            <a:avLst/>
            <a:gdLst>
              <a:gd name="connsiteX0" fmla="*/ 0 w 92"/>
              <a:gd name="connsiteY0" fmla="*/ 1714 h 2762"/>
              <a:gd name="connsiteX1" fmla="*/ 0 w 92"/>
              <a:gd name="connsiteY1" fmla="*/ 2762 h 2762"/>
              <a:gd name="connsiteX2" fmla="*/ 0 w 92"/>
              <a:gd name="connsiteY2" fmla="*/ 0 h 2762"/>
              <a:gd name="connsiteX3" fmla="*/ 0 w 92"/>
              <a:gd name="connsiteY3" fmla="*/ 1714 h 2762"/>
            </a:gdLst>
            <a:ahLst/>
            <a:cxnLst>
              <a:cxn ang="0">
                <a:pos x="connsiteX0" y="connsiteY0"/>
              </a:cxn>
              <a:cxn ang="0">
                <a:pos x="connsiteX1" y="connsiteY1"/>
              </a:cxn>
              <a:cxn ang="0">
                <a:pos x="connsiteX2" y="connsiteY2"/>
              </a:cxn>
              <a:cxn ang="0">
                <a:pos x="connsiteX3" y="connsiteY3"/>
              </a:cxn>
            </a:cxnLst>
            <a:rect l="l" t="t" r="r" b="b"/>
            <a:pathLst>
              <a:path w="92" h="2762">
                <a:moveTo>
                  <a:pt x="0" y="1714"/>
                </a:moveTo>
                <a:cubicBezTo>
                  <a:pt x="57" y="2057"/>
                  <a:pt x="57" y="2419"/>
                  <a:pt x="0" y="2762"/>
                </a:cubicBezTo>
                <a:lnTo>
                  <a:pt x="0" y="0"/>
                </a:lnTo>
                <a:cubicBezTo>
                  <a:pt x="124" y="562"/>
                  <a:pt x="124" y="1153"/>
                  <a:pt x="0" y="1714"/>
                </a:cubicBezTo>
                <a:close/>
              </a:path>
            </a:pathLst>
          </a:custGeom>
          <a:solidFill>
            <a:srgbClr val="BFBFBF">
              <a:alpha val="40000"/>
            </a:srgbClr>
          </a:solidFill>
          <a:ln w="9525" cap="flat">
            <a:no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A723906A-349D-DC09-2D6E-9A17048624D2}"/>
              </a:ext>
            </a:extLst>
          </p:cNvPr>
          <p:cNvSpPr/>
          <p:nvPr/>
        </p:nvSpPr>
        <p:spPr>
          <a:xfrm>
            <a:off x="8674923" y="5343471"/>
            <a:ext cx="1489984" cy="1215195"/>
          </a:xfrm>
          <a:custGeom>
            <a:avLst/>
            <a:gdLst>
              <a:gd name="connsiteX0" fmla="*/ 1010793 w 1018603"/>
              <a:gd name="connsiteY0" fmla="*/ 754031 h 830748"/>
              <a:gd name="connsiteX1" fmla="*/ 934593 w 1018603"/>
              <a:gd name="connsiteY1" fmla="*/ 766604 h 830748"/>
              <a:gd name="connsiteX2" fmla="*/ 942023 w 1018603"/>
              <a:gd name="connsiteY2" fmla="*/ 771938 h 830748"/>
              <a:gd name="connsiteX3" fmla="*/ 945452 w 1018603"/>
              <a:gd name="connsiteY3" fmla="*/ 774891 h 830748"/>
              <a:gd name="connsiteX4" fmla="*/ 949928 w 1018603"/>
              <a:gd name="connsiteY4" fmla="*/ 774891 h 830748"/>
              <a:gd name="connsiteX5" fmla="*/ 951167 w 1018603"/>
              <a:gd name="connsiteY5" fmla="*/ 782225 h 830748"/>
              <a:gd name="connsiteX6" fmla="*/ 936784 w 1018603"/>
              <a:gd name="connsiteY6" fmla="*/ 786702 h 830748"/>
              <a:gd name="connsiteX7" fmla="*/ 902494 w 1018603"/>
              <a:gd name="connsiteY7" fmla="*/ 790321 h 830748"/>
              <a:gd name="connsiteX8" fmla="*/ 874776 w 1018603"/>
              <a:gd name="connsiteY8" fmla="*/ 786988 h 830748"/>
              <a:gd name="connsiteX9" fmla="*/ 862489 w 1018603"/>
              <a:gd name="connsiteY9" fmla="*/ 798608 h 830748"/>
              <a:gd name="connsiteX10" fmla="*/ 852964 w 1018603"/>
              <a:gd name="connsiteY10" fmla="*/ 793179 h 830748"/>
              <a:gd name="connsiteX11" fmla="*/ 844582 w 1018603"/>
              <a:gd name="connsiteY11" fmla="*/ 791179 h 830748"/>
              <a:gd name="connsiteX12" fmla="*/ 829247 w 1018603"/>
              <a:gd name="connsiteY12" fmla="*/ 783559 h 830748"/>
              <a:gd name="connsiteX13" fmla="*/ 794195 w 1018603"/>
              <a:gd name="connsiteY13" fmla="*/ 796417 h 830748"/>
              <a:gd name="connsiteX14" fmla="*/ 800100 w 1018603"/>
              <a:gd name="connsiteY14" fmla="*/ 798418 h 830748"/>
              <a:gd name="connsiteX15" fmla="*/ 817817 w 1018603"/>
              <a:gd name="connsiteY15" fmla="*/ 814325 h 830748"/>
              <a:gd name="connsiteX16" fmla="*/ 788194 w 1018603"/>
              <a:gd name="connsiteY16" fmla="*/ 819373 h 830748"/>
              <a:gd name="connsiteX17" fmla="*/ 734759 w 1018603"/>
              <a:gd name="connsiteY17" fmla="*/ 813372 h 830748"/>
              <a:gd name="connsiteX18" fmla="*/ 715709 w 1018603"/>
              <a:gd name="connsiteY18" fmla="*/ 813372 h 830748"/>
              <a:gd name="connsiteX19" fmla="*/ 691801 w 1018603"/>
              <a:gd name="connsiteY19" fmla="*/ 813372 h 830748"/>
              <a:gd name="connsiteX20" fmla="*/ 659226 w 1018603"/>
              <a:gd name="connsiteY20" fmla="*/ 792893 h 830748"/>
              <a:gd name="connsiteX21" fmla="*/ 633984 w 1018603"/>
              <a:gd name="connsiteY21" fmla="*/ 822516 h 830748"/>
              <a:gd name="connsiteX22" fmla="*/ 598265 w 1018603"/>
              <a:gd name="connsiteY22" fmla="*/ 824897 h 830748"/>
              <a:gd name="connsiteX23" fmla="*/ 590645 w 1018603"/>
              <a:gd name="connsiteY23" fmla="*/ 816420 h 830748"/>
              <a:gd name="connsiteX24" fmla="*/ 581977 w 1018603"/>
              <a:gd name="connsiteY24" fmla="*/ 813277 h 830748"/>
              <a:gd name="connsiteX25" fmla="*/ 555594 w 1018603"/>
              <a:gd name="connsiteY25" fmla="*/ 804895 h 830748"/>
              <a:gd name="connsiteX26" fmla="*/ 507969 w 1018603"/>
              <a:gd name="connsiteY26" fmla="*/ 808705 h 830748"/>
              <a:gd name="connsiteX27" fmla="*/ 458915 w 1018603"/>
              <a:gd name="connsiteY27" fmla="*/ 813467 h 830748"/>
              <a:gd name="connsiteX28" fmla="*/ 417576 w 1018603"/>
              <a:gd name="connsiteY28" fmla="*/ 806704 h 830748"/>
              <a:gd name="connsiteX29" fmla="*/ 379476 w 1018603"/>
              <a:gd name="connsiteY29" fmla="*/ 792607 h 830748"/>
              <a:gd name="connsiteX30" fmla="*/ 287465 w 1018603"/>
              <a:gd name="connsiteY30" fmla="*/ 777939 h 830748"/>
              <a:gd name="connsiteX31" fmla="*/ 220790 w 1018603"/>
              <a:gd name="connsiteY31" fmla="*/ 777939 h 830748"/>
              <a:gd name="connsiteX32" fmla="*/ 191738 w 1018603"/>
              <a:gd name="connsiteY32" fmla="*/ 777177 h 830748"/>
              <a:gd name="connsiteX33" fmla="*/ 169355 w 1018603"/>
              <a:gd name="connsiteY33" fmla="*/ 770509 h 830748"/>
              <a:gd name="connsiteX34" fmla="*/ 147733 w 1018603"/>
              <a:gd name="connsiteY34" fmla="*/ 763080 h 830748"/>
              <a:gd name="connsiteX35" fmla="*/ 134684 w 1018603"/>
              <a:gd name="connsiteY35" fmla="*/ 748888 h 830748"/>
              <a:gd name="connsiteX36" fmla="*/ 121349 w 1018603"/>
              <a:gd name="connsiteY36" fmla="*/ 741553 h 830748"/>
              <a:gd name="connsiteX37" fmla="*/ 104108 w 1018603"/>
              <a:gd name="connsiteY37" fmla="*/ 739363 h 830748"/>
              <a:gd name="connsiteX38" fmla="*/ 84011 w 1018603"/>
              <a:gd name="connsiteY38" fmla="*/ 743077 h 830748"/>
              <a:gd name="connsiteX39" fmla="*/ 60865 w 1018603"/>
              <a:gd name="connsiteY39" fmla="*/ 751364 h 830748"/>
              <a:gd name="connsiteX40" fmla="*/ 52197 w 1018603"/>
              <a:gd name="connsiteY40" fmla="*/ 751364 h 830748"/>
              <a:gd name="connsiteX41" fmla="*/ 44768 w 1018603"/>
              <a:gd name="connsiteY41" fmla="*/ 754221 h 830748"/>
              <a:gd name="connsiteX42" fmla="*/ 28766 w 1018603"/>
              <a:gd name="connsiteY42" fmla="*/ 753364 h 830748"/>
              <a:gd name="connsiteX43" fmla="*/ 33719 w 1018603"/>
              <a:gd name="connsiteY43" fmla="*/ 719741 h 830748"/>
              <a:gd name="connsiteX44" fmla="*/ 19145 w 1018603"/>
              <a:gd name="connsiteY44" fmla="*/ 708121 h 830748"/>
              <a:gd name="connsiteX45" fmla="*/ 6858 w 1018603"/>
              <a:gd name="connsiteY45" fmla="*/ 697738 h 830748"/>
              <a:gd name="connsiteX46" fmla="*/ 0 w 1018603"/>
              <a:gd name="connsiteY46" fmla="*/ 682784 h 830748"/>
              <a:gd name="connsiteX47" fmla="*/ 7620 w 1018603"/>
              <a:gd name="connsiteY47" fmla="*/ 682784 h 830748"/>
              <a:gd name="connsiteX48" fmla="*/ 25432 w 1018603"/>
              <a:gd name="connsiteY48" fmla="*/ 679831 h 830748"/>
              <a:gd name="connsiteX49" fmla="*/ 58103 w 1018603"/>
              <a:gd name="connsiteY49" fmla="*/ 664210 h 830748"/>
              <a:gd name="connsiteX50" fmla="*/ 70009 w 1018603"/>
              <a:gd name="connsiteY50" fmla="*/ 653161 h 830748"/>
              <a:gd name="connsiteX51" fmla="*/ 81153 w 1018603"/>
              <a:gd name="connsiteY51" fmla="*/ 641636 h 830748"/>
              <a:gd name="connsiteX52" fmla="*/ 87059 w 1018603"/>
              <a:gd name="connsiteY52" fmla="*/ 651161 h 830748"/>
              <a:gd name="connsiteX53" fmla="*/ 96584 w 1018603"/>
              <a:gd name="connsiteY53" fmla="*/ 662401 h 830748"/>
              <a:gd name="connsiteX54" fmla="*/ 128683 w 1018603"/>
              <a:gd name="connsiteY54" fmla="*/ 652876 h 830748"/>
              <a:gd name="connsiteX55" fmla="*/ 146590 w 1018603"/>
              <a:gd name="connsiteY55" fmla="*/ 627730 h 830748"/>
              <a:gd name="connsiteX56" fmla="*/ 149352 w 1018603"/>
              <a:gd name="connsiteY56" fmla="*/ 644684 h 830748"/>
              <a:gd name="connsiteX57" fmla="*/ 158210 w 1018603"/>
              <a:gd name="connsiteY57" fmla="*/ 654209 h 830748"/>
              <a:gd name="connsiteX58" fmla="*/ 172402 w 1018603"/>
              <a:gd name="connsiteY58" fmla="*/ 659543 h 830748"/>
              <a:gd name="connsiteX59" fmla="*/ 185547 w 1018603"/>
              <a:gd name="connsiteY59" fmla="*/ 655733 h 830748"/>
              <a:gd name="connsiteX60" fmla="*/ 199834 w 1018603"/>
              <a:gd name="connsiteY60" fmla="*/ 649923 h 830748"/>
              <a:gd name="connsiteX61" fmla="*/ 210026 w 1018603"/>
              <a:gd name="connsiteY61" fmla="*/ 642398 h 830748"/>
              <a:gd name="connsiteX62" fmla="*/ 216885 w 1018603"/>
              <a:gd name="connsiteY62" fmla="*/ 640398 h 830748"/>
              <a:gd name="connsiteX63" fmla="*/ 224600 w 1018603"/>
              <a:gd name="connsiteY63" fmla="*/ 634397 h 830748"/>
              <a:gd name="connsiteX64" fmla="*/ 239840 w 1018603"/>
              <a:gd name="connsiteY64" fmla="*/ 624872 h 830748"/>
              <a:gd name="connsiteX65" fmla="*/ 254318 w 1018603"/>
              <a:gd name="connsiteY65" fmla="*/ 626206 h 830748"/>
              <a:gd name="connsiteX66" fmla="*/ 250889 w 1018603"/>
              <a:gd name="connsiteY66" fmla="*/ 638112 h 830748"/>
              <a:gd name="connsiteX67" fmla="*/ 250889 w 1018603"/>
              <a:gd name="connsiteY67" fmla="*/ 649351 h 830748"/>
              <a:gd name="connsiteX68" fmla="*/ 251460 w 1018603"/>
              <a:gd name="connsiteY68" fmla="*/ 673545 h 830748"/>
              <a:gd name="connsiteX69" fmla="*/ 270510 w 1018603"/>
              <a:gd name="connsiteY69" fmla="*/ 666401 h 830748"/>
              <a:gd name="connsiteX70" fmla="*/ 286036 w 1018603"/>
              <a:gd name="connsiteY70" fmla="*/ 662115 h 830748"/>
              <a:gd name="connsiteX71" fmla="*/ 305086 w 1018603"/>
              <a:gd name="connsiteY71" fmla="*/ 654114 h 830748"/>
              <a:gd name="connsiteX72" fmla="*/ 325660 w 1018603"/>
              <a:gd name="connsiteY72" fmla="*/ 647923 h 830748"/>
              <a:gd name="connsiteX73" fmla="*/ 357378 w 1018603"/>
              <a:gd name="connsiteY73" fmla="*/ 638398 h 830748"/>
              <a:gd name="connsiteX74" fmla="*/ 378524 w 1018603"/>
              <a:gd name="connsiteY74" fmla="*/ 632492 h 830748"/>
              <a:gd name="connsiteX75" fmla="*/ 390525 w 1018603"/>
              <a:gd name="connsiteY75" fmla="*/ 624110 h 830748"/>
              <a:gd name="connsiteX76" fmla="*/ 407194 w 1018603"/>
              <a:gd name="connsiteY76" fmla="*/ 606584 h 830748"/>
              <a:gd name="connsiteX77" fmla="*/ 425672 w 1018603"/>
              <a:gd name="connsiteY77" fmla="*/ 570389 h 830748"/>
              <a:gd name="connsiteX78" fmla="*/ 438912 w 1018603"/>
              <a:gd name="connsiteY78" fmla="*/ 548291 h 830748"/>
              <a:gd name="connsiteX79" fmla="*/ 441198 w 1018603"/>
              <a:gd name="connsiteY79" fmla="*/ 489712 h 830748"/>
              <a:gd name="connsiteX80" fmla="*/ 464915 w 1018603"/>
              <a:gd name="connsiteY80" fmla="*/ 454470 h 830748"/>
              <a:gd name="connsiteX81" fmla="*/ 467297 w 1018603"/>
              <a:gd name="connsiteY81" fmla="*/ 390462 h 830748"/>
              <a:gd name="connsiteX82" fmla="*/ 460058 w 1018603"/>
              <a:gd name="connsiteY82" fmla="*/ 369697 h 830748"/>
              <a:gd name="connsiteX83" fmla="*/ 454533 w 1018603"/>
              <a:gd name="connsiteY83" fmla="*/ 294259 h 830748"/>
              <a:gd name="connsiteX84" fmla="*/ 448723 w 1018603"/>
              <a:gd name="connsiteY84" fmla="*/ 267113 h 830748"/>
              <a:gd name="connsiteX85" fmla="*/ 405575 w 1018603"/>
              <a:gd name="connsiteY85" fmla="*/ 203105 h 830748"/>
              <a:gd name="connsiteX86" fmla="*/ 388335 w 1018603"/>
              <a:gd name="connsiteY86" fmla="*/ 176530 h 830748"/>
              <a:gd name="connsiteX87" fmla="*/ 375857 w 1018603"/>
              <a:gd name="connsiteY87" fmla="*/ 157480 h 830748"/>
              <a:gd name="connsiteX88" fmla="*/ 360045 w 1018603"/>
              <a:gd name="connsiteY88" fmla="*/ 146431 h 830748"/>
              <a:gd name="connsiteX89" fmla="*/ 354426 w 1018603"/>
              <a:gd name="connsiteY89" fmla="*/ 141002 h 830748"/>
              <a:gd name="connsiteX90" fmla="*/ 344138 w 1018603"/>
              <a:gd name="connsiteY90" fmla="*/ 137383 h 830748"/>
              <a:gd name="connsiteX91" fmla="*/ 328232 w 1018603"/>
              <a:gd name="connsiteY91" fmla="*/ 127858 h 830748"/>
              <a:gd name="connsiteX92" fmla="*/ 313468 w 1018603"/>
              <a:gd name="connsiteY92" fmla="*/ 121952 h 830748"/>
              <a:gd name="connsiteX93" fmla="*/ 309753 w 1018603"/>
              <a:gd name="connsiteY93" fmla="*/ 119952 h 830748"/>
              <a:gd name="connsiteX94" fmla="*/ 306134 w 1018603"/>
              <a:gd name="connsiteY94" fmla="*/ 114523 h 830748"/>
              <a:gd name="connsiteX95" fmla="*/ 298419 w 1018603"/>
              <a:gd name="connsiteY95" fmla="*/ 110236 h 830748"/>
              <a:gd name="connsiteX96" fmla="*/ 285274 w 1018603"/>
              <a:gd name="connsiteY96" fmla="*/ 99759 h 830748"/>
              <a:gd name="connsiteX97" fmla="*/ 270415 w 1018603"/>
              <a:gd name="connsiteY97" fmla="*/ 87091 h 830748"/>
              <a:gd name="connsiteX98" fmla="*/ 259461 w 1018603"/>
              <a:gd name="connsiteY98" fmla="*/ 72994 h 830748"/>
              <a:gd name="connsiteX99" fmla="*/ 270796 w 1018603"/>
              <a:gd name="connsiteY99" fmla="*/ 60897 h 830748"/>
              <a:gd name="connsiteX100" fmla="*/ 257080 w 1018603"/>
              <a:gd name="connsiteY100" fmla="*/ 56611 h 830748"/>
              <a:gd name="connsiteX101" fmla="*/ 241364 w 1018603"/>
              <a:gd name="connsiteY101" fmla="*/ 54515 h 830748"/>
              <a:gd name="connsiteX102" fmla="*/ 225076 w 1018603"/>
              <a:gd name="connsiteY102" fmla="*/ 51562 h 830748"/>
              <a:gd name="connsiteX103" fmla="*/ 209931 w 1018603"/>
              <a:gd name="connsiteY103" fmla="*/ 51562 h 830748"/>
              <a:gd name="connsiteX104" fmla="*/ 177642 w 1018603"/>
              <a:gd name="connsiteY104" fmla="*/ 51562 h 830748"/>
              <a:gd name="connsiteX105" fmla="*/ 157925 w 1018603"/>
              <a:gd name="connsiteY105" fmla="*/ 39656 h 830748"/>
              <a:gd name="connsiteX106" fmla="*/ 181451 w 1018603"/>
              <a:gd name="connsiteY106" fmla="*/ 25369 h 830748"/>
              <a:gd name="connsiteX107" fmla="*/ 189262 w 1018603"/>
              <a:gd name="connsiteY107" fmla="*/ 24511 h 830748"/>
              <a:gd name="connsiteX108" fmla="*/ 193739 w 1018603"/>
              <a:gd name="connsiteY108" fmla="*/ 21654 h 830748"/>
              <a:gd name="connsiteX109" fmla="*/ 211836 w 1018603"/>
              <a:gd name="connsiteY109" fmla="*/ 21654 h 830748"/>
              <a:gd name="connsiteX110" fmla="*/ 228886 w 1018603"/>
              <a:gd name="connsiteY110" fmla="*/ 18511 h 830748"/>
              <a:gd name="connsiteX111" fmla="*/ 269653 w 1018603"/>
              <a:gd name="connsiteY111" fmla="*/ 23178 h 830748"/>
              <a:gd name="connsiteX112" fmla="*/ 287560 w 1018603"/>
              <a:gd name="connsiteY112" fmla="*/ 26131 h 830748"/>
              <a:gd name="connsiteX113" fmla="*/ 303466 w 1018603"/>
              <a:gd name="connsiteY113" fmla="*/ 33274 h 830748"/>
              <a:gd name="connsiteX114" fmla="*/ 288227 w 1018603"/>
              <a:gd name="connsiteY114" fmla="*/ 13462 h 830748"/>
              <a:gd name="connsiteX115" fmla="*/ 277749 w 1018603"/>
              <a:gd name="connsiteY115" fmla="*/ 6700 h 830748"/>
              <a:gd name="connsiteX116" fmla="*/ 271177 w 1018603"/>
              <a:gd name="connsiteY116" fmla="*/ 1556 h 830748"/>
              <a:gd name="connsiteX117" fmla="*/ 297085 w 1018603"/>
              <a:gd name="connsiteY117" fmla="*/ 3747 h 830748"/>
              <a:gd name="connsiteX118" fmla="*/ 316135 w 1018603"/>
              <a:gd name="connsiteY118" fmla="*/ 14129 h 830748"/>
              <a:gd name="connsiteX119" fmla="*/ 346044 w 1018603"/>
              <a:gd name="connsiteY119" fmla="*/ 38513 h 830748"/>
              <a:gd name="connsiteX120" fmla="*/ 375475 w 1018603"/>
              <a:gd name="connsiteY120" fmla="*/ 72041 h 830748"/>
              <a:gd name="connsiteX121" fmla="*/ 381952 w 1018603"/>
              <a:gd name="connsiteY121" fmla="*/ 83376 h 830748"/>
              <a:gd name="connsiteX122" fmla="*/ 389668 w 1018603"/>
              <a:gd name="connsiteY122" fmla="*/ 92139 h 830748"/>
              <a:gd name="connsiteX123" fmla="*/ 396811 w 1018603"/>
              <a:gd name="connsiteY123" fmla="*/ 110046 h 830748"/>
              <a:gd name="connsiteX124" fmla="*/ 421767 w 1018603"/>
              <a:gd name="connsiteY124" fmla="*/ 141859 h 830748"/>
              <a:gd name="connsiteX125" fmla="*/ 455200 w 1018603"/>
              <a:gd name="connsiteY125" fmla="*/ 137383 h 830748"/>
              <a:gd name="connsiteX126" fmla="*/ 436150 w 1018603"/>
              <a:gd name="connsiteY126" fmla="*/ 92139 h 830748"/>
              <a:gd name="connsiteX127" fmla="*/ 431387 w 1018603"/>
              <a:gd name="connsiteY127" fmla="*/ 80995 h 830748"/>
              <a:gd name="connsiteX128" fmla="*/ 419481 w 1018603"/>
              <a:gd name="connsiteY128" fmla="*/ 72708 h 830748"/>
              <a:gd name="connsiteX129" fmla="*/ 411194 w 1018603"/>
              <a:gd name="connsiteY129" fmla="*/ 60611 h 830748"/>
              <a:gd name="connsiteX130" fmla="*/ 444246 w 1018603"/>
              <a:gd name="connsiteY130" fmla="*/ 96044 h 830748"/>
              <a:gd name="connsiteX131" fmla="*/ 468916 w 1018603"/>
              <a:gd name="connsiteY131" fmla="*/ 128620 h 830748"/>
              <a:gd name="connsiteX132" fmla="*/ 477202 w 1018603"/>
              <a:gd name="connsiteY132" fmla="*/ 140240 h 830748"/>
              <a:gd name="connsiteX133" fmla="*/ 484061 w 1018603"/>
              <a:gd name="connsiteY133" fmla="*/ 153766 h 830748"/>
              <a:gd name="connsiteX134" fmla="*/ 491395 w 1018603"/>
              <a:gd name="connsiteY134" fmla="*/ 166338 h 830748"/>
              <a:gd name="connsiteX135" fmla="*/ 492633 w 1018603"/>
              <a:gd name="connsiteY135" fmla="*/ 180340 h 830748"/>
              <a:gd name="connsiteX136" fmla="*/ 494157 w 1018603"/>
              <a:gd name="connsiteY136" fmla="*/ 240634 h 830748"/>
              <a:gd name="connsiteX137" fmla="*/ 494157 w 1018603"/>
              <a:gd name="connsiteY137" fmla="*/ 254540 h 830748"/>
              <a:gd name="connsiteX138" fmla="*/ 491395 w 1018603"/>
              <a:gd name="connsiteY138" fmla="*/ 266923 h 830748"/>
              <a:gd name="connsiteX139" fmla="*/ 491395 w 1018603"/>
              <a:gd name="connsiteY139" fmla="*/ 279305 h 830748"/>
              <a:gd name="connsiteX140" fmla="*/ 500349 w 1018603"/>
              <a:gd name="connsiteY140" fmla="*/ 288830 h 830748"/>
              <a:gd name="connsiteX141" fmla="*/ 511302 w 1018603"/>
              <a:gd name="connsiteY141" fmla="*/ 282544 h 830748"/>
              <a:gd name="connsiteX142" fmla="*/ 511874 w 1018603"/>
              <a:gd name="connsiteY142" fmla="*/ 269875 h 830748"/>
              <a:gd name="connsiteX143" fmla="*/ 521970 w 1018603"/>
              <a:gd name="connsiteY143" fmla="*/ 268351 h 830748"/>
              <a:gd name="connsiteX144" fmla="*/ 528162 w 1018603"/>
              <a:gd name="connsiteY144" fmla="*/ 280543 h 830748"/>
              <a:gd name="connsiteX145" fmla="*/ 533305 w 1018603"/>
              <a:gd name="connsiteY145" fmla="*/ 294164 h 830748"/>
              <a:gd name="connsiteX146" fmla="*/ 538639 w 1018603"/>
              <a:gd name="connsiteY146" fmla="*/ 306832 h 830748"/>
              <a:gd name="connsiteX147" fmla="*/ 538639 w 1018603"/>
              <a:gd name="connsiteY147" fmla="*/ 322549 h 830748"/>
              <a:gd name="connsiteX148" fmla="*/ 541782 w 1018603"/>
              <a:gd name="connsiteY148" fmla="*/ 340646 h 830748"/>
              <a:gd name="connsiteX149" fmla="*/ 541782 w 1018603"/>
              <a:gd name="connsiteY149" fmla="*/ 370745 h 830748"/>
              <a:gd name="connsiteX150" fmla="*/ 541782 w 1018603"/>
              <a:gd name="connsiteY150" fmla="*/ 382651 h 830748"/>
              <a:gd name="connsiteX151" fmla="*/ 547307 w 1018603"/>
              <a:gd name="connsiteY151" fmla="*/ 392843 h 830748"/>
              <a:gd name="connsiteX152" fmla="*/ 553688 w 1018603"/>
              <a:gd name="connsiteY152" fmla="*/ 402368 h 830748"/>
              <a:gd name="connsiteX153" fmla="*/ 562642 w 1018603"/>
              <a:gd name="connsiteY153" fmla="*/ 394081 h 830748"/>
              <a:gd name="connsiteX154" fmla="*/ 562642 w 1018603"/>
              <a:gd name="connsiteY154" fmla="*/ 410845 h 830748"/>
              <a:gd name="connsiteX155" fmla="*/ 563213 w 1018603"/>
              <a:gd name="connsiteY155" fmla="*/ 431229 h 830748"/>
              <a:gd name="connsiteX156" fmla="*/ 574548 w 1018603"/>
              <a:gd name="connsiteY156" fmla="*/ 437992 h 830748"/>
              <a:gd name="connsiteX157" fmla="*/ 586074 w 1018603"/>
              <a:gd name="connsiteY157" fmla="*/ 427228 h 830748"/>
              <a:gd name="connsiteX158" fmla="*/ 589598 w 1018603"/>
              <a:gd name="connsiteY158" fmla="*/ 412369 h 830748"/>
              <a:gd name="connsiteX159" fmla="*/ 610934 w 1018603"/>
              <a:gd name="connsiteY159" fmla="*/ 377603 h 830748"/>
              <a:gd name="connsiteX160" fmla="*/ 620459 w 1018603"/>
              <a:gd name="connsiteY160" fmla="*/ 380556 h 830748"/>
              <a:gd name="connsiteX161" fmla="*/ 628555 w 1018603"/>
              <a:gd name="connsiteY161" fmla="*/ 400844 h 830748"/>
              <a:gd name="connsiteX162" fmla="*/ 635985 w 1018603"/>
              <a:gd name="connsiteY162" fmla="*/ 414655 h 830748"/>
              <a:gd name="connsiteX163" fmla="*/ 657606 w 1018603"/>
              <a:gd name="connsiteY163" fmla="*/ 431705 h 830748"/>
              <a:gd name="connsiteX164" fmla="*/ 669322 w 1018603"/>
              <a:gd name="connsiteY164" fmla="*/ 399701 h 830748"/>
              <a:gd name="connsiteX165" fmla="*/ 666465 w 1018603"/>
              <a:gd name="connsiteY165" fmla="*/ 377603 h 830748"/>
              <a:gd name="connsiteX166" fmla="*/ 666465 w 1018603"/>
              <a:gd name="connsiteY166" fmla="*/ 354457 h 830748"/>
              <a:gd name="connsiteX167" fmla="*/ 668560 w 1018603"/>
              <a:gd name="connsiteY167" fmla="*/ 333883 h 830748"/>
              <a:gd name="connsiteX168" fmla="*/ 675418 w 1018603"/>
              <a:gd name="connsiteY168" fmla="*/ 314833 h 830748"/>
              <a:gd name="connsiteX169" fmla="*/ 680562 w 1018603"/>
              <a:gd name="connsiteY169" fmla="*/ 295783 h 830748"/>
              <a:gd name="connsiteX170" fmla="*/ 692753 w 1018603"/>
              <a:gd name="connsiteY170" fmla="*/ 323406 h 830748"/>
              <a:gd name="connsiteX171" fmla="*/ 708184 w 1018603"/>
              <a:gd name="connsiteY171" fmla="*/ 363601 h 830748"/>
              <a:gd name="connsiteX172" fmla="*/ 725901 w 1018603"/>
              <a:gd name="connsiteY172" fmla="*/ 353124 h 830748"/>
              <a:gd name="connsiteX173" fmla="*/ 728758 w 1018603"/>
              <a:gd name="connsiteY173" fmla="*/ 323787 h 830748"/>
              <a:gd name="connsiteX174" fmla="*/ 731615 w 1018603"/>
              <a:gd name="connsiteY174" fmla="*/ 264922 h 830748"/>
              <a:gd name="connsiteX175" fmla="*/ 741140 w 1018603"/>
              <a:gd name="connsiteY175" fmla="*/ 244920 h 830748"/>
              <a:gd name="connsiteX176" fmla="*/ 752190 w 1018603"/>
              <a:gd name="connsiteY176" fmla="*/ 233299 h 830748"/>
              <a:gd name="connsiteX177" fmla="*/ 767049 w 1018603"/>
              <a:gd name="connsiteY177" fmla="*/ 219869 h 830748"/>
              <a:gd name="connsiteX178" fmla="*/ 755619 w 1018603"/>
              <a:gd name="connsiteY178" fmla="*/ 234442 h 830748"/>
              <a:gd name="connsiteX179" fmla="*/ 757618 w 1018603"/>
              <a:gd name="connsiteY179" fmla="*/ 256159 h 830748"/>
              <a:gd name="connsiteX180" fmla="*/ 761333 w 1018603"/>
              <a:gd name="connsiteY180" fmla="*/ 265684 h 830748"/>
              <a:gd name="connsiteX181" fmla="*/ 764286 w 1018603"/>
              <a:gd name="connsiteY181" fmla="*/ 274638 h 830748"/>
              <a:gd name="connsiteX182" fmla="*/ 775525 w 1018603"/>
              <a:gd name="connsiteY182" fmla="*/ 283591 h 830748"/>
              <a:gd name="connsiteX183" fmla="*/ 782765 w 1018603"/>
              <a:gd name="connsiteY183" fmla="*/ 268446 h 830748"/>
              <a:gd name="connsiteX184" fmla="*/ 794575 w 1018603"/>
              <a:gd name="connsiteY184" fmla="*/ 257683 h 830748"/>
              <a:gd name="connsiteX185" fmla="*/ 810959 w 1018603"/>
              <a:gd name="connsiteY185" fmla="*/ 248158 h 830748"/>
              <a:gd name="connsiteX186" fmla="*/ 828199 w 1018603"/>
              <a:gd name="connsiteY186" fmla="*/ 251683 h 830748"/>
              <a:gd name="connsiteX187" fmla="*/ 826675 w 1018603"/>
              <a:gd name="connsiteY187" fmla="*/ 264732 h 830748"/>
              <a:gd name="connsiteX188" fmla="*/ 814674 w 1018603"/>
              <a:gd name="connsiteY188" fmla="*/ 279686 h 830748"/>
              <a:gd name="connsiteX189" fmla="*/ 801910 w 1018603"/>
              <a:gd name="connsiteY189" fmla="*/ 292831 h 830748"/>
              <a:gd name="connsiteX190" fmla="*/ 797052 w 1018603"/>
              <a:gd name="connsiteY190" fmla="*/ 299308 h 830748"/>
              <a:gd name="connsiteX191" fmla="*/ 790766 w 1018603"/>
              <a:gd name="connsiteY191" fmla="*/ 307594 h 830748"/>
              <a:gd name="connsiteX192" fmla="*/ 794099 w 1018603"/>
              <a:gd name="connsiteY192" fmla="*/ 325406 h 830748"/>
              <a:gd name="connsiteX193" fmla="*/ 794099 w 1018603"/>
              <a:gd name="connsiteY193" fmla="*/ 343313 h 830748"/>
              <a:gd name="connsiteX194" fmla="*/ 817340 w 1018603"/>
              <a:gd name="connsiteY194" fmla="*/ 339598 h 830748"/>
              <a:gd name="connsiteX195" fmla="*/ 829818 w 1018603"/>
              <a:gd name="connsiteY195" fmla="*/ 328263 h 830748"/>
              <a:gd name="connsiteX196" fmla="*/ 841629 w 1018603"/>
              <a:gd name="connsiteY196" fmla="*/ 320072 h 830748"/>
              <a:gd name="connsiteX197" fmla="*/ 848297 w 1018603"/>
              <a:gd name="connsiteY197" fmla="*/ 316548 h 830748"/>
              <a:gd name="connsiteX198" fmla="*/ 855250 w 1018603"/>
              <a:gd name="connsiteY198" fmla="*/ 310833 h 830748"/>
              <a:gd name="connsiteX199" fmla="*/ 876300 w 1018603"/>
              <a:gd name="connsiteY199" fmla="*/ 308071 h 830748"/>
              <a:gd name="connsiteX200" fmla="*/ 856393 w 1018603"/>
              <a:gd name="connsiteY200" fmla="*/ 327121 h 830748"/>
              <a:gd name="connsiteX201" fmla="*/ 847154 w 1018603"/>
              <a:gd name="connsiteY201" fmla="*/ 346266 h 830748"/>
              <a:gd name="connsiteX202" fmla="*/ 841248 w 1018603"/>
              <a:gd name="connsiteY202" fmla="*/ 378270 h 830748"/>
              <a:gd name="connsiteX203" fmla="*/ 854297 w 1018603"/>
              <a:gd name="connsiteY203" fmla="*/ 382556 h 830748"/>
              <a:gd name="connsiteX204" fmla="*/ 900589 w 1018603"/>
              <a:gd name="connsiteY204" fmla="*/ 368078 h 830748"/>
              <a:gd name="connsiteX205" fmla="*/ 927449 w 1018603"/>
              <a:gd name="connsiteY205" fmla="*/ 368078 h 830748"/>
              <a:gd name="connsiteX206" fmla="*/ 942118 w 1018603"/>
              <a:gd name="connsiteY206" fmla="*/ 368078 h 830748"/>
              <a:gd name="connsiteX207" fmla="*/ 956977 w 1018603"/>
              <a:gd name="connsiteY207" fmla="*/ 367126 h 830748"/>
              <a:gd name="connsiteX208" fmla="*/ 941642 w 1018603"/>
              <a:gd name="connsiteY208" fmla="*/ 376079 h 830748"/>
              <a:gd name="connsiteX209" fmla="*/ 922592 w 1018603"/>
              <a:gd name="connsiteY209" fmla="*/ 385604 h 830748"/>
              <a:gd name="connsiteX210" fmla="*/ 915734 w 1018603"/>
              <a:gd name="connsiteY210" fmla="*/ 391033 h 830748"/>
              <a:gd name="connsiteX211" fmla="*/ 906209 w 1018603"/>
              <a:gd name="connsiteY211" fmla="*/ 394367 h 830748"/>
              <a:gd name="connsiteX212" fmla="*/ 890302 w 1018603"/>
              <a:gd name="connsiteY212" fmla="*/ 409036 h 830748"/>
              <a:gd name="connsiteX213" fmla="*/ 884873 w 1018603"/>
              <a:gd name="connsiteY213" fmla="*/ 419608 h 830748"/>
              <a:gd name="connsiteX214" fmla="*/ 886492 w 1018603"/>
              <a:gd name="connsiteY214" fmla="*/ 441421 h 830748"/>
              <a:gd name="connsiteX215" fmla="*/ 876205 w 1018603"/>
              <a:gd name="connsiteY215" fmla="*/ 467043 h 830748"/>
              <a:gd name="connsiteX216" fmla="*/ 897160 w 1018603"/>
              <a:gd name="connsiteY216" fmla="*/ 475615 h 830748"/>
              <a:gd name="connsiteX217" fmla="*/ 897636 w 1018603"/>
              <a:gd name="connsiteY217" fmla="*/ 486760 h 830748"/>
              <a:gd name="connsiteX218" fmla="*/ 897160 w 1018603"/>
              <a:gd name="connsiteY218" fmla="*/ 492284 h 830748"/>
              <a:gd name="connsiteX219" fmla="*/ 894017 w 1018603"/>
              <a:gd name="connsiteY219" fmla="*/ 495046 h 830748"/>
              <a:gd name="connsiteX220" fmla="*/ 891826 w 1018603"/>
              <a:gd name="connsiteY220" fmla="*/ 501714 h 830748"/>
              <a:gd name="connsiteX221" fmla="*/ 891826 w 1018603"/>
              <a:gd name="connsiteY221" fmla="*/ 511239 h 830748"/>
              <a:gd name="connsiteX222" fmla="*/ 901351 w 1018603"/>
              <a:gd name="connsiteY222" fmla="*/ 511715 h 830748"/>
              <a:gd name="connsiteX223" fmla="*/ 918687 w 1018603"/>
              <a:gd name="connsiteY223" fmla="*/ 511715 h 830748"/>
              <a:gd name="connsiteX224" fmla="*/ 913353 w 1018603"/>
              <a:gd name="connsiteY224" fmla="*/ 526193 h 830748"/>
              <a:gd name="connsiteX225" fmla="*/ 890968 w 1018603"/>
              <a:gd name="connsiteY225" fmla="*/ 552958 h 830748"/>
              <a:gd name="connsiteX226" fmla="*/ 882586 w 1018603"/>
              <a:gd name="connsiteY226" fmla="*/ 563912 h 830748"/>
              <a:gd name="connsiteX227" fmla="*/ 874490 w 1018603"/>
              <a:gd name="connsiteY227" fmla="*/ 579533 h 830748"/>
              <a:gd name="connsiteX228" fmla="*/ 876015 w 1018603"/>
              <a:gd name="connsiteY228" fmla="*/ 597440 h 830748"/>
              <a:gd name="connsiteX229" fmla="*/ 892397 w 1018603"/>
              <a:gd name="connsiteY229" fmla="*/ 600298 h 830748"/>
              <a:gd name="connsiteX230" fmla="*/ 930497 w 1018603"/>
              <a:gd name="connsiteY230" fmla="*/ 594773 h 830748"/>
              <a:gd name="connsiteX231" fmla="*/ 927545 w 1018603"/>
              <a:gd name="connsiteY231" fmla="*/ 604775 h 830748"/>
              <a:gd name="connsiteX232" fmla="*/ 927545 w 1018603"/>
              <a:gd name="connsiteY232" fmla="*/ 613442 h 830748"/>
              <a:gd name="connsiteX233" fmla="*/ 923163 w 1018603"/>
              <a:gd name="connsiteY233" fmla="*/ 617919 h 830748"/>
              <a:gd name="connsiteX234" fmla="*/ 921544 w 1018603"/>
              <a:gd name="connsiteY234" fmla="*/ 625253 h 830748"/>
              <a:gd name="connsiteX235" fmla="*/ 914305 w 1018603"/>
              <a:gd name="connsiteY235" fmla="*/ 638874 h 830748"/>
              <a:gd name="connsiteX236" fmla="*/ 912971 w 1018603"/>
              <a:gd name="connsiteY236" fmla="*/ 655257 h 830748"/>
              <a:gd name="connsiteX237" fmla="*/ 922496 w 1018603"/>
              <a:gd name="connsiteY237" fmla="*/ 667735 h 830748"/>
              <a:gd name="connsiteX238" fmla="*/ 933736 w 1018603"/>
              <a:gd name="connsiteY238" fmla="*/ 698596 h 830748"/>
              <a:gd name="connsiteX239" fmla="*/ 943927 w 1018603"/>
              <a:gd name="connsiteY239" fmla="*/ 714788 h 830748"/>
              <a:gd name="connsiteX240" fmla="*/ 944976 w 1018603"/>
              <a:gd name="connsiteY240" fmla="*/ 715360 h 830748"/>
              <a:gd name="connsiteX241" fmla="*/ 973551 w 1018603"/>
              <a:gd name="connsiteY241" fmla="*/ 723361 h 830748"/>
              <a:gd name="connsiteX242" fmla="*/ 1004602 w 1018603"/>
              <a:gd name="connsiteY242" fmla="*/ 742411 h 830748"/>
              <a:gd name="connsiteX243" fmla="*/ 1018604 w 1018603"/>
              <a:gd name="connsiteY243" fmla="*/ 752983 h 830748"/>
              <a:gd name="connsiteX244" fmla="*/ 1010793 w 1018603"/>
              <a:gd name="connsiteY244" fmla="*/ 754031 h 83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Lst>
            <a:rect l="l" t="t" r="r" b="b"/>
            <a:pathLst>
              <a:path w="1018603" h="830748">
                <a:moveTo>
                  <a:pt x="1010793" y="754031"/>
                </a:moveTo>
                <a:cubicBezTo>
                  <a:pt x="984990" y="755193"/>
                  <a:pt x="959406" y="759413"/>
                  <a:pt x="934593" y="766604"/>
                </a:cubicBezTo>
                <a:cubicBezTo>
                  <a:pt x="937070" y="768223"/>
                  <a:pt x="939451" y="770319"/>
                  <a:pt x="942023" y="771938"/>
                </a:cubicBezTo>
                <a:cubicBezTo>
                  <a:pt x="944594" y="773557"/>
                  <a:pt x="943642" y="773843"/>
                  <a:pt x="945452" y="774891"/>
                </a:cubicBezTo>
                <a:cubicBezTo>
                  <a:pt x="947262" y="775938"/>
                  <a:pt x="948500" y="773843"/>
                  <a:pt x="949928" y="774891"/>
                </a:cubicBezTo>
                <a:cubicBezTo>
                  <a:pt x="952129" y="776672"/>
                  <a:pt x="952662" y="779815"/>
                  <a:pt x="951167" y="782225"/>
                </a:cubicBezTo>
                <a:cubicBezTo>
                  <a:pt x="948500" y="787654"/>
                  <a:pt x="941642" y="786702"/>
                  <a:pt x="936784" y="786702"/>
                </a:cubicBezTo>
                <a:cubicBezTo>
                  <a:pt x="925640" y="786702"/>
                  <a:pt x="913353" y="791941"/>
                  <a:pt x="902494" y="790321"/>
                </a:cubicBezTo>
                <a:cubicBezTo>
                  <a:pt x="891635" y="788702"/>
                  <a:pt x="884778" y="783844"/>
                  <a:pt x="874776" y="786988"/>
                </a:cubicBezTo>
                <a:cubicBezTo>
                  <a:pt x="874014" y="794893"/>
                  <a:pt x="872014" y="800323"/>
                  <a:pt x="862489" y="798608"/>
                </a:cubicBezTo>
                <a:cubicBezTo>
                  <a:pt x="858012" y="797846"/>
                  <a:pt x="856298" y="794608"/>
                  <a:pt x="852964" y="793179"/>
                </a:cubicBezTo>
                <a:cubicBezTo>
                  <a:pt x="849630" y="791750"/>
                  <a:pt x="847344" y="792703"/>
                  <a:pt x="844582" y="791179"/>
                </a:cubicBezTo>
                <a:cubicBezTo>
                  <a:pt x="837724" y="787464"/>
                  <a:pt x="838867" y="782511"/>
                  <a:pt x="829247" y="783559"/>
                </a:cubicBezTo>
                <a:cubicBezTo>
                  <a:pt x="816883" y="785711"/>
                  <a:pt x="805015" y="790064"/>
                  <a:pt x="794195" y="796417"/>
                </a:cubicBezTo>
                <a:cubicBezTo>
                  <a:pt x="795624" y="799942"/>
                  <a:pt x="797338" y="797370"/>
                  <a:pt x="800100" y="798418"/>
                </a:cubicBezTo>
                <a:cubicBezTo>
                  <a:pt x="807549" y="801694"/>
                  <a:pt x="813759" y="807266"/>
                  <a:pt x="817817" y="814325"/>
                </a:cubicBezTo>
                <a:cubicBezTo>
                  <a:pt x="824770" y="830993"/>
                  <a:pt x="794957" y="821468"/>
                  <a:pt x="788194" y="819373"/>
                </a:cubicBezTo>
                <a:cubicBezTo>
                  <a:pt x="770811" y="814572"/>
                  <a:pt x="752770" y="812553"/>
                  <a:pt x="734759" y="813372"/>
                </a:cubicBezTo>
                <a:lnTo>
                  <a:pt x="715709" y="813372"/>
                </a:lnTo>
                <a:cubicBezTo>
                  <a:pt x="707794" y="814658"/>
                  <a:pt x="699716" y="814658"/>
                  <a:pt x="691801" y="813372"/>
                </a:cubicBezTo>
                <a:cubicBezTo>
                  <a:pt x="682276" y="809181"/>
                  <a:pt x="671799" y="789178"/>
                  <a:pt x="659226" y="792893"/>
                </a:cubicBezTo>
                <a:cubicBezTo>
                  <a:pt x="648843" y="795846"/>
                  <a:pt x="642462" y="815658"/>
                  <a:pt x="633984" y="822516"/>
                </a:cubicBezTo>
                <a:cubicBezTo>
                  <a:pt x="624516" y="832498"/>
                  <a:pt x="608972" y="833536"/>
                  <a:pt x="598265" y="824897"/>
                </a:cubicBezTo>
                <a:cubicBezTo>
                  <a:pt x="594932" y="822421"/>
                  <a:pt x="593789" y="818706"/>
                  <a:pt x="590645" y="816420"/>
                </a:cubicBezTo>
                <a:cubicBezTo>
                  <a:pt x="587969" y="814858"/>
                  <a:pt x="585035" y="813791"/>
                  <a:pt x="581977" y="813277"/>
                </a:cubicBezTo>
                <a:cubicBezTo>
                  <a:pt x="573434" y="809743"/>
                  <a:pt x="564613" y="806942"/>
                  <a:pt x="555594" y="804895"/>
                </a:cubicBezTo>
                <a:cubicBezTo>
                  <a:pt x="539677" y="801656"/>
                  <a:pt x="523171" y="802980"/>
                  <a:pt x="507969" y="808705"/>
                </a:cubicBezTo>
                <a:cubicBezTo>
                  <a:pt x="493681" y="816515"/>
                  <a:pt x="474916" y="813467"/>
                  <a:pt x="458915" y="813467"/>
                </a:cubicBezTo>
                <a:cubicBezTo>
                  <a:pt x="444932" y="812715"/>
                  <a:pt x="431073" y="810448"/>
                  <a:pt x="417576" y="806704"/>
                </a:cubicBezTo>
                <a:cubicBezTo>
                  <a:pt x="404222" y="803999"/>
                  <a:pt x="391373" y="799237"/>
                  <a:pt x="379476" y="792607"/>
                </a:cubicBezTo>
                <a:cubicBezTo>
                  <a:pt x="350901" y="778034"/>
                  <a:pt x="318516" y="777939"/>
                  <a:pt x="287465" y="777939"/>
                </a:cubicBezTo>
                <a:lnTo>
                  <a:pt x="220790" y="777939"/>
                </a:lnTo>
                <a:cubicBezTo>
                  <a:pt x="211112" y="778882"/>
                  <a:pt x="201359" y="778625"/>
                  <a:pt x="191738" y="777177"/>
                </a:cubicBezTo>
                <a:cubicBezTo>
                  <a:pt x="184119" y="775367"/>
                  <a:pt x="176975" y="772224"/>
                  <a:pt x="169355" y="770509"/>
                </a:cubicBezTo>
                <a:cubicBezTo>
                  <a:pt x="161734" y="768795"/>
                  <a:pt x="154115" y="769176"/>
                  <a:pt x="147733" y="763080"/>
                </a:cubicBezTo>
                <a:cubicBezTo>
                  <a:pt x="143637" y="759175"/>
                  <a:pt x="134684" y="754507"/>
                  <a:pt x="134684" y="748888"/>
                </a:cubicBezTo>
                <a:cubicBezTo>
                  <a:pt x="129759" y="747449"/>
                  <a:pt x="125206" y="744944"/>
                  <a:pt x="121349" y="741553"/>
                </a:cubicBezTo>
                <a:cubicBezTo>
                  <a:pt x="115958" y="739096"/>
                  <a:pt x="109947" y="738334"/>
                  <a:pt x="104108" y="739363"/>
                </a:cubicBezTo>
                <a:cubicBezTo>
                  <a:pt x="97288" y="739849"/>
                  <a:pt x="90554" y="741096"/>
                  <a:pt x="84011" y="743077"/>
                </a:cubicBezTo>
                <a:cubicBezTo>
                  <a:pt x="76010" y="744982"/>
                  <a:pt x="68771" y="750221"/>
                  <a:pt x="60865" y="751364"/>
                </a:cubicBezTo>
                <a:cubicBezTo>
                  <a:pt x="58103" y="751840"/>
                  <a:pt x="54959" y="750507"/>
                  <a:pt x="52197" y="751364"/>
                </a:cubicBezTo>
                <a:cubicBezTo>
                  <a:pt x="49435" y="752221"/>
                  <a:pt x="47435" y="753650"/>
                  <a:pt x="44768" y="754221"/>
                </a:cubicBezTo>
                <a:cubicBezTo>
                  <a:pt x="42101" y="754793"/>
                  <a:pt x="30861" y="756127"/>
                  <a:pt x="28766" y="753364"/>
                </a:cubicBezTo>
                <a:cubicBezTo>
                  <a:pt x="24289" y="747173"/>
                  <a:pt x="31147" y="726218"/>
                  <a:pt x="33719" y="719741"/>
                </a:cubicBezTo>
                <a:cubicBezTo>
                  <a:pt x="28670" y="715836"/>
                  <a:pt x="24194" y="711740"/>
                  <a:pt x="19145" y="708121"/>
                </a:cubicBezTo>
                <a:cubicBezTo>
                  <a:pt x="14488" y="705377"/>
                  <a:pt x="10335" y="701872"/>
                  <a:pt x="6858" y="697738"/>
                </a:cubicBezTo>
                <a:cubicBezTo>
                  <a:pt x="3439" y="693357"/>
                  <a:pt x="1086" y="688232"/>
                  <a:pt x="0" y="682784"/>
                </a:cubicBezTo>
                <a:cubicBezTo>
                  <a:pt x="2762" y="682784"/>
                  <a:pt x="5525" y="682784"/>
                  <a:pt x="7620" y="682784"/>
                </a:cubicBezTo>
                <a:cubicBezTo>
                  <a:pt x="13659" y="682565"/>
                  <a:pt x="19650" y="681574"/>
                  <a:pt x="25432" y="679831"/>
                </a:cubicBezTo>
                <a:cubicBezTo>
                  <a:pt x="37053" y="676307"/>
                  <a:pt x="48063" y="671040"/>
                  <a:pt x="58103" y="664210"/>
                </a:cubicBezTo>
                <a:cubicBezTo>
                  <a:pt x="62922" y="661572"/>
                  <a:pt x="67018" y="657772"/>
                  <a:pt x="70009" y="653161"/>
                </a:cubicBezTo>
                <a:cubicBezTo>
                  <a:pt x="71914" y="650399"/>
                  <a:pt x="77248" y="640493"/>
                  <a:pt x="81153" y="641636"/>
                </a:cubicBezTo>
                <a:cubicBezTo>
                  <a:pt x="83249" y="642208"/>
                  <a:pt x="86392" y="649256"/>
                  <a:pt x="87059" y="651161"/>
                </a:cubicBezTo>
                <a:cubicBezTo>
                  <a:pt x="89821" y="658114"/>
                  <a:pt x="88678" y="661353"/>
                  <a:pt x="96584" y="662401"/>
                </a:cubicBezTo>
                <a:cubicBezTo>
                  <a:pt x="108147" y="663867"/>
                  <a:pt x="119796" y="660410"/>
                  <a:pt x="128683" y="652876"/>
                </a:cubicBezTo>
                <a:cubicBezTo>
                  <a:pt x="136684" y="646494"/>
                  <a:pt x="138208" y="632016"/>
                  <a:pt x="146590" y="627730"/>
                </a:cubicBezTo>
                <a:cubicBezTo>
                  <a:pt x="148781" y="632778"/>
                  <a:pt x="147161" y="639160"/>
                  <a:pt x="149352" y="644684"/>
                </a:cubicBezTo>
                <a:cubicBezTo>
                  <a:pt x="151543" y="650209"/>
                  <a:pt x="152495" y="650875"/>
                  <a:pt x="158210" y="654209"/>
                </a:cubicBezTo>
                <a:cubicBezTo>
                  <a:pt x="162249" y="657457"/>
                  <a:pt x="167221" y="659334"/>
                  <a:pt x="172402" y="659543"/>
                </a:cubicBezTo>
                <a:cubicBezTo>
                  <a:pt x="179737" y="659543"/>
                  <a:pt x="179928" y="658495"/>
                  <a:pt x="185547" y="655733"/>
                </a:cubicBezTo>
                <a:cubicBezTo>
                  <a:pt x="191167" y="652971"/>
                  <a:pt x="195072" y="652304"/>
                  <a:pt x="199834" y="649923"/>
                </a:cubicBezTo>
                <a:cubicBezTo>
                  <a:pt x="203388" y="647627"/>
                  <a:pt x="206788" y="645122"/>
                  <a:pt x="210026" y="642398"/>
                </a:cubicBezTo>
                <a:cubicBezTo>
                  <a:pt x="211931" y="641255"/>
                  <a:pt x="214789" y="641350"/>
                  <a:pt x="216885" y="640398"/>
                </a:cubicBezTo>
                <a:cubicBezTo>
                  <a:pt x="219733" y="638779"/>
                  <a:pt x="222332" y="636759"/>
                  <a:pt x="224600" y="634397"/>
                </a:cubicBezTo>
                <a:cubicBezTo>
                  <a:pt x="229429" y="630844"/>
                  <a:pt x="234525" y="627653"/>
                  <a:pt x="239840" y="624872"/>
                </a:cubicBezTo>
                <a:cubicBezTo>
                  <a:pt x="244793" y="621634"/>
                  <a:pt x="253270" y="617062"/>
                  <a:pt x="254318" y="626206"/>
                </a:cubicBezTo>
                <a:cubicBezTo>
                  <a:pt x="254318" y="629920"/>
                  <a:pt x="251365" y="634588"/>
                  <a:pt x="250889" y="638112"/>
                </a:cubicBezTo>
                <a:cubicBezTo>
                  <a:pt x="250651" y="641855"/>
                  <a:pt x="250651" y="645608"/>
                  <a:pt x="250889" y="649351"/>
                </a:cubicBezTo>
                <a:cubicBezTo>
                  <a:pt x="250889" y="652304"/>
                  <a:pt x="248412" y="670973"/>
                  <a:pt x="251460" y="673545"/>
                </a:cubicBezTo>
                <a:cubicBezTo>
                  <a:pt x="254508" y="676117"/>
                  <a:pt x="266795" y="667925"/>
                  <a:pt x="270510" y="666401"/>
                </a:cubicBezTo>
                <a:cubicBezTo>
                  <a:pt x="274225" y="664877"/>
                  <a:pt x="280797" y="663734"/>
                  <a:pt x="286036" y="662115"/>
                </a:cubicBezTo>
                <a:cubicBezTo>
                  <a:pt x="291275" y="660496"/>
                  <a:pt x="298514" y="656305"/>
                  <a:pt x="305086" y="654114"/>
                </a:cubicBezTo>
                <a:cubicBezTo>
                  <a:pt x="311658" y="651923"/>
                  <a:pt x="318802" y="650209"/>
                  <a:pt x="325660" y="647923"/>
                </a:cubicBezTo>
                <a:cubicBezTo>
                  <a:pt x="335956" y="643894"/>
                  <a:pt x="346567" y="640712"/>
                  <a:pt x="357378" y="638398"/>
                </a:cubicBezTo>
                <a:cubicBezTo>
                  <a:pt x="364694" y="637559"/>
                  <a:pt x="371827" y="635559"/>
                  <a:pt x="378524" y="632492"/>
                </a:cubicBezTo>
                <a:cubicBezTo>
                  <a:pt x="382858" y="630206"/>
                  <a:pt x="386886" y="627396"/>
                  <a:pt x="390525" y="624110"/>
                </a:cubicBezTo>
                <a:cubicBezTo>
                  <a:pt x="396774" y="618967"/>
                  <a:pt x="402365" y="613080"/>
                  <a:pt x="407194" y="606584"/>
                </a:cubicBezTo>
                <a:cubicBezTo>
                  <a:pt x="415290" y="595440"/>
                  <a:pt x="417862" y="581533"/>
                  <a:pt x="425672" y="570389"/>
                </a:cubicBezTo>
                <a:cubicBezTo>
                  <a:pt x="431187" y="563741"/>
                  <a:pt x="435654" y="556292"/>
                  <a:pt x="438912" y="548291"/>
                </a:cubicBezTo>
                <a:cubicBezTo>
                  <a:pt x="444246" y="529241"/>
                  <a:pt x="436150" y="508477"/>
                  <a:pt x="441198" y="489712"/>
                </a:cubicBezTo>
                <a:cubicBezTo>
                  <a:pt x="445199" y="475139"/>
                  <a:pt x="457391" y="466662"/>
                  <a:pt x="464915" y="454470"/>
                </a:cubicBezTo>
                <a:cubicBezTo>
                  <a:pt x="475393" y="437611"/>
                  <a:pt x="473488" y="409512"/>
                  <a:pt x="467297" y="390462"/>
                </a:cubicBezTo>
                <a:cubicBezTo>
                  <a:pt x="465106" y="383413"/>
                  <a:pt x="461677" y="376841"/>
                  <a:pt x="460058" y="369697"/>
                </a:cubicBezTo>
                <a:cubicBezTo>
                  <a:pt x="454533" y="344932"/>
                  <a:pt x="461200" y="319024"/>
                  <a:pt x="454533" y="294259"/>
                </a:cubicBezTo>
                <a:cubicBezTo>
                  <a:pt x="453438" y="285049"/>
                  <a:pt x="451495" y="275962"/>
                  <a:pt x="448723" y="267113"/>
                </a:cubicBezTo>
                <a:cubicBezTo>
                  <a:pt x="437388" y="243967"/>
                  <a:pt x="418909" y="224822"/>
                  <a:pt x="405575" y="203105"/>
                </a:cubicBezTo>
                <a:cubicBezTo>
                  <a:pt x="399955" y="194152"/>
                  <a:pt x="393669" y="185770"/>
                  <a:pt x="388335" y="176530"/>
                </a:cubicBezTo>
                <a:cubicBezTo>
                  <a:pt x="384934" y="169710"/>
                  <a:pt x="380743" y="163319"/>
                  <a:pt x="375857" y="157480"/>
                </a:cubicBezTo>
                <a:cubicBezTo>
                  <a:pt x="371332" y="152832"/>
                  <a:pt x="365960" y="149089"/>
                  <a:pt x="360045" y="146431"/>
                </a:cubicBezTo>
                <a:cubicBezTo>
                  <a:pt x="357283" y="144812"/>
                  <a:pt x="357188" y="142717"/>
                  <a:pt x="354426" y="141002"/>
                </a:cubicBezTo>
                <a:cubicBezTo>
                  <a:pt x="351663" y="139287"/>
                  <a:pt x="347186" y="139097"/>
                  <a:pt x="344138" y="137383"/>
                </a:cubicBezTo>
                <a:cubicBezTo>
                  <a:pt x="339081" y="133811"/>
                  <a:pt x="333766" y="130629"/>
                  <a:pt x="328232" y="127858"/>
                </a:cubicBezTo>
                <a:cubicBezTo>
                  <a:pt x="323136" y="126343"/>
                  <a:pt x="318202" y="124372"/>
                  <a:pt x="313468" y="121952"/>
                </a:cubicBezTo>
                <a:cubicBezTo>
                  <a:pt x="312639" y="120704"/>
                  <a:pt x="311249" y="119961"/>
                  <a:pt x="309753" y="119952"/>
                </a:cubicBezTo>
                <a:cubicBezTo>
                  <a:pt x="307429" y="119209"/>
                  <a:pt x="305924" y="116951"/>
                  <a:pt x="306134" y="114523"/>
                </a:cubicBezTo>
                <a:cubicBezTo>
                  <a:pt x="303181" y="111475"/>
                  <a:pt x="301752" y="112332"/>
                  <a:pt x="298419" y="110236"/>
                </a:cubicBezTo>
                <a:cubicBezTo>
                  <a:pt x="294218" y="106521"/>
                  <a:pt x="289827" y="103026"/>
                  <a:pt x="285274" y="99759"/>
                </a:cubicBezTo>
                <a:cubicBezTo>
                  <a:pt x="278987" y="97416"/>
                  <a:pt x="273729" y="92930"/>
                  <a:pt x="270415" y="87091"/>
                </a:cubicBezTo>
                <a:cubicBezTo>
                  <a:pt x="267558" y="81947"/>
                  <a:pt x="260890" y="78423"/>
                  <a:pt x="259461" y="72994"/>
                </a:cubicBezTo>
                <a:cubicBezTo>
                  <a:pt x="266224" y="68231"/>
                  <a:pt x="267558" y="68041"/>
                  <a:pt x="270796" y="60897"/>
                </a:cubicBezTo>
                <a:cubicBezTo>
                  <a:pt x="266033" y="60173"/>
                  <a:pt x="261405" y="58725"/>
                  <a:pt x="257080" y="56611"/>
                </a:cubicBezTo>
                <a:cubicBezTo>
                  <a:pt x="252050" y="54791"/>
                  <a:pt x="246688" y="54077"/>
                  <a:pt x="241364" y="54515"/>
                </a:cubicBezTo>
                <a:cubicBezTo>
                  <a:pt x="235553" y="54515"/>
                  <a:pt x="231172" y="51658"/>
                  <a:pt x="225076" y="51562"/>
                </a:cubicBezTo>
                <a:cubicBezTo>
                  <a:pt x="218980" y="51467"/>
                  <a:pt x="215551" y="51562"/>
                  <a:pt x="209931" y="51562"/>
                </a:cubicBezTo>
                <a:lnTo>
                  <a:pt x="177642" y="51562"/>
                </a:lnTo>
                <a:cubicBezTo>
                  <a:pt x="168783" y="51562"/>
                  <a:pt x="146399" y="54991"/>
                  <a:pt x="157925" y="39656"/>
                </a:cubicBezTo>
                <a:cubicBezTo>
                  <a:pt x="164278" y="32788"/>
                  <a:pt x="172431" y="27836"/>
                  <a:pt x="181451" y="25369"/>
                </a:cubicBezTo>
                <a:cubicBezTo>
                  <a:pt x="184023" y="24797"/>
                  <a:pt x="186690" y="25369"/>
                  <a:pt x="189262" y="24511"/>
                </a:cubicBezTo>
                <a:cubicBezTo>
                  <a:pt x="191834" y="23654"/>
                  <a:pt x="191738" y="22225"/>
                  <a:pt x="193739" y="21654"/>
                </a:cubicBezTo>
                <a:cubicBezTo>
                  <a:pt x="199758" y="21178"/>
                  <a:pt x="205817" y="21178"/>
                  <a:pt x="211836" y="21654"/>
                </a:cubicBezTo>
                <a:cubicBezTo>
                  <a:pt x="217932" y="21082"/>
                  <a:pt x="222695" y="18796"/>
                  <a:pt x="228886" y="18511"/>
                </a:cubicBezTo>
                <a:cubicBezTo>
                  <a:pt x="242611" y="18482"/>
                  <a:pt x="256289" y="20054"/>
                  <a:pt x="269653" y="23178"/>
                </a:cubicBezTo>
                <a:cubicBezTo>
                  <a:pt x="275654" y="24321"/>
                  <a:pt x="281559" y="24511"/>
                  <a:pt x="287560" y="26131"/>
                </a:cubicBezTo>
                <a:cubicBezTo>
                  <a:pt x="291370" y="27178"/>
                  <a:pt x="300704" y="33751"/>
                  <a:pt x="303466" y="33274"/>
                </a:cubicBezTo>
                <a:cubicBezTo>
                  <a:pt x="304229" y="27178"/>
                  <a:pt x="292608" y="16701"/>
                  <a:pt x="288227" y="13462"/>
                </a:cubicBezTo>
                <a:cubicBezTo>
                  <a:pt x="283845" y="10224"/>
                  <a:pt x="280988" y="8890"/>
                  <a:pt x="277749" y="6700"/>
                </a:cubicBezTo>
                <a:cubicBezTo>
                  <a:pt x="276130" y="5652"/>
                  <a:pt x="271558" y="3080"/>
                  <a:pt x="271177" y="1556"/>
                </a:cubicBezTo>
                <a:cubicBezTo>
                  <a:pt x="279769" y="-1111"/>
                  <a:pt x="289065" y="-330"/>
                  <a:pt x="297085" y="3747"/>
                </a:cubicBezTo>
                <a:cubicBezTo>
                  <a:pt x="303648" y="6804"/>
                  <a:pt x="310010" y="10272"/>
                  <a:pt x="316135" y="14129"/>
                </a:cubicBezTo>
                <a:cubicBezTo>
                  <a:pt x="326327" y="22225"/>
                  <a:pt x="336519" y="29941"/>
                  <a:pt x="346044" y="38513"/>
                </a:cubicBezTo>
                <a:cubicBezTo>
                  <a:pt x="356578" y="49029"/>
                  <a:pt x="366417" y="60230"/>
                  <a:pt x="375475" y="72041"/>
                </a:cubicBezTo>
                <a:cubicBezTo>
                  <a:pt x="378524" y="75756"/>
                  <a:pt x="379381" y="79852"/>
                  <a:pt x="381952" y="83376"/>
                </a:cubicBezTo>
                <a:cubicBezTo>
                  <a:pt x="384524" y="86900"/>
                  <a:pt x="387192" y="88519"/>
                  <a:pt x="389668" y="92139"/>
                </a:cubicBezTo>
                <a:cubicBezTo>
                  <a:pt x="392526" y="97911"/>
                  <a:pt x="394907" y="103893"/>
                  <a:pt x="396811" y="110046"/>
                </a:cubicBezTo>
                <a:cubicBezTo>
                  <a:pt x="403546" y="121800"/>
                  <a:pt x="411956" y="132515"/>
                  <a:pt x="421767" y="141859"/>
                </a:cubicBezTo>
                <a:cubicBezTo>
                  <a:pt x="431292" y="151384"/>
                  <a:pt x="449676" y="154337"/>
                  <a:pt x="455200" y="137383"/>
                </a:cubicBezTo>
                <a:cubicBezTo>
                  <a:pt x="460724" y="120428"/>
                  <a:pt x="444246" y="105664"/>
                  <a:pt x="436150" y="92139"/>
                </a:cubicBezTo>
                <a:cubicBezTo>
                  <a:pt x="434054" y="88615"/>
                  <a:pt x="433578" y="84233"/>
                  <a:pt x="431387" y="80995"/>
                </a:cubicBezTo>
                <a:cubicBezTo>
                  <a:pt x="429197" y="77756"/>
                  <a:pt x="422529" y="76137"/>
                  <a:pt x="419481" y="72708"/>
                </a:cubicBezTo>
                <a:cubicBezTo>
                  <a:pt x="417766" y="70898"/>
                  <a:pt x="410718" y="62611"/>
                  <a:pt x="411194" y="60611"/>
                </a:cubicBezTo>
                <a:cubicBezTo>
                  <a:pt x="426339" y="54610"/>
                  <a:pt x="437388" y="88138"/>
                  <a:pt x="444246" y="96044"/>
                </a:cubicBezTo>
                <a:cubicBezTo>
                  <a:pt x="454181" y="105493"/>
                  <a:pt x="462515" y="116494"/>
                  <a:pt x="468916" y="128620"/>
                </a:cubicBezTo>
                <a:cubicBezTo>
                  <a:pt x="471373" y="132706"/>
                  <a:pt x="474145" y="136592"/>
                  <a:pt x="477202" y="140240"/>
                </a:cubicBezTo>
                <a:cubicBezTo>
                  <a:pt x="479774" y="144526"/>
                  <a:pt x="481299" y="149765"/>
                  <a:pt x="484061" y="153766"/>
                </a:cubicBezTo>
                <a:cubicBezTo>
                  <a:pt x="487413" y="157356"/>
                  <a:pt x="489918" y="161652"/>
                  <a:pt x="491395" y="166338"/>
                </a:cubicBezTo>
                <a:cubicBezTo>
                  <a:pt x="491576" y="171025"/>
                  <a:pt x="491985" y="175702"/>
                  <a:pt x="492633" y="180340"/>
                </a:cubicBezTo>
                <a:cubicBezTo>
                  <a:pt x="497396" y="198438"/>
                  <a:pt x="494157" y="221774"/>
                  <a:pt x="494157" y="240634"/>
                </a:cubicBezTo>
                <a:cubicBezTo>
                  <a:pt x="494157" y="245301"/>
                  <a:pt x="494157" y="250159"/>
                  <a:pt x="494157" y="254540"/>
                </a:cubicBezTo>
                <a:cubicBezTo>
                  <a:pt x="493766" y="258769"/>
                  <a:pt x="492833" y="262932"/>
                  <a:pt x="491395" y="266923"/>
                </a:cubicBezTo>
                <a:cubicBezTo>
                  <a:pt x="490347" y="270980"/>
                  <a:pt x="490347" y="275248"/>
                  <a:pt x="491395" y="279305"/>
                </a:cubicBezTo>
                <a:cubicBezTo>
                  <a:pt x="494633" y="283877"/>
                  <a:pt x="500920" y="280924"/>
                  <a:pt x="500349" y="288830"/>
                </a:cubicBezTo>
                <a:cubicBezTo>
                  <a:pt x="504549" y="287887"/>
                  <a:pt x="508369" y="285696"/>
                  <a:pt x="511302" y="282544"/>
                </a:cubicBezTo>
                <a:cubicBezTo>
                  <a:pt x="513493" y="278924"/>
                  <a:pt x="509588" y="273019"/>
                  <a:pt x="511874" y="269875"/>
                </a:cubicBezTo>
                <a:cubicBezTo>
                  <a:pt x="514741" y="267637"/>
                  <a:pt x="518570" y="267056"/>
                  <a:pt x="521970" y="268351"/>
                </a:cubicBezTo>
                <a:cubicBezTo>
                  <a:pt x="524637" y="269971"/>
                  <a:pt x="527019" y="277210"/>
                  <a:pt x="528162" y="280543"/>
                </a:cubicBezTo>
                <a:cubicBezTo>
                  <a:pt x="529552" y="285201"/>
                  <a:pt x="531267" y="289754"/>
                  <a:pt x="533305" y="294164"/>
                </a:cubicBezTo>
                <a:cubicBezTo>
                  <a:pt x="535686" y="298107"/>
                  <a:pt x="537487" y="302375"/>
                  <a:pt x="538639" y="306832"/>
                </a:cubicBezTo>
                <a:cubicBezTo>
                  <a:pt x="539401" y="311976"/>
                  <a:pt x="537687" y="317405"/>
                  <a:pt x="538639" y="322549"/>
                </a:cubicBezTo>
                <a:cubicBezTo>
                  <a:pt x="540096" y="328502"/>
                  <a:pt x="541144" y="334550"/>
                  <a:pt x="541782" y="340646"/>
                </a:cubicBezTo>
                <a:cubicBezTo>
                  <a:pt x="541782" y="350171"/>
                  <a:pt x="541782" y="360744"/>
                  <a:pt x="541782" y="370745"/>
                </a:cubicBezTo>
                <a:cubicBezTo>
                  <a:pt x="541782" y="374746"/>
                  <a:pt x="541782" y="378651"/>
                  <a:pt x="541782" y="382651"/>
                </a:cubicBezTo>
                <a:cubicBezTo>
                  <a:pt x="541782" y="390462"/>
                  <a:pt x="543687" y="387319"/>
                  <a:pt x="547307" y="392843"/>
                </a:cubicBezTo>
                <a:cubicBezTo>
                  <a:pt x="549593" y="396558"/>
                  <a:pt x="547307" y="402368"/>
                  <a:pt x="553688" y="402368"/>
                </a:cubicBezTo>
                <a:cubicBezTo>
                  <a:pt x="557975" y="402368"/>
                  <a:pt x="561594" y="398082"/>
                  <a:pt x="562642" y="394081"/>
                </a:cubicBezTo>
                <a:lnTo>
                  <a:pt x="562642" y="410845"/>
                </a:lnTo>
                <a:cubicBezTo>
                  <a:pt x="561584" y="417618"/>
                  <a:pt x="561775" y="424523"/>
                  <a:pt x="563213" y="431229"/>
                </a:cubicBezTo>
                <a:cubicBezTo>
                  <a:pt x="569119" y="431229"/>
                  <a:pt x="569024" y="438087"/>
                  <a:pt x="574548" y="437992"/>
                </a:cubicBezTo>
                <a:cubicBezTo>
                  <a:pt x="580073" y="437896"/>
                  <a:pt x="584740" y="430086"/>
                  <a:pt x="586074" y="427228"/>
                </a:cubicBezTo>
                <a:cubicBezTo>
                  <a:pt x="587912" y="422456"/>
                  <a:pt x="589093" y="417456"/>
                  <a:pt x="589598" y="412369"/>
                </a:cubicBezTo>
                <a:cubicBezTo>
                  <a:pt x="592265" y="402273"/>
                  <a:pt x="600933" y="382842"/>
                  <a:pt x="610934" y="377603"/>
                </a:cubicBezTo>
                <a:cubicBezTo>
                  <a:pt x="617601" y="374079"/>
                  <a:pt x="617125" y="375412"/>
                  <a:pt x="620459" y="380556"/>
                </a:cubicBezTo>
                <a:cubicBezTo>
                  <a:pt x="623792" y="385699"/>
                  <a:pt x="624745" y="394462"/>
                  <a:pt x="628555" y="400844"/>
                </a:cubicBezTo>
                <a:cubicBezTo>
                  <a:pt x="631451" y="405206"/>
                  <a:pt x="633946" y="409826"/>
                  <a:pt x="635985" y="414655"/>
                </a:cubicBezTo>
                <a:cubicBezTo>
                  <a:pt x="640461" y="425323"/>
                  <a:pt x="645510" y="431324"/>
                  <a:pt x="657606" y="431705"/>
                </a:cubicBezTo>
                <a:cubicBezTo>
                  <a:pt x="678466" y="432372"/>
                  <a:pt x="670560" y="412655"/>
                  <a:pt x="669322" y="399701"/>
                </a:cubicBezTo>
                <a:cubicBezTo>
                  <a:pt x="668751" y="392176"/>
                  <a:pt x="666369" y="385318"/>
                  <a:pt x="666465" y="377603"/>
                </a:cubicBezTo>
                <a:cubicBezTo>
                  <a:pt x="666559" y="369888"/>
                  <a:pt x="666465" y="362173"/>
                  <a:pt x="666465" y="354457"/>
                </a:cubicBezTo>
                <a:cubicBezTo>
                  <a:pt x="665903" y="347533"/>
                  <a:pt x="666617" y="340560"/>
                  <a:pt x="668560" y="333883"/>
                </a:cubicBezTo>
                <a:cubicBezTo>
                  <a:pt x="670655" y="327502"/>
                  <a:pt x="673227" y="321215"/>
                  <a:pt x="675418" y="314833"/>
                </a:cubicBezTo>
                <a:cubicBezTo>
                  <a:pt x="677609" y="308452"/>
                  <a:pt x="677894" y="301689"/>
                  <a:pt x="680562" y="295783"/>
                </a:cubicBezTo>
                <a:cubicBezTo>
                  <a:pt x="686534" y="304023"/>
                  <a:pt x="690686" y="313443"/>
                  <a:pt x="692753" y="323406"/>
                </a:cubicBezTo>
                <a:cubicBezTo>
                  <a:pt x="694621" y="337846"/>
                  <a:pt x="699907" y="351628"/>
                  <a:pt x="708184" y="363601"/>
                </a:cubicBezTo>
                <a:cubicBezTo>
                  <a:pt x="716756" y="373126"/>
                  <a:pt x="723805" y="361029"/>
                  <a:pt x="725901" y="353124"/>
                </a:cubicBezTo>
                <a:cubicBezTo>
                  <a:pt x="728148" y="343513"/>
                  <a:pt x="729110" y="333645"/>
                  <a:pt x="728758" y="323787"/>
                </a:cubicBezTo>
                <a:cubicBezTo>
                  <a:pt x="728034" y="304118"/>
                  <a:pt x="728986" y="284430"/>
                  <a:pt x="731615" y="264922"/>
                </a:cubicBezTo>
                <a:cubicBezTo>
                  <a:pt x="733377" y="257674"/>
                  <a:pt x="736616" y="250864"/>
                  <a:pt x="741140" y="244920"/>
                </a:cubicBezTo>
                <a:cubicBezTo>
                  <a:pt x="744284" y="240824"/>
                  <a:pt x="748760" y="237204"/>
                  <a:pt x="752190" y="233299"/>
                </a:cubicBezTo>
                <a:cubicBezTo>
                  <a:pt x="756132" y="227822"/>
                  <a:pt x="761200" y="223241"/>
                  <a:pt x="767049" y="219869"/>
                </a:cubicBezTo>
                <a:cubicBezTo>
                  <a:pt x="762762" y="225394"/>
                  <a:pt x="757524" y="226727"/>
                  <a:pt x="755619" y="234442"/>
                </a:cubicBezTo>
                <a:cubicBezTo>
                  <a:pt x="754561" y="241739"/>
                  <a:pt x="755247" y="249178"/>
                  <a:pt x="757618" y="256159"/>
                </a:cubicBezTo>
                <a:cubicBezTo>
                  <a:pt x="758343" y="259512"/>
                  <a:pt x="759590" y="262732"/>
                  <a:pt x="761333" y="265684"/>
                </a:cubicBezTo>
                <a:cubicBezTo>
                  <a:pt x="762734" y="268513"/>
                  <a:pt x="763724" y="271533"/>
                  <a:pt x="764286" y="274638"/>
                </a:cubicBezTo>
                <a:cubicBezTo>
                  <a:pt x="765810" y="281020"/>
                  <a:pt x="769239" y="289402"/>
                  <a:pt x="775525" y="283591"/>
                </a:cubicBezTo>
                <a:cubicBezTo>
                  <a:pt x="779812" y="279686"/>
                  <a:pt x="779336" y="273209"/>
                  <a:pt x="782765" y="268446"/>
                </a:cubicBezTo>
                <a:cubicBezTo>
                  <a:pt x="786213" y="264351"/>
                  <a:pt x="790184" y="260731"/>
                  <a:pt x="794575" y="257683"/>
                </a:cubicBezTo>
                <a:cubicBezTo>
                  <a:pt x="801719" y="252254"/>
                  <a:pt x="801910" y="248158"/>
                  <a:pt x="810959" y="248158"/>
                </a:cubicBezTo>
                <a:cubicBezTo>
                  <a:pt x="816940" y="247387"/>
                  <a:pt x="822998" y="248625"/>
                  <a:pt x="828199" y="251683"/>
                </a:cubicBezTo>
                <a:cubicBezTo>
                  <a:pt x="835628" y="257398"/>
                  <a:pt x="830961" y="259969"/>
                  <a:pt x="826675" y="264732"/>
                </a:cubicBezTo>
                <a:cubicBezTo>
                  <a:pt x="822989" y="269961"/>
                  <a:pt x="818989" y="274962"/>
                  <a:pt x="814674" y="279686"/>
                </a:cubicBezTo>
                <a:cubicBezTo>
                  <a:pt x="810063" y="283706"/>
                  <a:pt x="805796" y="288106"/>
                  <a:pt x="801910" y="292831"/>
                </a:cubicBezTo>
                <a:cubicBezTo>
                  <a:pt x="800424" y="295088"/>
                  <a:pt x="798795" y="297250"/>
                  <a:pt x="797052" y="299308"/>
                </a:cubicBezTo>
                <a:cubicBezTo>
                  <a:pt x="794099" y="302451"/>
                  <a:pt x="791813" y="303213"/>
                  <a:pt x="790766" y="307594"/>
                </a:cubicBezTo>
                <a:cubicBezTo>
                  <a:pt x="789242" y="314357"/>
                  <a:pt x="793052" y="319215"/>
                  <a:pt x="794099" y="325406"/>
                </a:cubicBezTo>
                <a:cubicBezTo>
                  <a:pt x="795147" y="331597"/>
                  <a:pt x="793242" y="337503"/>
                  <a:pt x="794099" y="343313"/>
                </a:cubicBezTo>
                <a:cubicBezTo>
                  <a:pt x="796195" y="361506"/>
                  <a:pt x="807815" y="340265"/>
                  <a:pt x="817340" y="339598"/>
                </a:cubicBezTo>
                <a:cubicBezTo>
                  <a:pt x="817340" y="333026"/>
                  <a:pt x="825342" y="331312"/>
                  <a:pt x="829818" y="328263"/>
                </a:cubicBezTo>
                <a:cubicBezTo>
                  <a:pt x="833590" y="325301"/>
                  <a:pt x="837533" y="322568"/>
                  <a:pt x="841629" y="320072"/>
                </a:cubicBezTo>
                <a:cubicBezTo>
                  <a:pt x="844010" y="319224"/>
                  <a:pt x="846258" y="318043"/>
                  <a:pt x="848297" y="316548"/>
                </a:cubicBezTo>
                <a:cubicBezTo>
                  <a:pt x="850487" y="314490"/>
                  <a:pt x="852811" y="312576"/>
                  <a:pt x="855250" y="310833"/>
                </a:cubicBezTo>
                <a:cubicBezTo>
                  <a:pt x="861717" y="307432"/>
                  <a:pt x="869176" y="306451"/>
                  <a:pt x="876300" y="308071"/>
                </a:cubicBezTo>
                <a:cubicBezTo>
                  <a:pt x="875062" y="315500"/>
                  <a:pt x="860584" y="319882"/>
                  <a:pt x="856393" y="327121"/>
                </a:cubicBezTo>
                <a:cubicBezTo>
                  <a:pt x="852907" y="333293"/>
                  <a:pt x="849821" y="339694"/>
                  <a:pt x="847154" y="346266"/>
                </a:cubicBezTo>
                <a:cubicBezTo>
                  <a:pt x="843115" y="356448"/>
                  <a:pt x="841105" y="367316"/>
                  <a:pt x="841248" y="378270"/>
                </a:cubicBezTo>
                <a:cubicBezTo>
                  <a:pt x="841248" y="388843"/>
                  <a:pt x="846773" y="386366"/>
                  <a:pt x="854297" y="382556"/>
                </a:cubicBezTo>
                <a:cubicBezTo>
                  <a:pt x="868318" y="374022"/>
                  <a:pt x="884206" y="369050"/>
                  <a:pt x="900589" y="368078"/>
                </a:cubicBezTo>
                <a:cubicBezTo>
                  <a:pt x="909542" y="368078"/>
                  <a:pt x="918496" y="368078"/>
                  <a:pt x="927449" y="368078"/>
                </a:cubicBezTo>
                <a:cubicBezTo>
                  <a:pt x="932212" y="368078"/>
                  <a:pt x="936974" y="368650"/>
                  <a:pt x="942118" y="368078"/>
                </a:cubicBezTo>
                <a:cubicBezTo>
                  <a:pt x="947262" y="367507"/>
                  <a:pt x="954215" y="363030"/>
                  <a:pt x="956977" y="367126"/>
                </a:cubicBezTo>
                <a:cubicBezTo>
                  <a:pt x="951376" y="369173"/>
                  <a:pt x="946176" y="372202"/>
                  <a:pt x="941642" y="376079"/>
                </a:cubicBezTo>
                <a:cubicBezTo>
                  <a:pt x="935546" y="379737"/>
                  <a:pt x="929174" y="382928"/>
                  <a:pt x="922592" y="385604"/>
                </a:cubicBezTo>
                <a:cubicBezTo>
                  <a:pt x="920020" y="386938"/>
                  <a:pt x="918305" y="389604"/>
                  <a:pt x="915734" y="391033"/>
                </a:cubicBezTo>
                <a:cubicBezTo>
                  <a:pt x="913162" y="392462"/>
                  <a:pt x="909257" y="392843"/>
                  <a:pt x="906209" y="394367"/>
                </a:cubicBezTo>
                <a:cubicBezTo>
                  <a:pt x="899970" y="398139"/>
                  <a:pt x="894559" y="403121"/>
                  <a:pt x="890302" y="409036"/>
                </a:cubicBezTo>
                <a:cubicBezTo>
                  <a:pt x="887492" y="411950"/>
                  <a:pt x="885606" y="415627"/>
                  <a:pt x="884873" y="419608"/>
                </a:cubicBezTo>
                <a:cubicBezTo>
                  <a:pt x="883825" y="426943"/>
                  <a:pt x="887540" y="433991"/>
                  <a:pt x="886492" y="441421"/>
                </a:cubicBezTo>
                <a:cubicBezTo>
                  <a:pt x="885349" y="450946"/>
                  <a:pt x="872681" y="457708"/>
                  <a:pt x="876205" y="467043"/>
                </a:cubicBezTo>
                <a:cubicBezTo>
                  <a:pt x="879729" y="476377"/>
                  <a:pt x="890588" y="471329"/>
                  <a:pt x="897160" y="475615"/>
                </a:cubicBezTo>
                <a:cubicBezTo>
                  <a:pt x="903732" y="479902"/>
                  <a:pt x="899637" y="482378"/>
                  <a:pt x="897636" y="486760"/>
                </a:cubicBezTo>
                <a:cubicBezTo>
                  <a:pt x="898151" y="488598"/>
                  <a:pt x="897979" y="490560"/>
                  <a:pt x="897160" y="492284"/>
                </a:cubicBezTo>
                <a:lnTo>
                  <a:pt x="894017" y="495046"/>
                </a:lnTo>
                <a:cubicBezTo>
                  <a:pt x="892645" y="496999"/>
                  <a:pt x="891883" y="499323"/>
                  <a:pt x="891826" y="501714"/>
                </a:cubicBezTo>
                <a:cubicBezTo>
                  <a:pt x="891311" y="504867"/>
                  <a:pt x="891311" y="508086"/>
                  <a:pt x="891826" y="511239"/>
                </a:cubicBezTo>
                <a:cubicBezTo>
                  <a:pt x="894207" y="516859"/>
                  <a:pt x="896398" y="512858"/>
                  <a:pt x="901351" y="511715"/>
                </a:cubicBezTo>
                <a:cubicBezTo>
                  <a:pt x="904399" y="510858"/>
                  <a:pt x="916305" y="508953"/>
                  <a:pt x="918687" y="511715"/>
                </a:cubicBezTo>
                <a:cubicBezTo>
                  <a:pt x="922592" y="516001"/>
                  <a:pt x="915543" y="524098"/>
                  <a:pt x="913353" y="526193"/>
                </a:cubicBezTo>
                <a:cubicBezTo>
                  <a:pt x="904284" y="533632"/>
                  <a:pt x="896693" y="542719"/>
                  <a:pt x="890968" y="552958"/>
                </a:cubicBezTo>
                <a:cubicBezTo>
                  <a:pt x="889064" y="556673"/>
                  <a:pt x="884873" y="560197"/>
                  <a:pt x="882586" y="563912"/>
                </a:cubicBezTo>
                <a:cubicBezTo>
                  <a:pt x="879539" y="569246"/>
                  <a:pt x="874871" y="573437"/>
                  <a:pt x="874490" y="579533"/>
                </a:cubicBezTo>
                <a:cubicBezTo>
                  <a:pt x="874490" y="584581"/>
                  <a:pt x="872967" y="593440"/>
                  <a:pt x="876015" y="597440"/>
                </a:cubicBezTo>
                <a:cubicBezTo>
                  <a:pt x="879062" y="601441"/>
                  <a:pt x="887063" y="600298"/>
                  <a:pt x="892397" y="600298"/>
                </a:cubicBezTo>
                <a:cubicBezTo>
                  <a:pt x="905447" y="600298"/>
                  <a:pt x="916210" y="590773"/>
                  <a:pt x="930497" y="594773"/>
                </a:cubicBezTo>
                <a:cubicBezTo>
                  <a:pt x="929640" y="598297"/>
                  <a:pt x="928116" y="601155"/>
                  <a:pt x="927545" y="604775"/>
                </a:cubicBezTo>
                <a:cubicBezTo>
                  <a:pt x="926973" y="608394"/>
                  <a:pt x="928783" y="610775"/>
                  <a:pt x="927545" y="613442"/>
                </a:cubicBezTo>
                <a:cubicBezTo>
                  <a:pt x="926306" y="616109"/>
                  <a:pt x="924211" y="616109"/>
                  <a:pt x="923163" y="617919"/>
                </a:cubicBezTo>
                <a:cubicBezTo>
                  <a:pt x="922115" y="619729"/>
                  <a:pt x="922592" y="622586"/>
                  <a:pt x="921544" y="625253"/>
                </a:cubicBezTo>
                <a:cubicBezTo>
                  <a:pt x="919925" y="629730"/>
                  <a:pt x="915829" y="634016"/>
                  <a:pt x="914305" y="638874"/>
                </a:cubicBezTo>
                <a:cubicBezTo>
                  <a:pt x="912886" y="644208"/>
                  <a:pt x="912438" y="649761"/>
                  <a:pt x="912971" y="655257"/>
                </a:cubicBezTo>
                <a:cubicBezTo>
                  <a:pt x="912971" y="664782"/>
                  <a:pt x="917353" y="661543"/>
                  <a:pt x="922496" y="667735"/>
                </a:cubicBezTo>
                <a:cubicBezTo>
                  <a:pt x="929783" y="676364"/>
                  <a:pt x="933765" y="687299"/>
                  <a:pt x="933736" y="698596"/>
                </a:cubicBezTo>
                <a:cubicBezTo>
                  <a:pt x="934079" y="705406"/>
                  <a:pt x="937936" y="711540"/>
                  <a:pt x="943927" y="714788"/>
                </a:cubicBezTo>
                <a:cubicBezTo>
                  <a:pt x="944242" y="715036"/>
                  <a:pt x="944594" y="715226"/>
                  <a:pt x="944976" y="715360"/>
                </a:cubicBezTo>
                <a:cubicBezTo>
                  <a:pt x="953929" y="719551"/>
                  <a:pt x="964026" y="719170"/>
                  <a:pt x="973551" y="723361"/>
                </a:cubicBezTo>
                <a:cubicBezTo>
                  <a:pt x="984256" y="729104"/>
                  <a:pt x="994629" y="735467"/>
                  <a:pt x="1004602" y="742411"/>
                </a:cubicBezTo>
                <a:cubicBezTo>
                  <a:pt x="1009812" y="745154"/>
                  <a:pt x="1014536" y="748726"/>
                  <a:pt x="1018604" y="752983"/>
                </a:cubicBezTo>
                <a:cubicBezTo>
                  <a:pt x="1016051" y="753631"/>
                  <a:pt x="1013431" y="753983"/>
                  <a:pt x="1010793" y="754031"/>
                </a:cubicBezTo>
                <a:close/>
              </a:path>
            </a:pathLst>
          </a:custGeom>
          <a:solidFill>
            <a:srgbClr val="BFBFBF">
              <a:alpha val="40000"/>
            </a:srgbClr>
          </a:solidFill>
          <a:ln w="9525" cap="flat">
            <a:no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E0842B3E-1E1D-9E9D-4D6B-2139342E5BF2}"/>
              </a:ext>
            </a:extLst>
          </p:cNvPr>
          <p:cNvSpPr/>
          <p:nvPr/>
        </p:nvSpPr>
        <p:spPr>
          <a:xfrm>
            <a:off x="8095787" y="6063152"/>
            <a:ext cx="1579551" cy="632965"/>
          </a:xfrm>
          <a:custGeom>
            <a:avLst/>
            <a:gdLst>
              <a:gd name="connsiteX0" fmla="*/ 234183 w 1079834"/>
              <a:gd name="connsiteY0" fmla="*/ 0 h 432716"/>
              <a:gd name="connsiteX1" fmla="*/ 8631 w 1079834"/>
              <a:gd name="connsiteY1" fmla="*/ 152400 h 432716"/>
              <a:gd name="connsiteX2" fmla="*/ 50160 w 1079834"/>
              <a:gd name="connsiteY2" fmla="*/ 276225 h 432716"/>
              <a:gd name="connsiteX3" fmla="*/ 747771 w 1079834"/>
              <a:gd name="connsiteY3" fmla="*/ 359093 h 432716"/>
              <a:gd name="connsiteX4" fmla="*/ 819018 w 1079834"/>
              <a:gd name="connsiteY4" fmla="*/ 422243 h 432716"/>
              <a:gd name="connsiteX5" fmla="*/ 1004374 w 1079834"/>
              <a:gd name="connsiteY5" fmla="*/ 422243 h 432716"/>
              <a:gd name="connsiteX6" fmla="*/ 1077241 w 1079834"/>
              <a:gd name="connsiteY6" fmla="*/ 386620 h 432716"/>
              <a:gd name="connsiteX7" fmla="*/ 1004374 w 1079834"/>
              <a:gd name="connsiteY7" fmla="*/ 297561 h 432716"/>
              <a:gd name="connsiteX8" fmla="*/ 863500 w 1079834"/>
              <a:gd name="connsiteY8" fmla="*/ 226314 h 432716"/>
              <a:gd name="connsiteX9" fmla="*/ 678334 w 1079834"/>
              <a:gd name="connsiteY9" fmla="*/ 207264 h 432716"/>
              <a:gd name="connsiteX10" fmla="*/ 383058 w 1079834"/>
              <a:gd name="connsiteY10" fmla="*/ 160973 h 432716"/>
              <a:gd name="connsiteX11" fmla="*/ 504693 w 1079834"/>
              <a:gd name="connsiteY11" fmla="*/ 125349 h 43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34" h="432716">
                <a:moveTo>
                  <a:pt x="234183" y="0"/>
                </a:moveTo>
                <a:cubicBezTo>
                  <a:pt x="177795" y="80867"/>
                  <a:pt x="29395" y="95726"/>
                  <a:pt x="8631" y="152400"/>
                </a:cubicBezTo>
                <a:cubicBezTo>
                  <a:pt x="-12134" y="209074"/>
                  <a:pt x="5678" y="248221"/>
                  <a:pt x="50160" y="276225"/>
                </a:cubicBezTo>
                <a:cubicBezTo>
                  <a:pt x="94641" y="304229"/>
                  <a:pt x="694336" y="334613"/>
                  <a:pt x="747771" y="359093"/>
                </a:cubicBezTo>
                <a:cubicBezTo>
                  <a:pt x="801206" y="383572"/>
                  <a:pt x="819018" y="422243"/>
                  <a:pt x="819018" y="422243"/>
                </a:cubicBezTo>
                <a:cubicBezTo>
                  <a:pt x="880016" y="436207"/>
                  <a:pt x="943376" y="436207"/>
                  <a:pt x="1004374" y="422243"/>
                </a:cubicBezTo>
                <a:cubicBezTo>
                  <a:pt x="1101053" y="398431"/>
                  <a:pt x="1077241" y="386620"/>
                  <a:pt x="1077241" y="386620"/>
                </a:cubicBezTo>
                <a:cubicBezTo>
                  <a:pt x="1077241" y="386620"/>
                  <a:pt x="1026186" y="336137"/>
                  <a:pt x="1004374" y="297561"/>
                </a:cubicBezTo>
                <a:cubicBezTo>
                  <a:pt x="982562" y="258985"/>
                  <a:pt x="878359" y="235172"/>
                  <a:pt x="863500" y="226314"/>
                </a:cubicBezTo>
                <a:cubicBezTo>
                  <a:pt x="848641" y="217456"/>
                  <a:pt x="795967" y="226790"/>
                  <a:pt x="678334" y="207264"/>
                </a:cubicBezTo>
                <a:cubicBezTo>
                  <a:pt x="560700" y="187738"/>
                  <a:pt x="352959" y="190691"/>
                  <a:pt x="383058" y="160973"/>
                </a:cubicBezTo>
                <a:cubicBezTo>
                  <a:pt x="413157" y="131254"/>
                  <a:pt x="504693" y="125349"/>
                  <a:pt x="504693" y="125349"/>
                </a:cubicBezTo>
                <a:close/>
              </a:path>
            </a:pathLst>
          </a:custGeom>
          <a:solidFill>
            <a:srgbClr val="BFBFBF"/>
          </a:solidFill>
          <a:ln w="9525" cap="flat">
            <a:noFill/>
            <a:prstDash val="solid"/>
            <a:miter/>
          </a:ln>
        </p:spPr>
        <p:txBody>
          <a:bodyPr rtlCol="0" anchor="ctr"/>
          <a:lstStyle/>
          <a:p>
            <a:endParaRPr lang="en-US"/>
          </a:p>
        </p:txBody>
      </p:sp>
      <p:sp>
        <p:nvSpPr>
          <p:cNvPr id="615" name="Freeform: Shape 614">
            <a:extLst>
              <a:ext uri="{FF2B5EF4-FFF2-40B4-BE49-F238E27FC236}">
                <a16:creationId xmlns:a16="http://schemas.microsoft.com/office/drawing/2014/main" id="{E5687C30-B0A7-D866-162E-CBED41CC6ABA}"/>
              </a:ext>
            </a:extLst>
          </p:cNvPr>
          <p:cNvSpPr/>
          <p:nvPr/>
        </p:nvSpPr>
        <p:spPr>
          <a:xfrm>
            <a:off x="8190601" y="5777667"/>
            <a:ext cx="786970" cy="574274"/>
          </a:xfrm>
          <a:custGeom>
            <a:avLst/>
            <a:gdLst>
              <a:gd name="connsiteX0" fmla="*/ 151552 w 537999"/>
              <a:gd name="connsiteY0" fmla="*/ 0 h 392593"/>
              <a:gd name="connsiteX1" fmla="*/ 134312 w 537999"/>
              <a:gd name="connsiteY1" fmla="*/ 5048 h 392593"/>
              <a:gd name="connsiteX2" fmla="*/ 125740 w 537999"/>
              <a:gd name="connsiteY2" fmla="*/ 14573 h 392593"/>
              <a:gd name="connsiteX3" fmla="*/ 117548 w 537999"/>
              <a:gd name="connsiteY3" fmla="*/ 19907 h 392593"/>
              <a:gd name="connsiteX4" fmla="*/ 116691 w 537999"/>
              <a:gd name="connsiteY4" fmla="*/ 50768 h 392593"/>
              <a:gd name="connsiteX5" fmla="*/ 118977 w 537999"/>
              <a:gd name="connsiteY5" fmla="*/ 65627 h 392593"/>
              <a:gd name="connsiteX6" fmla="*/ 122025 w 537999"/>
              <a:gd name="connsiteY6" fmla="*/ 77343 h 392593"/>
              <a:gd name="connsiteX7" fmla="*/ 122025 w 537999"/>
              <a:gd name="connsiteY7" fmla="*/ 108680 h 392593"/>
              <a:gd name="connsiteX8" fmla="*/ 113167 w 537999"/>
              <a:gd name="connsiteY8" fmla="*/ 133921 h 392593"/>
              <a:gd name="connsiteX9" fmla="*/ 104785 w 537999"/>
              <a:gd name="connsiteY9" fmla="*/ 146495 h 392593"/>
              <a:gd name="connsiteX10" fmla="*/ 102403 w 537999"/>
              <a:gd name="connsiteY10" fmla="*/ 151447 h 392593"/>
              <a:gd name="connsiteX11" fmla="*/ 97451 w 537999"/>
              <a:gd name="connsiteY11" fmla="*/ 153734 h 392593"/>
              <a:gd name="connsiteX12" fmla="*/ 88973 w 537999"/>
              <a:gd name="connsiteY12" fmla="*/ 175831 h 392593"/>
              <a:gd name="connsiteX13" fmla="*/ 114310 w 537999"/>
              <a:gd name="connsiteY13" fmla="*/ 160592 h 392593"/>
              <a:gd name="connsiteX14" fmla="*/ 130312 w 537999"/>
              <a:gd name="connsiteY14" fmla="*/ 149066 h 392593"/>
              <a:gd name="connsiteX15" fmla="*/ 116786 w 537999"/>
              <a:gd name="connsiteY15" fmla="*/ 176117 h 392593"/>
              <a:gd name="connsiteX16" fmla="*/ 107261 w 537999"/>
              <a:gd name="connsiteY16" fmla="*/ 189643 h 392593"/>
              <a:gd name="connsiteX17" fmla="*/ 92498 w 537999"/>
              <a:gd name="connsiteY17" fmla="*/ 202787 h 392593"/>
              <a:gd name="connsiteX18" fmla="*/ 43349 w 537999"/>
              <a:gd name="connsiteY18" fmla="*/ 243745 h 392593"/>
              <a:gd name="connsiteX19" fmla="*/ 32966 w 537999"/>
              <a:gd name="connsiteY19" fmla="*/ 251270 h 392593"/>
              <a:gd name="connsiteX20" fmla="*/ 26966 w 537999"/>
              <a:gd name="connsiteY20" fmla="*/ 252508 h 392593"/>
              <a:gd name="connsiteX21" fmla="*/ 21060 w 537999"/>
              <a:gd name="connsiteY21" fmla="*/ 256794 h 392593"/>
              <a:gd name="connsiteX22" fmla="*/ 200 w 537999"/>
              <a:gd name="connsiteY22" fmla="*/ 273463 h 392593"/>
              <a:gd name="connsiteX23" fmla="*/ 9725 w 537999"/>
              <a:gd name="connsiteY23" fmla="*/ 279368 h 392593"/>
              <a:gd name="connsiteX24" fmla="*/ 32871 w 537999"/>
              <a:gd name="connsiteY24" fmla="*/ 270320 h 392593"/>
              <a:gd name="connsiteX25" fmla="*/ 68590 w 537999"/>
              <a:gd name="connsiteY25" fmla="*/ 269557 h 392593"/>
              <a:gd name="connsiteX26" fmla="*/ 57350 w 537999"/>
              <a:gd name="connsiteY26" fmla="*/ 298132 h 392593"/>
              <a:gd name="connsiteX27" fmla="*/ 47825 w 537999"/>
              <a:gd name="connsiteY27" fmla="*/ 306134 h 392593"/>
              <a:gd name="connsiteX28" fmla="*/ 36776 w 537999"/>
              <a:gd name="connsiteY28" fmla="*/ 319278 h 392593"/>
              <a:gd name="connsiteX29" fmla="*/ 27251 w 537999"/>
              <a:gd name="connsiteY29" fmla="*/ 338328 h 392593"/>
              <a:gd name="connsiteX30" fmla="*/ 46301 w 537999"/>
              <a:gd name="connsiteY30" fmla="*/ 338328 h 392593"/>
              <a:gd name="connsiteX31" fmla="*/ 81163 w 537999"/>
              <a:gd name="connsiteY31" fmla="*/ 326327 h 392593"/>
              <a:gd name="connsiteX32" fmla="*/ 101260 w 537999"/>
              <a:gd name="connsiteY32" fmla="*/ 318040 h 392593"/>
              <a:gd name="connsiteX33" fmla="*/ 115548 w 537999"/>
              <a:gd name="connsiteY33" fmla="*/ 314611 h 392593"/>
              <a:gd name="connsiteX34" fmla="*/ 120882 w 537999"/>
              <a:gd name="connsiteY34" fmla="*/ 309467 h 392593"/>
              <a:gd name="connsiteX35" fmla="*/ 131264 w 537999"/>
              <a:gd name="connsiteY35" fmla="*/ 307086 h 392593"/>
              <a:gd name="connsiteX36" fmla="*/ 150314 w 537999"/>
              <a:gd name="connsiteY36" fmla="*/ 302609 h 392593"/>
              <a:gd name="connsiteX37" fmla="*/ 179747 w 537999"/>
              <a:gd name="connsiteY37" fmla="*/ 297466 h 392593"/>
              <a:gd name="connsiteX38" fmla="*/ 179747 w 537999"/>
              <a:gd name="connsiteY38" fmla="*/ 313372 h 392593"/>
              <a:gd name="connsiteX39" fmla="*/ 172317 w 537999"/>
              <a:gd name="connsiteY39" fmla="*/ 321755 h 392593"/>
              <a:gd name="connsiteX40" fmla="*/ 167459 w 537999"/>
              <a:gd name="connsiteY40" fmla="*/ 332994 h 392593"/>
              <a:gd name="connsiteX41" fmla="*/ 160411 w 537999"/>
              <a:gd name="connsiteY41" fmla="*/ 341852 h 392593"/>
              <a:gd name="connsiteX42" fmla="*/ 156886 w 537999"/>
              <a:gd name="connsiteY42" fmla="*/ 350139 h 392593"/>
              <a:gd name="connsiteX43" fmla="*/ 148600 w 537999"/>
              <a:gd name="connsiteY43" fmla="*/ 362521 h 392593"/>
              <a:gd name="connsiteX44" fmla="*/ 169460 w 537999"/>
              <a:gd name="connsiteY44" fmla="*/ 377476 h 392593"/>
              <a:gd name="connsiteX45" fmla="*/ 192701 w 537999"/>
              <a:gd name="connsiteY45" fmla="*/ 365570 h 392593"/>
              <a:gd name="connsiteX46" fmla="*/ 198987 w 537999"/>
              <a:gd name="connsiteY46" fmla="*/ 347758 h 392593"/>
              <a:gd name="connsiteX47" fmla="*/ 216323 w 537999"/>
              <a:gd name="connsiteY47" fmla="*/ 338233 h 392593"/>
              <a:gd name="connsiteX48" fmla="*/ 231372 w 537999"/>
              <a:gd name="connsiteY48" fmla="*/ 333280 h 392593"/>
              <a:gd name="connsiteX49" fmla="*/ 231848 w 537999"/>
              <a:gd name="connsiteY49" fmla="*/ 345948 h 392593"/>
              <a:gd name="connsiteX50" fmla="*/ 229562 w 537999"/>
              <a:gd name="connsiteY50" fmla="*/ 354616 h 392593"/>
              <a:gd name="connsiteX51" fmla="*/ 228895 w 537999"/>
              <a:gd name="connsiteY51" fmla="*/ 359855 h 392593"/>
              <a:gd name="connsiteX52" fmla="*/ 226514 w 537999"/>
              <a:gd name="connsiteY52" fmla="*/ 366427 h 392593"/>
              <a:gd name="connsiteX53" fmla="*/ 225943 w 537999"/>
              <a:gd name="connsiteY53" fmla="*/ 380619 h 392593"/>
              <a:gd name="connsiteX54" fmla="*/ 237754 w 537999"/>
              <a:gd name="connsiteY54" fmla="*/ 392525 h 392593"/>
              <a:gd name="connsiteX55" fmla="*/ 252803 w 537999"/>
              <a:gd name="connsiteY55" fmla="*/ 384238 h 392593"/>
              <a:gd name="connsiteX56" fmla="*/ 262328 w 537999"/>
              <a:gd name="connsiteY56" fmla="*/ 378523 h 392593"/>
              <a:gd name="connsiteX57" fmla="*/ 274901 w 537999"/>
              <a:gd name="connsiteY57" fmla="*/ 368998 h 392593"/>
              <a:gd name="connsiteX58" fmla="*/ 291189 w 537999"/>
              <a:gd name="connsiteY58" fmla="*/ 360902 h 392593"/>
              <a:gd name="connsiteX59" fmla="*/ 323193 w 537999"/>
              <a:gd name="connsiteY59" fmla="*/ 354235 h 392593"/>
              <a:gd name="connsiteX60" fmla="*/ 338719 w 537999"/>
              <a:gd name="connsiteY60" fmla="*/ 357092 h 392593"/>
              <a:gd name="connsiteX61" fmla="*/ 347577 w 537999"/>
              <a:gd name="connsiteY61" fmla="*/ 366617 h 392593"/>
              <a:gd name="connsiteX62" fmla="*/ 362436 w 537999"/>
              <a:gd name="connsiteY62" fmla="*/ 357092 h 392593"/>
              <a:gd name="connsiteX63" fmla="*/ 383486 w 537999"/>
              <a:gd name="connsiteY63" fmla="*/ 360140 h 392593"/>
              <a:gd name="connsiteX64" fmla="*/ 395583 w 537999"/>
              <a:gd name="connsiteY64" fmla="*/ 366236 h 392593"/>
              <a:gd name="connsiteX65" fmla="*/ 421110 w 537999"/>
              <a:gd name="connsiteY65" fmla="*/ 366236 h 392593"/>
              <a:gd name="connsiteX66" fmla="*/ 484261 w 537999"/>
              <a:gd name="connsiteY66" fmla="*/ 359664 h 392593"/>
              <a:gd name="connsiteX67" fmla="*/ 519789 w 537999"/>
              <a:gd name="connsiteY67" fmla="*/ 344996 h 392593"/>
              <a:gd name="connsiteX68" fmla="*/ 537601 w 537999"/>
              <a:gd name="connsiteY68" fmla="*/ 312896 h 392593"/>
              <a:gd name="connsiteX69" fmla="*/ 535601 w 537999"/>
              <a:gd name="connsiteY69" fmla="*/ 294989 h 392593"/>
              <a:gd name="connsiteX70" fmla="*/ 527790 w 537999"/>
              <a:gd name="connsiteY70" fmla="*/ 286226 h 392593"/>
              <a:gd name="connsiteX71" fmla="*/ 521408 w 537999"/>
              <a:gd name="connsiteY71" fmla="*/ 273177 h 392593"/>
              <a:gd name="connsiteX72" fmla="*/ 502358 w 537999"/>
              <a:gd name="connsiteY72" fmla="*/ 244126 h 392593"/>
              <a:gd name="connsiteX73" fmla="*/ 488071 w 537999"/>
              <a:gd name="connsiteY73" fmla="*/ 222409 h 392593"/>
              <a:gd name="connsiteX74" fmla="*/ 473117 w 537999"/>
              <a:gd name="connsiteY74" fmla="*/ 198977 h 392593"/>
              <a:gd name="connsiteX75" fmla="*/ 440636 w 537999"/>
              <a:gd name="connsiteY75" fmla="*/ 139541 h 392593"/>
              <a:gd name="connsiteX76" fmla="*/ 431873 w 537999"/>
              <a:gd name="connsiteY76" fmla="*/ 122301 h 392593"/>
              <a:gd name="connsiteX77" fmla="*/ 412823 w 537999"/>
              <a:gd name="connsiteY77" fmla="*/ 92869 h 392593"/>
              <a:gd name="connsiteX78" fmla="*/ 391392 w 537999"/>
              <a:gd name="connsiteY78" fmla="*/ 66389 h 392593"/>
              <a:gd name="connsiteX79" fmla="*/ 356626 w 537999"/>
              <a:gd name="connsiteY79" fmla="*/ 43434 h 392593"/>
              <a:gd name="connsiteX80" fmla="*/ 326432 w 537999"/>
              <a:gd name="connsiteY80" fmla="*/ 36671 h 392593"/>
              <a:gd name="connsiteX81" fmla="*/ 262424 w 537999"/>
              <a:gd name="connsiteY81" fmla="*/ 37433 h 392593"/>
              <a:gd name="connsiteX82" fmla="*/ 233849 w 537999"/>
              <a:gd name="connsiteY82" fmla="*/ 39719 h 392593"/>
              <a:gd name="connsiteX83" fmla="*/ 214132 w 537999"/>
              <a:gd name="connsiteY83" fmla="*/ 33719 h 392593"/>
              <a:gd name="connsiteX84" fmla="*/ 199273 w 537999"/>
              <a:gd name="connsiteY84" fmla="*/ 27242 h 392593"/>
              <a:gd name="connsiteX85" fmla="*/ 187557 w 537999"/>
              <a:gd name="connsiteY85" fmla="*/ 15907 h 392593"/>
              <a:gd name="connsiteX86" fmla="*/ 173555 w 537999"/>
              <a:gd name="connsiteY86" fmla="*/ 9335 h 392593"/>
              <a:gd name="connsiteX87" fmla="*/ 161363 w 537999"/>
              <a:gd name="connsiteY87" fmla="*/ 7144 h 392593"/>
              <a:gd name="connsiteX88" fmla="*/ 151552 w 537999"/>
              <a:gd name="connsiteY88" fmla="*/ 0 h 39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37999" h="392593">
                <a:moveTo>
                  <a:pt x="151552" y="0"/>
                </a:moveTo>
                <a:cubicBezTo>
                  <a:pt x="145466" y="172"/>
                  <a:pt x="139532" y="1914"/>
                  <a:pt x="134312" y="5048"/>
                </a:cubicBezTo>
                <a:cubicBezTo>
                  <a:pt x="129740" y="7715"/>
                  <a:pt x="129835" y="10382"/>
                  <a:pt x="125740" y="14573"/>
                </a:cubicBezTo>
                <a:cubicBezTo>
                  <a:pt x="123359" y="16764"/>
                  <a:pt x="119358" y="17526"/>
                  <a:pt x="117548" y="19907"/>
                </a:cubicBezTo>
                <a:cubicBezTo>
                  <a:pt x="110500" y="29432"/>
                  <a:pt x="113452" y="40767"/>
                  <a:pt x="116691" y="50768"/>
                </a:cubicBezTo>
                <a:cubicBezTo>
                  <a:pt x="118368" y="55540"/>
                  <a:pt x="119139" y="60579"/>
                  <a:pt x="118977" y="65627"/>
                </a:cubicBezTo>
                <a:cubicBezTo>
                  <a:pt x="118977" y="71342"/>
                  <a:pt x="120882" y="72580"/>
                  <a:pt x="122025" y="77343"/>
                </a:cubicBezTo>
                <a:cubicBezTo>
                  <a:pt x="123263" y="87754"/>
                  <a:pt x="123263" y="98270"/>
                  <a:pt x="122025" y="108680"/>
                </a:cubicBezTo>
                <a:cubicBezTo>
                  <a:pt x="121111" y="117672"/>
                  <a:pt x="118072" y="126330"/>
                  <a:pt x="113167" y="133921"/>
                </a:cubicBezTo>
                <a:cubicBezTo>
                  <a:pt x="110690" y="138303"/>
                  <a:pt x="107357" y="142304"/>
                  <a:pt x="104785" y="146495"/>
                </a:cubicBezTo>
                <a:cubicBezTo>
                  <a:pt x="103737" y="148304"/>
                  <a:pt x="103832" y="149923"/>
                  <a:pt x="102403" y="151447"/>
                </a:cubicBezTo>
                <a:cubicBezTo>
                  <a:pt x="100975" y="152971"/>
                  <a:pt x="98689" y="152781"/>
                  <a:pt x="97451" y="153734"/>
                </a:cubicBezTo>
                <a:cubicBezTo>
                  <a:pt x="93736" y="156781"/>
                  <a:pt x="78401" y="172784"/>
                  <a:pt x="88973" y="175831"/>
                </a:cubicBezTo>
                <a:cubicBezTo>
                  <a:pt x="95260" y="177927"/>
                  <a:pt x="110690" y="164116"/>
                  <a:pt x="114310" y="160592"/>
                </a:cubicBezTo>
                <a:cubicBezTo>
                  <a:pt x="118901" y="155810"/>
                  <a:pt x="124321" y="151905"/>
                  <a:pt x="130312" y="149066"/>
                </a:cubicBezTo>
                <a:cubicBezTo>
                  <a:pt x="133931" y="161544"/>
                  <a:pt x="123740" y="168116"/>
                  <a:pt x="116786" y="176117"/>
                </a:cubicBezTo>
                <a:cubicBezTo>
                  <a:pt x="113167" y="180404"/>
                  <a:pt x="110881" y="185642"/>
                  <a:pt x="107261" y="189643"/>
                </a:cubicBezTo>
                <a:cubicBezTo>
                  <a:pt x="103642" y="193643"/>
                  <a:pt x="96974" y="198501"/>
                  <a:pt x="92498" y="202787"/>
                </a:cubicBezTo>
                <a:cubicBezTo>
                  <a:pt x="76781" y="217646"/>
                  <a:pt x="59255" y="229743"/>
                  <a:pt x="43349" y="243745"/>
                </a:cubicBezTo>
                <a:cubicBezTo>
                  <a:pt x="40272" y="246745"/>
                  <a:pt x="36776" y="249288"/>
                  <a:pt x="32966" y="251270"/>
                </a:cubicBezTo>
                <a:cubicBezTo>
                  <a:pt x="31252" y="251936"/>
                  <a:pt x="28490" y="251936"/>
                  <a:pt x="26966" y="252508"/>
                </a:cubicBezTo>
                <a:cubicBezTo>
                  <a:pt x="23918" y="253651"/>
                  <a:pt x="23441" y="255461"/>
                  <a:pt x="21060" y="256794"/>
                </a:cubicBezTo>
                <a:cubicBezTo>
                  <a:pt x="12964" y="261366"/>
                  <a:pt x="-1895" y="260604"/>
                  <a:pt x="200" y="273463"/>
                </a:cubicBezTo>
                <a:cubicBezTo>
                  <a:pt x="1439" y="280416"/>
                  <a:pt x="2677" y="279654"/>
                  <a:pt x="9725" y="279368"/>
                </a:cubicBezTo>
                <a:cubicBezTo>
                  <a:pt x="18012" y="278082"/>
                  <a:pt x="25918" y="274996"/>
                  <a:pt x="32871" y="270320"/>
                </a:cubicBezTo>
                <a:cubicBezTo>
                  <a:pt x="41158" y="266510"/>
                  <a:pt x="65827" y="257365"/>
                  <a:pt x="68590" y="269557"/>
                </a:cubicBezTo>
                <a:cubicBezTo>
                  <a:pt x="71352" y="281750"/>
                  <a:pt x="63065" y="289941"/>
                  <a:pt x="57350" y="298132"/>
                </a:cubicBezTo>
                <a:cubicBezTo>
                  <a:pt x="54969" y="301466"/>
                  <a:pt x="50587" y="302895"/>
                  <a:pt x="47825" y="306134"/>
                </a:cubicBezTo>
                <a:cubicBezTo>
                  <a:pt x="45015" y="311182"/>
                  <a:pt x="41263" y="315639"/>
                  <a:pt x="36776" y="319278"/>
                </a:cubicBezTo>
                <a:cubicBezTo>
                  <a:pt x="33061" y="322040"/>
                  <a:pt x="19631" y="332422"/>
                  <a:pt x="27251" y="338328"/>
                </a:cubicBezTo>
                <a:cubicBezTo>
                  <a:pt x="30585" y="341090"/>
                  <a:pt x="41825" y="338995"/>
                  <a:pt x="46301" y="338328"/>
                </a:cubicBezTo>
                <a:cubicBezTo>
                  <a:pt x="58246" y="335347"/>
                  <a:pt x="69914" y="331327"/>
                  <a:pt x="81163" y="326327"/>
                </a:cubicBezTo>
                <a:cubicBezTo>
                  <a:pt x="87830" y="323850"/>
                  <a:pt x="94974" y="320135"/>
                  <a:pt x="101260" y="318040"/>
                </a:cubicBezTo>
                <a:cubicBezTo>
                  <a:pt x="106128" y="317402"/>
                  <a:pt x="110919" y="316259"/>
                  <a:pt x="115548" y="314611"/>
                </a:cubicBezTo>
                <a:cubicBezTo>
                  <a:pt x="117643" y="313372"/>
                  <a:pt x="118120" y="310610"/>
                  <a:pt x="120882" y="309467"/>
                </a:cubicBezTo>
                <a:cubicBezTo>
                  <a:pt x="123644" y="308324"/>
                  <a:pt x="127835" y="308420"/>
                  <a:pt x="131264" y="307086"/>
                </a:cubicBezTo>
                <a:cubicBezTo>
                  <a:pt x="137398" y="304781"/>
                  <a:pt x="143799" y="303276"/>
                  <a:pt x="150314" y="302609"/>
                </a:cubicBezTo>
                <a:cubicBezTo>
                  <a:pt x="155648" y="301657"/>
                  <a:pt x="173746" y="293084"/>
                  <a:pt x="179747" y="297466"/>
                </a:cubicBezTo>
                <a:cubicBezTo>
                  <a:pt x="183366" y="300228"/>
                  <a:pt x="181937" y="309658"/>
                  <a:pt x="179747" y="313372"/>
                </a:cubicBezTo>
                <a:cubicBezTo>
                  <a:pt x="177556" y="317087"/>
                  <a:pt x="174508" y="318516"/>
                  <a:pt x="172317" y="321755"/>
                </a:cubicBezTo>
                <a:cubicBezTo>
                  <a:pt x="170126" y="324993"/>
                  <a:pt x="169650" y="329565"/>
                  <a:pt x="167459" y="332994"/>
                </a:cubicBezTo>
                <a:cubicBezTo>
                  <a:pt x="165268" y="336423"/>
                  <a:pt x="162316" y="338233"/>
                  <a:pt x="160411" y="341852"/>
                </a:cubicBezTo>
                <a:cubicBezTo>
                  <a:pt x="159401" y="344681"/>
                  <a:pt x="158220" y="347443"/>
                  <a:pt x="156886" y="350139"/>
                </a:cubicBezTo>
                <a:cubicBezTo>
                  <a:pt x="153581" y="353873"/>
                  <a:pt x="150791" y="358035"/>
                  <a:pt x="148600" y="362521"/>
                </a:cubicBezTo>
                <a:cubicBezTo>
                  <a:pt x="144314" y="377190"/>
                  <a:pt x="160316" y="377190"/>
                  <a:pt x="169460" y="377476"/>
                </a:cubicBezTo>
                <a:cubicBezTo>
                  <a:pt x="178870" y="378390"/>
                  <a:pt x="187948" y="373742"/>
                  <a:pt x="192701" y="365570"/>
                </a:cubicBezTo>
                <a:cubicBezTo>
                  <a:pt x="196510" y="359569"/>
                  <a:pt x="194986" y="353187"/>
                  <a:pt x="198987" y="347758"/>
                </a:cubicBezTo>
                <a:cubicBezTo>
                  <a:pt x="202987" y="342329"/>
                  <a:pt x="210512" y="340900"/>
                  <a:pt x="216323" y="338233"/>
                </a:cubicBezTo>
                <a:cubicBezTo>
                  <a:pt x="220961" y="335594"/>
                  <a:pt x="226076" y="333918"/>
                  <a:pt x="231372" y="333280"/>
                </a:cubicBezTo>
                <a:cubicBezTo>
                  <a:pt x="232296" y="337442"/>
                  <a:pt x="232458" y="341729"/>
                  <a:pt x="231848" y="345948"/>
                </a:cubicBezTo>
                <a:cubicBezTo>
                  <a:pt x="231315" y="348891"/>
                  <a:pt x="230553" y="351796"/>
                  <a:pt x="229562" y="354616"/>
                </a:cubicBezTo>
                <a:cubicBezTo>
                  <a:pt x="229562" y="355663"/>
                  <a:pt x="229562" y="358902"/>
                  <a:pt x="228895" y="359855"/>
                </a:cubicBezTo>
                <a:cubicBezTo>
                  <a:pt x="228229" y="360807"/>
                  <a:pt x="226610" y="366046"/>
                  <a:pt x="226514" y="366427"/>
                </a:cubicBezTo>
                <a:cubicBezTo>
                  <a:pt x="225848" y="371123"/>
                  <a:pt x="225657" y="375885"/>
                  <a:pt x="225943" y="380619"/>
                </a:cubicBezTo>
                <a:cubicBezTo>
                  <a:pt x="225943" y="390144"/>
                  <a:pt x="227657" y="393097"/>
                  <a:pt x="237754" y="392525"/>
                </a:cubicBezTo>
                <a:cubicBezTo>
                  <a:pt x="244993" y="392525"/>
                  <a:pt x="247279" y="388430"/>
                  <a:pt x="252803" y="384238"/>
                </a:cubicBezTo>
                <a:cubicBezTo>
                  <a:pt x="255947" y="381857"/>
                  <a:pt x="259376" y="380810"/>
                  <a:pt x="262328" y="378523"/>
                </a:cubicBezTo>
                <a:cubicBezTo>
                  <a:pt x="266062" y="374780"/>
                  <a:pt x="270291" y="371580"/>
                  <a:pt x="274901" y="368998"/>
                </a:cubicBezTo>
                <a:cubicBezTo>
                  <a:pt x="280473" y="366608"/>
                  <a:pt x="285912" y="363903"/>
                  <a:pt x="291189" y="360902"/>
                </a:cubicBezTo>
                <a:cubicBezTo>
                  <a:pt x="301000" y="355654"/>
                  <a:pt x="312106" y="353339"/>
                  <a:pt x="323193" y="354235"/>
                </a:cubicBezTo>
                <a:cubicBezTo>
                  <a:pt x="329670" y="354235"/>
                  <a:pt x="335004" y="352806"/>
                  <a:pt x="338719" y="357092"/>
                </a:cubicBezTo>
                <a:cubicBezTo>
                  <a:pt x="342434" y="361379"/>
                  <a:pt x="340052" y="366617"/>
                  <a:pt x="347577" y="366617"/>
                </a:cubicBezTo>
                <a:cubicBezTo>
                  <a:pt x="355102" y="366617"/>
                  <a:pt x="356340" y="358807"/>
                  <a:pt x="362436" y="357092"/>
                </a:cubicBezTo>
                <a:cubicBezTo>
                  <a:pt x="369599" y="355721"/>
                  <a:pt x="377009" y="356797"/>
                  <a:pt x="383486" y="360140"/>
                </a:cubicBezTo>
                <a:cubicBezTo>
                  <a:pt x="388630" y="363284"/>
                  <a:pt x="389297" y="365855"/>
                  <a:pt x="395583" y="366236"/>
                </a:cubicBezTo>
                <a:cubicBezTo>
                  <a:pt x="403965" y="366808"/>
                  <a:pt x="412728" y="366236"/>
                  <a:pt x="421110" y="366236"/>
                </a:cubicBezTo>
                <a:cubicBezTo>
                  <a:pt x="442379" y="367732"/>
                  <a:pt x="463753" y="365512"/>
                  <a:pt x="484261" y="359664"/>
                </a:cubicBezTo>
                <a:cubicBezTo>
                  <a:pt x="495977" y="355568"/>
                  <a:pt x="508645" y="350139"/>
                  <a:pt x="519789" y="344996"/>
                </a:cubicBezTo>
                <a:cubicBezTo>
                  <a:pt x="531467" y="338681"/>
                  <a:pt x="538420" y="326155"/>
                  <a:pt x="537601" y="312896"/>
                </a:cubicBezTo>
                <a:cubicBezTo>
                  <a:pt x="538525" y="306857"/>
                  <a:pt x="537839" y="300676"/>
                  <a:pt x="535601" y="294989"/>
                </a:cubicBezTo>
                <a:cubicBezTo>
                  <a:pt x="533600" y="291465"/>
                  <a:pt x="529885" y="289560"/>
                  <a:pt x="527790" y="286226"/>
                </a:cubicBezTo>
                <a:cubicBezTo>
                  <a:pt x="525694" y="282893"/>
                  <a:pt x="524266" y="277273"/>
                  <a:pt x="521408" y="273177"/>
                </a:cubicBezTo>
                <a:cubicBezTo>
                  <a:pt x="514464" y="263900"/>
                  <a:pt x="508102" y="254194"/>
                  <a:pt x="502358" y="244126"/>
                </a:cubicBezTo>
                <a:cubicBezTo>
                  <a:pt x="498167" y="236315"/>
                  <a:pt x="492833" y="229838"/>
                  <a:pt x="488071" y="222409"/>
                </a:cubicBezTo>
                <a:cubicBezTo>
                  <a:pt x="483613" y="214274"/>
                  <a:pt x="478622" y="206445"/>
                  <a:pt x="473117" y="198977"/>
                </a:cubicBezTo>
                <a:cubicBezTo>
                  <a:pt x="457686" y="180880"/>
                  <a:pt x="454067" y="158401"/>
                  <a:pt x="440636" y="139541"/>
                </a:cubicBezTo>
                <a:cubicBezTo>
                  <a:pt x="437207" y="134064"/>
                  <a:pt x="434274" y="128302"/>
                  <a:pt x="431873" y="122301"/>
                </a:cubicBezTo>
                <a:cubicBezTo>
                  <a:pt x="426625" y="111823"/>
                  <a:pt x="420234" y="101956"/>
                  <a:pt x="412823" y="92869"/>
                </a:cubicBezTo>
                <a:cubicBezTo>
                  <a:pt x="405965" y="83344"/>
                  <a:pt x="398726" y="75152"/>
                  <a:pt x="391392" y="66389"/>
                </a:cubicBezTo>
                <a:cubicBezTo>
                  <a:pt x="382010" y="55826"/>
                  <a:pt x="370028" y="47911"/>
                  <a:pt x="356626" y="43434"/>
                </a:cubicBezTo>
                <a:cubicBezTo>
                  <a:pt x="346920" y="39814"/>
                  <a:pt x="336757" y="37538"/>
                  <a:pt x="326432" y="36671"/>
                </a:cubicBezTo>
                <a:cubicBezTo>
                  <a:pt x="305124" y="34785"/>
                  <a:pt x="283683" y="35033"/>
                  <a:pt x="262424" y="37433"/>
                </a:cubicBezTo>
                <a:cubicBezTo>
                  <a:pt x="252975" y="38948"/>
                  <a:pt x="243421" y="39710"/>
                  <a:pt x="233849" y="39719"/>
                </a:cubicBezTo>
                <a:cubicBezTo>
                  <a:pt x="226838" y="39662"/>
                  <a:pt x="219990" y="37576"/>
                  <a:pt x="214132" y="33719"/>
                </a:cubicBezTo>
                <a:cubicBezTo>
                  <a:pt x="209007" y="31975"/>
                  <a:pt x="204035" y="29813"/>
                  <a:pt x="199273" y="27242"/>
                </a:cubicBezTo>
                <a:cubicBezTo>
                  <a:pt x="195177" y="24098"/>
                  <a:pt x="191462" y="19050"/>
                  <a:pt x="187557" y="15907"/>
                </a:cubicBezTo>
                <a:cubicBezTo>
                  <a:pt x="183585" y="12468"/>
                  <a:pt x="178737" y="10192"/>
                  <a:pt x="173555" y="9335"/>
                </a:cubicBezTo>
                <a:cubicBezTo>
                  <a:pt x="169841" y="8477"/>
                  <a:pt x="164792" y="8096"/>
                  <a:pt x="161363" y="7144"/>
                </a:cubicBezTo>
                <a:cubicBezTo>
                  <a:pt x="157934" y="6191"/>
                  <a:pt x="155648" y="1810"/>
                  <a:pt x="151552" y="0"/>
                </a:cubicBezTo>
                <a:close/>
              </a:path>
            </a:pathLst>
          </a:custGeom>
          <a:solidFill>
            <a:srgbClr val="FFFFFF"/>
          </a:solidFill>
          <a:ln w="9525"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F249AE55-E3FF-2916-FADD-E5C04BAD7300}"/>
              </a:ext>
            </a:extLst>
          </p:cNvPr>
          <p:cNvSpPr/>
          <p:nvPr/>
        </p:nvSpPr>
        <p:spPr>
          <a:xfrm>
            <a:off x="8190601" y="5777667"/>
            <a:ext cx="786970" cy="574274"/>
          </a:xfrm>
          <a:custGeom>
            <a:avLst/>
            <a:gdLst>
              <a:gd name="connsiteX0" fmla="*/ 151552 w 537999"/>
              <a:gd name="connsiteY0" fmla="*/ 0 h 392593"/>
              <a:gd name="connsiteX1" fmla="*/ 134312 w 537999"/>
              <a:gd name="connsiteY1" fmla="*/ 5048 h 392593"/>
              <a:gd name="connsiteX2" fmla="*/ 125740 w 537999"/>
              <a:gd name="connsiteY2" fmla="*/ 14573 h 392593"/>
              <a:gd name="connsiteX3" fmla="*/ 117548 w 537999"/>
              <a:gd name="connsiteY3" fmla="*/ 19907 h 392593"/>
              <a:gd name="connsiteX4" fmla="*/ 116691 w 537999"/>
              <a:gd name="connsiteY4" fmla="*/ 50768 h 392593"/>
              <a:gd name="connsiteX5" fmla="*/ 118977 w 537999"/>
              <a:gd name="connsiteY5" fmla="*/ 65627 h 392593"/>
              <a:gd name="connsiteX6" fmla="*/ 122025 w 537999"/>
              <a:gd name="connsiteY6" fmla="*/ 77343 h 392593"/>
              <a:gd name="connsiteX7" fmla="*/ 122025 w 537999"/>
              <a:gd name="connsiteY7" fmla="*/ 108680 h 392593"/>
              <a:gd name="connsiteX8" fmla="*/ 113167 w 537999"/>
              <a:gd name="connsiteY8" fmla="*/ 133921 h 392593"/>
              <a:gd name="connsiteX9" fmla="*/ 104785 w 537999"/>
              <a:gd name="connsiteY9" fmla="*/ 146495 h 392593"/>
              <a:gd name="connsiteX10" fmla="*/ 102403 w 537999"/>
              <a:gd name="connsiteY10" fmla="*/ 151447 h 392593"/>
              <a:gd name="connsiteX11" fmla="*/ 97451 w 537999"/>
              <a:gd name="connsiteY11" fmla="*/ 153734 h 392593"/>
              <a:gd name="connsiteX12" fmla="*/ 88973 w 537999"/>
              <a:gd name="connsiteY12" fmla="*/ 175831 h 392593"/>
              <a:gd name="connsiteX13" fmla="*/ 114310 w 537999"/>
              <a:gd name="connsiteY13" fmla="*/ 160592 h 392593"/>
              <a:gd name="connsiteX14" fmla="*/ 130312 w 537999"/>
              <a:gd name="connsiteY14" fmla="*/ 149066 h 392593"/>
              <a:gd name="connsiteX15" fmla="*/ 116786 w 537999"/>
              <a:gd name="connsiteY15" fmla="*/ 176117 h 392593"/>
              <a:gd name="connsiteX16" fmla="*/ 107261 w 537999"/>
              <a:gd name="connsiteY16" fmla="*/ 189643 h 392593"/>
              <a:gd name="connsiteX17" fmla="*/ 92498 w 537999"/>
              <a:gd name="connsiteY17" fmla="*/ 202787 h 392593"/>
              <a:gd name="connsiteX18" fmla="*/ 43349 w 537999"/>
              <a:gd name="connsiteY18" fmla="*/ 243745 h 392593"/>
              <a:gd name="connsiteX19" fmla="*/ 32966 w 537999"/>
              <a:gd name="connsiteY19" fmla="*/ 251270 h 392593"/>
              <a:gd name="connsiteX20" fmla="*/ 26966 w 537999"/>
              <a:gd name="connsiteY20" fmla="*/ 252508 h 392593"/>
              <a:gd name="connsiteX21" fmla="*/ 21060 w 537999"/>
              <a:gd name="connsiteY21" fmla="*/ 256794 h 392593"/>
              <a:gd name="connsiteX22" fmla="*/ 200 w 537999"/>
              <a:gd name="connsiteY22" fmla="*/ 273463 h 392593"/>
              <a:gd name="connsiteX23" fmla="*/ 9725 w 537999"/>
              <a:gd name="connsiteY23" fmla="*/ 279368 h 392593"/>
              <a:gd name="connsiteX24" fmla="*/ 32871 w 537999"/>
              <a:gd name="connsiteY24" fmla="*/ 270320 h 392593"/>
              <a:gd name="connsiteX25" fmla="*/ 68590 w 537999"/>
              <a:gd name="connsiteY25" fmla="*/ 269557 h 392593"/>
              <a:gd name="connsiteX26" fmla="*/ 57350 w 537999"/>
              <a:gd name="connsiteY26" fmla="*/ 298132 h 392593"/>
              <a:gd name="connsiteX27" fmla="*/ 47825 w 537999"/>
              <a:gd name="connsiteY27" fmla="*/ 306134 h 392593"/>
              <a:gd name="connsiteX28" fmla="*/ 36776 w 537999"/>
              <a:gd name="connsiteY28" fmla="*/ 319278 h 392593"/>
              <a:gd name="connsiteX29" fmla="*/ 27251 w 537999"/>
              <a:gd name="connsiteY29" fmla="*/ 338328 h 392593"/>
              <a:gd name="connsiteX30" fmla="*/ 46301 w 537999"/>
              <a:gd name="connsiteY30" fmla="*/ 338328 h 392593"/>
              <a:gd name="connsiteX31" fmla="*/ 81163 w 537999"/>
              <a:gd name="connsiteY31" fmla="*/ 326327 h 392593"/>
              <a:gd name="connsiteX32" fmla="*/ 101260 w 537999"/>
              <a:gd name="connsiteY32" fmla="*/ 318040 h 392593"/>
              <a:gd name="connsiteX33" fmla="*/ 115548 w 537999"/>
              <a:gd name="connsiteY33" fmla="*/ 314611 h 392593"/>
              <a:gd name="connsiteX34" fmla="*/ 120882 w 537999"/>
              <a:gd name="connsiteY34" fmla="*/ 309467 h 392593"/>
              <a:gd name="connsiteX35" fmla="*/ 131264 w 537999"/>
              <a:gd name="connsiteY35" fmla="*/ 307086 h 392593"/>
              <a:gd name="connsiteX36" fmla="*/ 150314 w 537999"/>
              <a:gd name="connsiteY36" fmla="*/ 302609 h 392593"/>
              <a:gd name="connsiteX37" fmla="*/ 179747 w 537999"/>
              <a:gd name="connsiteY37" fmla="*/ 297466 h 392593"/>
              <a:gd name="connsiteX38" fmla="*/ 179747 w 537999"/>
              <a:gd name="connsiteY38" fmla="*/ 313372 h 392593"/>
              <a:gd name="connsiteX39" fmla="*/ 172317 w 537999"/>
              <a:gd name="connsiteY39" fmla="*/ 321755 h 392593"/>
              <a:gd name="connsiteX40" fmla="*/ 167459 w 537999"/>
              <a:gd name="connsiteY40" fmla="*/ 332994 h 392593"/>
              <a:gd name="connsiteX41" fmla="*/ 160411 w 537999"/>
              <a:gd name="connsiteY41" fmla="*/ 341852 h 392593"/>
              <a:gd name="connsiteX42" fmla="*/ 156886 w 537999"/>
              <a:gd name="connsiteY42" fmla="*/ 350139 h 392593"/>
              <a:gd name="connsiteX43" fmla="*/ 148600 w 537999"/>
              <a:gd name="connsiteY43" fmla="*/ 362521 h 392593"/>
              <a:gd name="connsiteX44" fmla="*/ 169460 w 537999"/>
              <a:gd name="connsiteY44" fmla="*/ 377476 h 392593"/>
              <a:gd name="connsiteX45" fmla="*/ 192701 w 537999"/>
              <a:gd name="connsiteY45" fmla="*/ 365570 h 392593"/>
              <a:gd name="connsiteX46" fmla="*/ 198987 w 537999"/>
              <a:gd name="connsiteY46" fmla="*/ 347758 h 392593"/>
              <a:gd name="connsiteX47" fmla="*/ 216323 w 537999"/>
              <a:gd name="connsiteY47" fmla="*/ 338233 h 392593"/>
              <a:gd name="connsiteX48" fmla="*/ 231372 w 537999"/>
              <a:gd name="connsiteY48" fmla="*/ 333280 h 392593"/>
              <a:gd name="connsiteX49" fmla="*/ 231848 w 537999"/>
              <a:gd name="connsiteY49" fmla="*/ 345948 h 392593"/>
              <a:gd name="connsiteX50" fmla="*/ 229562 w 537999"/>
              <a:gd name="connsiteY50" fmla="*/ 354616 h 392593"/>
              <a:gd name="connsiteX51" fmla="*/ 228895 w 537999"/>
              <a:gd name="connsiteY51" fmla="*/ 359855 h 392593"/>
              <a:gd name="connsiteX52" fmla="*/ 226514 w 537999"/>
              <a:gd name="connsiteY52" fmla="*/ 366427 h 392593"/>
              <a:gd name="connsiteX53" fmla="*/ 225943 w 537999"/>
              <a:gd name="connsiteY53" fmla="*/ 380619 h 392593"/>
              <a:gd name="connsiteX54" fmla="*/ 237754 w 537999"/>
              <a:gd name="connsiteY54" fmla="*/ 392525 h 392593"/>
              <a:gd name="connsiteX55" fmla="*/ 252803 w 537999"/>
              <a:gd name="connsiteY55" fmla="*/ 384238 h 392593"/>
              <a:gd name="connsiteX56" fmla="*/ 262328 w 537999"/>
              <a:gd name="connsiteY56" fmla="*/ 378523 h 392593"/>
              <a:gd name="connsiteX57" fmla="*/ 274901 w 537999"/>
              <a:gd name="connsiteY57" fmla="*/ 368998 h 392593"/>
              <a:gd name="connsiteX58" fmla="*/ 291189 w 537999"/>
              <a:gd name="connsiteY58" fmla="*/ 360902 h 392593"/>
              <a:gd name="connsiteX59" fmla="*/ 323193 w 537999"/>
              <a:gd name="connsiteY59" fmla="*/ 354235 h 392593"/>
              <a:gd name="connsiteX60" fmla="*/ 338719 w 537999"/>
              <a:gd name="connsiteY60" fmla="*/ 357092 h 392593"/>
              <a:gd name="connsiteX61" fmla="*/ 347577 w 537999"/>
              <a:gd name="connsiteY61" fmla="*/ 366617 h 392593"/>
              <a:gd name="connsiteX62" fmla="*/ 362436 w 537999"/>
              <a:gd name="connsiteY62" fmla="*/ 357092 h 392593"/>
              <a:gd name="connsiteX63" fmla="*/ 383486 w 537999"/>
              <a:gd name="connsiteY63" fmla="*/ 360140 h 392593"/>
              <a:gd name="connsiteX64" fmla="*/ 395583 w 537999"/>
              <a:gd name="connsiteY64" fmla="*/ 366236 h 392593"/>
              <a:gd name="connsiteX65" fmla="*/ 421110 w 537999"/>
              <a:gd name="connsiteY65" fmla="*/ 366236 h 392593"/>
              <a:gd name="connsiteX66" fmla="*/ 484261 w 537999"/>
              <a:gd name="connsiteY66" fmla="*/ 359664 h 392593"/>
              <a:gd name="connsiteX67" fmla="*/ 519789 w 537999"/>
              <a:gd name="connsiteY67" fmla="*/ 344996 h 392593"/>
              <a:gd name="connsiteX68" fmla="*/ 537601 w 537999"/>
              <a:gd name="connsiteY68" fmla="*/ 312896 h 392593"/>
              <a:gd name="connsiteX69" fmla="*/ 535601 w 537999"/>
              <a:gd name="connsiteY69" fmla="*/ 294989 h 392593"/>
              <a:gd name="connsiteX70" fmla="*/ 527790 w 537999"/>
              <a:gd name="connsiteY70" fmla="*/ 286226 h 392593"/>
              <a:gd name="connsiteX71" fmla="*/ 521408 w 537999"/>
              <a:gd name="connsiteY71" fmla="*/ 273177 h 392593"/>
              <a:gd name="connsiteX72" fmla="*/ 502358 w 537999"/>
              <a:gd name="connsiteY72" fmla="*/ 244126 h 392593"/>
              <a:gd name="connsiteX73" fmla="*/ 488071 w 537999"/>
              <a:gd name="connsiteY73" fmla="*/ 222409 h 392593"/>
              <a:gd name="connsiteX74" fmla="*/ 473117 w 537999"/>
              <a:gd name="connsiteY74" fmla="*/ 198977 h 392593"/>
              <a:gd name="connsiteX75" fmla="*/ 440636 w 537999"/>
              <a:gd name="connsiteY75" fmla="*/ 139541 h 392593"/>
              <a:gd name="connsiteX76" fmla="*/ 431873 w 537999"/>
              <a:gd name="connsiteY76" fmla="*/ 122301 h 392593"/>
              <a:gd name="connsiteX77" fmla="*/ 412823 w 537999"/>
              <a:gd name="connsiteY77" fmla="*/ 92869 h 392593"/>
              <a:gd name="connsiteX78" fmla="*/ 391392 w 537999"/>
              <a:gd name="connsiteY78" fmla="*/ 66389 h 392593"/>
              <a:gd name="connsiteX79" fmla="*/ 356626 w 537999"/>
              <a:gd name="connsiteY79" fmla="*/ 43434 h 392593"/>
              <a:gd name="connsiteX80" fmla="*/ 326432 w 537999"/>
              <a:gd name="connsiteY80" fmla="*/ 36671 h 392593"/>
              <a:gd name="connsiteX81" fmla="*/ 262424 w 537999"/>
              <a:gd name="connsiteY81" fmla="*/ 37433 h 392593"/>
              <a:gd name="connsiteX82" fmla="*/ 233849 w 537999"/>
              <a:gd name="connsiteY82" fmla="*/ 39719 h 392593"/>
              <a:gd name="connsiteX83" fmla="*/ 214132 w 537999"/>
              <a:gd name="connsiteY83" fmla="*/ 33719 h 392593"/>
              <a:gd name="connsiteX84" fmla="*/ 199273 w 537999"/>
              <a:gd name="connsiteY84" fmla="*/ 27242 h 392593"/>
              <a:gd name="connsiteX85" fmla="*/ 187557 w 537999"/>
              <a:gd name="connsiteY85" fmla="*/ 15907 h 392593"/>
              <a:gd name="connsiteX86" fmla="*/ 173555 w 537999"/>
              <a:gd name="connsiteY86" fmla="*/ 9335 h 392593"/>
              <a:gd name="connsiteX87" fmla="*/ 161363 w 537999"/>
              <a:gd name="connsiteY87" fmla="*/ 7144 h 392593"/>
              <a:gd name="connsiteX88" fmla="*/ 151552 w 537999"/>
              <a:gd name="connsiteY88" fmla="*/ 0 h 392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37999" h="392593">
                <a:moveTo>
                  <a:pt x="151552" y="0"/>
                </a:moveTo>
                <a:cubicBezTo>
                  <a:pt x="145466" y="172"/>
                  <a:pt x="139532" y="1914"/>
                  <a:pt x="134312" y="5048"/>
                </a:cubicBezTo>
                <a:cubicBezTo>
                  <a:pt x="129740" y="7715"/>
                  <a:pt x="129835" y="10382"/>
                  <a:pt x="125740" y="14573"/>
                </a:cubicBezTo>
                <a:cubicBezTo>
                  <a:pt x="123359" y="16764"/>
                  <a:pt x="119358" y="17526"/>
                  <a:pt x="117548" y="19907"/>
                </a:cubicBezTo>
                <a:cubicBezTo>
                  <a:pt x="110500" y="29432"/>
                  <a:pt x="113452" y="40767"/>
                  <a:pt x="116691" y="50768"/>
                </a:cubicBezTo>
                <a:cubicBezTo>
                  <a:pt x="118368" y="55540"/>
                  <a:pt x="119139" y="60579"/>
                  <a:pt x="118977" y="65627"/>
                </a:cubicBezTo>
                <a:cubicBezTo>
                  <a:pt x="118977" y="71342"/>
                  <a:pt x="120882" y="72580"/>
                  <a:pt x="122025" y="77343"/>
                </a:cubicBezTo>
                <a:cubicBezTo>
                  <a:pt x="123263" y="87754"/>
                  <a:pt x="123263" y="98270"/>
                  <a:pt x="122025" y="108680"/>
                </a:cubicBezTo>
                <a:cubicBezTo>
                  <a:pt x="121111" y="117672"/>
                  <a:pt x="118072" y="126330"/>
                  <a:pt x="113167" y="133921"/>
                </a:cubicBezTo>
                <a:cubicBezTo>
                  <a:pt x="110690" y="138303"/>
                  <a:pt x="107357" y="142304"/>
                  <a:pt x="104785" y="146495"/>
                </a:cubicBezTo>
                <a:cubicBezTo>
                  <a:pt x="103737" y="148304"/>
                  <a:pt x="103832" y="149923"/>
                  <a:pt x="102403" y="151447"/>
                </a:cubicBezTo>
                <a:cubicBezTo>
                  <a:pt x="100975" y="152971"/>
                  <a:pt x="98689" y="152781"/>
                  <a:pt x="97451" y="153734"/>
                </a:cubicBezTo>
                <a:cubicBezTo>
                  <a:pt x="93736" y="156781"/>
                  <a:pt x="78401" y="172784"/>
                  <a:pt x="88973" y="175831"/>
                </a:cubicBezTo>
                <a:cubicBezTo>
                  <a:pt x="95260" y="177927"/>
                  <a:pt x="110690" y="164116"/>
                  <a:pt x="114310" y="160592"/>
                </a:cubicBezTo>
                <a:cubicBezTo>
                  <a:pt x="118901" y="155810"/>
                  <a:pt x="124321" y="151905"/>
                  <a:pt x="130312" y="149066"/>
                </a:cubicBezTo>
                <a:cubicBezTo>
                  <a:pt x="133931" y="161544"/>
                  <a:pt x="123740" y="168116"/>
                  <a:pt x="116786" y="176117"/>
                </a:cubicBezTo>
                <a:cubicBezTo>
                  <a:pt x="113167" y="180404"/>
                  <a:pt x="110881" y="185642"/>
                  <a:pt x="107261" y="189643"/>
                </a:cubicBezTo>
                <a:cubicBezTo>
                  <a:pt x="103642" y="193643"/>
                  <a:pt x="96974" y="198501"/>
                  <a:pt x="92498" y="202787"/>
                </a:cubicBezTo>
                <a:cubicBezTo>
                  <a:pt x="76781" y="217646"/>
                  <a:pt x="59255" y="229743"/>
                  <a:pt x="43349" y="243745"/>
                </a:cubicBezTo>
                <a:cubicBezTo>
                  <a:pt x="40272" y="246745"/>
                  <a:pt x="36776" y="249288"/>
                  <a:pt x="32966" y="251270"/>
                </a:cubicBezTo>
                <a:cubicBezTo>
                  <a:pt x="31252" y="251936"/>
                  <a:pt x="28490" y="251936"/>
                  <a:pt x="26966" y="252508"/>
                </a:cubicBezTo>
                <a:cubicBezTo>
                  <a:pt x="23918" y="253651"/>
                  <a:pt x="23441" y="255461"/>
                  <a:pt x="21060" y="256794"/>
                </a:cubicBezTo>
                <a:cubicBezTo>
                  <a:pt x="12964" y="261366"/>
                  <a:pt x="-1895" y="260604"/>
                  <a:pt x="200" y="273463"/>
                </a:cubicBezTo>
                <a:cubicBezTo>
                  <a:pt x="1439" y="280416"/>
                  <a:pt x="2677" y="279654"/>
                  <a:pt x="9725" y="279368"/>
                </a:cubicBezTo>
                <a:cubicBezTo>
                  <a:pt x="18012" y="278082"/>
                  <a:pt x="25918" y="274996"/>
                  <a:pt x="32871" y="270320"/>
                </a:cubicBezTo>
                <a:cubicBezTo>
                  <a:pt x="41158" y="266510"/>
                  <a:pt x="65827" y="257365"/>
                  <a:pt x="68590" y="269557"/>
                </a:cubicBezTo>
                <a:cubicBezTo>
                  <a:pt x="71352" y="281750"/>
                  <a:pt x="63065" y="289941"/>
                  <a:pt x="57350" y="298132"/>
                </a:cubicBezTo>
                <a:cubicBezTo>
                  <a:pt x="54969" y="301466"/>
                  <a:pt x="50587" y="302895"/>
                  <a:pt x="47825" y="306134"/>
                </a:cubicBezTo>
                <a:cubicBezTo>
                  <a:pt x="45015" y="311182"/>
                  <a:pt x="41263" y="315639"/>
                  <a:pt x="36776" y="319278"/>
                </a:cubicBezTo>
                <a:cubicBezTo>
                  <a:pt x="33061" y="322040"/>
                  <a:pt x="19631" y="332422"/>
                  <a:pt x="27251" y="338328"/>
                </a:cubicBezTo>
                <a:cubicBezTo>
                  <a:pt x="30585" y="341090"/>
                  <a:pt x="41825" y="338995"/>
                  <a:pt x="46301" y="338328"/>
                </a:cubicBezTo>
                <a:cubicBezTo>
                  <a:pt x="58246" y="335347"/>
                  <a:pt x="69914" y="331327"/>
                  <a:pt x="81163" y="326327"/>
                </a:cubicBezTo>
                <a:cubicBezTo>
                  <a:pt x="87830" y="323850"/>
                  <a:pt x="94974" y="320135"/>
                  <a:pt x="101260" y="318040"/>
                </a:cubicBezTo>
                <a:cubicBezTo>
                  <a:pt x="106128" y="317402"/>
                  <a:pt x="110919" y="316259"/>
                  <a:pt x="115548" y="314611"/>
                </a:cubicBezTo>
                <a:cubicBezTo>
                  <a:pt x="117643" y="313372"/>
                  <a:pt x="118120" y="310610"/>
                  <a:pt x="120882" y="309467"/>
                </a:cubicBezTo>
                <a:cubicBezTo>
                  <a:pt x="123644" y="308324"/>
                  <a:pt x="127835" y="308420"/>
                  <a:pt x="131264" y="307086"/>
                </a:cubicBezTo>
                <a:cubicBezTo>
                  <a:pt x="137398" y="304781"/>
                  <a:pt x="143799" y="303276"/>
                  <a:pt x="150314" y="302609"/>
                </a:cubicBezTo>
                <a:cubicBezTo>
                  <a:pt x="155648" y="301657"/>
                  <a:pt x="173746" y="293084"/>
                  <a:pt x="179747" y="297466"/>
                </a:cubicBezTo>
                <a:cubicBezTo>
                  <a:pt x="183366" y="300228"/>
                  <a:pt x="181937" y="309658"/>
                  <a:pt x="179747" y="313372"/>
                </a:cubicBezTo>
                <a:cubicBezTo>
                  <a:pt x="177556" y="317087"/>
                  <a:pt x="174508" y="318516"/>
                  <a:pt x="172317" y="321755"/>
                </a:cubicBezTo>
                <a:cubicBezTo>
                  <a:pt x="170126" y="324993"/>
                  <a:pt x="169650" y="329565"/>
                  <a:pt x="167459" y="332994"/>
                </a:cubicBezTo>
                <a:cubicBezTo>
                  <a:pt x="165268" y="336423"/>
                  <a:pt x="162316" y="338233"/>
                  <a:pt x="160411" y="341852"/>
                </a:cubicBezTo>
                <a:cubicBezTo>
                  <a:pt x="159401" y="344681"/>
                  <a:pt x="158220" y="347443"/>
                  <a:pt x="156886" y="350139"/>
                </a:cubicBezTo>
                <a:cubicBezTo>
                  <a:pt x="153581" y="353873"/>
                  <a:pt x="150791" y="358035"/>
                  <a:pt x="148600" y="362521"/>
                </a:cubicBezTo>
                <a:cubicBezTo>
                  <a:pt x="144314" y="377190"/>
                  <a:pt x="160316" y="377190"/>
                  <a:pt x="169460" y="377476"/>
                </a:cubicBezTo>
                <a:cubicBezTo>
                  <a:pt x="178870" y="378390"/>
                  <a:pt x="187948" y="373742"/>
                  <a:pt x="192701" y="365570"/>
                </a:cubicBezTo>
                <a:cubicBezTo>
                  <a:pt x="196510" y="359569"/>
                  <a:pt x="194986" y="353187"/>
                  <a:pt x="198987" y="347758"/>
                </a:cubicBezTo>
                <a:cubicBezTo>
                  <a:pt x="202987" y="342329"/>
                  <a:pt x="210512" y="340900"/>
                  <a:pt x="216323" y="338233"/>
                </a:cubicBezTo>
                <a:cubicBezTo>
                  <a:pt x="220961" y="335594"/>
                  <a:pt x="226076" y="333918"/>
                  <a:pt x="231372" y="333280"/>
                </a:cubicBezTo>
                <a:cubicBezTo>
                  <a:pt x="232296" y="337442"/>
                  <a:pt x="232458" y="341729"/>
                  <a:pt x="231848" y="345948"/>
                </a:cubicBezTo>
                <a:cubicBezTo>
                  <a:pt x="231315" y="348891"/>
                  <a:pt x="230553" y="351796"/>
                  <a:pt x="229562" y="354616"/>
                </a:cubicBezTo>
                <a:cubicBezTo>
                  <a:pt x="229562" y="355663"/>
                  <a:pt x="229562" y="358902"/>
                  <a:pt x="228895" y="359855"/>
                </a:cubicBezTo>
                <a:cubicBezTo>
                  <a:pt x="228229" y="360807"/>
                  <a:pt x="226610" y="366046"/>
                  <a:pt x="226514" y="366427"/>
                </a:cubicBezTo>
                <a:cubicBezTo>
                  <a:pt x="225848" y="371123"/>
                  <a:pt x="225657" y="375885"/>
                  <a:pt x="225943" y="380619"/>
                </a:cubicBezTo>
                <a:cubicBezTo>
                  <a:pt x="225943" y="390144"/>
                  <a:pt x="227657" y="393097"/>
                  <a:pt x="237754" y="392525"/>
                </a:cubicBezTo>
                <a:cubicBezTo>
                  <a:pt x="244993" y="392525"/>
                  <a:pt x="247279" y="388430"/>
                  <a:pt x="252803" y="384238"/>
                </a:cubicBezTo>
                <a:cubicBezTo>
                  <a:pt x="255947" y="381857"/>
                  <a:pt x="259376" y="380810"/>
                  <a:pt x="262328" y="378523"/>
                </a:cubicBezTo>
                <a:cubicBezTo>
                  <a:pt x="266062" y="374780"/>
                  <a:pt x="270291" y="371580"/>
                  <a:pt x="274901" y="368998"/>
                </a:cubicBezTo>
                <a:cubicBezTo>
                  <a:pt x="280473" y="366608"/>
                  <a:pt x="285912" y="363903"/>
                  <a:pt x="291189" y="360902"/>
                </a:cubicBezTo>
                <a:cubicBezTo>
                  <a:pt x="301000" y="355654"/>
                  <a:pt x="312106" y="353339"/>
                  <a:pt x="323193" y="354235"/>
                </a:cubicBezTo>
                <a:cubicBezTo>
                  <a:pt x="329670" y="354235"/>
                  <a:pt x="335004" y="352806"/>
                  <a:pt x="338719" y="357092"/>
                </a:cubicBezTo>
                <a:cubicBezTo>
                  <a:pt x="342434" y="361379"/>
                  <a:pt x="340052" y="366617"/>
                  <a:pt x="347577" y="366617"/>
                </a:cubicBezTo>
                <a:cubicBezTo>
                  <a:pt x="355102" y="366617"/>
                  <a:pt x="356340" y="358807"/>
                  <a:pt x="362436" y="357092"/>
                </a:cubicBezTo>
                <a:cubicBezTo>
                  <a:pt x="369599" y="355721"/>
                  <a:pt x="377009" y="356797"/>
                  <a:pt x="383486" y="360140"/>
                </a:cubicBezTo>
                <a:cubicBezTo>
                  <a:pt x="388630" y="363284"/>
                  <a:pt x="389297" y="365855"/>
                  <a:pt x="395583" y="366236"/>
                </a:cubicBezTo>
                <a:cubicBezTo>
                  <a:pt x="403965" y="366808"/>
                  <a:pt x="412728" y="366236"/>
                  <a:pt x="421110" y="366236"/>
                </a:cubicBezTo>
                <a:cubicBezTo>
                  <a:pt x="442379" y="367732"/>
                  <a:pt x="463753" y="365512"/>
                  <a:pt x="484261" y="359664"/>
                </a:cubicBezTo>
                <a:cubicBezTo>
                  <a:pt x="495977" y="355568"/>
                  <a:pt x="508645" y="350139"/>
                  <a:pt x="519789" y="344996"/>
                </a:cubicBezTo>
                <a:cubicBezTo>
                  <a:pt x="531467" y="338681"/>
                  <a:pt x="538420" y="326155"/>
                  <a:pt x="537601" y="312896"/>
                </a:cubicBezTo>
                <a:cubicBezTo>
                  <a:pt x="538525" y="306857"/>
                  <a:pt x="537839" y="300676"/>
                  <a:pt x="535601" y="294989"/>
                </a:cubicBezTo>
                <a:cubicBezTo>
                  <a:pt x="533600" y="291465"/>
                  <a:pt x="529885" y="289560"/>
                  <a:pt x="527790" y="286226"/>
                </a:cubicBezTo>
                <a:cubicBezTo>
                  <a:pt x="525694" y="282893"/>
                  <a:pt x="524266" y="277273"/>
                  <a:pt x="521408" y="273177"/>
                </a:cubicBezTo>
                <a:cubicBezTo>
                  <a:pt x="514464" y="263900"/>
                  <a:pt x="508102" y="254194"/>
                  <a:pt x="502358" y="244126"/>
                </a:cubicBezTo>
                <a:cubicBezTo>
                  <a:pt x="498167" y="236315"/>
                  <a:pt x="492833" y="229838"/>
                  <a:pt x="488071" y="222409"/>
                </a:cubicBezTo>
                <a:cubicBezTo>
                  <a:pt x="483613" y="214274"/>
                  <a:pt x="478622" y="206445"/>
                  <a:pt x="473117" y="198977"/>
                </a:cubicBezTo>
                <a:cubicBezTo>
                  <a:pt x="457686" y="180880"/>
                  <a:pt x="454067" y="158401"/>
                  <a:pt x="440636" y="139541"/>
                </a:cubicBezTo>
                <a:cubicBezTo>
                  <a:pt x="437207" y="134064"/>
                  <a:pt x="434274" y="128302"/>
                  <a:pt x="431873" y="122301"/>
                </a:cubicBezTo>
                <a:cubicBezTo>
                  <a:pt x="426625" y="111823"/>
                  <a:pt x="420234" y="101956"/>
                  <a:pt x="412823" y="92869"/>
                </a:cubicBezTo>
                <a:cubicBezTo>
                  <a:pt x="405965" y="83344"/>
                  <a:pt x="398726" y="75152"/>
                  <a:pt x="391392" y="66389"/>
                </a:cubicBezTo>
                <a:cubicBezTo>
                  <a:pt x="382010" y="55826"/>
                  <a:pt x="370028" y="47911"/>
                  <a:pt x="356626" y="43434"/>
                </a:cubicBezTo>
                <a:cubicBezTo>
                  <a:pt x="346920" y="39814"/>
                  <a:pt x="336757" y="37538"/>
                  <a:pt x="326432" y="36671"/>
                </a:cubicBezTo>
                <a:cubicBezTo>
                  <a:pt x="305124" y="34785"/>
                  <a:pt x="283683" y="35033"/>
                  <a:pt x="262424" y="37433"/>
                </a:cubicBezTo>
                <a:cubicBezTo>
                  <a:pt x="252975" y="38948"/>
                  <a:pt x="243421" y="39710"/>
                  <a:pt x="233849" y="39719"/>
                </a:cubicBezTo>
                <a:cubicBezTo>
                  <a:pt x="226838" y="39662"/>
                  <a:pt x="219990" y="37576"/>
                  <a:pt x="214132" y="33719"/>
                </a:cubicBezTo>
                <a:cubicBezTo>
                  <a:pt x="209007" y="31975"/>
                  <a:pt x="204035" y="29813"/>
                  <a:pt x="199273" y="27242"/>
                </a:cubicBezTo>
                <a:cubicBezTo>
                  <a:pt x="195177" y="24098"/>
                  <a:pt x="191462" y="19050"/>
                  <a:pt x="187557" y="15907"/>
                </a:cubicBezTo>
                <a:cubicBezTo>
                  <a:pt x="183585" y="12468"/>
                  <a:pt x="178737" y="10192"/>
                  <a:pt x="173555" y="9335"/>
                </a:cubicBezTo>
                <a:cubicBezTo>
                  <a:pt x="169841" y="8477"/>
                  <a:pt x="164792" y="8096"/>
                  <a:pt x="161363" y="7144"/>
                </a:cubicBezTo>
                <a:cubicBezTo>
                  <a:pt x="157934" y="6191"/>
                  <a:pt x="155648" y="1810"/>
                  <a:pt x="151552" y="0"/>
                </a:cubicBezTo>
                <a:close/>
              </a:path>
            </a:pathLst>
          </a:custGeom>
          <a:solidFill>
            <a:srgbClr val="BFBFBF">
              <a:alpha val="40000"/>
            </a:srgbClr>
          </a:solidFill>
          <a:ln w="9525" cap="flat">
            <a:no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DA39CC44-73B8-3BB2-CA67-D47DA80FA330}"/>
              </a:ext>
            </a:extLst>
          </p:cNvPr>
          <p:cNvSpPr/>
          <p:nvPr/>
        </p:nvSpPr>
        <p:spPr>
          <a:xfrm>
            <a:off x="6868104" y="5952158"/>
            <a:ext cx="854922" cy="475457"/>
          </a:xfrm>
          <a:custGeom>
            <a:avLst/>
            <a:gdLst>
              <a:gd name="connsiteX0" fmla="*/ 380238 w 584453"/>
              <a:gd name="connsiteY0" fmla="*/ 324672 h 325038"/>
              <a:gd name="connsiteX1" fmla="*/ 0 w 584453"/>
              <a:gd name="connsiteY1" fmla="*/ 4346 h 325038"/>
              <a:gd name="connsiteX2" fmla="*/ 584454 w 584453"/>
              <a:gd name="connsiteY2" fmla="*/ 271046 h 325038"/>
              <a:gd name="connsiteX3" fmla="*/ 380238 w 584453"/>
              <a:gd name="connsiteY3" fmla="*/ 324672 h 325038"/>
            </a:gdLst>
            <a:ahLst/>
            <a:cxnLst>
              <a:cxn ang="0">
                <a:pos x="connsiteX0" y="connsiteY0"/>
              </a:cxn>
              <a:cxn ang="0">
                <a:pos x="connsiteX1" y="connsiteY1"/>
              </a:cxn>
              <a:cxn ang="0">
                <a:pos x="connsiteX2" y="connsiteY2"/>
              </a:cxn>
              <a:cxn ang="0">
                <a:pos x="connsiteX3" y="connsiteY3"/>
              </a:cxn>
            </a:cxnLst>
            <a:rect l="l" t="t" r="r" b="b"/>
            <a:pathLst>
              <a:path w="584453" h="325038">
                <a:moveTo>
                  <a:pt x="380238" y="324672"/>
                </a:moveTo>
                <a:cubicBezTo>
                  <a:pt x="380238" y="324672"/>
                  <a:pt x="180880" y="317528"/>
                  <a:pt x="0" y="4346"/>
                </a:cubicBezTo>
                <a:cubicBezTo>
                  <a:pt x="0" y="4346"/>
                  <a:pt x="406527" y="-55757"/>
                  <a:pt x="584454" y="271046"/>
                </a:cubicBezTo>
                <a:cubicBezTo>
                  <a:pt x="584454" y="271522"/>
                  <a:pt x="528447" y="330196"/>
                  <a:pt x="380238" y="324672"/>
                </a:cubicBezTo>
                <a:close/>
              </a:path>
            </a:pathLst>
          </a:custGeom>
          <a:solidFill>
            <a:srgbClr val="5E8CA6"/>
          </a:solidFill>
          <a:ln w="9525" cap="flat">
            <a:noFill/>
            <a:prstDash val="solid"/>
            <a:miter/>
          </a:ln>
        </p:spPr>
        <p:txBody>
          <a:bodyPr rtlCol="0" anchor="ctr"/>
          <a:lstStyle/>
          <a:p>
            <a:endParaRPr lang="en-US"/>
          </a:p>
        </p:txBody>
      </p:sp>
      <p:sp>
        <p:nvSpPr>
          <p:cNvPr id="618" name="Freeform: Shape 617">
            <a:extLst>
              <a:ext uri="{FF2B5EF4-FFF2-40B4-BE49-F238E27FC236}">
                <a16:creationId xmlns:a16="http://schemas.microsoft.com/office/drawing/2014/main" id="{80E13A6F-1551-0C6E-3B9E-C612F9841799}"/>
              </a:ext>
            </a:extLst>
          </p:cNvPr>
          <p:cNvSpPr/>
          <p:nvPr/>
        </p:nvSpPr>
        <p:spPr>
          <a:xfrm>
            <a:off x="6916869" y="5984571"/>
            <a:ext cx="835974" cy="374655"/>
          </a:xfrm>
          <a:custGeom>
            <a:avLst/>
            <a:gdLst>
              <a:gd name="connsiteX0" fmla="*/ 571500 w 571500"/>
              <a:gd name="connsiteY0" fmla="*/ 256127 h 256127"/>
              <a:gd name="connsiteX1" fmla="*/ 0 w 571500"/>
              <a:gd name="connsiteY1" fmla="*/ 0 h 256127"/>
            </a:gdLst>
            <a:ahLst/>
            <a:cxnLst>
              <a:cxn ang="0">
                <a:pos x="connsiteX0" y="connsiteY0"/>
              </a:cxn>
              <a:cxn ang="0">
                <a:pos x="connsiteX1" y="connsiteY1"/>
              </a:cxn>
            </a:cxnLst>
            <a:rect l="l" t="t" r="r" b="b"/>
            <a:pathLst>
              <a:path w="571500" h="256127">
                <a:moveTo>
                  <a:pt x="571500" y="256127"/>
                </a:moveTo>
                <a:cubicBezTo>
                  <a:pt x="571500" y="256127"/>
                  <a:pt x="285750" y="236125"/>
                  <a:pt x="0" y="0"/>
                </a:cubicBezTo>
              </a:path>
            </a:pathLst>
          </a:custGeom>
          <a:noFill/>
          <a:ln w="9525" cap="rnd">
            <a:solidFill>
              <a:srgbClr val="7DC5DA"/>
            </a:solidFill>
            <a:prstDash val="solid"/>
            <a:round/>
          </a:ln>
        </p:spPr>
        <p:txBody>
          <a:bodyPr rtlCol="0" anchor="ctr"/>
          <a:lstStyle/>
          <a:p>
            <a:endParaRPr lang="en-US"/>
          </a:p>
        </p:txBody>
      </p:sp>
      <p:sp>
        <p:nvSpPr>
          <p:cNvPr id="619" name="Freeform: Shape 618">
            <a:extLst>
              <a:ext uri="{FF2B5EF4-FFF2-40B4-BE49-F238E27FC236}">
                <a16:creationId xmlns:a16="http://schemas.microsoft.com/office/drawing/2014/main" id="{5F109342-10EE-CA9E-3364-8DB234846B51}"/>
              </a:ext>
            </a:extLst>
          </p:cNvPr>
          <p:cNvSpPr/>
          <p:nvPr/>
        </p:nvSpPr>
        <p:spPr>
          <a:xfrm>
            <a:off x="7149408" y="6030828"/>
            <a:ext cx="146574" cy="208994"/>
          </a:xfrm>
          <a:custGeom>
            <a:avLst/>
            <a:gdLst>
              <a:gd name="connsiteX0" fmla="*/ 0 w 100203"/>
              <a:gd name="connsiteY0" fmla="*/ 142875 h 142875"/>
              <a:gd name="connsiteX1" fmla="*/ 100203 w 100203"/>
              <a:gd name="connsiteY1" fmla="*/ 132397 h 142875"/>
              <a:gd name="connsiteX2" fmla="*/ 35719 w 100203"/>
              <a:gd name="connsiteY2" fmla="*/ 0 h 142875"/>
            </a:gdLst>
            <a:ahLst/>
            <a:cxnLst>
              <a:cxn ang="0">
                <a:pos x="connsiteX0" y="connsiteY0"/>
              </a:cxn>
              <a:cxn ang="0">
                <a:pos x="connsiteX1" y="connsiteY1"/>
              </a:cxn>
              <a:cxn ang="0">
                <a:pos x="connsiteX2" y="connsiteY2"/>
              </a:cxn>
            </a:cxnLst>
            <a:rect l="l" t="t" r="r" b="b"/>
            <a:pathLst>
              <a:path w="100203" h="142875">
                <a:moveTo>
                  <a:pt x="0" y="142875"/>
                </a:moveTo>
                <a:lnTo>
                  <a:pt x="100203" y="132397"/>
                </a:lnTo>
                <a:lnTo>
                  <a:pt x="35719" y="0"/>
                </a:lnTo>
              </a:path>
            </a:pathLst>
          </a:custGeom>
          <a:noFill/>
          <a:ln w="9525" cap="rnd">
            <a:solidFill>
              <a:srgbClr val="7DC5DA"/>
            </a:solidFill>
            <a:prstDash val="solid"/>
            <a:round/>
          </a:ln>
        </p:spPr>
        <p:txBody>
          <a:bodyPr rtlCol="0" anchor="ctr"/>
          <a:lstStyle/>
          <a:p>
            <a:endParaRPr lang="en-US"/>
          </a:p>
        </p:txBody>
      </p:sp>
      <p:sp>
        <p:nvSpPr>
          <p:cNvPr id="620" name="Freeform: Shape 619">
            <a:extLst>
              <a:ext uri="{FF2B5EF4-FFF2-40B4-BE49-F238E27FC236}">
                <a16:creationId xmlns:a16="http://schemas.microsoft.com/office/drawing/2014/main" id="{E61847DF-689A-34F3-970E-34F7A0AB82A7}"/>
              </a:ext>
            </a:extLst>
          </p:cNvPr>
          <p:cNvSpPr/>
          <p:nvPr/>
        </p:nvSpPr>
        <p:spPr>
          <a:xfrm>
            <a:off x="7348511" y="6112335"/>
            <a:ext cx="163990" cy="258454"/>
          </a:xfrm>
          <a:custGeom>
            <a:avLst/>
            <a:gdLst>
              <a:gd name="connsiteX0" fmla="*/ 0 w 112109"/>
              <a:gd name="connsiteY0" fmla="*/ 176689 h 176688"/>
              <a:gd name="connsiteX1" fmla="*/ 112109 w 112109"/>
              <a:gd name="connsiteY1" fmla="*/ 135255 h 176688"/>
              <a:gd name="connsiteX2" fmla="*/ 55626 w 112109"/>
              <a:gd name="connsiteY2" fmla="*/ 0 h 176688"/>
            </a:gdLst>
            <a:ahLst/>
            <a:cxnLst>
              <a:cxn ang="0">
                <a:pos x="connsiteX0" y="connsiteY0"/>
              </a:cxn>
              <a:cxn ang="0">
                <a:pos x="connsiteX1" y="connsiteY1"/>
              </a:cxn>
              <a:cxn ang="0">
                <a:pos x="connsiteX2" y="connsiteY2"/>
              </a:cxn>
            </a:cxnLst>
            <a:rect l="l" t="t" r="r" b="b"/>
            <a:pathLst>
              <a:path w="112109" h="176688">
                <a:moveTo>
                  <a:pt x="0" y="176689"/>
                </a:moveTo>
                <a:lnTo>
                  <a:pt x="112109" y="135255"/>
                </a:lnTo>
                <a:lnTo>
                  <a:pt x="55626" y="0"/>
                </a:lnTo>
              </a:path>
            </a:pathLst>
          </a:custGeom>
          <a:noFill/>
          <a:ln w="9525" cap="rnd">
            <a:solidFill>
              <a:srgbClr val="7DC5DA"/>
            </a:solidFill>
            <a:prstDash val="solid"/>
            <a:round/>
          </a:ln>
        </p:spPr>
        <p:txBody>
          <a:bodyPr rtlCol="0" anchor="ctr"/>
          <a:lstStyle/>
          <a:p>
            <a:endParaRPr lang="en-US"/>
          </a:p>
        </p:txBody>
      </p:sp>
      <p:sp>
        <p:nvSpPr>
          <p:cNvPr id="621" name="Freeform: Shape 620">
            <a:extLst>
              <a:ext uri="{FF2B5EF4-FFF2-40B4-BE49-F238E27FC236}">
                <a16:creationId xmlns:a16="http://schemas.microsoft.com/office/drawing/2014/main" id="{04BE9933-6169-4147-7E91-9D910F6A9002}"/>
              </a:ext>
            </a:extLst>
          </p:cNvPr>
          <p:cNvSpPr/>
          <p:nvPr/>
        </p:nvSpPr>
        <p:spPr>
          <a:xfrm>
            <a:off x="1763366" y="6272007"/>
            <a:ext cx="3286493" cy="595073"/>
          </a:xfrm>
          <a:custGeom>
            <a:avLst/>
            <a:gdLst>
              <a:gd name="connsiteX0" fmla="*/ 2246757 w 2246757"/>
              <a:gd name="connsiteY0" fmla="*/ 406813 h 406812"/>
              <a:gd name="connsiteX1" fmla="*/ 0 w 2246757"/>
              <a:gd name="connsiteY1" fmla="*/ 406813 h 406812"/>
              <a:gd name="connsiteX2" fmla="*/ 0 w 2246757"/>
              <a:gd name="connsiteY2" fmla="*/ 205168 h 406812"/>
              <a:gd name="connsiteX3" fmla="*/ 217170 w 2246757"/>
              <a:gd name="connsiteY3" fmla="*/ 280702 h 406812"/>
              <a:gd name="connsiteX4" fmla="*/ 250603 w 2246757"/>
              <a:gd name="connsiteY4" fmla="*/ 6191 h 406812"/>
              <a:gd name="connsiteX5" fmla="*/ 398907 w 2246757"/>
              <a:gd name="connsiteY5" fmla="*/ 244316 h 406812"/>
              <a:gd name="connsiteX6" fmla="*/ 558451 w 2246757"/>
              <a:gd name="connsiteY6" fmla="*/ 119063 h 406812"/>
              <a:gd name="connsiteX7" fmla="*/ 558451 w 2246757"/>
              <a:gd name="connsiteY7" fmla="*/ 339376 h 406812"/>
              <a:gd name="connsiteX8" fmla="*/ 926306 w 2246757"/>
              <a:gd name="connsiteY8" fmla="*/ 302990 h 406812"/>
              <a:gd name="connsiteX9" fmla="*/ 865156 w 2246757"/>
              <a:gd name="connsiteY9" fmla="*/ 91440 h 406812"/>
              <a:gd name="connsiteX10" fmla="*/ 1096137 w 2246757"/>
              <a:gd name="connsiteY10" fmla="*/ 236410 h 406812"/>
              <a:gd name="connsiteX11" fmla="*/ 1141952 w 2246757"/>
              <a:gd name="connsiteY11" fmla="*/ 0 h 406812"/>
              <a:gd name="connsiteX12" fmla="*/ 1248156 w 2246757"/>
              <a:gd name="connsiteY12" fmla="*/ 217837 h 406812"/>
              <a:gd name="connsiteX13" fmla="*/ 1441323 w 2246757"/>
              <a:gd name="connsiteY13" fmla="*/ 80677 h 406812"/>
              <a:gd name="connsiteX14" fmla="*/ 1356551 w 2246757"/>
              <a:gd name="connsiteY14" fmla="*/ 288131 h 406812"/>
              <a:gd name="connsiteX15" fmla="*/ 1763268 w 2246757"/>
              <a:gd name="connsiteY15" fmla="*/ 339376 h 406812"/>
              <a:gd name="connsiteX16" fmla="*/ 1741361 w 2246757"/>
              <a:gd name="connsiteY16" fmla="*/ 183451 h 406812"/>
              <a:gd name="connsiteX17" fmla="*/ 1979486 w 2246757"/>
              <a:gd name="connsiteY17" fmla="*/ 310324 h 406812"/>
              <a:gd name="connsiteX18" fmla="*/ 1956911 w 2246757"/>
              <a:gd name="connsiteY18" fmla="*/ 27527 h 406812"/>
              <a:gd name="connsiteX19" fmla="*/ 2229517 w 2246757"/>
              <a:gd name="connsiteY19" fmla="*/ 339471 h 40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46757" h="406812">
                <a:moveTo>
                  <a:pt x="2246757" y="406813"/>
                </a:moveTo>
                <a:lnTo>
                  <a:pt x="0" y="406813"/>
                </a:lnTo>
                <a:lnTo>
                  <a:pt x="0" y="205168"/>
                </a:lnTo>
                <a:cubicBezTo>
                  <a:pt x="76333" y="217122"/>
                  <a:pt x="149893" y="242706"/>
                  <a:pt x="217170" y="280702"/>
                </a:cubicBezTo>
                <a:cubicBezTo>
                  <a:pt x="142399" y="154781"/>
                  <a:pt x="250603" y="6191"/>
                  <a:pt x="250603" y="6191"/>
                </a:cubicBezTo>
                <a:cubicBezTo>
                  <a:pt x="371570" y="86106"/>
                  <a:pt x="398907" y="244316"/>
                  <a:pt x="398907" y="244316"/>
                </a:cubicBezTo>
                <a:cubicBezTo>
                  <a:pt x="410623" y="171069"/>
                  <a:pt x="558451" y="119063"/>
                  <a:pt x="558451" y="119063"/>
                </a:cubicBezTo>
                <a:cubicBezTo>
                  <a:pt x="613601" y="307467"/>
                  <a:pt x="560737" y="338138"/>
                  <a:pt x="558451" y="339376"/>
                </a:cubicBezTo>
                <a:cubicBezTo>
                  <a:pt x="707898" y="271843"/>
                  <a:pt x="926306" y="302990"/>
                  <a:pt x="926306" y="302990"/>
                </a:cubicBezTo>
                <a:cubicBezTo>
                  <a:pt x="838105" y="230029"/>
                  <a:pt x="865156" y="91440"/>
                  <a:pt x="865156" y="91440"/>
                </a:cubicBezTo>
                <a:cubicBezTo>
                  <a:pt x="996410" y="64294"/>
                  <a:pt x="1077849" y="201549"/>
                  <a:pt x="1096137" y="236410"/>
                </a:cubicBezTo>
                <a:cubicBezTo>
                  <a:pt x="1052322" y="141160"/>
                  <a:pt x="1141952" y="0"/>
                  <a:pt x="1141952" y="0"/>
                </a:cubicBezTo>
                <a:cubicBezTo>
                  <a:pt x="1253204" y="89154"/>
                  <a:pt x="1255776" y="175736"/>
                  <a:pt x="1248156" y="217837"/>
                </a:cubicBezTo>
                <a:cubicBezTo>
                  <a:pt x="1295781" y="81439"/>
                  <a:pt x="1441323" y="80677"/>
                  <a:pt x="1441323" y="80677"/>
                </a:cubicBezTo>
                <a:cubicBezTo>
                  <a:pt x="1421702" y="263366"/>
                  <a:pt x="1368076" y="285464"/>
                  <a:pt x="1356551" y="288131"/>
                </a:cubicBezTo>
                <a:cubicBezTo>
                  <a:pt x="1533239" y="260318"/>
                  <a:pt x="1757363" y="337375"/>
                  <a:pt x="1763268" y="339376"/>
                </a:cubicBezTo>
                <a:cubicBezTo>
                  <a:pt x="1716977" y="271748"/>
                  <a:pt x="1741361" y="183451"/>
                  <a:pt x="1741361" y="183451"/>
                </a:cubicBezTo>
                <a:cubicBezTo>
                  <a:pt x="1862709" y="180689"/>
                  <a:pt x="1979486" y="310324"/>
                  <a:pt x="1979486" y="310324"/>
                </a:cubicBezTo>
                <a:cubicBezTo>
                  <a:pt x="1923383" y="200882"/>
                  <a:pt x="1956911" y="27527"/>
                  <a:pt x="1956911" y="27527"/>
                </a:cubicBezTo>
                <a:cubicBezTo>
                  <a:pt x="2184654" y="167830"/>
                  <a:pt x="2229517" y="339471"/>
                  <a:pt x="2229517" y="339471"/>
                </a:cubicBezTo>
                <a:close/>
              </a:path>
            </a:pathLst>
          </a:custGeom>
          <a:solidFill>
            <a:srgbClr val="45647A"/>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425948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pic>
        <p:nvPicPr>
          <p:cNvPr id="304" name="Graphic 303">
            <a:extLst>
              <a:ext uri="{FF2B5EF4-FFF2-40B4-BE49-F238E27FC236}">
                <a16:creationId xmlns:a16="http://schemas.microsoft.com/office/drawing/2014/main" id="{3F06A70A-98A9-8A94-550E-8D03B072E3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305" name="Graphic 304">
            <a:extLst>
              <a:ext uri="{FF2B5EF4-FFF2-40B4-BE49-F238E27FC236}">
                <a16:creationId xmlns:a16="http://schemas.microsoft.com/office/drawing/2014/main" id="{CB11C7A2-CD50-F4C8-EA9E-C6933445E4F2}"/>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8" name="Picture Placeholder 11">
            <a:extLst>
              <a:ext uri="{FF2B5EF4-FFF2-40B4-BE49-F238E27FC236}">
                <a16:creationId xmlns:a16="http://schemas.microsoft.com/office/drawing/2014/main" id="{6C5AE089-DF32-C8DA-B2A0-A3AA3666B3BA}"/>
              </a:ext>
            </a:extLst>
          </p:cNvPr>
          <p:cNvSpPr>
            <a:spLocks noGrp="1"/>
          </p:cNvSpPr>
          <p:nvPr>
            <p:ph type="pic" sz="quarter" idx="11"/>
          </p:nvPr>
        </p:nvSpPr>
        <p:spPr>
          <a:xfrm>
            <a:off x="4452634" y="1303939"/>
            <a:ext cx="1207943" cy="1388088"/>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
        <p:nvSpPr>
          <p:cNvPr id="10" name="Picture Placeholder 11">
            <a:extLst>
              <a:ext uri="{FF2B5EF4-FFF2-40B4-BE49-F238E27FC236}">
                <a16:creationId xmlns:a16="http://schemas.microsoft.com/office/drawing/2014/main" id="{4FF9A8F8-2422-4045-4C87-BD3F22616A66}"/>
              </a:ext>
            </a:extLst>
          </p:cNvPr>
          <p:cNvSpPr>
            <a:spLocks noGrp="1"/>
          </p:cNvSpPr>
          <p:nvPr>
            <p:ph type="pic" sz="quarter" idx="12"/>
          </p:nvPr>
        </p:nvSpPr>
        <p:spPr>
          <a:xfrm>
            <a:off x="5278134" y="3194437"/>
            <a:ext cx="1207943" cy="1388088"/>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
        <p:nvSpPr>
          <p:cNvPr id="12" name="Picture Placeholder 11">
            <a:extLst>
              <a:ext uri="{FF2B5EF4-FFF2-40B4-BE49-F238E27FC236}">
                <a16:creationId xmlns:a16="http://schemas.microsoft.com/office/drawing/2014/main" id="{99B5714E-32BA-FCA0-0DB8-39C8E8E30181}"/>
              </a:ext>
            </a:extLst>
          </p:cNvPr>
          <p:cNvSpPr>
            <a:spLocks noGrp="1"/>
          </p:cNvSpPr>
          <p:nvPr>
            <p:ph type="pic" sz="quarter" idx="13"/>
          </p:nvPr>
        </p:nvSpPr>
        <p:spPr>
          <a:xfrm>
            <a:off x="7688073" y="4928804"/>
            <a:ext cx="1207943" cy="1388088"/>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
        <p:nvSpPr>
          <p:cNvPr id="16" name="Picture Placeholder 11">
            <a:extLst>
              <a:ext uri="{FF2B5EF4-FFF2-40B4-BE49-F238E27FC236}">
                <a16:creationId xmlns:a16="http://schemas.microsoft.com/office/drawing/2014/main" id="{406A0BA9-F9D8-8898-5AFE-CE453EDD792A}"/>
              </a:ext>
            </a:extLst>
          </p:cNvPr>
          <p:cNvSpPr>
            <a:spLocks noGrp="1"/>
          </p:cNvSpPr>
          <p:nvPr>
            <p:ph type="pic" sz="quarter" idx="14"/>
          </p:nvPr>
        </p:nvSpPr>
        <p:spPr>
          <a:xfrm>
            <a:off x="9763239" y="1860380"/>
            <a:ext cx="1207943" cy="1388088"/>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Tree>
    <p:extLst>
      <p:ext uri="{BB962C8B-B14F-4D97-AF65-F5344CB8AC3E}">
        <p14:creationId xmlns:p14="http://schemas.microsoft.com/office/powerpoint/2010/main" val="912054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8C889DA-BCE9-2742-788E-1EE3AEF8474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12" name="Graphic 11">
            <a:extLst>
              <a:ext uri="{FF2B5EF4-FFF2-40B4-BE49-F238E27FC236}">
                <a16:creationId xmlns:a16="http://schemas.microsoft.com/office/drawing/2014/main" id="{31867A32-B748-44DF-10A3-FB6548ABD70F}"/>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17">
            <a:extLst>
              <a:ext uri="{FF2B5EF4-FFF2-40B4-BE49-F238E27FC236}">
                <a16:creationId xmlns:a16="http://schemas.microsoft.com/office/drawing/2014/main" id="{5BF2B6C3-3812-7ECF-BE14-7BF3F7941D52}"/>
              </a:ext>
            </a:extLst>
          </p:cNvPr>
          <p:cNvSpPr>
            <a:spLocks noGrp="1"/>
          </p:cNvSpPr>
          <p:nvPr>
            <p:ph type="pic" sz="quarter" idx="13"/>
          </p:nvPr>
        </p:nvSpPr>
        <p:spPr>
          <a:xfrm>
            <a:off x="9731519" y="2169742"/>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2" y="1604406"/>
                  <a:pt x="0" y="1373819"/>
                  <a:pt x="0" y="1092259"/>
                </a:cubicBezTo>
                <a:cubicBezTo>
                  <a:pt x="0" y="813126"/>
                  <a:pt x="213072"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3" name="Picture Placeholder 14">
            <a:extLst>
              <a:ext uri="{FF2B5EF4-FFF2-40B4-BE49-F238E27FC236}">
                <a16:creationId xmlns:a16="http://schemas.microsoft.com/office/drawing/2014/main" id="{87674595-0955-7D17-8DFC-685617563766}"/>
              </a:ext>
            </a:extLst>
          </p:cNvPr>
          <p:cNvSpPr>
            <a:spLocks noGrp="1"/>
          </p:cNvSpPr>
          <p:nvPr>
            <p:ph type="pic" sz="quarter" idx="12"/>
          </p:nvPr>
        </p:nvSpPr>
        <p:spPr>
          <a:xfrm>
            <a:off x="7026419" y="1097769"/>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
        <p:nvSpPr>
          <p:cNvPr id="6" name="Picture Placeholder 11">
            <a:extLst>
              <a:ext uri="{FF2B5EF4-FFF2-40B4-BE49-F238E27FC236}">
                <a16:creationId xmlns:a16="http://schemas.microsoft.com/office/drawing/2014/main" id="{74C02864-E09F-496E-291A-48284CADC262}"/>
              </a:ext>
            </a:extLst>
          </p:cNvPr>
          <p:cNvSpPr>
            <a:spLocks noGrp="1"/>
          </p:cNvSpPr>
          <p:nvPr>
            <p:ph type="pic" sz="quarter" idx="11"/>
          </p:nvPr>
        </p:nvSpPr>
        <p:spPr>
          <a:xfrm>
            <a:off x="3300557" y="1099948"/>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dirty="0"/>
          </a:p>
        </p:txBody>
      </p:sp>
      <p:sp>
        <p:nvSpPr>
          <p:cNvPr id="7" name="Picture Placeholder 8">
            <a:extLst>
              <a:ext uri="{FF2B5EF4-FFF2-40B4-BE49-F238E27FC236}">
                <a16:creationId xmlns:a16="http://schemas.microsoft.com/office/drawing/2014/main" id="{5630AE3A-0C64-FADA-91F5-8936932310ED}"/>
              </a:ext>
            </a:extLst>
          </p:cNvPr>
          <p:cNvSpPr>
            <a:spLocks noGrp="1"/>
          </p:cNvSpPr>
          <p:nvPr>
            <p:ph type="pic" sz="quarter" idx="10"/>
          </p:nvPr>
        </p:nvSpPr>
        <p:spPr>
          <a:xfrm>
            <a:off x="595457" y="1982201"/>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2" y="1604406"/>
                  <a:pt x="0" y="1373819"/>
                  <a:pt x="0" y="1092259"/>
                </a:cubicBezTo>
                <a:cubicBezTo>
                  <a:pt x="0" y="813126"/>
                  <a:pt x="213072"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1552057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167AD2-40C6-20E8-D92E-4D01D47E5824}"/>
              </a:ext>
            </a:extLst>
          </p:cNvPr>
          <p:cNvSpPr/>
          <p:nvPr userDrawn="1"/>
        </p:nvSpPr>
        <p:spPr>
          <a:xfrm>
            <a:off x="0" y="0"/>
            <a:ext cx="12192000" cy="6858000"/>
          </a:xfrm>
          <a:prstGeom prst="rect">
            <a:avLst/>
          </a:prstGeom>
          <a:solidFill>
            <a:srgbClr val="374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8B4A9D75-E649-9E5A-F6BD-D2C009C7F2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13" name="Graphic 12">
            <a:extLst>
              <a:ext uri="{FF2B5EF4-FFF2-40B4-BE49-F238E27FC236}">
                <a16:creationId xmlns:a16="http://schemas.microsoft.com/office/drawing/2014/main" id="{6AE8F154-8A2E-2ABB-7A30-BE9FAE8369AD}"/>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17">
            <a:extLst>
              <a:ext uri="{FF2B5EF4-FFF2-40B4-BE49-F238E27FC236}">
                <a16:creationId xmlns:a16="http://schemas.microsoft.com/office/drawing/2014/main" id="{2B7DE2C3-8999-9C18-0152-0183F2099805}"/>
              </a:ext>
            </a:extLst>
          </p:cNvPr>
          <p:cNvSpPr>
            <a:spLocks noGrp="1"/>
          </p:cNvSpPr>
          <p:nvPr>
            <p:ph type="pic" sz="quarter" idx="13"/>
          </p:nvPr>
        </p:nvSpPr>
        <p:spPr>
          <a:xfrm>
            <a:off x="9731519" y="1114879"/>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2" y="1604406"/>
                  <a:pt x="0" y="1373819"/>
                  <a:pt x="0" y="1092259"/>
                </a:cubicBezTo>
                <a:cubicBezTo>
                  <a:pt x="0" y="813126"/>
                  <a:pt x="213072"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3" name="Picture Placeholder 14">
            <a:extLst>
              <a:ext uri="{FF2B5EF4-FFF2-40B4-BE49-F238E27FC236}">
                <a16:creationId xmlns:a16="http://schemas.microsoft.com/office/drawing/2014/main" id="{497C31E5-23E6-467F-DE5D-8C14DAF4D887}"/>
              </a:ext>
            </a:extLst>
          </p:cNvPr>
          <p:cNvSpPr>
            <a:spLocks noGrp="1"/>
          </p:cNvSpPr>
          <p:nvPr>
            <p:ph type="pic" sz="quarter" idx="12"/>
          </p:nvPr>
        </p:nvSpPr>
        <p:spPr>
          <a:xfrm>
            <a:off x="7026419" y="2045509"/>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6" name="Picture Placeholder 11">
            <a:extLst>
              <a:ext uri="{FF2B5EF4-FFF2-40B4-BE49-F238E27FC236}">
                <a16:creationId xmlns:a16="http://schemas.microsoft.com/office/drawing/2014/main" id="{3620A72B-BBE1-445B-80B4-AB50AEA57015}"/>
              </a:ext>
            </a:extLst>
          </p:cNvPr>
          <p:cNvSpPr>
            <a:spLocks noGrp="1"/>
          </p:cNvSpPr>
          <p:nvPr>
            <p:ph type="pic" sz="quarter" idx="11"/>
          </p:nvPr>
        </p:nvSpPr>
        <p:spPr>
          <a:xfrm>
            <a:off x="3300557" y="2047688"/>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3" y="1604406"/>
                  <a:pt x="0" y="1373819"/>
                  <a:pt x="0" y="1092259"/>
                </a:cubicBezTo>
                <a:cubicBezTo>
                  <a:pt x="0" y="813126"/>
                  <a:pt x="213073"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7" name="Picture Placeholder 8">
            <a:extLst>
              <a:ext uri="{FF2B5EF4-FFF2-40B4-BE49-F238E27FC236}">
                <a16:creationId xmlns:a16="http://schemas.microsoft.com/office/drawing/2014/main" id="{2D5A496E-205D-E5A3-6814-49EF488411B7}"/>
              </a:ext>
            </a:extLst>
          </p:cNvPr>
          <p:cNvSpPr>
            <a:spLocks noGrp="1"/>
          </p:cNvSpPr>
          <p:nvPr>
            <p:ph type="pic" sz="quarter" idx="10"/>
          </p:nvPr>
        </p:nvSpPr>
        <p:spPr>
          <a:xfrm>
            <a:off x="595457" y="1085850"/>
            <a:ext cx="1903124" cy="2186944"/>
          </a:xfrm>
          <a:custGeom>
            <a:avLst/>
            <a:gdLst>
              <a:gd name="connsiteX0" fmla="*/ 951562 w 1903124"/>
              <a:gd name="connsiteY0" fmla="*/ 0 h 2186944"/>
              <a:gd name="connsiteX1" fmla="*/ 1416447 w 1903124"/>
              <a:gd name="connsiteY1" fmla="*/ 458749 h 2186944"/>
              <a:gd name="connsiteX2" fmla="*/ 1416447 w 1903124"/>
              <a:gd name="connsiteY2" fmla="*/ 555838 h 2186944"/>
              <a:gd name="connsiteX3" fmla="*/ 1903124 w 1903124"/>
              <a:gd name="connsiteY3" fmla="*/ 1092259 h 2186944"/>
              <a:gd name="connsiteX4" fmla="*/ 1416447 w 1903124"/>
              <a:gd name="connsiteY4" fmla="*/ 1628679 h 2186944"/>
              <a:gd name="connsiteX5" fmla="*/ 1416447 w 1903124"/>
              <a:gd name="connsiteY5" fmla="*/ 1728196 h 2186944"/>
              <a:gd name="connsiteX6" fmla="*/ 951562 w 1903124"/>
              <a:gd name="connsiteY6" fmla="*/ 2186944 h 2186944"/>
              <a:gd name="connsiteX7" fmla="*/ 486677 w 1903124"/>
              <a:gd name="connsiteY7" fmla="*/ 1728196 h 2186944"/>
              <a:gd name="connsiteX8" fmla="*/ 486677 w 1903124"/>
              <a:gd name="connsiteY8" fmla="*/ 1628679 h 2186944"/>
              <a:gd name="connsiteX9" fmla="*/ 0 w 1903124"/>
              <a:gd name="connsiteY9" fmla="*/ 1092259 h 2186944"/>
              <a:gd name="connsiteX10" fmla="*/ 486677 w 1903124"/>
              <a:gd name="connsiteY10" fmla="*/ 555838 h 2186944"/>
              <a:gd name="connsiteX11" fmla="*/ 486677 w 1903124"/>
              <a:gd name="connsiteY11" fmla="*/ 458749 h 2186944"/>
              <a:gd name="connsiteX12" fmla="*/ 951562 w 1903124"/>
              <a:gd name="connsiteY12" fmla="*/ 0 h 2186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03124" h="2186944">
                <a:moveTo>
                  <a:pt x="951562" y="0"/>
                </a:moveTo>
                <a:cubicBezTo>
                  <a:pt x="987881" y="359232"/>
                  <a:pt x="1416447" y="458749"/>
                  <a:pt x="1416447" y="458749"/>
                </a:cubicBezTo>
                <a:cubicBezTo>
                  <a:pt x="1416447" y="458749"/>
                  <a:pt x="1416447" y="458749"/>
                  <a:pt x="1416447" y="555838"/>
                </a:cubicBezTo>
                <a:cubicBezTo>
                  <a:pt x="1690052" y="582538"/>
                  <a:pt x="1903124" y="813126"/>
                  <a:pt x="1903124" y="1092259"/>
                </a:cubicBezTo>
                <a:cubicBezTo>
                  <a:pt x="1903124" y="1373819"/>
                  <a:pt x="1690052" y="1604406"/>
                  <a:pt x="1416447" y="1628679"/>
                </a:cubicBezTo>
                <a:cubicBezTo>
                  <a:pt x="1416447" y="1628679"/>
                  <a:pt x="1416447" y="1628679"/>
                  <a:pt x="1416447" y="1728196"/>
                </a:cubicBezTo>
                <a:cubicBezTo>
                  <a:pt x="1416447" y="1728196"/>
                  <a:pt x="987881" y="1827713"/>
                  <a:pt x="951562" y="2186944"/>
                </a:cubicBezTo>
                <a:cubicBezTo>
                  <a:pt x="915243" y="1827713"/>
                  <a:pt x="486677" y="1728196"/>
                  <a:pt x="486677" y="1728196"/>
                </a:cubicBezTo>
                <a:cubicBezTo>
                  <a:pt x="486677" y="1728196"/>
                  <a:pt x="486677" y="1728196"/>
                  <a:pt x="486677" y="1628679"/>
                </a:cubicBezTo>
                <a:cubicBezTo>
                  <a:pt x="213072" y="1604406"/>
                  <a:pt x="0" y="1373819"/>
                  <a:pt x="0" y="1092259"/>
                </a:cubicBezTo>
                <a:cubicBezTo>
                  <a:pt x="0" y="813126"/>
                  <a:pt x="213072" y="582538"/>
                  <a:pt x="486677" y="555838"/>
                </a:cubicBezTo>
                <a:cubicBezTo>
                  <a:pt x="486677" y="555838"/>
                  <a:pt x="486677" y="555838"/>
                  <a:pt x="486677" y="458749"/>
                </a:cubicBezTo>
                <a:cubicBezTo>
                  <a:pt x="486677" y="458749"/>
                  <a:pt x="915243" y="359232"/>
                  <a:pt x="951562" y="0"/>
                </a:cubicBezTo>
                <a:close/>
              </a:path>
            </a:pathLst>
          </a:custGeom>
          <a:noFill/>
          <a:ln w="38100">
            <a:solidFill>
              <a:srgbClr val="374155"/>
            </a:solidFill>
          </a:ln>
        </p:spPr>
        <p:txBody>
          <a:bodyPr wrap="square" anchor="ctr">
            <a:noAutofit/>
          </a:bodyPr>
          <a:lstStyle>
            <a:lvl1pPr>
              <a:defRPr lang="en-ID" sz="1600" dirty="0">
                <a:solidFill>
                  <a:schemeClr val="bg2"/>
                </a:solidFill>
              </a:defRPr>
            </a:lvl1pPr>
          </a:lstStyle>
          <a:p>
            <a:pPr marL="0" lvl="0" indent="0" algn="ctr">
              <a:buNone/>
            </a:pPr>
            <a:endParaRPr lang="en-ID" dirty="0"/>
          </a:p>
        </p:txBody>
      </p:sp>
    </p:spTree>
    <p:extLst>
      <p:ext uri="{BB962C8B-B14F-4D97-AF65-F5344CB8AC3E}">
        <p14:creationId xmlns:p14="http://schemas.microsoft.com/office/powerpoint/2010/main" val="218608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8A76B76-FE14-D783-F151-5BE901F242D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8" name="Graphic 7">
            <a:extLst>
              <a:ext uri="{FF2B5EF4-FFF2-40B4-BE49-F238E27FC236}">
                <a16:creationId xmlns:a16="http://schemas.microsoft.com/office/drawing/2014/main" id="{BF0D2AFA-65C7-0348-3AF2-D202BB97A287}"/>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13">
            <a:extLst>
              <a:ext uri="{FF2B5EF4-FFF2-40B4-BE49-F238E27FC236}">
                <a16:creationId xmlns:a16="http://schemas.microsoft.com/office/drawing/2014/main" id="{C5B685AF-686A-D5A7-9E8B-9FB4931472F2}"/>
              </a:ext>
            </a:extLst>
          </p:cNvPr>
          <p:cNvSpPr>
            <a:spLocks noGrp="1"/>
          </p:cNvSpPr>
          <p:nvPr>
            <p:ph type="pic" sz="quarter" idx="12"/>
          </p:nvPr>
        </p:nvSpPr>
        <p:spPr>
          <a:xfrm>
            <a:off x="8870950" y="1755595"/>
            <a:ext cx="1992374" cy="2289175"/>
          </a:xfrm>
          <a:custGeom>
            <a:avLst/>
            <a:gdLst>
              <a:gd name="connsiteX0" fmla="*/ 996158 w 1992374"/>
              <a:gd name="connsiteY0" fmla="*/ 0 h 2289175"/>
              <a:gd name="connsiteX1" fmla="*/ 996216 w 1992374"/>
              <a:gd name="connsiteY1" fmla="*/ 0 h 2289175"/>
              <a:gd name="connsiteX2" fmla="*/ 1007919 w 1992374"/>
              <a:gd name="connsiteY2" fmla="*/ 67204 h 2289175"/>
              <a:gd name="connsiteX3" fmla="*/ 1482874 w 1992374"/>
              <a:gd name="connsiteY3" fmla="*/ 480097 h 2289175"/>
              <a:gd name="connsiteX4" fmla="*/ 1482874 w 1992374"/>
              <a:gd name="connsiteY4" fmla="*/ 581740 h 2289175"/>
              <a:gd name="connsiteX5" fmla="*/ 1992374 w 1992374"/>
              <a:gd name="connsiteY5" fmla="*/ 1143317 h 2289175"/>
              <a:gd name="connsiteX6" fmla="*/ 1482874 w 1992374"/>
              <a:gd name="connsiteY6" fmla="*/ 1704893 h 2289175"/>
              <a:gd name="connsiteX7" fmla="*/ 1482874 w 1992374"/>
              <a:gd name="connsiteY7" fmla="*/ 1809077 h 2289175"/>
              <a:gd name="connsiteX8" fmla="*/ 1007919 w 1992374"/>
              <a:gd name="connsiteY8" fmla="*/ 2221970 h 2289175"/>
              <a:gd name="connsiteX9" fmla="*/ 996216 w 1992374"/>
              <a:gd name="connsiteY9" fmla="*/ 2289175 h 2289175"/>
              <a:gd name="connsiteX10" fmla="*/ 996158 w 1992374"/>
              <a:gd name="connsiteY10" fmla="*/ 2289175 h 2289175"/>
              <a:gd name="connsiteX11" fmla="*/ 984455 w 1992374"/>
              <a:gd name="connsiteY11" fmla="*/ 2221970 h 2289175"/>
              <a:gd name="connsiteX12" fmla="*/ 509500 w 1992374"/>
              <a:gd name="connsiteY12" fmla="*/ 1809077 h 2289175"/>
              <a:gd name="connsiteX13" fmla="*/ 509500 w 1992374"/>
              <a:gd name="connsiteY13" fmla="*/ 1704893 h 2289175"/>
              <a:gd name="connsiteX14" fmla="*/ 0 w 1992374"/>
              <a:gd name="connsiteY14" fmla="*/ 1143317 h 2289175"/>
              <a:gd name="connsiteX15" fmla="*/ 509500 w 1992374"/>
              <a:gd name="connsiteY15" fmla="*/ 581740 h 2289175"/>
              <a:gd name="connsiteX16" fmla="*/ 509500 w 1992374"/>
              <a:gd name="connsiteY16" fmla="*/ 480097 h 2289175"/>
              <a:gd name="connsiteX17" fmla="*/ 984455 w 1992374"/>
              <a:gd name="connsiteY17" fmla="*/ 67204 h 228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2374" h="2289175">
                <a:moveTo>
                  <a:pt x="996158" y="0"/>
                </a:moveTo>
                <a:lnTo>
                  <a:pt x="996216" y="0"/>
                </a:lnTo>
                <a:lnTo>
                  <a:pt x="1007919" y="67204"/>
                </a:lnTo>
                <a:cubicBezTo>
                  <a:pt x="1088540" y="388529"/>
                  <a:pt x="1482874" y="480097"/>
                  <a:pt x="1482874" y="480097"/>
                </a:cubicBezTo>
                <a:cubicBezTo>
                  <a:pt x="1482874" y="480097"/>
                  <a:pt x="1482874" y="480097"/>
                  <a:pt x="1482874" y="581740"/>
                </a:cubicBezTo>
                <a:cubicBezTo>
                  <a:pt x="1769309" y="609692"/>
                  <a:pt x="1992374" y="851094"/>
                  <a:pt x="1992374" y="1143317"/>
                </a:cubicBezTo>
                <a:cubicBezTo>
                  <a:pt x="1992374" y="1438081"/>
                  <a:pt x="1769309" y="1679482"/>
                  <a:pt x="1482874" y="1704893"/>
                </a:cubicBezTo>
                <a:cubicBezTo>
                  <a:pt x="1482874" y="1704893"/>
                  <a:pt x="1482874" y="1704893"/>
                  <a:pt x="1482874" y="1809077"/>
                </a:cubicBezTo>
                <a:cubicBezTo>
                  <a:pt x="1482874" y="1809077"/>
                  <a:pt x="1088540" y="1900645"/>
                  <a:pt x="1007919" y="2221970"/>
                </a:cubicBezTo>
                <a:lnTo>
                  <a:pt x="996216" y="2289175"/>
                </a:lnTo>
                <a:lnTo>
                  <a:pt x="996158" y="2289175"/>
                </a:lnTo>
                <a:lnTo>
                  <a:pt x="984455" y="2221970"/>
                </a:lnTo>
                <a:cubicBezTo>
                  <a:pt x="903834" y="1900645"/>
                  <a:pt x="509500" y="1809077"/>
                  <a:pt x="509500" y="1809077"/>
                </a:cubicBezTo>
                <a:cubicBezTo>
                  <a:pt x="509500" y="1809077"/>
                  <a:pt x="509500" y="1809077"/>
                  <a:pt x="509500" y="1704893"/>
                </a:cubicBezTo>
                <a:cubicBezTo>
                  <a:pt x="223065" y="1679482"/>
                  <a:pt x="0" y="1438081"/>
                  <a:pt x="0" y="1143317"/>
                </a:cubicBezTo>
                <a:cubicBezTo>
                  <a:pt x="0" y="851094"/>
                  <a:pt x="223065" y="609692"/>
                  <a:pt x="509500" y="581740"/>
                </a:cubicBezTo>
                <a:cubicBezTo>
                  <a:pt x="509500" y="581740"/>
                  <a:pt x="509500" y="581740"/>
                  <a:pt x="509500" y="480097"/>
                </a:cubicBezTo>
                <a:cubicBezTo>
                  <a:pt x="509500" y="480097"/>
                  <a:pt x="903834" y="388529"/>
                  <a:pt x="984455" y="67204"/>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3" name="Picture Placeholder 10">
            <a:extLst>
              <a:ext uri="{FF2B5EF4-FFF2-40B4-BE49-F238E27FC236}">
                <a16:creationId xmlns:a16="http://schemas.microsoft.com/office/drawing/2014/main" id="{7EB9F1A9-6314-4744-CEED-50AA8267AEBF}"/>
              </a:ext>
            </a:extLst>
          </p:cNvPr>
          <p:cNvSpPr>
            <a:spLocks noGrp="1"/>
          </p:cNvSpPr>
          <p:nvPr>
            <p:ph type="pic" sz="quarter" idx="11"/>
          </p:nvPr>
        </p:nvSpPr>
        <p:spPr>
          <a:xfrm>
            <a:off x="5274056" y="1755430"/>
            <a:ext cx="1992374" cy="2289504"/>
          </a:xfrm>
          <a:custGeom>
            <a:avLst/>
            <a:gdLst>
              <a:gd name="connsiteX0" fmla="*/ 996187 w 1992374"/>
              <a:gd name="connsiteY0" fmla="*/ 0 h 2289504"/>
              <a:gd name="connsiteX1" fmla="*/ 1482874 w 1992374"/>
              <a:gd name="connsiteY1" fmla="*/ 480262 h 2289504"/>
              <a:gd name="connsiteX2" fmla="*/ 1482874 w 1992374"/>
              <a:gd name="connsiteY2" fmla="*/ 581905 h 2289504"/>
              <a:gd name="connsiteX3" fmla="*/ 1992374 w 1992374"/>
              <a:gd name="connsiteY3" fmla="*/ 1143482 h 2289504"/>
              <a:gd name="connsiteX4" fmla="*/ 1482874 w 1992374"/>
              <a:gd name="connsiteY4" fmla="*/ 1705058 h 2289504"/>
              <a:gd name="connsiteX5" fmla="*/ 1482874 w 1992374"/>
              <a:gd name="connsiteY5" fmla="*/ 1809242 h 2289504"/>
              <a:gd name="connsiteX6" fmla="*/ 996187 w 1992374"/>
              <a:gd name="connsiteY6" fmla="*/ 2289504 h 2289504"/>
              <a:gd name="connsiteX7" fmla="*/ 509500 w 1992374"/>
              <a:gd name="connsiteY7" fmla="*/ 1809242 h 2289504"/>
              <a:gd name="connsiteX8" fmla="*/ 509500 w 1992374"/>
              <a:gd name="connsiteY8" fmla="*/ 1705058 h 2289504"/>
              <a:gd name="connsiteX9" fmla="*/ 0 w 1992374"/>
              <a:gd name="connsiteY9" fmla="*/ 1143482 h 2289504"/>
              <a:gd name="connsiteX10" fmla="*/ 509500 w 1992374"/>
              <a:gd name="connsiteY10" fmla="*/ 581905 h 2289504"/>
              <a:gd name="connsiteX11" fmla="*/ 509500 w 1992374"/>
              <a:gd name="connsiteY11" fmla="*/ 480262 h 2289504"/>
              <a:gd name="connsiteX12" fmla="*/ 996187 w 1992374"/>
              <a:gd name="connsiteY12" fmla="*/ 0 h 228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2374" h="2289504">
                <a:moveTo>
                  <a:pt x="996187" y="0"/>
                </a:moveTo>
                <a:cubicBezTo>
                  <a:pt x="1034210" y="376078"/>
                  <a:pt x="1482874" y="480262"/>
                  <a:pt x="1482874" y="480262"/>
                </a:cubicBezTo>
                <a:cubicBezTo>
                  <a:pt x="1482874" y="480262"/>
                  <a:pt x="1482874" y="480262"/>
                  <a:pt x="1482874" y="581905"/>
                </a:cubicBezTo>
                <a:cubicBezTo>
                  <a:pt x="1769309" y="609857"/>
                  <a:pt x="1992374" y="851259"/>
                  <a:pt x="1992374" y="1143482"/>
                </a:cubicBezTo>
                <a:cubicBezTo>
                  <a:pt x="1992374" y="1438246"/>
                  <a:pt x="1769309" y="1679647"/>
                  <a:pt x="1482874" y="1705058"/>
                </a:cubicBezTo>
                <a:cubicBezTo>
                  <a:pt x="1482874" y="1705058"/>
                  <a:pt x="1482874" y="1705058"/>
                  <a:pt x="1482874" y="1809242"/>
                </a:cubicBezTo>
                <a:cubicBezTo>
                  <a:pt x="1482874" y="1809242"/>
                  <a:pt x="1034210" y="1913426"/>
                  <a:pt x="996187" y="2289504"/>
                </a:cubicBezTo>
                <a:cubicBezTo>
                  <a:pt x="958165" y="1913426"/>
                  <a:pt x="509500" y="1809242"/>
                  <a:pt x="509500" y="1809242"/>
                </a:cubicBezTo>
                <a:cubicBezTo>
                  <a:pt x="509500" y="1809242"/>
                  <a:pt x="509500" y="1809242"/>
                  <a:pt x="509500" y="1705058"/>
                </a:cubicBezTo>
                <a:cubicBezTo>
                  <a:pt x="223065" y="1679647"/>
                  <a:pt x="0" y="1438246"/>
                  <a:pt x="0" y="1143482"/>
                </a:cubicBezTo>
                <a:cubicBezTo>
                  <a:pt x="0" y="851259"/>
                  <a:pt x="223065" y="609857"/>
                  <a:pt x="509500" y="581905"/>
                </a:cubicBezTo>
                <a:cubicBezTo>
                  <a:pt x="509500" y="581905"/>
                  <a:pt x="509500" y="581905"/>
                  <a:pt x="509500" y="480262"/>
                </a:cubicBezTo>
                <a:cubicBezTo>
                  <a:pt x="509500" y="480262"/>
                  <a:pt x="958165" y="376078"/>
                  <a:pt x="996187"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
        <p:nvSpPr>
          <p:cNvPr id="6" name="Picture Placeholder 7">
            <a:extLst>
              <a:ext uri="{FF2B5EF4-FFF2-40B4-BE49-F238E27FC236}">
                <a16:creationId xmlns:a16="http://schemas.microsoft.com/office/drawing/2014/main" id="{29F29635-0BC6-940B-EC5F-4E8C36AC1976}"/>
              </a:ext>
            </a:extLst>
          </p:cNvPr>
          <p:cNvSpPr>
            <a:spLocks noGrp="1"/>
          </p:cNvSpPr>
          <p:nvPr>
            <p:ph type="pic" sz="quarter" idx="10"/>
          </p:nvPr>
        </p:nvSpPr>
        <p:spPr>
          <a:xfrm>
            <a:off x="1677163" y="1755430"/>
            <a:ext cx="1992374" cy="2289504"/>
          </a:xfrm>
          <a:custGeom>
            <a:avLst/>
            <a:gdLst>
              <a:gd name="connsiteX0" fmla="*/ 996187 w 1992374"/>
              <a:gd name="connsiteY0" fmla="*/ 0 h 2289504"/>
              <a:gd name="connsiteX1" fmla="*/ 1482874 w 1992374"/>
              <a:gd name="connsiteY1" fmla="*/ 480262 h 2289504"/>
              <a:gd name="connsiteX2" fmla="*/ 1482874 w 1992374"/>
              <a:gd name="connsiteY2" fmla="*/ 581905 h 2289504"/>
              <a:gd name="connsiteX3" fmla="*/ 1992374 w 1992374"/>
              <a:gd name="connsiteY3" fmla="*/ 1143482 h 2289504"/>
              <a:gd name="connsiteX4" fmla="*/ 1482874 w 1992374"/>
              <a:gd name="connsiteY4" fmla="*/ 1705058 h 2289504"/>
              <a:gd name="connsiteX5" fmla="*/ 1482874 w 1992374"/>
              <a:gd name="connsiteY5" fmla="*/ 1809242 h 2289504"/>
              <a:gd name="connsiteX6" fmla="*/ 996187 w 1992374"/>
              <a:gd name="connsiteY6" fmla="*/ 2289504 h 2289504"/>
              <a:gd name="connsiteX7" fmla="*/ 509500 w 1992374"/>
              <a:gd name="connsiteY7" fmla="*/ 1809242 h 2289504"/>
              <a:gd name="connsiteX8" fmla="*/ 509500 w 1992374"/>
              <a:gd name="connsiteY8" fmla="*/ 1705058 h 2289504"/>
              <a:gd name="connsiteX9" fmla="*/ 0 w 1992374"/>
              <a:gd name="connsiteY9" fmla="*/ 1143482 h 2289504"/>
              <a:gd name="connsiteX10" fmla="*/ 509500 w 1992374"/>
              <a:gd name="connsiteY10" fmla="*/ 581905 h 2289504"/>
              <a:gd name="connsiteX11" fmla="*/ 509500 w 1992374"/>
              <a:gd name="connsiteY11" fmla="*/ 480262 h 2289504"/>
              <a:gd name="connsiteX12" fmla="*/ 996187 w 1992374"/>
              <a:gd name="connsiteY12" fmla="*/ 0 h 2289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2374" h="2289504">
                <a:moveTo>
                  <a:pt x="996187" y="0"/>
                </a:moveTo>
                <a:cubicBezTo>
                  <a:pt x="1034210" y="376078"/>
                  <a:pt x="1482874" y="480262"/>
                  <a:pt x="1482874" y="480262"/>
                </a:cubicBezTo>
                <a:cubicBezTo>
                  <a:pt x="1482874" y="480262"/>
                  <a:pt x="1482874" y="480262"/>
                  <a:pt x="1482874" y="581905"/>
                </a:cubicBezTo>
                <a:cubicBezTo>
                  <a:pt x="1769309" y="609857"/>
                  <a:pt x="1992374" y="851259"/>
                  <a:pt x="1992374" y="1143482"/>
                </a:cubicBezTo>
                <a:cubicBezTo>
                  <a:pt x="1992374" y="1438246"/>
                  <a:pt x="1769309" y="1679647"/>
                  <a:pt x="1482874" y="1705058"/>
                </a:cubicBezTo>
                <a:cubicBezTo>
                  <a:pt x="1482874" y="1705058"/>
                  <a:pt x="1482874" y="1705058"/>
                  <a:pt x="1482874" y="1809242"/>
                </a:cubicBezTo>
                <a:cubicBezTo>
                  <a:pt x="1482874" y="1809242"/>
                  <a:pt x="1034210" y="1913426"/>
                  <a:pt x="996187" y="2289504"/>
                </a:cubicBezTo>
                <a:cubicBezTo>
                  <a:pt x="958165" y="1913426"/>
                  <a:pt x="509500" y="1809242"/>
                  <a:pt x="509500" y="1809242"/>
                </a:cubicBezTo>
                <a:cubicBezTo>
                  <a:pt x="509500" y="1809242"/>
                  <a:pt x="509500" y="1809242"/>
                  <a:pt x="509500" y="1705058"/>
                </a:cubicBezTo>
                <a:cubicBezTo>
                  <a:pt x="223065" y="1679647"/>
                  <a:pt x="0" y="1438246"/>
                  <a:pt x="0" y="1143482"/>
                </a:cubicBezTo>
                <a:cubicBezTo>
                  <a:pt x="0" y="851259"/>
                  <a:pt x="223065" y="609857"/>
                  <a:pt x="509500" y="581905"/>
                </a:cubicBezTo>
                <a:cubicBezTo>
                  <a:pt x="509500" y="581905"/>
                  <a:pt x="509500" y="581905"/>
                  <a:pt x="509500" y="480262"/>
                </a:cubicBezTo>
                <a:cubicBezTo>
                  <a:pt x="509500" y="480262"/>
                  <a:pt x="958165" y="376078"/>
                  <a:pt x="996187"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373666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456E3F2C-C746-39E5-220A-47229DB15A9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 name="Graphic 5">
            <a:extLst>
              <a:ext uri="{FF2B5EF4-FFF2-40B4-BE49-F238E27FC236}">
                <a16:creationId xmlns:a16="http://schemas.microsoft.com/office/drawing/2014/main" id="{8AE9C07A-AAB6-2471-BE19-33E57D0456F8}"/>
              </a:ext>
            </a:extLst>
          </p:cNvPr>
          <p:cNvPicPr>
            <a:picLocks noChangeAspect="1"/>
          </p:cNvPicPr>
          <p:nvPr userDrawn="1"/>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Picture Placeholder 5">
            <a:extLst>
              <a:ext uri="{FF2B5EF4-FFF2-40B4-BE49-F238E27FC236}">
                <a16:creationId xmlns:a16="http://schemas.microsoft.com/office/drawing/2014/main" id="{953660BE-362F-A8B8-4AF1-C0BE0351B794}"/>
              </a:ext>
            </a:extLst>
          </p:cNvPr>
          <p:cNvSpPr>
            <a:spLocks noGrp="1"/>
          </p:cNvSpPr>
          <p:nvPr>
            <p:ph type="pic" sz="quarter" idx="10"/>
          </p:nvPr>
        </p:nvSpPr>
        <p:spPr>
          <a:xfrm>
            <a:off x="7165017" y="252426"/>
            <a:ext cx="4031460" cy="6372200"/>
          </a:xfrm>
          <a:custGeom>
            <a:avLst/>
            <a:gdLst>
              <a:gd name="connsiteX0" fmla="*/ 2015495 w 4031460"/>
              <a:gd name="connsiteY0" fmla="*/ 0 h 6372200"/>
              <a:gd name="connsiteX1" fmla="*/ 3364838 w 4031460"/>
              <a:gd name="connsiteY1" fmla="*/ 1336825 h 6372200"/>
              <a:gd name="connsiteX2" fmla="*/ 3364838 w 4031460"/>
              <a:gd name="connsiteY2" fmla="*/ 1620105 h 6372200"/>
              <a:gd name="connsiteX3" fmla="*/ 4022047 w 4031460"/>
              <a:gd name="connsiteY3" fmla="*/ 3182917 h 6372200"/>
              <a:gd name="connsiteX4" fmla="*/ 4022047 w 4031460"/>
              <a:gd name="connsiteY4" fmla="*/ 3186100 h 6372200"/>
              <a:gd name="connsiteX5" fmla="*/ 4022047 w 4031460"/>
              <a:gd name="connsiteY5" fmla="*/ 3189283 h 6372200"/>
              <a:gd name="connsiteX6" fmla="*/ 3364838 w 4031460"/>
              <a:gd name="connsiteY6" fmla="*/ 4752095 h 6372200"/>
              <a:gd name="connsiteX7" fmla="*/ 3364838 w 4031460"/>
              <a:gd name="connsiteY7" fmla="*/ 5035375 h 6372200"/>
              <a:gd name="connsiteX8" fmla="*/ 2015495 w 4031460"/>
              <a:gd name="connsiteY8" fmla="*/ 6372200 h 6372200"/>
              <a:gd name="connsiteX9" fmla="*/ 666153 w 4031460"/>
              <a:gd name="connsiteY9" fmla="*/ 5035375 h 6372200"/>
              <a:gd name="connsiteX10" fmla="*/ 666153 w 4031460"/>
              <a:gd name="connsiteY10" fmla="*/ 4752095 h 6372200"/>
              <a:gd name="connsiteX11" fmla="*/ 8944 w 4031460"/>
              <a:gd name="connsiteY11" fmla="*/ 3189283 h 6372200"/>
              <a:gd name="connsiteX12" fmla="*/ 8944 w 4031460"/>
              <a:gd name="connsiteY12" fmla="*/ 3186100 h 6372200"/>
              <a:gd name="connsiteX13" fmla="*/ 8944 w 4031460"/>
              <a:gd name="connsiteY13" fmla="*/ 3182917 h 6372200"/>
              <a:gd name="connsiteX14" fmla="*/ 666153 w 4031460"/>
              <a:gd name="connsiteY14" fmla="*/ 1620105 h 6372200"/>
              <a:gd name="connsiteX15" fmla="*/ 666153 w 4031460"/>
              <a:gd name="connsiteY15" fmla="*/ 1336825 h 6372200"/>
              <a:gd name="connsiteX16" fmla="*/ 2015495 w 4031460"/>
              <a:gd name="connsiteY16" fmla="*/ 0 h 63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31460" h="6372200">
                <a:moveTo>
                  <a:pt x="2015495" y="0"/>
                </a:moveTo>
                <a:cubicBezTo>
                  <a:pt x="2120268" y="1047180"/>
                  <a:pt x="3069570" y="964424"/>
                  <a:pt x="3364838" y="1336825"/>
                </a:cubicBezTo>
                <a:cubicBezTo>
                  <a:pt x="3542634" y="1556447"/>
                  <a:pt x="3364838" y="1620105"/>
                  <a:pt x="3364838" y="1620105"/>
                </a:cubicBezTo>
                <a:cubicBezTo>
                  <a:pt x="4161744" y="1696495"/>
                  <a:pt x="4022047" y="2368090"/>
                  <a:pt x="4022047" y="3182917"/>
                </a:cubicBezTo>
                <a:cubicBezTo>
                  <a:pt x="4022047" y="3182917"/>
                  <a:pt x="4022047" y="3182917"/>
                  <a:pt x="4022047" y="3186100"/>
                </a:cubicBezTo>
                <a:cubicBezTo>
                  <a:pt x="4022047" y="3186100"/>
                  <a:pt x="4022047" y="3186100"/>
                  <a:pt x="4022047" y="3189283"/>
                </a:cubicBezTo>
                <a:cubicBezTo>
                  <a:pt x="4022047" y="4000927"/>
                  <a:pt x="4161744" y="4672523"/>
                  <a:pt x="3364838" y="4752095"/>
                </a:cubicBezTo>
                <a:cubicBezTo>
                  <a:pt x="3364838" y="4752095"/>
                  <a:pt x="3542634" y="4812571"/>
                  <a:pt x="3364838" y="5035375"/>
                </a:cubicBezTo>
                <a:cubicBezTo>
                  <a:pt x="3069570" y="5407776"/>
                  <a:pt x="2120268" y="5325021"/>
                  <a:pt x="2015495" y="6372200"/>
                </a:cubicBezTo>
                <a:cubicBezTo>
                  <a:pt x="1910723" y="5325021"/>
                  <a:pt x="961421" y="5407776"/>
                  <a:pt x="666153" y="5035375"/>
                </a:cubicBezTo>
                <a:cubicBezTo>
                  <a:pt x="491532" y="4812571"/>
                  <a:pt x="666153" y="4752095"/>
                  <a:pt x="666153" y="4752095"/>
                </a:cubicBezTo>
                <a:cubicBezTo>
                  <a:pt x="-127578" y="4672523"/>
                  <a:pt x="8944" y="4000927"/>
                  <a:pt x="8944" y="3189283"/>
                </a:cubicBezTo>
                <a:cubicBezTo>
                  <a:pt x="8944" y="3186100"/>
                  <a:pt x="8944" y="3186100"/>
                  <a:pt x="8944" y="3186100"/>
                </a:cubicBezTo>
                <a:cubicBezTo>
                  <a:pt x="8944" y="3182917"/>
                  <a:pt x="8944" y="3182917"/>
                  <a:pt x="8944" y="3182917"/>
                </a:cubicBezTo>
                <a:cubicBezTo>
                  <a:pt x="8944" y="2368090"/>
                  <a:pt x="-127578" y="1696495"/>
                  <a:pt x="666153" y="1620105"/>
                </a:cubicBezTo>
                <a:cubicBezTo>
                  <a:pt x="666153" y="1620105"/>
                  <a:pt x="491532" y="1556447"/>
                  <a:pt x="666153" y="1336825"/>
                </a:cubicBezTo>
                <a:cubicBezTo>
                  <a:pt x="961421" y="964424"/>
                  <a:pt x="1910723" y="1047180"/>
                  <a:pt x="2015495" y="0"/>
                </a:cubicBezTo>
                <a:close/>
              </a:path>
            </a:pathLst>
          </a:custGeom>
          <a:noFill/>
          <a:ln w="38100">
            <a:solidFill>
              <a:srgbClr val="374155"/>
            </a:solidFill>
          </a:ln>
        </p:spPr>
        <p:txBody>
          <a:bodyPr wrap="square" anchor="ctr">
            <a:noAutofit/>
          </a:bodyPr>
          <a:lstStyle>
            <a:lvl1pPr>
              <a:defRPr lang="en-ID" sz="1600">
                <a:solidFill>
                  <a:schemeClr val="bg2"/>
                </a:solidFill>
              </a:defRPr>
            </a:lvl1pPr>
          </a:lstStyle>
          <a:p>
            <a:pPr marL="0" lvl="0" indent="0" algn="ctr">
              <a:buNone/>
            </a:pPr>
            <a:endParaRPr lang="en-ID"/>
          </a:p>
        </p:txBody>
      </p:sp>
    </p:spTree>
    <p:extLst>
      <p:ext uri="{BB962C8B-B14F-4D97-AF65-F5344CB8AC3E}">
        <p14:creationId xmlns:p14="http://schemas.microsoft.com/office/powerpoint/2010/main" val="2215723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064B9969-1216-9E37-ACE1-2B6E57EC2D5D}"/>
              </a:ext>
            </a:extLst>
          </p:cNvPr>
          <p:cNvSpPr/>
          <p:nvPr userDrawn="1"/>
        </p:nvSpPr>
        <p:spPr>
          <a:xfrm>
            <a:off x="0" y="0"/>
            <a:ext cx="12192000" cy="6858000"/>
          </a:xfrm>
          <a:custGeom>
            <a:avLst/>
            <a:gdLst>
              <a:gd name="connsiteX0" fmla="*/ 0 w 7143750"/>
              <a:gd name="connsiteY0" fmla="*/ 0 h 4761928"/>
              <a:gd name="connsiteX1" fmla="*/ 7143750 w 7143750"/>
              <a:gd name="connsiteY1" fmla="*/ 0 h 4761928"/>
              <a:gd name="connsiteX2" fmla="*/ 7143750 w 7143750"/>
              <a:gd name="connsiteY2" fmla="*/ 4761929 h 4761928"/>
              <a:gd name="connsiteX3" fmla="*/ 0 w 7143750"/>
              <a:gd name="connsiteY3" fmla="*/ 4761929 h 4761928"/>
            </a:gdLst>
            <a:ahLst/>
            <a:cxnLst>
              <a:cxn ang="0">
                <a:pos x="connsiteX0" y="connsiteY0"/>
              </a:cxn>
              <a:cxn ang="0">
                <a:pos x="connsiteX1" y="connsiteY1"/>
              </a:cxn>
              <a:cxn ang="0">
                <a:pos x="connsiteX2" y="connsiteY2"/>
              </a:cxn>
              <a:cxn ang="0">
                <a:pos x="connsiteX3" y="connsiteY3"/>
              </a:cxn>
            </a:cxnLst>
            <a:rect l="l" t="t" r="r" b="b"/>
            <a:pathLst>
              <a:path w="7143750" h="4761928">
                <a:moveTo>
                  <a:pt x="0" y="0"/>
                </a:moveTo>
                <a:lnTo>
                  <a:pt x="7143750" y="0"/>
                </a:lnTo>
                <a:lnTo>
                  <a:pt x="7143750" y="4761929"/>
                </a:lnTo>
                <a:lnTo>
                  <a:pt x="0" y="4761929"/>
                </a:lnTo>
                <a:close/>
              </a:path>
            </a:pathLst>
          </a:custGeom>
          <a:solidFill>
            <a:srgbClr val="E6E6E6">
              <a:alpha val="20000"/>
            </a:srgbClr>
          </a:solidFill>
          <a:ln w="9525" cap="flat">
            <a:noFill/>
            <a:prstDash val="solid"/>
            <a:miter/>
          </a:ln>
        </p:spPr>
        <p:txBody>
          <a:bodyPr rtlCol="0" anchor="ctr"/>
          <a:lstStyle/>
          <a:p>
            <a:endParaRPr lang="en-US"/>
          </a:p>
        </p:txBody>
      </p:sp>
    </p:spTree>
    <p:extLst>
      <p:ext uri="{BB962C8B-B14F-4D97-AF65-F5344CB8AC3E}">
        <p14:creationId xmlns:p14="http://schemas.microsoft.com/office/powerpoint/2010/main" val="1188768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2" r:id="rId4"/>
    <p:sldLayoutId id="2147483660" r:id="rId5"/>
    <p:sldLayoutId id="2147483658" r:id="rId6"/>
    <p:sldLayoutId id="2147483659" r:id="rId7"/>
    <p:sldLayoutId id="2147483657" r:id="rId8"/>
    <p:sldLayoutId id="2147483656" r:id="rId9"/>
    <p:sldLayoutId id="2147483653" r:id="rId10"/>
    <p:sldLayoutId id="2147483661" r:id="rId11"/>
    <p:sldLayoutId id="2147483654" r:id="rId12"/>
    <p:sldLayoutId id="2147483655" r:id="rId13"/>
    <p:sldLayoutId id="2147483652" r:id="rId14"/>
    <p:sldLayoutId id="2147483651"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4.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3.jpeg"/><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31.sv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6" Type="http://schemas.openxmlformats.org/officeDocument/2006/relationships/image" Target="../media/image58.png"/><Relationship Id="rId21" Type="http://schemas.openxmlformats.org/officeDocument/2006/relationships/image" Target="../media/image53.svg"/><Relationship Id="rId42" Type="http://schemas.openxmlformats.org/officeDocument/2006/relationships/image" Target="../media/image74.png"/><Relationship Id="rId47" Type="http://schemas.openxmlformats.org/officeDocument/2006/relationships/image" Target="../media/image79.svg"/><Relationship Id="rId63" Type="http://schemas.openxmlformats.org/officeDocument/2006/relationships/image" Target="../media/image95.svg"/><Relationship Id="rId68" Type="http://schemas.openxmlformats.org/officeDocument/2006/relationships/image" Target="../media/image100.png"/><Relationship Id="rId84" Type="http://schemas.openxmlformats.org/officeDocument/2006/relationships/image" Target="../media/image116.png"/><Relationship Id="rId89" Type="http://schemas.openxmlformats.org/officeDocument/2006/relationships/image" Target="../media/image121.svg"/><Relationship Id="rId16" Type="http://schemas.openxmlformats.org/officeDocument/2006/relationships/image" Target="../media/image48.png"/><Relationship Id="rId11" Type="http://schemas.openxmlformats.org/officeDocument/2006/relationships/image" Target="../media/image43.svg"/><Relationship Id="rId32" Type="http://schemas.openxmlformats.org/officeDocument/2006/relationships/image" Target="../media/image64.png"/><Relationship Id="rId37" Type="http://schemas.openxmlformats.org/officeDocument/2006/relationships/image" Target="../media/image69.svg"/><Relationship Id="rId53" Type="http://schemas.openxmlformats.org/officeDocument/2006/relationships/image" Target="../media/image85.svg"/><Relationship Id="rId58" Type="http://schemas.openxmlformats.org/officeDocument/2006/relationships/image" Target="../media/image90.png"/><Relationship Id="rId74" Type="http://schemas.openxmlformats.org/officeDocument/2006/relationships/image" Target="../media/image106.png"/><Relationship Id="rId79" Type="http://schemas.openxmlformats.org/officeDocument/2006/relationships/image" Target="../media/image111.svg"/><Relationship Id="rId5" Type="http://schemas.openxmlformats.org/officeDocument/2006/relationships/image" Target="../media/image37.svg"/><Relationship Id="rId90" Type="http://schemas.openxmlformats.org/officeDocument/2006/relationships/image" Target="../media/image122.png"/><Relationship Id="rId95" Type="http://schemas.openxmlformats.org/officeDocument/2006/relationships/image" Target="../media/image127.svg"/><Relationship Id="rId22" Type="http://schemas.openxmlformats.org/officeDocument/2006/relationships/image" Target="../media/image54.png"/><Relationship Id="rId27" Type="http://schemas.openxmlformats.org/officeDocument/2006/relationships/image" Target="../media/image59.svg"/><Relationship Id="rId43" Type="http://schemas.openxmlformats.org/officeDocument/2006/relationships/image" Target="../media/image75.svg"/><Relationship Id="rId48" Type="http://schemas.openxmlformats.org/officeDocument/2006/relationships/image" Target="../media/image80.png"/><Relationship Id="rId64" Type="http://schemas.openxmlformats.org/officeDocument/2006/relationships/image" Target="../media/image96.png"/><Relationship Id="rId69" Type="http://schemas.openxmlformats.org/officeDocument/2006/relationships/image" Target="../media/image101.svg"/><Relationship Id="rId80" Type="http://schemas.openxmlformats.org/officeDocument/2006/relationships/image" Target="../media/image112.png"/><Relationship Id="rId85" Type="http://schemas.openxmlformats.org/officeDocument/2006/relationships/image" Target="../media/image117.svg"/><Relationship Id="rId12" Type="http://schemas.openxmlformats.org/officeDocument/2006/relationships/image" Target="../media/image44.png"/><Relationship Id="rId17" Type="http://schemas.openxmlformats.org/officeDocument/2006/relationships/image" Target="../media/image49.svg"/><Relationship Id="rId25" Type="http://schemas.openxmlformats.org/officeDocument/2006/relationships/image" Target="../media/image57.svg"/><Relationship Id="rId33" Type="http://schemas.openxmlformats.org/officeDocument/2006/relationships/image" Target="../media/image65.svg"/><Relationship Id="rId38" Type="http://schemas.openxmlformats.org/officeDocument/2006/relationships/image" Target="../media/image70.png"/><Relationship Id="rId46" Type="http://schemas.openxmlformats.org/officeDocument/2006/relationships/image" Target="../media/image78.png"/><Relationship Id="rId59" Type="http://schemas.openxmlformats.org/officeDocument/2006/relationships/image" Target="../media/image91.svg"/><Relationship Id="rId67" Type="http://schemas.openxmlformats.org/officeDocument/2006/relationships/image" Target="../media/image99.svg"/><Relationship Id="rId20" Type="http://schemas.openxmlformats.org/officeDocument/2006/relationships/image" Target="../media/image52.png"/><Relationship Id="rId41" Type="http://schemas.openxmlformats.org/officeDocument/2006/relationships/image" Target="../media/image73.svg"/><Relationship Id="rId54" Type="http://schemas.openxmlformats.org/officeDocument/2006/relationships/image" Target="../media/image86.png"/><Relationship Id="rId62" Type="http://schemas.openxmlformats.org/officeDocument/2006/relationships/image" Target="../media/image94.png"/><Relationship Id="rId70" Type="http://schemas.openxmlformats.org/officeDocument/2006/relationships/image" Target="../media/image102.png"/><Relationship Id="rId75" Type="http://schemas.openxmlformats.org/officeDocument/2006/relationships/image" Target="../media/image107.svg"/><Relationship Id="rId83" Type="http://schemas.openxmlformats.org/officeDocument/2006/relationships/image" Target="../media/image115.svg"/><Relationship Id="rId88" Type="http://schemas.openxmlformats.org/officeDocument/2006/relationships/image" Target="../media/image120.png"/><Relationship Id="rId91" Type="http://schemas.openxmlformats.org/officeDocument/2006/relationships/image" Target="../media/image123.svg"/><Relationship Id="rId96"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38.png"/><Relationship Id="rId15" Type="http://schemas.openxmlformats.org/officeDocument/2006/relationships/image" Target="../media/image47.svg"/><Relationship Id="rId23" Type="http://schemas.openxmlformats.org/officeDocument/2006/relationships/image" Target="../media/image55.svg"/><Relationship Id="rId28" Type="http://schemas.openxmlformats.org/officeDocument/2006/relationships/image" Target="../media/image60.png"/><Relationship Id="rId36" Type="http://schemas.openxmlformats.org/officeDocument/2006/relationships/image" Target="../media/image68.png"/><Relationship Id="rId49" Type="http://schemas.openxmlformats.org/officeDocument/2006/relationships/image" Target="../media/image81.svg"/><Relationship Id="rId57" Type="http://schemas.openxmlformats.org/officeDocument/2006/relationships/image" Target="../media/image89.svg"/><Relationship Id="rId10" Type="http://schemas.openxmlformats.org/officeDocument/2006/relationships/image" Target="../media/image42.png"/><Relationship Id="rId31" Type="http://schemas.openxmlformats.org/officeDocument/2006/relationships/image" Target="../media/image63.svg"/><Relationship Id="rId44" Type="http://schemas.openxmlformats.org/officeDocument/2006/relationships/image" Target="../media/image76.png"/><Relationship Id="rId52" Type="http://schemas.openxmlformats.org/officeDocument/2006/relationships/image" Target="../media/image84.png"/><Relationship Id="rId60" Type="http://schemas.openxmlformats.org/officeDocument/2006/relationships/image" Target="../media/image92.png"/><Relationship Id="rId65" Type="http://schemas.openxmlformats.org/officeDocument/2006/relationships/image" Target="../media/image97.svg"/><Relationship Id="rId73" Type="http://schemas.openxmlformats.org/officeDocument/2006/relationships/image" Target="../media/image105.svg"/><Relationship Id="rId78" Type="http://schemas.openxmlformats.org/officeDocument/2006/relationships/image" Target="../media/image110.png"/><Relationship Id="rId81" Type="http://schemas.openxmlformats.org/officeDocument/2006/relationships/image" Target="../media/image113.svg"/><Relationship Id="rId86" Type="http://schemas.openxmlformats.org/officeDocument/2006/relationships/image" Target="../media/image118.png"/><Relationship Id="rId94" Type="http://schemas.openxmlformats.org/officeDocument/2006/relationships/image" Target="../media/image126.png"/><Relationship Id="rId99" Type="http://schemas.openxmlformats.org/officeDocument/2006/relationships/image" Target="../media/image131.svg"/><Relationship Id="rId101" Type="http://schemas.openxmlformats.org/officeDocument/2006/relationships/image" Target="../media/image133.svg"/><Relationship Id="rId4" Type="http://schemas.openxmlformats.org/officeDocument/2006/relationships/image" Target="../media/image36.png"/><Relationship Id="rId9" Type="http://schemas.openxmlformats.org/officeDocument/2006/relationships/image" Target="../media/image41.svg"/><Relationship Id="rId13" Type="http://schemas.openxmlformats.org/officeDocument/2006/relationships/image" Target="../media/image45.svg"/><Relationship Id="rId18" Type="http://schemas.openxmlformats.org/officeDocument/2006/relationships/image" Target="../media/image50.png"/><Relationship Id="rId39" Type="http://schemas.openxmlformats.org/officeDocument/2006/relationships/image" Target="../media/image71.svg"/><Relationship Id="rId34" Type="http://schemas.openxmlformats.org/officeDocument/2006/relationships/image" Target="../media/image66.png"/><Relationship Id="rId50" Type="http://schemas.openxmlformats.org/officeDocument/2006/relationships/image" Target="../media/image82.png"/><Relationship Id="rId55" Type="http://schemas.openxmlformats.org/officeDocument/2006/relationships/image" Target="../media/image87.svg"/><Relationship Id="rId76" Type="http://schemas.openxmlformats.org/officeDocument/2006/relationships/image" Target="../media/image108.png"/><Relationship Id="rId97" Type="http://schemas.openxmlformats.org/officeDocument/2006/relationships/image" Target="../media/image129.svg"/><Relationship Id="rId7" Type="http://schemas.openxmlformats.org/officeDocument/2006/relationships/image" Target="../media/image39.svg"/><Relationship Id="rId71" Type="http://schemas.openxmlformats.org/officeDocument/2006/relationships/image" Target="../media/image103.svg"/><Relationship Id="rId92" Type="http://schemas.openxmlformats.org/officeDocument/2006/relationships/image" Target="../media/image124.png"/><Relationship Id="rId2" Type="http://schemas.openxmlformats.org/officeDocument/2006/relationships/image" Target="../media/image34.png"/><Relationship Id="rId29" Type="http://schemas.openxmlformats.org/officeDocument/2006/relationships/image" Target="../media/image61.svg"/><Relationship Id="rId24" Type="http://schemas.openxmlformats.org/officeDocument/2006/relationships/image" Target="../media/image56.png"/><Relationship Id="rId40" Type="http://schemas.openxmlformats.org/officeDocument/2006/relationships/image" Target="../media/image72.png"/><Relationship Id="rId45" Type="http://schemas.openxmlformats.org/officeDocument/2006/relationships/image" Target="../media/image77.svg"/><Relationship Id="rId66" Type="http://schemas.openxmlformats.org/officeDocument/2006/relationships/image" Target="../media/image98.png"/><Relationship Id="rId87" Type="http://schemas.openxmlformats.org/officeDocument/2006/relationships/image" Target="../media/image119.svg"/><Relationship Id="rId61" Type="http://schemas.openxmlformats.org/officeDocument/2006/relationships/image" Target="../media/image93.svg"/><Relationship Id="rId82" Type="http://schemas.openxmlformats.org/officeDocument/2006/relationships/image" Target="../media/image114.png"/><Relationship Id="rId19" Type="http://schemas.openxmlformats.org/officeDocument/2006/relationships/image" Target="../media/image51.svg"/><Relationship Id="rId14" Type="http://schemas.openxmlformats.org/officeDocument/2006/relationships/image" Target="../media/image46.png"/><Relationship Id="rId30" Type="http://schemas.openxmlformats.org/officeDocument/2006/relationships/image" Target="../media/image62.png"/><Relationship Id="rId35" Type="http://schemas.openxmlformats.org/officeDocument/2006/relationships/image" Target="../media/image67.svg"/><Relationship Id="rId56" Type="http://schemas.openxmlformats.org/officeDocument/2006/relationships/image" Target="../media/image88.png"/><Relationship Id="rId77" Type="http://schemas.openxmlformats.org/officeDocument/2006/relationships/image" Target="../media/image109.svg"/><Relationship Id="rId100" Type="http://schemas.openxmlformats.org/officeDocument/2006/relationships/image" Target="../media/image132.png"/><Relationship Id="rId8" Type="http://schemas.openxmlformats.org/officeDocument/2006/relationships/image" Target="../media/image40.png"/><Relationship Id="rId51" Type="http://schemas.openxmlformats.org/officeDocument/2006/relationships/image" Target="../media/image83.svg"/><Relationship Id="rId72" Type="http://schemas.openxmlformats.org/officeDocument/2006/relationships/image" Target="../media/image104.png"/><Relationship Id="rId93" Type="http://schemas.openxmlformats.org/officeDocument/2006/relationships/image" Target="../media/image125.svg"/><Relationship Id="rId98" Type="http://schemas.openxmlformats.org/officeDocument/2006/relationships/image" Target="../media/image130.png"/><Relationship Id="rId3" Type="http://schemas.openxmlformats.org/officeDocument/2006/relationships/image" Target="../media/image3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2">
            <a:extLst>
              <a:ext uri="{FF2B5EF4-FFF2-40B4-BE49-F238E27FC236}">
                <a16:creationId xmlns:a16="http://schemas.microsoft.com/office/drawing/2014/main" id="{7E58B417-E6F8-E533-02FA-777BE987F31B}"/>
              </a:ext>
            </a:extLst>
          </p:cNvPr>
          <p:cNvSpPr/>
          <p:nvPr/>
        </p:nvSpPr>
        <p:spPr>
          <a:xfrm rot="16200000" flipV="1">
            <a:off x="4374724" y="-1977572"/>
            <a:ext cx="3442552" cy="10813144"/>
          </a:xfrm>
          <a:custGeom>
            <a:avLst/>
            <a:gdLst>
              <a:gd name="connsiteX0" fmla="*/ 896340 w 1056816"/>
              <a:gd name="connsiteY0" fmla="*/ 2736648 h 2954951"/>
              <a:gd name="connsiteX1" fmla="*/ 878303 w 1056816"/>
              <a:gd name="connsiteY1" fmla="*/ 2736648 h 2954951"/>
              <a:gd name="connsiteX2" fmla="*/ 860048 w 1056816"/>
              <a:gd name="connsiteY2" fmla="*/ 2762039 h 2954951"/>
              <a:gd name="connsiteX3" fmla="*/ 860048 w 1056816"/>
              <a:gd name="connsiteY3" fmla="*/ 2861198 h 2954951"/>
              <a:gd name="connsiteX4" fmla="*/ 847310 w 1056816"/>
              <a:gd name="connsiteY4" fmla="*/ 2873926 h 2954951"/>
              <a:gd name="connsiteX5" fmla="*/ 751226 w 1056816"/>
              <a:gd name="connsiteY5" fmla="*/ 2873926 h 2954951"/>
              <a:gd name="connsiteX6" fmla="*/ 531746 w 1056816"/>
              <a:gd name="connsiteY6" fmla="*/ 2953522 h 2954951"/>
              <a:gd name="connsiteX7" fmla="*/ 528523 w 1056816"/>
              <a:gd name="connsiteY7" fmla="*/ 2953497 h 2954951"/>
              <a:gd name="connsiteX8" fmla="*/ 525071 w 1056816"/>
              <a:gd name="connsiteY8" fmla="*/ 2953522 h 2954951"/>
              <a:gd name="connsiteX9" fmla="*/ 305591 w 1056816"/>
              <a:gd name="connsiteY9" fmla="*/ 2873926 h 2954951"/>
              <a:gd name="connsiteX10" fmla="*/ 209506 w 1056816"/>
              <a:gd name="connsiteY10" fmla="*/ 2873926 h 2954951"/>
              <a:gd name="connsiteX11" fmla="*/ 196768 w 1056816"/>
              <a:gd name="connsiteY11" fmla="*/ 2861198 h 2954951"/>
              <a:gd name="connsiteX12" fmla="*/ 196768 w 1056816"/>
              <a:gd name="connsiteY12" fmla="*/ 2762027 h 2954951"/>
              <a:gd name="connsiteX13" fmla="*/ 178514 w 1056816"/>
              <a:gd name="connsiteY13" fmla="*/ 2736648 h 2954951"/>
              <a:gd name="connsiteX14" fmla="*/ 160476 w 1056816"/>
              <a:gd name="connsiteY14" fmla="*/ 2736648 h 2954951"/>
              <a:gd name="connsiteX15" fmla="*/ 0 w 1056816"/>
              <a:gd name="connsiteY15" fmla="*/ 2576308 h 2954951"/>
              <a:gd name="connsiteX16" fmla="*/ 0 w 1056816"/>
              <a:gd name="connsiteY16" fmla="*/ 375784 h 2954951"/>
              <a:gd name="connsiteX17" fmla="*/ 160476 w 1056816"/>
              <a:gd name="connsiteY17" fmla="*/ 215445 h 2954951"/>
              <a:gd name="connsiteX18" fmla="*/ 178514 w 1056816"/>
              <a:gd name="connsiteY18" fmla="*/ 215445 h 2954951"/>
              <a:gd name="connsiteX19" fmla="*/ 196768 w 1056816"/>
              <a:gd name="connsiteY19" fmla="*/ 190054 h 2954951"/>
              <a:gd name="connsiteX20" fmla="*/ 196768 w 1056816"/>
              <a:gd name="connsiteY20" fmla="*/ 90882 h 2954951"/>
              <a:gd name="connsiteX21" fmla="*/ 209506 w 1056816"/>
              <a:gd name="connsiteY21" fmla="*/ 78155 h 2954951"/>
              <a:gd name="connsiteX22" fmla="*/ 305603 w 1056816"/>
              <a:gd name="connsiteY22" fmla="*/ 78155 h 2954951"/>
              <a:gd name="connsiteX23" fmla="*/ 525071 w 1056816"/>
              <a:gd name="connsiteY23" fmla="*/ -1429 h 2954951"/>
              <a:gd name="connsiteX24" fmla="*/ 528408 w 1056816"/>
              <a:gd name="connsiteY24" fmla="*/ -1417 h 2954951"/>
              <a:gd name="connsiteX25" fmla="*/ 531746 w 1056816"/>
              <a:gd name="connsiteY25" fmla="*/ -1429 h 2954951"/>
              <a:gd name="connsiteX26" fmla="*/ 751200 w 1056816"/>
              <a:gd name="connsiteY26" fmla="*/ 78155 h 2954951"/>
              <a:gd name="connsiteX27" fmla="*/ 847310 w 1056816"/>
              <a:gd name="connsiteY27" fmla="*/ 78155 h 2954951"/>
              <a:gd name="connsiteX28" fmla="*/ 860048 w 1056816"/>
              <a:gd name="connsiteY28" fmla="*/ 90882 h 2954951"/>
              <a:gd name="connsiteX29" fmla="*/ 860048 w 1056816"/>
              <a:gd name="connsiteY29" fmla="*/ 190054 h 2954951"/>
              <a:gd name="connsiteX30" fmla="*/ 878303 w 1056816"/>
              <a:gd name="connsiteY30" fmla="*/ 215445 h 2954951"/>
              <a:gd name="connsiteX31" fmla="*/ 896340 w 1056816"/>
              <a:gd name="connsiteY31" fmla="*/ 215445 h 2954951"/>
              <a:gd name="connsiteX32" fmla="*/ 1056816 w 1056816"/>
              <a:gd name="connsiteY32" fmla="*/ 375784 h 2954951"/>
              <a:gd name="connsiteX33" fmla="*/ 1056816 w 1056816"/>
              <a:gd name="connsiteY33" fmla="*/ 2576308 h 2954951"/>
              <a:gd name="connsiteX34" fmla="*/ 896340 w 1056816"/>
              <a:gd name="connsiteY34" fmla="*/ 2736648 h 295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6816" h="2954951">
                <a:moveTo>
                  <a:pt x="896340" y="2736648"/>
                </a:moveTo>
                <a:lnTo>
                  <a:pt x="878303" y="2736648"/>
                </a:lnTo>
                <a:cubicBezTo>
                  <a:pt x="872570" y="2745010"/>
                  <a:pt x="866545" y="2753372"/>
                  <a:pt x="860048" y="2762039"/>
                </a:cubicBezTo>
                <a:lnTo>
                  <a:pt x="860048" y="2861198"/>
                </a:lnTo>
                <a:cubicBezTo>
                  <a:pt x="860048" y="2868224"/>
                  <a:pt x="854342" y="2873926"/>
                  <a:pt x="847310" y="2873926"/>
                </a:cubicBezTo>
                <a:lnTo>
                  <a:pt x="751226" y="2873926"/>
                </a:lnTo>
                <a:cubicBezTo>
                  <a:pt x="682146" y="2926745"/>
                  <a:pt x="608328" y="2953522"/>
                  <a:pt x="531746" y="2953522"/>
                </a:cubicBezTo>
                <a:lnTo>
                  <a:pt x="528523" y="2953497"/>
                </a:lnTo>
                <a:lnTo>
                  <a:pt x="525071" y="2953522"/>
                </a:lnTo>
                <a:cubicBezTo>
                  <a:pt x="448488" y="2953522"/>
                  <a:pt x="374670" y="2926745"/>
                  <a:pt x="305591" y="2873926"/>
                </a:cubicBezTo>
                <a:lnTo>
                  <a:pt x="209506" y="2873926"/>
                </a:lnTo>
                <a:cubicBezTo>
                  <a:pt x="202474" y="2873926"/>
                  <a:pt x="196768" y="2868224"/>
                  <a:pt x="196768" y="2861198"/>
                </a:cubicBezTo>
                <a:lnTo>
                  <a:pt x="196768" y="2762027"/>
                </a:lnTo>
                <a:cubicBezTo>
                  <a:pt x="190220" y="2753321"/>
                  <a:pt x="184208" y="2744946"/>
                  <a:pt x="178514" y="2736648"/>
                </a:cubicBezTo>
                <a:lnTo>
                  <a:pt x="160476" y="2736648"/>
                </a:lnTo>
                <a:cubicBezTo>
                  <a:pt x="71984" y="2736648"/>
                  <a:pt x="0" y="2664726"/>
                  <a:pt x="0" y="2576308"/>
                </a:cubicBezTo>
                <a:lnTo>
                  <a:pt x="0" y="375784"/>
                </a:lnTo>
                <a:cubicBezTo>
                  <a:pt x="0" y="287367"/>
                  <a:pt x="71984" y="215445"/>
                  <a:pt x="160476" y="215445"/>
                </a:cubicBezTo>
                <a:lnTo>
                  <a:pt x="178514" y="215445"/>
                </a:lnTo>
                <a:cubicBezTo>
                  <a:pt x="184221" y="207121"/>
                  <a:pt x="190246" y="198747"/>
                  <a:pt x="196768" y="190054"/>
                </a:cubicBezTo>
                <a:lnTo>
                  <a:pt x="196768" y="90882"/>
                </a:lnTo>
                <a:cubicBezTo>
                  <a:pt x="196768" y="83857"/>
                  <a:pt x="202474" y="78155"/>
                  <a:pt x="209506" y="78155"/>
                </a:cubicBezTo>
                <a:lnTo>
                  <a:pt x="305603" y="78155"/>
                </a:lnTo>
                <a:cubicBezTo>
                  <a:pt x="374683" y="25337"/>
                  <a:pt x="448501" y="-1429"/>
                  <a:pt x="525071" y="-1429"/>
                </a:cubicBezTo>
                <a:lnTo>
                  <a:pt x="528408" y="-1417"/>
                </a:lnTo>
                <a:lnTo>
                  <a:pt x="531746" y="-1429"/>
                </a:lnTo>
                <a:cubicBezTo>
                  <a:pt x="608315" y="-1429"/>
                  <a:pt x="682121" y="25337"/>
                  <a:pt x="751200" y="78155"/>
                </a:cubicBezTo>
                <a:lnTo>
                  <a:pt x="847310" y="78155"/>
                </a:lnTo>
                <a:cubicBezTo>
                  <a:pt x="854342" y="78155"/>
                  <a:pt x="860048" y="83857"/>
                  <a:pt x="860048" y="90882"/>
                </a:cubicBezTo>
                <a:lnTo>
                  <a:pt x="860048" y="190054"/>
                </a:lnTo>
                <a:cubicBezTo>
                  <a:pt x="866571" y="198747"/>
                  <a:pt x="872596" y="207121"/>
                  <a:pt x="878303" y="215445"/>
                </a:cubicBezTo>
                <a:lnTo>
                  <a:pt x="896340" y="215445"/>
                </a:lnTo>
                <a:cubicBezTo>
                  <a:pt x="984832" y="215445"/>
                  <a:pt x="1056816" y="287367"/>
                  <a:pt x="1056816" y="375784"/>
                </a:cubicBezTo>
                <a:lnTo>
                  <a:pt x="1056816" y="2576308"/>
                </a:lnTo>
                <a:cubicBezTo>
                  <a:pt x="1056816" y="2664726"/>
                  <a:pt x="984832" y="2736648"/>
                  <a:pt x="896340" y="2736648"/>
                </a:cubicBezTo>
                <a:close/>
              </a:path>
            </a:pathLst>
          </a:custGeom>
          <a:noFill/>
          <a:ln w="38100">
            <a:solidFill>
              <a:srgbClr val="374155"/>
            </a:solidFill>
          </a:ln>
          <a:effectLst/>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4" name="Group 3">
            <a:extLst>
              <a:ext uri="{FF2B5EF4-FFF2-40B4-BE49-F238E27FC236}">
                <a16:creationId xmlns:a16="http://schemas.microsoft.com/office/drawing/2014/main" id="{D7F9F096-915F-55D2-45A3-1C26427E6C9C}"/>
              </a:ext>
            </a:extLst>
          </p:cNvPr>
          <p:cNvGrpSpPr/>
          <p:nvPr/>
        </p:nvGrpSpPr>
        <p:grpSpPr>
          <a:xfrm>
            <a:off x="172109" y="2647665"/>
            <a:ext cx="1034635" cy="1137834"/>
            <a:chOff x="4198803" y="47278"/>
            <a:chExt cx="4354360" cy="4788682"/>
          </a:xfrm>
        </p:grpSpPr>
        <p:grpSp>
          <p:nvGrpSpPr>
            <p:cNvPr id="5" name="Group 4">
              <a:extLst>
                <a:ext uri="{FF2B5EF4-FFF2-40B4-BE49-F238E27FC236}">
                  <a16:creationId xmlns:a16="http://schemas.microsoft.com/office/drawing/2014/main" id="{9903E1CF-9E03-770F-96D9-2F7A548DBF5D}"/>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24" name="Freeform: Shape 23">
                <a:extLst>
                  <a:ext uri="{FF2B5EF4-FFF2-40B4-BE49-F238E27FC236}">
                    <a16:creationId xmlns:a16="http://schemas.microsoft.com/office/drawing/2014/main" id="{F1A8AFEF-E6F9-00DF-98FE-DC0A12D45EAD}"/>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5" name="Freeform: Shape 24">
                <a:extLst>
                  <a:ext uri="{FF2B5EF4-FFF2-40B4-BE49-F238E27FC236}">
                    <a16:creationId xmlns:a16="http://schemas.microsoft.com/office/drawing/2014/main" id="{70D2AD50-265B-6B1E-3C25-5D1B3545571D}"/>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 name="Group 5">
              <a:extLst>
                <a:ext uri="{FF2B5EF4-FFF2-40B4-BE49-F238E27FC236}">
                  <a16:creationId xmlns:a16="http://schemas.microsoft.com/office/drawing/2014/main" id="{31C729BE-9D17-C490-B30D-7A73E910ADF7}"/>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22" name="Freeform: Shape 21">
                <a:extLst>
                  <a:ext uri="{FF2B5EF4-FFF2-40B4-BE49-F238E27FC236}">
                    <a16:creationId xmlns:a16="http://schemas.microsoft.com/office/drawing/2014/main" id="{A1432BB6-A5CD-208E-F526-21123921BAA5}"/>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3" name="Freeform: Shape 22">
                <a:extLst>
                  <a:ext uri="{FF2B5EF4-FFF2-40B4-BE49-F238E27FC236}">
                    <a16:creationId xmlns:a16="http://schemas.microsoft.com/office/drawing/2014/main" id="{C4C8F422-C0B6-1491-4A0A-44B22CED54F9}"/>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 name="Group 6">
              <a:extLst>
                <a:ext uri="{FF2B5EF4-FFF2-40B4-BE49-F238E27FC236}">
                  <a16:creationId xmlns:a16="http://schemas.microsoft.com/office/drawing/2014/main" id="{ED6C070D-9BEF-993B-26CC-5596CF27A7B2}"/>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16" name="Group 15">
                <a:extLst>
                  <a:ext uri="{FF2B5EF4-FFF2-40B4-BE49-F238E27FC236}">
                    <a16:creationId xmlns:a16="http://schemas.microsoft.com/office/drawing/2014/main" id="{22678F86-B2D0-981E-080B-B7C293B376F2}"/>
                  </a:ext>
                </a:extLst>
              </p:cNvPr>
              <p:cNvGrpSpPr/>
              <p:nvPr/>
            </p:nvGrpSpPr>
            <p:grpSpPr>
              <a:xfrm>
                <a:off x="6026777" y="1516201"/>
                <a:ext cx="2526386" cy="2821194"/>
                <a:chOff x="5887195" y="1650771"/>
                <a:chExt cx="2526386" cy="2821194"/>
              </a:xfrm>
            </p:grpSpPr>
            <p:sp>
              <p:nvSpPr>
                <p:cNvPr id="20" name="Freeform: Shape 19">
                  <a:extLst>
                    <a:ext uri="{FF2B5EF4-FFF2-40B4-BE49-F238E27FC236}">
                      <a16:creationId xmlns:a16="http://schemas.microsoft.com/office/drawing/2014/main" id="{CB2A591A-471B-0AA5-4B8F-28C782DA0B33}"/>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Freeform: Shape 20">
                  <a:extLst>
                    <a:ext uri="{FF2B5EF4-FFF2-40B4-BE49-F238E27FC236}">
                      <a16:creationId xmlns:a16="http://schemas.microsoft.com/office/drawing/2014/main" id="{BF6A1FD7-1B36-15C3-FA7C-2BD03C4EE398}"/>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7" name="Group 16">
                <a:extLst>
                  <a:ext uri="{FF2B5EF4-FFF2-40B4-BE49-F238E27FC236}">
                    <a16:creationId xmlns:a16="http://schemas.microsoft.com/office/drawing/2014/main" id="{11FB32F5-58E0-B3F4-6BDA-152A060AF77A}"/>
                  </a:ext>
                </a:extLst>
              </p:cNvPr>
              <p:cNvGrpSpPr/>
              <p:nvPr/>
            </p:nvGrpSpPr>
            <p:grpSpPr>
              <a:xfrm rot="10532368">
                <a:off x="4198803" y="1499244"/>
                <a:ext cx="2526386" cy="2821194"/>
                <a:chOff x="5887195" y="1650771"/>
                <a:chExt cx="2526386" cy="2821194"/>
              </a:xfrm>
            </p:grpSpPr>
            <p:sp>
              <p:nvSpPr>
                <p:cNvPr id="18" name="Freeform: Shape 17">
                  <a:extLst>
                    <a:ext uri="{FF2B5EF4-FFF2-40B4-BE49-F238E27FC236}">
                      <a16:creationId xmlns:a16="http://schemas.microsoft.com/office/drawing/2014/main" id="{20583280-7862-0172-B63C-03C75863DB2F}"/>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9" name="Freeform: Shape 18">
                  <a:extLst>
                    <a:ext uri="{FF2B5EF4-FFF2-40B4-BE49-F238E27FC236}">
                      <a16:creationId xmlns:a16="http://schemas.microsoft.com/office/drawing/2014/main" id="{ABA00B69-0707-F931-22F2-5386F4007283}"/>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8" name="Freeform: Shape 7">
              <a:extLst>
                <a:ext uri="{FF2B5EF4-FFF2-40B4-BE49-F238E27FC236}">
                  <a16:creationId xmlns:a16="http://schemas.microsoft.com/office/drawing/2014/main" id="{2FBDCF25-3623-8C96-455A-D8232EC565DC}"/>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Freeform: Shape 8">
              <a:extLst>
                <a:ext uri="{FF2B5EF4-FFF2-40B4-BE49-F238E27FC236}">
                  <a16:creationId xmlns:a16="http://schemas.microsoft.com/office/drawing/2014/main" id="{FFF6D2CF-2F49-494C-D588-FFBD48BCEC67}"/>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Freeform: Shape 9">
              <a:extLst>
                <a:ext uri="{FF2B5EF4-FFF2-40B4-BE49-F238E27FC236}">
                  <a16:creationId xmlns:a16="http://schemas.microsoft.com/office/drawing/2014/main" id="{36A45B93-8B88-AAB7-40EB-9D921A5BAF41}"/>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Freeform: Shape 10">
              <a:extLst>
                <a:ext uri="{FF2B5EF4-FFF2-40B4-BE49-F238E27FC236}">
                  <a16:creationId xmlns:a16="http://schemas.microsoft.com/office/drawing/2014/main" id="{74C5ED55-0F30-6953-1E6B-FB20417872CF}"/>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Freeform: Shape 11">
              <a:extLst>
                <a:ext uri="{FF2B5EF4-FFF2-40B4-BE49-F238E27FC236}">
                  <a16:creationId xmlns:a16="http://schemas.microsoft.com/office/drawing/2014/main" id="{457343AA-3B07-DC8B-8084-207FED4C36C7}"/>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 name="Freeform: Shape 12">
              <a:extLst>
                <a:ext uri="{FF2B5EF4-FFF2-40B4-BE49-F238E27FC236}">
                  <a16:creationId xmlns:a16="http://schemas.microsoft.com/office/drawing/2014/main" id="{6B5F5209-6164-10AB-1214-DF4D10D93A0A}"/>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 name="Freeform: Shape 13">
              <a:extLst>
                <a:ext uri="{FF2B5EF4-FFF2-40B4-BE49-F238E27FC236}">
                  <a16:creationId xmlns:a16="http://schemas.microsoft.com/office/drawing/2014/main" id="{32113575-89DC-657B-1B19-718FF5E4F638}"/>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Freeform: Shape 14">
              <a:extLst>
                <a:ext uri="{FF2B5EF4-FFF2-40B4-BE49-F238E27FC236}">
                  <a16:creationId xmlns:a16="http://schemas.microsoft.com/office/drawing/2014/main" id="{4D91FA97-88B2-31A2-544E-5D5607B4B5A1}"/>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26" name="Group 25">
            <a:extLst>
              <a:ext uri="{FF2B5EF4-FFF2-40B4-BE49-F238E27FC236}">
                <a16:creationId xmlns:a16="http://schemas.microsoft.com/office/drawing/2014/main" id="{10CECF43-136A-483D-E58E-2575195B76CA}"/>
              </a:ext>
            </a:extLst>
          </p:cNvPr>
          <p:cNvGrpSpPr/>
          <p:nvPr/>
        </p:nvGrpSpPr>
        <p:grpSpPr>
          <a:xfrm>
            <a:off x="10977571" y="2817463"/>
            <a:ext cx="1034635" cy="1137834"/>
            <a:chOff x="4198803" y="47278"/>
            <a:chExt cx="4354360" cy="4788682"/>
          </a:xfrm>
        </p:grpSpPr>
        <p:grpSp>
          <p:nvGrpSpPr>
            <p:cNvPr id="27" name="Group 26">
              <a:extLst>
                <a:ext uri="{FF2B5EF4-FFF2-40B4-BE49-F238E27FC236}">
                  <a16:creationId xmlns:a16="http://schemas.microsoft.com/office/drawing/2014/main" id="{58B97543-98D9-1EEA-D054-8A9941DE4B37}"/>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46" name="Freeform: Shape 45">
                <a:extLst>
                  <a:ext uri="{FF2B5EF4-FFF2-40B4-BE49-F238E27FC236}">
                    <a16:creationId xmlns:a16="http://schemas.microsoft.com/office/drawing/2014/main" id="{47154E64-ED62-26E9-1446-15335089D0D5}"/>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7" name="Freeform: Shape 46">
                <a:extLst>
                  <a:ext uri="{FF2B5EF4-FFF2-40B4-BE49-F238E27FC236}">
                    <a16:creationId xmlns:a16="http://schemas.microsoft.com/office/drawing/2014/main" id="{D4216E6C-BF6C-4CCF-F495-D6E7A3F8350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28" name="Group 27">
              <a:extLst>
                <a:ext uri="{FF2B5EF4-FFF2-40B4-BE49-F238E27FC236}">
                  <a16:creationId xmlns:a16="http://schemas.microsoft.com/office/drawing/2014/main" id="{C6B8ED63-9578-4EE4-1211-322E43B9D3AD}"/>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44" name="Freeform: Shape 43">
                <a:extLst>
                  <a:ext uri="{FF2B5EF4-FFF2-40B4-BE49-F238E27FC236}">
                    <a16:creationId xmlns:a16="http://schemas.microsoft.com/office/drawing/2014/main" id="{A58F805E-0C3C-C945-EADE-1F96BF0CE39F}"/>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5" name="Freeform: Shape 44">
                <a:extLst>
                  <a:ext uri="{FF2B5EF4-FFF2-40B4-BE49-F238E27FC236}">
                    <a16:creationId xmlns:a16="http://schemas.microsoft.com/office/drawing/2014/main" id="{2B5F0270-1DF3-61B7-59FC-90808F378463}"/>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29" name="Group 28">
              <a:extLst>
                <a:ext uri="{FF2B5EF4-FFF2-40B4-BE49-F238E27FC236}">
                  <a16:creationId xmlns:a16="http://schemas.microsoft.com/office/drawing/2014/main" id="{47B4DCB3-76F5-D53F-07A3-2488F93D566B}"/>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38" name="Group 37">
                <a:extLst>
                  <a:ext uri="{FF2B5EF4-FFF2-40B4-BE49-F238E27FC236}">
                    <a16:creationId xmlns:a16="http://schemas.microsoft.com/office/drawing/2014/main" id="{A691B47E-28A0-B967-D639-C6169BF8C6C6}"/>
                  </a:ext>
                </a:extLst>
              </p:cNvPr>
              <p:cNvGrpSpPr/>
              <p:nvPr/>
            </p:nvGrpSpPr>
            <p:grpSpPr>
              <a:xfrm>
                <a:off x="6026777" y="1516201"/>
                <a:ext cx="2526386" cy="2821194"/>
                <a:chOff x="5887195" y="1650771"/>
                <a:chExt cx="2526386" cy="2821194"/>
              </a:xfrm>
            </p:grpSpPr>
            <p:sp>
              <p:nvSpPr>
                <p:cNvPr id="42" name="Freeform: Shape 41">
                  <a:extLst>
                    <a:ext uri="{FF2B5EF4-FFF2-40B4-BE49-F238E27FC236}">
                      <a16:creationId xmlns:a16="http://schemas.microsoft.com/office/drawing/2014/main" id="{005F3083-69E8-687F-FBF0-0D22D81C644E}"/>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3" name="Freeform: Shape 42">
                  <a:extLst>
                    <a:ext uri="{FF2B5EF4-FFF2-40B4-BE49-F238E27FC236}">
                      <a16:creationId xmlns:a16="http://schemas.microsoft.com/office/drawing/2014/main" id="{B227ED9D-7DDF-4040-2CBE-E02E7D9FE99E}"/>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39" name="Group 38">
                <a:extLst>
                  <a:ext uri="{FF2B5EF4-FFF2-40B4-BE49-F238E27FC236}">
                    <a16:creationId xmlns:a16="http://schemas.microsoft.com/office/drawing/2014/main" id="{69353A09-B9D7-6CD5-F185-8B2471DB204E}"/>
                  </a:ext>
                </a:extLst>
              </p:cNvPr>
              <p:cNvGrpSpPr/>
              <p:nvPr/>
            </p:nvGrpSpPr>
            <p:grpSpPr>
              <a:xfrm rot="10532368">
                <a:off x="4198803" y="1499244"/>
                <a:ext cx="2526386" cy="2821194"/>
                <a:chOff x="5887195" y="1650771"/>
                <a:chExt cx="2526386" cy="2821194"/>
              </a:xfrm>
            </p:grpSpPr>
            <p:sp>
              <p:nvSpPr>
                <p:cNvPr id="40" name="Freeform: Shape 39">
                  <a:extLst>
                    <a:ext uri="{FF2B5EF4-FFF2-40B4-BE49-F238E27FC236}">
                      <a16:creationId xmlns:a16="http://schemas.microsoft.com/office/drawing/2014/main" id="{93453FE5-172D-C72D-AD34-79D01C37315F}"/>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1" name="Freeform: Shape 40">
                  <a:extLst>
                    <a:ext uri="{FF2B5EF4-FFF2-40B4-BE49-F238E27FC236}">
                      <a16:creationId xmlns:a16="http://schemas.microsoft.com/office/drawing/2014/main" id="{BC4F9C05-9A4B-ACF1-52FC-B79EE5E887FB}"/>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30" name="Freeform: Shape 29">
              <a:extLst>
                <a:ext uri="{FF2B5EF4-FFF2-40B4-BE49-F238E27FC236}">
                  <a16:creationId xmlns:a16="http://schemas.microsoft.com/office/drawing/2014/main" id="{1B18133B-1BAF-C49C-EC62-9EE57151EC07}"/>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1" name="Freeform: Shape 30">
              <a:extLst>
                <a:ext uri="{FF2B5EF4-FFF2-40B4-BE49-F238E27FC236}">
                  <a16:creationId xmlns:a16="http://schemas.microsoft.com/office/drawing/2014/main" id="{8C0B87BA-98C7-D89B-C99E-43ABE3FBA28A}"/>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2" name="Freeform: Shape 31">
              <a:extLst>
                <a:ext uri="{FF2B5EF4-FFF2-40B4-BE49-F238E27FC236}">
                  <a16:creationId xmlns:a16="http://schemas.microsoft.com/office/drawing/2014/main" id="{3A63EBCA-9146-95C9-BA4C-A8D1AB46BFA3}"/>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3" name="Freeform: Shape 32">
              <a:extLst>
                <a:ext uri="{FF2B5EF4-FFF2-40B4-BE49-F238E27FC236}">
                  <a16:creationId xmlns:a16="http://schemas.microsoft.com/office/drawing/2014/main" id="{14358920-CFB8-026D-C16A-22F8D99DD786}"/>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4" name="Freeform: Shape 33">
              <a:extLst>
                <a:ext uri="{FF2B5EF4-FFF2-40B4-BE49-F238E27FC236}">
                  <a16:creationId xmlns:a16="http://schemas.microsoft.com/office/drawing/2014/main" id="{3FA033ED-49C1-D12D-1510-1B6750BAA922}"/>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5" name="Freeform: Shape 34">
              <a:extLst>
                <a:ext uri="{FF2B5EF4-FFF2-40B4-BE49-F238E27FC236}">
                  <a16:creationId xmlns:a16="http://schemas.microsoft.com/office/drawing/2014/main" id="{0FD6A2EF-59A9-1D4E-AC36-8A8C5FC5C871}"/>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6" name="Freeform: Shape 35">
              <a:extLst>
                <a:ext uri="{FF2B5EF4-FFF2-40B4-BE49-F238E27FC236}">
                  <a16:creationId xmlns:a16="http://schemas.microsoft.com/office/drawing/2014/main" id="{E45C0F08-9C21-9C67-3F72-16A8DB9CC4FF}"/>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7" name="Freeform: Shape 36">
              <a:extLst>
                <a:ext uri="{FF2B5EF4-FFF2-40B4-BE49-F238E27FC236}">
                  <a16:creationId xmlns:a16="http://schemas.microsoft.com/office/drawing/2014/main" id="{933BC67B-C8ED-F669-BBD6-196073862931}"/>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pic>
        <p:nvPicPr>
          <p:cNvPr id="49" name="Picture 48">
            <a:extLst>
              <a:ext uri="{FF2B5EF4-FFF2-40B4-BE49-F238E27FC236}">
                <a16:creationId xmlns:a16="http://schemas.microsoft.com/office/drawing/2014/main" id="{6AD31D43-285B-9ED6-F70D-33DDF52DF02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t="14426"/>
          <a:stretch/>
        </p:blipFill>
        <p:spPr>
          <a:xfrm>
            <a:off x="1379974" y="1550504"/>
            <a:ext cx="9589097" cy="3761332"/>
          </a:xfrm>
          <a:prstGeom prst="rect">
            <a:avLst/>
          </a:prstGeom>
        </p:spPr>
      </p:pic>
    </p:spTree>
    <p:extLst>
      <p:ext uri="{BB962C8B-B14F-4D97-AF65-F5344CB8AC3E}">
        <p14:creationId xmlns:p14="http://schemas.microsoft.com/office/powerpoint/2010/main" val="22269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750"/>
                                        <p:tgtEl>
                                          <p:spTgt spid="2"/>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750" fill="hold"/>
                                        <p:tgtEl>
                                          <p:spTgt spid="26"/>
                                        </p:tgtEl>
                                        <p:attrNameLst>
                                          <p:attrName>ppt_w</p:attrName>
                                        </p:attrNameLst>
                                      </p:cBhvr>
                                      <p:tavLst>
                                        <p:tav tm="0">
                                          <p:val>
                                            <p:fltVal val="0"/>
                                          </p:val>
                                        </p:tav>
                                        <p:tav tm="100000">
                                          <p:val>
                                            <p:strVal val="#ppt_w"/>
                                          </p:val>
                                        </p:tav>
                                      </p:tavLst>
                                    </p:anim>
                                    <p:anim calcmode="lin" valueType="num">
                                      <p:cBhvr>
                                        <p:cTn id="12" dur="750" fill="hold"/>
                                        <p:tgtEl>
                                          <p:spTgt spid="26"/>
                                        </p:tgtEl>
                                        <p:attrNameLst>
                                          <p:attrName>ppt_h</p:attrName>
                                        </p:attrNameLst>
                                      </p:cBhvr>
                                      <p:tavLst>
                                        <p:tav tm="0">
                                          <p:val>
                                            <p:fltVal val="0"/>
                                          </p:val>
                                        </p:tav>
                                        <p:tav tm="100000">
                                          <p:val>
                                            <p:strVal val="#ppt_h"/>
                                          </p:val>
                                        </p:tav>
                                      </p:tavLst>
                                    </p:anim>
                                    <p:animEffect transition="in" filter="fade">
                                      <p:cBhvr>
                                        <p:cTn id="13" dur="750"/>
                                        <p:tgtEl>
                                          <p:spTgt spid="2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750" fill="hold"/>
                                        <p:tgtEl>
                                          <p:spTgt spid="49"/>
                                        </p:tgtEl>
                                        <p:attrNameLst>
                                          <p:attrName>ppt_w</p:attrName>
                                        </p:attrNameLst>
                                      </p:cBhvr>
                                      <p:tavLst>
                                        <p:tav tm="0">
                                          <p:val>
                                            <p:fltVal val="0"/>
                                          </p:val>
                                        </p:tav>
                                        <p:tav tm="100000">
                                          <p:val>
                                            <p:strVal val="#ppt_w"/>
                                          </p:val>
                                        </p:tav>
                                      </p:tavLst>
                                    </p:anim>
                                    <p:anim calcmode="lin" valueType="num">
                                      <p:cBhvr>
                                        <p:cTn id="24" dur="750" fill="hold"/>
                                        <p:tgtEl>
                                          <p:spTgt spid="49"/>
                                        </p:tgtEl>
                                        <p:attrNameLst>
                                          <p:attrName>ppt_h</p:attrName>
                                        </p:attrNameLst>
                                      </p:cBhvr>
                                      <p:tavLst>
                                        <p:tav tm="0">
                                          <p:val>
                                            <p:fltVal val="0"/>
                                          </p:val>
                                        </p:tav>
                                        <p:tav tm="100000">
                                          <p:val>
                                            <p:strVal val="#ppt_h"/>
                                          </p:val>
                                        </p:tav>
                                      </p:tavLst>
                                    </p:anim>
                                    <p:animEffect transition="in" filter="fade">
                                      <p:cBhvr>
                                        <p:cTn id="2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FC11BCFA-32D7-49BB-77B2-FD24775E2F16}"/>
              </a:ext>
            </a:extLst>
          </p:cNvPr>
          <p:cNvSpPr/>
          <p:nvPr/>
        </p:nvSpPr>
        <p:spPr>
          <a:xfrm rot="16200000">
            <a:off x="3127318" y="-617101"/>
            <a:ext cx="5937363" cy="809220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solidFill>
              <a:schemeClr val="bg1"/>
            </a:solid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4DF0F1D6-63C3-D7B8-B7D3-5BF295344EC7}"/>
              </a:ext>
            </a:extLst>
          </p:cNvPr>
          <p:cNvGrpSpPr/>
          <p:nvPr/>
        </p:nvGrpSpPr>
        <p:grpSpPr>
          <a:xfrm>
            <a:off x="418889" y="7508"/>
            <a:ext cx="822082" cy="3192892"/>
            <a:chOff x="316314" y="618483"/>
            <a:chExt cx="767386" cy="2980459"/>
          </a:xfrm>
        </p:grpSpPr>
        <p:sp>
          <p:nvSpPr>
            <p:cNvPr id="6" name="Freeform: Shape 5">
              <a:extLst>
                <a:ext uri="{FF2B5EF4-FFF2-40B4-BE49-F238E27FC236}">
                  <a16:creationId xmlns:a16="http://schemas.microsoft.com/office/drawing/2014/main" id="{EE0DB872-A64D-7104-E3DF-B676FEDECAC7}"/>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2858A9D-3894-12E7-2A62-859B7E804C93}"/>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E615B08-7BB5-68D9-D52F-22EC9CE4AE5D}"/>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2164E19-314F-4F20-A5E4-2A4DA5A0FB94}"/>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79D243C-B716-78E9-5F55-50B81DEDB058}"/>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43088DC-D416-B78B-43DF-CAE9FF5911B3}"/>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12B128C-E649-6FCF-11CF-0E25EA716149}"/>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1DFD36-51B5-A9FE-5284-F4B15EB81E1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20F1666-A356-0BD6-2503-AAB4FB26CDF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B1872B7-2476-3BC2-D706-77042AE34692}"/>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FC82307-1526-EE60-8CFA-8E3BA6A08FD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05E3AC3-C53E-65BE-0A49-43B10446E1C2}"/>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8FBFF56-07C4-D7F1-2821-7F71F069AA4C}"/>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CF64851-25D3-9BC6-9A51-6822A21EB794}"/>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8F6C82-E62C-CC60-0827-10C41AC43BE9}"/>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0214767-D20D-7F6E-DAA7-22590BF6F642}"/>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5E75F30-492F-049F-E849-0B88D5245398}"/>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3" name="Group 22">
            <a:extLst>
              <a:ext uri="{FF2B5EF4-FFF2-40B4-BE49-F238E27FC236}">
                <a16:creationId xmlns:a16="http://schemas.microsoft.com/office/drawing/2014/main" id="{F802B936-9E4F-8A4E-5347-D352CC8B4DEC}"/>
              </a:ext>
            </a:extLst>
          </p:cNvPr>
          <p:cNvGrpSpPr/>
          <p:nvPr/>
        </p:nvGrpSpPr>
        <p:grpSpPr>
          <a:xfrm>
            <a:off x="1924462" y="0"/>
            <a:ext cx="982316" cy="1796633"/>
            <a:chOff x="1544679" y="618482"/>
            <a:chExt cx="803152" cy="1468947"/>
          </a:xfrm>
        </p:grpSpPr>
        <p:sp>
          <p:nvSpPr>
            <p:cNvPr id="24" name="Freeform: Shape 23">
              <a:extLst>
                <a:ext uri="{FF2B5EF4-FFF2-40B4-BE49-F238E27FC236}">
                  <a16:creationId xmlns:a16="http://schemas.microsoft.com/office/drawing/2014/main" id="{4AD38A23-5E30-01A9-AFE4-7E7F40E9232F}"/>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3D198B8-9FB7-3EA9-41D0-4A311CB40A9C}"/>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05E83FB-4013-84F5-02B5-68A191CD593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D751700-6ABF-1478-655C-602C94B66ECE}"/>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A0B5425-5B15-CB90-EE91-AF34ACF43132}"/>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9362446-F8D9-A727-6DBD-17383C01CBE7}"/>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EABE8361-E6DD-4C82-8169-1A730508D99A}"/>
              </a:ext>
            </a:extLst>
          </p:cNvPr>
          <p:cNvGrpSpPr/>
          <p:nvPr/>
        </p:nvGrpSpPr>
        <p:grpSpPr>
          <a:xfrm>
            <a:off x="10996859" y="5513695"/>
            <a:ext cx="1337658" cy="1471082"/>
            <a:chOff x="4198803" y="47278"/>
            <a:chExt cx="4354360" cy="4788682"/>
          </a:xfrm>
        </p:grpSpPr>
        <p:grpSp>
          <p:nvGrpSpPr>
            <p:cNvPr id="53" name="Group 52">
              <a:extLst>
                <a:ext uri="{FF2B5EF4-FFF2-40B4-BE49-F238E27FC236}">
                  <a16:creationId xmlns:a16="http://schemas.microsoft.com/office/drawing/2014/main" id="{09A1109C-3CD4-58EF-1F13-7CB3D89A969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72" name="Freeform: Shape 71">
                <a:extLst>
                  <a:ext uri="{FF2B5EF4-FFF2-40B4-BE49-F238E27FC236}">
                    <a16:creationId xmlns:a16="http://schemas.microsoft.com/office/drawing/2014/main" id="{CB87DAF3-1B47-29F9-937A-7050CDA190B6}"/>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A6493A3A-64AD-6736-C771-401D15FCCBA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4" name="Group 53">
              <a:extLst>
                <a:ext uri="{FF2B5EF4-FFF2-40B4-BE49-F238E27FC236}">
                  <a16:creationId xmlns:a16="http://schemas.microsoft.com/office/drawing/2014/main" id="{9C854FDD-716D-5CC6-6651-A99A86BD356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70" name="Freeform: Shape 69">
                <a:extLst>
                  <a:ext uri="{FF2B5EF4-FFF2-40B4-BE49-F238E27FC236}">
                    <a16:creationId xmlns:a16="http://schemas.microsoft.com/office/drawing/2014/main" id="{2931A090-B060-A058-57A8-E30B69966683}"/>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C621882B-D94B-2247-1D68-1C0B590AB2ED}"/>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5" name="Group 54">
              <a:extLst>
                <a:ext uri="{FF2B5EF4-FFF2-40B4-BE49-F238E27FC236}">
                  <a16:creationId xmlns:a16="http://schemas.microsoft.com/office/drawing/2014/main" id="{2A0BD70B-2322-1C9F-0FEB-32BAEA04E5E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4" name="Group 63">
                <a:extLst>
                  <a:ext uri="{FF2B5EF4-FFF2-40B4-BE49-F238E27FC236}">
                    <a16:creationId xmlns:a16="http://schemas.microsoft.com/office/drawing/2014/main" id="{305A3A39-79B1-D1D6-3E7A-8B0C9BA24003}"/>
                  </a:ext>
                </a:extLst>
              </p:cNvPr>
              <p:cNvGrpSpPr/>
              <p:nvPr/>
            </p:nvGrpSpPr>
            <p:grpSpPr>
              <a:xfrm>
                <a:off x="6026777" y="1516201"/>
                <a:ext cx="2526386" cy="2821194"/>
                <a:chOff x="5887195" y="1650771"/>
                <a:chExt cx="2526386" cy="2821194"/>
              </a:xfrm>
            </p:grpSpPr>
            <p:sp>
              <p:nvSpPr>
                <p:cNvPr id="68" name="Freeform: Shape 67">
                  <a:extLst>
                    <a:ext uri="{FF2B5EF4-FFF2-40B4-BE49-F238E27FC236}">
                      <a16:creationId xmlns:a16="http://schemas.microsoft.com/office/drawing/2014/main" id="{C0CE1AC3-EADD-AAC8-B351-4E2446F5CB7A}"/>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9" name="Freeform: Shape 68">
                  <a:extLst>
                    <a:ext uri="{FF2B5EF4-FFF2-40B4-BE49-F238E27FC236}">
                      <a16:creationId xmlns:a16="http://schemas.microsoft.com/office/drawing/2014/main" id="{7AEC3E7F-BC48-AB46-0A1E-8FC54AF96E3B}"/>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5" name="Group 64">
                <a:extLst>
                  <a:ext uri="{FF2B5EF4-FFF2-40B4-BE49-F238E27FC236}">
                    <a16:creationId xmlns:a16="http://schemas.microsoft.com/office/drawing/2014/main" id="{9CC3CF65-C8FB-4F14-6D05-0E27B2CBA922}"/>
                  </a:ext>
                </a:extLst>
              </p:cNvPr>
              <p:cNvGrpSpPr/>
              <p:nvPr/>
            </p:nvGrpSpPr>
            <p:grpSpPr>
              <a:xfrm rot="10532368">
                <a:off x="4198803" y="1499244"/>
                <a:ext cx="2526386" cy="2821194"/>
                <a:chOff x="5887195" y="1650771"/>
                <a:chExt cx="2526386" cy="2821194"/>
              </a:xfrm>
            </p:grpSpPr>
            <p:sp>
              <p:nvSpPr>
                <p:cNvPr id="66" name="Freeform: Shape 65">
                  <a:extLst>
                    <a:ext uri="{FF2B5EF4-FFF2-40B4-BE49-F238E27FC236}">
                      <a16:creationId xmlns:a16="http://schemas.microsoft.com/office/drawing/2014/main" id="{BF6AA9C7-BF00-C16F-99B2-7473C7B0BC2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Freeform: Shape 66">
                  <a:extLst>
                    <a:ext uri="{FF2B5EF4-FFF2-40B4-BE49-F238E27FC236}">
                      <a16:creationId xmlns:a16="http://schemas.microsoft.com/office/drawing/2014/main" id="{EEF5B1F5-F8CB-9A7B-1AD1-1512E403DF9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6" name="Freeform: Shape 55">
              <a:extLst>
                <a:ext uri="{FF2B5EF4-FFF2-40B4-BE49-F238E27FC236}">
                  <a16:creationId xmlns:a16="http://schemas.microsoft.com/office/drawing/2014/main" id="{8B663627-9888-F530-6288-286C4373E886}"/>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7" name="Freeform: Shape 56">
              <a:extLst>
                <a:ext uri="{FF2B5EF4-FFF2-40B4-BE49-F238E27FC236}">
                  <a16:creationId xmlns:a16="http://schemas.microsoft.com/office/drawing/2014/main" id="{1502C132-AAC9-3143-C030-E235FA3A73DC}"/>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83591231-1E3F-95A6-5C9D-DB2585D677F5}"/>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340C75DD-CAFF-DD70-DBA2-D1497DD87FBE}"/>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61DF215F-0901-81B6-9FE9-5FE16DEF6158}"/>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1" name="Freeform: Shape 60">
              <a:extLst>
                <a:ext uri="{FF2B5EF4-FFF2-40B4-BE49-F238E27FC236}">
                  <a16:creationId xmlns:a16="http://schemas.microsoft.com/office/drawing/2014/main" id="{9A1C78E1-6554-B6D8-68FD-590D43033060}"/>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66C69C01-ED64-AE31-86CD-53C50690570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47D38063-8408-5EA5-78C4-AA9F78DAF0B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 name="TextBox 1">
            <a:extLst>
              <a:ext uri="{FF2B5EF4-FFF2-40B4-BE49-F238E27FC236}">
                <a16:creationId xmlns:a16="http://schemas.microsoft.com/office/drawing/2014/main" id="{6C449013-948E-3618-7F4B-EE93262C7C03}"/>
              </a:ext>
            </a:extLst>
          </p:cNvPr>
          <p:cNvSpPr txBox="1"/>
          <p:nvPr/>
        </p:nvSpPr>
        <p:spPr>
          <a:xfrm>
            <a:off x="3313042" y="1491977"/>
            <a:ext cx="5565914" cy="1862048"/>
          </a:xfrm>
          <a:prstGeom prst="rect">
            <a:avLst/>
          </a:prstGeom>
          <a:noFill/>
        </p:spPr>
        <p:txBody>
          <a:bodyPr wrap="square" rtlCol="0">
            <a:spAutoFit/>
          </a:bodyPr>
          <a:lstStyle/>
          <a:p>
            <a:pPr algn="ctr">
              <a:lnSpc>
                <a:spcPct val="150000"/>
              </a:lnSpc>
            </a:pPr>
            <a:r>
              <a:rPr lang="fa-IR"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اصلی را بنویسید</a:t>
            </a:r>
            <a:endParaRPr lang="en-US"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4BD6F2C5-4F8D-EF95-9AB8-C449D43DA9A6}"/>
              </a:ext>
            </a:extLst>
          </p:cNvPr>
          <p:cNvSpPr txBox="1"/>
          <p:nvPr/>
        </p:nvSpPr>
        <p:spPr>
          <a:xfrm>
            <a:off x="3071703" y="3187062"/>
            <a:ext cx="6048592" cy="2185214"/>
          </a:xfrm>
          <a:prstGeom prst="rect">
            <a:avLst/>
          </a:prstGeom>
          <a:noFill/>
        </p:spPr>
        <p:txBody>
          <a:bodyPr wrap="square">
            <a:spAutoFit/>
          </a:bodyPr>
          <a:lstStyle/>
          <a:p>
            <a:pPr algn="ctr" rtl="1">
              <a:lnSpc>
                <a:spcPct val="300000"/>
              </a:lnSpc>
            </a:pP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30" name="TextBox 29">
            <a:extLst>
              <a:ext uri="{FF2B5EF4-FFF2-40B4-BE49-F238E27FC236}">
                <a16:creationId xmlns:a16="http://schemas.microsoft.com/office/drawing/2014/main" id="{0115779F-C8E8-2F61-818F-0315CC9293DA}"/>
              </a:ext>
            </a:extLst>
          </p:cNvPr>
          <p:cNvSpPr txBox="1"/>
          <p:nvPr/>
        </p:nvSpPr>
        <p:spPr>
          <a:xfrm>
            <a:off x="4797286" y="654741"/>
            <a:ext cx="2544417" cy="1107996"/>
          </a:xfrm>
          <a:prstGeom prst="rect">
            <a:avLst/>
          </a:prstGeom>
          <a:noFill/>
        </p:spPr>
        <p:txBody>
          <a:bodyPr wrap="square" rtlCol="0">
            <a:spAutoFit/>
          </a:bodyPr>
          <a:lstStyle/>
          <a:p>
            <a:pPr algn="ctr"/>
            <a:r>
              <a:rPr lang="fa-IR"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rPr>
              <a:t>2</a:t>
            </a:r>
            <a:endParaRPr lang="en-US"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endParaRPr>
          </a:p>
        </p:txBody>
      </p:sp>
    </p:spTree>
    <p:extLst>
      <p:ext uri="{BB962C8B-B14F-4D97-AF65-F5344CB8AC3E}">
        <p14:creationId xmlns:p14="http://schemas.microsoft.com/office/powerpoint/2010/main" val="946881046"/>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750" fill="hold"/>
                                        <p:tgtEl>
                                          <p:spTgt spid="52"/>
                                        </p:tgtEl>
                                        <p:attrNameLst>
                                          <p:attrName>ppt_w</p:attrName>
                                        </p:attrNameLst>
                                      </p:cBhvr>
                                      <p:tavLst>
                                        <p:tav tm="0">
                                          <p:val>
                                            <p:fltVal val="0"/>
                                          </p:val>
                                        </p:tav>
                                        <p:tav tm="100000">
                                          <p:val>
                                            <p:strVal val="#ppt_w"/>
                                          </p:val>
                                        </p:tav>
                                      </p:tavLst>
                                    </p:anim>
                                    <p:anim calcmode="lin" valueType="num">
                                      <p:cBhvr>
                                        <p:cTn id="8" dur="750" fill="hold"/>
                                        <p:tgtEl>
                                          <p:spTgt spid="52"/>
                                        </p:tgtEl>
                                        <p:attrNameLst>
                                          <p:attrName>ppt_h</p:attrName>
                                        </p:attrNameLst>
                                      </p:cBhvr>
                                      <p:tavLst>
                                        <p:tav tm="0">
                                          <p:val>
                                            <p:fltVal val="0"/>
                                          </p:val>
                                        </p:tav>
                                        <p:tav tm="100000">
                                          <p:val>
                                            <p:strVal val="#ppt_h"/>
                                          </p:val>
                                        </p:tav>
                                      </p:tavLst>
                                    </p:anim>
                                    <p:animEffect transition="in" filter="fade">
                                      <p:cBhvr>
                                        <p:cTn id="9" dur="750"/>
                                        <p:tgtEl>
                                          <p:spTgt spid="52"/>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750"/>
                                        <p:tgtEl>
                                          <p:spTgt spid="2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750"/>
                                        <p:tgtEl>
                                          <p:spTgt spid="5"/>
                                        </p:tgtEl>
                                      </p:cBhvr>
                                    </p:animEffect>
                                  </p:childTnLst>
                                </p:cTn>
                              </p:par>
                            </p:childTnLst>
                          </p:cTn>
                        </p:par>
                        <p:par>
                          <p:cTn id="18" fill="hold">
                            <p:stCondLst>
                              <p:cond delay="225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750" fill="hold"/>
                                        <p:tgtEl>
                                          <p:spTgt spid="4"/>
                                        </p:tgtEl>
                                        <p:attrNameLst>
                                          <p:attrName>ppt_x</p:attrName>
                                        </p:attrNameLst>
                                      </p:cBhvr>
                                      <p:tavLst>
                                        <p:tav tm="0">
                                          <p:val>
                                            <p:strVal val="#ppt_x"/>
                                          </p:val>
                                        </p:tav>
                                        <p:tav tm="100000">
                                          <p:val>
                                            <p:strVal val="#ppt_x"/>
                                          </p:val>
                                        </p:tav>
                                      </p:tavLst>
                                    </p:anim>
                                    <p:anim calcmode="lin" valueType="num">
                                      <p:cBhvr additive="base">
                                        <p:cTn id="22" dur="75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750" fill="hold"/>
                                        <p:tgtEl>
                                          <p:spTgt spid="30"/>
                                        </p:tgtEl>
                                        <p:attrNameLst>
                                          <p:attrName>ppt_x</p:attrName>
                                        </p:attrNameLst>
                                      </p:cBhvr>
                                      <p:tavLst>
                                        <p:tav tm="0">
                                          <p:val>
                                            <p:strVal val="#ppt_x"/>
                                          </p:val>
                                        </p:tav>
                                        <p:tav tm="100000">
                                          <p:val>
                                            <p:strVal val="#ppt_x"/>
                                          </p:val>
                                        </p:tav>
                                      </p:tavLst>
                                    </p:anim>
                                    <p:anim calcmode="lin" valueType="num">
                                      <p:cBhvr additive="base">
                                        <p:cTn id="27" dur="75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3750"/>
                            </p:stCondLst>
                            <p:childTnLst>
                              <p:par>
                                <p:cTn id="29" presetID="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ppt_x"/>
                                          </p:val>
                                        </p:tav>
                                        <p:tav tm="100000">
                                          <p:val>
                                            <p:strVal val="#ppt_x"/>
                                          </p:val>
                                        </p:tav>
                                      </p:tavLst>
                                    </p:anim>
                                    <p:anim calcmode="lin" valueType="num">
                                      <p:cBhvr additive="base">
                                        <p:cTn id="32" dur="75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750" fill="hold"/>
                                        <p:tgtEl>
                                          <p:spTgt spid="3"/>
                                        </p:tgtEl>
                                        <p:attrNameLst>
                                          <p:attrName>ppt_x</p:attrName>
                                        </p:attrNameLst>
                                      </p:cBhvr>
                                      <p:tavLst>
                                        <p:tav tm="0">
                                          <p:val>
                                            <p:strVal val="#ppt_x"/>
                                          </p:val>
                                        </p:tav>
                                        <p:tav tm="100000">
                                          <p:val>
                                            <p:strVal val="#ppt_x"/>
                                          </p:val>
                                        </p:tav>
                                      </p:tavLst>
                                    </p:anim>
                                    <p:anim calcmode="lin" valueType="num">
                                      <p:cBhvr additive="base">
                                        <p:cTn id="37"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31F485D3-8F2A-E17B-0DE4-080694E3552B}"/>
              </a:ext>
            </a:extLst>
          </p:cNvPr>
          <p:cNvGrpSpPr/>
          <p:nvPr/>
        </p:nvGrpSpPr>
        <p:grpSpPr>
          <a:xfrm>
            <a:off x="8749536" y="1515606"/>
            <a:ext cx="2235201" cy="4511679"/>
            <a:chOff x="8749536" y="1515606"/>
            <a:chExt cx="2235201" cy="4511679"/>
          </a:xfrm>
        </p:grpSpPr>
        <p:sp>
          <p:nvSpPr>
            <p:cNvPr id="6" name="Rectangle: Top Corners Rounded 5">
              <a:extLst>
                <a:ext uri="{FF2B5EF4-FFF2-40B4-BE49-F238E27FC236}">
                  <a16:creationId xmlns:a16="http://schemas.microsoft.com/office/drawing/2014/main" id="{39D4285D-CAAD-BBFA-29F0-15EA17D767F1}"/>
                </a:ext>
              </a:extLst>
            </p:cNvPr>
            <p:cNvSpPr/>
            <p:nvPr/>
          </p:nvSpPr>
          <p:spPr>
            <a:xfrm>
              <a:off x="8749536" y="2863171"/>
              <a:ext cx="2235199" cy="3164114"/>
            </a:xfrm>
            <a:prstGeom prst="round2SameRect">
              <a:avLst>
                <a:gd name="adj1" fmla="val 0"/>
                <a:gd name="adj2" fmla="val 50000"/>
              </a:avLst>
            </a:pr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sp>
          <p:nvSpPr>
            <p:cNvPr id="7" name="Freeform 5">
              <a:extLst>
                <a:ext uri="{FF2B5EF4-FFF2-40B4-BE49-F238E27FC236}">
                  <a16:creationId xmlns:a16="http://schemas.microsoft.com/office/drawing/2014/main" id="{8F6AC8D2-4750-4712-E0A3-E2C30400CA1C}"/>
                </a:ext>
              </a:extLst>
            </p:cNvPr>
            <p:cNvSpPr>
              <a:spLocks/>
            </p:cNvSpPr>
            <p:nvPr/>
          </p:nvSpPr>
          <p:spPr bwMode="auto">
            <a:xfrm>
              <a:off x="8749537" y="1515606"/>
              <a:ext cx="2235200" cy="2568544"/>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grpSp>
      <p:grpSp>
        <p:nvGrpSpPr>
          <p:cNvPr id="4" name="Group 3">
            <a:extLst>
              <a:ext uri="{FF2B5EF4-FFF2-40B4-BE49-F238E27FC236}">
                <a16:creationId xmlns:a16="http://schemas.microsoft.com/office/drawing/2014/main" id="{878C4366-AFEE-7CC8-7194-40A7EA61EF34}"/>
              </a:ext>
            </a:extLst>
          </p:cNvPr>
          <p:cNvGrpSpPr/>
          <p:nvPr/>
        </p:nvGrpSpPr>
        <p:grpSpPr>
          <a:xfrm>
            <a:off x="5152643" y="1515606"/>
            <a:ext cx="2235200" cy="4511679"/>
            <a:chOff x="5152643" y="1515606"/>
            <a:chExt cx="2235200" cy="4511679"/>
          </a:xfrm>
        </p:grpSpPr>
        <p:sp>
          <p:nvSpPr>
            <p:cNvPr id="9" name="Rectangle: Top Corners Rounded 8">
              <a:extLst>
                <a:ext uri="{FF2B5EF4-FFF2-40B4-BE49-F238E27FC236}">
                  <a16:creationId xmlns:a16="http://schemas.microsoft.com/office/drawing/2014/main" id="{1F06EECE-85FD-3291-4896-BDA2EA32520D}"/>
                </a:ext>
              </a:extLst>
            </p:cNvPr>
            <p:cNvSpPr/>
            <p:nvPr/>
          </p:nvSpPr>
          <p:spPr>
            <a:xfrm>
              <a:off x="5152644" y="2863171"/>
              <a:ext cx="2235199" cy="3164114"/>
            </a:xfrm>
            <a:prstGeom prst="round2SameRect">
              <a:avLst>
                <a:gd name="adj1" fmla="val 0"/>
                <a:gd name="adj2" fmla="val 50000"/>
              </a:avLst>
            </a:pr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sp>
          <p:nvSpPr>
            <p:cNvPr id="10" name="Freeform 5">
              <a:extLst>
                <a:ext uri="{FF2B5EF4-FFF2-40B4-BE49-F238E27FC236}">
                  <a16:creationId xmlns:a16="http://schemas.microsoft.com/office/drawing/2014/main" id="{977FA0B4-502E-B4AA-B241-AE27269D32EE}"/>
                </a:ext>
              </a:extLst>
            </p:cNvPr>
            <p:cNvSpPr>
              <a:spLocks/>
            </p:cNvSpPr>
            <p:nvPr/>
          </p:nvSpPr>
          <p:spPr bwMode="auto">
            <a:xfrm>
              <a:off x="5152643" y="1515606"/>
              <a:ext cx="2235200" cy="2568544"/>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grpSp>
      <p:grpSp>
        <p:nvGrpSpPr>
          <p:cNvPr id="8" name="Group 7">
            <a:extLst>
              <a:ext uri="{FF2B5EF4-FFF2-40B4-BE49-F238E27FC236}">
                <a16:creationId xmlns:a16="http://schemas.microsoft.com/office/drawing/2014/main" id="{61BAD244-3B50-3B86-4E63-BCFB19512A6C}"/>
              </a:ext>
            </a:extLst>
          </p:cNvPr>
          <p:cNvGrpSpPr/>
          <p:nvPr/>
        </p:nvGrpSpPr>
        <p:grpSpPr>
          <a:xfrm>
            <a:off x="1555750" y="1515606"/>
            <a:ext cx="2235200" cy="4511679"/>
            <a:chOff x="1555750" y="1515606"/>
            <a:chExt cx="2235200" cy="4511679"/>
          </a:xfrm>
        </p:grpSpPr>
        <p:sp>
          <p:nvSpPr>
            <p:cNvPr id="12" name="Rectangle: Top Corners Rounded 11">
              <a:extLst>
                <a:ext uri="{FF2B5EF4-FFF2-40B4-BE49-F238E27FC236}">
                  <a16:creationId xmlns:a16="http://schemas.microsoft.com/office/drawing/2014/main" id="{97FDA9D4-261D-2DD2-6DB6-477527ECF747}"/>
                </a:ext>
              </a:extLst>
            </p:cNvPr>
            <p:cNvSpPr/>
            <p:nvPr/>
          </p:nvSpPr>
          <p:spPr>
            <a:xfrm>
              <a:off x="1555750" y="2863171"/>
              <a:ext cx="2235199" cy="3164114"/>
            </a:xfrm>
            <a:prstGeom prst="round2SameRect">
              <a:avLst>
                <a:gd name="adj1" fmla="val 0"/>
                <a:gd name="adj2" fmla="val 50000"/>
              </a:avLst>
            </a:pr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sp>
          <p:nvSpPr>
            <p:cNvPr id="13" name="Freeform 5">
              <a:extLst>
                <a:ext uri="{FF2B5EF4-FFF2-40B4-BE49-F238E27FC236}">
                  <a16:creationId xmlns:a16="http://schemas.microsoft.com/office/drawing/2014/main" id="{848C5847-7493-DB08-7A56-AF0753A29DFD}"/>
                </a:ext>
              </a:extLst>
            </p:cNvPr>
            <p:cNvSpPr>
              <a:spLocks/>
            </p:cNvSpPr>
            <p:nvPr/>
          </p:nvSpPr>
          <p:spPr bwMode="auto">
            <a:xfrm>
              <a:off x="1555750" y="1515606"/>
              <a:ext cx="2235200" cy="2568544"/>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2"/>
                </a:solidFill>
              </a:endParaRPr>
            </a:p>
          </p:txBody>
        </p:sp>
      </p:grpSp>
      <p:pic>
        <p:nvPicPr>
          <p:cNvPr id="37" name="Picture Placeholder 36">
            <a:extLst>
              <a:ext uri="{FF2B5EF4-FFF2-40B4-BE49-F238E27FC236}">
                <a16:creationId xmlns:a16="http://schemas.microsoft.com/office/drawing/2014/main" id="{8E49ACA7-9A0A-852C-7DD3-0E4E60F34C3F}"/>
              </a:ext>
            </a:extLst>
          </p:cNvPr>
          <p:cNvPicPr>
            <a:picLocks noGrp="1" noChangeAspect="1"/>
          </p:cNvPicPr>
          <p:nvPr>
            <p:ph type="pic" sz="quarter" idx="12"/>
          </p:nvPr>
        </p:nvPicPr>
        <p:blipFill>
          <a:blip r:embed="rId2" cstate="hqprint">
            <a:extLst>
              <a:ext uri="{28A0092B-C50C-407E-A947-70E740481C1C}">
                <a14:useLocalDpi xmlns:a14="http://schemas.microsoft.com/office/drawing/2010/main"/>
              </a:ext>
            </a:extLst>
          </a:blip>
          <a:srcRect/>
          <a:stretch>
            <a:fillRect/>
          </a:stretch>
        </p:blipFill>
        <p:spPr>
          <a:ln>
            <a:solidFill>
              <a:schemeClr val="bg1"/>
            </a:solidFill>
          </a:ln>
        </p:spPr>
      </p:pic>
      <p:pic>
        <p:nvPicPr>
          <p:cNvPr id="35" name="Picture Placeholder 34">
            <a:extLst>
              <a:ext uri="{FF2B5EF4-FFF2-40B4-BE49-F238E27FC236}">
                <a16:creationId xmlns:a16="http://schemas.microsoft.com/office/drawing/2014/main" id="{8D92F088-2003-DF6C-0FA4-75D45534E8F0}"/>
              </a:ext>
            </a:extLst>
          </p:cNvPr>
          <p:cNvPicPr>
            <a:picLocks noGrp="1" noChangeAspect="1"/>
          </p:cNvPicPr>
          <p:nvPr>
            <p:ph type="pic" sz="quarter" idx="11"/>
          </p:nvPr>
        </p:nvPicPr>
        <p:blipFill>
          <a:blip r:embed="rId3" cstate="hqprint">
            <a:extLst>
              <a:ext uri="{28A0092B-C50C-407E-A947-70E740481C1C}">
                <a14:useLocalDpi xmlns:a14="http://schemas.microsoft.com/office/drawing/2010/main"/>
              </a:ext>
            </a:extLst>
          </a:blip>
          <a:srcRect/>
          <a:stretch>
            <a:fillRect/>
          </a:stretch>
        </p:blipFill>
        <p:spPr>
          <a:ln>
            <a:solidFill>
              <a:schemeClr val="bg1"/>
            </a:solidFill>
          </a:ln>
        </p:spPr>
      </p:pic>
      <p:grpSp>
        <p:nvGrpSpPr>
          <p:cNvPr id="2" name="Group 1">
            <a:extLst>
              <a:ext uri="{FF2B5EF4-FFF2-40B4-BE49-F238E27FC236}">
                <a16:creationId xmlns:a16="http://schemas.microsoft.com/office/drawing/2014/main" id="{C8EC073D-7EF4-4235-F561-46FD7D64CA7A}"/>
              </a:ext>
            </a:extLst>
          </p:cNvPr>
          <p:cNvGrpSpPr/>
          <p:nvPr/>
        </p:nvGrpSpPr>
        <p:grpSpPr>
          <a:xfrm>
            <a:off x="174584" y="-25113"/>
            <a:ext cx="1353217" cy="4174373"/>
            <a:chOff x="174584" y="-25113"/>
            <a:chExt cx="1353217" cy="4174373"/>
          </a:xfrm>
        </p:grpSpPr>
        <p:grpSp>
          <p:nvGrpSpPr>
            <p:cNvPr id="15" name="Group 14">
              <a:extLst>
                <a:ext uri="{FF2B5EF4-FFF2-40B4-BE49-F238E27FC236}">
                  <a16:creationId xmlns:a16="http://schemas.microsoft.com/office/drawing/2014/main" id="{CC3D951D-53FB-3071-F3B3-72BB8ED9B317}"/>
                </a:ext>
              </a:extLst>
            </p:cNvPr>
            <p:cNvGrpSpPr/>
            <p:nvPr/>
          </p:nvGrpSpPr>
          <p:grpSpPr>
            <a:xfrm>
              <a:off x="174584" y="7508"/>
              <a:ext cx="1066387" cy="4141752"/>
              <a:chOff x="316314" y="618483"/>
              <a:chExt cx="767386" cy="2980459"/>
            </a:xfrm>
          </p:grpSpPr>
          <p:sp>
            <p:nvSpPr>
              <p:cNvPr id="16" name="Freeform: Shape 15">
                <a:extLst>
                  <a:ext uri="{FF2B5EF4-FFF2-40B4-BE49-F238E27FC236}">
                    <a16:creationId xmlns:a16="http://schemas.microsoft.com/office/drawing/2014/main" id="{C9D425B2-4553-1D28-7BED-1A9FAA5C1EBF}"/>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DF443BD-140D-F2F5-FE11-38A66498652F}"/>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DC51B91B-3F60-487D-491B-734874E40C2C}"/>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A1A50D4-6657-561B-C0D8-5F0B311D8124}"/>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7216A840-689E-6A97-C08A-33CF9A67934F}"/>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5AA2F0D-E010-EE60-90C3-FE087EA4570C}"/>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9879C95-69C1-9EDC-289B-EA27AFE0B6EA}"/>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DA07210-A671-DDD5-853B-1AB0F45FC1D1}"/>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7191CB8-8D9D-E526-E809-78959D1FE668}"/>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3F5A429E-2993-5DD8-4E9C-36788BFCB450}"/>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B12AA483-A990-0F47-4146-965C7CA0FE5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E921801C-2771-DC32-C416-DA1FA7402239}"/>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D858668-0AB0-8E0E-D424-63097858368C}"/>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74C5373-1A4D-990A-61DA-06A741C1869F}"/>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485A294-B565-81D5-E665-5A2D5067E008}"/>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28ED330-7D27-F15F-F4DE-8190FECDAEDA}"/>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7DAE7D2-3D1E-8E1B-EB59-D0796291B9B0}"/>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40" name="Group 39">
              <a:extLst>
                <a:ext uri="{FF2B5EF4-FFF2-40B4-BE49-F238E27FC236}">
                  <a16:creationId xmlns:a16="http://schemas.microsoft.com/office/drawing/2014/main" id="{9476A160-5708-859B-33F8-F226B328CC0F}"/>
                </a:ext>
              </a:extLst>
            </p:cNvPr>
            <p:cNvGrpSpPr/>
            <p:nvPr/>
          </p:nvGrpSpPr>
          <p:grpSpPr>
            <a:xfrm>
              <a:off x="1175451" y="-25113"/>
              <a:ext cx="352350" cy="1589934"/>
              <a:chOff x="1378593" y="-24757"/>
              <a:chExt cx="352350" cy="1589934"/>
            </a:xfrm>
          </p:grpSpPr>
          <p:sp>
            <p:nvSpPr>
              <p:cNvPr id="41" name="Freeform: Shape 40">
                <a:extLst>
                  <a:ext uri="{FF2B5EF4-FFF2-40B4-BE49-F238E27FC236}">
                    <a16:creationId xmlns:a16="http://schemas.microsoft.com/office/drawing/2014/main" id="{9D01655C-04A8-7688-C5EF-87D4C467B5BC}"/>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AE2DB37D-5397-3315-BBF9-75A62CF2CA83}"/>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4559CCC-8365-6700-4965-4CC5C5750F5D}"/>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53CC009D-548F-F945-AB85-067A3CD8D660}"/>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16848014-94E2-29C8-A92F-5120C67AFB77}"/>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5AFDA367-9F73-502B-1769-76FF74D87BB3}"/>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8A362ACD-994F-A746-AC21-A7BA5CC8937F}"/>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A89ABCB7-2387-0A31-6C09-5CF4D620D066}"/>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26A70A84-EF91-52A4-ED00-332E6683FB9C}"/>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AA3B6F35-6B76-42AE-DD06-EB494C05DB2A}"/>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8B8ED8A1-BCC1-7818-6E0B-F3935A8FB539}"/>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465DFF37-8D81-96C9-1261-3D33C87E741B}"/>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F33DA27D-40F1-5E52-461A-22B30EED4E0E}"/>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437A13D0-68DE-B0D4-B685-A0249FD39D3D}"/>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09F3FD4-F88C-0911-7012-5CB3D06C9ED3}"/>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4881905-5A29-4337-2A26-5CB840AF24CD}"/>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E88BF43-8B27-CFF4-43B4-FF7810FEDA72}"/>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grpSp>
        <p:nvGrpSpPr>
          <p:cNvPr id="94" name="Group 93">
            <a:extLst>
              <a:ext uri="{FF2B5EF4-FFF2-40B4-BE49-F238E27FC236}">
                <a16:creationId xmlns:a16="http://schemas.microsoft.com/office/drawing/2014/main" id="{A1B02074-17E6-6F34-7435-BEF0321BE995}"/>
              </a:ext>
            </a:extLst>
          </p:cNvPr>
          <p:cNvGrpSpPr/>
          <p:nvPr/>
        </p:nvGrpSpPr>
        <p:grpSpPr>
          <a:xfrm flipH="1">
            <a:off x="10730919" y="-32313"/>
            <a:ext cx="1353217" cy="4174373"/>
            <a:chOff x="6442869" y="85030"/>
            <a:chExt cx="1353217" cy="4174373"/>
          </a:xfrm>
        </p:grpSpPr>
        <p:grpSp>
          <p:nvGrpSpPr>
            <p:cNvPr id="58" name="Group 57">
              <a:extLst>
                <a:ext uri="{FF2B5EF4-FFF2-40B4-BE49-F238E27FC236}">
                  <a16:creationId xmlns:a16="http://schemas.microsoft.com/office/drawing/2014/main" id="{B0699B5D-2634-3A4C-248F-47C18457C915}"/>
                </a:ext>
              </a:extLst>
            </p:cNvPr>
            <p:cNvGrpSpPr/>
            <p:nvPr/>
          </p:nvGrpSpPr>
          <p:grpSpPr>
            <a:xfrm>
              <a:off x="6442869" y="117651"/>
              <a:ext cx="1066387" cy="4141752"/>
              <a:chOff x="316314" y="618483"/>
              <a:chExt cx="767386" cy="2980459"/>
            </a:xfrm>
          </p:grpSpPr>
          <p:sp>
            <p:nvSpPr>
              <p:cNvPr id="59" name="Freeform: Shape 58">
                <a:extLst>
                  <a:ext uri="{FF2B5EF4-FFF2-40B4-BE49-F238E27FC236}">
                    <a16:creationId xmlns:a16="http://schemas.microsoft.com/office/drawing/2014/main" id="{E7109744-8714-F477-8C46-F3F42904B542}"/>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90D63BBE-5AEF-1BD3-F022-A41974231E57}"/>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43C8421A-0658-9A81-E26F-8E27BB86920F}"/>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329D1E1-53F4-4238-7E81-512F34322750}"/>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37D415F0-59F2-53AF-BB5B-6055768DDCF6}"/>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BE509D0D-BDE4-3C92-9F7D-E3D1D9F1E35F}"/>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1F30601-1DD2-0983-4B12-14688E05E02A}"/>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B4B0B2C4-A344-A932-FFCE-455896C7F0BB}"/>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F2ACF90C-69E9-2D71-44EE-20B4247EDB7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6B89C525-40A6-2DBF-353C-6E73B0E4D24D}"/>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2A5FFBBE-9E6D-C9BC-8CF8-0BBEB080B09A}"/>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867F5400-D5BC-E6A5-7160-AAD11DD2D981}"/>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8EECDED9-0B2B-CE66-34BA-370FD2A093F5}"/>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E54D6AE-68D7-AC3B-0453-335638DDDDF4}"/>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A30FD318-2B4B-D8B5-061A-C35EF05A4167}"/>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82AB28E5-BD86-592D-32CB-0BA767E865C6}"/>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1349A1C3-D399-CED1-0618-9750907F198C}"/>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76" name="Group 75">
              <a:extLst>
                <a:ext uri="{FF2B5EF4-FFF2-40B4-BE49-F238E27FC236}">
                  <a16:creationId xmlns:a16="http://schemas.microsoft.com/office/drawing/2014/main" id="{D7ECCE61-D041-2B69-7FF7-0FB500653958}"/>
                </a:ext>
              </a:extLst>
            </p:cNvPr>
            <p:cNvGrpSpPr/>
            <p:nvPr/>
          </p:nvGrpSpPr>
          <p:grpSpPr>
            <a:xfrm>
              <a:off x="7443736" y="85030"/>
              <a:ext cx="352350" cy="1589934"/>
              <a:chOff x="1378593" y="-24757"/>
              <a:chExt cx="352350" cy="1589934"/>
            </a:xfrm>
          </p:grpSpPr>
          <p:sp>
            <p:nvSpPr>
              <p:cNvPr id="77" name="Freeform: Shape 76">
                <a:extLst>
                  <a:ext uri="{FF2B5EF4-FFF2-40B4-BE49-F238E27FC236}">
                    <a16:creationId xmlns:a16="http://schemas.microsoft.com/office/drawing/2014/main" id="{E87310E0-3223-84E9-7F75-56949050D596}"/>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5D4CF823-79A7-CE4A-EF03-19A5C929BD23}"/>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1202B754-F730-7ADC-14E6-DAFDE70EFD70}"/>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671C74AD-4968-6789-A1EA-3852B72D8CDD}"/>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3ECDE3EA-8F4B-0F18-E6C4-0AE9143E7037}"/>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FF946904-CB90-D428-7681-AAC8DD6E6189}"/>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A140D257-C354-9CF5-3BD1-6B69042DCF09}"/>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00794C64-AC0B-5AD1-39F4-CBA820384ABB}"/>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EB3AEF30-CAB5-24C9-3931-7BFB1CEFA116}"/>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A05D2D1F-356B-70AF-706D-3BAC91E7E4EC}"/>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FA295D7A-23FA-9B63-5BF8-A59441D8C8EF}"/>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44DE9BE5-C02D-E6D7-1E96-803B413A9E98}"/>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58D4FC9C-C8BA-EA7D-C6DE-BDC75FF23550}"/>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FDDAE721-AC1E-FB21-F667-F92FC8ABCEE3}"/>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0FFC993D-79C5-4625-CDAA-69E7445A17E5}"/>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4B5B8983-0FEE-125B-F574-75CD5A298689}"/>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FB6D54A3-6B7F-5CAD-24D3-F45A1E95A63F}"/>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sp>
        <p:nvSpPr>
          <p:cNvPr id="5" name="TextBox 4">
            <a:extLst>
              <a:ext uri="{FF2B5EF4-FFF2-40B4-BE49-F238E27FC236}">
                <a16:creationId xmlns:a16="http://schemas.microsoft.com/office/drawing/2014/main" id="{DAF96C98-777E-D779-9DDA-9A006BFF9D8E}"/>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pic>
        <p:nvPicPr>
          <p:cNvPr id="96" name="Picture Placeholder 95">
            <a:extLst>
              <a:ext uri="{FF2B5EF4-FFF2-40B4-BE49-F238E27FC236}">
                <a16:creationId xmlns:a16="http://schemas.microsoft.com/office/drawing/2014/main" id="{0A78D568-C583-5EE1-ADEF-B7D1A33DFF59}"/>
              </a:ext>
            </a:extLst>
          </p:cNvPr>
          <p:cNvPicPr>
            <a:picLocks noGrp="1" noChangeAspect="1"/>
          </p:cNvPicPr>
          <p:nvPr>
            <p:ph type="pic" sz="quarter" idx="10"/>
          </p:nvPr>
        </p:nvPicPr>
        <p:blipFill>
          <a:blip r:embed="rId4" cstate="hqprint">
            <a:extLst>
              <a:ext uri="{28A0092B-C50C-407E-A947-70E740481C1C}">
                <a14:useLocalDpi xmlns:a14="http://schemas.microsoft.com/office/drawing/2010/main"/>
              </a:ext>
            </a:extLst>
          </a:blip>
          <a:srcRect/>
          <a:stretch>
            <a:fillRect/>
          </a:stretch>
        </p:blipFill>
        <p:spPr>
          <a:ln>
            <a:solidFill>
              <a:schemeClr val="bg1"/>
            </a:solidFill>
          </a:ln>
        </p:spPr>
      </p:pic>
      <p:sp>
        <p:nvSpPr>
          <p:cNvPr id="97" name="TextBox 96">
            <a:extLst>
              <a:ext uri="{FF2B5EF4-FFF2-40B4-BE49-F238E27FC236}">
                <a16:creationId xmlns:a16="http://schemas.microsoft.com/office/drawing/2014/main" id="{93EFC594-CC8C-FB4D-7EC8-D4C47CFE47B7}"/>
              </a:ext>
            </a:extLst>
          </p:cNvPr>
          <p:cNvSpPr txBox="1"/>
          <p:nvPr/>
        </p:nvSpPr>
        <p:spPr>
          <a:xfrm>
            <a:off x="1544862" y="4087066"/>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98" name="TextBox 97">
            <a:extLst>
              <a:ext uri="{FF2B5EF4-FFF2-40B4-BE49-F238E27FC236}">
                <a16:creationId xmlns:a16="http://schemas.microsoft.com/office/drawing/2014/main" id="{6A38910D-07DC-F13B-02E7-6BC29AECC0A1}"/>
              </a:ext>
            </a:extLst>
          </p:cNvPr>
          <p:cNvSpPr txBox="1"/>
          <p:nvPr/>
        </p:nvSpPr>
        <p:spPr>
          <a:xfrm>
            <a:off x="5158262" y="4087066"/>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99" name="TextBox 98">
            <a:extLst>
              <a:ext uri="{FF2B5EF4-FFF2-40B4-BE49-F238E27FC236}">
                <a16:creationId xmlns:a16="http://schemas.microsoft.com/office/drawing/2014/main" id="{7DBE5D1A-AB2A-F1B0-DABE-155D094C23A9}"/>
              </a:ext>
            </a:extLst>
          </p:cNvPr>
          <p:cNvSpPr txBox="1"/>
          <p:nvPr/>
        </p:nvSpPr>
        <p:spPr>
          <a:xfrm>
            <a:off x="8774024" y="4087066"/>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41934717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750"/>
                                        <p:tgtEl>
                                          <p:spTgt spid="5"/>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wipe(up)">
                                      <p:cBhvr>
                                        <p:cTn id="11" dur="750"/>
                                        <p:tgtEl>
                                          <p:spTgt spid="94"/>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750"/>
                                        <p:tgtEl>
                                          <p:spTgt spid="2"/>
                                        </p:tgtEl>
                                      </p:cBhvr>
                                    </p:animEffect>
                                  </p:childTnLst>
                                </p:cTn>
                              </p:par>
                            </p:childTnLst>
                          </p:cTn>
                        </p:par>
                        <p:par>
                          <p:cTn id="16" fill="hold">
                            <p:stCondLst>
                              <p:cond delay="2250"/>
                            </p:stCondLst>
                            <p:childTnLst>
                              <p:par>
                                <p:cTn id="17" presetID="1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750"/>
                                        <p:tgtEl>
                                          <p:spTgt spid="3"/>
                                        </p:tgtEl>
                                        <p:attrNameLst>
                                          <p:attrName>ppt_y</p:attrName>
                                        </p:attrNameLst>
                                      </p:cBhvr>
                                      <p:tavLst>
                                        <p:tav tm="0">
                                          <p:val>
                                            <p:strVal val="#ppt_y+#ppt_h*1.125000"/>
                                          </p:val>
                                        </p:tav>
                                        <p:tav tm="100000">
                                          <p:val>
                                            <p:strVal val="#ppt_y"/>
                                          </p:val>
                                        </p:tav>
                                      </p:tavLst>
                                    </p:anim>
                                    <p:animEffect transition="in" filter="wipe(up)">
                                      <p:cBhvr>
                                        <p:cTn id="20" dur="750"/>
                                        <p:tgtEl>
                                          <p:spTgt spid="3"/>
                                        </p:tgtEl>
                                      </p:cBhvr>
                                    </p:animEffect>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additive="base">
                                        <p:cTn id="24" dur="750"/>
                                        <p:tgtEl>
                                          <p:spTgt spid="37"/>
                                        </p:tgtEl>
                                        <p:attrNameLst>
                                          <p:attrName>ppt_y</p:attrName>
                                        </p:attrNameLst>
                                      </p:cBhvr>
                                      <p:tavLst>
                                        <p:tav tm="0">
                                          <p:val>
                                            <p:strVal val="#ppt_y+#ppt_h*1.125000"/>
                                          </p:val>
                                        </p:tav>
                                        <p:tav tm="100000">
                                          <p:val>
                                            <p:strVal val="#ppt_y"/>
                                          </p:val>
                                        </p:tav>
                                      </p:tavLst>
                                    </p:anim>
                                    <p:animEffect transition="in" filter="wipe(up)">
                                      <p:cBhvr>
                                        <p:cTn id="25" dur="750"/>
                                        <p:tgtEl>
                                          <p:spTgt spid="37"/>
                                        </p:tgtEl>
                                      </p:cBhvr>
                                    </p:animEffect>
                                  </p:childTnLst>
                                </p:cTn>
                              </p:par>
                            </p:childTnLst>
                          </p:cTn>
                        </p:par>
                        <p:par>
                          <p:cTn id="26" fill="hold">
                            <p:stCondLst>
                              <p:cond delay="3750"/>
                            </p:stCondLst>
                            <p:childTnLst>
                              <p:par>
                                <p:cTn id="27" presetID="12" presetClass="entr" presetSubtype="4" fill="hold" grpId="0" nodeType="afterEffect">
                                  <p:stCondLst>
                                    <p:cond delay="0"/>
                                  </p:stCondLst>
                                  <p:childTnLst>
                                    <p:set>
                                      <p:cBhvr>
                                        <p:cTn id="28" dur="1" fill="hold">
                                          <p:stCondLst>
                                            <p:cond delay="0"/>
                                          </p:stCondLst>
                                        </p:cTn>
                                        <p:tgtEl>
                                          <p:spTgt spid="99"/>
                                        </p:tgtEl>
                                        <p:attrNameLst>
                                          <p:attrName>style.visibility</p:attrName>
                                        </p:attrNameLst>
                                      </p:cBhvr>
                                      <p:to>
                                        <p:strVal val="visible"/>
                                      </p:to>
                                    </p:set>
                                    <p:anim calcmode="lin" valueType="num">
                                      <p:cBhvr additive="base">
                                        <p:cTn id="29" dur="750"/>
                                        <p:tgtEl>
                                          <p:spTgt spid="99"/>
                                        </p:tgtEl>
                                        <p:attrNameLst>
                                          <p:attrName>ppt_y</p:attrName>
                                        </p:attrNameLst>
                                      </p:cBhvr>
                                      <p:tavLst>
                                        <p:tav tm="0">
                                          <p:val>
                                            <p:strVal val="#ppt_y+#ppt_h*1.125000"/>
                                          </p:val>
                                        </p:tav>
                                        <p:tav tm="100000">
                                          <p:val>
                                            <p:strVal val="#ppt_y"/>
                                          </p:val>
                                        </p:tav>
                                      </p:tavLst>
                                    </p:anim>
                                    <p:animEffect transition="in" filter="wipe(up)">
                                      <p:cBhvr>
                                        <p:cTn id="30" dur="750"/>
                                        <p:tgtEl>
                                          <p:spTgt spid="99"/>
                                        </p:tgtEl>
                                      </p:cBhvr>
                                    </p:animEffect>
                                  </p:childTnLst>
                                </p:cTn>
                              </p:par>
                            </p:childTnLst>
                          </p:cTn>
                        </p:par>
                        <p:par>
                          <p:cTn id="31" fill="hold">
                            <p:stCondLst>
                              <p:cond delay="4500"/>
                            </p:stCondLst>
                            <p:childTnLst>
                              <p:par>
                                <p:cTn id="32" presetID="1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750"/>
                                        <p:tgtEl>
                                          <p:spTgt spid="4"/>
                                        </p:tgtEl>
                                        <p:attrNameLst>
                                          <p:attrName>ppt_y</p:attrName>
                                        </p:attrNameLst>
                                      </p:cBhvr>
                                      <p:tavLst>
                                        <p:tav tm="0">
                                          <p:val>
                                            <p:strVal val="#ppt_y+#ppt_h*1.125000"/>
                                          </p:val>
                                        </p:tav>
                                        <p:tav tm="100000">
                                          <p:val>
                                            <p:strVal val="#ppt_y"/>
                                          </p:val>
                                        </p:tav>
                                      </p:tavLst>
                                    </p:anim>
                                    <p:animEffect transition="in" filter="wipe(up)">
                                      <p:cBhvr>
                                        <p:cTn id="35" dur="750"/>
                                        <p:tgtEl>
                                          <p:spTgt spid="4"/>
                                        </p:tgtEl>
                                      </p:cBhvr>
                                    </p:animEffect>
                                  </p:childTnLst>
                                </p:cTn>
                              </p:par>
                            </p:childTnLst>
                          </p:cTn>
                        </p:par>
                        <p:par>
                          <p:cTn id="36" fill="hold">
                            <p:stCondLst>
                              <p:cond delay="5250"/>
                            </p:stCondLst>
                            <p:childTnLst>
                              <p:par>
                                <p:cTn id="37" presetID="12" presetClass="entr" presetSubtype="4"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750"/>
                                        <p:tgtEl>
                                          <p:spTgt spid="35"/>
                                        </p:tgtEl>
                                        <p:attrNameLst>
                                          <p:attrName>ppt_y</p:attrName>
                                        </p:attrNameLst>
                                      </p:cBhvr>
                                      <p:tavLst>
                                        <p:tav tm="0">
                                          <p:val>
                                            <p:strVal val="#ppt_y+#ppt_h*1.125000"/>
                                          </p:val>
                                        </p:tav>
                                        <p:tav tm="100000">
                                          <p:val>
                                            <p:strVal val="#ppt_y"/>
                                          </p:val>
                                        </p:tav>
                                      </p:tavLst>
                                    </p:anim>
                                    <p:animEffect transition="in" filter="wipe(up)">
                                      <p:cBhvr>
                                        <p:cTn id="40" dur="750"/>
                                        <p:tgtEl>
                                          <p:spTgt spid="35"/>
                                        </p:tgtEl>
                                      </p:cBhvr>
                                    </p:animEffect>
                                  </p:childTnLst>
                                </p:cTn>
                              </p:par>
                            </p:childTnLst>
                          </p:cTn>
                        </p:par>
                        <p:par>
                          <p:cTn id="41" fill="hold">
                            <p:stCondLst>
                              <p:cond delay="6000"/>
                            </p:stCondLst>
                            <p:childTnLst>
                              <p:par>
                                <p:cTn id="42" presetID="12" presetClass="entr" presetSubtype="4" fill="hold" grpId="0" nodeType="afterEffect">
                                  <p:stCondLst>
                                    <p:cond delay="0"/>
                                  </p:stCondLst>
                                  <p:childTnLst>
                                    <p:set>
                                      <p:cBhvr>
                                        <p:cTn id="43" dur="1" fill="hold">
                                          <p:stCondLst>
                                            <p:cond delay="0"/>
                                          </p:stCondLst>
                                        </p:cTn>
                                        <p:tgtEl>
                                          <p:spTgt spid="98"/>
                                        </p:tgtEl>
                                        <p:attrNameLst>
                                          <p:attrName>style.visibility</p:attrName>
                                        </p:attrNameLst>
                                      </p:cBhvr>
                                      <p:to>
                                        <p:strVal val="visible"/>
                                      </p:to>
                                    </p:set>
                                    <p:anim calcmode="lin" valueType="num">
                                      <p:cBhvr additive="base">
                                        <p:cTn id="44" dur="750"/>
                                        <p:tgtEl>
                                          <p:spTgt spid="98"/>
                                        </p:tgtEl>
                                        <p:attrNameLst>
                                          <p:attrName>ppt_y</p:attrName>
                                        </p:attrNameLst>
                                      </p:cBhvr>
                                      <p:tavLst>
                                        <p:tav tm="0">
                                          <p:val>
                                            <p:strVal val="#ppt_y+#ppt_h*1.125000"/>
                                          </p:val>
                                        </p:tav>
                                        <p:tav tm="100000">
                                          <p:val>
                                            <p:strVal val="#ppt_y"/>
                                          </p:val>
                                        </p:tav>
                                      </p:tavLst>
                                    </p:anim>
                                    <p:animEffect transition="in" filter="wipe(up)">
                                      <p:cBhvr>
                                        <p:cTn id="45" dur="750"/>
                                        <p:tgtEl>
                                          <p:spTgt spid="98"/>
                                        </p:tgtEl>
                                      </p:cBhvr>
                                    </p:animEffect>
                                  </p:childTnLst>
                                </p:cTn>
                              </p:par>
                            </p:childTnLst>
                          </p:cTn>
                        </p:par>
                        <p:par>
                          <p:cTn id="46" fill="hold">
                            <p:stCondLst>
                              <p:cond delay="675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50"/>
                                        <p:tgtEl>
                                          <p:spTgt spid="8"/>
                                        </p:tgtEl>
                                        <p:attrNameLst>
                                          <p:attrName>ppt_y</p:attrName>
                                        </p:attrNameLst>
                                      </p:cBhvr>
                                      <p:tavLst>
                                        <p:tav tm="0">
                                          <p:val>
                                            <p:strVal val="#ppt_y+#ppt_h*1.125000"/>
                                          </p:val>
                                        </p:tav>
                                        <p:tav tm="100000">
                                          <p:val>
                                            <p:strVal val="#ppt_y"/>
                                          </p:val>
                                        </p:tav>
                                      </p:tavLst>
                                    </p:anim>
                                    <p:animEffect transition="in" filter="wipe(up)">
                                      <p:cBhvr>
                                        <p:cTn id="50" dur="750"/>
                                        <p:tgtEl>
                                          <p:spTgt spid="8"/>
                                        </p:tgtEl>
                                      </p:cBhvr>
                                    </p:animEffect>
                                  </p:childTnLst>
                                </p:cTn>
                              </p:par>
                            </p:childTnLst>
                          </p:cTn>
                        </p:par>
                        <p:par>
                          <p:cTn id="51" fill="hold">
                            <p:stCondLst>
                              <p:cond delay="7500"/>
                            </p:stCondLst>
                            <p:childTnLst>
                              <p:par>
                                <p:cTn id="52" presetID="12" presetClass="entr" presetSubtype="4" fill="hold" nodeType="afterEffect">
                                  <p:stCondLst>
                                    <p:cond delay="0"/>
                                  </p:stCondLst>
                                  <p:childTnLst>
                                    <p:set>
                                      <p:cBhvr>
                                        <p:cTn id="53" dur="1" fill="hold">
                                          <p:stCondLst>
                                            <p:cond delay="0"/>
                                          </p:stCondLst>
                                        </p:cTn>
                                        <p:tgtEl>
                                          <p:spTgt spid="96"/>
                                        </p:tgtEl>
                                        <p:attrNameLst>
                                          <p:attrName>style.visibility</p:attrName>
                                        </p:attrNameLst>
                                      </p:cBhvr>
                                      <p:to>
                                        <p:strVal val="visible"/>
                                      </p:to>
                                    </p:set>
                                    <p:anim calcmode="lin" valueType="num">
                                      <p:cBhvr additive="base">
                                        <p:cTn id="54" dur="750"/>
                                        <p:tgtEl>
                                          <p:spTgt spid="96"/>
                                        </p:tgtEl>
                                        <p:attrNameLst>
                                          <p:attrName>ppt_y</p:attrName>
                                        </p:attrNameLst>
                                      </p:cBhvr>
                                      <p:tavLst>
                                        <p:tav tm="0">
                                          <p:val>
                                            <p:strVal val="#ppt_y+#ppt_h*1.125000"/>
                                          </p:val>
                                        </p:tav>
                                        <p:tav tm="100000">
                                          <p:val>
                                            <p:strVal val="#ppt_y"/>
                                          </p:val>
                                        </p:tav>
                                      </p:tavLst>
                                    </p:anim>
                                    <p:animEffect transition="in" filter="wipe(up)">
                                      <p:cBhvr>
                                        <p:cTn id="55" dur="750"/>
                                        <p:tgtEl>
                                          <p:spTgt spid="96"/>
                                        </p:tgtEl>
                                      </p:cBhvr>
                                    </p:animEffect>
                                  </p:childTnLst>
                                </p:cTn>
                              </p:par>
                            </p:childTnLst>
                          </p:cTn>
                        </p:par>
                        <p:par>
                          <p:cTn id="56" fill="hold">
                            <p:stCondLst>
                              <p:cond delay="8250"/>
                            </p:stCondLst>
                            <p:childTnLst>
                              <p:par>
                                <p:cTn id="57" presetID="12" presetClass="entr" presetSubtype="4" fill="hold" grpId="0" nodeType="afterEffect">
                                  <p:stCondLst>
                                    <p:cond delay="0"/>
                                  </p:stCondLst>
                                  <p:childTnLst>
                                    <p:set>
                                      <p:cBhvr>
                                        <p:cTn id="58" dur="1" fill="hold">
                                          <p:stCondLst>
                                            <p:cond delay="0"/>
                                          </p:stCondLst>
                                        </p:cTn>
                                        <p:tgtEl>
                                          <p:spTgt spid="97"/>
                                        </p:tgtEl>
                                        <p:attrNameLst>
                                          <p:attrName>style.visibility</p:attrName>
                                        </p:attrNameLst>
                                      </p:cBhvr>
                                      <p:to>
                                        <p:strVal val="visible"/>
                                      </p:to>
                                    </p:set>
                                    <p:anim calcmode="lin" valueType="num">
                                      <p:cBhvr additive="base">
                                        <p:cTn id="59" dur="750"/>
                                        <p:tgtEl>
                                          <p:spTgt spid="97"/>
                                        </p:tgtEl>
                                        <p:attrNameLst>
                                          <p:attrName>ppt_y</p:attrName>
                                        </p:attrNameLst>
                                      </p:cBhvr>
                                      <p:tavLst>
                                        <p:tav tm="0">
                                          <p:val>
                                            <p:strVal val="#ppt_y+#ppt_h*1.125000"/>
                                          </p:val>
                                        </p:tav>
                                        <p:tav tm="100000">
                                          <p:val>
                                            <p:strVal val="#ppt_y"/>
                                          </p:val>
                                        </p:tav>
                                      </p:tavLst>
                                    </p:anim>
                                    <p:animEffect transition="in" filter="wipe(up)">
                                      <p:cBhvr>
                                        <p:cTn id="60"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7" grpId="0"/>
      <p:bldP spid="98" grpId="0"/>
      <p:bldP spid="9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9BD06241-3B9C-21B9-3AC6-D6ABB9F190C8}"/>
              </a:ext>
            </a:extLst>
          </p:cNvPr>
          <p:cNvSpPr>
            <a:spLocks/>
          </p:cNvSpPr>
          <p:nvPr/>
        </p:nvSpPr>
        <p:spPr bwMode="auto">
          <a:xfrm>
            <a:off x="7286342" y="13135"/>
            <a:ext cx="4555138" cy="6767098"/>
          </a:xfrm>
          <a:custGeom>
            <a:avLst/>
            <a:gdLst>
              <a:gd name="T0" fmla="*/ 1307 w 1351"/>
              <a:gd name="T1" fmla="*/ 1001 h 2002"/>
              <a:gd name="T2" fmla="*/ 1307 w 1351"/>
              <a:gd name="T3" fmla="*/ 1001 h 2002"/>
              <a:gd name="T4" fmla="*/ 1307 w 1351"/>
              <a:gd name="T5" fmla="*/ 1001 h 2002"/>
              <a:gd name="T6" fmla="*/ 1307 w 1351"/>
              <a:gd name="T7" fmla="*/ 1001 h 2002"/>
              <a:gd name="T8" fmla="*/ 1307 w 1351"/>
              <a:gd name="T9" fmla="*/ 1001 h 2002"/>
              <a:gd name="T10" fmla="*/ 1307 w 1351"/>
              <a:gd name="T11" fmla="*/ 1000 h 2002"/>
              <a:gd name="T12" fmla="*/ 1100 w 1351"/>
              <a:gd name="T13" fmla="*/ 509 h 2002"/>
              <a:gd name="T14" fmla="*/ 1100 w 1351"/>
              <a:gd name="T15" fmla="*/ 420 h 2002"/>
              <a:gd name="T16" fmla="*/ 675 w 1351"/>
              <a:gd name="T17" fmla="*/ 0 h 2002"/>
              <a:gd name="T18" fmla="*/ 675 w 1351"/>
              <a:gd name="T19" fmla="*/ 0 h 2002"/>
              <a:gd name="T20" fmla="*/ 675 w 1351"/>
              <a:gd name="T21" fmla="*/ 0 h 2002"/>
              <a:gd name="T22" fmla="*/ 250 w 1351"/>
              <a:gd name="T23" fmla="*/ 420 h 2002"/>
              <a:gd name="T24" fmla="*/ 250 w 1351"/>
              <a:gd name="T25" fmla="*/ 509 h 2002"/>
              <a:gd name="T26" fmla="*/ 43 w 1351"/>
              <a:gd name="T27" fmla="*/ 1000 h 2002"/>
              <a:gd name="T28" fmla="*/ 43 w 1351"/>
              <a:gd name="T29" fmla="*/ 1001 h 2002"/>
              <a:gd name="T30" fmla="*/ 43 w 1351"/>
              <a:gd name="T31" fmla="*/ 1001 h 2002"/>
              <a:gd name="T32" fmla="*/ 43 w 1351"/>
              <a:gd name="T33" fmla="*/ 1001 h 2002"/>
              <a:gd name="T34" fmla="*/ 43 w 1351"/>
              <a:gd name="T35" fmla="*/ 1001 h 2002"/>
              <a:gd name="T36" fmla="*/ 43 w 1351"/>
              <a:gd name="T37" fmla="*/ 1001 h 2002"/>
              <a:gd name="T38" fmla="*/ 43 w 1351"/>
              <a:gd name="T39" fmla="*/ 1002 h 2002"/>
              <a:gd name="T40" fmla="*/ 250 w 1351"/>
              <a:gd name="T41" fmla="*/ 1493 h 2002"/>
              <a:gd name="T42" fmla="*/ 250 w 1351"/>
              <a:gd name="T43" fmla="*/ 1582 h 2002"/>
              <a:gd name="T44" fmla="*/ 675 w 1351"/>
              <a:gd name="T45" fmla="*/ 2002 h 2002"/>
              <a:gd name="T46" fmla="*/ 675 w 1351"/>
              <a:gd name="T47" fmla="*/ 2002 h 2002"/>
              <a:gd name="T48" fmla="*/ 675 w 1351"/>
              <a:gd name="T49" fmla="*/ 2002 h 2002"/>
              <a:gd name="T50" fmla="*/ 1100 w 1351"/>
              <a:gd name="T51" fmla="*/ 1582 h 2002"/>
              <a:gd name="T52" fmla="*/ 1100 w 1351"/>
              <a:gd name="T53" fmla="*/ 1493 h 2002"/>
              <a:gd name="T54" fmla="*/ 1307 w 1351"/>
              <a:gd name="T55" fmla="*/ 1002 h 2002"/>
              <a:gd name="T56" fmla="*/ 1307 w 1351"/>
              <a:gd name="T57" fmla="*/ 1001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1" h="2002">
                <a:moveTo>
                  <a:pt x="1307" y="1001"/>
                </a:moveTo>
                <a:cubicBezTo>
                  <a:pt x="1307" y="1001"/>
                  <a:pt x="1307" y="1001"/>
                  <a:pt x="1307" y="1001"/>
                </a:cubicBezTo>
                <a:cubicBezTo>
                  <a:pt x="1307" y="1001"/>
                  <a:pt x="1307" y="1001"/>
                  <a:pt x="1307" y="1001"/>
                </a:cubicBezTo>
                <a:cubicBezTo>
                  <a:pt x="1307" y="1001"/>
                  <a:pt x="1307" y="1001"/>
                  <a:pt x="1307" y="1001"/>
                </a:cubicBezTo>
                <a:cubicBezTo>
                  <a:pt x="1307" y="1001"/>
                  <a:pt x="1307" y="1001"/>
                  <a:pt x="1307" y="1001"/>
                </a:cubicBezTo>
                <a:cubicBezTo>
                  <a:pt x="1307" y="1000"/>
                  <a:pt x="1307" y="1000"/>
                  <a:pt x="1307" y="1000"/>
                </a:cubicBezTo>
                <a:cubicBezTo>
                  <a:pt x="1307" y="744"/>
                  <a:pt x="1351" y="533"/>
                  <a:pt x="1100" y="509"/>
                </a:cubicBezTo>
                <a:cubicBezTo>
                  <a:pt x="1100" y="509"/>
                  <a:pt x="1156" y="489"/>
                  <a:pt x="1100" y="420"/>
                </a:cubicBezTo>
                <a:cubicBezTo>
                  <a:pt x="1007" y="303"/>
                  <a:pt x="708" y="329"/>
                  <a:pt x="675" y="0"/>
                </a:cubicBezTo>
                <a:cubicBezTo>
                  <a:pt x="675" y="0"/>
                  <a:pt x="675" y="0"/>
                  <a:pt x="675" y="0"/>
                </a:cubicBezTo>
                <a:cubicBezTo>
                  <a:pt x="675" y="0"/>
                  <a:pt x="675" y="0"/>
                  <a:pt x="675" y="0"/>
                </a:cubicBezTo>
                <a:cubicBezTo>
                  <a:pt x="642" y="329"/>
                  <a:pt x="343" y="303"/>
                  <a:pt x="250" y="420"/>
                </a:cubicBezTo>
                <a:cubicBezTo>
                  <a:pt x="195" y="489"/>
                  <a:pt x="250" y="509"/>
                  <a:pt x="250" y="509"/>
                </a:cubicBezTo>
                <a:cubicBezTo>
                  <a:pt x="0" y="533"/>
                  <a:pt x="43" y="744"/>
                  <a:pt x="43" y="1000"/>
                </a:cubicBezTo>
                <a:cubicBezTo>
                  <a:pt x="43" y="1000"/>
                  <a:pt x="43" y="1000"/>
                  <a:pt x="43" y="1001"/>
                </a:cubicBezTo>
                <a:cubicBezTo>
                  <a:pt x="43" y="1001"/>
                  <a:pt x="43" y="1001"/>
                  <a:pt x="43" y="1001"/>
                </a:cubicBezTo>
                <a:cubicBezTo>
                  <a:pt x="43" y="1001"/>
                  <a:pt x="43" y="1001"/>
                  <a:pt x="43" y="1001"/>
                </a:cubicBezTo>
                <a:cubicBezTo>
                  <a:pt x="43" y="1001"/>
                  <a:pt x="43" y="1001"/>
                  <a:pt x="43" y="1001"/>
                </a:cubicBezTo>
                <a:cubicBezTo>
                  <a:pt x="43" y="1001"/>
                  <a:pt x="43" y="1001"/>
                  <a:pt x="43" y="1001"/>
                </a:cubicBezTo>
                <a:cubicBezTo>
                  <a:pt x="43" y="1001"/>
                  <a:pt x="43" y="1001"/>
                  <a:pt x="43" y="1002"/>
                </a:cubicBezTo>
                <a:cubicBezTo>
                  <a:pt x="43" y="1257"/>
                  <a:pt x="0" y="1468"/>
                  <a:pt x="250" y="1493"/>
                </a:cubicBezTo>
                <a:cubicBezTo>
                  <a:pt x="250" y="1493"/>
                  <a:pt x="195" y="1512"/>
                  <a:pt x="250" y="1582"/>
                </a:cubicBezTo>
                <a:cubicBezTo>
                  <a:pt x="343" y="1699"/>
                  <a:pt x="642" y="1673"/>
                  <a:pt x="675" y="2002"/>
                </a:cubicBezTo>
                <a:cubicBezTo>
                  <a:pt x="675" y="2002"/>
                  <a:pt x="675" y="2002"/>
                  <a:pt x="675" y="2002"/>
                </a:cubicBezTo>
                <a:cubicBezTo>
                  <a:pt x="675" y="2002"/>
                  <a:pt x="675" y="2002"/>
                  <a:pt x="675" y="2002"/>
                </a:cubicBezTo>
                <a:cubicBezTo>
                  <a:pt x="708" y="1673"/>
                  <a:pt x="1007" y="1699"/>
                  <a:pt x="1100" y="1582"/>
                </a:cubicBezTo>
                <a:cubicBezTo>
                  <a:pt x="1156" y="1512"/>
                  <a:pt x="1100" y="1493"/>
                  <a:pt x="1100" y="1493"/>
                </a:cubicBezTo>
                <a:cubicBezTo>
                  <a:pt x="1351" y="1468"/>
                  <a:pt x="1307" y="1257"/>
                  <a:pt x="1307" y="1002"/>
                </a:cubicBezTo>
                <a:cubicBezTo>
                  <a:pt x="1307" y="1001"/>
                  <a:pt x="1307" y="1001"/>
                  <a:pt x="1307" y="1001"/>
                </a:cubicBezTo>
                <a:close/>
              </a:path>
            </a:pathLst>
          </a:custGeom>
          <a:solidFill>
            <a:srgbClr val="374155"/>
          </a:solidFill>
          <a:ln>
            <a:noFill/>
          </a:ln>
        </p:spPr>
        <p:txBody>
          <a:bodyPr vert="horz" wrap="square" lIns="91440" tIns="45720" rIns="91440" bIns="45720" numCol="1" anchor="t" anchorCtr="0" compatLnSpc="1">
            <a:prstTxWarp prst="textNoShape">
              <a:avLst/>
            </a:prstTxWarp>
          </a:bodyPr>
          <a:lstStyle/>
          <a:p>
            <a:endParaRPr lang="en-ID"/>
          </a:p>
        </p:txBody>
      </p:sp>
      <p:pic>
        <p:nvPicPr>
          <p:cNvPr id="88" name="Picture Placeholder 87">
            <a:extLst>
              <a:ext uri="{FF2B5EF4-FFF2-40B4-BE49-F238E27FC236}">
                <a16:creationId xmlns:a16="http://schemas.microsoft.com/office/drawing/2014/main" id="{F4B1F5EE-A94E-DD72-4C7D-C802ECCC19F0}"/>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a:xfrm>
            <a:off x="7658100" y="534988"/>
            <a:ext cx="3821113" cy="5722937"/>
          </a:xfrm>
          <a:ln>
            <a:solidFill>
              <a:schemeClr val="bg1"/>
            </a:solidFill>
          </a:ln>
        </p:spPr>
      </p:pic>
      <p:sp>
        <p:nvSpPr>
          <p:cNvPr id="5" name="Freeform 9">
            <a:extLst>
              <a:ext uri="{FF2B5EF4-FFF2-40B4-BE49-F238E27FC236}">
                <a16:creationId xmlns:a16="http://schemas.microsoft.com/office/drawing/2014/main" id="{00CD22D8-6BA1-457C-5205-84B7F5A09AA5}"/>
              </a:ext>
            </a:extLst>
          </p:cNvPr>
          <p:cNvSpPr>
            <a:spLocks/>
          </p:cNvSpPr>
          <p:nvPr/>
        </p:nvSpPr>
        <p:spPr bwMode="auto">
          <a:xfrm flipH="1">
            <a:off x="0" y="2"/>
            <a:ext cx="2431504" cy="2120964"/>
          </a:xfrm>
          <a:custGeom>
            <a:avLst/>
            <a:gdLst>
              <a:gd name="T0" fmla="*/ 601 w 601"/>
              <a:gd name="T1" fmla="*/ 488 h 523"/>
              <a:gd name="T2" fmla="*/ 496 w 601"/>
              <a:gd name="T3" fmla="*/ 437 h 523"/>
              <a:gd name="T4" fmla="*/ 360 w 601"/>
              <a:gd name="T5" fmla="*/ 272 h 523"/>
              <a:gd name="T6" fmla="*/ 205 w 601"/>
              <a:gd name="T7" fmla="*/ 193 h 523"/>
              <a:gd name="T8" fmla="*/ 88 w 601"/>
              <a:gd name="T9" fmla="*/ 88 h 523"/>
              <a:gd name="T10" fmla="*/ 59 w 601"/>
              <a:gd name="T11" fmla="*/ 0 h 523"/>
              <a:gd name="T12" fmla="*/ 601 w 601"/>
              <a:gd name="T13" fmla="*/ 0 h 523"/>
              <a:gd name="T14" fmla="*/ 601 w 601"/>
              <a:gd name="T15" fmla="*/ 488 h 5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523">
                <a:moveTo>
                  <a:pt x="601" y="488"/>
                </a:moveTo>
                <a:cubicBezTo>
                  <a:pt x="601" y="488"/>
                  <a:pt x="521" y="523"/>
                  <a:pt x="496" y="437"/>
                </a:cubicBezTo>
                <a:cubicBezTo>
                  <a:pt x="471" y="351"/>
                  <a:pt x="522" y="251"/>
                  <a:pt x="360" y="272"/>
                </a:cubicBezTo>
                <a:cubicBezTo>
                  <a:pt x="198" y="293"/>
                  <a:pt x="212" y="229"/>
                  <a:pt x="205" y="193"/>
                </a:cubicBezTo>
                <a:cubicBezTo>
                  <a:pt x="198" y="157"/>
                  <a:pt x="176" y="112"/>
                  <a:pt x="88" y="88"/>
                </a:cubicBezTo>
                <a:cubicBezTo>
                  <a:pt x="0" y="64"/>
                  <a:pt x="59" y="0"/>
                  <a:pt x="59" y="0"/>
                </a:cubicBezTo>
                <a:cubicBezTo>
                  <a:pt x="601" y="0"/>
                  <a:pt x="601" y="0"/>
                  <a:pt x="601" y="0"/>
                </a:cubicBezTo>
                <a:lnTo>
                  <a:pt x="601" y="488"/>
                </a:lnTo>
                <a:close/>
              </a:path>
            </a:pathLst>
          </a:custGeom>
          <a:solidFill>
            <a:srgbClr val="EDD7AF"/>
          </a:solidFill>
          <a:ln>
            <a:noFill/>
          </a:ln>
        </p:spPr>
        <p:txBody>
          <a:bodyPr vert="horz" wrap="square" lIns="91440" tIns="45720" rIns="91440" bIns="45720" numCol="1" anchor="t" anchorCtr="0" compatLnSpc="1">
            <a:prstTxWarp prst="textNoShape">
              <a:avLst/>
            </a:prstTxWarp>
          </a:bodyPr>
          <a:lstStyle/>
          <a:p>
            <a:endParaRPr lang="en-ID"/>
          </a:p>
        </p:txBody>
      </p:sp>
      <p:grpSp>
        <p:nvGrpSpPr>
          <p:cNvPr id="6" name="Group 5">
            <a:extLst>
              <a:ext uri="{FF2B5EF4-FFF2-40B4-BE49-F238E27FC236}">
                <a16:creationId xmlns:a16="http://schemas.microsoft.com/office/drawing/2014/main" id="{AEE7352E-E176-03C8-7C21-B5D95CB3DE27}"/>
              </a:ext>
            </a:extLst>
          </p:cNvPr>
          <p:cNvGrpSpPr/>
          <p:nvPr/>
        </p:nvGrpSpPr>
        <p:grpSpPr>
          <a:xfrm flipH="1">
            <a:off x="11247990" y="-18077"/>
            <a:ext cx="944010" cy="2912061"/>
            <a:chOff x="6442869" y="85030"/>
            <a:chExt cx="1353217" cy="4174373"/>
          </a:xfrm>
        </p:grpSpPr>
        <p:grpSp>
          <p:nvGrpSpPr>
            <p:cNvPr id="7" name="Group 6">
              <a:extLst>
                <a:ext uri="{FF2B5EF4-FFF2-40B4-BE49-F238E27FC236}">
                  <a16:creationId xmlns:a16="http://schemas.microsoft.com/office/drawing/2014/main" id="{596A2925-C749-EB0E-8BA8-807DB6443760}"/>
                </a:ext>
              </a:extLst>
            </p:cNvPr>
            <p:cNvGrpSpPr/>
            <p:nvPr/>
          </p:nvGrpSpPr>
          <p:grpSpPr>
            <a:xfrm>
              <a:off x="6442869" y="117651"/>
              <a:ext cx="1066387" cy="4141752"/>
              <a:chOff x="316314" y="618483"/>
              <a:chExt cx="767386" cy="2980459"/>
            </a:xfrm>
          </p:grpSpPr>
          <p:sp>
            <p:nvSpPr>
              <p:cNvPr id="26" name="Freeform: Shape 25">
                <a:extLst>
                  <a:ext uri="{FF2B5EF4-FFF2-40B4-BE49-F238E27FC236}">
                    <a16:creationId xmlns:a16="http://schemas.microsoft.com/office/drawing/2014/main" id="{D1DF855E-16E6-7513-9C66-3E014B860232}"/>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AB7B5221-1CAF-546C-709E-563D8B8133B5}"/>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650C4B0-D918-5B23-64D2-2B9314DE31CB}"/>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323D86C-2658-6A41-7F70-13AFFF2436CD}"/>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0C4B2C0-05F6-9933-7EA7-44ADC077B736}"/>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0722BA3-CBE0-0214-ED94-D2D4F94064E9}"/>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C9DF1397-24AE-1AD3-B934-5DAEE648DDF1}"/>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01232064-A323-367F-BF18-1114C005C114}"/>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83C26B5-23D1-C18D-96F2-76261915B4CE}"/>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13E2BBF-C496-6A81-1EE3-081CFD37E593}"/>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95821BB8-F1C6-40BA-E5F1-B9B1E9B18FC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C9213BA-3F5D-0306-0F03-B6387613E141}"/>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A72FE60F-D5B1-B3E1-0F85-6F5DBD266BB9}"/>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2936000D-C34A-EEA8-8F66-13E8423CFC6C}"/>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D607301-99E8-2DD8-12B2-0155E41E7464}"/>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0A121738-14B9-70B8-8755-B9E18D9A79AA}"/>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232C94B7-41D1-690A-BC85-CEB791431CE3}"/>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id="{07EDC3E8-6132-383A-CA0A-FD081A2C73AA}"/>
                </a:ext>
              </a:extLst>
            </p:cNvPr>
            <p:cNvGrpSpPr/>
            <p:nvPr/>
          </p:nvGrpSpPr>
          <p:grpSpPr>
            <a:xfrm>
              <a:off x="7443736" y="85030"/>
              <a:ext cx="352350" cy="1589934"/>
              <a:chOff x="1378593" y="-24757"/>
              <a:chExt cx="352350" cy="1589934"/>
            </a:xfrm>
          </p:grpSpPr>
          <p:sp>
            <p:nvSpPr>
              <p:cNvPr id="9" name="Freeform: Shape 8">
                <a:extLst>
                  <a:ext uri="{FF2B5EF4-FFF2-40B4-BE49-F238E27FC236}">
                    <a16:creationId xmlns:a16="http://schemas.microsoft.com/office/drawing/2014/main" id="{7E78C87A-85A6-6FD1-A6E1-F1BD9C15ECD8}"/>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6EF00C5-7084-2853-9421-DEA21AE1006F}"/>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AB7F3EA0-6AE0-FDD4-0C36-D480CD4AD7D4}"/>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D3CA426-8B8B-7758-25E4-1C0CFBDCAAC0}"/>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3FE9396-E9BE-0521-0E9E-A452244665E0}"/>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09FC37F-D023-FE3D-5FF0-CBD9CBDFAA6B}"/>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85A12BE-3584-CAB5-83C2-80720AB707A6}"/>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C525A8D-BAE8-26DD-ECB0-B40F2D6CB170}"/>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00EC1A2-8A07-A3E3-9FDC-92B800027ECE}"/>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3A29290-78E8-5985-8DC5-4E7E2A6533B9}"/>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86A763C-B23F-AD53-9F9A-BDD2F10D5A90}"/>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F903E28-5B18-E6F6-CF20-D583CD7BE0BA}"/>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5773ED8-A0BF-665C-668B-01C607B02E4F}"/>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5ED6664D-C93B-3842-C10C-542C53AACA85}"/>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4FC6005-8678-3BD7-7303-67DA866F251D}"/>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29FEE73B-788D-B5DA-FB16-70EF58ACF43F}"/>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7696A53F-46B5-BD14-E3C2-482C8945DCF3}"/>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grpSp>
        <p:nvGrpSpPr>
          <p:cNvPr id="43" name="Group 42">
            <a:extLst>
              <a:ext uri="{FF2B5EF4-FFF2-40B4-BE49-F238E27FC236}">
                <a16:creationId xmlns:a16="http://schemas.microsoft.com/office/drawing/2014/main" id="{DC37C5D1-289C-1C8A-B45D-AD5D73868992}"/>
              </a:ext>
            </a:extLst>
          </p:cNvPr>
          <p:cNvGrpSpPr/>
          <p:nvPr/>
        </p:nvGrpSpPr>
        <p:grpSpPr>
          <a:xfrm>
            <a:off x="291159" y="148501"/>
            <a:ext cx="992884" cy="1091918"/>
            <a:chOff x="4198803" y="47278"/>
            <a:chExt cx="4354360" cy="4788682"/>
          </a:xfrm>
        </p:grpSpPr>
        <p:grpSp>
          <p:nvGrpSpPr>
            <p:cNvPr id="44" name="Group 43">
              <a:extLst>
                <a:ext uri="{FF2B5EF4-FFF2-40B4-BE49-F238E27FC236}">
                  <a16:creationId xmlns:a16="http://schemas.microsoft.com/office/drawing/2014/main" id="{FA7D51FF-0444-0E94-967D-23ABA2DF4A06}"/>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63" name="Freeform: Shape 62">
                <a:extLst>
                  <a:ext uri="{FF2B5EF4-FFF2-40B4-BE49-F238E27FC236}">
                    <a16:creationId xmlns:a16="http://schemas.microsoft.com/office/drawing/2014/main" id="{8D025BE0-1689-65B5-9D28-0E7BB3ED2A40}"/>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4" name="Freeform: Shape 63">
                <a:extLst>
                  <a:ext uri="{FF2B5EF4-FFF2-40B4-BE49-F238E27FC236}">
                    <a16:creationId xmlns:a16="http://schemas.microsoft.com/office/drawing/2014/main" id="{6E55371F-58C4-02FD-6D76-CE37FE4CC884}"/>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45" name="Group 44">
              <a:extLst>
                <a:ext uri="{FF2B5EF4-FFF2-40B4-BE49-F238E27FC236}">
                  <a16:creationId xmlns:a16="http://schemas.microsoft.com/office/drawing/2014/main" id="{C69C3A38-0FD9-9BF2-7F41-17045217F196}"/>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61" name="Freeform: Shape 60">
                <a:extLst>
                  <a:ext uri="{FF2B5EF4-FFF2-40B4-BE49-F238E27FC236}">
                    <a16:creationId xmlns:a16="http://schemas.microsoft.com/office/drawing/2014/main" id="{99D4045B-3AB9-9A2C-4153-83D3DBD4CDFA}"/>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ADACCA7D-CA0B-FEEA-D8A1-F51C07094CAE}"/>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46" name="Group 45">
              <a:extLst>
                <a:ext uri="{FF2B5EF4-FFF2-40B4-BE49-F238E27FC236}">
                  <a16:creationId xmlns:a16="http://schemas.microsoft.com/office/drawing/2014/main" id="{92B7B681-C931-8E50-9BD1-7DE6CFE000FD}"/>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55" name="Group 54">
                <a:extLst>
                  <a:ext uri="{FF2B5EF4-FFF2-40B4-BE49-F238E27FC236}">
                    <a16:creationId xmlns:a16="http://schemas.microsoft.com/office/drawing/2014/main" id="{DA306287-F2E5-F0DF-F085-FAB5FF29AEE6}"/>
                  </a:ext>
                </a:extLst>
              </p:cNvPr>
              <p:cNvGrpSpPr/>
              <p:nvPr/>
            </p:nvGrpSpPr>
            <p:grpSpPr>
              <a:xfrm>
                <a:off x="6026777" y="1516201"/>
                <a:ext cx="2526386" cy="2821194"/>
                <a:chOff x="5887195" y="1650771"/>
                <a:chExt cx="2526386" cy="2821194"/>
              </a:xfrm>
            </p:grpSpPr>
            <p:sp>
              <p:nvSpPr>
                <p:cNvPr id="59" name="Freeform: Shape 58">
                  <a:extLst>
                    <a:ext uri="{FF2B5EF4-FFF2-40B4-BE49-F238E27FC236}">
                      <a16:creationId xmlns:a16="http://schemas.microsoft.com/office/drawing/2014/main" id="{30DF4351-DDE6-DFE0-99EB-E79C4B1283FD}"/>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30834DFD-7A7A-662D-DE19-5AFE7EF76722}"/>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6" name="Group 55">
                <a:extLst>
                  <a:ext uri="{FF2B5EF4-FFF2-40B4-BE49-F238E27FC236}">
                    <a16:creationId xmlns:a16="http://schemas.microsoft.com/office/drawing/2014/main" id="{D1119630-12A7-C6AD-5DAD-40F70F9C6148}"/>
                  </a:ext>
                </a:extLst>
              </p:cNvPr>
              <p:cNvGrpSpPr/>
              <p:nvPr/>
            </p:nvGrpSpPr>
            <p:grpSpPr>
              <a:xfrm rot="10532368">
                <a:off x="4198803" y="1499244"/>
                <a:ext cx="2526386" cy="2821194"/>
                <a:chOff x="5887195" y="1650771"/>
                <a:chExt cx="2526386" cy="2821194"/>
              </a:xfrm>
            </p:grpSpPr>
            <p:sp>
              <p:nvSpPr>
                <p:cNvPr id="57" name="Freeform: Shape 56">
                  <a:extLst>
                    <a:ext uri="{FF2B5EF4-FFF2-40B4-BE49-F238E27FC236}">
                      <a16:creationId xmlns:a16="http://schemas.microsoft.com/office/drawing/2014/main" id="{D91DED85-A3F4-3DA3-C350-2E50B3B1DED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E6653183-99C9-B06F-0354-6F8FE82B8B06}"/>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47" name="Freeform: Shape 46">
              <a:extLst>
                <a:ext uri="{FF2B5EF4-FFF2-40B4-BE49-F238E27FC236}">
                  <a16:creationId xmlns:a16="http://schemas.microsoft.com/office/drawing/2014/main" id="{C7205492-08E5-BA29-BC50-B1AE190330BE}"/>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8" name="Freeform: Shape 47">
              <a:extLst>
                <a:ext uri="{FF2B5EF4-FFF2-40B4-BE49-F238E27FC236}">
                  <a16:creationId xmlns:a16="http://schemas.microsoft.com/office/drawing/2014/main" id="{1604C45F-FBC8-F3E3-B6A4-B831BEBDF2AE}"/>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9" name="Freeform: Shape 48">
              <a:extLst>
                <a:ext uri="{FF2B5EF4-FFF2-40B4-BE49-F238E27FC236}">
                  <a16:creationId xmlns:a16="http://schemas.microsoft.com/office/drawing/2014/main" id="{B9890953-F5E8-A94A-8BCC-EA497A37540E}"/>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0" name="Freeform: Shape 49">
              <a:extLst>
                <a:ext uri="{FF2B5EF4-FFF2-40B4-BE49-F238E27FC236}">
                  <a16:creationId xmlns:a16="http://schemas.microsoft.com/office/drawing/2014/main" id="{A80C8D84-250F-9840-2ACF-6C25CE9731E0}"/>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1" name="Freeform: Shape 50">
              <a:extLst>
                <a:ext uri="{FF2B5EF4-FFF2-40B4-BE49-F238E27FC236}">
                  <a16:creationId xmlns:a16="http://schemas.microsoft.com/office/drawing/2014/main" id="{2000DC74-CE35-0B64-2A6B-8B15117FFA0D}"/>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2" name="Freeform: Shape 51">
              <a:extLst>
                <a:ext uri="{FF2B5EF4-FFF2-40B4-BE49-F238E27FC236}">
                  <a16:creationId xmlns:a16="http://schemas.microsoft.com/office/drawing/2014/main" id="{EF98C2F1-56BC-DE6B-85BA-37491FB70676}"/>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3" name="Freeform: Shape 52">
              <a:extLst>
                <a:ext uri="{FF2B5EF4-FFF2-40B4-BE49-F238E27FC236}">
                  <a16:creationId xmlns:a16="http://schemas.microsoft.com/office/drawing/2014/main" id="{59B811E9-D5B1-F9A7-02E9-F8F00C36AB8A}"/>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4" name="Freeform: Shape 53">
              <a:extLst>
                <a:ext uri="{FF2B5EF4-FFF2-40B4-BE49-F238E27FC236}">
                  <a16:creationId xmlns:a16="http://schemas.microsoft.com/office/drawing/2014/main" id="{C21D2616-0FA5-F61D-E51A-1787AF6E18FD}"/>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5" name="Group 64">
            <a:extLst>
              <a:ext uri="{FF2B5EF4-FFF2-40B4-BE49-F238E27FC236}">
                <a16:creationId xmlns:a16="http://schemas.microsoft.com/office/drawing/2014/main" id="{B935A60F-A25A-16AB-ED05-07684D53B55F}"/>
              </a:ext>
            </a:extLst>
          </p:cNvPr>
          <p:cNvGrpSpPr/>
          <p:nvPr/>
        </p:nvGrpSpPr>
        <p:grpSpPr>
          <a:xfrm>
            <a:off x="3588826" y="5978326"/>
            <a:ext cx="1279087" cy="1406668"/>
            <a:chOff x="4198803" y="47278"/>
            <a:chExt cx="4354360" cy="4788682"/>
          </a:xfrm>
        </p:grpSpPr>
        <p:grpSp>
          <p:nvGrpSpPr>
            <p:cNvPr id="66" name="Group 65">
              <a:extLst>
                <a:ext uri="{FF2B5EF4-FFF2-40B4-BE49-F238E27FC236}">
                  <a16:creationId xmlns:a16="http://schemas.microsoft.com/office/drawing/2014/main" id="{626DD678-6730-F545-B061-A9DF8574429B}"/>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85" name="Freeform: Shape 84">
                <a:extLst>
                  <a:ext uri="{FF2B5EF4-FFF2-40B4-BE49-F238E27FC236}">
                    <a16:creationId xmlns:a16="http://schemas.microsoft.com/office/drawing/2014/main" id="{B4EC55FC-0E35-F4D6-A4EB-C64F49CDC059}"/>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6" name="Freeform: Shape 85">
                <a:extLst>
                  <a:ext uri="{FF2B5EF4-FFF2-40B4-BE49-F238E27FC236}">
                    <a16:creationId xmlns:a16="http://schemas.microsoft.com/office/drawing/2014/main" id="{7A2BE858-3136-45EA-8FDE-7A846B9FA4E9}"/>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7" name="Group 66">
              <a:extLst>
                <a:ext uri="{FF2B5EF4-FFF2-40B4-BE49-F238E27FC236}">
                  <a16:creationId xmlns:a16="http://schemas.microsoft.com/office/drawing/2014/main" id="{C771759A-1B0F-B926-D692-43CA4B5AF766}"/>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83" name="Freeform: Shape 82">
                <a:extLst>
                  <a:ext uri="{FF2B5EF4-FFF2-40B4-BE49-F238E27FC236}">
                    <a16:creationId xmlns:a16="http://schemas.microsoft.com/office/drawing/2014/main" id="{0B0427CE-12A8-7658-2131-36B5FE0481AD}"/>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4" name="Freeform: Shape 83">
                <a:extLst>
                  <a:ext uri="{FF2B5EF4-FFF2-40B4-BE49-F238E27FC236}">
                    <a16:creationId xmlns:a16="http://schemas.microsoft.com/office/drawing/2014/main" id="{D7AE5920-637C-488B-28AC-AA75F010F9CD}"/>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8" name="Group 67">
              <a:extLst>
                <a:ext uri="{FF2B5EF4-FFF2-40B4-BE49-F238E27FC236}">
                  <a16:creationId xmlns:a16="http://schemas.microsoft.com/office/drawing/2014/main" id="{C547F237-3996-D689-59B7-DB0E6CB0C67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77" name="Group 76">
                <a:extLst>
                  <a:ext uri="{FF2B5EF4-FFF2-40B4-BE49-F238E27FC236}">
                    <a16:creationId xmlns:a16="http://schemas.microsoft.com/office/drawing/2014/main" id="{8042141B-CD1C-8422-F6DB-582ECD2D75B1}"/>
                  </a:ext>
                </a:extLst>
              </p:cNvPr>
              <p:cNvGrpSpPr/>
              <p:nvPr/>
            </p:nvGrpSpPr>
            <p:grpSpPr>
              <a:xfrm>
                <a:off x="6026777" y="1516201"/>
                <a:ext cx="2526386" cy="2821194"/>
                <a:chOff x="5887195" y="1650771"/>
                <a:chExt cx="2526386" cy="2821194"/>
              </a:xfrm>
            </p:grpSpPr>
            <p:sp>
              <p:nvSpPr>
                <p:cNvPr id="81" name="Freeform: Shape 80">
                  <a:extLst>
                    <a:ext uri="{FF2B5EF4-FFF2-40B4-BE49-F238E27FC236}">
                      <a16:creationId xmlns:a16="http://schemas.microsoft.com/office/drawing/2014/main" id="{EAAB5291-B460-F94A-7846-F16716C451FD}"/>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2" name="Freeform: Shape 81">
                  <a:extLst>
                    <a:ext uri="{FF2B5EF4-FFF2-40B4-BE49-F238E27FC236}">
                      <a16:creationId xmlns:a16="http://schemas.microsoft.com/office/drawing/2014/main" id="{BEE83171-C9E4-DDFB-4F41-7AB44B57A44E}"/>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8" name="Group 77">
                <a:extLst>
                  <a:ext uri="{FF2B5EF4-FFF2-40B4-BE49-F238E27FC236}">
                    <a16:creationId xmlns:a16="http://schemas.microsoft.com/office/drawing/2014/main" id="{1B8CB5E1-E05B-9371-D219-BA6BDBF30484}"/>
                  </a:ext>
                </a:extLst>
              </p:cNvPr>
              <p:cNvGrpSpPr/>
              <p:nvPr/>
            </p:nvGrpSpPr>
            <p:grpSpPr>
              <a:xfrm rot="10532368">
                <a:off x="4198803" y="1499244"/>
                <a:ext cx="2526386" cy="2821194"/>
                <a:chOff x="5887195" y="1650771"/>
                <a:chExt cx="2526386" cy="2821194"/>
              </a:xfrm>
            </p:grpSpPr>
            <p:sp>
              <p:nvSpPr>
                <p:cNvPr id="79" name="Freeform: Shape 78">
                  <a:extLst>
                    <a:ext uri="{FF2B5EF4-FFF2-40B4-BE49-F238E27FC236}">
                      <a16:creationId xmlns:a16="http://schemas.microsoft.com/office/drawing/2014/main" id="{2DB73F26-AE5D-A4A7-0432-F5C2D99AD79D}"/>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0" name="Freeform: Shape 79">
                  <a:extLst>
                    <a:ext uri="{FF2B5EF4-FFF2-40B4-BE49-F238E27FC236}">
                      <a16:creationId xmlns:a16="http://schemas.microsoft.com/office/drawing/2014/main" id="{8213B5E0-6269-38FB-F0EB-E3340B144820}"/>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69" name="Freeform: Shape 68">
              <a:extLst>
                <a:ext uri="{FF2B5EF4-FFF2-40B4-BE49-F238E27FC236}">
                  <a16:creationId xmlns:a16="http://schemas.microsoft.com/office/drawing/2014/main" id="{9C3B23DA-20DD-592F-D70B-9BD0B4BC15BA}"/>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0" name="Freeform: Shape 69">
              <a:extLst>
                <a:ext uri="{FF2B5EF4-FFF2-40B4-BE49-F238E27FC236}">
                  <a16:creationId xmlns:a16="http://schemas.microsoft.com/office/drawing/2014/main" id="{1E145F2E-61E8-305A-C573-98C35726755F}"/>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4FEAF6CC-2B72-9A34-17B0-A9DCAB9A569A}"/>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2" name="Freeform: Shape 71">
              <a:extLst>
                <a:ext uri="{FF2B5EF4-FFF2-40B4-BE49-F238E27FC236}">
                  <a16:creationId xmlns:a16="http://schemas.microsoft.com/office/drawing/2014/main" id="{9E61F8AA-A8FA-02F6-C0EA-4A93DBDD2EF0}"/>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41C8EE47-42A3-0D58-0554-842903BF3752}"/>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4" name="Freeform: Shape 73">
              <a:extLst>
                <a:ext uri="{FF2B5EF4-FFF2-40B4-BE49-F238E27FC236}">
                  <a16:creationId xmlns:a16="http://schemas.microsoft.com/office/drawing/2014/main" id="{979CE0AD-5F13-9228-2CC3-B30F130CD40C}"/>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5" name="Freeform: Shape 74">
              <a:extLst>
                <a:ext uri="{FF2B5EF4-FFF2-40B4-BE49-F238E27FC236}">
                  <a16:creationId xmlns:a16="http://schemas.microsoft.com/office/drawing/2014/main" id="{16B1B971-54C5-573F-2E16-D4AE021A495D}"/>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6" name="Freeform: Shape 75">
              <a:extLst>
                <a:ext uri="{FF2B5EF4-FFF2-40B4-BE49-F238E27FC236}">
                  <a16:creationId xmlns:a16="http://schemas.microsoft.com/office/drawing/2014/main" id="{7998BFA8-3726-A93D-CC7E-D4B380FA1C59}"/>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3" name="TextBox 2">
            <a:extLst>
              <a:ext uri="{FF2B5EF4-FFF2-40B4-BE49-F238E27FC236}">
                <a16:creationId xmlns:a16="http://schemas.microsoft.com/office/drawing/2014/main" id="{27B2E8B4-5905-06F0-51F5-18FEBBAF3D60}"/>
              </a:ext>
            </a:extLst>
          </p:cNvPr>
          <p:cNvSpPr txBox="1"/>
          <p:nvPr/>
        </p:nvSpPr>
        <p:spPr>
          <a:xfrm>
            <a:off x="1" y="176340"/>
            <a:ext cx="11373246"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grpSp>
        <p:nvGrpSpPr>
          <p:cNvPr id="87" name="Group 86">
            <a:extLst>
              <a:ext uri="{FF2B5EF4-FFF2-40B4-BE49-F238E27FC236}">
                <a16:creationId xmlns:a16="http://schemas.microsoft.com/office/drawing/2014/main" id="{59C334E1-3727-CEDF-29C3-07C90B230A11}"/>
              </a:ext>
            </a:extLst>
          </p:cNvPr>
          <p:cNvGrpSpPr/>
          <p:nvPr/>
        </p:nvGrpSpPr>
        <p:grpSpPr>
          <a:xfrm>
            <a:off x="3144775" y="1860267"/>
            <a:ext cx="965357" cy="1568733"/>
            <a:chOff x="3144775" y="1860267"/>
            <a:chExt cx="965357" cy="1568733"/>
          </a:xfrm>
        </p:grpSpPr>
        <p:sp>
          <p:nvSpPr>
            <p:cNvPr id="89" name="Graphic 4">
              <a:extLst>
                <a:ext uri="{FF2B5EF4-FFF2-40B4-BE49-F238E27FC236}">
                  <a16:creationId xmlns:a16="http://schemas.microsoft.com/office/drawing/2014/main" id="{C6AE6BC5-1255-FDEE-2427-F04F28A2198F}"/>
                </a:ext>
              </a:extLst>
            </p:cNvPr>
            <p:cNvSpPr/>
            <p:nvPr/>
          </p:nvSpPr>
          <p:spPr>
            <a:xfrm>
              <a:off x="3144775" y="1860267"/>
              <a:ext cx="965357" cy="1568733"/>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rgbClr val="374155"/>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grpSp>
          <p:nvGrpSpPr>
            <p:cNvPr id="91" name="Group 90">
              <a:extLst>
                <a:ext uri="{FF2B5EF4-FFF2-40B4-BE49-F238E27FC236}">
                  <a16:creationId xmlns:a16="http://schemas.microsoft.com/office/drawing/2014/main" id="{6CA7251D-D52D-D53F-0FAA-D7191E433CC7}"/>
                </a:ext>
              </a:extLst>
            </p:cNvPr>
            <p:cNvGrpSpPr/>
            <p:nvPr/>
          </p:nvGrpSpPr>
          <p:grpSpPr>
            <a:xfrm>
              <a:off x="3322827" y="2340007"/>
              <a:ext cx="609253" cy="609252"/>
              <a:chOff x="7541265" y="2366983"/>
              <a:chExt cx="609253" cy="609252"/>
            </a:xfrm>
          </p:grpSpPr>
          <p:sp>
            <p:nvSpPr>
              <p:cNvPr id="92" name="Freeform: Shape 91">
                <a:extLst>
                  <a:ext uri="{FF2B5EF4-FFF2-40B4-BE49-F238E27FC236}">
                    <a16:creationId xmlns:a16="http://schemas.microsoft.com/office/drawing/2014/main" id="{4E97EB1C-520C-E5CC-D3BF-6EB6953FFC81}"/>
                  </a:ext>
                </a:extLst>
              </p:cNvPr>
              <p:cNvSpPr/>
              <p:nvPr/>
            </p:nvSpPr>
            <p:spPr>
              <a:xfrm>
                <a:off x="7890090" y="2553666"/>
                <a:ext cx="24032" cy="24125"/>
              </a:xfrm>
              <a:custGeom>
                <a:avLst/>
                <a:gdLst>
                  <a:gd name="connsiteX0" fmla="*/ 19018 w 24032"/>
                  <a:gd name="connsiteY0" fmla="*/ 2196 h 24125"/>
                  <a:gd name="connsiteX1" fmla="*/ 2427 w 24032"/>
                  <a:gd name="connsiteY1" fmla="*/ 5014 h 24125"/>
                  <a:gd name="connsiteX2" fmla="*/ 2196 w 24032"/>
                  <a:gd name="connsiteY2" fmla="*/ 5338 h 24125"/>
                  <a:gd name="connsiteX3" fmla="*/ 5014 w 24032"/>
                  <a:gd name="connsiteY3" fmla="*/ 21929 h 24125"/>
                  <a:gd name="connsiteX4" fmla="*/ 11890 w 24032"/>
                  <a:gd name="connsiteY4" fmla="*/ 24125 h 24125"/>
                  <a:gd name="connsiteX5" fmla="*/ 21605 w 24032"/>
                  <a:gd name="connsiteY5" fmla="*/ 19111 h 24125"/>
                  <a:gd name="connsiteX6" fmla="*/ 21836 w 24032"/>
                  <a:gd name="connsiteY6" fmla="*/ 18786 h 24125"/>
                  <a:gd name="connsiteX7" fmla="*/ 19018 w 24032"/>
                  <a:gd name="connsiteY7" fmla="*/ 2196 h 2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32" h="24125">
                    <a:moveTo>
                      <a:pt x="19018" y="2196"/>
                    </a:moveTo>
                    <a:cubicBezTo>
                      <a:pt x="13658" y="-1606"/>
                      <a:pt x="6230" y="-347"/>
                      <a:pt x="2427" y="5014"/>
                    </a:cubicBezTo>
                    <a:lnTo>
                      <a:pt x="2196" y="5338"/>
                    </a:lnTo>
                    <a:cubicBezTo>
                      <a:pt x="-1607" y="10698"/>
                      <a:pt x="-346" y="18126"/>
                      <a:pt x="5014" y="21929"/>
                    </a:cubicBezTo>
                    <a:cubicBezTo>
                      <a:pt x="7105" y="23411"/>
                      <a:pt x="9508" y="24125"/>
                      <a:pt x="11890" y="24125"/>
                    </a:cubicBezTo>
                    <a:cubicBezTo>
                      <a:pt x="15616" y="24125"/>
                      <a:pt x="19285" y="22381"/>
                      <a:pt x="21605" y="19111"/>
                    </a:cubicBezTo>
                    <a:lnTo>
                      <a:pt x="21836" y="18786"/>
                    </a:lnTo>
                    <a:cubicBezTo>
                      <a:pt x="25639" y="13427"/>
                      <a:pt x="24378" y="5999"/>
                      <a:pt x="19018" y="2196"/>
                    </a:cubicBezTo>
                    <a:close/>
                  </a:path>
                </a:pathLst>
              </a:custGeom>
              <a:solidFill>
                <a:schemeClr val="bg1"/>
              </a:solidFill>
              <a:ln w="1172"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608AF98E-C191-7FDE-EACC-31025862CEF6}"/>
                  </a:ext>
                </a:extLst>
              </p:cNvPr>
              <p:cNvSpPr/>
              <p:nvPr/>
            </p:nvSpPr>
            <p:spPr>
              <a:xfrm>
                <a:off x="7800584" y="2585232"/>
                <a:ext cx="84114" cy="54791"/>
              </a:xfrm>
              <a:custGeom>
                <a:avLst/>
                <a:gdLst>
                  <a:gd name="connsiteX0" fmla="*/ 81415 w 84114"/>
                  <a:gd name="connsiteY0" fmla="*/ 4353 h 54791"/>
                  <a:gd name="connsiteX1" fmla="*/ 64669 w 84114"/>
                  <a:gd name="connsiteY1" fmla="*/ 2700 h 54791"/>
                  <a:gd name="connsiteX2" fmla="*/ 8833 w 84114"/>
                  <a:gd name="connsiteY2" fmla="*/ 31392 h 54791"/>
                  <a:gd name="connsiteX3" fmla="*/ 406 w 84114"/>
                  <a:gd name="connsiteY3" fmla="*/ 45959 h 54791"/>
                  <a:gd name="connsiteX4" fmla="*/ 11895 w 84114"/>
                  <a:gd name="connsiteY4" fmla="*/ 54792 h 54791"/>
                  <a:gd name="connsiteX5" fmla="*/ 14972 w 84114"/>
                  <a:gd name="connsiteY5" fmla="*/ 54385 h 54791"/>
                  <a:gd name="connsiteX6" fmla="*/ 79761 w 84114"/>
                  <a:gd name="connsiteY6" fmla="*/ 21099 h 54791"/>
                  <a:gd name="connsiteX7" fmla="*/ 81415 w 84114"/>
                  <a:gd name="connsiteY7" fmla="*/ 4353 h 5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114" h="54791">
                    <a:moveTo>
                      <a:pt x="81415" y="4353"/>
                    </a:moveTo>
                    <a:cubicBezTo>
                      <a:pt x="77248" y="-729"/>
                      <a:pt x="69750" y="-1468"/>
                      <a:pt x="64669" y="2700"/>
                    </a:cubicBezTo>
                    <a:cubicBezTo>
                      <a:pt x="48137" y="16261"/>
                      <a:pt x="29351" y="25914"/>
                      <a:pt x="8833" y="31392"/>
                    </a:cubicBezTo>
                    <a:cubicBezTo>
                      <a:pt x="2483" y="33088"/>
                      <a:pt x="-1290" y="39609"/>
                      <a:pt x="406" y="45959"/>
                    </a:cubicBezTo>
                    <a:cubicBezTo>
                      <a:pt x="1827" y="51280"/>
                      <a:pt x="6636" y="54792"/>
                      <a:pt x="11895" y="54792"/>
                    </a:cubicBezTo>
                    <a:cubicBezTo>
                      <a:pt x="12911" y="54792"/>
                      <a:pt x="13944" y="54661"/>
                      <a:pt x="14972" y="54385"/>
                    </a:cubicBezTo>
                    <a:cubicBezTo>
                      <a:pt x="38791" y="48024"/>
                      <a:pt x="60589" y="36826"/>
                      <a:pt x="79761" y="21099"/>
                    </a:cubicBezTo>
                    <a:cubicBezTo>
                      <a:pt x="84843" y="16932"/>
                      <a:pt x="85583" y="9433"/>
                      <a:pt x="81415" y="4353"/>
                    </a:cubicBezTo>
                    <a:close/>
                  </a:path>
                </a:pathLst>
              </a:custGeom>
              <a:solidFill>
                <a:schemeClr val="bg1"/>
              </a:solidFill>
              <a:ln w="1172"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107F7517-2AD3-8A75-23CE-36A2DF551403}"/>
                  </a:ext>
                </a:extLst>
              </p:cNvPr>
              <p:cNvSpPr/>
              <p:nvPr/>
            </p:nvSpPr>
            <p:spPr>
              <a:xfrm>
                <a:off x="7541265" y="2431240"/>
                <a:ext cx="609253" cy="544995"/>
              </a:xfrm>
              <a:custGeom>
                <a:avLst/>
                <a:gdLst>
                  <a:gd name="connsiteX0" fmla="*/ 573555 w 609253"/>
                  <a:gd name="connsiteY0" fmla="*/ 205230 h 544995"/>
                  <a:gd name="connsiteX1" fmla="*/ 537856 w 609253"/>
                  <a:gd name="connsiteY1" fmla="*/ 240927 h 544995"/>
                  <a:gd name="connsiteX2" fmla="*/ 537856 w 609253"/>
                  <a:gd name="connsiteY2" fmla="*/ 246878 h 544995"/>
                  <a:gd name="connsiteX3" fmla="*/ 453923 w 609253"/>
                  <a:gd name="connsiteY3" fmla="*/ 346528 h 544995"/>
                  <a:gd name="connsiteX4" fmla="*/ 463776 w 609253"/>
                  <a:gd name="connsiteY4" fmla="*/ 314419 h 544995"/>
                  <a:gd name="connsiteX5" fmla="*/ 463776 w 609253"/>
                  <a:gd name="connsiteY5" fmla="*/ 306153 h 544995"/>
                  <a:gd name="connsiteX6" fmla="*/ 406415 w 609253"/>
                  <a:gd name="connsiteY6" fmla="*/ 248793 h 544995"/>
                  <a:gd name="connsiteX7" fmla="*/ 349054 w 609253"/>
                  <a:gd name="connsiteY7" fmla="*/ 306153 h 544995"/>
                  <a:gd name="connsiteX8" fmla="*/ 349054 w 609253"/>
                  <a:gd name="connsiteY8" fmla="*/ 314419 h 544995"/>
                  <a:gd name="connsiteX9" fmla="*/ 358447 w 609253"/>
                  <a:gd name="connsiteY9" fmla="*/ 345818 h 544995"/>
                  <a:gd name="connsiteX10" fmla="*/ 278295 w 609253"/>
                  <a:gd name="connsiteY10" fmla="*/ 246878 h 544995"/>
                  <a:gd name="connsiteX11" fmla="*/ 278295 w 609253"/>
                  <a:gd name="connsiteY11" fmla="*/ 240927 h 544995"/>
                  <a:gd name="connsiteX12" fmla="*/ 242597 w 609253"/>
                  <a:gd name="connsiteY12" fmla="*/ 205230 h 544995"/>
                  <a:gd name="connsiteX13" fmla="*/ 206899 w 609253"/>
                  <a:gd name="connsiteY13" fmla="*/ 240927 h 544995"/>
                  <a:gd name="connsiteX14" fmla="*/ 206899 w 609253"/>
                  <a:gd name="connsiteY14" fmla="*/ 246878 h 544995"/>
                  <a:gd name="connsiteX15" fmla="*/ 221295 w 609253"/>
                  <a:gd name="connsiteY15" fmla="*/ 315968 h 544995"/>
                  <a:gd name="connsiteX16" fmla="*/ 142500 w 609253"/>
                  <a:gd name="connsiteY16" fmla="*/ 315968 h 544995"/>
                  <a:gd name="connsiteX17" fmla="*/ 140327 w 609253"/>
                  <a:gd name="connsiteY17" fmla="*/ 315968 h 544995"/>
                  <a:gd name="connsiteX18" fmla="*/ 140327 w 609253"/>
                  <a:gd name="connsiteY18" fmla="*/ 196131 h 544995"/>
                  <a:gd name="connsiteX19" fmla="*/ 131700 w 609253"/>
                  <a:gd name="connsiteY19" fmla="*/ 184691 h 544995"/>
                  <a:gd name="connsiteX20" fmla="*/ 23799 w 609253"/>
                  <a:gd name="connsiteY20" fmla="*/ 41648 h 544995"/>
                  <a:gd name="connsiteX21" fmla="*/ 23799 w 609253"/>
                  <a:gd name="connsiteY21" fmla="*/ 35698 h 544995"/>
                  <a:gd name="connsiteX22" fmla="*/ 35698 w 609253"/>
                  <a:gd name="connsiteY22" fmla="*/ 23799 h 544995"/>
                  <a:gd name="connsiteX23" fmla="*/ 47598 w 609253"/>
                  <a:gd name="connsiteY23" fmla="*/ 35698 h 544995"/>
                  <a:gd name="connsiteX24" fmla="*/ 47598 w 609253"/>
                  <a:gd name="connsiteY24" fmla="*/ 41648 h 544995"/>
                  <a:gd name="connsiteX25" fmla="*/ 172542 w 609253"/>
                  <a:gd name="connsiteY25" fmla="*/ 166593 h 544995"/>
                  <a:gd name="connsiteX26" fmla="*/ 229811 w 609253"/>
                  <a:gd name="connsiteY26" fmla="*/ 166593 h 544995"/>
                  <a:gd name="connsiteX27" fmla="*/ 354755 w 609253"/>
                  <a:gd name="connsiteY27" fmla="*/ 41648 h 544995"/>
                  <a:gd name="connsiteX28" fmla="*/ 354755 w 609253"/>
                  <a:gd name="connsiteY28" fmla="*/ 35698 h 544995"/>
                  <a:gd name="connsiteX29" fmla="*/ 366655 w 609253"/>
                  <a:gd name="connsiteY29" fmla="*/ 23799 h 544995"/>
                  <a:gd name="connsiteX30" fmla="*/ 378554 w 609253"/>
                  <a:gd name="connsiteY30" fmla="*/ 35698 h 544995"/>
                  <a:gd name="connsiteX31" fmla="*/ 378554 w 609253"/>
                  <a:gd name="connsiteY31" fmla="*/ 41648 h 544995"/>
                  <a:gd name="connsiteX32" fmla="*/ 368760 w 609253"/>
                  <a:gd name="connsiteY32" fmla="*/ 94750 h 544995"/>
                  <a:gd name="connsiteX33" fmla="*/ 375609 w 609253"/>
                  <a:gd name="connsiteY33" fmla="*/ 110121 h 544995"/>
                  <a:gd name="connsiteX34" fmla="*/ 390981 w 609253"/>
                  <a:gd name="connsiteY34" fmla="*/ 103272 h 544995"/>
                  <a:gd name="connsiteX35" fmla="*/ 402353 w 609253"/>
                  <a:gd name="connsiteY35" fmla="*/ 41648 h 544995"/>
                  <a:gd name="connsiteX36" fmla="*/ 402353 w 609253"/>
                  <a:gd name="connsiteY36" fmla="*/ 35698 h 544995"/>
                  <a:gd name="connsiteX37" fmla="*/ 366655 w 609253"/>
                  <a:gd name="connsiteY37" fmla="*/ 0 h 544995"/>
                  <a:gd name="connsiteX38" fmla="*/ 330956 w 609253"/>
                  <a:gd name="connsiteY38" fmla="*/ 35698 h 544995"/>
                  <a:gd name="connsiteX39" fmla="*/ 330956 w 609253"/>
                  <a:gd name="connsiteY39" fmla="*/ 41648 h 544995"/>
                  <a:gd name="connsiteX40" fmla="*/ 247025 w 609253"/>
                  <a:gd name="connsiteY40" fmla="*/ 141298 h 544995"/>
                  <a:gd name="connsiteX41" fmla="*/ 256876 w 609253"/>
                  <a:gd name="connsiteY41" fmla="*/ 109191 h 544995"/>
                  <a:gd name="connsiteX42" fmla="*/ 256876 w 609253"/>
                  <a:gd name="connsiteY42" fmla="*/ 100925 h 544995"/>
                  <a:gd name="connsiteX43" fmla="*/ 199515 w 609253"/>
                  <a:gd name="connsiteY43" fmla="*/ 43564 h 544995"/>
                  <a:gd name="connsiteX44" fmla="*/ 142155 w 609253"/>
                  <a:gd name="connsiteY44" fmla="*/ 100925 h 544995"/>
                  <a:gd name="connsiteX45" fmla="*/ 142155 w 609253"/>
                  <a:gd name="connsiteY45" fmla="*/ 109191 h 544995"/>
                  <a:gd name="connsiteX46" fmla="*/ 151547 w 609253"/>
                  <a:gd name="connsiteY46" fmla="*/ 140588 h 544995"/>
                  <a:gd name="connsiteX47" fmla="*/ 71397 w 609253"/>
                  <a:gd name="connsiteY47" fmla="*/ 41648 h 544995"/>
                  <a:gd name="connsiteX48" fmla="*/ 71397 w 609253"/>
                  <a:gd name="connsiteY48" fmla="*/ 35698 h 544995"/>
                  <a:gd name="connsiteX49" fmla="*/ 35698 w 609253"/>
                  <a:gd name="connsiteY49" fmla="*/ 0 h 544995"/>
                  <a:gd name="connsiteX50" fmla="*/ 0 w 609253"/>
                  <a:gd name="connsiteY50" fmla="*/ 35698 h 544995"/>
                  <a:gd name="connsiteX51" fmla="*/ 0 w 609253"/>
                  <a:gd name="connsiteY51" fmla="*/ 41648 h 544995"/>
                  <a:gd name="connsiteX52" fmla="*/ 35519 w 609253"/>
                  <a:gd name="connsiteY52" fmla="*/ 146403 h 544995"/>
                  <a:gd name="connsiteX53" fmla="*/ 116529 w 609253"/>
                  <a:gd name="connsiteY53" fmla="*/ 204851 h 544995"/>
                  <a:gd name="connsiteX54" fmla="*/ 116529 w 609253"/>
                  <a:gd name="connsiteY54" fmla="*/ 327866 h 544995"/>
                  <a:gd name="connsiteX55" fmla="*/ 128429 w 609253"/>
                  <a:gd name="connsiteY55" fmla="*/ 339766 h 544995"/>
                  <a:gd name="connsiteX56" fmla="*/ 130601 w 609253"/>
                  <a:gd name="connsiteY56" fmla="*/ 339766 h 544995"/>
                  <a:gd name="connsiteX57" fmla="*/ 130601 w 609253"/>
                  <a:gd name="connsiteY57" fmla="*/ 533096 h 544995"/>
                  <a:gd name="connsiteX58" fmla="*/ 142501 w 609253"/>
                  <a:gd name="connsiteY58" fmla="*/ 544996 h 544995"/>
                  <a:gd name="connsiteX59" fmla="*/ 154400 w 609253"/>
                  <a:gd name="connsiteY59" fmla="*/ 533096 h 544995"/>
                  <a:gd name="connsiteX60" fmla="*/ 154400 w 609253"/>
                  <a:gd name="connsiteY60" fmla="*/ 339766 h 544995"/>
                  <a:gd name="connsiteX61" fmla="*/ 234079 w 609253"/>
                  <a:gd name="connsiteY61" fmla="*/ 339766 h 544995"/>
                  <a:gd name="connsiteX62" fmla="*/ 242418 w 609253"/>
                  <a:gd name="connsiteY62" fmla="*/ 351632 h 544995"/>
                  <a:gd name="connsiteX63" fmla="*/ 244836 w 609253"/>
                  <a:gd name="connsiteY63" fmla="*/ 354669 h 544995"/>
                  <a:gd name="connsiteX64" fmla="*/ 244836 w 609253"/>
                  <a:gd name="connsiteY64" fmla="*/ 533096 h 544995"/>
                  <a:gd name="connsiteX65" fmla="*/ 256736 w 609253"/>
                  <a:gd name="connsiteY65" fmla="*/ 544996 h 544995"/>
                  <a:gd name="connsiteX66" fmla="*/ 268635 w 609253"/>
                  <a:gd name="connsiteY66" fmla="*/ 533096 h 544995"/>
                  <a:gd name="connsiteX67" fmla="*/ 268635 w 609253"/>
                  <a:gd name="connsiteY67" fmla="*/ 378986 h 544995"/>
                  <a:gd name="connsiteX68" fmla="*/ 323429 w 609253"/>
                  <a:gd name="connsiteY68" fmla="*/ 410080 h 544995"/>
                  <a:gd name="connsiteX69" fmla="*/ 323429 w 609253"/>
                  <a:gd name="connsiteY69" fmla="*/ 533096 h 544995"/>
                  <a:gd name="connsiteX70" fmla="*/ 335328 w 609253"/>
                  <a:gd name="connsiteY70" fmla="*/ 544996 h 544995"/>
                  <a:gd name="connsiteX71" fmla="*/ 347228 w 609253"/>
                  <a:gd name="connsiteY71" fmla="*/ 533096 h 544995"/>
                  <a:gd name="connsiteX72" fmla="*/ 347228 w 609253"/>
                  <a:gd name="connsiteY72" fmla="*/ 401360 h 544995"/>
                  <a:gd name="connsiteX73" fmla="*/ 338601 w 609253"/>
                  <a:gd name="connsiteY73" fmla="*/ 389920 h 544995"/>
                  <a:gd name="connsiteX74" fmla="*/ 230699 w 609253"/>
                  <a:gd name="connsiteY74" fmla="*/ 246878 h 544995"/>
                  <a:gd name="connsiteX75" fmla="*/ 230699 w 609253"/>
                  <a:gd name="connsiteY75" fmla="*/ 240927 h 544995"/>
                  <a:gd name="connsiteX76" fmla="*/ 242598 w 609253"/>
                  <a:gd name="connsiteY76" fmla="*/ 229029 h 544995"/>
                  <a:gd name="connsiteX77" fmla="*/ 254498 w 609253"/>
                  <a:gd name="connsiteY77" fmla="*/ 240927 h 544995"/>
                  <a:gd name="connsiteX78" fmla="*/ 254498 w 609253"/>
                  <a:gd name="connsiteY78" fmla="*/ 246878 h 544995"/>
                  <a:gd name="connsiteX79" fmla="*/ 379442 w 609253"/>
                  <a:gd name="connsiteY79" fmla="*/ 371823 h 544995"/>
                  <a:gd name="connsiteX80" fmla="*/ 436711 w 609253"/>
                  <a:gd name="connsiteY80" fmla="*/ 371823 h 544995"/>
                  <a:gd name="connsiteX81" fmla="*/ 561655 w 609253"/>
                  <a:gd name="connsiteY81" fmla="*/ 246878 h 544995"/>
                  <a:gd name="connsiteX82" fmla="*/ 561655 w 609253"/>
                  <a:gd name="connsiteY82" fmla="*/ 240927 h 544995"/>
                  <a:gd name="connsiteX83" fmla="*/ 573555 w 609253"/>
                  <a:gd name="connsiteY83" fmla="*/ 229029 h 544995"/>
                  <a:gd name="connsiteX84" fmla="*/ 585454 w 609253"/>
                  <a:gd name="connsiteY84" fmla="*/ 240927 h 544995"/>
                  <a:gd name="connsiteX85" fmla="*/ 585454 w 609253"/>
                  <a:gd name="connsiteY85" fmla="*/ 246878 h 544995"/>
                  <a:gd name="connsiteX86" fmla="*/ 475053 w 609253"/>
                  <a:gd name="connsiteY86" fmla="*/ 390613 h 544995"/>
                  <a:gd name="connsiteX87" fmla="*/ 466224 w 609253"/>
                  <a:gd name="connsiteY87" fmla="*/ 402109 h 544995"/>
                  <a:gd name="connsiteX88" fmla="*/ 466224 w 609253"/>
                  <a:gd name="connsiteY88" fmla="*/ 488275 h 544995"/>
                  <a:gd name="connsiteX89" fmla="*/ 478123 w 609253"/>
                  <a:gd name="connsiteY89" fmla="*/ 500174 h 544995"/>
                  <a:gd name="connsiteX90" fmla="*/ 490023 w 609253"/>
                  <a:gd name="connsiteY90" fmla="*/ 488275 h 544995"/>
                  <a:gd name="connsiteX91" fmla="*/ 490023 w 609253"/>
                  <a:gd name="connsiteY91" fmla="*/ 410996 h 544995"/>
                  <a:gd name="connsiteX92" fmla="*/ 609253 w 609253"/>
                  <a:gd name="connsiteY92" fmla="*/ 246878 h 544995"/>
                  <a:gd name="connsiteX93" fmla="*/ 609253 w 609253"/>
                  <a:gd name="connsiteY93" fmla="*/ 240927 h 544995"/>
                  <a:gd name="connsiteX94" fmla="*/ 573555 w 609253"/>
                  <a:gd name="connsiteY94" fmla="*/ 205230 h 544995"/>
                  <a:gd name="connsiteX95" fmla="*/ 165954 w 609253"/>
                  <a:gd name="connsiteY95" fmla="*/ 100924 h 544995"/>
                  <a:gd name="connsiteX96" fmla="*/ 199515 w 609253"/>
                  <a:gd name="connsiteY96" fmla="*/ 67362 h 544995"/>
                  <a:gd name="connsiteX97" fmla="*/ 233077 w 609253"/>
                  <a:gd name="connsiteY97" fmla="*/ 100924 h 544995"/>
                  <a:gd name="connsiteX98" fmla="*/ 233077 w 609253"/>
                  <a:gd name="connsiteY98" fmla="*/ 109190 h 544995"/>
                  <a:gd name="connsiteX99" fmla="*/ 199515 w 609253"/>
                  <a:gd name="connsiteY99" fmla="*/ 142751 h 544995"/>
                  <a:gd name="connsiteX100" fmla="*/ 165954 w 609253"/>
                  <a:gd name="connsiteY100" fmla="*/ 109190 h 544995"/>
                  <a:gd name="connsiteX101" fmla="*/ 165954 w 609253"/>
                  <a:gd name="connsiteY101" fmla="*/ 100924 h 544995"/>
                  <a:gd name="connsiteX102" fmla="*/ 439977 w 609253"/>
                  <a:gd name="connsiteY102" fmla="*/ 314419 h 544995"/>
                  <a:gd name="connsiteX103" fmla="*/ 406415 w 609253"/>
                  <a:gd name="connsiteY103" fmla="*/ 347980 h 544995"/>
                  <a:gd name="connsiteX104" fmla="*/ 372853 w 609253"/>
                  <a:gd name="connsiteY104" fmla="*/ 314419 h 544995"/>
                  <a:gd name="connsiteX105" fmla="*/ 372853 w 609253"/>
                  <a:gd name="connsiteY105" fmla="*/ 306153 h 544995"/>
                  <a:gd name="connsiteX106" fmla="*/ 406415 w 609253"/>
                  <a:gd name="connsiteY106" fmla="*/ 272592 h 544995"/>
                  <a:gd name="connsiteX107" fmla="*/ 439977 w 609253"/>
                  <a:gd name="connsiteY107" fmla="*/ 306153 h 544995"/>
                  <a:gd name="connsiteX108" fmla="*/ 439977 w 609253"/>
                  <a:gd name="connsiteY108" fmla="*/ 314419 h 5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9253" h="544995">
                    <a:moveTo>
                      <a:pt x="573555" y="205230"/>
                    </a:moveTo>
                    <a:cubicBezTo>
                      <a:pt x="553871" y="205230"/>
                      <a:pt x="537856" y="221245"/>
                      <a:pt x="537856" y="240927"/>
                    </a:cubicBezTo>
                    <a:lnTo>
                      <a:pt x="537856" y="246878"/>
                    </a:lnTo>
                    <a:cubicBezTo>
                      <a:pt x="537856" y="296781"/>
                      <a:pt x="501521" y="338331"/>
                      <a:pt x="453923" y="346528"/>
                    </a:cubicBezTo>
                    <a:cubicBezTo>
                      <a:pt x="460140" y="337360"/>
                      <a:pt x="463776" y="326306"/>
                      <a:pt x="463776" y="314419"/>
                    </a:cubicBezTo>
                    <a:lnTo>
                      <a:pt x="463776" y="306153"/>
                    </a:lnTo>
                    <a:cubicBezTo>
                      <a:pt x="463776" y="274524"/>
                      <a:pt x="438043" y="248793"/>
                      <a:pt x="406415" y="248793"/>
                    </a:cubicBezTo>
                    <a:cubicBezTo>
                      <a:pt x="374786" y="248793"/>
                      <a:pt x="349054" y="274524"/>
                      <a:pt x="349054" y="306153"/>
                    </a:cubicBezTo>
                    <a:lnTo>
                      <a:pt x="349054" y="314419"/>
                    </a:lnTo>
                    <a:cubicBezTo>
                      <a:pt x="349054" y="326004"/>
                      <a:pt x="352517" y="336790"/>
                      <a:pt x="358447" y="345818"/>
                    </a:cubicBezTo>
                    <a:cubicBezTo>
                      <a:pt x="312718" y="336124"/>
                      <a:pt x="278295" y="295452"/>
                      <a:pt x="278295" y="246878"/>
                    </a:cubicBezTo>
                    <a:lnTo>
                      <a:pt x="278295" y="240927"/>
                    </a:lnTo>
                    <a:cubicBezTo>
                      <a:pt x="278295" y="221245"/>
                      <a:pt x="262281" y="205230"/>
                      <a:pt x="242597" y="205230"/>
                    </a:cubicBezTo>
                    <a:cubicBezTo>
                      <a:pt x="222913" y="205230"/>
                      <a:pt x="206899" y="221245"/>
                      <a:pt x="206899" y="240927"/>
                    </a:cubicBezTo>
                    <a:lnTo>
                      <a:pt x="206899" y="246878"/>
                    </a:lnTo>
                    <a:cubicBezTo>
                      <a:pt x="206899" y="271031"/>
                      <a:pt x="211813" y="294388"/>
                      <a:pt x="221295" y="315968"/>
                    </a:cubicBezTo>
                    <a:lnTo>
                      <a:pt x="142500" y="315968"/>
                    </a:lnTo>
                    <a:lnTo>
                      <a:pt x="140327" y="315968"/>
                    </a:lnTo>
                    <a:lnTo>
                      <a:pt x="140327" y="196131"/>
                    </a:lnTo>
                    <a:cubicBezTo>
                      <a:pt x="140327" y="190819"/>
                      <a:pt x="136807" y="186149"/>
                      <a:pt x="131700" y="184691"/>
                    </a:cubicBezTo>
                    <a:cubicBezTo>
                      <a:pt x="68170" y="166521"/>
                      <a:pt x="23799" y="107701"/>
                      <a:pt x="23799" y="41648"/>
                    </a:cubicBezTo>
                    <a:lnTo>
                      <a:pt x="23799" y="35698"/>
                    </a:lnTo>
                    <a:cubicBezTo>
                      <a:pt x="23799" y="29137"/>
                      <a:pt x="29137" y="23799"/>
                      <a:pt x="35698" y="23799"/>
                    </a:cubicBezTo>
                    <a:cubicBezTo>
                      <a:pt x="42260" y="23799"/>
                      <a:pt x="47598" y="29137"/>
                      <a:pt x="47598" y="35698"/>
                    </a:cubicBezTo>
                    <a:lnTo>
                      <a:pt x="47598" y="41648"/>
                    </a:lnTo>
                    <a:cubicBezTo>
                      <a:pt x="47598" y="110543"/>
                      <a:pt x="103648" y="166593"/>
                      <a:pt x="172542" y="166593"/>
                    </a:cubicBezTo>
                    <a:lnTo>
                      <a:pt x="229811" y="166593"/>
                    </a:lnTo>
                    <a:cubicBezTo>
                      <a:pt x="298705" y="166593"/>
                      <a:pt x="354755" y="110543"/>
                      <a:pt x="354755" y="41648"/>
                    </a:cubicBezTo>
                    <a:lnTo>
                      <a:pt x="354755" y="35698"/>
                    </a:lnTo>
                    <a:cubicBezTo>
                      <a:pt x="354755" y="29137"/>
                      <a:pt x="360094" y="23799"/>
                      <a:pt x="366655" y="23799"/>
                    </a:cubicBezTo>
                    <a:cubicBezTo>
                      <a:pt x="373216" y="23799"/>
                      <a:pt x="378554" y="29137"/>
                      <a:pt x="378554" y="35698"/>
                    </a:cubicBezTo>
                    <a:lnTo>
                      <a:pt x="378554" y="41648"/>
                    </a:lnTo>
                    <a:cubicBezTo>
                      <a:pt x="378554" y="59939"/>
                      <a:pt x="375259" y="77806"/>
                      <a:pt x="368760" y="94750"/>
                    </a:cubicBezTo>
                    <a:cubicBezTo>
                      <a:pt x="366406" y="100885"/>
                      <a:pt x="369473" y="107768"/>
                      <a:pt x="375609" y="110121"/>
                    </a:cubicBezTo>
                    <a:cubicBezTo>
                      <a:pt x="381742" y="112476"/>
                      <a:pt x="388627" y="109407"/>
                      <a:pt x="390981" y="103272"/>
                    </a:cubicBezTo>
                    <a:cubicBezTo>
                      <a:pt x="398528" y="83597"/>
                      <a:pt x="402353" y="62864"/>
                      <a:pt x="402353" y="41648"/>
                    </a:cubicBezTo>
                    <a:lnTo>
                      <a:pt x="402353" y="35698"/>
                    </a:lnTo>
                    <a:cubicBezTo>
                      <a:pt x="402353" y="16014"/>
                      <a:pt x="386339" y="0"/>
                      <a:pt x="366655" y="0"/>
                    </a:cubicBezTo>
                    <a:cubicBezTo>
                      <a:pt x="346971" y="0"/>
                      <a:pt x="330956" y="16014"/>
                      <a:pt x="330956" y="35698"/>
                    </a:cubicBezTo>
                    <a:lnTo>
                      <a:pt x="330956" y="41648"/>
                    </a:lnTo>
                    <a:cubicBezTo>
                      <a:pt x="330956" y="91550"/>
                      <a:pt x="294621" y="133099"/>
                      <a:pt x="247025" y="141298"/>
                    </a:cubicBezTo>
                    <a:cubicBezTo>
                      <a:pt x="253241" y="132129"/>
                      <a:pt x="256876" y="121077"/>
                      <a:pt x="256876" y="109191"/>
                    </a:cubicBezTo>
                    <a:lnTo>
                      <a:pt x="256876" y="100925"/>
                    </a:lnTo>
                    <a:cubicBezTo>
                      <a:pt x="256876" y="69297"/>
                      <a:pt x="231144" y="43564"/>
                      <a:pt x="199515" y="43564"/>
                    </a:cubicBezTo>
                    <a:cubicBezTo>
                      <a:pt x="167886" y="43564"/>
                      <a:pt x="142155" y="69297"/>
                      <a:pt x="142155" y="100925"/>
                    </a:cubicBezTo>
                    <a:lnTo>
                      <a:pt x="142155" y="109191"/>
                    </a:lnTo>
                    <a:cubicBezTo>
                      <a:pt x="142155" y="120775"/>
                      <a:pt x="145617" y="131561"/>
                      <a:pt x="151547" y="140588"/>
                    </a:cubicBezTo>
                    <a:cubicBezTo>
                      <a:pt x="105818" y="130894"/>
                      <a:pt x="71397" y="90222"/>
                      <a:pt x="71397" y="41648"/>
                    </a:cubicBezTo>
                    <a:lnTo>
                      <a:pt x="71397" y="35698"/>
                    </a:lnTo>
                    <a:cubicBezTo>
                      <a:pt x="71397" y="16014"/>
                      <a:pt x="55383" y="0"/>
                      <a:pt x="35698" y="0"/>
                    </a:cubicBezTo>
                    <a:cubicBezTo>
                      <a:pt x="16014" y="0"/>
                      <a:pt x="0" y="16014"/>
                      <a:pt x="0" y="35698"/>
                    </a:cubicBezTo>
                    <a:lnTo>
                      <a:pt x="0" y="41648"/>
                    </a:lnTo>
                    <a:cubicBezTo>
                      <a:pt x="0" y="79853"/>
                      <a:pt x="12283" y="116077"/>
                      <a:pt x="35519" y="146403"/>
                    </a:cubicBezTo>
                    <a:cubicBezTo>
                      <a:pt x="56157" y="173337"/>
                      <a:pt x="84674" y="193852"/>
                      <a:pt x="116529" y="204851"/>
                    </a:cubicBezTo>
                    <a:lnTo>
                      <a:pt x="116529" y="327866"/>
                    </a:lnTo>
                    <a:cubicBezTo>
                      <a:pt x="116529" y="334437"/>
                      <a:pt x="121857" y="339766"/>
                      <a:pt x="128429" y="339766"/>
                    </a:cubicBezTo>
                    <a:lnTo>
                      <a:pt x="130601" y="339766"/>
                    </a:lnTo>
                    <a:lnTo>
                      <a:pt x="130601" y="533096"/>
                    </a:lnTo>
                    <a:cubicBezTo>
                      <a:pt x="130601" y="539667"/>
                      <a:pt x="135929" y="544996"/>
                      <a:pt x="142501" y="544996"/>
                    </a:cubicBezTo>
                    <a:cubicBezTo>
                      <a:pt x="149073" y="544996"/>
                      <a:pt x="154400" y="539667"/>
                      <a:pt x="154400" y="533096"/>
                    </a:cubicBezTo>
                    <a:lnTo>
                      <a:pt x="154400" y="339766"/>
                    </a:lnTo>
                    <a:lnTo>
                      <a:pt x="234079" y="339766"/>
                    </a:lnTo>
                    <a:cubicBezTo>
                      <a:pt x="236681" y="343810"/>
                      <a:pt x="239459" y="347769"/>
                      <a:pt x="242418" y="351632"/>
                    </a:cubicBezTo>
                    <a:cubicBezTo>
                      <a:pt x="243206" y="352660"/>
                      <a:pt x="244026" y="353659"/>
                      <a:pt x="244836" y="354669"/>
                    </a:cubicBezTo>
                    <a:lnTo>
                      <a:pt x="244836" y="533096"/>
                    </a:lnTo>
                    <a:cubicBezTo>
                      <a:pt x="244836" y="539667"/>
                      <a:pt x="250164" y="544996"/>
                      <a:pt x="256736" y="544996"/>
                    </a:cubicBezTo>
                    <a:cubicBezTo>
                      <a:pt x="263308" y="544996"/>
                      <a:pt x="268635" y="539667"/>
                      <a:pt x="268635" y="533096"/>
                    </a:cubicBezTo>
                    <a:lnTo>
                      <a:pt x="268635" y="378986"/>
                    </a:lnTo>
                    <a:cubicBezTo>
                      <a:pt x="284848" y="392574"/>
                      <a:pt x="303484" y="403192"/>
                      <a:pt x="323429" y="410080"/>
                    </a:cubicBezTo>
                    <a:lnTo>
                      <a:pt x="323429" y="533096"/>
                    </a:lnTo>
                    <a:cubicBezTo>
                      <a:pt x="323429" y="539667"/>
                      <a:pt x="328756" y="544996"/>
                      <a:pt x="335328" y="544996"/>
                    </a:cubicBezTo>
                    <a:cubicBezTo>
                      <a:pt x="341900" y="544996"/>
                      <a:pt x="347228" y="539667"/>
                      <a:pt x="347228" y="533096"/>
                    </a:cubicBezTo>
                    <a:lnTo>
                      <a:pt x="347228" y="401360"/>
                    </a:lnTo>
                    <a:cubicBezTo>
                      <a:pt x="347228" y="396048"/>
                      <a:pt x="343708" y="391378"/>
                      <a:pt x="338601" y="389920"/>
                    </a:cubicBezTo>
                    <a:cubicBezTo>
                      <a:pt x="275069" y="371750"/>
                      <a:pt x="230699" y="312931"/>
                      <a:pt x="230699" y="246878"/>
                    </a:cubicBezTo>
                    <a:lnTo>
                      <a:pt x="230699" y="240927"/>
                    </a:lnTo>
                    <a:cubicBezTo>
                      <a:pt x="230699" y="234366"/>
                      <a:pt x="236037" y="229029"/>
                      <a:pt x="242598" y="229029"/>
                    </a:cubicBezTo>
                    <a:cubicBezTo>
                      <a:pt x="249159" y="229029"/>
                      <a:pt x="254498" y="234366"/>
                      <a:pt x="254498" y="240927"/>
                    </a:cubicBezTo>
                    <a:lnTo>
                      <a:pt x="254498" y="246878"/>
                    </a:lnTo>
                    <a:cubicBezTo>
                      <a:pt x="254498" y="315773"/>
                      <a:pt x="310548" y="371823"/>
                      <a:pt x="379442" y="371823"/>
                    </a:cubicBezTo>
                    <a:lnTo>
                      <a:pt x="436711" y="371823"/>
                    </a:lnTo>
                    <a:cubicBezTo>
                      <a:pt x="505605" y="371823"/>
                      <a:pt x="561655" y="315773"/>
                      <a:pt x="561655" y="246878"/>
                    </a:cubicBezTo>
                    <a:lnTo>
                      <a:pt x="561655" y="240927"/>
                    </a:lnTo>
                    <a:cubicBezTo>
                      <a:pt x="561655" y="234366"/>
                      <a:pt x="566993" y="229029"/>
                      <a:pt x="573555" y="229029"/>
                    </a:cubicBezTo>
                    <a:cubicBezTo>
                      <a:pt x="580116" y="229029"/>
                      <a:pt x="585454" y="234366"/>
                      <a:pt x="585454" y="240927"/>
                    </a:cubicBezTo>
                    <a:lnTo>
                      <a:pt x="585454" y="246878"/>
                    </a:lnTo>
                    <a:cubicBezTo>
                      <a:pt x="585454" y="314151"/>
                      <a:pt x="540055" y="373257"/>
                      <a:pt x="475053" y="390613"/>
                    </a:cubicBezTo>
                    <a:cubicBezTo>
                      <a:pt x="469846" y="392003"/>
                      <a:pt x="466224" y="396720"/>
                      <a:pt x="466224" y="402109"/>
                    </a:cubicBezTo>
                    <a:lnTo>
                      <a:pt x="466224" y="488275"/>
                    </a:lnTo>
                    <a:cubicBezTo>
                      <a:pt x="466224" y="494846"/>
                      <a:pt x="471551" y="500174"/>
                      <a:pt x="478123" y="500174"/>
                    </a:cubicBezTo>
                    <a:cubicBezTo>
                      <a:pt x="484695" y="500174"/>
                      <a:pt x="490023" y="494846"/>
                      <a:pt x="490023" y="488275"/>
                    </a:cubicBezTo>
                    <a:lnTo>
                      <a:pt x="490023" y="410996"/>
                    </a:lnTo>
                    <a:cubicBezTo>
                      <a:pt x="560675" y="388043"/>
                      <a:pt x="609253" y="321832"/>
                      <a:pt x="609253" y="246878"/>
                    </a:cubicBezTo>
                    <a:lnTo>
                      <a:pt x="609253" y="240927"/>
                    </a:lnTo>
                    <a:cubicBezTo>
                      <a:pt x="609253" y="221245"/>
                      <a:pt x="593239" y="205230"/>
                      <a:pt x="573555" y="205230"/>
                    </a:cubicBezTo>
                    <a:close/>
                    <a:moveTo>
                      <a:pt x="165954" y="100924"/>
                    </a:moveTo>
                    <a:cubicBezTo>
                      <a:pt x="165954" y="82417"/>
                      <a:pt x="181009" y="67362"/>
                      <a:pt x="199515" y="67362"/>
                    </a:cubicBezTo>
                    <a:cubicBezTo>
                      <a:pt x="218021" y="67362"/>
                      <a:pt x="233077" y="82417"/>
                      <a:pt x="233077" y="100924"/>
                    </a:cubicBezTo>
                    <a:lnTo>
                      <a:pt x="233077" y="109190"/>
                    </a:lnTo>
                    <a:cubicBezTo>
                      <a:pt x="233077" y="127696"/>
                      <a:pt x="218022" y="142751"/>
                      <a:pt x="199515" y="142751"/>
                    </a:cubicBezTo>
                    <a:cubicBezTo>
                      <a:pt x="181009" y="142751"/>
                      <a:pt x="165954" y="127696"/>
                      <a:pt x="165954" y="109190"/>
                    </a:cubicBezTo>
                    <a:lnTo>
                      <a:pt x="165954" y="100924"/>
                    </a:lnTo>
                    <a:close/>
                    <a:moveTo>
                      <a:pt x="439977" y="314419"/>
                    </a:moveTo>
                    <a:cubicBezTo>
                      <a:pt x="439977" y="332925"/>
                      <a:pt x="424922" y="347980"/>
                      <a:pt x="406415" y="347980"/>
                    </a:cubicBezTo>
                    <a:cubicBezTo>
                      <a:pt x="387909" y="347980"/>
                      <a:pt x="372853" y="332925"/>
                      <a:pt x="372853" y="314419"/>
                    </a:cubicBezTo>
                    <a:lnTo>
                      <a:pt x="372853" y="306153"/>
                    </a:lnTo>
                    <a:cubicBezTo>
                      <a:pt x="372853" y="287647"/>
                      <a:pt x="387909" y="272592"/>
                      <a:pt x="406415" y="272592"/>
                    </a:cubicBezTo>
                    <a:cubicBezTo>
                      <a:pt x="424921" y="272592"/>
                      <a:pt x="439977" y="287647"/>
                      <a:pt x="439977" y="306153"/>
                    </a:cubicBezTo>
                    <a:lnTo>
                      <a:pt x="439977" y="314419"/>
                    </a:lnTo>
                    <a:close/>
                  </a:path>
                </a:pathLst>
              </a:custGeom>
              <a:solidFill>
                <a:schemeClr val="bg1"/>
              </a:solidFill>
              <a:ln w="1172"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093A0CC8-08F9-4D03-B851-684F122812C9}"/>
                  </a:ext>
                </a:extLst>
              </p:cNvPr>
              <p:cNvSpPr/>
              <p:nvPr/>
            </p:nvSpPr>
            <p:spPr>
              <a:xfrm>
                <a:off x="8007486" y="2952437"/>
                <a:ext cx="23798" cy="23798"/>
              </a:xfrm>
              <a:custGeom>
                <a:avLst/>
                <a:gdLst>
                  <a:gd name="connsiteX0" fmla="*/ 20312 w 23798"/>
                  <a:gd name="connsiteY0" fmla="*/ 3487 h 23798"/>
                  <a:gd name="connsiteX1" fmla="*/ 11899 w 23798"/>
                  <a:gd name="connsiteY1" fmla="*/ 0 h 23798"/>
                  <a:gd name="connsiteX2" fmla="*/ 3487 w 23798"/>
                  <a:gd name="connsiteY2" fmla="*/ 3487 h 23798"/>
                  <a:gd name="connsiteX3" fmla="*/ 0 w 23798"/>
                  <a:gd name="connsiteY3" fmla="*/ 11899 h 23798"/>
                  <a:gd name="connsiteX4" fmla="*/ 3487 w 23798"/>
                  <a:gd name="connsiteY4" fmla="*/ 20311 h 23798"/>
                  <a:gd name="connsiteX5" fmla="*/ 11899 w 23798"/>
                  <a:gd name="connsiteY5" fmla="*/ 23799 h 23798"/>
                  <a:gd name="connsiteX6" fmla="*/ 20312 w 23798"/>
                  <a:gd name="connsiteY6" fmla="*/ 20311 h 23798"/>
                  <a:gd name="connsiteX7" fmla="*/ 23799 w 23798"/>
                  <a:gd name="connsiteY7" fmla="*/ 11899 h 23798"/>
                  <a:gd name="connsiteX8" fmla="*/ 20312 w 23798"/>
                  <a:gd name="connsiteY8" fmla="*/ 3487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8" h="23798">
                    <a:moveTo>
                      <a:pt x="20312" y="3487"/>
                    </a:moveTo>
                    <a:cubicBezTo>
                      <a:pt x="18099" y="1272"/>
                      <a:pt x="15029" y="0"/>
                      <a:pt x="11899" y="0"/>
                    </a:cubicBezTo>
                    <a:cubicBezTo>
                      <a:pt x="8770" y="0"/>
                      <a:pt x="5700" y="1272"/>
                      <a:pt x="3487" y="3487"/>
                    </a:cubicBezTo>
                    <a:cubicBezTo>
                      <a:pt x="1273" y="5700"/>
                      <a:pt x="0" y="8770"/>
                      <a:pt x="0" y="11899"/>
                    </a:cubicBezTo>
                    <a:cubicBezTo>
                      <a:pt x="0" y="15029"/>
                      <a:pt x="1273" y="18099"/>
                      <a:pt x="3487" y="20311"/>
                    </a:cubicBezTo>
                    <a:cubicBezTo>
                      <a:pt x="5700" y="22524"/>
                      <a:pt x="8770" y="23799"/>
                      <a:pt x="11899" y="23799"/>
                    </a:cubicBezTo>
                    <a:cubicBezTo>
                      <a:pt x="15029" y="23799"/>
                      <a:pt x="18099" y="22526"/>
                      <a:pt x="20312" y="20311"/>
                    </a:cubicBezTo>
                    <a:cubicBezTo>
                      <a:pt x="22526" y="18099"/>
                      <a:pt x="23799" y="15029"/>
                      <a:pt x="23799" y="11899"/>
                    </a:cubicBezTo>
                    <a:cubicBezTo>
                      <a:pt x="23799" y="8770"/>
                      <a:pt x="22526" y="5700"/>
                      <a:pt x="20312" y="3487"/>
                    </a:cubicBezTo>
                    <a:close/>
                  </a:path>
                </a:pathLst>
              </a:custGeom>
              <a:solidFill>
                <a:schemeClr val="bg1"/>
              </a:solidFill>
              <a:ln w="1172"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373A165A-EE44-8BCB-0209-44B3A3680A5E}"/>
                  </a:ext>
                </a:extLst>
              </p:cNvPr>
              <p:cNvSpPr/>
              <p:nvPr/>
            </p:nvSpPr>
            <p:spPr>
              <a:xfrm>
                <a:off x="7728880" y="2812023"/>
                <a:ext cx="23798" cy="164212"/>
              </a:xfrm>
              <a:custGeom>
                <a:avLst/>
                <a:gdLst>
                  <a:gd name="connsiteX0" fmla="*/ 11899 w 23798"/>
                  <a:gd name="connsiteY0" fmla="*/ 0 h 164212"/>
                  <a:gd name="connsiteX1" fmla="*/ 0 w 23798"/>
                  <a:gd name="connsiteY1" fmla="*/ 11899 h 164212"/>
                  <a:gd name="connsiteX2" fmla="*/ 0 w 23798"/>
                  <a:gd name="connsiteY2" fmla="*/ 152313 h 164212"/>
                  <a:gd name="connsiteX3" fmla="*/ 11899 w 23798"/>
                  <a:gd name="connsiteY3" fmla="*/ 164213 h 164212"/>
                  <a:gd name="connsiteX4" fmla="*/ 23799 w 23798"/>
                  <a:gd name="connsiteY4" fmla="*/ 152313 h 164212"/>
                  <a:gd name="connsiteX5" fmla="*/ 23799 w 23798"/>
                  <a:gd name="connsiteY5" fmla="*/ 11899 h 164212"/>
                  <a:gd name="connsiteX6" fmla="*/ 11899 w 23798"/>
                  <a:gd name="connsiteY6" fmla="*/ 0 h 16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164212">
                    <a:moveTo>
                      <a:pt x="11899" y="0"/>
                    </a:moveTo>
                    <a:cubicBezTo>
                      <a:pt x="5327" y="0"/>
                      <a:pt x="0" y="5329"/>
                      <a:pt x="0" y="11899"/>
                    </a:cubicBezTo>
                    <a:lnTo>
                      <a:pt x="0" y="152313"/>
                    </a:lnTo>
                    <a:cubicBezTo>
                      <a:pt x="0" y="158884"/>
                      <a:pt x="5327" y="164213"/>
                      <a:pt x="11899" y="164213"/>
                    </a:cubicBezTo>
                    <a:cubicBezTo>
                      <a:pt x="18472" y="164213"/>
                      <a:pt x="23799" y="158884"/>
                      <a:pt x="23799" y="152313"/>
                    </a:cubicBezTo>
                    <a:lnTo>
                      <a:pt x="23799" y="11899"/>
                    </a:lnTo>
                    <a:cubicBezTo>
                      <a:pt x="23799" y="5329"/>
                      <a:pt x="18472" y="0"/>
                      <a:pt x="11899" y="0"/>
                    </a:cubicBezTo>
                    <a:close/>
                  </a:path>
                </a:pathLst>
              </a:custGeom>
              <a:solidFill>
                <a:schemeClr val="bg1"/>
              </a:solidFill>
              <a:ln w="1172"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9BA01165-82F8-EBC8-83B1-A64D6B284309}"/>
                  </a:ext>
                </a:extLst>
              </p:cNvPr>
              <p:cNvSpPr/>
              <p:nvPr/>
            </p:nvSpPr>
            <p:spPr>
              <a:xfrm>
                <a:off x="8083880" y="2464558"/>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solidFill>
                <a:schemeClr val="bg1"/>
              </a:solidFill>
              <a:ln w="1172" cap="flat">
                <a:noFill/>
                <a:prstDash val="solid"/>
                <a:miter/>
              </a:ln>
            </p:spPr>
            <p:txBody>
              <a:bodyPr rtlCol="0" anchor="ctr"/>
              <a:lstStyle/>
              <a:p>
                <a:endParaRPr lang="en-ID"/>
              </a:p>
            </p:txBody>
          </p:sp>
          <p:sp>
            <p:nvSpPr>
              <p:cNvPr id="98" name="Freeform: Shape 97">
                <a:extLst>
                  <a:ext uri="{FF2B5EF4-FFF2-40B4-BE49-F238E27FC236}">
                    <a16:creationId xmlns:a16="http://schemas.microsoft.com/office/drawing/2014/main" id="{406A3D78-CD79-9CA5-76D7-0873B2F89CF0}"/>
                  </a:ext>
                </a:extLst>
              </p:cNvPr>
              <p:cNvSpPr/>
              <p:nvPr/>
            </p:nvSpPr>
            <p:spPr>
              <a:xfrm>
                <a:off x="8083880" y="2535443"/>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solidFill>
                <a:schemeClr val="bg1"/>
              </a:solidFill>
              <a:ln w="1172" cap="flat">
                <a:noFill/>
                <a:prstDash val="solid"/>
                <a:miter/>
              </a:ln>
            </p:spPr>
            <p:txBody>
              <a:bodyPr rtlCol="0" anchor="ctr"/>
              <a:lstStyle/>
              <a:p>
                <a:endParaRPr lang="en-ID"/>
              </a:p>
            </p:txBody>
          </p:sp>
          <p:sp>
            <p:nvSpPr>
              <p:cNvPr id="99" name="Freeform: Shape 98">
                <a:extLst>
                  <a:ext uri="{FF2B5EF4-FFF2-40B4-BE49-F238E27FC236}">
                    <a16:creationId xmlns:a16="http://schemas.microsoft.com/office/drawing/2014/main" id="{6F99641B-A5AA-6A14-A22A-D80A9FA8CBB1}"/>
                  </a:ext>
                </a:extLst>
              </p:cNvPr>
              <p:cNvSpPr/>
              <p:nvPr/>
            </p:nvSpPr>
            <p:spPr>
              <a:xfrm>
                <a:off x="8111928" y="2507396"/>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solidFill>
                <a:schemeClr val="bg1"/>
              </a:solidFill>
              <a:ln w="1172" cap="flat">
                <a:noFill/>
                <a:prstDash val="solid"/>
                <a:miter/>
              </a:ln>
            </p:spPr>
            <p:txBody>
              <a:bodyPr rtlCol="0" anchor="ctr"/>
              <a:lstStyle/>
              <a:p>
                <a:endParaRPr lang="en-ID"/>
              </a:p>
            </p:txBody>
          </p:sp>
          <p:sp>
            <p:nvSpPr>
              <p:cNvPr id="100" name="Freeform: Shape 99">
                <a:extLst>
                  <a:ext uri="{FF2B5EF4-FFF2-40B4-BE49-F238E27FC236}">
                    <a16:creationId xmlns:a16="http://schemas.microsoft.com/office/drawing/2014/main" id="{21406F5E-1ADF-0A78-25AC-B9522A424659}"/>
                  </a:ext>
                </a:extLst>
              </p:cNvPr>
              <p:cNvSpPr/>
              <p:nvPr/>
            </p:nvSpPr>
            <p:spPr>
              <a:xfrm>
                <a:off x="8041042" y="2507396"/>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solidFill>
                <a:schemeClr val="bg1"/>
              </a:solidFill>
              <a:ln w="1172" cap="flat">
                <a:noFill/>
                <a:prstDash val="solid"/>
                <a:miter/>
              </a:ln>
            </p:spPr>
            <p:txBody>
              <a:bodyPr rtlCol="0" anchor="ctr"/>
              <a:lstStyle/>
              <a:p>
                <a:endParaRPr lang="en-ID"/>
              </a:p>
            </p:txBody>
          </p:sp>
          <p:sp>
            <p:nvSpPr>
              <p:cNvPr id="101" name="Freeform: Shape 100">
                <a:extLst>
                  <a:ext uri="{FF2B5EF4-FFF2-40B4-BE49-F238E27FC236}">
                    <a16:creationId xmlns:a16="http://schemas.microsoft.com/office/drawing/2014/main" id="{21007CCF-7618-12CA-10E3-79F584CF55DF}"/>
                  </a:ext>
                </a:extLst>
              </p:cNvPr>
              <p:cNvSpPr/>
              <p:nvPr/>
            </p:nvSpPr>
            <p:spPr>
              <a:xfrm>
                <a:off x="7791002" y="2366983"/>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solidFill>
                <a:schemeClr val="bg1"/>
              </a:solidFill>
              <a:ln w="1172" cap="flat">
                <a:noFill/>
                <a:prstDash val="solid"/>
                <a:miter/>
              </a:ln>
            </p:spPr>
            <p:txBody>
              <a:bodyPr rtlCol="0" anchor="ctr"/>
              <a:lstStyle/>
              <a:p>
                <a:endParaRPr lang="en-ID"/>
              </a:p>
            </p:txBody>
          </p:sp>
          <p:sp>
            <p:nvSpPr>
              <p:cNvPr id="102" name="Freeform: Shape 101">
                <a:extLst>
                  <a:ext uri="{FF2B5EF4-FFF2-40B4-BE49-F238E27FC236}">
                    <a16:creationId xmlns:a16="http://schemas.microsoft.com/office/drawing/2014/main" id="{85F387C7-4E8C-8973-39F1-88CA591254C6}"/>
                  </a:ext>
                </a:extLst>
              </p:cNvPr>
              <p:cNvSpPr/>
              <p:nvPr/>
            </p:nvSpPr>
            <p:spPr>
              <a:xfrm>
                <a:off x="7791002" y="2437868"/>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solidFill>
                <a:schemeClr val="bg1"/>
              </a:solidFill>
              <a:ln w="1172"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FFAA0DB5-BAA4-D297-0077-1748FB3B3747}"/>
                  </a:ext>
                </a:extLst>
              </p:cNvPr>
              <p:cNvSpPr/>
              <p:nvPr/>
            </p:nvSpPr>
            <p:spPr>
              <a:xfrm>
                <a:off x="7819049" y="2409821"/>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solidFill>
                <a:schemeClr val="bg1"/>
              </a:solidFill>
              <a:ln w="1172"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18F1D35B-0F23-DE58-2C22-02D62AC1FE6D}"/>
                  </a:ext>
                </a:extLst>
              </p:cNvPr>
              <p:cNvSpPr/>
              <p:nvPr/>
            </p:nvSpPr>
            <p:spPr>
              <a:xfrm>
                <a:off x="7748164" y="2409821"/>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solidFill>
                <a:schemeClr val="bg1"/>
              </a:solidFill>
              <a:ln w="1172" cap="flat">
                <a:noFill/>
                <a:prstDash val="solid"/>
                <a:miter/>
              </a:ln>
            </p:spPr>
            <p:txBody>
              <a:bodyPr rtlCol="0" anchor="ctr"/>
              <a:lstStyle/>
              <a:p>
                <a:endParaRPr lang="en-ID"/>
              </a:p>
            </p:txBody>
          </p:sp>
        </p:grpSp>
      </p:grpSp>
      <p:grpSp>
        <p:nvGrpSpPr>
          <p:cNvPr id="2" name="Group 1">
            <a:extLst>
              <a:ext uri="{FF2B5EF4-FFF2-40B4-BE49-F238E27FC236}">
                <a16:creationId xmlns:a16="http://schemas.microsoft.com/office/drawing/2014/main" id="{D6574065-A9B1-851C-FF46-74E3349DB9A0}"/>
              </a:ext>
            </a:extLst>
          </p:cNvPr>
          <p:cNvGrpSpPr/>
          <p:nvPr/>
        </p:nvGrpSpPr>
        <p:grpSpPr>
          <a:xfrm>
            <a:off x="5613321" y="1302227"/>
            <a:ext cx="965357" cy="1568733"/>
            <a:chOff x="5613321" y="1302227"/>
            <a:chExt cx="965357" cy="1568733"/>
          </a:xfrm>
        </p:grpSpPr>
        <p:sp>
          <p:nvSpPr>
            <p:cNvPr id="90" name="Graphic 4">
              <a:extLst>
                <a:ext uri="{FF2B5EF4-FFF2-40B4-BE49-F238E27FC236}">
                  <a16:creationId xmlns:a16="http://schemas.microsoft.com/office/drawing/2014/main" id="{7AC75735-6512-A1DF-2859-702A68E70FB3}"/>
                </a:ext>
              </a:extLst>
            </p:cNvPr>
            <p:cNvSpPr/>
            <p:nvPr/>
          </p:nvSpPr>
          <p:spPr>
            <a:xfrm>
              <a:off x="5613321" y="1302227"/>
              <a:ext cx="965357" cy="1568733"/>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rgbClr val="374155"/>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grpSp>
          <p:nvGrpSpPr>
            <p:cNvPr id="105" name="Group 104">
              <a:extLst>
                <a:ext uri="{FF2B5EF4-FFF2-40B4-BE49-F238E27FC236}">
                  <a16:creationId xmlns:a16="http://schemas.microsoft.com/office/drawing/2014/main" id="{B70C09F9-F085-8D57-8B04-EE2F331736AB}"/>
                </a:ext>
              </a:extLst>
            </p:cNvPr>
            <p:cNvGrpSpPr/>
            <p:nvPr/>
          </p:nvGrpSpPr>
          <p:grpSpPr>
            <a:xfrm>
              <a:off x="5824132" y="1814726"/>
              <a:ext cx="543734" cy="543734"/>
              <a:chOff x="9314338" y="2530232"/>
              <a:chExt cx="759673" cy="759673"/>
            </a:xfrm>
          </p:grpSpPr>
          <p:sp>
            <p:nvSpPr>
              <p:cNvPr id="106" name="Freeform: Shape 105">
                <a:extLst>
                  <a:ext uri="{FF2B5EF4-FFF2-40B4-BE49-F238E27FC236}">
                    <a16:creationId xmlns:a16="http://schemas.microsoft.com/office/drawing/2014/main" id="{24855B27-8EA0-5F5C-2A33-9557ED98F877}"/>
                  </a:ext>
                </a:extLst>
              </p:cNvPr>
              <p:cNvSpPr/>
              <p:nvPr/>
            </p:nvSpPr>
            <p:spPr>
              <a:xfrm>
                <a:off x="9429179" y="2693766"/>
                <a:ext cx="529979" cy="480937"/>
              </a:xfrm>
              <a:custGeom>
                <a:avLst/>
                <a:gdLst>
                  <a:gd name="connsiteX0" fmla="*/ 514130 w 529979"/>
                  <a:gd name="connsiteY0" fmla="*/ 97959 h 480937"/>
                  <a:gd name="connsiteX1" fmla="*/ 494539 w 529979"/>
                  <a:gd name="connsiteY1" fmla="*/ 90444 h 480937"/>
                  <a:gd name="connsiteX2" fmla="*/ 487024 w 529979"/>
                  <a:gd name="connsiteY2" fmla="*/ 110036 h 480937"/>
                  <a:gd name="connsiteX3" fmla="*/ 500312 w 529979"/>
                  <a:gd name="connsiteY3" fmla="*/ 173366 h 480937"/>
                  <a:gd name="connsiteX4" fmla="*/ 402252 w 529979"/>
                  <a:gd name="connsiteY4" fmla="*/ 333525 h 480937"/>
                  <a:gd name="connsiteX5" fmla="*/ 404467 w 529979"/>
                  <a:gd name="connsiteY5" fmla="*/ 325753 h 480937"/>
                  <a:gd name="connsiteX6" fmla="*/ 404467 w 529979"/>
                  <a:gd name="connsiteY6" fmla="*/ 289421 h 480937"/>
                  <a:gd name="connsiteX7" fmla="*/ 347904 w 529979"/>
                  <a:gd name="connsiteY7" fmla="*/ 221334 h 480937"/>
                  <a:gd name="connsiteX8" fmla="*/ 329283 w 529979"/>
                  <a:gd name="connsiteY8" fmla="*/ 217860 h 480937"/>
                  <a:gd name="connsiteX9" fmla="*/ 336215 w 529979"/>
                  <a:gd name="connsiteY9" fmla="*/ 187237 h 480937"/>
                  <a:gd name="connsiteX10" fmla="*/ 336215 w 529979"/>
                  <a:gd name="connsiteY10" fmla="*/ 163233 h 480937"/>
                  <a:gd name="connsiteX11" fmla="*/ 264996 w 529979"/>
                  <a:gd name="connsiteY11" fmla="*/ 92014 h 480937"/>
                  <a:gd name="connsiteX12" fmla="*/ 193776 w 529979"/>
                  <a:gd name="connsiteY12" fmla="*/ 163233 h 480937"/>
                  <a:gd name="connsiteX13" fmla="*/ 193776 w 529979"/>
                  <a:gd name="connsiteY13" fmla="*/ 187237 h 480937"/>
                  <a:gd name="connsiteX14" fmla="*/ 200707 w 529979"/>
                  <a:gd name="connsiteY14" fmla="*/ 217860 h 480937"/>
                  <a:gd name="connsiteX15" fmla="*/ 182086 w 529979"/>
                  <a:gd name="connsiteY15" fmla="*/ 221334 h 480937"/>
                  <a:gd name="connsiteX16" fmla="*/ 125524 w 529979"/>
                  <a:gd name="connsiteY16" fmla="*/ 289419 h 480937"/>
                  <a:gd name="connsiteX17" fmla="*/ 125524 w 529979"/>
                  <a:gd name="connsiteY17" fmla="*/ 325752 h 480937"/>
                  <a:gd name="connsiteX18" fmla="*/ 127739 w 529979"/>
                  <a:gd name="connsiteY18" fmla="*/ 333524 h 480937"/>
                  <a:gd name="connsiteX19" fmla="*/ 29679 w 529979"/>
                  <a:gd name="connsiteY19" fmla="*/ 173364 h 480937"/>
                  <a:gd name="connsiteX20" fmla="*/ 159736 w 529979"/>
                  <a:gd name="connsiteY20" fmla="*/ 29673 h 480937"/>
                  <a:gd name="connsiteX21" fmla="*/ 253771 w 529979"/>
                  <a:gd name="connsiteY21" fmla="*/ 74135 h 480937"/>
                  <a:gd name="connsiteX22" fmla="*/ 264993 w 529979"/>
                  <a:gd name="connsiteY22" fmla="*/ 79266 h 480937"/>
                  <a:gd name="connsiteX23" fmla="*/ 276214 w 529979"/>
                  <a:gd name="connsiteY23" fmla="*/ 74135 h 480937"/>
                  <a:gd name="connsiteX24" fmla="*/ 370249 w 529979"/>
                  <a:gd name="connsiteY24" fmla="*/ 29673 h 480937"/>
                  <a:gd name="connsiteX25" fmla="*/ 414527 w 529979"/>
                  <a:gd name="connsiteY25" fmla="*/ 38221 h 480937"/>
                  <a:gd name="connsiteX26" fmla="*/ 433815 w 529979"/>
                  <a:gd name="connsiteY26" fmla="*/ 29961 h 480937"/>
                  <a:gd name="connsiteX27" fmla="*/ 425555 w 529979"/>
                  <a:gd name="connsiteY27" fmla="*/ 10671 h 480937"/>
                  <a:gd name="connsiteX28" fmla="*/ 370248 w 529979"/>
                  <a:gd name="connsiteY28" fmla="*/ 0 h 480937"/>
                  <a:gd name="connsiteX29" fmla="*/ 264990 w 529979"/>
                  <a:gd name="connsiteY29" fmla="*/ 42969 h 480937"/>
                  <a:gd name="connsiteX30" fmla="*/ 159732 w 529979"/>
                  <a:gd name="connsiteY30" fmla="*/ 0 h 480937"/>
                  <a:gd name="connsiteX31" fmla="*/ 0 w 529979"/>
                  <a:gd name="connsiteY31" fmla="*/ 173366 h 480937"/>
                  <a:gd name="connsiteX32" fmla="*/ 129837 w 529979"/>
                  <a:gd name="connsiteY32" fmla="*/ 376614 h 480937"/>
                  <a:gd name="connsiteX33" fmla="*/ 256647 w 529979"/>
                  <a:gd name="connsiteY33" fmla="*/ 478371 h 480937"/>
                  <a:gd name="connsiteX34" fmla="*/ 264990 w 529979"/>
                  <a:gd name="connsiteY34" fmla="*/ 480937 h 480937"/>
                  <a:gd name="connsiteX35" fmla="*/ 273333 w 529979"/>
                  <a:gd name="connsiteY35" fmla="*/ 478371 h 480937"/>
                  <a:gd name="connsiteX36" fmla="*/ 400142 w 529979"/>
                  <a:gd name="connsiteY36" fmla="*/ 376614 h 480937"/>
                  <a:gd name="connsiteX37" fmla="*/ 529979 w 529979"/>
                  <a:gd name="connsiteY37" fmla="*/ 173366 h 480937"/>
                  <a:gd name="connsiteX38" fmla="*/ 514130 w 529979"/>
                  <a:gd name="connsiteY38" fmla="*/ 97959 h 480937"/>
                  <a:gd name="connsiteX39" fmla="*/ 223451 w 529979"/>
                  <a:gd name="connsiteY39" fmla="*/ 163233 h 480937"/>
                  <a:gd name="connsiteX40" fmla="*/ 264996 w 529979"/>
                  <a:gd name="connsiteY40" fmla="*/ 121689 h 480937"/>
                  <a:gd name="connsiteX41" fmla="*/ 306540 w 529979"/>
                  <a:gd name="connsiteY41" fmla="*/ 163233 h 480937"/>
                  <a:gd name="connsiteX42" fmla="*/ 306540 w 529979"/>
                  <a:gd name="connsiteY42" fmla="*/ 187237 h 480937"/>
                  <a:gd name="connsiteX43" fmla="*/ 264996 w 529979"/>
                  <a:gd name="connsiteY43" fmla="*/ 228782 h 480937"/>
                  <a:gd name="connsiteX44" fmla="*/ 223451 w 529979"/>
                  <a:gd name="connsiteY44" fmla="*/ 187237 h 480937"/>
                  <a:gd name="connsiteX45" fmla="*/ 223451 w 529979"/>
                  <a:gd name="connsiteY45" fmla="*/ 163233 h 480937"/>
                  <a:gd name="connsiteX46" fmla="*/ 155199 w 529979"/>
                  <a:gd name="connsiteY46" fmla="*/ 289419 h 480937"/>
                  <a:gd name="connsiteX47" fmla="*/ 187528 w 529979"/>
                  <a:gd name="connsiteY47" fmla="*/ 250502 h 480937"/>
                  <a:gd name="connsiteX48" fmla="*/ 221538 w 529979"/>
                  <a:gd name="connsiteY48" fmla="*/ 243618 h 480937"/>
                  <a:gd name="connsiteX49" fmla="*/ 221535 w 529979"/>
                  <a:gd name="connsiteY49" fmla="*/ 243599 h 480937"/>
                  <a:gd name="connsiteX50" fmla="*/ 264997 w 529979"/>
                  <a:gd name="connsiteY50" fmla="*/ 258455 h 480937"/>
                  <a:gd name="connsiteX51" fmla="*/ 308453 w 529979"/>
                  <a:gd name="connsiteY51" fmla="*/ 243603 h 480937"/>
                  <a:gd name="connsiteX52" fmla="*/ 308450 w 529979"/>
                  <a:gd name="connsiteY52" fmla="*/ 243618 h 480937"/>
                  <a:gd name="connsiteX53" fmla="*/ 342465 w 529979"/>
                  <a:gd name="connsiteY53" fmla="*/ 250502 h 480937"/>
                  <a:gd name="connsiteX54" fmla="*/ 374792 w 529979"/>
                  <a:gd name="connsiteY54" fmla="*/ 289419 h 480937"/>
                  <a:gd name="connsiteX55" fmla="*/ 374792 w 529979"/>
                  <a:gd name="connsiteY55" fmla="*/ 310914 h 480937"/>
                  <a:gd name="connsiteX56" fmla="*/ 155199 w 529979"/>
                  <a:gd name="connsiteY56" fmla="*/ 310914 h 480937"/>
                  <a:gd name="connsiteX57" fmla="*/ 155199 w 529979"/>
                  <a:gd name="connsiteY57" fmla="*/ 289419 h 480937"/>
                  <a:gd name="connsiteX58" fmla="*/ 380248 w 529979"/>
                  <a:gd name="connsiteY58" fmla="*/ 354596 h 480937"/>
                  <a:gd name="connsiteX59" fmla="*/ 264996 w 529979"/>
                  <a:gd name="connsiteY59" fmla="*/ 447984 h 480937"/>
                  <a:gd name="connsiteX60" fmla="*/ 149740 w 529979"/>
                  <a:gd name="connsiteY60" fmla="*/ 354596 h 480937"/>
                  <a:gd name="connsiteX61" fmla="*/ 132827 w 529979"/>
                  <a:gd name="connsiteY61" fmla="*/ 338519 h 480937"/>
                  <a:gd name="connsiteX62" fmla="*/ 140360 w 529979"/>
                  <a:gd name="connsiteY62" fmla="*/ 340591 h 480937"/>
                  <a:gd name="connsiteX63" fmla="*/ 389628 w 529979"/>
                  <a:gd name="connsiteY63" fmla="*/ 340591 h 480937"/>
                  <a:gd name="connsiteX64" fmla="*/ 397161 w 529979"/>
                  <a:gd name="connsiteY64" fmla="*/ 338519 h 480937"/>
                  <a:gd name="connsiteX65" fmla="*/ 380248 w 529979"/>
                  <a:gd name="connsiteY65" fmla="*/ 354596 h 48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9979" h="480937">
                    <a:moveTo>
                      <a:pt x="514130" y="97959"/>
                    </a:moveTo>
                    <a:cubicBezTo>
                      <a:pt x="510795" y="90474"/>
                      <a:pt x="502023" y="87109"/>
                      <a:pt x="494539" y="90444"/>
                    </a:cubicBezTo>
                    <a:cubicBezTo>
                      <a:pt x="487053" y="93780"/>
                      <a:pt x="483688" y="102550"/>
                      <a:pt x="487024" y="110036"/>
                    </a:cubicBezTo>
                    <a:cubicBezTo>
                      <a:pt x="495840" y="129827"/>
                      <a:pt x="500312" y="151134"/>
                      <a:pt x="500312" y="173366"/>
                    </a:cubicBezTo>
                    <a:cubicBezTo>
                      <a:pt x="500312" y="214722"/>
                      <a:pt x="466519" y="269769"/>
                      <a:pt x="402252" y="333525"/>
                    </a:cubicBezTo>
                    <a:cubicBezTo>
                      <a:pt x="403648" y="331262"/>
                      <a:pt x="404467" y="328607"/>
                      <a:pt x="404467" y="325753"/>
                    </a:cubicBezTo>
                    <a:lnTo>
                      <a:pt x="404467" y="289421"/>
                    </a:lnTo>
                    <a:cubicBezTo>
                      <a:pt x="404467" y="256081"/>
                      <a:pt x="380680" y="227447"/>
                      <a:pt x="347904" y="221334"/>
                    </a:cubicBezTo>
                    <a:lnTo>
                      <a:pt x="329283" y="217860"/>
                    </a:lnTo>
                    <a:cubicBezTo>
                      <a:pt x="333722" y="208578"/>
                      <a:pt x="336215" y="198195"/>
                      <a:pt x="336215" y="187237"/>
                    </a:cubicBezTo>
                    <a:lnTo>
                      <a:pt x="336215" y="163233"/>
                    </a:lnTo>
                    <a:cubicBezTo>
                      <a:pt x="336215" y="123963"/>
                      <a:pt x="304266" y="92014"/>
                      <a:pt x="264996" y="92014"/>
                    </a:cubicBezTo>
                    <a:cubicBezTo>
                      <a:pt x="225726" y="92014"/>
                      <a:pt x="193776" y="123963"/>
                      <a:pt x="193776" y="163233"/>
                    </a:cubicBezTo>
                    <a:lnTo>
                      <a:pt x="193776" y="187237"/>
                    </a:lnTo>
                    <a:cubicBezTo>
                      <a:pt x="193776" y="198193"/>
                      <a:pt x="196269" y="208578"/>
                      <a:pt x="200707" y="217860"/>
                    </a:cubicBezTo>
                    <a:lnTo>
                      <a:pt x="182086" y="221334"/>
                    </a:lnTo>
                    <a:cubicBezTo>
                      <a:pt x="149312" y="227447"/>
                      <a:pt x="125524" y="256081"/>
                      <a:pt x="125524" y="289419"/>
                    </a:cubicBezTo>
                    <a:lnTo>
                      <a:pt x="125524" y="325752"/>
                    </a:lnTo>
                    <a:cubicBezTo>
                      <a:pt x="125524" y="328605"/>
                      <a:pt x="126343" y="331261"/>
                      <a:pt x="127739" y="333524"/>
                    </a:cubicBezTo>
                    <a:cubicBezTo>
                      <a:pt x="63473" y="269767"/>
                      <a:pt x="29679" y="214721"/>
                      <a:pt x="29679" y="173364"/>
                    </a:cubicBezTo>
                    <a:cubicBezTo>
                      <a:pt x="29679" y="94134"/>
                      <a:pt x="88023" y="29673"/>
                      <a:pt x="159736" y="29673"/>
                    </a:cubicBezTo>
                    <a:cubicBezTo>
                      <a:pt x="195579" y="29673"/>
                      <a:pt x="228975" y="45463"/>
                      <a:pt x="253771" y="74135"/>
                    </a:cubicBezTo>
                    <a:cubicBezTo>
                      <a:pt x="256589" y="77393"/>
                      <a:pt x="260685" y="79266"/>
                      <a:pt x="264993" y="79266"/>
                    </a:cubicBezTo>
                    <a:cubicBezTo>
                      <a:pt x="269300" y="79266"/>
                      <a:pt x="273397" y="77393"/>
                      <a:pt x="276214" y="74135"/>
                    </a:cubicBezTo>
                    <a:cubicBezTo>
                      <a:pt x="301012" y="45463"/>
                      <a:pt x="334408" y="29673"/>
                      <a:pt x="370249" y="29673"/>
                    </a:cubicBezTo>
                    <a:cubicBezTo>
                      <a:pt x="385463" y="29673"/>
                      <a:pt x="400362" y="32549"/>
                      <a:pt x="414527" y="38221"/>
                    </a:cubicBezTo>
                    <a:cubicBezTo>
                      <a:pt x="422137" y="41261"/>
                      <a:pt x="430771" y="37568"/>
                      <a:pt x="433815" y="29961"/>
                    </a:cubicBezTo>
                    <a:cubicBezTo>
                      <a:pt x="436862" y="22354"/>
                      <a:pt x="433163" y="13717"/>
                      <a:pt x="425555" y="10671"/>
                    </a:cubicBezTo>
                    <a:cubicBezTo>
                      <a:pt x="407866" y="3591"/>
                      <a:pt x="389257" y="0"/>
                      <a:pt x="370248" y="0"/>
                    </a:cubicBezTo>
                    <a:cubicBezTo>
                      <a:pt x="331521" y="0"/>
                      <a:pt x="293952" y="15490"/>
                      <a:pt x="264990" y="42969"/>
                    </a:cubicBezTo>
                    <a:cubicBezTo>
                      <a:pt x="236027" y="15490"/>
                      <a:pt x="198459" y="0"/>
                      <a:pt x="159732" y="0"/>
                    </a:cubicBezTo>
                    <a:cubicBezTo>
                      <a:pt x="71656" y="0"/>
                      <a:pt x="0" y="77772"/>
                      <a:pt x="0" y="173366"/>
                    </a:cubicBezTo>
                    <a:cubicBezTo>
                      <a:pt x="0" y="228531"/>
                      <a:pt x="43684" y="296914"/>
                      <a:pt x="129837" y="376614"/>
                    </a:cubicBezTo>
                    <a:cubicBezTo>
                      <a:pt x="192471" y="434556"/>
                      <a:pt x="254056" y="476609"/>
                      <a:pt x="256647" y="478371"/>
                    </a:cubicBezTo>
                    <a:cubicBezTo>
                      <a:pt x="259165" y="480081"/>
                      <a:pt x="262077" y="480937"/>
                      <a:pt x="264990" y="480937"/>
                    </a:cubicBezTo>
                    <a:cubicBezTo>
                      <a:pt x="267902" y="480937"/>
                      <a:pt x="270815" y="480081"/>
                      <a:pt x="273333" y="478371"/>
                    </a:cubicBezTo>
                    <a:cubicBezTo>
                      <a:pt x="275923" y="476608"/>
                      <a:pt x="337509" y="434556"/>
                      <a:pt x="400142" y="376614"/>
                    </a:cubicBezTo>
                    <a:cubicBezTo>
                      <a:pt x="486295" y="296912"/>
                      <a:pt x="529979" y="228530"/>
                      <a:pt x="529979" y="173366"/>
                    </a:cubicBezTo>
                    <a:cubicBezTo>
                      <a:pt x="529985" y="146946"/>
                      <a:pt x="524651" y="121575"/>
                      <a:pt x="514130" y="97959"/>
                    </a:cubicBezTo>
                    <a:close/>
                    <a:moveTo>
                      <a:pt x="223451" y="163233"/>
                    </a:moveTo>
                    <a:cubicBezTo>
                      <a:pt x="223451" y="140326"/>
                      <a:pt x="242088" y="121689"/>
                      <a:pt x="264996" y="121689"/>
                    </a:cubicBezTo>
                    <a:cubicBezTo>
                      <a:pt x="287903" y="121689"/>
                      <a:pt x="306540" y="140326"/>
                      <a:pt x="306540" y="163233"/>
                    </a:cubicBezTo>
                    <a:lnTo>
                      <a:pt x="306540" y="187237"/>
                    </a:lnTo>
                    <a:cubicBezTo>
                      <a:pt x="306540" y="210145"/>
                      <a:pt x="287903" y="228782"/>
                      <a:pt x="264996" y="228782"/>
                    </a:cubicBezTo>
                    <a:cubicBezTo>
                      <a:pt x="242088" y="228782"/>
                      <a:pt x="223451" y="210145"/>
                      <a:pt x="223451" y="187237"/>
                    </a:cubicBezTo>
                    <a:lnTo>
                      <a:pt x="223451" y="163233"/>
                    </a:lnTo>
                    <a:close/>
                    <a:moveTo>
                      <a:pt x="155199" y="289419"/>
                    </a:moveTo>
                    <a:cubicBezTo>
                      <a:pt x="155199" y="270364"/>
                      <a:pt x="168796" y="253998"/>
                      <a:pt x="187528" y="250502"/>
                    </a:cubicBezTo>
                    <a:lnTo>
                      <a:pt x="221538" y="243618"/>
                    </a:lnTo>
                    <a:lnTo>
                      <a:pt x="221535" y="243599"/>
                    </a:lnTo>
                    <a:cubicBezTo>
                      <a:pt x="233572" y="252902"/>
                      <a:pt x="248643" y="258455"/>
                      <a:pt x="264997" y="258455"/>
                    </a:cubicBezTo>
                    <a:cubicBezTo>
                      <a:pt x="281348" y="258455"/>
                      <a:pt x="296418" y="252903"/>
                      <a:pt x="308453" y="243603"/>
                    </a:cubicBezTo>
                    <a:lnTo>
                      <a:pt x="308450" y="243618"/>
                    </a:lnTo>
                    <a:lnTo>
                      <a:pt x="342465" y="250502"/>
                    </a:lnTo>
                    <a:cubicBezTo>
                      <a:pt x="361195" y="253998"/>
                      <a:pt x="374792" y="270365"/>
                      <a:pt x="374792" y="289419"/>
                    </a:cubicBezTo>
                    <a:lnTo>
                      <a:pt x="374792" y="310914"/>
                    </a:lnTo>
                    <a:lnTo>
                      <a:pt x="155199" y="310914"/>
                    </a:lnTo>
                    <a:lnTo>
                      <a:pt x="155199" y="289419"/>
                    </a:lnTo>
                    <a:close/>
                    <a:moveTo>
                      <a:pt x="380248" y="354596"/>
                    </a:moveTo>
                    <a:cubicBezTo>
                      <a:pt x="332402" y="398893"/>
                      <a:pt x="283970" y="434483"/>
                      <a:pt x="264996" y="447984"/>
                    </a:cubicBezTo>
                    <a:cubicBezTo>
                      <a:pt x="246022" y="434482"/>
                      <a:pt x="197589" y="398891"/>
                      <a:pt x="149740" y="354596"/>
                    </a:cubicBezTo>
                    <a:cubicBezTo>
                      <a:pt x="143888" y="349177"/>
                      <a:pt x="138267" y="343822"/>
                      <a:pt x="132827" y="338519"/>
                    </a:cubicBezTo>
                    <a:cubicBezTo>
                      <a:pt x="135038" y="339827"/>
                      <a:pt x="137606" y="340591"/>
                      <a:pt x="140360" y="340591"/>
                    </a:cubicBezTo>
                    <a:lnTo>
                      <a:pt x="389628" y="340591"/>
                    </a:lnTo>
                    <a:cubicBezTo>
                      <a:pt x="392382" y="340591"/>
                      <a:pt x="394952" y="339827"/>
                      <a:pt x="397161" y="338519"/>
                    </a:cubicBezTo>
                    <a:cubicBezTo>
                      <a:pt x="391722" y="343822"/>
                      <a:pt x="386101" y="349179"/>
                      <a:pt x="380248" y="354596"/>
                    </a:cubicBezTo>
                    <a:close/>
                  </a:path>
                </a:pathLst>
              </a:custGeom>
              <a:solidFill>
                <a:schemeClr val="bg1"/>
              </a:solidFill>
              <a:ln w="1470"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0C764F79-25A4-CCBA-444A-212E15EC0BBE}"/>
                  </a:ext>
                </a:extLst>
              </p:cNvPr>
              <p:cNvSpPr/>
              <p:nvPr/>
            </p:nvSpPr>
            <p:spPr>
              <a:xfrm>
                <a:off x="9880341" y="2733305"/>
                <a:ext cx="30413" cy="30391"/>
              </a:xfrm>
              <a:custGeom>
                <a:avLst/>
                <a:gdLst>
                  <a:gd name="connsiteX0" fmla="*/ 25973 w 30413"/>
                  <a:gd name="connsiteY0" fmla="*/ 4969 h 30391"/>
                  <a:gd name="connsiteX1" fmla="*/ 25139 w 30413"/>
                  <a:gd name="connsiteY1" fmla="*/ 4159 h 30391"/>
                  <a:gd name="connsiteX2" fmla="*/ 4159 w 30413"/>
                  <a:gd name="connsiteY2" fmla="*/ 4536 h 30391"/>
                  <a:gd name="connsiteX3" fmla="*/ 4536 w 30413"/>
                  <a:gd name="connsiteY3" fmla="*/ 25517 h 30391"/>
                  <a:gd name="connsiteX4" fmla="*/ 5178 w 30413"/>
                  <a:gd name="connsiteY4" fmla="*/ 26139 h 30391"/>
                  <a:gd name="connsiteX5" fmla="*/ 15575 w 30413"/>
                  <a:gd name="connsiteY5" fmla="*/ 30391 h 30391"/>
                  <a:gd name="connsiteX6" fmla="*/ 26161 w 30413"/>
                  <a:gd name="connsiteY6" fmla="*/ 25952 h 30391"/>
                  <a:gd name="connsiteX7" fmla="*/ 25973 w 30413"/>
                  <a:gd name="connsiteY7" fmla="*/ 4969 h 3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13" h="30391">
                    <a:moveTo>
                      <a:pt x="25973" y="4969"/>
                    </a:moveTo>
                    <a:lnTo>
                      <a:pt x="25139" y="4159"/>
                    </a:lnTo>
                    <a:cubicBezTo>
                      <a:pt x="19241" y="-1530"/>
                      <a:pt x="9848" y="-1362"/>
                      <a:pt x="4159" y="4536"/>
                    </a:cubicBezTo>
                    <a:cubicBezTo>
                      <a:pt x="-1530" y="10435"/>
                      <a:pt x="-1362" y="19827"/>
                      <a:pt x="4536" y="25517"/>
                    </a:cubicBezTo>
                    <a:lnTo>
                      <a:pt x="5178" y="26139"/>
                    </a:lnTo>
                    <a:cubicBezTo>
                      <a:pt x="8067" y="28977"/>
                      <a:pt x="11822" y="30391"/>
                      <a:pt x="15575" y="30391"/>
                    </a:cubicBezTo>
                    <a:cubicBezTo>
                      <a:pt x="19416" y="30391"/>
                      <a:pt x="23256" y="28909"/>
                      <a:pt x="26161" y="25952"/>
                    </a:cubicBezTo>
                    <a:cubicBezTo>
                      <a:pt x="31903" y="20106"/>
                      <a:pt x="31819" y="10713"/>
                      <a:pt x="25973" y="4969"/>
                    </a:cubicBezTo>
                    <a:close/>
                  </a:path>
                </a:pathLst>
              </a:custGeom>
              <a:solidFill>
                <a:schemeClr val="bg1"/>
              </a:solidFill>
              <a:ln w="1470"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4A4906B8-4905-ED24-1223-CB5EE4A18264}"/>
                  </a:ext>
                </a:extLst>
              </p:cNvPr>
              <p:cNvSpPr/>
              <p:nvPr/>
            </p:nvSpPr>
            <p:spPr>
              <a:xfrm>
                <a:off x="9314338" y="2530232"/>
                <a:ext cx="172113" cy="172113"/>
              </a:xfrm>
              <a:custGeom>
                <a:avLst/>
                <a:gdLst>
                  <a:gd name="connsiteX0" fmla="*/ 167768 w 172113"/>
                  <a:gd name="connsiteY0" fmla="*/ 146783 h 172113"/>
                  <a:gd name="connsiteX1" fmla="*/ 146262 w 172113"/>
                  <a:gd name="connsiteY1" fmla="*/ 125279 h 172113"/>
                  <a:gd name="connsiteX2" fmla="*/ 160244 w 172113"/>
                  <a:gd name="connsiteY2" fmla="*/ 80122 h 172113"/>
                  <a:gd name="connsiteX3" fmla="*/ 80122 w 172113"/>
                  <a:gd name="connsiteY3" fmla="*/ 0 h 172113"/>
                  <a:gd name="connsiteX4" fmla="*/ 0 w 172113"/>
                  <a:gd name="connsiteY4" fmla="*/ 80122 h 172113"/>
                  <a:gd name="connsiteX5" fmla="*/ 80122 w 172113"/>
                  <a:gd name="connsiteY5" fmla="*/ 160244 h 172113"/>
                  <a:gd name="connsiteX6" fmla="*/ 125279 w 172113"/>
                  <a:gd name="connsiteY6" fmla="*/ 146262 h 172113"/>
                  <a:gd name="connsiteX7" fmla="*/ 146785 w 172113"/>
                  <a:gd name="connsiteY7" fmla="*/ 167768 h 172113"/>
                  <a:gd name="connsiteX8" fmla="*/ 157276 w 172113"/>
                  <a:gd name="connsiteY8" fmla="*/ 172114 h 172113"/>
                  <a:gd name="connsiteX9" fmla="*/ 167768 w 172113"/>
                  <a:gd name="connsiteY9" fmla="*/ 167768 h 172113"/>
                  <a:gd name="connsiteX10" fmla="*/ 167768 w 172113"/>
                  <a:gd name="connsiteY10" fmla="*/ 146783 h 172113"/>
                  <a:gd name="connsiteX11" fmla="*/ 80122 w 172113"/>
                  <a:gd name="connsiteY11" fmla="*/ 130569 h 172113"/>
                  <a:gd name="connsiteX12" fmla="*/ 29675 w 172113"/>
                  <a:gd name="connsiteY12" fmla="*/ 80122 h 172113"/>
                  <a:gd name="connsiteX13" fmla="*/ 80122 w 172113"/>
                  <a:gd name="connsiteY13" fmla="*/ 29675 h 172113"/>
                  <a:gd name="connsiteX14" fmla="*/ 130569 w 172113"/>
                  <a:gd name="connsiteY14" fmla="*/ 80122 h 172113"/>
                  <a:gd name="connsiteX15" fmla="*/ 80122 w 172113"/>
                  <a:gd name="connsiteY15" fmla="*/ 130569 h 17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2113" h="172113">
                    <a:moveTo>
                      <a:pt x="167768" y="146783"/>
                    </a:moveTo>
                    <a:lnTo>
                      <a:pt x="146262" y="125279"/>
                    </a:lnTo>
                    <a:cubicBezTo>
                      <a:pt x="155076" y="112411"/>
                      <a:pt x="160244" y="96861"/>
                      <a:pt x="160244" y="80122"/>
                    </a:cubicBezTo>
                    <a:cubicBezTo>
                      <a:pt x="160244" y="35944"/>
                      <a:pt x="124302" y="0"/>
                      <a:pt x="80122" y="0"/>
                    </a:cubicBezTo>
                    <a:cubicBezTo>
                      <a:pt x="35942" y="0"/>
                      <a:pt x="0" y="35944"/>
                      <a:pt x="0" y="80122"/>
                    </a:cubicBezTo>
                    <a:cubicBezTo>
                      <a:pt x="0" y="124300"/>
                      <a:pt x="35942" y="160244"/>
                      <a:pt x="80122" y="160244"/>
                    </a:cubicBezTo>
                    <a:cubicBezTo>
                      <a:pt x="96861" y="160244"/>
                      <a:pt x="112412" y="155076"/>
                      <a:pt x="125279" y="146262"/>
                    </a:cubicBezTo>
                    <a:lnTo>
                      <a:pt x="146785" y="167768"/>
                    </a:lnTo>
                    <a:cubicBezTo>
                      <a:pt x="149682" y="170664"/>
                      <a:pt x="153478" y="172114"/>
                      <a:pt x="157276" y="172114"/>
                    </a:cubicBezTo>
                    <a:cubicBezTo>
                      <a:pt x="161073" y="172114"/>
                      <a:pt x="164872" y="170664"/>
                      <a:pt x="167768" y="167768"/>
                    </a:cubicBezTo>
                    <a:cubicBezTo>
                      <a:pt x="173562" y="161974"/>
                      <a:pt x="173563" y="152579"/>
                      <a:pt x="167768" y="146783"/>
                    </a:cubicBezTo>
                    <a:close/>
                    <a:moveTo>
                      <a:pt x="80122" y="130569"/>
                    </a:moveTo>
                    <a:cubicBezTo>
                      <a:pt x="52305" y="130569"/>
                      <a:pt x="29675" y="107939"/>
                      <a:pt x="29675" y="80122"/>
                    </a:cubicBezTo>
                    <a:cubicBezTo>
                      <a:pt x="29675" y="52305"/>
                      <a:pt x="52305" y="29675"/>
                      <a:pt x="80122" y="29675"/>
                    </a:cubicBezTo>
                    <a:cubicBezTo>
                      <a:pt x="107939" y="29675"/>
                      <a:pt x="130569" y="52305"/>
                      <a:pt x="130569" y="80122"/>
                    </a:cubicBezTo>
                    <a:cubicBezTo>
                      <a:pt x="130569" y="107939"/>
                      <a:pt x="107939" y="130569"/>
                      <a:pt x="80122" y="130569"/>
                    </a:cubicBezTo>
                    <a:close/>
                  </a:path>
                </a:pathLst>
              </a:custGeom>
              <a:solidFill>
                <a:schemeClr val="bg1"/>
              </a:solidFill>
              <a:ln w="1470"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7090135D-4505-66A8-2E5A-A4ECC39A2BD2}"/>
                  </a:ext>
                </a:extLst>
              </p:cNvPr>
              <p:cNvSpPr/>
              <p:nvPr/>
            </p:nvSpPr>
            <p:spPr>
              <a:xfrm>
                <a:off x="9884039" y="3099934"/>
                <a:ext cx="189972" cy="189971"/>
              </a:xfrm>
              <a:custGeom>
                <a:avLst/>
                <a:gdLst>
                  <a:gd name="connsiteX0" fmla="*/ 109850 w 189972"/>
                  <a:gd name="connsiteY0" fmla="*/ 29728 h 189971"/>
                  <a:gd name="connsiteX1" fmla="*/ 64693 w 189972"/>
                  <a:gd name="connsiteY1" fmla="*/ 43709 h 189971"/>
                  <a:gd name="connsiteX2" fmla="*/ 25329 w 189972"/>
                  <a:gd name="connsiteY2" fmla="*/ 4344 h 189971"/>
                  <a:gd name="connsiteX3" fmla="*/ 4346 w 189972"/>
                  <a:gd name="connsiteY3" fmla="*/ 4344 h 189971"/>
                  <a:gd name="connsiteX4" fmla="*/ 4346 w 189972"/>
                  <a:gd name="connsiteY4" fmla="*/ 25328 h 189971"/>
                  <a:gd name="connsiteX5" fmla="*/ 43710 w 189972"/>
                  <a:gd name="connsiteY5" fmla="*/ 64693 h 189971"/>
                  <a:gd name="connsiteX6" fmla="*/ 29728 w 189972"/>
                  <a:gd name="connsiteY6" fmla="*/ 109849 h 189971"/>
                  <a:gd name="connsiteX7" fmla="*/ 109850 w 189972"/>
                  <a:gd name="connsiteY7" fmla="*/ 189971 h 189971"/>
                  <a:gd name="connsiteX8" fmla="*/ 189972 w 189972"/>
                  <a:gd name="connsiteY8" fmla="*/ 109849 h 189971"/>
                  <a:gd name="connsiteX9" fmla="*/ 109850 w 189972"/>
                  <a:gd name="connsiteY9" fmla="*/ 29728 h 189971"/>
                  <a:gd name="connsiteX10" fmla="*/ 109850 w 189972"/>
                  <a:gd name="connsiteY10" fmla="*/ 160297 h 189971"/>
                  <a:gd name="connsiteX11" fmla="*/ 59403 w 189972"/>
                  <a:gd name="connsiteY11" fmla="*/ 109849 h 189971"/>
                  <a:gd name="connsiteX12" fmla="*/ 109850 w 189972"/>
                  <a:gd name="connsiteY12" fmla="*/ 59402 h 189971"/>
                  <a:gd name="connsiteX13" fmla="*/ 160297 w 189972"/>
                  <a:gd name="connsiteY13" fmla="*/ 109849 h 189971"/>
                  <a:gd name="connsiteX14" fmla="*/ 109850 w 189972"/>
                  <a:gd name="connsiteY14" fmla="*/ 160297 h 18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9972" h="189971">
                    <a:moveTo>
                      <a:pt x="109850" y="29728"/>
                    </a:moveTo>
                    <a:cubicBezTo>
                      <a:pt x="93111" y="29728"/>
                      <a:pt x="77560" y="34895"/>
                      <a:pt x="64693" y="43709"/>
                    </a:cubicBezTo>
                    <a:lnTo>
                      <a:pt x="25329" y="4344"/>
                    </a:lnTo>
                    <a:cubicBezTo>
                      <a:pt x="19534" y="-1447"/>
                      <a:pt x="10140" y="-1449"/>
                      <a:pt x="4346" y="4344"/>
                    </a:cubicBezTo>
                    <a:cubicBezTo>
                      <a:pt x="-1448" y="10138"/>
                      <a:pt x="-1449" y="19533"/>
                      <a:pt x="4346" y="25328"/>
                    </a:cubicBezTo>
                    <a:lnTo>
                      <a:pt x="43710" y="64693"/>
                    </a:lnTo>
                    <a:cubicBezTo>
                      <a:pt x="34896" y="77560"/>
                      <a:pt x="29728" y="93110"/>
                      <a:pt x="29728" y="109849"/>
                    </a:cubicBezTo>
                    <a:cubicBezTo>
                      <a:pt x="29728" y="154028"/>
                      <a:pt x="65670" y="189971"/>
                      <a:pt x="109850" y="189971"/>
                    </a:cubicBezTo>
                    <a:cubicBezTo>
                      <a:pt x="154030" y="189971"/>
                      <a:pt x="189972" y="154028"/>
                      <a:pt x="189972" y="109849"/>
                    </a:cubicBezTo>
                    <a:cubicBezTo>
                      <a:pt x="189972" y="65671"/>
                      <a:pt x="154030" y="29728"/>
                      <a:pt x="109850" y="29728"/>
                    </a:cubicBezTo>
                    <a:close/>
                    <a:moveTo>
                      <a:pt x="109850" y="160297"/>
                    </a:moveTo>
                    <a:cubicBezTo>
                      <a:pt x="82033" y="160297"/>
                      <a:pt x="59403" y="137667"/>
                      <a:pt x="59403" y="109849"/>
                    </a:cubicBezTo>
                    <a:cubicBezTo>
                      <a:pt x="59403" y="82032"/>
                      <a:pt x="82033" y="59402"/>
                      <a:pt x="109850" y="59402"/>
                    </a:cubicBezTo>
                    <a:cubicBezTo>
                      <a:pt x="137667" y="59402"/>
                      <a:pt x="160297" y="82032"/>
                      <a:pt x="160297" y="109849"/>
                    </a:cubicBezTo>
                    <a:cubicBezTo>
                      <a:pt x="160297" y="137667"/>
                      <a:pt x="137667" y="160297"/>
                      <a:pt x="109850" y="160297"/>
                    </a:cubicBezTo>
                    <a:close/>
                  </a:path>
                </a:pathLst>
              </a:custGeom>
              <a:solidFill>
                <a:schemeClr val="bg1"/>
              </a:solidFill>
              <a:ln w="1470"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6BFD468C-8B96-0102-4FDF-B85B6768AD3A}"/>
                  </a:ext>
                </a:extLst>
              </p:cNvPr>
              <p:cNvSpPr/>
              <p:nvPr/>
            </p:nvSpPr>
            <p:spPr>
              <a:xfrm>
                <a:off x="9899333" y="2530232"/>
                <a:ext cx="174678" cy="174679"/>
              </a:xfrm>
              <a:custGeom>
                <a:avLst/>
                <a:gdLst>
                  <a:gd name="connsiteX0" fmla="*/ 94557 w 174678"/>
                  <a:gd name="connsiteY0" fmla="*/ 0 h 174679"/>
                  <a:gd name="connsiteX1" fmla="*/ 14435 w 174678"/>
                  <a:gd name="connsiteY1" fmla="*/ 80122 h 174679"/>
                  <a:gd name="connsiteX2" fmla="*/ 28415 w 174678"/>
                  <a:gd name="connsiteY2" fmla="*/ 125279 h 174679"/>
                  <a:gd name="connsiteX3" fmla="*/ 4345 w 174678"/>
                  <a:gd name="connsiteY3" fmla="*/ 149349 h 174679"/>
                  <a:gd name="connsiteX4" fmla="*/ 4345 w 174678"/>
                  <a:gd name="connsiteY4" fmla="*/ 170333 h 174679"/>
                  <a:gd name="connsiteX5" fmla="*/ 14837 w 174678"/>
                  <a:gd name="connsiteY5" fmla="*/ 174679 h 174679"/>
                  <a:gd name="connsiteX6" fmla="*/ 25329 w 174678"/>
                  <a:gd name="connsiteY6" fmla="*/ 170333 h 174679"/>
                  <a:gd name="connsiteX7" fmla="*/ 49399 w 174678"/>
                  <a:gd name="connsiteY7" fmla="*/ 146262 h 174679"/>
                  <a:gd name="connsiteX8" fmla="*/ 94557 w 174678"/>
                  <a:gd name="connsiteY8" fmla="*/ 160244 h 174679"/>
                  <a:gd name="connsiteX9" fmla="*/ 174679 w 174678"/>
                  <a:gd name="connsiteY9" fmla="*/ 80122 h 174679"/>
                  <a:gd name="connsiteX10" fmla="*/ 94557 w 174678"/>
                  <a:gd name="connsiteY10" fmla="*/ 0 h 174679"/>
                  <a:gd name="connsiteX11" fmla="*/ 94557 w 174678"/>
                  <a:gd name="connsiteY11" fmla="*/ 130569 h 174679"/>
                  <a:gd name="connsiteX12" fmla="*/ 44110 w 174678"/>
                  <a:gd name="connsiteY12" fmla="*/ 80122 h 174679"/>
                  <a:gd name="connsiteX13" fmla="*/ 94557 w 174678"/>
                  <a:gd name="connsiteY13" fmla="*/ 29675 h 174679"/>
                  <a:gd name="connsiteX14" fmla="*/ 145004 w 174678"/>
                  <a:gd name="connsiteY14" fmla="*/ 80122 h 174679"/>
                  <a:gd name="connsiteX15" fmla="*/ 94557 w 174678"/>
                  <a:gd name="connsiteY15" fmla="*/ 130569 h 17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78" h="174679">
                    <a:moveTo>
                      <a:pt x="94557" y="0"/>
                    </a:moveTo>
                    <a:cubicBezTo>
                      <a:pt x="50377" y="0"/>
                      <a:pt x="14435" y="35944"/>
                      <a:pt x="14435" y="80122"/>
                    </a:cubicBezTo>
                    <a:cubicBezTo>
                      <a:pt x="14435" y="96861"/>
                      <a:pt x="19603" y="112411"/>
                      <a:pt x="28415" y="125279"/>
                    </a:cubicBezTo>
                    <a:lnTo>
                      <a:pt x="4345" y="149349"/>
                    </a:lnTo>
                    <a:cubicBezTo>
                      <a:pt x="-1448" y="155143"/>
                      <a:pt x="-1448" y="164538"/>
                      <a:pt x="4345" y="170333"/>
                    </a:cubicBezTo>
                    <a:cubicBezTo>
                      <a:pt x="7242" y="173229"/>
                      <a:pt x="11040" y="174679"/>
                      <a:pt x="14837" y="174679"/>
                    </a:cubicBezTo>
                    <a:cubicBezTo>
                      <a:pt x="18634" y="174679"/>
                      <a:pt x="22432" y="173229"/>
                      <a:pt x="25329" y="170333"/>
                    </a:cubicBezTo>
                    <a:lnTo>
                      <a:pt x="49399" y="146262"/>
                    </a:lnTo>
                    <a:cubicBezTo>
                      <a:pt x="62266" y="155076"/>
                      <a:pt x="77817" y="160244"/>
                      <a:pt x="94557" y="160244"/>
                    </a:cubicBezTo>
                    <a:cubicBezTo>
                      <a:pt x="138737" y="160244"/>
                      <a:pt x="174679" y="124300"/>
                      <a:pt x="174679" y="80122"/>
                    </a:cubicBezTo>
                    <a:cubicBezTo>
                      <a:pt x="174679" y="35944"/>
                      <a:pt x="138737" y="0"/>
                      <a:pt x="94557" y="0"/>
                    </a:cubicBezTo>
                    <a:close/>
                    <a:moveTo>
                      <a:pt x="94557" y="130569"/>
                    </a:moveTo>
                    <a:cubicBezTo>
                      <a:pt x="66740" y="130569"/>
                      <a:pt x="44110" y="107939"/>
                      <a:pt x="44110" y="80122"/>
                    </a:cubicBezTo>
                    <a:cubicBezTo>
                      <a:pt x="44110" y="52305"/>
                      <a:pt x="66740" y="29675"/>
                      <a:pt x="94557" y="29675"/>
                    </a:cubicBezTo>
                    <a:cubicBezTo>
                      <a:pt x="122374" y="29675"/>
                      <a:pt x="145004" y="52305"/>
                      <a:pt x="145004" y="80122"/>
                    </a:cubicBezTo>
                    <a:cubicBezTo>
                      <a:pt x="145004" y="107939"/>
                      <a:pt x="122374" y="130569"/>
                      <a:pt x="94557" y="130569"/>
                    </a:cubicBezTo>
                    <a:close/>
                  </a:path>
                </a:pathLst>
              </a:custGeom>
              <a:solidFill>
                <a:schemeClr val="bg1"/>
              </a:solidFill>
              <a:ln w="1470"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A447F5AD-2795-92D6-47B9-3212262DD6FB}"/>
                  </a:ext>
                </a:extLst>
              </p:cNvPr>
              <p:cNvSpPr/>
              <p:nvPr/>
            </p:nvSpPr>
            <p:spPr>
              <a:xfrm>
                <a:off x="9314338" y="3110011"/>
                <a:ext cx="179893" cy="179894"/>
              </a:xfrm>
              <a:custGeom>
                <a:avLst/>
                <a:gdLst>
                  <a:gd name="connsiteX0" fmla="*/ 175549 w 179893"/>
                  <a:gd name="connsiteY0" fmla="*/ 4344 h 179894"/>
                  <a:gd name="connsiteX1" fmla="*/ 154565 w 179893"/>
                  <a:gd name="connsiteY1" fmla="*/ 4346 h 179894"/>
                  <a:gd name="connsiteX2" fmla="*/ 125279 w 179893"/>
                  <a:gd name="connsiteY2" fmla="*/ 33632 h 179894"/>
                  <a:gd name="connsiteX3" fmla="*/ 80122 w 179893"/>
                  <a:gd name="connsiteY3" fmla="*/ 19650 h 179894"/>
                  <a:gd name="connsiteX4" fmla="*/ 0 w 179893"/>
                  <a:gd name="connsiteY4" fmla="*/ 99772 h 179894"/>
                  <a:gd name="connsiteX5" fmla="*/ 80122 w 179893"/>
                  <a:gd name="connsiteY5" fmla="*/ 179894 h 179894"/>
                  <a:gd name="connsiteX6" fmla="*/ 160244 w 179893"/>
                  <a:gd name="connsiteY6" fmla="*/ 99772 h 179894"/>
                  <a:gd name="connsiteX7" fmla="*/ 146262 w 179893"/>
                  <a:gd name="connsiteY7" fmla="*/ 54615 h 179894"/>
                  <a:gd name="connsiteX8" fmla="*/ 175549 w 179893"/>
                  <a:gd name="connsiteY8" fmla="*/ 25329 h 179894"/>
                  <a:gd name="connsiteX9" fmla="*/ 175549 w 179893"/>
                  <a:gd name="connsiteY9" fmla="*/ 4344 h 179894"/>
                  <a:gd name="connsiteX10" fmla="*/ 80122 w 179893"/>
                  <a:gd name="connsiteY10" fmla="*/ 150219 h 179894"/>
                  <a:gd name="connsiteX11" fmla="*/ 29675 w 179893"/>
                  <a:gd name="connsiteY11" fmla="*/ 99772 h 179894"/>
                  <a:gd name="connsiteX12" fmla="*/ 80122 w 179893"/>
                  <a:gd name="connsiteY12" fmla="*/ 49325 h 179894"/>
                  <a:gd name="connsiteX13" fmla="*/ 130569 w 179893"/>
                  <a:gd name="connsiteY13" fmla="*/ 99772 h 179894"/>
                  <a:gd name="connsiteX14" fmla="*/ 80122 w 179893"/>
                  <a:gd name="connsiteY14" fmla="*/ 150219 h 17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93" h="179894">
                    <a:moveTo>
                      <a:pt x="175549" y="4344"/>
                    </a:moveTo>
                    <a:cubicBezTo>
                      <a:pt x="169755" y="-1448"/>
                      <a:pt x="160359" y="-1448"/>
                      <a:pt x="154565" y="4346"/>
                    </a:cubicBezTo>
                    <a:lnTo>
                      <a:pt x="125279" y="33632"/>
                    </a:lnTo>
                    <a:cubicBezTo>
                      <a:pt x="112412" y="24818"/>
                      <a:pt x="96861" y="19650"/>
                      <a:pt x="80122" y="19650"/>
                    </a:cubicBezTo>
                    <a:cubicBezTo>
                      <a:pt x="35942" y="19650"/>
                      <a:pt x="0" y="55594"/>
                      <a:pt x="0" y="99772"/>
                    </a:cubicBezTo>
                    <a:cubicBezTo>
                      <a:pt x="0" y="143951"/>
                      <a:pt x="35942" y="179894"/>
                      <a:pt x="80122" y="179894"/>
                    </a:cubicBezTo>
                    <a:cubicBezTo>
                      <a:pt x="124302" y="179894"/>
                      <a:pt x="160244" y="143951"/>
                      <a:pt x="160244" y="99772"/>
                    </a:cubicBezTo>
                    <a:cubicBezTo>
                      <a:pt x="160244" y="83033"/>
                      <a:pt x="155076" y="67483"/>
                      <a:pt x="146262" y="54615"/>
                    </a:cubicBezTo>
                    <a:lnTo>
                      <a:pt x="175549" y="25329"/>
                    </a:lnTo>
                    <a:cubicBezTo>
                      <a:pt x="181343" y="19535"/>
                      <a:pt x="181343" y="10140"/>
                      <a:pt x="175549" y="4344"/>
                    </a:cubicBezTo>
                    <a:close/>
                    <a:moveTo>
                      <a:pt x="80122" y="150219"/>
                    </a:moveTo>
                    <a:cubicBezTo>
                      <a:pt x="52305" y="150219"/>
                      <a:pt x="29675" y="127589"/>
                      <a:pt x="29675" y="99772"/>
                    </a:cubicBezTo>
                    <a:cubicBezTo>
                      <a:pt x="29675" y="71955"/>
                      <a:pt x="52305" y="49325"/>
                      <a:pt x="80122" y="49325"/>
                    </a:cubicBezTo>
                    <a:cubicBezTo>
                      <a:pt x="107939" y="49325"/>
                      <a:pt x="130569" y="71955"/>
                      <a:pt x="130569" y="99772"/>
                    </a:cubicBezTo>
                    <a:cubicBezTo>
                      <a:pt x="130569" y="127589"/>
                      <a:pt x="107939" y="150219"/>
                      <a:pt x="80122" y="150219"/>
                    </a:cubicBezTo>
                    <a:close/>
                  </a:path>
                </a:pathLst>
              </a:custGeom>
              <a:solidFill>
                <a:schemeClr val="bg1"/>
              </a:solidFill>
              <a:ln w="1470"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0A2C0098-3D20-932B-F91B-C8523D0CB6F7}"/>
                  </a:ext>
                </a:extLst>
              </p:cNvPr>
              <p:cNvSpPr/>
              <p:nvPr/>
            </p:nvSpPr>
            <p:spPr>
              <a:xfrm>
                <a:off x="9497015" y="3077553"/>
                <a:ext cx="29674" cy="29688"/>
              </a:xfrm>
              <a:custGeom>
                <a:avLst/>
                <a:gdLst>
                  <a:gd name="connsiteX0" fmla="*/ 25327 w 29674"/>
                  <a:gd name="connsiteY0" fmla="*/ 4347 h 29688"/>
                  <a:gd name="connsiteX1" fmla="*/ 14837 w 29674"/>
                  <a:gd name="connsiteY1" fmla="*/ 0 h 29688"/>
                  <a:gd name="connsiteX2" fmla="*/ 4347 w 29674"/>
                  <a:gd name="connsiteY2" fmla="*/ 4347 h 29688"/>
                  <a:gd name="connsiteX3" fmla="*/ 0 w 29674"/>
                  <a:gd name="connsiteY3" fmla="*/ 14837 h 29688"/>
                  <a:gd name="connsiteX4" fmla="*/ 4347 w 29674"/>
                  <a:gd name="connsiteY4" fmla="*/ 25327 h 29688"/>
                  <a:gd name="connsiteX5" fmla="*/ 14837 w 29674"/>
                  <a:gd name="connsiteY5" fmla="*/ 29688 h 29688"/>
                  <a:gd name="connsiteX6" fmla="*/ 25327 w 29674"/>
                  <a:gd name="connsiteY6" fmla="*/ 25327 h 29688"/>
                  <a:gd name="connsiteX7" fmla="*/ 29675 w 29674"/>
                  <a:gd name="connsiteY7" fmla="*/ 14837 h 29688"/>
                  <a:gd name="connsiteX8" fmla="*/ 25327 w 29674"/>
                  <a:gd name="connsiteY8" fmla="*/ 4347 h 2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74" h="29688">
                    <a:moveTo>
                      <a:pt x="25327" y="4347"/>
                    </a:moveTo>
                    <a:cubicBezTo>
                      <a:pt x="22568" y="1588"/>
                      <a:pt x="18740" y="0"/>
                      <a:pt x="14837" y="0"/>
                    </a:cubicBezTo>
                    <a:cubicBezTo>
                      <a:pt x="10920" y="0"/>
                      <a:pt x="7092" y="1588"/>
                      <a:pt x="4347" y="4347"/>
                    </a:cubicBezTo>
                    <a:cubicBezTo>
                      <a:pt x="1573" y="7107"/>
                      <a:pt x="0" y="10935"/>
                      <a:pt x="0" y="14837"/>
                    </a:cubicBezTo>
                    <a:cubicBezTo>
                      <a:pt x="0" y="18754"/>
                      <a:pt x="1573" y="22568"/>
                      <a:pt x="4347" y="25327"/>
                    </a:cubicBezTo>
                    <a:cubicBezTo>
                      <a:pt x="7107" y="28101"/>
                      <a:pt x="10920" y="29688"/>
                      <a:pt x="14837" y="29688"/>
                    </a:cubicBezTo>
                    <a:cubicBezTo>
                      <a:pt x="18740" y="29688"/>
                      <a:pt x="22568" y="28101"/>
                      <a:pt x="25327" y="25327"/>
                    </a:cubicBezTo>
                    <a:cubicBezTo>
                      <a:pt x="28087" y="22568"/>
                      <a:pt x="29675" y="18753"/>
                      <a:pt x="29675" y="14837"/>
                    </a:cubicBezTo>
                    <a:cubicBezTo>
                      <a:pt x="29675" y="10935"/>
                      <a:pt x="28087" y="7107"/>
                      <a:pt x="25327" y="4347"/>
                    </a:cubicBezTo>
                    <a:close/>
                  </a:path>
                </a:pathLst>
              </a:custGeom>
              <a:solidFill>
                <a:schemeClr val="bg1"/>
              </a:solidFill>
              <a:ln w="1470" cap="flat">
                <a:noFill/>
                <a:prstDash val="solid"/>
                <a:miter/>
              </a:ln>
            </p:spPr>
            <p:txBody>
              <a:bodyPr rtlCol="0" anchor="ctr"/>
              <a:lstStyle/>
              <a:p>
                <a:endParaRPr lang="en-ID"/>
              </a:p>
            </p:txBody>
          </p:sp>
        </p:grpSp>
      </p:grpSp>
      <p:grpSp>
        <p:nvGrpSpPr>
          <p:cNvPr id="151" name="Group 150">
            <a:extLst>
              <a:ext uri="{FF2B5EF4-FFF2-40B4-BE49-F238E27FC236}">
                <a16:creationId xmlns:a16="http://schemas.microsoft.com/office/drawing/2014/main" id="{FE8FF9D8-C185-08C8-E1D7-F4C4C6452EE7}"/>
              </a:ext>
            </a:extLst>
          </p:cNvPr>
          <p:cNvGrpSpPr/>
          <p:nvPr/>
        </p:nvGrpSpPr>
        <p:grpSpPr>
          <a:xfrm>
            <a:off x="782415" y="2925461"/>
            <a:ext cx="965357" cy="1568733"/>
            <a:chOff x="782415" y="2925461"/>
            <a:chExt cx="965357" cy="1568733"/>
          </a:xfrm>
        </p:grpSpPr>
        <p:sp>
          <p:nvSpPr>
            <p:cNvPr id="113" name="Graphic 4">
              <a:extLst>
                <a:ext uri="{FF2B5EF4-FFF2-40B4-BE49-F238E27FC236}">
                  <a16:creationId xmlns:a16="http://schemas.microsoft.com/office/drawing/2014/main" id="{92CC444F-7247-C16B-B79C-C65D50569A21}"/>
                </a:ext>
              </a:extLst>
            </p:cNvPr>
            <p:cNvSpPr/>
            <p:nvPr/>
          </p:nvSpPr>
          <p:spPr>
            <a:xfrm>
              <a:off x="782415" y="2925461"/>
              <a:ext cx="965357" cy="1568733"/>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rgbClr val="374155"/>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grpSp>
          <p:nvGrpSpPr>
            <p:cNvPr id="114" name="Group 113">
              <a:extLst>
                <a:ext uri="{FF2B5EF4-FFF2-40B4-BE49-F238E27FC236}">
                  <a16:creationId xmlns:a16="http://schemas.microsoft.com/office/drawing/2014/main" id="{897BEFDA-E6BE-339F-0B24-A3CE4754DD1F}"/>
                </a:ext>
              </a:extLst>
            </p:cNvPr>
            <p:cNvGrpSpPr/>
            <p:nvPr/>
          </p:nvGrpSpPr>
          <p:grpSpPr>
            <a:xfrm>
              <a:off x="983319" y="3428053"/>
              <a:ext cx="563548" cy="563548"/>
              <a:chOff x="4350153" y="5325629"/>
              <a:chExt cx="432000" cy="431999"/>
            </a:xfrm>
          </p:grpSpPr>
          <p:sp>
            <p:nvSpPr>
              <p:cNvPr id="115" name="Freeform: Shape 114">
                <a:extLst>
                  <a:ext uri="{FF2B5EF4-FFF2-40B4-BE49-F238E27FC236}">
                    <a16:creationId xmlns:a16="http://schemas.microsoft.com/office/drawing/2014/main" id="{6E6BC7C5-262E-23BD-0BA4-562959EF3CD7}"/>
                  </a:ext>
                </a:extLst>
              </p:cNvPr>
              <p:cNvSpPr/>
              <p:nvPr/>
            </p:nvSpPr>
            <p:spPr>
              <a:xfrm>
                <a:off x="4350153" y="5602735"/>
                <a:ext cx="432000" cy="154893"/>
              </a:xfrm>
              <a:custGeom>
                <a:avLst/>
                <a:gdLst>
                  <a:gd name="connsiteX0" fmla="*/ 394008 w 432000"/>
                  <a:gd name="connsiteY0" fmla="*/ 0 h 154893"/>
                  <a:gd name="connsiteX1" fmla="*/ 317496 w 432000"/>
                  <a:gd name="connsiteY1" fmla="*/ 0 h 154893"/>
                  <a:gd name="connsiteX2" fmla="*/ 279505 w 432000"/>
                  <a:gd name="connsiteY2" fmla="*/ 37992 h 154893"/>
                  <a:gd name="connsiteX3" fmla="*/ 279505 w 432000"/>
                  <a:gd name="connsiteY3" fmla="*/ 55440 h 154893"/>
                  <a:gd name="connsiteX4" fmla="*/ 265118 w 432000"/>
                  <a:gd name="connsiteY4" fmla="*/ 69828 h 154893"/>
                  <a:gd name="connsiteX5" fmla="*/ 166883 w 432000"/>
                  <a:gd name="connsiteY5" fmla="*/ 69828 h 154893"/>
                  <a:gd name="connsiteX6" fmla="*/ 152496 w 432000"/>
                  <a:gd name="connsiteY6" fmla="*/ 55440 h 154893"/>
                  <a:gd name="connsiteX7" fmla="*/ 152496 w 432000"/>
                  <a:gd name="connsiteY7" fmla="*/ 37992 h 154893"/>
                  <a:gd name="connsiteX8" fmla="*/ 114504 w 432000"/>
                  <a:gd name="connsiteY8" fmla="*/ 0 h 154893"/>
                  <a:gd name="connsiteX9" fmla="*/ 37992 w 432000"/>
                  <a:gd name="connsiteY9" fmla="*/ 0 h 154893"/>
                  <a:gd name="connsiteX10" fmla="*/ 0 w 432000"/>
                  <a:gd name="connsiteY10" fmla="*/ 37992 h 154893"/>
                  <a:gd name="connsiteX11" fmla="*/ 0 w 432000"/>
                  <a:gd name="connsiteY11" fmla="*/ 56298 h 154893"/>
                  <a:gd name="connsiteX12" fmla="*/ 98595 w 432000"/>
                  <a:gd name="connsiteY12" fmla="*/ 154893 h 154893"/>
                  <a:gd name="connsiteX13" fmla="*/ 333406 w 432000"/>
                  <a:gd name="connsiteY13" fmla="*/ 154893 h 154893"/>
                  <a:gd name="connsiteX14" fmla="*/ 432000 w 432000"/>
                  <a:gd name="connsiteY14" fmla="*/ 56298 h 154893"/>
                  <a:gd name="connsiteX15" fmla="*/ 432000 w 432000"/>
                  <a:gd name="connsiteY15" fmla="*/ 37992 h 154893"/>
                  <a:gd name="connsiteX16" fmla="*/ 394008 w 432000"/>
                  <a:gd name="connsiteY16" fmla="*/ 0 h 154893"/>
                  <a:gd name="connsiteX17" fmla="*/ 333405 w 432000"/>
                  <a:gd name="connsiteY17" fmla="*/ 138018 h 154893"/>
                  <a:gd name="connsiteX18" fmla="*/ 98595 w 432000"/>
                  <a:gd name="connsiteY18" fmla="*/ 138018 h 154893"/>
                  <a:gd name="connsiteX19" fmla="*/ 17254 w 432000"/>
                  <a:gd name="connsiteY19" fmla="*/ 64145 h 154893"/>
                  <a:gd name="connsiteX20" fmla="*/ 97673 w 432000"/>
                  <a:gd name="connsiteY20" fmla="*/ 64145 h 154893"/>
                  <a:gd name="connsiteX21" fmla="*/ 106111 w 432000"/>
                  <a:gd name="connsiteY21" fmla="*/ 55708 h 154893"/>
                  <a:gd name="connsiteX22" fmla="*/ 97673 w 432000"/>
                  <a:gd name="connsiteY22" fmla="*/ 47270 h 154893"/>
                  <a:gd name="connsiteX23" fmla="*/ 16875 w 432000"/>
                  <a:gd name="connsiteY23" fmla="*/ 47270 h 154893"/>
                  <a:gd name="connsiteX24" fmla="*/ 16875 w 432000"/>
                  <a:gd name="connsiteY24" fmla="*/ 37992 h 154893"/>
                  <a:gd name="connsiteX25" fmla="*/ 37992 w 432000"/>
                  <a:gd name="connsiteY25" fmla="*/ 16875 h 154893"/>
                  <a:gd name="connsiteX26" fmla="*/ 114504 w 432000"/>
                  <a:gd name="connsiteY26" fmla="*/ 16875 h 154893"/>
                  <a:gd name="connsiteX27" fmla="*/ 135620 w 432000"/>
                  <a:gd name="connsiteY27" fmla="*/ 37992 h 154893"/>
                  <a:gd name="connsiteX28" fmla="*/ 135620 w 432000"/>
                  <a:gd name="connsiteY28" fmla="*/ 55440 h 154893"/>
                  <a:gd name="connsiteX29" fmla="*/ 166882 w 432000"/>
                  <a:gd name="connsiteY29" fmla="*/ 86703 h 154893"/>
                  <a:gd name="connsiteX30" fmla="*/ 265117 w 432000"/>
                  <a:gd name="connsiteY30" fmla="*/ 86703 h 154893"/>
                  <a:gd name="connsiteX31" fmla="*/ 295137 w 432000"/>
                  <a:gd name="connsiteY31" fmla="*/ 64146 h 154893"/>
                  <a:gd name="connsiteX32" fmla="*/ 355749 w 432000"/>
                  <a:gd name="connsiteY32" fmla="*/ 64146 h 154893"/>
                  <a:gd name="connsiteX33" fmla="*/ 364186 w 432000"/>
                  <a:gd name="connsiteY33" fmla="*/ 55709 h 154893"/>
                  <a:gd name="connsiteX34" fmla="*/ 355749 w 432000"/>
                  <a:gd name="connsiteY34" fmla="*/ 47271 h 154893"/>
                  <a:gd name="connsiteX35" fmla="*/ 296379 w 432000"/>
                  <a:gd name="connsiteY35" fmla="*/ 47271 h 154893"/>
                  <a:gd name="connsiteX36" fmla="*/ 296379 w 432000"/>
                  <a:gd name="connsiteY36" fmla="*/ 37992 h 154893"/>
                  <a:gd name="connsiteX37" fmla="*/ 317496 w 432000"/>
                  <a:gd name="connsiteY37" fmla="*/ 16875 h 154893"/>
                  <a:gd name="connsiteX38" fmla="*/ 394008 w 432000"/>
                  <a:gd name="connsiteY38" fmla="*/ 16875 h 154893"/>
                  <a:gd name="connsiteX39" fmla="*/ 415124 w 432000"/>
                  <a:gd name="connsiteY39" fmla="*/ 37992 h 154893"/>
                  <a:gd name="connsiteX40" fmla="*/ 415124 w 432000"/>
                  <a:gd name="connsiteY40" fmla="*/ 56298 h 154893"/>
                  <a:gd name="connsiteX41" fmla="*/ 415125 w 432000"/>
                  <a:gd name="connsiteY41" fmla="*/ 56298 h 154893"/>
                  <a:gd name="connsiteX42" fmla="*/ 333405 w 432000"/>
                  <a:gd name="connsiteY42" fmla="*/ 138018 h 154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32000" h="154893">
                    <a:moveTo>
                      <a:pt x="394008" y="0"/>
                    </a:moveTo>
                    <a:lnTo>
                      <a:pt x="317496" y="0"/>
                    </a:lnTo>
                    <a:cubicBezTo>
                      <a:pt x="296548" y="0"/>
                      <a:pt x="279505" y="17043"/>
                      <a:pt x="279505" y="37992"/>
                    </a:cubicBezTo>
                    <a:lnTo>
                      <a:pt x="279505" y="55440"/>
                    </a:lnTo>
                    <a:cubicBezTo>
                      <a:pt x="279505" y="63373"/>
                      <a:pt x="273051" y="69828"/>
                      <a:pt x="265118" y="69828"/>
                    </a:cubicBezTo>
                    <a:lnTo>
                      <a:pt x="166883" y="69828"/>
                    </a:lnTo>
                    <a:cubicBezTo>
                      <a:pt x="158950" y="69828"/>
                      <a:pt x="152496" y="63374"/>
                      <a:pt x="152496" y="55440"/>
                    </a:cubicBezTo>
                    <a:lnTo>
                      <a:pt x="152496" y="37992"/>
                    </a:lnTo>
                    <a:cubicBezTo>
                      <a:pt x="152496" y="17043"/>
                      <a:pt x="135453" y="0"/>
                      <a:pt x="114504" y="0"/>
                    </a:cubicBezTo>
                    <a:lnTo>
                      <a:pt x="37992" y="0"/>
                    </a:lnTo>
                    <a:cubicBezTo>
                      <a:pt x="17043" y="0"/>
                      <a:pt x="0" y="17043"/>
                      <a:pt x="0" y="37992"/>
                    </a:cubicBezTo>
                    <a:lnTo>
                      <a:pt x="0" y="56298"/>
                    </a:lnTo>
                    <a:cubicBezTo>
                      <a:pt x="0" y="110664"/>
                      <a:pt x="44229" y="154893"/>
                      <a:pt x="98595" y="154893"/>
                    </a:cubicBezTo>
                    <a:lnTo>
                      <a:pt x="333406" y="154893"/>
                    </a:lnTo>
                    <a:cubicBezTo>
                      <a:pt x="387771" y="154893"/>
                      <a:pt x="432000" y="110664"/>
                      <a:pt x="432000" y="56298"/>
                    </a:cubicBezTo>
                    <a:lnTo>
                      <a:pt x="432000" y="37992"/>
                    </a:lnTo>
                    <a:cubicBezTo>
                      <a:pt x="432000" y="17043"/>
                      <a:pt x="414957" y="0"/>
                      <a:pt x="394008" y="0"/>
                    </a:cubicBezTo>
                    <a:close/>
                    <a:moveTo>
                      <a:pt x="333405" y="138018"/>
                    </a:moveTo>
                    <a:lnTo>
                      <a:pt x="98595" y="138018"/>
                    </a:lnTo>
                    <a:cubicBezTo>
                      <a:pt x="56181" y="138018"/>
                      <a:pt x="21216" y="105538"/>
                      <a:pt x="17254" y="64145"/>
                    </a:cubicBezTo>
                    <a:lnTo>
                      <a:pt x="97673" y="64145"/>
                    </a:lnTo>
                    <a:cubicBezTo>
                      <a:pt x="102333" y="64145"/>
                      <a:pt x="106111" y="60367"/>
                      <a:pt x="106111" y="55708"/>
                    </a:cubicBezTo>
                    <a:cubicBezTo>
                      <a:pt x="106111" y="51049"/>
                      <a:pt x="102333" y="47270"/>
                      <a:pt x="97673" y="47270"/>
                    </a:cubicBezTo>
                    <a:lnTo>
                      <a:pt x="16875" y="47270"/>
                    </a:lnTo>
                    <a:lnTo>
                      <a:pt x="16875" y="37992"/>
                    </a:lnTo>
                    <a:cubicBezTo>
                      <a:pt x="16875" y="26348"/>
                      <a:pt x="26348" y="16875"/>
                      <a:pt x="37992" y="16875"/>
                    </a:cubicBezTo>
                    <a:lnTo>
                      <a:pt x="114504" y="16875"/>
                    </a:lnTo>
                    <a:cubicBezTo>
                      <a:pt x="126147" y="16875"/>
                      <a:pt x="135620" y="26349"/>
                      <a:pt x="135620" y="37992"/>
                    </a:cubicBezTo>
                    <a:lnTo>
                      <a:pt x="135620" y="55440"/>
                    </a:lnTo>
                    <a:cubicBezTo>
                      <a:pt x="135620" y="72679"/>
                      <a:pt x="149644" y="86703"/>
                      <a:pt x="166882" y="86703"/>
                    </a:cubicBezTo>
                    <a:lnTo>
                      <a:pt x="265117" y="86703"/>
                    </a:lnTo>
                    <a:cubicBezTo>
                      <a:pt x="279334" y="86703"/>
                      <a:pt x="291356" y="77160"/>
                      <a:pt x="295137" y="64146"/>
                    </a:cubicBezTo>
                    <a:lnTo>
                      <a:pt x="355749" y="64146"/>
                    </a:lnTo>
                    <a:cubicBezTo>
                      <a:pt x="360409" y="64146"/>
                      <a:pt x="364186" y="60368"/>
                      <a:pt x="364186" y="55709"/>
                    </a:cubicBezTo>
                    <a:cubicBezTo>
                      <a:pt x="364186" y="51049"/>
                      <a:pt x="360409" y="47271"/>
                      <a:pt x="355749" y="47271"/>
                    </a:cubicBezTo>
                    <a:lnTo>
                      <a:pt x="296379" y="47271"/>
                    </a:lnTo>
                    <a:lnTo>
                      <a:pt x="296379" y="37992"/>
                    </a:lnTo>
                    <a:cubicBezTo>
                      <a:pt x="296379" y="26348"/>
                      <a:pt x="305852" y="16875"/>
                      <a:pt x="317496" y="16875"/>
                    </a:cubicBezTo>
                    <a:lnTo>
                      <a:pt x="394008" y="16875"/>
                    </a:lnTo>
                    <a:cubicBezTo>
                      <a:pt x="405651" y="16875"/>
                      <a:pt x="415124" y="26349"/>
                      <a:pt x="415124" y="37992"/>
                    </a:cubicBezTo>
                    <a:lnTo>
                      <a:pt x="415124" y="56298"/>
                    </a:lnTo>
                    <a:lnTo>
                      <a:pt x="415125" y="56298"/>
                    </a:lnTo>
                    <a:cubicBezTo>
                      <a:pt x="415125" y="101359"/>
                      <a:pt x="378466" y="138018"/>
                      <a:pt x="333405" y="138018"/>
                    </a:cubicBezTo>
                    <a:close/>
                  </a:path>
                </a:pathLst>
              </a:custGeom>
              <a:solidFill>
                <a:schemeClr val="bg1"/>
              </a:solidFill>
              <a:ln w="837" cap="flat">
                <a:noFill/>
                <a:prstDash val="solid"/>
                <a:miter/>
              </a:ln>
            </p:spPr>
            <p:txBody>
              <a:bodyPr rtlCol="0" anchor="ctr"/>
              <a:lstStyle/>
              <a:p>
                <a:endParaRPr lang="en-ID"/>
              </a:p>
            </p:txBody>
          </p:sp>
          <p:sp>
            <p:nvSpPr>
              <p:cNvPr id="116" name="Freeform: Shape 115">
                <a:extLst>
                  <a:ext uri="{FF2B5EF4-FFF2-40B4-BE49-F238E27FC236}">
                    <a16:creationId xmlns:a16="http://schemas.microsoft.com/office/drawing/2014/main" id="{57E27510-1AE7-FD72-65C5-E1181B2F1D1A}"/>
                  </a:ext>
                </a:extLst>
              </p:cNvPr>
              <p:cNvSpPr/>
              <p:nvPr/>
            </p:nvSpPr>
            <p:spPr>
              <a:xfrm>
                <a:off x="4729106" y="5650008"/>
                <a:ext cx="16875" cy="16875"/>
              </a:xfrm>
              <a:custGeom>
                <a:avLst/>
                <a:gdLst>
                  <a:gd name="connsiteX0" fmla="*/ 14403 w 16875"/>
                  <a:gd name="connsiteY0" fmla="*/ 2464 h 16875"/>
                  <a:gd name="connsiteX1" fmla="*/ 8438 w 16875"/>
                  <a:gd name="connsiteY1" fmla="*/ 0 h 16875"/>
                  <a:gd name="connsiteX2" fmla="*/ 2472 w 16875"/>
                  <a:gd name="connsiteY2" fmla="*/ 2464 h 16875"/>
                  <a:gd name="connsiteX3" fmla="*/ 0 w 16875"/>
                  <a:gd name="connsiteY3" fmla="*/ 8438 h 16875"/>
                  <a:gd name="connsiteX4" fmla="*/ 2472 w 16875"/>
                  <a:gd name="connsiteY4" fmla="*/ 14402 h 16875"/>
                  <a:gd name="connsiteX5" fmla="*/ 8438 w 16875"/>
                  <a:gd name="connsiteY5" fmla="*/ 16875 h 16875"/>
                  <a:gd name="connsiteX6" fmla="*/ 14403 w 16875"/>
                  <a:gd name="connsiteY6" fmla="*/ 14402 h 16875"/>
                  <a:gd name="connsiteX7" fmla="*/ 16875 w 16875"/>
                  <a:gd name="connsiteY7" fmla="*/ 8438 h 16875"/>
                  <a:gd name="connsiteX8" fmla="*/ 14403 w 16875"/>
                  <a:gd name="connsiteY8" fmla="*/ 2464 h 1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5" h="16875">
                    <a:moveTo>
                      <a:pt x="14403" y="2464"/>
                    </a:moveTo>
                    <a:cubicBezTo>
                      <a:pt x="12833" y="894"/>
                      <a:pt x="10657" y="0"/>
                      <a:pt x="8438" y="0"/>
                    </a:cubicBezTo>
                    <a:cubicBezTo>
                      <a:pt x="6218" y="0"/>
                      <a:pt x="4042" y="894"/>
                      <a:pt x="2472" y="2464"/>
                    </a:cubicBezTo>
                    <a:cubicBezTo>
                      <a:pt x="903" y="4042"/>
                      <a:pt x="0" y="6218"/>
                      <a:pt x="0" y="8438"/>
                    </a:cubicBezTo>
                    <a:cubicBezTo>
                      <a:pt x="0" y="10657"/>
                      <a:pt x="903" y="12833"/>
                      <a:pt x="2472" y="14402"/>
                    </a:cubicBezTo>
                    <a:cubicBezTo>
                      <a:pt x="4042" y="15971"/>
                      <a:pt x="6218" y="16875"/>
                      <a:pt x="8438" y="16875"/>
                    </a:cubicBezTo>
                    <a:cubicBezTo>
                      <a:pt x="10657" y="16875"/>
                      <a:pt x="12833" y="15972"/>
                      <a:pt x="14403" y="14402"/>
                    </a:cubicBezTo>
                    <a:cubicBezTo>
                      <a:pt x="15972" y="12833"/>
                      <a:pt x="16875" y="10657"/>
                      <a:pt x="16875" y="8438"/>
                    </a:cubicBezTo>
                    <a:cubicBezTo>
                      <a:pt x="16875" y="6218"/>
                      <a:pt x="15972" y="4042"/>
                      <a:pt x="14403" y="2464"/>
                    </a:cubicBezTo>
                    <a:close/>
                  </a:path>
                </a:pathLst>
              </a:custGeom>
              <a:solidFill>
                <a:schemeClr val="bg1"/>
              </a:solidFill>
              <a:ln w="837"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8818BD94-A2AC-56B1-9A2F-210858431F7F}"/>
                  </a:ext>
                </a:extLst>
              </p:cNvPr>
              <p:cNvSpPr/>
              <p:nvPr/>
            </p:nvSpPr>
            <p:spPr>
              <a:xfrm>
                <a:off x="4623528" y="5325629"/>
                <a:ext cx="158625" cy="158625"/>
              </a:xfrm>
              <a:custGeom>
                <a:avLst/>
                <a:gdLst>
                  <a:gd name="connsiteX0" fmla="*/ 79313 w 158625"/>
                  <a:gd name="connsiteY0" fmla="*/ 0 h 158625"/>
                  <a:gd name="connsiteX1" fmla="*/ 0 w 158625"/>
                  <a:gd name="connsiteY1" fmla="*/ 79313 h 158625"/>
                  <a:gd name="connsiteX2" fmla="*/ 79313 w 158625"/>
                  <a:gd name="connsiteY2" fmla="*/ 158625 h 158625"/>
                  <a:gd name="connsiteX3" fmla="*/ 158625 w 158625"/>
                  <a:gd name="connsiteY3" fmla="*/ 79313 h 158625"/>
                  <a:gd name="connsiteX4" fmla="*/ 79313 w 158625"/>
                  <a:gd name="connsiteY4" fmla="*/ 0 h 158625"/>
                  <a:gd name="connsiteX5" fmla="*/ 121347 w 158625"/>
                  <a:gd name="connsiteY5" fmla="*/ 125439 h 158625"/>
                  <a:gd name="connsiteX6" fmla="*/ 79313 w 158625"/>
                  <a:gd name="connsiteY6" fmla="*/ 141750 h 158625"/>
                  <a:gd name="connsiteX7" fmla="*/ 37273 w 158625"/>
                  <a:gd name="connsiteY7" fmla="*/ 125435 h 158625"/>
                  <a:gd name="connsiteX8" fmla="*/ 37273 w 158625"/>
                  <a:gd name="connsiteY8" fmla="*/ 124190 h 158625"/>
                  <a:gd name="connsiteX9" fmla="*/ 48382 w 158625"/>
                  <a:gd name="connsiteY9" fmla="*/ 110817 h 158625"/>
                  <a:gd name="connsiteX10" fmla="*/ 57158 w 158625"/>
                  <a:gd name="connsiteY10" fmla="*/ 109180 h 158625"/>
                  <a:gd name="connsiteX11" fmla="*/ 79310 w 158625"/>
                  <a:gd name="connsiteY11" fmla="*/ 117940 h 158625"/>
                  <a:gd name="connsiteX12" fmla="*/ 101462 w 158625"/>
                  <a:gd name="connsiteY12" fmla="*/ 109180 h 158625"/>
                  <a:gd name="connsiteX13" fmla="*/ 110238 w 158625"/>
                  <a:gd name="connsiteY13" fmla="*/ 110817 h 158625"/>
                  <a:gd name="connsiteX14" fmla="*/ 121347 w 158625"/>
                  <a:gd name="connsiteY14" fmla="*/ 124190 h 158625"/>
                  <a:gd name="connsiteX15" fmla="*/ 121347 w 158625"/>
                  <a:gd name="connsiteY15" fmla="*/ 125439 h 158625"/>
                  <a:gd name="connsiteX16" fmla="*/ 63713 w 158625"/>
                  <a:gd name="connsiteY16" fmla="*/ 85468 h 158625"/>
                  <a:gd name="connsiteX17" fmla="*/ 63713 w 158625"/>
                  <a:gd name="connsiteY17" fmla="*/ 77948 h 158625"/>
                  <a:gd name="connsiteX18" fmla="*/ 79311 w 158625"/>
                  <a:gd name="connsiteY18" fmla="*/ 62351 h 158625"/>
                  <a:gd name="connsiteX19" fmla="*/ 94908 w 158625"/>
                  <a:gd name="connsiteY19" fmla="*/ 77948 h 158625"/>
                  <a:gd name="connsiteX20" fmla="*/ 94908 w 158625"/>
                  <a:gd name="connsiteY20" fmla="*/ 85468 h 158625"/>
                  <a:gd name="connsiteX21" fmla="*/ 79311 w 158625"/>
                  <a:gd name="connsiteY21" fmla="*/ 101065 h 158625"/>
                  <a:gd name="connsiteX22" fmla="*/ 63713 w 158625"/>
                  <a:gd name="connsiteY22" fmla="*/ 85468 h 158625"/>
                  <a:gd name="connsiteX23" fmla="*/ 134198 w 158625"/>
                  <a:gd name="connsiteY23" fmla="*/ 109059 h 158625"/>
                  <a:gd name="connsiteX24" fmla="*/ 113333 w 158625"/>
                  <a:gd name="connsiteY24" fmla="*/ 94228 h 158625"/>
                  <a:gd name="connsiteX25" fmla="*/ 110713 w 158625"/>
                  <a:gd name="connsiteY25" fmla="*/ 93740 h 158625"/>
                  <a:gd name="connsiteX26" fmla="*/ 111784 w 158625"/>
                  <a:gd name="connsiteY26" fmla="*/ 85467 h 158625"/>
                  <a:gd name="connsiteX27" fmla="*/ 111784 w 158625"/>
                  <a:gd name="connsiteY27" fmla="*/ 77947 h 158625"/>
                  <a:gd name="connsiteX28" fmla="*/ 79312 w 158625"/>
                  <a:gd name="connsiteY28" fmla="*/ 45475 h 158625"/>
                  <a:gd name="connsiteX29" fmla="*/ 46839 w 158625"/>
                  <a:gd name="connsiteY29" fmla="*/ 77947 h 158625"/>
                  <a:gd name="connsiteX30" fmla="*/ 46839 w 158625"/>
                  <a:gd name="connsiteY30" fmla="*/ 85467 h 158625"/>
                  <a:gd name="connsiteX31" fmla="*/ 47911 w 158625"/>
                  <a:gd name="connsiteY31" fmla="*/ 93739 h 158625"/>
                  <a:gd name="connsiteX32" fmla="*/ 45290 w 158625"/>
                  <a:gd name="connsiteY32" fmla="*/ 94227 h 158625"/>
                  <a:gd name="connsiteX33" fmla="*/ 24427 w 158625"/>
                  <a:gd name="connsiteY33" fmla="*/ 109054 h 158625"/>
                  <a:gd name="connsiteX34" fmla="*/ 16875 w 158625"/>
                  <a:gd name="connsiteY34" fmla="*/ 79313 h 158625"/>
                  <a:gd name="connsiteX35" fmla="*/ 79313 w 158625"/>
                  <a:gd name="connsiteY35" fmla="*/ 16875 h 158625"/>
                  <a:gd name="connsiteX36" fmla="*/ 141750 w 158625"/>
                  <a:gd name="connsiteY36" fmla="*/ 79313 h 158625"/>
                  <a:gd name="connsiteX37" fmla="*/ 134198 w 158625"/>
                  <a:gd name="connsiteY37" fmla="*/ 109059 h 15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625" h="158625">
                    <a:moveTo>
                      <a:pt x="79313" y="0"/>
                    </a:moveTo>
                    <a:cubicBezTo>
                      <a:pt x="35579" y="0"/>
                      <a:pt x="0" y="35579"/>
                      <a:pt x="0" y="79313"/>
                    </a:cubicBezTo>
                    <a:cubicBezTo>
                      <a:pt x="0" y="123046"/>
                      <a:pt x="35579" y="158625"/>
                      <a:pt x="79313" y="158625"/>
                    </a:cubicBezTo>
                    <a:cubicBezTo>
                      <a:pt x="123046" y="158625"/>
                      <a:pt x="158625" y="123046"/>
                      <a:pt x="158625" y="79313"/>
                    </a:cubicBezTo>
                    <a:cubicBezTo>
                      <a:pt x="158625" y="35579"/>
                      <a:pt x="123046" y="0"/>
                      <a:pt x="79313" y="0"/>
                    </a:cubicBezTo>
                    <a:close/>
                    <a:moveTo>
                      <a:pt x="121347" y="125439"/>
                    </a:moveTo>
                    <a:cubicBezTo>
                      <a:pt x="110244" y="135565"/>
                      <a:pt x="95488" y="141750"/>
                      <a:pt x="79313" y="141750"/>
                    </a:cubicBezTo>
                    <a:cubicBezTo>
                      <a:pt x="63135" y="141750"/>
                      <a:pt x="48376" y="135564"/>
                      <a:pt x="37273" y="125435"/>
                    </a:cubicBezTo>
                    <a:lnTo>
                      <a:pt x="37273" y="124190"/>
                    </a:lnTo>
                    <a:cubicBezTo>
                      <a:pt x="37273" y="117642"/>
                      <a:pt x="41945" y="112019"/>
                      <a:pt x="48382" y="110817"/>
                    </a:cubicBezTo>
                    <a:lnTo>
                      <a:pt x="57158" y="109180"/>
                    </a:lnTo>
                    <a:cubicBezTo>
                      <a:pt x="62965" y="114608"/>
                      <a:pt x="70753" y="117940"/>
                      <a:pt x="79310" y="117940"/>
                    </a:cubicBezTo>
                    <a:cubicBezTo>
                      <a:pt x="87866" y="117940"/>
                      <a:pt x="95655" y="114608"/>
                      <a:pt x="101462" y="109180"/>
                    </a:cubicBezTo>
                    <a:lnTo>
                      <a:pt x="110238" y="110817"/>
                    </a:lnTo>
                    <a:cubicBezTo>
                      <a:pt x="116675" y="112019"/>
                      <a:pt x="121347" y="117642"/>
                      <a:pt x="121347" y="124190"/>
                    </a:cubicBezTo>
                    <a:lnTo>
                      <a:pt x="121347" y="125439"/>
                    </a:lnTo>
                    <a:close/>
                    <a:moveTo>
                      <a:pt x="63713" y="85468"/>
                    </a:moveTo>
                    <a:lnTo>
                      <a:pt x="63713" y="77948"/>
                    </a:lnTo>
                    <a:cubicBezTo>
                      <a:pt x="63713" y="69348"/>
                      <a:pt x="70710" y="62351"/>
                      <a:pt x="79311" y="62351"/>
                    </a:cubicBezTo>
                    <a:cubicBezTo>
                      <a:pt x="87911" y="62351"/>
                      <a:pt x="94908" y="69348"/>
                      <a:pt x="94908" y="77948"/>
                    </a:cubicBezTo>
                    <a:lnTo>
                      <a:pt x="94908" y="85468"/>
                    </a:lnTo>
                    <a:cubicBezTo>
                      <a:pt x="94908" y="94068"/>
                      <a:pt x="87911" y="101065"/>
                      <a:pt x="79311" y="101065"/>
                    </a:cubicBezTo>
                    <a:cubicBezTo>
                      <a:pt x="70710" y="101065"/>
                      <a:pt x="63713" y="94068"/>
                      <a:pt x="63713" y="85468"/>
                    </a:cubicBezTo>
                    <a:close/>
                    <a:moveTo>
                      <a:pt x="134198" y="109059"/>
                    </a:moveTo>
                    <a:cubicBezTo>
                      <a:pt x="129871" y="101506"/>
                      <a:pt x="122381" y="95916"/>
                      <a:pt x="113333" y="94228"/>
                    </a:cubicBezTo>
                    <a:lnTo>
                      <a:pt x="110713" y="93740"/>
                    </a:lnTo>
                    <a:cubicBezTo>
                      <a:pt x="111410" y="91097"/>
                      <a:pt x="111784" y="88325"/>
                      <a:pt x="111784" y="85467"/>
                    </a:cubicBezTo>
                    <a:lnTo>
                      <a:pt x="111784" y="77947"/>
                    </a:lnTo>
                    <a:cubicBezTo>
                      <a:pt x="111784" y="60041"/>
                      <a:pt x="97217" y="45475"/>
                      <a:pt x="79312" y="45475"/>
                    </a:cubicBezTo>
                    <a:cubicBezTo>
                      <a:pt x="61406" y="45475"/>
                      <a:pt x="46839" y="60042"/>
                      <a:pt x="46839" y="77947"/>
                    </a:cubicBezTo>
                    <a:lnTo>
                      <a:pt x="46839" y="85467"/>
                    </a:lnTo>
                    <a:cubicBezTo>
                      <a:pt x="46839" y="88325"/>
                      <a:pt x="47214" y="91097"/>
                      <a:pt x="47911" y="93739"/>
                    </a:cubicBezTo>
                    <a:lnTo>
                      <a:pt x="45290" y="94227"/>
                    </a:lnTo>
                    <a:cubicBezTo>
                      <a:pt x="36243" y="95915"/>
                      <a:pt x="28754" y="101502"/>
                      <a:pt x="24427" y="109054"/>
                    </a:cubicBezTo>
                    <a:cubicBezTo>
                      <a:pt x="19612" y="100208"/>
                      <a:pt x="16875" y="90074"/>
                      <a:pt x="16875" y="79313"/>
                    </a:cubicBezTo>
                    <a:cubicBezTo>
                      <a:pt x="16875" y="44884"/>
                      <a:pt x="44884" y="16875"/>
                      <a:pt x="79313" y="16875"/>
                    </a:cubicBezTo>
                    <a:cubicBezTo>
                      <a:pt x="113741" y="16875"/>
                      <a:pt x="141750" y="44884"/>
                      <a:pt x="141750" y="79313"/>
                    </a:cubicBezTo>
                    <a:cubicBezTo>
                      <a:pt x="141750" y="90075"/>
                      <a:pt x="139012" y="100211"/>
                      <a:pt x="134198" y="109059"/>
                    </a:cubicBezTo>
                    <a:close/>
                  </a:path>
                </a:pathLst>
              </a:custGeom>
              <a:solidFill>
                <a:schemeClr val="bg1"/>
              </a:solidFill>
              <a:ln w="837"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6AB4057C-086C-4E00-1171-4A66944D12B2}"/>
                  </a:ext>
                </a:extLst>
              </p:cNvPr>
              <p:cNvSpPr/>
              <p:nvPr/>
            </p:nvSpPr>
            <p:spPr>
              <a:xfrm>
                <a:off x="4350153" y="5325629"/>
                <a:ext cx="158625" cy="215719"/>
              </a:xfrm>
              <a:custGeom>
                <a:avLst/>
                <a:gdLst>
                  <a:gd name="connsiteX0" fmla="*/ 79313 w 158625"/>
                  <a:gd name="connsiteY0" fmla="*/ 0 h 215719"/>
                  <a:gd name="connsiteX1" fmla="*/ 0 w 158625"/>
                  <a:gd name="connsiteY1" fmla="*/ 79313 h 215719"/>
                  <a:gd name="connsiteX2" fmla="*/ 70875 w 158625"/>
                  <a:gd name="connsiteY2" fmla="*/ 158176 h 215719"/>
                  <a:gd name="connsiteX3" fmla="*/ 70875 w 158625"/>
                  <a:gd name="connsiteY3" fmla="*/ 207282 h 215719"/>
                  <a:gd name="connsiteX4" fmla="*/ 79313 w 158625"/>
                  <a:gd name="connsiteY4" fmla="*/ 215719 h 215719"/>
                  <a:gd name="connsiteX5" fmla="*/ 87750 w 158625"/>
                  <a:gd name="connsiteY5" fmla="*/ 207282 h 215719"/>
                  <a:gd name="connsiteX6" fmla="*/ 87750 w 158625"/>
                  <a:gd name="connsiteY6" fmla="*/ 158176 h 215719"/>
                  <a:gd name="connsiteX7" fmla="*/ 158625 w 158625"/>
                  <a:gd name="connsiteY7" fmla="*/ 79313 h 215719"/>
                  <a:gd name="connsiteX8" fmla="*/ 79313 w 158625"/>
                  <a:gd name="connsiteY8" fmla="*/ 0 h 215719"/>
                  <a:gd name="connsiteX9" fmla="*/ 121347 w 158625"/>
                  <a:gd name="connsiteY9" fmla="*/ 125439 h 215719"/>
                  <a:gd name="connsiteX10" fmla="*/ 79313 w 158625"/>
                  <a:gd name="connsiteY10" fmla="*/ 141750 h 215719"/>
                  <a:gd name="connsiteX11" fmla="*/ 37274 w 158625"/>
                  <a:gd name="connsiteY11" fmla="*/ 125435 h 215719"/>
                  <a:gd name="connsiteX12" fmla="*/ 37274 w 158625"/>
                  <a:gd name="connsiteY12" fmla="*/ 124190 h 215719"/>
                  <a:gd name="connsiteX13" fmla="*/ 48382 w 158625"/>
                  <a:gd name="connsiteY13" fmla="*/ 110817 h 215719"/>
                  <a:gd name="connsiteX14" fmla="*/ 57158 w 158625"/>
                  <a:gd name="connsiteY14" fmla="*/ 109180 h 215719"/>
                  <a:gd name="connsiteX15" fmla="*/ 79310 w 158625"/>
                  <a:gd name="connsiteY15" fmla="*/ 117940 h 215719"/>
                  <a:gd name="connsiteX16" fmla="*/ 101462 w 158625"/>
                  <a:gd name="connsiteY16" fmla="*/ 109180 h 215719"/>
                  <a:gd name="connsiteX17" fmla="*/ 110238 w 158625"/>
                  <a:gd name="connsiteY17" fmla="*/ 110817 h 215719"/>
                  <a:gd name="connsiteX18" fmla="*/ 121347 w 158625"/>
                  <a:gd name="connsiteY18" fmla="*/ 124190 h 215719"/>
                  <a:gd name="connsiteX19" fmla="*/ 121347 w 158625"/>
                  <a:gd name="connsiteY19" fmla="*/ 125439 h 215719"/>
                  <a:gd name="connsiteX20" fmla="*/ 63713 w 158625"/>
                  <a:gd name="connsiteY20" fmla="*/ 85468 h 215719"/>
                  <a:gd name="connsiteX21" fmla="*/ 63713 w 158625"/>
                  <a:gd name="connsiteY21" fmla="*/ 77948 h 215719"/>
                  <a:gd name="connsiteX22" fmla="*/ 79311 w 158625"/>
                  <a:gd name="connsiteY22" fmla="*/ 62351 h 215719"/>
                  <a:gd name="connsiteX23" fmla="*/ 94908 w 158625"/>
                  <a:gd name="connsiteY23" fmla="*/ 77948 h 215719"/>
                  <a:gd name="connsiteX24" fmla="*/ 94908 w 158625"/>
                  <a:gd name="connsiteY24" fmla="*/ 85468 h 215719"/>
                  <a:gd name="connsiteX25" fmla="*/ 79311 w 158625"/>
                  <a:gd name="connsiteY25" fmla="*/ 101065 h 215719"/>
                  <a:gd name="connsiteX26" fmla="*/ 63713 w 158625"/>
                  <a:gd name="connsiteY26" fmla="*/ 85468 h 215719"/>
                  <a:gd name="connsiteX27" fmla="*/ 134198 w 158625"/>
                  <a:gd name="connsiteY27" fmla="*/ 109059 h 215719"/>
                  <a:gd name="connsiteX28" fmla="*/ 113333 w 158625"/>
                  <a:gd name="connsiteY28" fmla="*/ 94228 h 215719"/>
                  <a:gd name="connsiteX29" fmla="*/ 110713 w 158625"/>
                  <a:gd name="connsiteY29" fmla="*/ 93740 h 215719"/>
                  <a:gd name="connsiteX30" fmla="*/ 111784 w 158625"/>
                  <a:gd name="connsiteY30" fmla="*/ 85467 h 215719"/>
                  <a:gd name="connsiteX31" fmla="*/ 111784 w 158625"/>
                  <a:gd name="connsiteY31" fmla="*/ 77947 h 215719"/>
                  <a:gd name="connsiteX32" fmla="*/ 79312 w 158625"/>
                  <a:gd name="connsiteY32" fmla="*/ 45475 h 215719"/>
                  <a:gd name="connsiteX33" fmla="*/ 46837 w 158625"/>
                  <a:gd name="connsiteY33" fmla="*/ 77948 h 215719"/>
                  <a:gd name="connsiteX34" fmla="*/ 46837 w 158625"/>
                  <a:gd name="connsiteY34" fmla="*/ 85468 h 215719"/>
                  <a:gd name="connsiteX35" fmla="*/ 47909 w 158625"/>
                  <a:gd name="connsiteY35" fmla="*/ 93740 h 215719"/>
                  <a:gd name="connsiteX36" fmla="*/ 45288 w 158625"/>
                  <a:gd name="connsiteY36" fmla="*/ 94228 h 215719"/>
                  <a:gd name="connsiteX37" fmla="*/ 24425 w 158625"/>
                  <a:gd name="connsiteY37" fmla="*/ 109055 h 215719"/>
                  <a:gd name="connsiteX38" fmla="*/ 16875 w 158625"/>
                  <a:gd name="connsiteY38" fmla="*/ 79313 h 215719"/>
                  <a:gd name="connsiteX39" fmla="*/ 79313 w 158625"/>
                  <a:gd name="connsiteY39" fmla="*/ 16875 h 215719"/>
                  <a:gd name="connsiteX40" fmla="*/ 141750 w 158625"/>
                  <a:gd name="connsiteY40" fmla="*/ 79313 h 215719"/>
                  <a:gd name="connsiteX41" fmla="*/ 134198 w 158625"/>
                  <a:gd name="connsiteY41" fmla="*/ 109059 h 215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58625" h="215719">
                    <a:moveTo>
                      <a:pt x="79313" y="0"/>
                    </a:moveTo>
                    <a:cubicBezTo>
                      <a:pt x="35579" y="0"/>
                      <a:pt x="0" y="35579"/>
                      <a:pt x="0" y="79313"/>
                    </a:cubicBezTo>
                    <a:cubicBezTo>
                      <a:pt x="0" y="120196"/>
                      <a:pt x="31095" y="153950"/>
                      <a:pt x="70875" y="158176"/>
                    </a:cubicBezTo>
                    <a:lnTo>
                      <a:pt x="70875" y="207282"/>
                    </a:lnTo>
                    <a:cubicBezTo>
                      <a:pt x="70875" y="211941"/>
                      <a:pt x="74652" y="215719"/>
                      <a:pt x="79313" y="215719"/>
                    </a:cubicBezTo>
                    <a:cubicBezTo>
                      <a:pt x="83973" y="215719"/>
                      <a:pt x="87750" y="211941"/>
                      <a:pt x="87750" y="207282"/>
                    </a:cubicBezTo>
                    <a:lnTo>
                      <a:pt x="87750" y="158176"/>
                    </a:lnTo>
                    <a:cubicBezTo>
                      <a:pt x="127530" y="153950"/>
                      <a:pt x="158625" y="120196"/>
                      <a:pt x="158625" y="79313"/>
                    </a:cubicBezTo>
                    <a:cubicBezTo>
                      <a:pt x="158625" y="35579"/>
                      <a:pt x="123046" y="0"/>
                      <a:pt x="79313" y="0"/>
                    </a:cubicBezTo>
                    <a:close/>
                    <a:moveTo>
                      <a:pt x="121347" y="125439"/>
                    </a:moveTo>
                    <a:cubicBezTo>
                      <a:pt x="110244" y="135565"/>
                      <a:pt x="95488" y="141750"/>
                      <a:pt x="79313" y="141750"/>
                    </a:cubicBezTo>
                    <a:cubicBezTo>
                      <a:pt x="63135" y="141750"/>
                      <a:pt x="48376" y="135564"/>
                      <a:pt x="37274" y="125435"/>
                    </a:cubicBezTo>
                    <a:lnTo>
                      <a:pt x="37274" y="124190"/>
                    </a:lnTo>
                    <a:cubicBezTo>
                      <a:pt x="37274" y="117642"/>
                      <a:pt x="41945" y="112019"/>
                      <a:pt x="48382" y="110817"/>
                    </a:cubicBezTo>
                    <a:lnTo>
                      <a:pt x="57158" y="109180"/>
                    </a:lnTo>
                    <a:cubicBezTo>
                      <a:pt x="62965" y="114608"/>
                      <a:pt x="70754" y="117940"/>
                      <a:pt x="79310" y="117940"/>
                    </a:cubicBezTo>
                    <a:cubicBezTo>
                      <a:pt x="87866" y="117940"/>
                      <a:pt x="95655" y="114608"/>
                      <a:pt x="101462" y="109180"/>
                    </a:cubicBezTo>
                    <a:lnTo>
                      <a:pt x="110238" y="110817"/>
                    </a:lnTo>
                    <a:cubicBezTo>
                      <a:pt x="116675" y="112019"/>
                      <a:pt x="121347" y="117642"/>
                      <a:pt x="121347" y="124190"/>
                    </a:cubicBezTo>
                    <a:lnTo>
                      <a:pt x="121347" y="125439"/>
                    </a:lnTo>
                    <a:close/>
                    <a:moveTo>
                      <a:pt x="63713" y="85468"/>
                    </a:moveTo>
                    <a:lnTo>
                      <a:pt x="63713" y="77948"/>
                    </a:lnTo>
                    <a:cubicBezTo>
                      <a:pt x="63713" y="69348"/>
                      <a:pt x="70710" y="62351"/>
                      <a:pt x="79311" y="62351"/>
                    </a:cubicBezTo>
                    <a:cubicBezTo>
                      <a:pt x="87911" y="62351"/>
                      <a:pt x="94908" y="69348"/>
                      <a:pt x="94908" y="77948"/>
                    </a:cubicBezTo>
                    <a:lnTo>
                      <a:pt x="94908" y="85468"/>
                    </a:lnTo>
                    <a:cubicBezTo>
                      <a:pt x="94908" y="94068"/>
                      <a:pt x="87911" y="101065"/>
                      <a:pt x="79311" y="101065"/>
                    </a:cubicBezTo>
                    <a:cubicBezTo>
                      <a:pt x="70710" y="101065"/>
                      <a:pt x="63713" y="94068"/>
                      <a:pt x="63713" y="85468"/>
                    </a:cubicBezTo>
                    <a:close/>
                    <a:moveTo>
                      <a:pt x="134198" y="109059"/>
                    </a:moveTo>
                    <a:cubicBezTo>
                      <a:pt x="129871" y="101506"/>
                      <a:pt x="122381" y="95916"/>
                      <a:pt x="113333" y="94228"/>
                    </a:cubicBezTo>
                    <a:lnTo>
                      <a:pt x="110713" y="93740"/>
                    </a:lnTo>
                    <a:cubicBezTo>
                      <a:pt x="111410" y="91097"/>
                      <a:pt x="111784" y="88325"/>
                      <a:pt x="111784" y="85467"/>
                    </a:cubicBezTo>
                    <a:lnTo>
                      <a:pt x="111784" y="77947"/>
                    </a:lnTo>
                    <a:cubicBezTo>
                      <a:pt x="111784" y="60041"/>
                      <a:pt x="97217" y="45475"/>
                      <a:pt x="79312" y="45475"/>
                    </a:cubicBezTo>
                    <a:cubicBezTo>
                      <a:pt x="61406" y="45475"/>
                      <a:pt x="46837" y="60042"/>
                      <a:pt x="46837" y="77948"/>
                    </a:cubicBezTo>
                    <a:lnTo>
                      <a:pt x="46837" y="85468"/>
                    </a:lnTo>
                    <a:cubicBezTo>
                      <a:pt x="46837" y="88326"/>
                      <a:pt x="47212" y="91098"/>
                      <a:pt x="47909" y="93740"/>
                    </a:cubicBezTo>
                    <a:lnTo>
                      <a:pt x="45288" y="94228"/>
                    </a:lnTo>
                    <a:cubicBezTo>
                      <a:pt x="36242" y="95916"/>
                      <a:pt x="28752" y="101503"/>
                      <a:pt x="24425" y="109055"/>
                    </a:cubicBezTo>
                    <a:cubicBezTo>
                      <a:pt x="19612" y="100208"/>
                      <a:pt x="16875" y="90074"/>
                      <a:pt x="16875" y="79313"/>
                    </a:cubicBezTo>
                    <a:cubicBezTo>
                      <a:pt x="16875" y="44884"/>
                      <a:pt x="44884" y="16875"/>
                      <a:pt x="79313" y="16875"/>
                    </a:cubicBezTo>
                    <a:cubicBezTo>
                      <a:pt x="113741" y="16875"/>
                      <a:pt x="141750" y="44884"/>
                      <a:pt x="141750" y="79313"/>
                    </a:cubicBezTo>
                    <a:cubicBezTo>
                      <a:pt x="141750" y="90075"/>
                      <a:pt x="139012" y="100211"/>
                      <a:pt x="134198" y="109059"/>
                    </a:cubicBezTo>
                    <a:close/>
                  </a:path>
                </a:pathLst>
              </a:custGeom>
              <a:solidFill>
                <a:schemeClr val="bg1"/>
              </a:solidFill>
              <a:ln w="837"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6909785E-E922-55BC-4449-A38EFEF2C22B}"/>
                  </a:ext>
                </a:extLst>
              </p:cNvPr>
              <p:cNvSpPr/>
              <p:nvPr/>
            </p:nvSpPr>
            <p:spPr>
              <a:xfrm>
                <a:off x="4421028" y="5560064"/>
                <a:ext cx="16875" cy="16875"/>
              </a:xfrm>
              <a:custGeom>
                <a:avLst/>
                <a:gdLst>
                  <a:gd name="connsiteX0" fmla="*/ 14403 w 16875"/>
                  <a:gd name="connsiteY0" fmla="*/ 2473 h 16875"/>
                  <a:gd name="connsiteX1" fmla="*/ 8438 w 16875"/>
                  <a:gd name="connsiteY1" fmla="*/ 0 h 16875"/>
                  <a:gd name="connsiteX2" fmla="*/ 2472 w 16875"/>
                  <a:gd name="connsiteY2" fmla="*/ 2473 h 16875"/>
                  <a:gd name="connsiteX3" fmla="*/ 0 w 16875"/>
                  <a:gd name="connsiteY3" fmla="*/ 8438 h 16875"/>
                  <a:gd name="connsiteX4" fmla="*/ 2472 w 16875"/>
                  <a:gd name="connsiteY4" fmla="*/ 14403 h 16875"/>
                  <a:gd name="connsiteX5" fmla="*/ 8438 w 16875"/>
                  <a:gd name="connsiteY5" fmla="*/ 16875 h 16875"/>
                  <a:gd name="connsiteX6" fmla="*/ 14403 w 16875"/>
                  <a:gd name="connsiteY6" fmla="*/ 14403 h 16875"/>
                  <a:gd name="connsiteX7" fmla="*/ 16875 w 16875"/>
                  <a:gd name="connsiteY7" fmla="*/ 8438 h 16875"/>
                  <a:gd name="connsiteX8" fmla="*/ 14403 w 16875"/>
                  <a:gd name="connsiteY8" fmla="*/ 2473 h 1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5" h="16875">
                    <a:moveTo>
                      <a:pt x="14403" y="2473"/>
                    </a:moveTo>
                    <a:cubicBezTo>
                      <a:pt x="12833" y="903"/>
                      <a:pt x="10657" y="0"/>
                      <a:pt x="8438" y="0"/>
                    </a:cubicBezTo>
                    <a:cubicBezTo>
                      <a:pt x="6218" y="0"/>
                      <a:pt x="4042" y="903"/>
                      <a:pt x="2472" y="2473"/>
                    </a:cubicBezTo>
                    <a:cubicBezTo>
                      <a:pt x="903" y="4042"/>
                      <a:pt x="0" y="6218"/>
                      <a:pt x="0" y="8438"/>
                    </a:cubicBezTo>
                    <a:cubicBezTo>
                      <a:pt x="0" y="10657"/>
                      <a:pt x="903" y="12833"/>
                      <a:pt x="2472" y="14403"/>
                    </a:cubicBezTo>
                    <a:cubicBezTo>
                      <a:pt x="4042" y="15972"/>
                      <a:pt x="6218" y="16875"/>
                      <a:pt x="8438" y="16875"/>
                    </a:cubicBezTo>
                    <a:cubicBezTo>
                      <a:pt x="10657" y="16875"/>
                      <a:pt x="12833" y="15973"/>
                      <a:pt x="14403" y="14403"/>
                    </a:cubicBezTo>
                    <a:cubicBezTo>
                      <a:pt x="15972" y="12833"/>
                      <a:pt x="16875" y="10657"/>
                      <a:pt x="16875" y="8438"/>
                    </a:cubicBezTo>
                    <a:cubicBezTo>
                      <a:pt x="16875" y="6218"/>
                      <a:pt x="15972" y="4042"/>
                      <a:pt x="14403" y="2473"/>
                    </a:cubicBezTo>
                    <a:close/>
                  </a:path>
                </a:pathLst>
              </a:custGeom>
              <a:solidFill>
                <a:schemeClr val="bg1"/>
              </a:solidFill>
              <a:ln w="837" cap="flat">
                <a:noFill/>
                <a:prstDash val="solid"/>
                <a:miter/>
              </a:ln>
            </p:spPr>
            <p:txBody>
              <a:bodyPr rtlCol="0" anchor="ctr"/>
              <a:lstStyle/>
              <a:p>
                <a:endParaRPr lang="en-ID"/>
              </a:p>
            </p:txBody>
          </p:sp>
          <p:sp>
            <p:nvSpPr>
              <p:cNvPr id="120" name="Freeform: Shape 119">
                <a:extLst>
                  <a:ext uri="{FF2B5EF4-FFF2-40B4-BE49-F238E27FC236}">
                    <a16:creationId xmlns:a16="http://schemas.microsoft.com/office/drawing/2014/main" id="{37C339D0-B488-A0EB-B278-2EE3CC4383AF}"/>
                  </a:ext>
                </a:extLst>
              </p:cNvPr>
              <p:cNvSpPr/>
              <p:nvPr/>
            </p:nvSpPr>
            <p:spPr>
              <a:xfrm>
                <a:off x="4694403" y="5563288"/>
                <a:ext cx="16875" cy="16875"/>
              </a:xfrm>
              <a:custGeom>
                <a:avLst/>
                <a:gdLst>
                  <a:gd name="connsiteX0" fmla="*/ 14403 w 16875"/>
                  <a:gd name="connsiteY0" fmla="*/ 2472 h 16875"/>
                  <a:gd name="connsiteX1" fmla="*/ 8438 w 16875"/>
                  <a:gd name="connsiteY1" fmla="*/ 0 h 16875"/>
                  <a:gd name="connsiteX2" fmla="*/ 2472 w 16875"/>
                  <a:gd name="connsiteY2" fmla="*/ 2472 h 16875"/>
                  <a:gd name="connsiteX3" fmla="*/ 0 w 16875"/>
                  <a:gd name="connsiteY3" fmla="*/ 8438 h 16875"/>
                  <a:gd name="connsiteX4" fmla="*/ 2472 w 16875"/>
                  <a:gd name="connsiteY4" fmla="*/ 14403 h 16875"/>
                  <a:gd name="connsiteX5" fmla="*/ 8438 w 16875"/>
                  <a:gd name="connsiteY5" fmla="*/ 16875 h 16875"/>
                  <a:gd name="connsiteX6" fmla="*/ 14403 w 16875"/>
                  <a:gd name="connsiteY6" fmla="*/ 14403 h 16875"/>
                  <a:gd name="connsiteX7" fmla="*/ 16875 w 16875"/>
                  <a:gd name="connsiteY7" fmla="*/ 8438 h 16875"/>
                  <a:gd name="connsiteX8" fmla="*/ 14403 w 16875"/>
                  <a:gd name="connsiteY8" fmla="*/ 2472 h 1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5" h="16875">
                    <a:moveTo>
                      <a:pt x="14403" y="2472"/>
                    </a:moveTo>
                    <a:cubicBezTo>
                      <a:pt x="12833" y="894"/>
                      <a:pt x="10657" y="0"/>
                      <a:pt x="8438" y="0"/>
                    </a:cubicBezTo>
                    <a:cubicBezTo>
                      <a:pt x="6218" y="0"/>
                      <a:pt x="4042" y="894"/>
                      <a:pt x="2472" y="2472"/>
                    </a:cubicBezTo>
                    <a:cubicBezTo>
                      <a:pt x="903" y="4042"/>
                      <a:pt x="0" y="6211"/>
                      <a:pt x="0" y="8438"/>
                    </a:cubicBezTo>
                    <a:cubicBezTo>
                      <a:pt x="0" y="10657"/>
                      <a:pt x="903" y="12833"/>
                      <a:pt x="2472" y="14403"/>
                    </a:cubicBezTo>
                    <a:cubicBezTo>
                      <a:pt x="4042" y="15971"/>
                      <a:pt x="6218" y="16875"/>
                      <a:pt x="8438" y="16875"/>
                    </a:cubicBezTo>
                    <a:cubicBezTo>
                      <a:pt x="10657" y="16875"/>
                      <a:pt x="12833" y="15972"/>
                      <a:pt x="14403" y="14403"/>
                    </a:cubicBezTo>
                    <a:cubicBezTo>
                      <a:pt x="15972" y="12833"/>
                      <a:pt x="16875" y="10657"/>
                      <a:pt x="16875" y="8438"/>
                    </a:cubicBezTo>
                    <a:cubicBezTo>
                      <a:pt x="16875" y="6210"/>
                      <a:pt x="15972" y="4042"/>
                      <a:pt x="14403" y="2472"/>
                    </a:cubicBezTo>
                    <a:close/>
                  </a:path>
                </a:pathLst>
              </a:custGeom>
              <a:solidFill>
                <a:schemeClr val="bg1"/>
              </a:solidFill>
              <a:ln w="837"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485BC38F-E3B7-9854-AD27-C138FB285F5C}"/>
                  </a:ext>
                </a:extLst>
              </p:cNvPr>
              <p:cNvSpPr/>
              <p:nvPr/>
            </p:nvSpPr>
            <p:spPr>
              <a:xfrm>
                <a:off x="4694403" y="5531537"/>
                <a:ext cx="16875" cy="16875"/>
              </a:xfrm>
              <a:custGeom>
                <a:avLst/>
                <a:gdLst>
                  <a:gd name="connsiteX0" fmla="*/ 14403 w 16875"/>
                  <a:gd name="connsiteY0" fmla="*/ 2472 h 16875"/>
                  <a:gd name="connsiteX1" fmla="*/ 8438 w 16875"/>
                  <a:gd name="connsiteY1" fmla="*/ 0 h 16875"/>
                  <a:gd name="connsiteX2" fmla="*/ 2472 w 16875"/>
                  <a:gd name="connsiteY2" fmla="*/ 2472 h 16875"/>
                  <a:gd name="connsiteX3" fmla="*/ 0 w 16875"/>
                  <a:gd name="connsiteY3" fmla="*/ 8438 h 16875"/>
                  <a:gd name="connsiteX4" fmla="*/ 2472 w 16875"/>
                  <a:gd name="connsiteY4" fmla="*/ 14402 h 16875"/>
                  <a:gd name="connsiteX5" fmla="*/ 8438 w 16875"/>
                  <a:gd name="connsiteY5" fmla="*/ 16875 h 16875"/>
                  <a:gd name="connsiteX6" fmla="*/ 14403 w 16875"/>
                  <a:gd name="connsiteY6" fmla="*/ 14402 h 16875"/>
                  <a:gd name="connsiteX7" fmla="*/ 16875 w 16875"/>
                  <a:gd name="connsiteY7" fmla="*/ 8438 h 16875"/>
                  <a:gd name="connsiteX8" fmla="*/ 14403 w 16875"/>
                  <a:gd name="connsiteY8" fmla="*/ 2472 h 1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5" h="16875">
                    <a:moveTo>
                      <a:pt x="14403" y="2472"/>
                    </a:moveTo>
                    <a:cubicBezTo>
                      <a:pt x="12833" y="903"/>
                      <a:pt x="10657" y="0"/>
                      <a:pt x="8438" y="0"/>
                    </a:cubicBezTo>
                    <a:cubicBezTo>
                      <a:pt x="6218" y="0"/>
                      <a:pt x="4042" y="902"/>
                      <a:pt x="2472" y="2472"/>
                    </a:cubicBezTo>
                    <a:cubicBezTo>
                      <a:pt x="903" y="4042"/>
                      <a:pt x="0" y="6218"/>
                      <a:pt x="0" y="8438"/>
                    </a:cubicBezTo>
                    <a:cubicBezTo>
                      <a:pt x="0" y="10657"/>
                      <a:pt x="903" y="12833"/>
                      <a:pt x="2472" y="14402"/>
                    </a:cubicBezTo>
                    <a:cubicBezTo>
                      <a:pt x="4042" y="15971"/>
                      <a:pt x="6218" y="16875"/>
                      <a:pt x="8438" y="16875"/>
                    </a:cubicBezTo>
                    <a:cubicBezTo>
                      <a:pt x="10657" y="16875"/>
                      <a:pt x="12833" y="15972"/>
                      <a:pt x="14403" y="14402"/>
                    </a:cubicBezTo>
                    <a:cubicBezTo>
                      <a:pt x="15972" y="12833"/>
                      <a:pt x="16875" y="10657"/>
                      <a:pt x="16875" y="8438"/>
                    </a:cubicBezTo>
                    <a:cubicBezTo>
                      <a:pt x="16875" y="6218"/>
                      <a:pt x="15972" y="4042"/>
                      <a:pt x="14403" y="2472"/>
                    </a:cubicBezTo>
                    <a:close/>
                  </a:path>
                </a:pathLst>
              </a:custGeom>
              <a:solidFill>
                <a:schemeClr val="bg1"/>
              </a:solidFill>
              <a:ln w="837"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12F32C21-9825-A9C2-031E-81183B02110E}"/>
                  </a:ext>
                </a:extLst>
              </p:cNvPr>
              <p:cNvSpPr/>
              <p:nvPr/>
            </p:nvSpPr>
            <p:spPr>
              <a:xfrm>
                <a:off x="4694403" y="5497956"/>
                <a:ext cx="16875" cy="16875"/>
              </a:xfrm>
              <a:custGeom>
                <a:avLst/>
                <a:gdLst>
                  <a:gd name="connsiteX0" fmla="*/ 14403 w 16875"/>
                  <a:gd name="connsiteY0" fmla="*/ 2472 h 16875"/>
                  <a:gd name="connsiteX1" fmla="*/ 8438 w 16875"/>
                  <a:gd name="connsiteY1" fmla="*/ 0 h 16875"/>
                  <a:gd name="connsiteX2" fmla="*/ 2472 w 16875"/>
                  <a:gd name="connsiteY2" fmla="*/ 2472 h 16875"/>
                  <a:gd name="connsiteX3" fmla="*/ 0 w 16875"/>
                  <a:gd name="connsiteY3" fmla="*/ 8438 h 16875"/>
                  <a:gd name="connsiteX4" fmla="*/ 2472 w 16875"/>
                  <a:gd name="connsiteY4" fmla="*/ 14402 h 16875"/>
                  <a:gd name="connsiteX5" fmla="*/ 8438 w 16875"/>
                  <a:gd name="connsiteY5" fmla="*/ 16875 h 16875"/>
                  <a:gd name="connsiteX6" fmla="*/ 14403 w 16875"/>
                  <a:gd name="connsiteY6" fmla="*/ 14402 h 16875"/>
                  <a:gd name="connsiteX7" fmla="*/ 16875 w 16875"/>
                  <a:gd name="connsiteY7" fmla="*/ 8438 h 16875"/>
                  <a:gd name="connsiteX8" fmla="*/ 14403 w 16875"/>
                  <a:gd name="connsiteY8" fmla="*/ 2472 h 1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75" h="16875">
                    <a:moveTo>
                      <a:pt x="14403" y="2472"/>
                    </a:moveTo>
                    <a:cubicBezTo>
                      <a:pt x="12833" y="903"/>
                      <a:pt x="10657" y="0"/>
                      <a:pt x="8438" y="0"/>
                    </a:cubicBezTo>
                    <a:cubicBezTo>
                      <a:pt x="6218" y="0"/>
                      <a:pt x="4042" y="902"/>
                      <a:pt x="2472" y="2472"/>
                    </a:cubicBezTo>
                    <a:cubicBezTo>
                      <a:pt x="903" y="4042"/>
                      <a:pt x="0" y="6218"/>
                      <a:pt x="0" y="8438"/>
                    </a:cubicBezTo>
                    <a:cubicBezTo>
                      <a:pt x="0" y="10657"/>
                      <a:pt x="903" y="12833"/>
                      <a:pt x="2472" y="14402"/>
                    </a:cubicBezTo>
                    <a:cubicBezTo>
                      <a:pt x="4042" y="15971"/>
                      <a:pt x="6218" y="16875"/>
                      <a:pt x="8438" y="16875"/>
                    </a:cubicBezTo>
                    <a:cubicBezTo>
                      <a:pt x="10657" y="16875"/>
                      <a:pt x="12833" y="15972"/>
                      <a:pt x="14403" y="14402"/>
                    </a:cubicBezTo>
                    <a:cubicBezTo>
                      <a:pt x="15972" y="12833"/>
                      <a:pt x="16875" y="10657"/>
                      <a:pt x="16875" y="8438"/>
                    </a:cubicBezTo>
                    <a:cubicBezTo>
                      <a:pt x="16875" y="6218"/>
                      <a:pt x="15972" y="4042"/>
                      <a:pt x="14403" y="2472"/>
                    </a:cubicBezTo>
                    <a:close/>
                  </a:path>
                </a:pathLst>
              </a:custGeom>
              <a:solidFill>
                <a:schemeClr val="bg1"/>
              </a:solidFill>
              <a:ln w="837"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301E1B41-9625-2F29-C152-A1CCFCF741FB}"/>
                  </a:ext>
                </a:extLst>
              </p:cNvPr>
              <p:cNvSpPr/>
              <p:nvPr/>
            </p:nvSpPr>
            <p:spPr>
              <a:xfrm>
                <a:off x="4491903" y="5508186"/>
                <a:ext cx="148500" cy="44088"/>
              </a:xfrm>
              <a:custGeom>
                <a:avLst/>
                <a:gdLst>
                  <a:gd name="connsiteX0" fmla="*/ 146029 w 148500"/>
                  <a:gd name="connsiteY0" fmla="*/ 29684 h 44088"/>
                  <a:gd name="connsiteX1" fmla="*/ 2471 w 148500"/>
                  <a:gd name="connsiteY1" fmla="*/ 29684 h 44088"/>
                  <a:gd name="connsiteX2" fmla="*/ 2471 w 148500"/>
                  <a:gd name="connsiteY2" fmla="*/ 41617 h 44088"/>
                  <a:gd name="connsiteX3" fmla="*/ 14404 w 148500"/>
                  <a:gd name="connsiteY3" fmla="*/ 41617 h 44088"/>
                  <a:gd name="connsiteX4" fmla="*/ 74251 w 148500"/>
                  <a:gd name="connsiteY4" fmla="*/ 16828 h 44088"/>
                  <a:gd name="connsiteX5" fmla="*/ 134097 w 148500"/>
                  <a:gd name="connsiteY5" fmla="*/ 41617 h 44088"/>
                  <a:gd name="connsiteX6" fmla="*/ 140063 w 148500"/>
                  <a:gd name="connsiteY6" fmla="*/ 44088 h 44088"/>
                  <a:gd name="connsiteX7" fmla="*/ 146029 w 148500"/>
                  <a:gd name="connsiteY7" fmla="*/ 41617 h 44088"/>
                  <a:gd name="connsiteX8" fmla="*/ 146029 w 148500"/>
                  <a:gd name="connsiteY8" fmla="*/ 29684 h 4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00" h="44088">
                    <a:moveTo>
                      <a:pt x="146029" y="29684"/>
                    </a:moveTo>
                    <a:cubicBezTo>
                      <a:pt x="106450" y="-9895"/>
                      <a:pt x="42051" y="-9895"/>
                      <a:pt x="2471" y="29684"/>
                    </a:cubicBezTo>
                    <a:cubicBezTo>
                      <a:pt x="-824" y="32980"/>
                      <a:pt x="-824" y="38322"/>
                      <a:pt x="2471" y="41617"/>
                    </a:cubicBezTo>
                    <a:cubicBezTo>
                      <a:pt x="5766" y="44911"/>
                      <a:pt x="11109" y="44911"/>
                      <a:pt x="14404" y="41617"/>
                    </a:cubicBezTo>
                    <a:cubicBezTo>
                      <a:pt x="30389" y="25631"/>
                      <a:pt x="51643" y="16828"/>
                      <a:pt x="74251" y="16828"/>
                    </a:cubicBezTo>
                    <a:cubicBezTo>
                      <a:pt x="96858" y="16828"/>
                      <a:pt x="118111" y="25631"/>
                      <a:pt x="134097" y="41617"/>
                    </a:cubicBezTo>
                    <a:cubicBezTo>
                      <a:pt x="135745" y="43264"/>
                      <a:pt x="137904" y="44088"/>
                      <a:pt x="140063" y="44088"/>
                    </a:cubicBezTo>
                    <a:cubicBezTo>
                      <a:pt x="142222" y="44088"/>
                      <a:pt x="144382" y="43264"/>
                      <a:pt x="146029" y="41617"/>
                    </a:cubicBezTo>
                    <a:cubicBezTo>
                      <a:pt x="149324" y="38322"/>
                      <a:pt x="149324" y="32980"/>
                      <a:pt x="146029" y="29684"/>
                    </a:cubicBezTo>
                    <a:close/>
                  </a:path>
                </a:pathLst>
              </a:custGeom>
              <a:solidFill>
                <a:schemeClr val="bg1"/>
              </a:solidFill>
              <a:ln w="837"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E841FB87-0FF8-ED7D-F644-7825DA2F9149}"/>
                  </a:ext>
                </a:extLst>
              </p:cNvPr>
              <p:cNvSpPr/>
              <p:nvPr/>
            </p:nvSpPr>
            <p:spPr>
              <a:xfrm>
                <a:off x="4515033" y="5540851"/>
                <a:ext cx="102237" cy="34554"/>
              </a:xfrm>
              <a:custGeom>
                <a:avLst/>
                <a:gdLst>
                  <a:gd name="connsiteX0" fmla="*/ 99766 w 102237"/>
                  <a:gd name="connsiteY0" fmla="*/ 20150 h 34554"/>
                  <a:gd name="connsiteX1" fmla="*/ 51118 w 102237"/>
                  <a:gd name="connsiteY1" fmla="*/ 0 h 34554"/>
                  <a:gd name="connsiteX2" fmla="*/ 2471 w 102237"/>
                  <a:gd name="connsiteY2" fmla="*/ 20150 h 34554"/>
                  <a:gd name="connsiteX3" fmla="*/ 2471 w 102237"/>
                  <a:gd name="connsiteY3" fmla="*/ 32084 h 34554"/>
                  <a:gd name="connsiteX4" fmla="*/ 14403 w 102237"/>
                  <a:gd name="connsiteY4" fmla="*/ 32084 h 34554"/>
                  <a:gd name="connsiteX5" fmla="*/ 51118 w 102237"/>
                  <a:gd name="connsiteY5" fmla="*/ 16876 h 34554"/>
                  <a:gd name="connsiteX6" fmla="*/ 87832 w 102237"/>
                  <a:gd name="connsiteY6" fmla="*/ 32084 h 34554"/>
                  <a:gd name="connsiteX7" fmla="*/ 93799 w 102237"/>
                  <a:gd name="connsiteY7" fmla="*/ 34555 h 34554"/>
                  <a:gd name="connsiteX8" fmla="*/ 99766 w 102237"/>
                  <a:gd name="connsiteY8" fmla="*/ 32084 h 34554"/>
                  <a:gd name="connsiteX9" fmla="*/ 99766 w 102237"/>
                  <a:gd name="connsiteY9" fmla="*/ 20150 h 34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237" h="34554">
                    <a:moveTo>
                      <a:pt x="99766" y="20150"/>
                    </a:moveTo>
                    <a:cubicBezTo>
                      <a:pt x="86772" y="7157"/>
                      <a:pt x="69495" y="0"/>
                      <a:pt x="51118" y="0"/>
                    </a:cubicBezTo>
                    <a:cubicBezTo>
                      <a:pt x="32742" y="0"/>
                      <a:pt x="15466" y="7156"/>
                      <a:pt x="2471" y="20150"/>
                    </a:cubicBezTo>
                    <a:cubicBezTo>
                      <a:pt x="-824" y="23445"/>
                      <a:pt x="-824" y="28788"/>
                      <a:pt x="2471" y="32084"/>
                    </a:cubicBezTo>
                    <a:cubicBezTo>
                      <a:pt x="5766" y="35378"/>
                      <a:pt x="11109" y="35378"/>
                      <a:pt x="14403" y="32084"/>
                    </a:cubicBezTo>
                    <a:cubicBezTo>
                      <a:pt x="24210" y="22277"/>
                      <a:pt x="37249" y="16876"/>
                      <a:pt x="51118" y="16876"/>
                    </a:cubicBezTo>
                    <a:cubicBezTo>
                      <a:pt x="64986" y="16876"/>
                      <a:pt x="78026" y="22277"/>
                      <a:pt x="87832" y="32084"/>
                    </a:cubicBezTo>
                    <a:cubicBezTo>
                      <a:pt x="89481" y="33731"/>
                      <a:pt x="91640" y="34555"/>
                      <a:pt x="93799" y="34555"/>
                    </a:cubicBezTo>
                    <a:cubicBezTo>
                      <a:pt x="95959" y="34555"/>
                      <a:pt x="98119" y="33731"/>
                      <a:pt x="99766" y="32084"/>
                    </a:cubicBezTo>
                    <a:cubicBezTo>
                      <a:pt x="103060" y="28789"/>
                      <a:pt x="103061" y="23446"/>
                      <a:pt x="99766" y="20150"/>
                    </a:cubicBezTo>
                    <a:close/>
                  </a:path>
                </a:pathLst>
              </a:custGeom>
              <a:solidFill>
                <a:schemeClr val="bg1"/>
              </a:solidFill>
              <a:ln w="837"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BF8AB91E-4426-842C-C26F-BFC34DDF946E}"/>
                  </a:ext>
                </a:extLst>
              </p:cNvPr>
              <p:cNvSpPr/>
              <p:nvPr/>
            </p:nvSpPr>
            <p:spPr>
              <a:xfrm>
                <a:off x="4539423" y="5575342"/>
                <a:ext cx="53458" cy="24452"/>
              </a:xfrm>
              <a:custGeom>
                <a:avLst/>
                <a:gdLst>
                  <a:gd name="connsiteX0" fmla="*/ 50987 w 53458"/>
                  <a:gd name="connsiteY0" fmla="*/ 10048 h 24452"/>
                  <a:gd name="connsiteX1" fmla="*/ 26728 w 53458"/>
                  <a:gd name="connsiteY1" fmla="*/ 0 h 24452"/>
                  <a:gd name="connsiteX2" fmla="*/ 2471 w 53458"/>
                  <a:gd name="connsiteY2" fmla="*/ 10048 h 24452"/>
                  <a:gd name="connsiteX3" fmla="*/ 2471 w 53458"/>
                  <a:gd name="connsiteY3" fmla="*/ 21981 h 24452"/>
                  <a:gd name="connsiteX4" fmla="*/ 14403 w 53458"/>
                  <a:gd name="connsiteY4" fmla="*/ 21981 h 24452"/>
                  <a:gd name="connsiteX5" fmla="*/ 26729 w 53458"/>
                  <a:gd name="connsiteY5" fmla="*/ 16875 h 24452"/>
                  <a:gd name="connsiteX6" fmla="*/ 39054 w 53458"/>
                  <a:gd name="connsiteY6" fmla="*/ 21981 h 24452"/>
                  <a:gd name="connsiteX7" fmla="*/ 45021 w 53458"/>
                  <a:gd name="connsiteY7" fmla="*/ 24453 h 24452"/>
                  <a:gd name="connsiteX8" fmla="*/ 50987 w 53458"/>
                  <a:gd name="connsiteY8" fmla="*/ 21981 h 24452"/>
                  <a:gd name="connsiteX9" fmla="*/ 50987 w 53458"/>
                  <a:gd name="connsiteY9" fmla="*/ 10048 h 2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458" h="24452">
                    <a:moveTo>
                      <a:pt x="50987" y="10048"/>
                    </a:moveTo>
                    <a:cubicBezTo>
                      <a:pt x="44507" y="3568"/>
                      <a:pt x="35892" y="0"/>
                      <a:pt x="26728" y="0"/>
                    </a:cubicBezTo>
                    <a:cubicBezTo>
                      <a:pt x="17564" y="0"/>
                      <a:pt x="8951" y="3569"/>
                      <a:pt x="2471" y="10048"/>
                    </a:cubicBezTo>
                    <a:cubicBezTo>
                      <a:pt x="-824" y="13343"/>
                      <a:pt x="-824" y="18686"/>
                      <a:pt x="2471" y="21981"/>
                    </a:cubicBezTo>
                    <a:cubicBezTo>
                      <a:pt x="5766" y="25275"/>
                      <a:pt x="11109" y="25275"/>
                      <a:pt x="14403" y="21981"/>
                    </a:cubicBezTo>
                    <a:cubicBezTo>
                      <a:pt x="17696" y="18689"/>
                      <a:pt x="22073" y="16875"/>
                      <a:pt x="26729" y="16875"/>
                    </a:cubicBezTo>
                    <a:cubicBezTo>
                      <a:pt x="31385" y="16875"/>
                      <a:pt x="35763" y="18688"/>
                      <a:pt x="39054" y="21981"/>
                    </a:cubicBezTo>
                    <a:cubicBezTo>
                      <a:pt x="40702" y="23628"/>
                      <a:pt x="42861" y="24453"/>
                      <a:pt x="45021" y="24453"/>
                    </a:cubicBezTo>
                    <a:cubicBezTo>
                      <a:pt x="47180" y="24453"/>
                      <a:pt x="49340" y="23628"/>
                      <a:pt x="50987" y="21981"/>
                    </a:cubicBezTo>
                    <a:cubicBezTo>
                      <a:pt x="54282" y="18687"/>
                      <a:pt x="54282" y="13344"/>
                      <a:pt x="50987" y="10048"/>
                    </a:cubicBezTo>
                    <a:close/>
                  </a:path>
                </a:pathLst>
              </a:custGeom>
              <a:solidFill>
                <a:schemeClr val="bg1"/>
              </a:solidFill>
              <a:ln w="837" cap="flat">
                <a:noFill/>
                <a:prstDash val="solid"/>
                <a:miter/>
              </a:ln>
            </p:spPr>
            <p:txBody>
              <a:bodyPr rtlCol="0" anchor="ctr"/>
              <a:lstStyle/>
              <a:p>
                <a:endParaRPr lang="en-ID"/>
              </a:p>
            </p:txBody>
          </p:sp>
        </p:grpSp>
      </p:grpSp>
      <p:sp>
        <p:nvSpPr>
          <p:cNvPr id="126" name="TextBox 125">
            <a:extLst>
              <a:ext uri="{FF2B5EF4-FFF2-40B4-BE49-F238E27FC236}">
                <a16:creationId xmlns:a16="http://schemas.microsoft.com/office/drawing/2014/main" id="{FBC55F07-35A1-B590-A772-9ACE5A7BCC97}"/>
              </a:ext>
            </a:extLst>
          </p:cNvPr>
          <p:cNvSpPr txBox="1"/>
          <p:nvPr/>
        </p:nvSpPr>
        <p:spPr>
          <a:xfrm>
            <a:off x="5089810" y="2824400"/>
            <a:ext cx="2002870" cy="1837041"/>
          </a:xfrm>
          <a:prstGeom prst="rect">
            <a:avLst/>
          </a:prstGeom>
          <a:noFill/>
        </p:spPr>
        <p:txBody>
          <a:bodyPr wrap="square">
            <a:spAutoFit/>
          </a:bodyPr>
          <a:lstStyle/>
          <a:p>
            <a:pPr algn="ctr" rtl="1">
              <a:lnSpc>
                <a:spcPct val="250000"/>
              </a:lnSpc>
            </a:pPr>
            <a:r>
              <a:rPr lang="fa-IR" sz="14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1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a:t>
            </a:r>
            <a:endParaRPr lang="en-US" sz="11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27" name="TextBox 126">
            <a:extLst>
              <a:ext uri="{FF2B5EF4-FFF2-40B4-BE49-F238E27FC236}">
                <a16:creationId xmlns:a16="http://schemas.microsoft.com/office/drawing/2014/main" id="{04712CBC-653C-CEA3-4A5F-2CC365F8C25E}"/>
              </a:ext>
            </a:extLst>
          </p:cNvPr>
          <p:cNvSpPr txBox="1"/>
          <p:nvPr/>
        </p:nvSpPr>
        <p:spPr>
          <a:xfrm>
            <a:off x="2618470" y="3503373"/>
            <a:ext cx="2002870" cy="1837041"/>
          </a:xfrm>
          <a:prstGeom prst="rect">
            <a:avLst/>
          </a:prstGeom>
          <a:noFill/>
        </p:spPr>
        <p:txBody>
          <a:bodyPr wrap="square">
            <a:spAutoFit/>
          </a:bodyPr>
          <a:lstStyle/>
          <a:p>
            <a:pPr algn="ctr" rtl="1">
              <a:lnSpc>
                <a:spcPct val="250000"/>
              </a:lnSpc>
            </a:pPr>
            <a:r>
              <a:rPr lang="fa-IR" sz="14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1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a:t>
            </a:r>
            <a:endParaRPr lang="en-US" sz="11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28" name="TextBox 127">
            <a:extLst>
              <a:ext uri="{FF2B5EF4-FFF2-40B4-BE49-F238E27FC236}">
                <a16:creationId xmlns:a16="http://schemas.microsoft.com/office/drawing/2014/main" id="{0F108472-1AB7-837D-1FAB-307A1DD44130}"/>
              </a:ext>
            </a:extLst>
          </p:cNvPr>
          <p:cNvSpPr txBox="1"/>
          <p:nvPr/>
        </p:nvSpPr>
        <p:spPr>
          <a:xfrm>
            <a:off x="267647" y="4503729"/>
            <a:ext cx="2002870" cy="1837041"/>
          </a:xfrm>
          <a:prstGeom prst="rect">
            <a:avLst/>
          </a:prstGeom>
          <a:noFill/>
        </p:spPr>
        <p:txBody>
          <a:bodyPr wrap="square">
            <a:spAutoFit/>
          </a:bodyPr>
          <a:lstStyle/>
          <a:p>
            <a:pPr algn="ctr" rtl="1">
              <a:lnSpc>
                <a:spcPct val="250000"/>
              </a:lnSpc>
            </a:pPr>
            <a:r>
              <a:rPr lang="fa-IR" sz="14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1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a:t>
            </a:r>
            <a:endParaRPr lang="en-US" sz="11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grpSp>
        <p:nvGrpSpPr>
          <p:cNvPr id="129" name="Group 128">
            <a:extLst>
              <a:ext uri="{FF2B5EF4-FFF2-40B4-BE49-F238E27FC236}">
                <a16:creationId xmlns:a16="http://schemas.microsoft.com/office/drawing/2014/main" id="{B5394B70-AD2C-24BB-E216-8B95D76BDEA0}"/>
              </a:ext>
            </a:extLst>
          </p:cNvPr>
          <p:cNvGrpSpPr/>
          <p:nvPr/>
        </p:nvGrpSpPr>
        <p:grpSpPr>
          <a:xfrm>
            <a:off x="11239379" y="5658082"/>
            <a:ext cx="1279087" cy="1406668"/>
            <a:chOff x="4198803" y="47278"/>
            <a:chExt cx="4354360" cy="4788682"/>
          </a:xfrm>
        </p:grpSpPr>
        <p:grpSp>
          <p:nvGrpSpPr>
            <p:cNvPr id="130" name="Group 129">
              <a:extLst>
                <a:ext uri="{FF2B5EF4-FFF2-40B4-BE49-F238E27FC236}">
                  <a16:creationId xmlns:a16="http://schemas.microsoft.com/office/drawing/2014/main" id="{3CF20602-845E-96C5-4E56-8D4A8771DE93}"/>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149" name="Freeform: Shape 148">
                <a:extLst>
                  <a:ext uri="{FF2B5EF4-FFF2-40B4-BE49-F238E27FC236}">
                    <a16:creationId xmlns:a16="http://schemas.microsoft.com/office/drawing/2014/main" id="{417DEAA4-13B5-D52D-69CE-CA5D64CD4579}"/>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0" name="Freeform: Shape 149">
                <a:extLst>
                  <a:ext uri="{FF2B5EF4-FFF2-40B4-BE49-F238E27FC236}">
                    <a16:creationId xmlns:a16="http://schemas.microsoft.com/office/drawing/2014/main" id="{BF5F7392-3D38-F47A-40D5-50E7AB118E5C}"/>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31" name="Group 130">
              <a:extLst>
                <a:ext uri="{FF2B5EF4-FFF2-40B4-BE49-F238E27FC236}">
                  <a16:creationId xmlns:a16="http://schemas.microsoft.com/office/drawing/2014/main" id="{86322813-0016-BEE4-1436-80909813186D}"/>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147" name="Freeform: Shape 146">
                <a:extLst>
                  <a:ext uri="{FF2B5EF4-FFF2-40B4-BE49-F238E27FC236}">
                    <a16:creationId xmlns:a16="http://schemas.microsoft.com/office/drawing/2014/main" id="{292618A6-34E5-A8F8-AD49-D2E7D92D01C1}"/>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8" name="Freeform: Shape 147">
                <a:extLst>
                  <a:ext uri="{FF2B5EF4-FFF2-40B4-BE49-F238E27FC236}">
                    <a16:creationId xmlns:a16="http://schemas.microsoft.com/office/drawing/2014/main" id="{3B6C02D8-A3FC-F3A7-5D36-00D65F52980A}"/>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32" name="Group 131">
              <a:extLst>
                <a:ext uri="{FF2B5EF4-FFF2-40B4-BE49-F238E27FC236}">
                  <a16:creationId xmlns:a16="http://schemas.microsoft.com/office/drawing/2014/main" id="{552B3DDD-5F8A-436D-8776-37C8C04EA1EE}"/>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141" name="Group 140">
                <a:extLst>
                  <a:ext uri="{FF2B5EF4-FFF2-40B4-BE49-F238E27FC236}">
                    <a16:creationId xmlns:a16="http://schemas.microsoft.com/office/drawing/2014/main" id="{468550D2-89CA-EDAC-DE96-E296CA935CCF}"/>
                  </a:ext>
                </a:extLst>
              </p:cNvPr>
              <p:cNvGrpSpPr/>
              <p:nvPr/>
            </p:nvGrpSpPr>
            <p:grpSpPr>
              <a:xfrm>
                <a:off x="6026777" y="1516201"/>
                <a:ext cx="2526386" cy="2821194"/>
                <a:chOff x="5887195" y="1650771"/>
                <a:chExt cx="2526386" cy="2821194"/>
              </a:xfrm>
            </p:grpSpPr>
            <p:sp>
              <p:nvSpPr>
                <p:cNvPr id="145" name="Freeform: Shape 144">
                  <a:extLst>
                    <a:ext uri="{FF2B5EF4-FFF2-40B4-BE49-F238E27FC236}">
                      <a16:creationId xmlns:a16="http://schemas.microsoft.com/office/drawing/2014/main" id="{6AA33E8F-7108-B557-4175-B590BA06142C}"/>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6" name="Freeform: Shape 145">
                  <a:extLst>
                    <a:ext uri="{FF2B5EF4-FFF2-40B4-BE49-F238E27FC236}">
                      <a16:creationId xmlns:a16="http://schemas.microsoft.com/office/drawing/2014/main" id="{1C29A003-97E8-447D-8450-ABD04BB891B3}"/>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42" name="Group 141">
                <a:extLst>
                  <a:ext uri="{FF2B5EF4-FFF2-40B4-BE49-F238E27FC236}">
                    <a16:creationId xmlns:a16="http://schemas.microsoft.com/office/drawing/2014/main" id="{22904C7F-E99B-EE69-E1C6-61DDFC7247F4}"/>
                  </a:ext>
                </a:extLst>
              </p:cNvPr>
              <p:cNvGrpSpPr/>
              <p:nvPr/>
            </p:nvGrpSpPr>
            <p:grpSpPr>
              <a:xfrm rot="10532368">
                <a:off x="4198803" y="1499244"/>
                <a:ext cx="2526386" cy="2821194"/>
                <a:chOff x="5887195" y="1650771"/>
                <a:chExt cx="2526386" cy="2821194"/>
              </a:xfrm>
            </p:grpSpPr>
            <p:sp>
              <p:nvSpPr>
                <p:cNvPr id="143" name="Freeform: Shape 142">
                  <a:extLst>
                    <a:ext uri="{FF2B5EF4-FFF2-40B4-BE49-F238E27FC236}">
                      <a16:creationId xmlns:a16="http://schemas.microsoft.com/office/drawing/2014/main" id="{39CB2710-15AA-52D6-5FD1-18AB5CF27878}"/>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4" name="Freeform: Shape 143">
                  <a:extLst>
                    <a:ext uri="{FF2B5EF4-FFF2-40B4-BE49-F238E27FC236}">
                      <a16:creationId xmlns:a16="http://schemas.microsoft.com/office/drawing/2014/main" id="{3FD34104-F824-40AD-72A4-ECC8D899D2AA}"/>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133" name="Freeform: Shape 132">
              <a:extLst>
                <a:ext uri="{FF2B5EF4-FFF2-40B4-BE49-F238E27FC236}">
                  <a16:creationId xmlns:a16="http://schemas.microsoft.com/office/drawing/2014/main" id="{F336696E-00EF-FF93-E271-BCFB738CC012}"/>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4" name="Freeform: Shape 133">
              <a:extLst>
                <a:ext uri="{FF2B5EF4-FFF2-40B4-BE49-F238E27FC236}">
                  <a16:creationId xmlns:a16="http://schemas.microsoft.com/office/drawing/2014/main" id="{253F5801-54D3-0E42-C0EE-94E486413E33}"/>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5" name="Freeform: Shape 134">
              <a:extLst>
                <a:ext uri="{FF2B5EF4-FFF2-40B4-BE49-F238E27FC236}">
                  <a16:creationId xmlns:a16="http://schemas.microsoft.com/office/drawing/2014/main" id="{FA261C23-BA36-DC12-1701-0B38167635B2}"/>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6" name="Freeform: Shape 135">
              <a:extLst>
                <a:ext uri="{FF2B5EF4-FFF2-40B4-BE49-F238E27FC236}">
                  <a16:creationId xmlns:a16="http://schemas.microsoft.com/office/drawing/2014/main" id="{4B645895-0125-BA92-6D84-6B216A8ADEDD}"/>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7" name="Freeform: Shape 136">
              <a:extLst>
                <a:ext uri="{FF2B5EF4-FFF2-40B4-BE49-F238E27FC236}">
                  <a16:creationId xmlns:a16="http://schemas.microsoft.com/office/drawing/2014/main" id="{09C45AD5-D96D-98D8-1204-48A3F157EC25}"/>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8" name="Freeform: Shape 137">
              <a:extLst>
                <a:ext uri="{FF2B5EF4-FFF2-40B4-BE49-F238E27FC236}">
                  <a16:creationId xmlns:a16="http://schemas.microsoft.com/office/drawing/2014/main" id="{075E37F3-8974-458D-DD81-1F98693D4107}"/>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9" name="Freeform: Shape 138">
              <a:extLst>
                <a:ext uri="{FF2B5EF4-FFF2-40B4-BE49-F238E27FC236}">
                  <a16:creationId xmlns:a16="http://schemas.microsoft.com/office/drawing/2014/main" id="{9BE3E171-CD94-CF01-4547-4D1EE667C05A}"/>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0" name="Freeform: Shape 139">
              <a:extLst>
                <a:ext uri="{FF2B5EF4-FFF2-40B4-BE49-F238E27FC236}">
                  <a16:creationId xmlns:a16="http://schemas.microsoft.com/office/drawing/2014/main" id="{E03440F7-72C4-A9E7-BA2C-4D555E14441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315454076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750"/>
                                        <p:tgtEl>
                                          <p:spTgt spid="4"/>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wipe(down)">
                                      <p:cBhvr>
                                        <p:cTn id="15" dur="750"/>
                                        <p:tgtEl>
                                          <p:spTgt spid="88"/>
                                        </p:tgtEl>
                                      </p:cBhvr>
                                    </p:animEffect>
                                  </p:childTnLst>
                                </p:cTn>
                              </p:par>
                            </p:childTnLst>
                          </p:cTn>
                        </p:par>
                        <p:par>
                          <p:cTn id="16" fill="hold">
                            <p:stCondLst>
                              <p:cond delay="2250"/>
                            </p:stCondLst>
                            <p:childTnLst>
                              <p:par>
                                <p:cTn id="17" presetID="53" presetClass="entr" presetSubtype="16" fill="hold" nodeType="afterEffect">
                                  <p:stCondLst>
                                    <p:cond delay="0"/>
                                  </p:stCondLst>
                                  <p:childTnLst>
                                    <p:set>
                                      <p:cBhvr>
                                        <p:cTn id="18" dur="1" fill="hold">
                                          <p:stCondLst>
                                            <p:cond delay="0"/>
                                          </p:stCondLst>
                                        </p:cTn>
                                        <p:tgtEl>
                                          <p:spTgt spid="129"/>
                                        </p:tgtEl>
                                        <p:attrNameLst>
                                          <p:attrName>style.visibility</p:attrName>
                                        </p:attrNameLst>
                                      </p:cBhvr>
                                      <p:to>
                                        <p:strVal val="visible"/>
                                      </p:to>
                                    </p:set>
                                    <p:anim calcmode="lin" valueType="num">
                                      <p:cBhvr>
                                        <p:cTn id="19" dur="750" fill="hold"/>
                                        <p:tgtEl>
                                          <p:spTgt spid="129"/>
                                        </p:tgtEl>
                                        <p:attrNameLst>
                                          <p:attrName>ppt_w</p:attrName>
                                        </p:attrNameLst>
                                      </p:cBhvr>
                                      <p:tavLst>
                                        <p:tav tm="0">
                                          <p:val>
                                            <p:fltVal val="0"/>
                                          </p:val>
                                        </p:tav>
                                        <p:tav tm="100000">
                                          <p:val>
                                            <p:strVal val="#ppt_w"/>
                                          </p:val>
                                        </p:tav>
                                      </p:tavLst>
                                    </p:anim>
                                    <p:anim calcmode="lin" valueType="num">
                                      <p:cBhvr>
                                        <p:cTn id="20" dur="750" fill="hold"/>
                                        <p:tgtEl>
                                          <p:spTgt spid="129"/>
                                        </p:tgtEl>
                                        <p:attrNameLst>
                                          <p:attrName>ppt_h</p:attrName>
                                        </p:attrNameLst>
                                      </p:cBhvr>
                                      <p:tavLst>
                                        <p:tav tm="0">
                                          <p:val>
                                            <p:fltVal val="0"/>
                                          </p:val>
                                        </p:tav>
                                        <p:tav tm="100000">
                                          <p:val>
                                            <p:strVal val="#ppt_h"/>
                                          </p:val>
                                        </p:tav>
                                      </p:tavLst>
                                    </p:anim>
                                    <p:animEffect transition="in" filter="fade">
                                      <p:cBhvr>
                                        <p:cTn id="21" dur="750"/>
                                        <p:tgtEl>
                                          <p:spTgt spid="129"/>
                                        </p:tgtEl>
                                      </p:cBhvr>
                                    </p:animEffect>
                                  </p:childTnLst>
                                </p:cTn>
                              </p:par>
                            </p:childTnLst>
                          </p:cTn>
                        </p:par>
                        <p:par>
                          <p:cTn id="22" fill="hold">
                            <p:stCondLst>
                              <p:cond delay="3000"/>
                            </p:stCondLst>
                            <p:childTnLst>
                              <p:par>
                                <p:cTn id="23" presetID="2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750"/>
                                        <p:tgtEl>
                                          <p:spTgt spid="5"/>
                                        </p:tgtEl>
                                      </p:cBhvr>
                                    </p:animEffect>
                                  </p:childTnLst>
                                </p:cTn>
                              </p:par>
                            </p:childTnLst>
                          </p:cTn>
                        </p:par>
                        <p:par>
                          <p:cTn id="26" fill="hold">
                            <p:stCondLst>
                              <p:cond delay="3750"/>
                            </p:stCondLst>
                            <p:childTnLst>
                              <p:par>
                                <p:cTn id="27" presetID="53" presetClass="entr" presetSubtype="16"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750" fill="hold"/>
                                        <p:tgtEl>
                                          <p:spTgt spid="43"/>
                                        </p:tgtEl>
                                        <p:attrNameLst>
                                          <p:attrName>ppt_w</p:attrName>
                                        </p:attrNameLst>
                                      </p:cBhvr>
                                      <p:tavLst>
                                        <p:tav tm="0">
                                          <p:val>
                                            <p:fltVal val="0"/>
                                          </p:val>
                                        </p:tav>
                                        <p:tav tm="100000">
                                          <p:val>
                                            <p:strVal val="#ppt_w"/>
                                          </p:val>
                                        </p:tav>
                                      </p:tavLst>
                                    </p:anim>
                                    <p:anim calcmode="lin" valueType="num">
                                      <p:cBhvr>
                                        <p:cTn id="30" dur="750" fill="hold"/>
                                        <p:tgtEl>
                                          <p:spTgt spid="43"/>
                                        </p:tgtEl>
                                        <p:attrNameLst>
                                          <p:attrName>ppt_h</p:attrName>
                                        </p:attrNameLst>
                                      </p:cBhvr>
                                      <p:tavLst>
                                        <p:tav tm="0">
                                          <p:val>
                                            <p:fltVal val="0"/>
                                          </p:val>
                                        </p:tav>
                                        <p:tav tm="100000">
                                          <p:val>
                                            <p:strVal val="#ppt_h"/>
                                          </p:val>
                                        </p:tav>
                                      </p:tavLst>
                                    </p:anim>
                                    <p:animEffect transition="in" filter="fade">
                                      <p:cBhvr>
                                        <p:cTn id="31" dur="750"/>
                                        <p:tgtEl>
                                          <p:spTgt spid="43"/>
                                        </p:tgtEl>
                                      </p:cBhvr>
                                    </p:animEffect>
                                  </p:childTnLst>
                                </p:cTn>
                              </p:par>
                            </p:childTnLst>
                          </p:cTn>
                        </p:par>
                        <p:par>
                          <p:cTn id="32" fill="hold">
                            <p:stCondLst>
                              <p:cond delay="4500"/>
                            </p:stCondLst>
                            <p:childTnLst>
                              <p:par>
                                <p:cTn id="33" presetID="2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750"/>
                                        <p:tgtEl>
                                          <p:spTgt spid="65"/>
                                        </p:tgtEl>
                                      </p:cBhvr>
                                    </p:animEffect>
                                  </p:childTnLst>
                                </p:cTn>
                              </p:par>
                            </p:childTnLst>
                          </p:cTn>
                        </p:par>
                        <p:par>
                          <p:cTn id="36" fill="hold">
                            <p:stCondLst>
                              <p:cond delay="5250"/>
                            </p:stCondLst>
                            <p:childTnLst>
                              <p:par>
                                <p:cTn id="37" presetID="42"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750"/>
                                        <p:tgtEl>
                                          <p:spTgt spid="2"/>
                                        </p:tgtEl>
                                      </p:cBhvr>
                                    </p:animEffect>
                                    <p:anim calcmode="lin" valueType="num">
                                      <p:cBhvr>
                                        <p:cTn id="40" dur="750" fill="hold"/>
                                        <p:tgtEl>
                                          <p:spTgt spid="2"/>
                                        </p:tgtEl>
                                        <p:attrNameLst>
                                          <p:attrName>ppt_x</p:attrName>
                                        </p:attrNameLst>
                                      </p:cBhvr>
                                      <p:tavLst>
                                        <p:tav tm="0">
                                          <p:val>
                                            <p:strVal val="#ppt_x"/>
                                          </p:val>
                                        </p:tav>
                                        <p:tav tm="100000">
                                          <p:val>
                                            <p:strVal val="#ppt_x"/>
                                          </p:val>
                                        </p:tav>
                                      </p:tavLst>
                                    </p:anim>
                                    <p:anim calcmode="lin" valueType="num">
                                      <p:cBhvr>
                                        <p:cTn id="41" dur="750" fill="hold"/>
                                        <p:tgtEl>
                                          <p:spTgt spid="2"/>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750"/>
                                        <p:tgtEl>
                                          <p:spTgt spid="87"/>
                                        </p:tgtEl>
                                      </p:cBhvr>
                                    </p:animEffect>
                                    <p:anim calcmode="lin" valueType="num">
                                      <p:cBhvr>
                                        <p:cTn id="46" dur="750" fill="hold"/>
                                        <p:tgtEl>
                                          <p:spTgt spid="87"/>
                                        </p:tgtEl>
                                        <p:attrNameLst>
                                          <p:attrName>ppt_x</p:attrName>
                                        </p:attrNameLst>
                                      </p:cBhvr>
                                      <p:tavLst>
                                        <p:tav tm="0">
                                          <p:val>
                                            <p:strVal val="#ppt_x"/>
                                          </p:val>
                                        </p:tav>
                                        <p:tav tm="100000">
                                          <p:val>
                                            <p:strVal val="#ppt_x"/>
                                          </p:val>
                                        </p:tav>
                                      </p:tavLst>
                                    </p:anim>
                                    <p:anim calcmode="lin" valueType="num">
                                      <p:cBhvr>
                                        <p:cTn id="47" dur="750" fill="hold"/>
                                        <p:tgtEl>
                                          <p:spTgt spid="87"/>
                                        </p:tgtEl>
                                        <p:attrNameLst>
                                          <p:attrName>ppt_y</p:attrName>
                                        </p:attrNameLst>
                                      </p:cBhvr>
                                      <p:tavLst>
                                        <p:tav tm="0">
                                          <p:val>
                                            <p:strVal val="#ppt_y+.1"/>
                                          </p:val>
                                        </p:tav>
                                        <p:tav tm="100000">
                                          <p:val>
                                            <p:strVal val="#ppt_y"/>
                                          </p:val>
                                        </p:tav>
                                      </p:tavLst>
                                    </p:anim>
                                  </p:childTnLst>
                                </p:cTn>
                              </p:par>
                            </p:childTnLst>
                          </p:cTn>
                        </p:par>
                        <p:par>
                          <p:cTn id="48" fill="hold">
                            <p:stCondLst>
                              <p:cond delay="6750"/>
                            </p:stCondLst>
                            <p:childTnLst>
                              <p:par>
                                <p:cTn id="49" presetID="42" presetClass="entr" presetSubtype="0" fill="hold" nodeType="afterEffect">
                                  <p:stCondLst>
                                    <p:cond delay="0"/>
                                  </p:stCondLst>
                                  <p:childTnLst>
                                    <p:set>
                                      <p:cBhvr>
                                        <p:cTn id="50" dur="1" fill="hold">
                                          <p:stCondLst>
                                            <p:cond delay="0"/>
                                          </p:stCondLst>
                                        </p:cTn>
                                        <p:tgtEl>
                                          <p:spTgt spid="151"/>
                                        </p:tgtEl>
                                        <p:attrNameLst>
                                          <p:attrName>style.visibility</p:attrName>
                                        </p:attrNameLst>
                                      </p:cBhvr>
                                      <p:to>
                                        <p:strVal val="visible"/>
                                      </p:to>
                                    </p:set>
                                    <p:animEffect transition="in" filter="fade">
                                      <p:cBhvr>
                                        <p:cTn id="51" dur="750"/>
                                        <p:tgtEl>
                                          <p:spTgt spid="151"/>
                                        </p:tgtEl>
                                      </p:cBhvr>
                                    </p:animEffect>
                                    <p:anim calcmode="lin" valueType="num">
                                      <p:cBhvr>
                                        <p:cTn id="52" dur="750" fill="hold"/>
                                        <p:tgtEl>
                                          <p:spTgt spid="151"/>
                                        </p:tgtEl>
                                        <p:attrNameLst>
                                          <p:attrName>ppt_x</p:attrName>
                                        </p:attrNameLst>
                                      </p:cBhvr>
                                      <p:tavLst>
                                        <p:tav tm="0">
                                          <p:val>
                                            <p:strVal val="#ppt_x"/>
                                          </p:val>
                                        </p:tav>
                                        <p:tav tm="100000">
                                          <p:val>
                                            <p:strVal val="#ppt_x"/>
                                          </p:val>
                                        </p:tav>
                                      </p:tavLst>
                                    </p:anim>
                                    <p:anim calcmode="lin" valueType="num">
                                      <p:cBhvr>
                                        <p:cTn id="53" dur="750" fill="hold"/>
                                        <p:tgtEl>
                                          <p:spTgt spid="151"/>
                                        </p:tgtEl>
                                        <p:attrNameLst>
                                          <p:attrName>ppt_y</p:attrName>
                                        </p:attrNameLst>
                                      </p:cBhvr>
                                      <p:tavLst>
                                        <p:tav tm="0">
                                          <p:val>
                                            <p:strVal val="#ppt_y+.1"/>
                                          </p:val>
                                        </p:tav>
                                        <p:tav tm="100000">
                                          <p:val>
                                            <p:strVal val="#ppt_y"/>
                                          </p:val>
                                        </p:tav>
                                      </p:tavLst>
                                    </p:anim>
                                  </p:childTnLst>
                                </p:cTn>
                              </p:par>
                            </p:childTnLst>
                          </p:cTn>
                        </p:par>
                        <p:par>
                          <p:cTn id="54" fill="hold">
                            <p:stCondLst>
                              <p:cond delay="7500"/>
                            </p:stCondLst>
                            <p:childTnLst>
                              <p:par>
                                <p:cTn id="55" presetID="42" presetClass="entr" presetSubtype="0" fill="hold" grpId="0" nodeType="afterEffect">
                                  <p:stCondLst>
                                    <p:cond delay="0"/>
                                  </p:stCondLst>
                                  <p:childTnLst>
                                    <p:set>
                                      <p:cBhvr>
                                        <p:cTn id="56" dur="1" fill="hold">
                                          <p:stCondLst>
                                            <p:cond delay="0"/>
                                          </p:stCondLst>
                                        </p:cTn>
                                        <p:tgtEl>
                                          <p:spTgt spid="126"/>
                                        </p:tgtEl>
                                        <p:attrNameLst>
                                          <p:attrName>style.visibility</p:attrName>
                                        </p:attrNameLst>
                                      </p:cBhvr>
                                      <p:to>
                                        <p:strVal val="visible"/>
                                      </p:to>
                                    </p:set>
                                    <p:animEffect transition="in" filter="fade">
                                      <p:cBhvr>
                                        <p:cTn id="57" dur="750"/>
                                        <p:tgtEl>
                                          <p:spTgt spid="126"/>
                                        </p:tgtEl>
                                      </p:cBhvr>
                                    </p:animEffect>
                                    <p:anim calcmode="lin" valueType="num">
                                      <p:cBhvr>
                                        <p:cTn id="58" dur="750" fill="hold"/>
                                        <p:tgtEl>
                                          <p:spTgt spid="126"/>
                                        </p:tgtEl>
                                        <p:attrNameLst>
                                          <p:attrName>ppt_x</p:attrName>
                                        </p:attrNameLst>
                                      </p:cBhvr>
                                      <p:tavLst>
                                        <p:tav tm="0">
                                          <p:val>
                                            <p:strVal val="#ppt_x"/>
                                          </p:val>
                                        </p:tav>
                                        <p:tav tm="100000">
                                          <p:val>
                                            <p:strVal val="#ppt_x"/>
                                          </p:val>
                                        </p:tav>
                                      </p:tavLst>
                                    </p:anim>
                                    <p:anim calcmode="lin" valueType="num">
                                      <p:cBhvr>
                                        <p:cTn id="59" dur="750" fill="hold"/>
                                        <p:tgtEl>
                                          <p:spTgt spid="126"/>
                                        </p:tgtEl>
                                        <p:attrNameLst>
                                          <p:attrName>ppt_y</p:attrName>
                                        </p:attrNameLst>
                                      </p:cBhvr>
                                      <p:tavLst>
                                        <p:tav tm="0">
                                          <p:val>
                                            <p:strVal val="#ppt_y+.1"/>
                                          </p:val>
                                        </p:tav>
                                        <p:tav tm="100000">
                                          <p:val>
                                            <p:strVal val="#ppt_y"/>
                                          </p:val>
                                        </p:tav>
                                      </p:tavLst>
                                    </p:anim>
                                  </p:childTnLst>
                                </p:cTn>
                              </p:par>
                            </p:childTnLst>
                          </p:cTn>
                        </p:par>
                        <p:par>
                          <p:cTn id="60" fill="hold">
                            <p:stCondLst>
                              <p:cond delay="8250"/>
                            </p:stCondLst>
                            <p:childTnLst>
                              <p:par>
                                <p:cTn id="61" presetID="42" presetClass="entr" presetSubtype="0" fill="hold" grpId="0" nodeType="afterEffect">
                                  <p:stCondLst>
                                    <p:cond delay="0"/>
                                  </p:stCondLst>
                                  <p:childTnLst>
                                    <p:set>
                                      <p:cBhvr>
                                        <p:cTn id="62" dur="1" fill="hold">
                                          <p:stCondLst>
                                            <p:cond delay="0"/>
                                          </p:stCondLst>
                                        </p:cTn>
                                        <p:tgtEl>
                                          <p:spTgt spid="127"/>
                                        </p:tgtEl>
                                        <p:attrNameLst>
                                          <p:attrName>style.visibility</p:attrName>
                                        </p:attrNameLst>
                                      </p:cBhvr>
                                      <p:to>
                                        <p:strVal val="visible"/>
                                      </p:to>
                                    </p:set>
                                    <p:animEffect transition="in" filter="fade">
                                      <p:cBhvr>
                                        <p:cTn id="63" dur="750"/>
                                        <p:tgtEl>
                                          <p:spTgt spid="127"/>
                                        </p:tgtEl>
                                      </p:cBhvr>
                                    </p:animEffect>
                                    <p:anim calcmode="lin" valueType="num">
                                      <p:cBhvr>
                                        <p:cTn id="64" dur="750" fill="hold"/>
                                        <p:tgtEl>
                                          <p:spTgt spid="127"/>
                                        </p:tgtEl>
                                        <p:attrNameLst>
                                          <p:attrName>ppt_x</p:attrName>
                                        </p:attrNameLst>
                                      </p:cBhvr>
                                      <p:tavLst>
                                        <p:tav tm="0">
                                          <p:val>
                                            <p:strVal val="#ppt_x"/>
                                          </p:val>
                                        </p:tav>
                                        <p:tav tm="100000">
                                          <p:val>
                                            <p:strVal val="#ppt_x"/>
                                          </p:val>
                                        </p:tav>
                                      </p:tavLst>
                                    </p:anim>
                                    <p:anim calcmode="lin" valueType="num">
                                      <p:cBhvr>
                                        <p:cTn id="65" dur="750" fill="hold"/>
                                        <p:tgtEl>
                                          <p:spTgt spid="127"/>
                                        </p:tgtEl>
                                        <p:attrNameLst>
                                          <p:attrName>ppt_y</p:attrName>
                                        </p:attrNameLst>
                                      </p:cBhvr>
                                      <p:tavLst>
                                        <p:tav tm="0">
                                          <p:val>
                                            <p:strVal val="#ppt_y+.1"/>
                                          </p:val>
                                        </p:tav>
                                        <p:tav tm="100000">
                                          <p:val>
                                            <p:strVal val="#ppt_y"/>
                                          </p:val>
                                        </p:tav>
                                      </p:tavLst>
                                    </p:anim>
                                  </p:childTnLst>
                                </p:cTn>
                              </p:par>
                            </p:childTnLst>
                          </p:cTn>
                        </p:par>
                        <p:par>
                          <p:cTn id="66" fill="hold">
                            <p:stCondLst>
                              <p:cond delay="9000"/>
                            </p:stCondLst>
                            <p:childTnLst>
                              <p:par>
                                <p:cTn id="67" presetID="42" presetClass="entr" presetSubtype="0" fill="hold" grpId="0" nodeType="afterEffect">
                                  <p:stCondLst>
                                    <p:cond delay="0"/>
                                  </p:stCondLst>
                                  <p:childTnLst>
                                    <p:set>
                                      <p:cBhvr>
                                        <p:cTn id="68" dur="1" fill="hold">
                                          <p:stCondLst>
                                            <p:cond delay="0"/>
                                          </p:stCondLst>
                                        </p:cTn>
                                        <p:tgtEl>
                                          <p:spTgt spid="128"/>
                                        </p:tgtEl>
                                        <p:attrNameLst>
                                          <p:attrName>style.visibility</p:attrName>
                                        </p:attrNameLst>
                                      </p:cBhvr>
                                      <p:to>
                                        <p:strVal val="visible"/>
                                      </p:to>
                                    </p:set>
                                    <p:animEffect transition="in" filter="fade">
                                      <p:cBhvr>
                                        <p:cTn id="69" dur="750"/>
                                        <p:tgtEl>
                                          <p:spTgt spid="128"/>
                                        </p:tgtEl>
                                      </p:cBhvr>
                                    </p:animEffect>
                                    <p:anim calcmode="lin" valueType="num">
                                      <p:cBhvr>
                                        <p:cTn id="70" dur="750" fill="hold"/>
                                        <p:tgtEl>
                                          <p:spTgt spid="128"/>
                                        </p:tgtEl>
                                        <p:attrNameLst>
                                          <p:attrName>ppt_x</p:attrName>
                                        </p:attrNameLst>
                                      </p:cBhvr>
                                      <p:tavLst>
                                        <p:tav tm="0">
                                          <p:val>
                                            <p:strVal val="#ppt_x"/>
                                          </p:val>
                                        </p:tav>
                                        <p:tav tm="100000">
                                          <p:val>
                                            <p:strVal val="#ppt_x"/>
                                          </p:val>
                                        </p:tav>
                                      </p:tavLst>
                                    </p:anim>
                                    <p:anim calcmode="lin" valueType="num">
                                      <p:cBhvr>
                                        <p:cTn id="71" dur="75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26" grpId="0"/>
      <p:bldP spid="127" grpId="0"/>
      <p:bldP spid="1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726B45BA-31C1-4D48-C4D6-6FD9F72DBE41}"/>
              </a:ext>
            </a:extLst>
          </p:cNvPr>
          <p:cNvGrpSpPr/>
          <p:nvPr/>
        </p:nvGrpSpPr>
        <p:grpSpPr>
          <a:xfrm>
            <a:off x="174584" y="7508"/>
            <a:ext cx="382047" cy="1483835"/>
            <a:chOff x="316314" y="618483"/>
            <a:chExt cx="767386" cy="2980459"/>
          </a:xfrm>
        </p:grpSpPr>
        <p:sp>
          <p:nvSpPr>
            <p:cNvPr id="22" name="Freeform: Shape 21">
              <a:extLst>
                <a:ext uri="{FF2B5EF4-FFF2-40B4-BE49-F238E27FC236}">
                  <a16:creationId xmlns:a16="http://schemas.microsoft.com/office/drawing/2014/main" id="{0B58C071-6500-ACA7-4915-D5BE4C53D75B}"/>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9CCB5A7-D51C-4456-C6FF-0DB8F21AB285}"/>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9D0E208-6E60-38BA-3368-A82B21FE753F}"/>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A91FC45-F30D-7226-85F0-B8FACDAA1857}"/>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6F69BFCA-03A1-79EC-D006-E7709E32094D}"/>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91C228D-E0D8-7ACD-390D-26B99BC0F03A}"/>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58A6336C-EB7E-2C0C-0D86-6D52BCCA77DD}"/>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CEE8867-25F5-EDED-3179-C477D505A682}"/>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57D6C8A-F7D9-FEFC-7E97-B44A75DAA711}"/>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C5D64F79-66B1-F02A-AA5D-270C082581EA}"/>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892FD47-9D62-461E-E212-EB487DA8F15B}"/>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650ED8D2-42A0-7D41-357A-1DBB75EFF03F}"/>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16D20BBC-EE22-743C-1970-880A817703E3}"/>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B87EC0D-A666-4757-F1A6-D108B512ECCA}"/>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98AFA8E-27D8-6E62-E1D8-BBE55D0D3C9C}"/>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9AA33979-9B8B-574D-BFA4-E66B3C12DC42}"/>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D47A6623-1662-D33D-EF1D-F89F332DDC0F}"/>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39" name="Group 38">
            <a:extLst>
              <a:ext uri="{FF2B5EF4-FFF2-40B4-BE49-F238E27FC236}">
                <a16:creationId xmlns:a16="http://schemas.microsoft.com/office/drawing/2014/main" id="{F014375D-0DE8-ABE9-3061-6E328572F935}"/>
              </a:ext>
            </a:extLst>
          </p:cNvPr>
          <p:cNvGrpSpPr/>
          <p:nvPr/>
        </p:nvGrpSpPr>
        <p:grpSpPr>
          <a:xfrm>
            <a:off x="651710" y="-483970"/>
            <a:ext cx="352350" cy="1589934"/>
            <a:chOff x="1378593" y="-24757"/>
            <a:chExt cx="352350" cy="1589934"/>
          </a:xfrm>
        </p:grpSpPr>
        <p:sp>
          <p:nvSpPr>
            <p:cNvPr id="40" name="Freeform: Shape 39">
              <a:extLst>
                <a:ext uri="{FF2B5EF4-FFF2-40B4-BE49-F238E27FC236}">
                  <a16:creationId xmlns:a16="http://schemas.microsoft.com/office/drawing/2014/main" id="{FBA17369-84FE-D915-D865-8D0E3DCDEADC}"/>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EC25D49-9643-7BE7-5323-FBC5C666AFE6}"/>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835D1F6D-8AB9-DB6F-9B1D-E554D031F9AA}"/>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E1E6524-FA58-A2A8-6120-ABE44470C36F}"/>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232E876-E535-F977-5D8E-F2F80C24B547}"/>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C2329376-0A35-2D2B-02B9-672CC3130226}"/>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E1726E6F-154E-0F81-78E6-8737B67AC51D}"/>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1BB3F08-5B6F-1F25-A6B0-105BEE636B64}"/>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A79CE54D-936A-0E9B-FA4A-BE0DBE15CAB0}"/>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FE88A97B-CE51-0602-2FDB-EE8CC03645D4}"/>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B5BA503A-90E7-7E32-1A62-E5B58B782123}"/>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D3713215-FB6B-35BB-7EBB-AE738C5C5BBE}"/>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28562D9D-220F-8E5C-F90F-EA70915C2503}"/>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CD6B7743-D1E4-5949-B747-AD9C01D83A52}"/>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3A52C8AE-4226-FAE3-74AA-1CAFC6F231A5}"/>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0873BAED-CB61-771A-9AB2-A659722766AD}"/>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4D5875DC-B7F8-A243-55ED-74F25178C6F6}"/>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sp>
        <p:nvSpPr>
          <p:cNvPr id="8" name="Freeform 5">
            <a:extLst>
              <a:ext uri="{FF2B5EF4-FFF2-40B4-BE49-F238E27FC236}">
                <a16:creationId xmlns:a16="http://schemas.microsoft.com/office/drawing/2014/main" id="{9B1F2691-0109-40C8-A4C5-6617A508DD79}"/>
              </a:ext>
            </a:extLst>
          </p:cNvPr>
          <p:cNvSpPr>
            <a:spLocks/>
          </p:cNvSpPr>
          <p:nvPr/>
        </p:nvSpPr>
        <p:spPr bwMode="auto">
          <a:xfrm>
            <a:off x="9499594" y="847891"/>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a:p>
        </p:txBody>
      </p:sp>
      <p:grpSp>
        <p:nvGrpSpPr>
          <p:cNvPr id="5" name="Group 4">
            <a:extLst>
              <a:ext uri="{FF2B5EF4-FFF2-40B4-BE49-F238E27FC236}">
                <a16:creationId xmlns:a16="http://schemas.microsoft.com/office/drawing/2014/main" id="{9F0B7670-6A54-8C9C-30F6-6FEC4B04D39B}"/>
              </a:ext>
            </a:extLst>
          </p:cNvPr>
          <p:cNvGrpSpPr/>
          <p:nvPr/>
        </p:nvGrpSpPr>
        <p:grpSpPr>
          <a:xfrm>
            <a:off x="10553423" y="-116960"/>
            <a:ext cx="246603" cy="1029731"/>
            <a:chOff x="10553423" y="-116960"/>
            <a:chExt cx="246603" cy="1029731"/>
          </a:xfrm>
        </p:grpSpPr>
        <p:sp>
          <p:nvSpPr>
            <p:cNvPr id="9" name="Oval 8">
              <a:extLst>
                <a:ext uri="{FF2B5EF4-FFF2-40B4-BE49-F238E27FC236}">
                  <a16:creationId xmlns:a16="http://schemas.microsoft.com/office/drawing/2014/main" id="{5932335B-95A1-181A-5C2D-16215129CD09}"/>
                </a:ext>
              </a:extLst>
            </p:cNvPr>
            <p:cNvSpPr/>
            <p:nvPr/>
          </p:nvSpPr>
          <p:spPr>
            <a:xfrm>
              <a:off x="10553423" y="666168"/>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cxnSp>
          <p:nvCxnSpPr>
            <p:cNvPr id="10" name="Straight Connector 9">
              <a:extLst>
                <a:ext uri="{FF2B5EF4-FFF2-40B4-BE49-F238E27FC236}">
                  <a16:creationId xmlns:a16="http://schemas.microsoft.com/office/drawing/2014/main" id="{87A8B8B7-405B-15BB-008A-C358ACC88D46}"/>
                </a:ext>
              </a:extLst>
            </p:cNvPr>
            <p:cNvCxnSpPr>
              <a:cxnSpLocks/>
              <a:stCxn id="9" idx="0"/>
            </p:cNvCxnSpPr>
            <p:nvPr/>
          </p:nvCxnSpPr>
          <p:spPr>
            <a:xfrm flipV="1">
              <a:off x="10676725" y="-116960"/>
              <a:ext cx="0" cy="783128"/>
            </a:xfrm>
            <a:prstGeom prst="line">
              <a:avLst/>
            </a:prstGeom>
            <a:solidFill>
              <a:schemeClr val="bg1"/>
            </a:solid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Freeform 5">
            <a:extLst>
              <a:ext uri="{FF2B5EF4-FFF2-40B4-BE49-F238E27FC236}">
                <a16:creationId xmlns:a16="http://schemas.microsoft.com/office/drawing/2014/main" id="{2BC6CF61-5507-ED72-CE6E-5FF8FE7A925C}"/>
              </a:ext>
            </a:extLst>
          </p:cNvPr>
          <p:cNvSpPr>
            <a:spLocks/>
          </p:cNvSpPr>
          <p:nvPr/>
        </p:nvSpPr>
        <p:spPr bwMode="auto">
          <a:xfrm>
            <a:off x="6794494" y="1778521"/>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4" name="Group 3">
            <a:extLst>
              <a:ext uri="{FF2B5EF4-FFF2-40B4-BE49-F238E27FC236}">
                <a16:creationId xmlns:a16="http://schemas.microsoft.com/office/drawing/2014/main" id="{DD7C199C-947E-49B3-DA83-1F42AE9E0EEE}"/>
              </a:ext>
            </a:extLst>
          </p:cNvPr>
          <p:cNvGrpSpPr/>
          <p:nvPr/>
        </p:nvGrpSpPr>
        <p:grpSpPr>
          <a:xfrm>
            <a:off x="7847757" y="-7779"/>
            <a:ext cx="246603" cy="1852166"/>
            <a:chOff x="7847757" y="-7779"/>
            <a:chExt cx="246603" cy="1852166"/>
          </a:xfrm>
        </p:grpSpPr>
        <p:sp>
          <p:nvSpPr>
            <p:cNvPr id="12" name="Oval 11">
              <a:extLst>
                <a:ext uri="{FF2B5EF4-FFF2-40B4-BE49-F238E27FC236}">
                  <a16:creationId xmlns:a16="http://schemas.microsoft.com/office/drawing/2014/main" id="{4285E3BD-E562-18FE-D86B-E49DE1CA90DA}"/>
                </a:ext>
              </a:extLst>
            </p:cNvPr>
            <p:cNvSpPr/>
            <p:nvPr/>
          </p:nvSpPr>
          <p:spPr>
            <a:xfrm>
              <a:off x="7847757" y="1597784"/>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cxnSp>
          <p:nvCxnSpPr>
            <p:cNvPr id="13" name="Straight Connector 12">
              <a:extLst>
                <a:ext uri="{FF2B5EF4-FFF2-40B4-BE49-F238E27FC236}">
                  <a16:creationId xmlns:a16="http://schemas.microsoft.com/office/drawing/2014/main" id="{A4CCA3DA-2091-F319-8C60-E45AA0667B27}"/>
                </a:ext>
              </a:extLst>
            </p:cNvPr>
            <p:cNvCxnSpPr>
              <a:stCxn id="12" idx="0"/>
            </p:cNvCxnSpPr>
            <p:nvPr/>
          </p:nvCxnSpPr>
          <p:spPr>
            <a:xfrm flipH="1" flipV="1">
              <a:off x="7971058" y="-7779"/>
              <a:ext cx="1" cy="1605563"/>
            </a:xfrm>
            <a:prstGeom prst="line">
              <a:avLst/>
            </a:prstGeom>
            <a:solidFill>
              <a:schemeClr val="bg1"/>
            </a:solid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Freeform 5">
            <a:extLst>
              <a:ext uri="{FF2B5EF4-FFF2-40B4-BE49-F238E27FC236}">
                <a16:creationId xmlns:a16="http://schemas.microsoft.com/office/drawing/2014/main" id="{A26F10ED-5D8A-ADEE-AFAF-3F8F10DE66DB}"/>
              </a:ext>
            </a:extLst>
          </p:cNvPr>
          <p:cNvSpPr>
            <a:spLocks/>
          </p:cNvSpPr>
          <p:nvPr/>
        </p:nvSpPr>
        <p:spPr bwMode="auto">
          <a:xfrm>
            <a:off x="3068632" y="1780700"/>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3" name="Group 2">
            <a:extLst>
              <a:ext uri="{FF2B5EF4-FFF2-40B4-BE49-F238E27FC236}">
                <a16:creationId xmlns:a16="http://schemas.microsoft.com/office/drawing/2014/main" id="{1069452A-7389-E462-A6B7-28034FB455C2}"/>
              </a:ext>
            </a:extLst>
          </p:cNvPr>
          <p:cNvGrpSpPr/>
          <p:nvPr/>
        </p:nvGrpSpPr>
        <p:grpSpPr>
          <a:xfrm>
            <a:off x="4122461" y="-7779"/>
            <a:ext cx="246603" cy="1852166"/>
            <a:chOff x="4122461" y="-7779"/>
            <a:chExt cx="246603" cy="1852166"/>
          </a:xfrm>
        </p:grpSpPr>
        <p:sp>
          <p:nvSpPr>
            <p:cNvPr id="15" name="Oval 14">
              <a:extLst>
                <a:ext uri="{FF2B5EF4-FFF2-40B4-BE49-F238E27FC236}">
                  <a16:creationId xmlns:a16="http://schemas.microsoft.com/office/drawing/2014/main" id="{10119686-0F57-E2BA-6DF1-A3704964390F}"/>
                </a:ext>
              </a:extLst>
            </p:cNvPr>
            <p:cNvSpPr/>
            <p:nvPr/>
          </p:nvSpPr>
          <p:spPr>
            <a:xfrm>
              <a:off x="4122461" y="1597784"/>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cxnSp>
          <p:nvCxnSpPr>
            <p:cNvPr id="16" name="Straight Connector 15">
              <a:extLst>
                <a:ext uri="{FF2B5EF4-FFF2-40B4-BE49-F238E27FC236}">
                  <a16:creationId xmlns:a16="http://schemas.microsoft.com/office/drawing/2014/main" id="{6D6F181E-31AA-082A-EF0D-044CC5430599}"/>
                </a:ext>
              </a:extLst>
            </p:cNvPr>
            <p:cNvCxnSpPr>
              <a:stCxn id="15" idx="0"/>
            </p:cNvCxnSpPr>
            <p:nvPr/>
          </p:nvCxnSpPr>
          <p:spPr>
            <a:xfrm flipH="1" flipV="1">
              <a:off x="4245762" y="-7779"/>
              <a:ext cx="1" cy="1605563"/>
            </a:xfrm>
            <a:prstGeom prst="line">
              <a:avLst/>
            </a:prstGeom>
            <a:solidFill>
              <a:schemeClr val="bg1"/>
            </a:solidFill>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Freeform 5">
            <a:extLst>
              <a:ext uri="{FF2B5EF4-FFF2-40B4-BE49-F238E27FC236}">
                <a16:creationId xmlns:a16="http://schemas.microsoft.com/office/drawing/2014/main" id="{AEB32854-054A-F60A-2647-FE7E476CAFA3}"/>
              </a:ext>
            </a:extLst>
          </p:cNvPr>
          <p:cNvSpPr>
            <a:spLocks/>
          </p:cNvSpPr>
          <p:nvPr/>
        </p:nvSpPr>
        <p:spPr bwMode="auto">
          <a:xfrm>
            <a:off x="363532" y="818862"/>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a:p>
        </p:txBody>
      </p:sp>
      <p:grpSp>
        <p:nvGrpSpPr>
          <p:cNvPr id="2" name="Group 1">
            <a:extLst>
              <a:ext uri="{FF2B5EF4-FFF2-40B4-BE49-F238E27FC236}">
                <a16:creationId xmlns:a16="http://schemas.microsoft.com/office/drawing/2014/main" id="{86D672BB-1202-8854-B21D-8ECC04A44C85}"/>
              </a:ext>
            </a:extLst>
          </p:cNvPr>
          <p:cNvGrpSpPr/>
          <p:nvPr/>
        </p:nvGrpSpPr>
        <p:grpSpPr>
          <a:xfrm>
            <a:off x="1414570" y="-7779"/>
            <a:ext cx="246603" cy="920550"/>
            <a:chOff x="1414570" y="-7779"/>
            <a:chExt cx="246603" cy="920550"/>
          </a:xfrm>
        </p:grpSpPr>
        <p:sp>
          <p:nvSpPr>
            <p:cNvPr id="18" name="Oval 17">
              <a:extLst>
                <a:ext uri="{FF2B5EF4-FFF2-40B4-BE49-F238E27FC236}">
                  <a16:creationId xmlns:a16="http://schemas.microsoft.com/office/drawing/2014/main" id="{86ED4BAD-44DA-13FD-3B80-A403844CBCBB}"/>
                </a:ext>
              </a:extLst>
            </p:cNvPr>
            <p:cNvSpPr/>
            <p:nvPr/>
          </p:nvSpPr>
          <p:spPr>
            <a:xfrm>
              <a:off x="1414570" y="666168"/>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cxnSp>
          <p:nvCxnSpPr>
            <p:cNvPr id="19" name="Straight Connector 18">
              <a:extLst>
                <a:ext uri="{FF2B5EF4-FFF2-40B4-BE49-F238E27FC236}">
                  <a16:creationId xmlns:a16="http://schemas.microsoft.com/office/drawing/2014/main" id="{590AD998-9FF5-2154-13FC-FF3AE94D325A}"/>
                </a:ext>
              </a:extLst>
            </p:cNvPr>
            <p:cNvCxnSpPr>
              <a:cxnSpLocks/>
              <a:stCxn id="18" idx="0"/>
            </p:cNvCxnSpPr>
            <p:nvPr/>
          </p:nvCxnSpPr>
          <p:spPr>
            <a:xfrm flipV="1">
              <a:off x="1537872" y="-7779"/>
              <a:ext cx="0" cy="673947"/>
            </a:xfrm>
            <a:prstGeom prst="line">
              <a:avLst/>
            </a:prstGeom>
            <a:solidFill>
              <a:schemeClr val="bg1"/>
            </a:solidFill>
            <a:ln w="19050">
              <a:solidFill>
                <a:schemeClr val="bg1"/>
              </a:solidFill>
            </a:ln>
            <a:effectLst/>
          </p:spPr>
          <p:style>
            <a:lnRef idx="1">
              <a:schemeClr val="accent1"/>
            </a:lnRef>
            <a:fillRef idx="0">
              <a:schemeClr val="accent1"/>
            </a:fillRef>
            <a:effectRef idx="0">
              <a:schemeClr val="accent1"/>
            </a:effectRef>
            <a:fontRef idx="minor">
              <a:schemeClr val="tx1"/>
            </a:fontRef>
          </p:style>
        </p:cxnSp>
      </p:grpSp>
      <p:pic>
        <p:nvPicPr>
          <p:cNvPr id="98" name="Picture Placeholder 97">
            <a:extLst>
              <a:ext uri="{FF2B5EF4-FFF2-40B4-BE49-F238E27FC236}">
                <a16:creationId xmlns:a16="http://schemas.microsoft.com/office/drawing/2014/main" id="{FCA30F25-ABEE-CC82-51DB-B1C59A411FCD}"/>
              </a:ext>
            </a:extLst>
          </p:cNvPr>
          <p:cNvPicPr>
            <a:picLocks noGrp="1" noChangeAspect="1"/>
          </p:cNvPicPr>
          <p:nvPr>
            <p:ph type="pic" sz="quarter" idx="12"/>
          </p:nvPr>
        </p:nvPicPr>
        <p:blipFill>
          <a:blip r:embed="rId2" cstate="hqprint">
            <a:extLst>
              <a:ext uri="{28A0092B-C50C-407E-A947-70E740481C1C}">
                <a14:useLocalDpi xmlns:a14="http://schemas.microsoft.com/office/drawing/2010/main"/>
              </a:ext>
            </a:extLst>
          </a:blip>
          <a:srcRect/>
          <a:stretch>
            <a:fillRect/>
          </a:stretch>
        </p:blipFill>
        <p:spPr/>
      </p:pic>
      <p:pic>
        <p:nvPicPr>
          <p:cNvPr id="96" name="Picture Placeholder 95">
            <a:extLst>
              <a:ext uri="{FF2B5EF4-FFF2-40B4-BE49-F238E27FC236}">
                <a16:creationId xmlns:a16="http://schemas.microsoft.com/office/drawing/2014/main" id="{BD1B5F8C-9011-6BB0-EE04-E0646097D13D}"/>
              </a:ext>
            </a:extLst>
          </p:cNvPr>
          <p:cNvPicPr>
            <a:picLocks noGrp="1" noChangeAspect="1"/>
          </p:cNvPicPr>
          <p:nvPr>
            <p:ph type="pic" sz="quarter" idx="11"/>
          </p:nvPr>
        </p:nvPicPr>
        <p:blipFill>
          <a:blip r:embed="rId3" cstate="hqprint">
            <a:extLst>
              <a:ext uri="{28A0092B-C50C-407E-A947-70E740481C1C}">
                <a14:useLocalDpi xmlns:a14="http://schemas.microsoft.com/office/drawing/2010/main"/>
              </a:ext>
            </a:extLst>
          </a:blip>
          <a:srcRect/>
          <a:stretch>
            <a:fillRect/>
          </a:stretch>
        </p:blipFill>
        <p:spPr/>
      </p:pic>
      <p:pic>
        <p:nvPicPr>
          <p:cNvPr id="94" name="Picture Placeholder 93">
            <a:extLst>
              <a:ext uri="{FF2B5EF4-FFF2-40B4-BE49-F238E27FC236}">
                <a16:creationId xmlns:a16="http://schemas.microsoft.com/office/drawing/2014/main" id="{54FA0501-0F5C-0A0A-E534-9DBB7FAD2CD0}"/>
              </a:ext>
            </a:extLst>
          </p:cNvPr>
          <p:cNvPicPr>
            <a:picLocks noGrp="1" noChangeAspect="1"/>
          </p:cNvPicPr>
          <p:nvPr>
            <p:ph type="pic" sz="quarter" idx="10"/>
          </p:nvPr>
        </p:nvPicPr>
        <p:blipFill>
          <a:blip r:embed="rId4" cstate="hqprint">
            <a:extLst>
              <a:ext uri="{28A0092B-C50C-407E-A947-70E740481C1C}">
                <a14:useLocalDpi xmlns:a14="http://schemas.microsoft.com/office/drawing/2010/main"/>
              </a:ext>
            </a:extLst>
          </a:blip>
          <a:srcRect/>
          <a:stretch>
            <a:fillRect/>
          </a:stretch>
        </p:blipFill>
        <p:spPr/>
      </p:pic>
      <p:pic>
        <p:nvPicPr>
          <p:cNvPr id="104" name="Picture Placeholder 103">
            <a:extLst>
              <a:ext uri="{FF2B5EF4-FFF2-40B4-BE49-F238E27FC236}">
                <a16:creationId xmlns:a16="http://schemas.microsoft.com/office/drawing/2014/main" id="{768A043B-329D-2E50-2545-539E8002A75F}"/>
              </a:ext>
            </a:extLst>
          </p:cNvPr>
          <p:cNvPicPr>
            <a:picLocks noGrp="1" noChangeAspect="1"/>
          </p:cNvPicPr>
          <p:nvPr>
            <p:ph type="pic" sz="quarter" idx="13"/>
          </p:nvPr>
        </p:nvPicPr>
        <p:blipFill rotWithShape="1">
          <a:blip r:embed="rId5" cstate="hqprint">
            <a:extLst>
              <a:ext uri="{28A0092B-C50C-407E-A947-70E740481C1C}">
                <a14:useLocalDpi xmlns:a14="http://schemas.microsoft.com/office/drawing/2010/main"/>
              </a:ext>
            </a:extLst>
          </a:blip>
          <a:srcRect t="-2185"/>
          <a:stretch/>
        </p:blipFill>
        <p:spPr>
          <a:xfrm>
            <a:off x="9731519" y="1114879"/>
            <a:ext cx="1903124" cy="2186944"/>
          </a:xfrm>
        </p:spPr>
      </p:pic>
      <p:grpSp>
        <p:nvGrpSpPr>
          <p:cNvPr id="106" name="Group 105">
            <a:extLst>
              <a:ext uri="{FF2B5EF4-FFF2-40B4-BE49-F238E27FC236}">
                <a16:creationId xmlns:a16="http://schemas.microsoft.com/office/drawing/2014/main" id="{675E1976-6CC0-2434-90A7-DF248DAC3B0C}"/>
              </a:ext>
            </a:extLst>
          </p:cNvPr>
          <p:cNvGrpSpPr/>
          <p:nvPr/>
        </p:nvGrpSpPr>
        <p:grpSpPr>
          <a:xfrm>
            <a:off x="11179794" y="-231292"/>
            <a:ext cx="382047" cy="1483835"/>
            <a:chOff x="316314" y="618483"/>
            <a:chExt cx="767386" cy="2980459"/>
          </a:xfrm>
        </p:grpSpPr>
        <p:sp>
          <p:nvSpPr>
            <p:cNvPr id="107" name="Freeform: Shape 106">
              <a:extLst>
                <a:ext uri="{FF2B5EF4-FFF2-40B4-BE49-F238E27FC236}">
                  <a16:creationId xmlns:a16="http://schemas.microsoft.com/office/drawing/2014/main" id="{5C28AAC7-F248-419B-ED60-B94B3D32C6A8}"/>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66B316CA-50B5-16D1-51F0-3427DC4DCEF5}"/>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659B3D78-A533-BE88-4CB7-2796A069AFB8}"/>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6BED9692-D8B4-971B-5E94-4B344378ED43}"/>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52C39F4C-FCD2-709B-252C-5651DA54D373}"/>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2556D6CB-4900-410E-B5FC-E0AC67B6360B}"/>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881AA9CD-3CE2-668C-870F-341E47D7A51B}"/>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A424D932-24BC-9DC8-29C7-1949FDAF0EE4}"/>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660719E3-0E80-2714-07AC-16FEBB0A02C4}"/>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9789A35F-1CB9-EB35-B812-F9B4BAC503B0}"/>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5A661E93-C0BA-B729-0493-8BD0817CCF00}"/>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00916A23-9629-A5A9-6F55-3076B37326D5}"/>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54D87F22-5841-EF99-2A82-B28FA00BCBAF}"/>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BEBDF9DA-8C8C-CE68-6057-DE6B9183D9D5}"/>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479C9E72-A522-ACA6-F1D4-47A31AEC8B0E}"/>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0A011961-F824-4FC1-D50E-A2B0AE1FA1D0}"/>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D5DE8C88-BA3C-30FF-DB8B-7122E5EF8F23}"/>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124" name="Group 123">
            <a:extLst>
              <a:ext uri="{FF2B5EF4-FFF2-40B4-BE49-F238E27FC236}">
                <a16:creationId xmlns:a16="http://schemas.microsoft.com/office/drawing/2014/main" id="{84BB8BA4-10EF-0A9A-8720-6B050C1F3E45}"/>
              </a:ext>
            </a:extLst>
          </p:cNvPr>
          <p:cNvGrpSpPr/>
          <p:nvPr/>
        </p:nvGrpSpPr>
        <p:grpSpPr>
          <a:xfrm>
            <a:off x="11656920" y="-722770"/>
            <a:ext cx="352350" cy="1589934"/>
            <a:chOff x="1378593" y="-24757"/>
            <a:chExt cx="352350" cy="1589934"/>
          </a:xfrm>
        </p:grpSpPr>
        <p:sp>
          <p:nvSpPr>
            <p:cNvPr id="125" name="Freeform: Shape 124">
              <a:extLst>
                <a:ext uri="{FF2B5EF4-FFF2-40B4-BE49-F238E27FC236}">
                  <a16:creationId xmlns:a16="http://schemas.microsoft.com/office/drawing/2014/main" id="{7CD9A6D8-A638-33B7-1979-A9E4E2C31844}"/>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81D0A4A0-B556-59AC-B7B0-9DEACBBDB17C}"/>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B0430B88-8351-3D6B-C9E6-DC961577CAED}"/>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45B1D71C-3F5A-78C9-E50F-54C48F5449D8}"/>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9B685F5E-2325-2413-C017-15B63D694824}"/>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8A92EB2E-BCB9-5487-53A0-B9F35DCDD643}"/>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0428FE28-464C-1BDB-966C-33AD7289CAAA}"/>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1503F5F-E3DC-35CA-C5A7-3F90589250F1}"/>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36F8A92B-5175-8A1C-0789-B3A5E0733183}"/>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93D78276-5091-7FD7-1129-3113E944C188}"/>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256F8249-D8DC-01D7-C050-632128704A6F}"/>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304E3A22-63BC-F816-CB47-7973B1604771}"/>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A62A0C03-29F8-7C8B-778E-9FA6FF6E208C}"/>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21A00728-A83B-52B9-5493-8D3DCB4DB345}"/>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1ACA71B9-2922-082C-DA0B-B74129DA6603}"/>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EA828D63-C9E6-D575-F8E2-17E369CF3A6F}"/>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2B0E73FE-875E-5CF9-8365-8228DAA2EBD6}"/>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sp>
        <p:nvSpPr>
          <p:cNvPr id="179" name="TextBox 178">
            <a:extLst>
              <a:ext uri="{FF2B5EF4-FFF2-40B4-BE49-F238E27FC236}">
                <a16:creationId xmlns:a16="http://schemas.microsoft.com/office/drawing/2014/main" id="{79714B26-9817-A748-7A37-0EF2399082B2}"/>
              </a:ext>
            </a:extLst>
          </p:cNvPr>
          <p:cNvSpPr txBox="1"/>
          <p:nvPr/>
        </p:nvSpPr>
        <p:spPr>
          <a:xfrm>
            <a:off x="438021" y="3393883"/>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80" name="TextBox 179">
            <a:extLst>
              <a:ext uri="{FF2B5EF4-FFF2-40B4-BE49-F238E27FC236}">
                <a16:creationId xmlns:a16="http://schemas.microsoft.com/office/drawing/2014/main" id="{B3742957-7B35-514A-865B-4A5435FEDD28}"/>
              </a:ext>
            </a:extLst>
          </p:cNvPr>
          <p:cNvSpPr txBox="1"/>
          <p:nvPr/>
        </p:nvSpPr>
        <p:spPr>
          <a:xfrm>
            <a:off x="3162306" y="4367673"/>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81" name="TextBox 180">
            <a:extLst>
              <a:ext uri="{FF2B5EF4-FFF2-40B4-BE49-F238E27FC236}">
                <a16:creationId xmlns:a16="http://schemas.microsoft.com/office/drawing/2014/main" id="{85313E1B-98B5-8AE4-7534-0044D0F43D49}"/>
              </a:ext>
            </a:extLst>
          </p:cNvPr>
          <p:cNvSpPr txBox="1"/>
          <p:nvPr/>
        </p:nvSpPr>
        <p:spPr>
          <a:xfrm>
            <a:off x="6853457" y="4433575"/>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82" name="TextBox 181">
            <a:extLst>
              <a:ext uri="{FF2B5EF4-FFF2-40B4-BE49-F238E27FC236}">
                <a16:creationId xmlns:a16="http://schemas.microsoft.com/office/drawing/2014/main" id="{0C145F7F-62A1-07AD-6075-0C04FECFFDCD}"/>
              </a:ext>
            </a:extLst>
          </p:cNvPr>
          <p:cNvSpPr txBox="1"/>
          <p:nvPr/>
        </p:nvSpPr>
        <p:spPr>
          <a:xfrm>
            <a:off x="9594517" y="3478077"/>
            <a:ext cx="2235201" cy="1561966"/>
          </a:xfrm>
          <a:prstGeom prst="rect">
            <a:avLst/>
          </a:prstGeom>
          <a:noFill/>
        </p:spPr>
        <p:txBody>
          <a:bodyPr wrap="square">
            <a:spAutoFit/>
          </a:bodyPr>
          <a:lstStyle/>
          <a:p>
            <a:pPr algn="ctr">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2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2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90337769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750"/>
                                        <p:tgtEl>
                                          <p:spTgt spid="106"/>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wipe(down)">
                                      <p:cBhvr>
                                        <p:cTn id="11" dur="750"/>
                                        <p:tgtEl>
                                          <p:spTgt spid="124"/>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750"/>
                                        <p:tgtEl>
                                          <p:spTgt spid="39"/>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750"/>
                                        <p:tgtEl>
                                          <p:spTgt spid="21"/>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750"/>
                                        <p:tgtEl>
                                          <p:spTgt spid="17"/>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750"/>
                                        <p:tgtEl>
                                          <p:spTgt spid="2"/>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750"/>
                                        <p:tgtEl>
                                          <p:spTgt spid="14"/>
                                        </p:tgtEl>
                                      </p:cBhvr>
                                    </p:animEffect>
                                  </p:childTnLst>
                                </p:cTn>
                              </p:par>
                            </p:childTnLst>
                          </p:cTn>
                        </p:par>
                        <p:par>
                          <p:cTn id="32" fill="hold">
                            <p:stCondLst>
                              <p:cond delay="5250"/>
                            </p:stCondLst>
                            <p:childTnLst>
                              <p:par>
                                <p:cTn id="33" presetID="22" presetClass="entr" presetSubtype="4"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750"/>
                                        <p:tgtEl>
                                          <p:spTgt spid="3"/>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750"/>
                                        <p:tgtEl>
                                          <p:spTgt spid="11"/>
                                        </p:tgtEl>
                                      </p:cBhvr>
                                    </p:animEffect>
                                  </p:childTnLst>
                                </p:cTn>
                              </p:par>
                            </p:childTnLst>
                          </p:cTn>
                        </p:par>
                        <p:par>
                          <p:cTn id="40" fill="hold">
                            <p:stCondLst>
                              <p:cond delay="6750"/>
                            </p:stCondLst>
                            <p:childTnLst>
                              <p:par>
                                <p:cTn id="41" presetID="22" presetClass="entr" presetSubtype="4"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750"/>
                                        <p:tgtEl>
                                          <p:spTgt spid="4"/>
                                        </p:tgtEl>
                                      </p:cBhvr>
                                    </p:animEffect>
                                  </p:childTnLst>
                                </p:cTn>
                              </p:par>
                            </p:childTnLst>
                          </p:cTn>
                        </p:par>
                        <p:par>
                          <p:cTn id="44" fill="hold">
                            <p:stCondLst>
                              <p:cond delay="7500"/>
                            </p:stCondLst>
                            <p:childTnLst>
                              <p:par>
                                <p:cTn id="45" presetID="2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750"/>
                                        <p:tgtEl>
                                          <p:spTgt spid="8"/>
                                        </p:tgtEl>
                                      </p:cBhvr>
                                    </p:animEffect>
                                  </p:childTnLst>
                                </p:cTn>
                              </p:par>
                            </p:childTnLst>
                          </p:cTn>
                        </p:par>
                        <p:par>
                          <p:cTn id="48" fill="hold">
                            <p:stCondLst>
                              <p:cond delay="8250"/>
                            </p:stCondLst>
                            <p:childTnLst>
                              <p:par>
                                <p:cTn id="49" presetID="22" presetClass="entr" presetSubtype="4"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down)">
                                      <p:cBhvr>
                                        <p:cTn id="51" dur="750"/>
                                        <p:tgtEl>
                                          <p:spTgt spid="5"/>
                                        </p:tgtEl>
                                      </p:cBhvr>
                                    </p:animEffect>
                                  </p:childTnLst>
                                </p:cTn>
                              </p:par>
                            </p:childTnLst>
                          </p:cTn>
                        </p:par>
                        <p:par>
                          <p:cTn id="52" fill="hold">
                            <p:stCondLst>
                              <p:cond delay="9000"/>
                            </p:stCondLst>
                            <p:childTnLst>
                              <p:par>
                                <p:cTn id="53" presetID="22" presetClass="entr" presetSubtype="4" fill="hold" nodeType="after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down)">
                                      <p:cBhvr>
                                        <p:cTn id="55" dur="750"/>
                                        <p:tgtEl>
                                          <p:spTgt spid="94"/>
                                        </p:tgtEl>
                                      </p:cBhvr>
                                    </p:animEffect>
                                  </p:childTnLst>
                                </p:cTn>
                              </p:par>
                            </p:childTnLst>
                          </p:cTn>
                        </p:par>
                        <p:par>
                          <p:cTn id="56" fill="hold">
                            <p:stCondLst>
                              <p:cond delay="9750"/>
                            </p:stCondLst>
                            <p:childTnLst>
                              <p:par>
                                <p:cTn id="57" presetID="22" presetClass="entr" presetSubtype="4" fill="hold"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down)">
                                      <p:cBhvr>
                                        <p:cTn id="59" dur="750"/>
                                        <p:tgtEl>
                                          <p:spTgt spid="96"/>
                                        </p:tgtEl>
                                      </p:cBhvr>
                                    </p:animEffect>
                                  </p:childTnLst>
                                </p:cTn>
                              </p:par>
                            </p:childTnLst>
                          </p:cTn>
                        </p:par>
                        <p:par>
                          <p:cTn id="60" fill="hold">
                            <p:stCondLst>
                              <p:cond delay="10500"/>
                            </p:stCondLst>
                            <p:childTnLst>
                              <p:par>
                                <p:cTn id="61" presetID="22" presetClass="entr" presetSubtype="4"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down)">
                                      <p:cBhvr>
                                        <p:cTn id="63" dur="750"/>
                                        <p:tgtEl>
                                          <p:spTgt spid="98"/>
                                        </p:tgtEl>
                                      </p:cBhvr>
                                    </p:animEffect>
                                  </p:childTnLst>
                                </p:cTn>
                              </p:par>
                            </p:childTnLst>
                          </p:cTn>
                        </p:par>
                        <p:par>
                          <p:cTn id="64" fill="hold">
                            <p:stCondLst>
                              <p:cond delay="11250"/>
                            </p:stCondLst>
                            <p:childTnLst>
                              <p:par>
                                <p:cTn id="65" presetID="22" presetClass="entr" presetSubtype="4" fill="hold"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down)">
                                      <p:cBhvr>
                                        <p:cTn id="67" dur="750"/>
                                        <p:tgtEl>
                                          <p:spTgt spid="104"/>
                                        </p:tgtEl>
                                      </p:cBhvr>
                                    </p:animEffect>
                                  </p:childTnLst>
                                </p:cTn>
                              </p:par>
                            </p:childTnLst>
                          </p:cTn>
                        </p:par>
                        <p:par>
                          <p:cTn id="68" fill="hold">
                            <p:stCondLst>
                              <p:cond delay="12000"/>
                            </p:stCondLst>
                            <p:childTnLst>
                              <p:par>
                                <p:cTn id="69" presetID="22" presetClass="entr" presetSubtype="4" fill="hold" grpId="0" nodeType="afterEffect">
                                  <p:stCondLst>
                                    <p:cond delay="0"/>
                                  </p:stCondLst>
                                  <p:childTnLst>
                                    <p:set>
                                      <p:cBhvr>
                                        <p:cTn id="70" dur="1" fill="hold">
                                          <p:stCondLst>
                                            <p:cond delay="0"/>
                                          </p:stCondLst>
                                        </p:cTn>
                                        <p:tgtEl>
                                          <p:spTgt spid="179"/>
                                        </p:tgtEl>
                                        <p:attrNameLst>
                                          <p:attrName>style.visibility</p:attrName>
                                        </p:attrNameLst>
                                      </p:cBhvr>
                                      <p:to>
                                        <p:strVal val="visible"/>
                                      </p:to>
                                    </p:set>
                                    <p:animEffect transition="in" filter="wipe(down)">
                                      <p:cBhvr>
                                        <p:cTn id="71" dur="750"/>
                                        <p:tgtEl>
                                          <p:spTgt spid="179"/>
                                        </p:tgtEl>
                                      </p:cBhvr>
                                    </p:animEffect>
                                  </p:childTnLst>
                                </p:cTn>
                              </p:par>
                            </p:childTnLst>
                          </p:cTn>
                        </p:par>
                        <p:par>
                          <p:cTn id="72" fill="hold">
                            <p:stCondLst>
                              <p:cond delay="12750"/>
                            </p:stCondLst>
                            <p:childTnLst>
                              <p:par>
                                <p:cTn id="73" presetID="22" presetClass="entr" presetSubtype="4" fill="hold" grpId="0" nodeType="afterEffect">
                                  <p:stCondLst>
                                    <p:cond delay="0"/>
                                  </p:stCondLst>
                                  <p:childTnLst>
                                    <p:set>
                                      <p:cBhvr>
                                        <p:cTn id="74" dur="1" fill="hold">
                                          <p:stCondLst>
                                            <p:cond delay="0"/>
                                          </p:stCondLst>
                                        </p:cTn>
                                        <p:tgtEl>
                                          <p:spTgt spid="180"/>
                                        </p:tgtEl>
                                        <p:attrNameLst>
                                          <p:attrName>style.visibility</p:attrName>
                                        </p:attrNameLst>
                                      </p:cBhvr>
                                      <p:to>
                                        <p:strVal val="visible"/>
                                      </p:to>
                                    </p:set>
                                    <p:animEffect transition="in" filter="wipe(down)">
                                      <p:cBhvr>
                                        <p:cTn id="75" dur="750"/>
                                        <p:tgtEl>
                                          <p:spTgt spid="180"/>
                                        </p:tgtEl>
                                      </p:cBhvr>
                                    </p:animEffect>
                                  </p:childTnLst>
                                </p:cTn>
                              </p:par>
                            </p:childTnLst>
                          </p:cTn>
                        </p:par>
                        <p:par>
                          <p:cTn id="76" fill="hold">
                            <p:stCondLst>
                              <p:cond delay="13500"/>
                            </p:stCondLst>
                            <p:childTnLst>
                              <p:par>
                                <p:cTn id="77" presetID="22" presetClass="entr" presetSubtype="4" fill="hold" grpId="0" nodeType="afterEffect">
                                  <p:stCondLst>
                                    <p:cond delay="0"/>
                                  </p:stCondLst>
                                  <p:childTnLst>
                                    <p:set>
                                      <p:cBhvr>
                                        <p:cTn id="78" dur="1" fill="hold">
                                          <p:stCondLst>
                                            <p:cond delay="0"/>
                                          </p:stCondLst>
                                        </p:cTn>
                                        <p:tgtEl>
                                          <p:spTgt spid="181"/>
                                        </p:tgtEl>
                                        <p:attrNameLst>
                                          <p:attrName>style.visibility</p:attrName>
                                        </p:attrNameLst>
                                      </p:cBhvr>
                                      <p:to>
                                        <p:strVal val="visible"/>
                                      </p:to>
                                    </p:set>
                                    <p:animEffect transition="in" filter="wipe(down)">
                                      <p:cBhvr>
                                        <p:cTn id="79" dur="750"/>
                                        <p:tgtEl>
                                          <p:spTgt spid="181"/>
                                        </p:tgtEl>
                                      </p:cBhvr>
                                    </p:animEffect>
                                  </p:childTnLst>
                                </p:cTn>
                              </p:par>
                            </p:childTnLst>
                          </p:cTn>
                        </p:par>
                        <p:par>
                          <p:cTn id="80" fill="hold">
                            <p:stCondLst>
                              <p:cond delay="14250"/>
                            </p:stCondLst>
                            <p:childTnLst>
                              <p:par>
                                <p:cTn id="81" presetID="22" presetClass="entr" presetSubtype="4" fill="hold" grpId="0" nodeType="afterEffect">
                                  <p:stCondLst>
                                    <p:cond delay="0"/>
                                  </p:stCondLst>
                                  <p:childTnLst>
                                    <p:set>
                                      <p:cBhvr>
                                        <p:cTn id="82" dur="1" fill="hold">
                                          <p:stCondLst>
                                            <p:cond delay="0"/>
                                          </p:stCondLst>
                                        </p:cTn>
                                        <p:tgtEl>
                                          <p:spTgt spid="182"/>
                                        </p:tgtEl>
                                        <p:attrNameLst>
                                          <p:attrName>style.visibility</p:attrName>
                                        </p:attrNameLst>
                                      </p:cBhvr>
                                      <p:to>
                                        <p:strVal val="visible"/>
                                      </p:to>
                                    </p:set>
                                    <p:animEffect transition="in" filter="wipe(down)">
                                      <p:cBhvr>
                                        <p:cTn id="83" dur="75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4" grpId="0" animBg="1"/>
      <p:bldP spid="17" grpId="0" animBg="1"/>
      <p:bldP spid="179" grpId="0"/>
      <p:bldP spid="180" grpId="0"/>
      <p:bldP spid="181" grpId="0"/>
      <p:bldP spid="1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raphic 2">
            <a:extLst>
              <a:ext uri="{FF2B5EF4-FFF2-40B4-BE49-F238E27FC236}">
                <a16:creationId xmlns:a16="http://schemas.microsoft.com/office/drawing/2014/main" id="{894344BE-A3A7-256C-2F4E-965290A4574F}"/>
              </a:ext>
            </a:extLst>
          </p:cNvPr>
          <p:cNvSpPr/>
          <p:nvPr/>
        </p:nvSpPr>
        <p:spPr>
          <a:xfrm rot="10800000">
            <a:off x="8515743" y="1390105"/>
            <a:ext cx="3458649" cy="471389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noFill/>
            <a:prstDash val="solid"/>
            <a:miter/>
          </a:ln>
        </p:spPr>
        <p:txBody>
          <a:bodyPr rtlCol="0" anchor="ctr"/>
          <a:lstStyle/>
          <a:p>
            <a:endParaRPr lang="en-US"/>
          </a:p>
        </p:txBody>
      </p:sp>
      <p:sp>
        <p:nvSpPr>
          <p:cNvPr id="6" name="Graphic 2">
            <a:extLst>
              <a:ext uri="{FF2B5EF4-FFF2-40B4-BE49-F238E27FC236}">
                <a16:creationId xmlns:a16="http://schemas.microsoft.com/office/drawing/2014/main" id="{59B0D83D-4D33-B465-551B-F594222EEA20}"/>
              </a:ext>
            </a:extLst>
          </p:cNvPr>
          <p:cNvSpPr/>
          <p:nvPr/>
        </p:nvSpPr>
        <p:spPr>
          <a:xfrm rot="10800000">
            <a:off x="4324743" y="1390104"/>
            <a:ext cx="3458649" cy="471389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noFill/>
            <a:prstDash val="solid"/>
            <a:miter/>
          </a:ln>
        </p:spPr>
        <p:txBody>
          <a:bodyPr rtlCol="0" anchor="ctr"/>
          <a:lstStyle/>
          <a:p>
            <a:endParaRPr lang="en-US"/>
          </a:p>
        </p:txBody>
      </p:sp>
      <p:sp>
        <p:nvSpPr>
          <p:cNvPr id="7" name="Graphic 2">
            <a:extLst>
              <a:ext uri="{FF2B5EF4-FFF2-40B4-BE49-F238E27FC236}">
                <a16:creationId xmlns:a16="http://schemas.microsoft.com/office/drawing/2014/main" id="{01255830-8939-83EC-FE9A-402973D65610}"/>
              </a:ext>
            </a:extLst>
          </p:cNvPr>
          <p:cNvSpPr/>
          <p:nvPr/>
        </p:nvSpPr>
        <p:spPr>
          <a:xfrm rot="10800000">
            <a:off x="256175" y="1390105"/>
            <a:ext cx="3458649" cy="471389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10CB0C87-C01A-CDF9-B697-D7637E68997C}"/>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DF40745E-72C4-95F7-ACE8-1E0E6E604C72}"/>
              </a:ext>
            </a:extLst>
          </p:cNvPr>
          <p:cNvSpPr txBox="1"/>
          <p:nvPr/>
        </p:nvSpPr>
        <p:spPr>
          <a:xfrm>
            <a:off x="687643" y="2433740"/>
            <a:ext cx="2595712" cy="2242922"/>
          </a:xfrm>
          <a:prstGeom prst="rect">
            <a:avLst/>
          </a:prstGeom>
          <a:noFill/>
        </p:spPr>
        <p:txBody>
          <a:bodyPr wrap="square">
            <a:spAutoFit/>
          </a:bodyPr>
          <a:lstStyle/>
          <a:p>
            <a:pPr algn="ctr" rtl="1">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4" name="TextBox 3">
            <a:extLst>
              <a:ext uri="{FF2B5EF4-FFF2-40B4-BE49-F238E27FC236}">
                <a16:creationId xmlns:a16="http://schemas.microsoft.com/office/drawing/2014/main" id="{EC5AA5A7-4DDF-3A7E-517D-624650A1D0FC}"/>
              </a:ext>
            </a:extLst>
          </p:cNvPr>
          <p:cNvSpPr txBox="1"/>
          <p:nvPr/>
        </p:nvSpPr>
        <p:spPr>
          <a:xfrm>
            <a:off x="4756211" y="2433740"/>
            <a:ext cx="2595712" cy="2242922"/>
          </a:xfrm>
          <a:prstGeom prst="rect">
            <a:avLst/>
          </a:prstGeom>
          <a:noFill/>
        </p:spPr>
        <p:txBody>
          <a:bodyPr wrap="square">
            <a:spAutoFit/>
          </a:bodyPr>
          <a:lstStyle/>
          <a:p>
            <a:pPr algn="ctr" rtl="1">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8" name="TextBox 7">
            <a:extLst>
              <a:ext uri="{FF2B5EF4-FFF2-40B4-BE49-F238E27FC236}">
                <a16:creationId xmlns:a16="http://schemas.microsoft.com/office/drawing/2014/main" id="{8D949440-0886-9D85-B4CE-24B91FFECE7B}"/>
              </a:ext>
            </a:extLst>
          </p:cNvPr>
          <p:cNvSpPr txBox="1"/>
          <p:nvPr/>
        </p:nvSpPr>
        <p:spPr>
          <a:xfrm>
            <a:off x="8891471" y="2433740"/>
            <a:ext cx="2595712" cy="2242922"/>
          </a:xfrm>
          <a:prstGeom prst="rect">
            <a:avLst/>
          </a:prstGeom>
          <a:noFill/>
        </p:spPr>
        <p:txBody>
          <a:bodyPr wrap="square">
            <a:spAutoFit/>
          </a:bodyPr>
          <a:lstStyle/>
          <a:p>
            <a:pPr algn="ctr" rtl="1">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24828318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 grpId="0"/>
      <p:bldP spid="3" grpId="0"/>
      <p:bldP spid="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42EB662B-4A08-C07B-66CA-2B8D70896B55}"/>
              </a:ext>
            </a:extLst>
          </p:cNvPr>
          <p:cNvSpPr/>
          <p:nvPr/>
        </p:nvSpPr>
        <p:spPr>
          <a:xfrm>
            <a:off x="0" y="0"/>
            <a:ext cx="5829300" cy="6858000"/>
          </a:xfrm>
          <a:custGeom>
            <a:avLst/>
            <a:gdLst>
              <a:gd name="connsiteX0" fmla="*/ 2910280 w 5829300"/>
              <a:gd name="connsiteY0" fmla="*/ 0 h 6858000"/>
              <a:gd name="connsiteX1" fmla="*/ 2962718 w 5829300"/>
              <a:gd name="connsiteY1" fmla="*/ 437333 h 6858000"/>
              <a:gd name="connsiteX2" fmla="*/ 3172468 w 5829300"/>
              <a:gd name="connsiteY2" fmla="*/ 690985 h 6858000"/>
              <a:gd name="connsiteX3" fmla="*/ 3172468 w 5829300"/>
              <a:gd name="connsiteY3" fmla="*/ 699732 h 6858000"/>
              <a:gd name="connsiteX4" fmla="*/ 5637029 w 5829300"/>
              <a:gd name="connsiteY4" fmla="*/ 3419940 h 6858000"/>
              <a:gd name="connsiteX5" fmla="*/ 5610811 w 5829300"/>
              <a:gd name="connsiteY5" fmla="*/ 3813539 h 6858000"/>
              <a:gd name="connsiteX6" fmla="*/ 5829300 w 5829300"/>
              <a:gd name="connsiteY6" fmla="*/ 3813539 h 6858000"/>
              <a:gd name="connsiteX7" fmla="*/ 5829300 w 5829300"/>
              <a:gd name="connsiteY7" fmla="*/ 6683000 h 6858000"/>
              <a:gd name="connsiteX8" fmla="*/ 5829300 w 5829300"/>
              <a:gd name="connsiteY8" fmla="*/ 6858000 h 6858000"/>
              <a:gd name="connsiteX9" fmla="*/ 0 w 5829300"/>
              <a:gd name="connsiteY9" fmla="*/ 6858000 h 6858000"/>
              <a:gd name="connsiteX10" fmla="*/ 0 w 5829300"/>
              <a:gd name="connsiteY10" fmla="*/ 6603482 h 6858000"/>
              <a:gd name="connsiteX11" fmla="*/ 0 w 5829300"/>
              <a:gd name="connsiteY11" fmla="*/ 3813539 h 6858000"/>
              <a:gd name="connsiteX12" fmla="*/ 218490 w 5829300"/>
              <a:gd name="connsiteY12" fmla="*/ 3813539 h 6858000"/>
              <a:gd name="connsiteX13" fmla="*/ 183531 w 5829300"/>
              <a:gd name="connsiteY13" fmla="*/ 3419940 h 6858000"/>
              <a:gd name="connsiteX14" fmla="*/ 2656833 w 5829300"/>
              <a:gd name="connsiteY14" fmla="*/ 699732 h 6858000"/>
              <a:gd name="connsiteX15" fmla="*/ 2656833 w 5829300"/>
              <a:gd name="connsiteY15" fmla="*/ 690985 h 6858000"/>
              <a:gd name="connsiteX16" fmla="*/ 2857843 w 5829300"/>
              <a:gd name="connsiteY16" fmla="*/ 437333 h 6858000"/>
              <a:gd name="connsiteX17" fmla="*/ 2910280 w 5829300"/>
              <a:gd name="connsiteY17"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829300" h="6858000">
                <a:moveTo>
                  <a:pt x="2910280" y="0"/>
                </a:moveTo>
                <a:cubicBezTo>
                  <a:pt x="2910280" y="0"/>
                  <a:pt x="2910280" y="0"/>
                  <a:pt x="2962718" y="437333"/>
                </a:cubicBezTo>
                <a:cubicBezTo>
                  <a:pt x="3085072" y="454826"/>
                  <a:pt x="3172468" y="559786"/>
                  <a:pt x="3172468" y="690985"/>
                </a:cubicBezTo>
                <a:cubicBezTo>
                  <a:pt x="3172468" y="690985"/>
                  <a:pt x="3172468" y="690985"/>
                  <a:pt x="3172468" y="699732"/>
                </a:cubicBezTo>
                <a:cubicBezTo>
                  <a:pt x="4553322" y="830932"/>
                  <a:pt x="5637029" y="1994236"/>
                  <a:pt x="5637029" y="3419940"/>
                </a:cubicBezTo>
                <a:cubicBezTo>
                  <a:pt x="5637029" y="3551140"/>
                  <a:pt x="5628290" y="3682340"/>
                  <a:pt x="5610811" y="3813539"/>
                </a:cubicBezTo>
                <a:lnTo>
                  <a:pt x="5829300" y="3813539"/>
                </a:lnTo>
                <a:cubicBezTo>
                  <a:pt x="5829300" y="3813539"/>
                  <a:pt x="5829300" y="3813539"/>
                  <a:pt x="5829300" y="6683000"/>
                </a:cubicBezTo>
                <a:lnTo>
                  <a:pt x="5829300" y="6858000"/>
                </a:lnTo>
                <a:lnTo>
                  <a:pt x="0" y="6858000"/>
                </a:lnTo>
                <a:lnTo>
                  <a:pt x="0" y="6603482"/>
                </a:lnTo>
                <a:cubicBezTo>
                  <a:pt x="0" y="5858616"/>
                  <a:pt x="0" y="4941857"/>
                  <a:pt x="0" y="3813539"/>
                </a:cubicBezTo>
                <a:cubicBezTo>
                  <a:pt x="0" y="3813539"/>
                  <a:pt x="0" y="3813539"/>
                  <a:pt x="218490" y="3813539"/>
                </a:cubicBezTo>
                <a:cubicBezTo>
                  <a:pt x="192271" y="3682340"/>
                  <a:pt x="183531" y="3551140"/>
                  <a:pt x="183531" y="3419940"/>
                </a:cubicBezTo>
                <a:cubicBezTo>
                  <a:pt x="183531" y="1994236"/>
                  <a:pt x="1267239" y="830932"/>
                  <a:pt x="2656833" y="699732"/>
                </a:cubicBezTo>
                <a:cubicBezTo>
                  <a:pt x="2656833" y="690985"/>
                  <a:pt x="2656833" y="690985"/>
                  <a:pt x="2656833" y="690985"/>
                </a:cubicBezTo>
                <a:cubicBezTo>
                  <a:pt x="2656833" y="559786"/>
                  <a:pt x="2744228" y="454826"/>
                  <a:pt x="2857843" y="437333"/>
                </a:cubicBezTo>
                <a:cubicBezTo>
                  <a:pt x="2857843" y="437333"/>
                  <a:pt x="2857843" y="437333"/>
                  <a:pt x="2910280" y="0"/>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1"/>
              </a:solidFill>
            </a:endParaRPr>
          </a:p>
        </p:txBody>
      </p:sp>
      <p:pic>
        <p:nvPicPr>
          <p:cNvPr id="32" name="Picture Placeholder 31">
            <a:extLst>
              <a:ext uri="{FF2B5EF4-FFF2-40B4-BE49-F238E27FC236}">
                <a16:creationId xmlns:a16="http://schemas.microsoft.com/office/drawing/2014/main" id="{A52EA8AC-73A9-F755-72B9-22516B4EF9C7}"/>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363538" y="604838"/>
            <a:ext cx="5102225" cy="6122987"/>
          </a:xfrm>
          <a:ln w="38100">
            <a:solidFill>
              <a:schemeClr val="bg1"/>
            </a:solidFill>
          </a:ln>
        </p:spPr>
      </p:pic>
      <p:grpSp>
        <p:nvGrpSpPr>
          <p:cNvPr id="4" name="Group 3">
            <a:extLst>
              <a:ext uri="{FF2B5EF4-FFF2-40B4-BE49-F238E27FC236}">
                <a16:creationId xmlns:a16="http://schemas.microsoft.com/office/drawing/2014/main" id="{61AE4B60-1C77-3D64-901E-A175796F4552}"/>
              </a:ext>
            </a:extLst>
          </p:cNvPr>
          <p:cNvGrpSpPr/>
          <p:nvPr/>
        </p:nvGrpSpPr>
        <p:grpSpPr>
          <a:xfrm>
            <a:off x="362826" y="0"/>
            <a:ext cx="1291981" cy="1420848"/>
            <a:chOff x="4198803" y="47278"/>
            <a:chExt cx="4354360" cy="4788682"/>
          </a:xfrm>
        </p:grpSpPr>
        <p:grpSp>
          <p:nvGrpSpPr>
            <p:cNvPr id="5" name="Group 4">
              <a:extLst>
                <a:ext uri="{FF2B5EF4-FFF2-40B4-BE49-F238E27FC236}">
                  <a16:creationId xmlns:a16="http://schemas.microsoft.com/office/drawing/2014/main" id="{49163CB0-053C-55C5-4D7E-1117EA4F968E}"/>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24" name="Freeform: Shape 23">
                <a:extLst>
                  <a:ext uri="{FF2B5EF4-FFF2-40B4-BE49-F238E27FC236}">
                    <a16:creationId xmlns:a16="http://schemas.microsoft.com/office/drawing/2014/main" id="{17A5C623-27EB-4810-D68F-926F8983A161}"/>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5" name="Freeform: Shape 24">
                <a:extLst>
                  <a:ext uri="{FF2B5EF4-FFF2-40B4-BE49-F238E27FC236}">
                    <a16:creationId xmlns:a16="http://schemas.microsoft.com/office/drawing/2014/main" id="{5D251819-3B0F-2126-DE67-70D60283D239}"/>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 name="Group 5">
              <a:extLst>
                <a:ext uri="{FF2B5EF4-FFF2-40B4-BE49-F238E27FC236}">
                  <a16:creationId xmlns:a16="http://schemas.microsoft.com/office/drawing/2014/main" id="{80010790-4F6B-E0FC-6FF8-4B9257D9DB6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22" name="Freeform: Shape 21">
                <a:extLst>
                  <a:ext uri="{FF2B5EF4-FFF2-40B4-BE49-F238E27FC236}">
                    <a16:creationId xmlns:a16="http://schemas.microsoft.com/office/drawing/2014/main" id="{A334FDB6-41AF-CF9A-11F8-DFAB1370DF1F}"/>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3" name="Freeform: Shape 22">
                <a:extLst>
                  <a:ext uri="{FF2B5EF4-FFF2-40B4-BE49-F238E27FC236}">
                    <a16:creationId xmlns:a16="http://schemas.microsoft.com/office/drawing/2014/main" id="{68D42527-D675-64C9-B916-C7F1930A08BF}"/>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 name="Group 6">
              <a:extLst>
                <a:ext uri="{FF2B5EF4-FFF2-40B4-BE49-F238E27FC236}">
                  <a16:creationId xmlns:a16="http://schemas.microsoft.com/office/drawing/2014/main" id="{CCD6D8B4-D7AD-B7BE-EF42-46D44CF0CF6E}"/>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16" name="Group 15">
                <a:extLst>
                  <a:ext uri="{FF2B5EF4-FFF2-40B4-BE49-F238E27FC236}">
                    <a16:creationId xmlns:a16="http://schemas.microsoft.com/office/drawing/2014/main" id="{451412B8-9A18-369A-AB43-065D8D7F3E2E}"/>
                  </a:ext>
                </a:extLst>
              </p:cNvPr>
              <p:cNvGrpSpPr/>
              <p:nvPr/>
            </p:nvGrpSpPr>
            <p:grpSpPr>
              <a:xfrm>
                <a:off x="6026777" y="1516201"/>
                <a:ext cx="2526386" cy="2821194"/>
                <a:chOff x="5887195" y="1650771"/>
                <a:chExt cx="2526386" cy="2821194"/>
              </a:xfrm>
            </p:grpSpPr>
            <p:sp>
              <p:nvSpPr>
                <p:cNvPr id="20" name="Freeform: Shape 19">
                  <a:extLst>
                    <a:ext uri="{FF2B5EF4-FFF2-40B4-BE49-F238E27FC236}">
                      <a16:creationId xmlns:a16="http://schemas.microsoft.com/office/drawing/2014/main" id="{B27C45C1-B110-4EE8-171B-98B1D8748558}"/>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Freeform: Shape 20">
                  <a:extLst>
                    <a:ext uri="{FF2B5EF4-FFF2-40B4-BE49-F238E27FC236}">
                      <a16:creationId xmlns:a16="http://schemas.microsoft.com/office/drawing/2014/main" id="{BD359F30-9081-5F92-A71F-618FB93992F9}"/>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7" name="Group 16">
                <a:extLst>
                  <a:ext uri="{FF2B5EF4-FFF2-40B4-BE49-F238E27FC236}">
                    <a16:creationId xmlns:a16="http://schemas.microsoft.com/office/drawing/2014/main" id="{F9BBF367-FEEC-61D4-EDF0-932C010DBAE2}"/>
                  </a:ext>
                </a:extLst>
              </p:cNvPr>
              <p:cNvGrpSpPr/>
              <p:nvPr/>
            </p:nvGrpSpPr>
            <p:grpSpPr>
              <a:xfrm rot="10532368">
                <a:off x="4198803" y="1499244"/>
                <a:ext cx="2526386" cy="2821194"/>
                <a:chOff x="5887195" y="1650771"/>
                <a:chExt cx="2526386" cy="2821194"/>
              </a:xfrm>
            </p:grpSpPr>
            <p:sp>
              <p:nvSpPr>
                <p:cNvPr id="18" name="Freeform: Shape 17">
                  <a:extLst>
                    <a:ext uri="{FF2B5EF4-FFF2-40B4-BE49-F238E27FC236}">
                      <a16:creationId xmlns:a16="http://schemas.microsoft.com/office/drawing/2014/main" id="{5FE35167-0E05-C1F3-B71A-4BCAC9398DC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9" name="Freeform: Shape 18">
                  <a:extLst>
                    <a:ext uri="{FF2B5EF4-FFF2-40B4-BE49-F238E27FC236}">
                      <a16:creationId xmlns:a16="http://schemas.microsoft.com/office/drawing/2014/main" id="{3D0AF15B-52F1-C404-55EA-D2342E6B7FC9}"/>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8" name="Freeform: Shape 7">
              <a:extLst>
                <a:ext uri="{FF2B5EF4-FFF2-40B4-BE49-F238E27FC236}">
                  <a16:creationId xmlns:a16="http://schemas.microsoft.com/office/drawing/2014/main" id="{B5F461FF-08F9-36E1-6E00-BBC96F05AA47}"/>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 name="Freeform: Shape 8">
              <a:extLst>
                <a:ext uri="{FF2B5EF4-FFF2-40B4-BE49-F238E27FC236}">
                  <a16:creationId xmlns:a16="http://schemas.microsoft.com/office/drawing/2014/main" id="{B8E8E87D-B214-A93D-3493-884E66C00A8A}"/>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 name="Freeform: Shape 9">
              <a:extLst>
                <a:ext uri="{FF2B5EF4-FFF2-40B4-BE49-F238E27FC236}">
                  <a16:creationId xmlns:a16="http://schemas.microsoft.com/office/drawing/2014/main" id="{1947938C-53A7-BA30-E103-18D6A8F1C2C8}"/>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Freeform: Shape 10">
              <a:extLst>
                <a:ext uri="{FF2B5EF4-FFF2-40B4-BE49-F238E27FC236}">
                  <a16:creationId xmlns:a16="http://schemas.microsoft.com/office/drawing/2014/main" id="{E2D75AFB-AC1B-9CB6-3D4C-5E42A45E6D2D}"/>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Freeform: Shape 11">
              <a:extLst>
                <a:ext uri="{FF2B5EF4-FFF2-40B4-BE49-F238E27FC236}">
                  <a16:creationId xmlns:a16="http://schemas.microsoft.com/office/drawing/2014/main" id="{73304CA9-BCAE-DEF3-4973-F70415318E98}"/>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3" name="Freeform: Shape 12">
              <a:extLst>
                <a:ext uri="{FF2B5EF4-FFF2-40B4-BE49-F238E27FC236}">
                  <a16:creationId xmlns:a16="http://schemas.microsoft.com/office/drawing/2014/main" id="{D2B10927-25FD-7186-5C7E-9C16F820982D}"/>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4" name="Freeform: Shape 13">
              <a:extLst>
                <a:ext uri="{FF2B5EF4-FFF2-40B4-BE49-F238E27FC236}">
                  <a16:creationId xmlns:a16="http://schemas.microsoft.com/office/drawing/2014/main" id="{6A312951-C8DD-23B1-8884-E433AEDF9BC7}"/>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Freeform: Shape 14">
              <a:extLst>
                <a:ext uri="{FF2B5EF4-FFF2-40B4-BE49-F238E27FC236}">
                  <a16:creationId xmlns:a16="http://schemas.microsoft.com/office/drawing/2014/main" id="{870532DD-7D77-E8E7-B222-58F01EF4AC25}"/>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6" name="TextBox 25">
            <a:extLst>
              <a:ext uri="{FF2B5EF4-FFF2-40B4-BE49-F238E27FC236}">
                <a16:creationId xmlns:a16="http://schemas.microsoft.com/office/drawing/2014/main" id="{BC35DE16-277B-34B8-68C7-93025EDA9C17}"/>
              </a:ext>
            </a:extLst>
          </p:cNvPr>
          <p:cNvSpPr txBox="1"/>
          <p:nvPr/>
        </p:nvSpPr>
        <p:spPr>
          <a:xfrm>
            <a:off x="4984319" y="190519"/>
            <a:ext cx="7301949"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7" name="TextBox 26">
            <a:extLst>
              <a:ext uri="{FF2B5EF4-FFF2-40B4-BE49-F238E27FC236}">
                <a16:creationId xmlns:a16="http://schemas.microsoft.com/office/drawing/2014/main" id="{3197A28E-DA57-362F-353F-E8A3DB023A38}"/>
              </a:ext>
            </a:extLst>
          </p:cNvPr>
          <p:cNvSpPr txBox="1"/>
          <p:nvPr/>
        </p:nvSpPr>
        <p:spPr>
          <a:xfrm>
            <a:off x="6285443" y="940112"/>
            <a:ext cx="5534134" cy="5528437"/>
          </a:xfrm>
          <a:prstGeom prst="rect">
            <a:avLst/>
          </a:prstGeom>
          <a:noFill/>
        </p:spPr>
        <p:txBody>
          <a:bodyPr wrap="square">
            <a:spAutoFit/>
          </a:bodyPr>
          <a:lstStyle/>
          <a:p>
            <a:pPr algn="justLow" rtl="1">
              <a:lnSpc>
                <a:spcPct val="250000"/>
              </a:lnSpc>
            </a:pPr>
            <a:r>
              <a:rPr lang="fa-IR"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Shabnam" panose="020B0603030804020204" pitchFamily="34" charset="-78"/>
                <a:cs typeface="Shabnam" panose="020B0603030804020204" pitchFamily="34" charset="-78"/>
              </a:rPr>
              <a:t> </a:t>
            </a:r>
            <a:r>
              <a:rPr lang="fa-IR" dirty="0">
                <a:solidFill>
                  <a:srgbClr val="37415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 که شما به راحتی میتوانید بعد از خرید فایل آن را به راحتی تغییر داده و متن دلخواه خود را در این قسمت جایگزین کنید. </a:t>
            </a:r>
            <a:endParaRPr lang="en-US"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64045067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750"/>
                                        <p:tgtEl>
                                          <p:spTgt spid="3"/>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750"/>
                                        <p:tgtEl>
                                          <p:spTgt spid="3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750" fill="hold"/>
                                        <p:tgtEl>
                                          <p:spTgt spid="4"/>
                                        </p:tgtEl>
                                        <p:attrNameLst>
                                          <p:attrName>ppt_w</p:attrName>
                                        </p:attrNameLst>
                                      </p:cBhvr>
                                      <p:tavLst>
                                        <p:tav tm="0">
                                          <p:val>
                                            <p:fltVal val="0"/>
                                          </p:val>
                                        </p:tav>
                                        <p:tav tm="100000">
                                          <p:val>
                                            <p:strVal val="#ppt_w"/>
                                          </p:val>
                                        </p:tav>
                                      </p:tavLst>
                                    </p:anim>
                                    <p:anim calcmode="lin" valueType="num">
                                      <p:cBhvr>
                                        <p:cTn id="16" dur="750" fill="hold"/>
                                        <p:tgtEl>
                                          <p:spTgt spid="4"/>
                                        </p:tgtEl>
                                        <p:attrNameLst>
                                          <p:attrName>ppt_h</p:attrName>
                                        </p:attrNameLst>
                                      </p:cBhvr>
                                      <p:tavLst>
                                        <p:tav tm="0">
                                          <p:val>
                                            <p:fltVal val="0"/>
                                          </p:val>
                                        </p:tav>
                                        <p:tav tm="100000">
                                          <p:val>
                                            <p:strVal val="#ppt_h"/>
                                          </p:val>
                                        </p:tav>
                                      </p:tavLst>
                                    </p:anim>
                                    <p:animEffect transition="in" filter="fade">
                                      <p:cBhvr>
                                        <p:cTn id="17" dur="750"/>
                                        <p:tgtEl>
                                          <p:spTgt spid="4"/>
                                        </p:tgtEl>
                                      </p:cBhvr>
                                    </p:animEffect>
                                  </p:childTnLst>
                                </p:cTn>
                              </p:par>
                            </p:childTnLst>
                          </p:cTn>
                        </p:par>
                        <p:par>
                          <p:cTn id="18" fill="hold">
                            <p:stCondLst>
                              <p:cond delay="2250"/>
                            </p:stCondLst>
                            <p:childTnLst>
                              <p:par>
                                <p:cTn id="19" presetID="14" presetClass="entr" presetSubtype="5"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vertical)">
                                      <p:cBhvr>
                                        <p:cTn id="21" dur="750"/>
                                        <p:tgtEl>
                                          <p:spTgt spid="26"/>
                                        </p:tgtEl>
                                      </p:cBhvr>
                                    </p:animEffect>
                                  </p:childTnLst>
                                </p:cTn>
                              </p:par>
                            </p:childTnLst>
                          </p:cTn>
                        </p:par>
                        <p:par>
                          <p:cTn id="22" fill="hold">
                            <p:stCondLst>
                              <p:cond delay="3000"/>
                            </p:stCondLst>
                            <p:childTnLst>
                              <p:par>
                                <p:cTn id="23" presetID="22" presetClass="entr" presetSubtype="4"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down)">
                                      <p:cBhvr>
                                        <p:cTn id="25"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82D8A9D0-48DA-0654-ED33-9E4C0C0DF8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7" name="Graphic 6">
            <a:extLst>
              <a:ext uri="{FF2B5EF4-FFF2-40B4-BE49-F238E27FC236}">
                <a16:creationId xmlns:a16="http://schemas.microsoft.com/office/drawing/2014/main" id="{E15E6D5C-AAE2-2BC3-6B5F-D1062DCCDB41}"/>
              </a:ext>
            </a:extLst>
          </p:cNvPr>
          <p:cNvPicPr>
            <a:picLocks noChangeAspect="1"/>
          </p:cNvPicPr>
          <p:nvPr/>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pic>
        <p:nvPicPr>
          <p:cNvPr id="2" name="Picture Placeholder 87">
            <a:extLst>
              <a:ext uri="{FF2B5EF4-FFF2-40B4-BE49-F238E27FC236}">
                <a16:creationId xmlns:a16="http://schemas.microsoft.com/office/drawing/2014/main" id="{012DC563-A5D3-12C8-EACF-6D0C4D833116}"/>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461452" y="1393794"/>
            <a:ext cx="3129157" cy="5084671"/>
          </a:xfrm>
          <a:custGeom>
            <a:avLst/>
            <a:gdLst>
              <a:gd name="connsiteX0" fmla="*/ 1489108 w 2979531"/>
              <a:gd name="connsiteY0" fmla="*/ 0 h 4841817"/>
              <a:gd name="connsiteX1" fmla="*/ 2070417 w 2979531"/>
              <a:gd name="connsiteY1" fmla="*/ 556319 h 4841817"/>
              <a:gd name="connsiteX2" fmla="*/ 2407759 w 2979531"/>
              <a:gd name="connsiteY2" fmla="*/ 944953 h 4841817"/>
              <a:gd name="connsiteX3" fmla="*/ 2414992 w 2979531"/>
              <a:gd name="connsiteY3" fmla="*/ 946269 h 4841817"/>
              <a:gd name="connsiteX4" fmla="*/ 2966710 w 2979531"/>
              <a:gd name="connsiteY4" fmla="*/ 1612406 h 4841817"/>
              <a:gd name="connsiteX5" fmla="*/ 2970655 w 2979531"/>
              <a:gd name="connsiteY5" fmla="*/ 1747868 h 4841817"/>
              <a:gd name="connsiteX6" fmla="*/ 2970655 w 2979531"/>
              <a:gd name="connsiteY6" fmla="*/ 1753128 h 4841817"/>
              <a:gd name="connsiteX7" fmla="*/ 2978545 w 2979531"/>
              <a:gd name="connsiteY7" fmla="*/ 2239743 h 4841817"/>
              <a:gd name="connsiteX8" fmla="*/ 2978545 w 2979531"/>
              <a:gd name="connsiteY8" fmla="*/ 2602074 h 4841817"/>
              <a:gd name="connsiteX9" fmla="*/ 2970655 w 2979531"/>
              <a:gd name="connsiteY9" fmla="*/ 3088689 h 4841817"/>
              <a:gd name="connsiteX10" fmla="*/ 2970655 w 2979531"/>
              <a:gd name="connsiteY10" fmla="*/ 3093950 h 4841817"/>
              <a:gd name="connsiteX11" fmla="*/ 2966710 w 2979531"/>
              <a:gd name="connsiteY11" fmla="*/ 3229413 h 4841817"/>
              <a:gd name="connsiteX12" fmla="*/ 2414992 w 2979531"/>
              <a:gd name="connsiteY12" fmla="*/ 3895549 h 4841817"/>
              <a:gd name="connsiteX13" fmla="*/ 2408416 w 2979531"/>
              <a:gd name="connsiteY13" fmla="*/ 3896864 h 4841817"/>
              <a:gd name="connsiteX14" fmla="*/ 2071074 w 2979531"/>
              <a:gd name="connsiteY14" fmla="*/ 4285498 h 4841817"/>
              <a:gd name="connsiteX15" fmla="*/ 1489767 w 2979531"/>
              <a:gd name="connsiteY15" fmla="*/ 4841817 h 4841817"/>
              <a:gd name="connsiteX16" fmla="*/ 908458 w 2979531"/>
              <a:gd name="connsiteY16" fmla="*/ 4285498 h 4841817"/>
              <a:gd name="connsiteX17" fmla="*/ 571773 w 2979531"/>
              <a:gd name="connsiteY17" fmla="*/ 3896864 h 4841817"/>
              <a:gd name="connsiteX18" fmla="*/ 564540 w 2979531"/>
              <a:gd name="connsiteY18" fmla="*/ 3895549 h 4841817"/>
              <a:gd name="connsiteX19" fmla="*/ 12824 w 2979531"/>
              <a:gd name="connsiteY19" fmla="*/ 3229413 h 4841817"/>
              <a:gd name="connsiteX20" fmla="*/ 8879 w 2979531"/>
              <a:gd name="connsiteY20" fmla="*/ 3093950 h 4841817"/>
              <a:gd name="connsiteX21" fmla="*/ 8879 w 2979531"/>
              <a:gd name="connsiteY21" fmla="*/ 3088689 h 4841817"/>
              <a:gd name="connsiteX22" fmla="*/ 987 w 2979531"/>
              <a:gd name="connsiteY22" fmla="*/ 2602074 h 4841817"/>
              <a:gd name="connsiteX23" fmla="*/ 987 w 2979531"/>
              <a:gd name="connsiteY23" fmla="*/ 2239743 h 4841817"/>
              <a:gd name="connsiteX24" fmla="*/ 8879 w 2979531"/>
              <a:gd name="connsiteY24" fmla="*/ 1753128 h 4841817"/>
              <a:gd name="connsiteX25" fmla="*/ 8879 w 2979531"/>
              <a:gd name="connsiteY25" fmla="*/ 1747868 h 4841817"/>
              <a:gd name="connsiteX26" fmla="*/ 12824 w 2979531"/>
              <a:gd name="connsiteY26" fmla="*/ 1612406 h 4841817"/>
              <a:gd name="connsiteX27" fmla="*/ 563883 w 2979531"/>
              <a:gd name="connsiteY27" fmla="*/ 946269 h 4841817"/>
              <a:gd name="connsiteX28" fmla="*/ 571116 w 2979531"/>
              <a:gd name="connsiteY28" fmla="*/ 944953 h 4841817"/>
              <a:gd name="connsiteX29" fmla="*/ 907802 w 2979531"/>
              <a:gd name="connsiteY29" fmla="*/ 556319 h 4841817"/>
              <a:gd name="connsiteX30" fmla="*/ 1489108 w 2979531"/>
              <a:gd name="connsiteY30" fmla="*/ 0 h 484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79531" h="4841817">
                <a:moveTo>
                  <a:pt x="1489108" y="0"/>
                </a:moveTo>
                <a:cubicBezTo>
                  <a:pt x="1489108" y="0"/>
                  <a:pt x="1669288" y="426775"/>
                  <a:pt x="2070417" y="556319"/>
                </a:cubicBezTo>
                <a:cubicBezTo>
                  <a:pt x="2323588" y="637860"/>
                  <a:pt x="2395922" y="806203"/>
                  <a:pt x="2407759" y="944953"/>
                </a:cubicBezTo>
                <a:lnTo>
                  <a:pt x="2414992" y="946269"/>
                </a:lnTo>
                <a:cubicBezTo>
                  <a:pt x="2729977" y="1015973"/>
                  <a:pt x="2957503" y="1290187"/>
                  <a:pt x="2966710" y="1612406"/>
                </a:cubicBezTo>
                <a:cubicBezTo>
                  <a:pt x="2968024" y="1654490"/>
                  <a:pt x="2969339" y="1699207"/>
                  <a:pt x="2970655" y="1747868"/>
                </a:cubicBezTo>
                <a:cubicBezTo>
                  <a:pt x="2970655" y="1749840"/>
                  <a:pt x="2970655" y="1751156"/>
                  <a:pt x="2970655" y="1753128"/>
                </a:cubicBezTo>
                <a:cubicBezTo>
                  <a:pt x="2975257" y="1947775"/>
                  <a:pt x="2977231" y="2045098"/>
                  <a:pt x="2978545" y="2239743"/>
                </a:cubicBezTo>
                <a:cubicBezTo>
                  <a:pt x="2979860" y="2384413"/>
                  <a:pt x="2979860" y="2457405"/>
                  <a:pt x="2978545" y="2602074"/>
                </a:cubicBezTo>
                <a:cubicBezTo>
                  <a:pt x="2977231" y="2796719"/>
                  <a:pt x="2975915" y="2894044"/>
                  <a:pt x="2970655" y="3088689"/>
                </a:cubicBezTo>
                <a:cubicBezTo>
                  <a:pt x="2970655" y="3090661"/>
                  <a:pt x="2970655" y="3091977"/>
                  <a:pt x="2970655" y="3093950"/>
                </a:cubicBezTo>
                <a:cubicBezTo>
                  <a:pt x="2969339" y="3143269"/>
                  <a:pt x="2968024" y="3187327"/>
                  <a:pt x="2966710" y="3229413"/>
                </a:cubicBezTo>
                <a:cubicBezTo>
                  <a:pt x="2956846" y="3551631"/>
                  <a:pt x="2729977" y="3825844"/>
                  <a:pt x="2414992" y="3895549"/>
                </a:cubicBezTo>
                <a:cubicBezTo>
                  <a:pt x="2412363" y="3896207"/>
                  <a:pt x="2410390" y="3896207"/>
                  <a:pt x="2408416" y="3896864"/>
                </a:cubicBezTo>
                <a:cubicBezTo>
                  <a:pt x="2396579" y="4035616"/>
                  <a:pt x="2324245" y="4203957"/>
                  <a:pt x="2071074" y="4285498"/>
                </a:cubicBezTo>
                <a:cubicBezTo>
                  <a:pt x="1669288" y="4415044"/>
                  <a:pt x="1489767" y="4841817"/>
                  <a:pt x="1489767" y="4841817"/>
                </a:cubicBezTo>
                <a:cubicBezTo>
                  <a:pt x="1489767" y="4841817"/>
                  <a:pt x="1312876" y="4407810"/>
                  <a:pt x="908458" y="4285498"/>
                </a:cubicBezTo>
                <a:cubicBezTo>
                  <a:pt x="655287" y="4208561"/>
                  <a:pt x="582953" y="4037588"/>
                  <a:pt x="571773" y="3896864"/>
                </a:cubicBezTo>
                <a:lnTo>
                  <a:pt x="564540" y="3895549"/>
                </a:lnTo>
                <a:cubicBezTo>
                  <a:pt x="249556" y="3825844"/>
                  <a:pt x="22030" y="3551631"/>
                  <a:pt x="12824" y="3229413"/>
                </a:cubicBezTo>
                <a:cubicBezTo>
                  <a:pt x="11509" y="3187327"/>
                  <a:pt x="10193" y="3142612"/>
                  <a:pt x="8879" y="3093950"/>
                </a:cubicBezTo>
                <a:cubicBezTo>
                  <a:pt x="8879" y="3091977"/>
                  <a:pt x="8879" y="3090661"/>
                  <a:pt x="8879" y="3088689"/>
                </a:cubicBezTo>
                <a:cubicBezTo>
                  <a:pt x="4275" y="2894044"/>
                  <a:pt x="2303" y="2796719"/>
                  <a:pt x="987" y="2602074"/>
                </a:cubicBezTo>
                <a:cubicBezTo>
                  <a:pt x="-328" y="2457405"/>
                  <a:pt x="-328" y="2384413"/>
                  <a:pt x="987" y="2239743"/>
                </a:cubicBezTo>
                <a:cubicBezTo>
                  <a:pt x="2303" y="2045098"/>
                  <a:pt x="3618" y="1947775"/>
                  <a:pt x="8879" y="1753128"/>
                </a:cubicBezTo>
                <a:cubicBezTo>
                  <a:pt x="8879" y="1751156"/>
                  <a:pt x="8879" y="1749840"/>
                  <a:pt x="8879" y="1747868"/>
                </a:cubicBezTo>
                <a:cubicBezTo>
                  <a:pt x="10193" y="1698549"/>
                  <a:pt x="11509" y="1654490"/>
                  <a:pt x="12824" y="1612406"/>
                </a:cubicBezTo>
                <a:cubicBezTo>
                  <a:pt x="22688" y="1290187"/>
                  <a:pt x="249556" y="1015973"/>
                  <a:pt x="563883" y="946269"/>
                </a:cubicBezTo>
                <a:cubicBezTo>
                  <a:pt x="566513" y="946269"/>
                  <a:pt x="568485" y="945612"/>
                  <a:pt x="571116" y="944953"/>
                </a:cubicBezTo>
                <a:cubicBezTo>
                  <a:pt x="582953" y="803572"/>
                  <a:pt x="654630" y="632600"/>
                  <a:pt x="907802" y="556319"/>
                </a:cubicBezTo>
                <a:cubicBezTo>
                  <a:pt x="1312217" y="434008"/>
                  <a:pt x="1489108" y="0"/>
                  <a:pt x="1489108" y="0"/>
                </a:cubicBezTo>
                <a:close/>
              </a:path>
            </a:pathLst>
          </a:custGeom>
          <a:ln w="38100">
            <a:solidFill>
              <a:schemeClr val="bg1"/>
            </a:solidFill>
          </a:ln>
        </p:spPr>
      </p:pic>
      <p:sp>
        <p:nvSpPr>
          <p:cNvPr id="3" name="Graphic 4">
            <a:extLst>
              <a:ext uri="{FF2B5EF4-FFF2-40B4-BE49-F238E27FC236}">
                <a16:creationId xmlns:a16="http://schemas.microsoft.com/office/drawing/2014/main" id="{D8F7B837-9529-F9C9-1EAE-60373CC9A508}"/>
              </a:ext>
            </a:extLst>
          </p:cNvPr>
          <p:cNvSpPr/>
          <p:nvPr/>
        </p:nvSpPr>
        <p:spPr>
          <a:xfrm>
            <a:off x="7545956" y="519119"/>
            <a:ext cx="3808583" cy="6189048"/>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rgbClr val="374155"/>
          </a:solidFill>
          <a:ln w="28575">
            <a:solidFill>
              <a:schemeClr val="bg1"/>
            </a:solid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pic>
        <p:nvPicPr>
          <p:cNvPr id="4" name="Picture Placeholder 91">
            <a:extLst>
              <a:ext uri="{FF2B5EF4-FFF2-40B4-BE49-F238E27FC236}">
                <a16:creationId xmlns:a16="http://schemas.microsoft.com/office/drawing/2014/main" id="{085FC64D-012F-91D0-68BA-33D47A029C30}"/>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a:xfrm>
            <a:off x="3977246" y="519119"/>
            <a:ext cx="2979531" cy="4841817"/>
          </a:xfrm>
          <a:custGeom>
            <a:avLst/>
            <a:gdLst>
              <a:gd name="connsiteX0" fmla="*/ 1489108 w 2979531"/>
              <a:gd name="connsiteY0" fmla="*/ 0 h 4841817"/>
              <a:gd name="connsiteX1" fmla="*/ 2070417 w 2979531"/>
              <a:gd name="connsiteY1" fmla="*/ 556319 h 4841817"/>
              <a:gd name="connsiteX2" fmla="*/ 2407759 w 2979531"/>
              <a:gd name="connsiteY2" fmla="*/ 944953 h 4841817"/>
              <a:gd name="connsiteX3" fmla="*/ 2414992 w 2979531"/>
              <a:gd name="connsiteY3" fmla="*/ 946269 h 4841817"/>
              <a:gd name="connsiteX4" fmla="*/ 2966710 w 2979531"/>
              <a:gd name="connsiteY4" fmla="*/ 1612406 h 4841817"/>
              <a:gd name="connsiteX5" fmla="*/ 2970655 w 2979531"/>
              <a:gd name="connsiteY5" fmla="*/ 1747868 h 4841817"/>
              <a:gd name="connsiteX6" fmla="*/ 2970655 w 2979531"/>
              <a:gd name="connsiteY6" fmla="*/ 1753128 h 4841817"/>
              <a:gd name="connsiteX7" fmla="*/ 2978545 w 2979531"/>
              <a:gd name="connsiteY7" fmla="*/ 2239743 h 4841817"/>
              <a:gd name="connsiteX8" fmla="*/ 2978545 w 2979531"/>
              <a:gd name="connsiteY8" fmla="*/ 2602074 h 4841817"/>
              <a:gd name="connsiteX9" fmla="*/ 2970655 w 2979531"/>
              <a:gd name="connsiteY9" fmla="*/ 3088689 h 4841817"/>
              <a:gd name="connsiteX10" fmla="*/ 2970655 w 2979531"/>
              <a:gd name="connsiteY10" fmla="*/ 3093950 h 4841817"/>
              <a:gd name="connsiteX11" fmla="*/ 2966710 w 2979531"/>
              <a:gd name="connsiteY11" fmla="*/ 3229413 h 4841817"/>
              <a:gd name="connsiteX12" fmla="*/ 2414992 w 2979531"/>
              <a:gd name="connsiteY12" fmla="*/ 3895549 h 4841817"/>
              <a:gd name="connsiteX13" fmla="*/ 2408416 w 2979531"/>
              <a:gd name="connsiteY13" fmla="*/ 3896864 h 4841817"/>
              <a:gd name="connsiteX14" fmla="*/ 2071074 w 2979531"/>
              <a:gd name="connsiteY14" fmla="*/ 4285498 h 4841817"/>
              <a:gd name="connsiteX15" fmla="*/ 1489767 w 2979531"/>
              <a:gd name="connsiteY15" fmla="*/ 4841817 h 4841817"/>
              <a:gd name="connsiteX16" fmla="*/ 908458 w 2979531"/>
              <a:gd name="connsiteY16" fmla="*/ 4285498 h 4841817"/>
              <a:gd name="connsiteX17" fmla="*/ 571773 w 2979531"/>
              <a:gd name="connsiteY17" fmla="*/ 3896864 h 4841817"/>
              <a:gd name="connsiteX18" fmla="*/ 564540 w 2979531"/>
              <a:gd name="connsiteY18" fmla="*/ 3895549 h 4841817"/>
              <a:gd name="connsiteX19" fmla="*/ 12824 w 2979531"/>
              <a:gd name="connsiteY19" fmla="*/ 3229413 h 4841817"/>
              <a:gd name="connsiteX20" fmla="*/ 8879 w 2979531"/>
              <a:gd name="connsiteY20" fmla="*/ 3093950 h 4841817"/>
              <a:gd name="connsiteX21" fmla="*/ 8879 w 2979531"/>
              <a:gd name="connsiteY21" fmla="*/ 3088689 h 4841817"/>
              <a:gd name="connsiteX22" fmla="*/ 987 w 2979531"/>
              <a:gd name="connsiteY22" fmla="*/ 2602074 h 4841817"/>
              <a:gd name="connsiteX23" fmla="*/ 987 w 2979531"/>
              <a:gd name="connsiteY23" fmla="*/ 2239743 h 4841817"/>
              <a:gd name="connsiteX24" fmla="*/ 8879 w 2979531"/>
              <a:gd name="connsiteY24" fmla="*/ 1753128 h 4841817"/>
              <a:gd name="connsiteX25" fmla="*/ 8879 w 2979531"/>
              <a:gd name="connsiteY25" fmla="*/ 1747868 h 4841817"/>
              <a:gd name="connsiteX26" fmla="*/ 12824 w 2979531"/>
              <a:gd name="connsiteY26" fmla="*/ 1612406 h 4841817"/>
              <a:gd name="connsiteX27" fmla="*/ 563883 w 2979531"/>
              <a:gd name="connsiteY27" fmla="*/ 946269 h 4841817"/>
              <a:gd name="connsiteX28" fmla="*/ 571116 w 2979531"/>
              <a:gd name="connsiteY28" fmla="*/ 944953 h 4841817"/>
              <a:gd name="connsiteX29" fmla="*/ 907802 w 2979531"/>
              <a:gd name="connsiteY29" fmla="*/ 556319 h 4841817"/>
              <a:gd name="connsiteX30" fmla="*/ 1489108 w 2979531"/>
              <a:gd name="connsiteY30" fmla="*/ 0 h 4841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79531" h="4841817">
                <a:moveTo>
                  <a:pt x="1489108" y="0"/>
                </a:moveTo>
                <a:cubicBezTo>
                  <a:pt x="1489108" y="0"/>
                  <a:pt x="1669288" y="426775"/>
                  <a:pt x="2070417" y="556319"/>
                </a:cubicBezTo>
                <a:cubicBezTo>
                  <a:pt x="2323588" y="637860"/>
                  <a:pt x="2395922" y="806203"/>
                  <a:pt x="2407759" y="944953"/>
                </a:cubicBezTo>
                <a:lnTo>
                  <a:pt x="2414992" y="946269"/>
                </a:lnTo>
                <a:cubicBezTo>
                  <a:pt x="2729977" y="1015973"/>
                  <a:pt x="2957503" y="1290187"/>
                  <a:pt x="2966710" y="1612406"/>
                </a:cubicBezTo>
                <a:cubicBezTo>
                  <a:pt x="2968024" y="1654490"/>
                  <a:pt x="2969339" y="1699207"/>
                  <a:pt x="2970655" y="1747868"/>
                </a:cubicBezTo>
                <a:cubicBezTo>
                  <a:pt x="2970655" y="1749840"/>
                  <a:pt x="2970655" y="1751156"/>
                  <a:pt x="2970655" y="1753128"/>
                </a:cubicBezTo>
                <a:cubicBezTo>
                  <a:pt x="2975257" y="1947775"/>
                  <a:pt x="2977231" y="2045098"/>
                  <a:pt x="2978545" y="2239743"/>
                </a:cubicBezTo>
                <a:cubicBezTo>
                  <a:pt x="2979860" y="2384413"/>
                  <a:pt x="2979860" y="2457405"/>
                  <a:pt x="2978545" y="2602074"/>
                </a:cubicBezTo>
                <a:cubicBezTo>
                  <a:pt x="2977231" y="2796719"/>
                  <a:pt x="2975915" y="2894044"/>
                  <a:pt x="2970655" y="3088689"/>
                </a:cubicBezTo>
                <a:cubicBezTo>
                  <a:pt x="2970655" y="3090661"/>
                  <a:pt x="2970655" y="3091977"/>
                  <a:pt x="2970655" y="3093950"/>
                </a:cubicBezTo>
                <a:cubicBezTo>
                  <a:pt x="2969339" y="3143269"/>
                  <a:pt x="2968024" y="3187327"/>
                  <a:pt x="2966710" y="3229413"/>
                </a:cubicBezTo>
                <a:cubicBezTo>
                  <a:pt x="2956846" y="3551631"/>
                  <a:pt x="2729977" y="3825844"/>
                  <a:pt x="2414992" y="3895549"/>
                </a:cubicBezTo>
                <a:cubicBezTo>
                  <a:pt x="2412363" y="3896207"/>
                  <a:pt x="2410390" y="3896207"/>
                  <a:pt x="2408416" y="3896864"/>
                </a:cubicBezTo>
                <a:cubicBezTo>
                  <a:pt x="2396579" y="4035616"/>
                  <a:pt x="2324245" y="4203957"/>
                  <a:pt x="2071074" y="4285498"/>
                </a:cubicBezTo>
                <a:cubicBezTo>
                  <a:pt x="1669288" y="4415044"/>
                  <a:pt x="1489767" y="4841817"/>
                  <a:pt x="1489767" y="4841817"/>
                </a:cubicBezTo>
                <a:cubicBezTo>
                  <a:pt x="1489767" y="4841817"/>
                  <a:pt x="1312876" y="4407810"/>
                  <a:pt x="908458" y="4285498"/>
                </a:cubicBezTo>
                <a:cubicBezTo>
                  <a:pt x="655287" y="4208561"/>
                  <a:pt x="582953" y="4037588"/>
                  <a:pt x="571773" y="3896864"/>
                </a:cubicBezTo>
                <a:lnTo>
                  <a:pt x="564540" y="3895549"/>
                </a:lnTo>
                <a:cubicBezTo>
                  <a:pt x="249556" y="3825844"/>
                  <a:pt x="22030" y="3551631"/>
                  <a:pt x="12824" y="3229413"/>
                </a:cubicBezTo>
                <a:cubicBezTo>
                  <a:pt x="11509" y="3187327"/>
                  <a:pt x="10193" y="3142612"/>
                  <a:pt x="8879" y="3093950"/>
                </a:cubicBezTo>
                <a:cubicBezTo>
                  <a:pt x="8879" y="3091977"/>
                  <a:pt x="8879" y="3090661"/>
                  <a:pt x="8879" y="3088689"/>
                </a:cubicBezTo>
                <a:cubicBezTo>
                  <a:pt x="4275" y="2894044"/>
                  <a:pt x="2303" y="2796719"/>
                  <a:pt x="987" y="2602074"/>
                </a:cubicBezTo>
                <a:cubicBezTo>
                  <a:pt x="-328" y="2457405"/>
                  <a:pt x="-328" y="2384413"/>
                  <a:pt x="987" y="2239743"/>
                </a:cubicBezTo>
                <a:cubicBezTo>
                  <a:pt x="2303" y="2045098"/>
                  <a:pt x="3618" y="1947775"/>
                  <a:pt x="8879" y="1753128"/>
                </a:cubicBezTo>
                <a:cubicBezTo>
                  <a:pt x="8879" y="1751156"/>
                  <a:pt x="8879" y="1749840"/>
                  <a:pt x="8879" y="1747868"/>
                </a:cubicBezTo>
                <a:cubicBezTo>
                  <a:pt x="10193" y="1698549"/>
                  <a:pt x="11509" y="1654490"/>
                  <a:pt x="12824" y="1612406"/>
                </a:cubicBezTo>
                <a:cubicBezTo>
                  <a:pt x="22688" y="1290187"/>
                  <a:pt x="249556" y="1015973"/>
                  <a:pt x="563883" y="946269"/>
                </a:cubicBezTo>
                <a:cubicBezTo>
                  <a:pt x="566513" y="946269"/>
                  <a:pt x="568485" y="945612"/>
                  <a:pt x="571116" y="944953"/>
                </a:cubicBezTo>
                <a:cubicBezTo>
                  <a:pt x="582953" y="803572"/>
                  <a:pt x="654630" y="632600"/>
                  <a:pt x="907802" y="556319"/>
                </a:cubicBezTo>
                <a:cubicBezTo>
                  <a:pt x="1312217" y="434008"/>
                  <a:pt x="1489108" y="0"/>
                  <a:pt x="1489108" y="0"/>
                </a:cubicBezTo>
                <a:close/>
              </a:path>
            </a:pathLst>
          </a:custGeom>
          <a:ln w="38100">
            <a:solidFill>
              <a:schemeClr val="bg1"/>
            </a:solidFill>
          </a:ln>
        </p:spPr>
      </p:pic>
      <p:grpSp>
        <p:nvGrpSpPr>
          <p:cNvPr id="8" name="Group 7">
            <a:extLst>
              <a:ext uri="{FF2B5EF4-FFF2-40B4-BE49-F238E27FC236}">
                <a16:creationId xmlns:a16="http://schemas.microsoft.com/office/drawing/2014/main" id="{5773865B-6EED-D8DF-2588-4E5FCE98353D}"/>
              </a:ext>
            </a:extLst>
          </p:cNvPr>
          <p:cNvGrpSpPr/>
          <p:nvPr/>
        </p:nvGrpSpPr>
        <p:grpSpPr>
          <a:xfrm>
            <a:off x="174584" y="7508"/>
            <a:ext cx="688365" cy="2673548"/>
            <a:chOff x="316314" y="618483"/>
            <a:chExt cx="767386" cy="2980459"/>
          </a:xfrm>
        </p:grpSpPr>
        <p:sp>
          <p:nvSpPr>
            <p:cNvPr id="9" name="Freeform: Shape 8">
              <a:extLst>
                <a:ext uri="{FF2B5EF4-FFF2-40B4-BE49-F238E27FC236}">
                  <a16:creationId xmlns:a16="http://schemas.microsoft.com/office/drawing/2014/main" id="{8846724B-55AB-2AA8-7DBE-054B70B03010}"/>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6F70396D-C62D-8D3A-254A-0F730F028756}"/>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DD25DAB-692F-5529-792D-2FB1D05057E3}"/>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C6F49AA-61EE-DC13-422B-BC7F366F0F71}"/>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B6DA66F-79A6-33C6-8A5C-82E9145BCFC4}"/>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6EF565FB-1976-B10F-6099-5444237165E6}"/>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D5321ADA-D53C-0565-AA97-FC9D1A5A2F15}"/>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D34720F-5607-B700-A989-10AD1D973444}"/>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0673E9F-EE2C-7F92-9F5B-D4310C441DAA}"/>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D478446-3BC1-95B8-A456-21E03D1AEC13}"/>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CC6CCE9-9728-C1EE-669D-872C2FE09A1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2224A3A-4983-6184-D1D0-5E360F943DDB}"/>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43FDF8FC-DADC-405E-AA99-89C73CAE8196}"/>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48A31DA-BACA-9D06-DA5B-BB50484E6063}"/>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8589FC4-B608-127C-2B4C-0F6238DAF2A8}"/>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7EF9FF82-8F88-A4E7-C849-743FE53FF559}"/>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DB3AB9F-D42C-D945-344F-245C91D81513}"/>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6" name="Group 25">
            <a:extLst>
              <a:ext uri="{FF2B5EF4-FFF2-40B4-BE49-F238E27FC236}">
                <a16:creationId xmlns:a16="http://schemas.microsoft.com/office/drawing/2014/main" id="{0A6DB9C7-CE68-E0C5-742C-69AC83A73782}"/>
              </a:ext>
            </a:extLst>
          </p:cNvPr>
          <p:cNvGrpSpPr/>
          <p:nvPr/>
        </p:nvGrpSpPr>
        <p:grpSpPr>
          <a:xfrm>
            <a:off x="1632540" y="0"/>
            <a:ext cx="854286" cy="1562470"/>
            <a:chOff x="1544679" y="618482"/>
            <a:chExt cx="803152" cy="1468947"/>
          </a:xfrm>
        </p:grpSpPr>
        <p:sp>
          <p:nvSpPr>
            <p:cNvPr id="27" name="Freeform: Shape 26">
              <a:extLst>
                <a:ext uri="{FF2B5EF4-FFF2-40B4-BE49-F238E27FC236}">
                  <a16:creationId xmlns:a16="http://schemas.microsoft.com/office/drawing/2014/main" id="{2C2A405B-F5FC-8104-2113-FF2ED19C7423}"/>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2AF59A5-0971-EE5A-AABD-19E0814FC748}"/>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703FB78-C624-83A7-95FD-550919F286B2}"/>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0CBC916-6C37-E5F5-6DC7-AB678932C527}"/>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801173E-1A0D-439C-E006-BB18A07B353C}"/>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32415B14-BA95-9A58-896C-55E8277CBCBC}"/>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33" name="Group 32">
            <a:extLst>
              <a:ext uri="{FF2B5EF4-FFF2-40B4-BE49-F238E27FC236}">
                <a16:creationId xmlns:a16="http://schemas.microsoft.com/office/drawing/2014/main" id="{BD507C60-B833-6FCD-B2B5-D41A98DDD304}"/>
              </a:ext>
            </a:extLst>
          </p:cNvPr>
          <p:cNvGrpSpPr/>
          <p:nvPr/>
        </p:nvGrpSpPr>
        <p:grpSpPr>
          <a:xfrm>
            <a:off x="1175451" y="-25113"/>
            <a:ext cx="352350" cy="1589934"/>
            <a:chOff x="1378593" y="-24757"/>
            <a:chExt cx="352350" cy="1589934"/>
          </a:xfrm>
        </p:grpSpPr>
        <p:sp>
          <p:nvSpPr>
            <p:cNvPr id="34" name="Freeform: Shape 33">
              <a:extLst>
                <a:ext uri="{FF2B5EF4-FFF2-40B4-BE49-F238E27FC236}">
                  <a16:creationId xmlns:a16="http://schemas.microsoft.com/office/drawing/2014/main" id="{DC436604-E143-7729-B854-3B008FBF7D61}"/>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01C63D53-7022-2BBD-5300-719717FA4585}"/>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814BF00-6229-3DC4-2C5C-70760BE783EF}"/>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ABA4E8F1-E80D-DA8C-D780-C6C59E923DF7}"/>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38D7C8A0-7084-F4F4-25AC-0FBC97B9D607}"/>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A1D165FA-2DB9-D006-FF02-06BEC8E6AEA2}"/>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AD0AAD1-5B79-67FF-561C-537588B1111D}"/>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684741D3-CF74-18C1-9423-3A3B61F3E0D2}"/>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D6A1596D-6A5A-01BB-9D0D-2795F99D10C6}"/>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B9277B4A-9DC2-C7A8-C196-A7B6B09DBD3C}"/>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8F4468EB-7437-518B-B87C-BC833342C2C2}"/>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9C45306A-C78D-47D9-CC1F-A5CCE8E95713}"/>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6AFA1A2F-7B61-7630-C205-A4513823A329}"/>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FE025B48-230E-41C0-0E80-8F94FD8DA5DA}"/>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DBDA0329-0CE3-494E-C96E-C0C43062728F}"/>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31E56972-2168-AB76-273A-C4470EE0360F}"/>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11AF7904-876A-B7E5-3F66-6918E2A12A81}"/>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51" name="Group 50">
            <a:extLst>
              <a:ext uri="{FF2B5EF4-FFF2-40B4-BE49-F238E27FC236}">
                <a16:creationId xmlns:a16="http://schemas.microsoft.com/office/drawing/2014/main" id="{C920DE2A-8D2E-79EE-44D4-66F4A2F5C3EF}"/>
              </a:ext>
            </a:extLst>
          </p:cNvPr>
          <p:cNvGrpSpPr/>
          <p:nvPr/>
        </p:nvGrpSpPr>
        <p:grpSpPr>
          <a:xfrm>
            <a:off x="11217533" y="-86088"/>
            <a:ext cx="382047" cy="1483835"/>
            <a:chOff x="316314" y="618483"/>
            <a:chExt cx="767386" cy="2980459"/>
          </a:xfrm>
        </p:grpSpPr>
        <p:sp>
          <p:nvSpPr>
            <p:cNvPr id="52" name="Freeform: Shape 51">
              <a:extLst>
                <a:ext uri="{FF2B5EF4-FFF2-40B4-BE49-F238E27FC236}">
                  <a16:creationId xmlns:a16="http://schemas.microsoft.com/office/drawing/2014/main" id="{F4004541-EA43-07C5-89B6-4806187945CC}"/>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CE56969E-43CD-E9AD-B667-B4573772BE9C}"/>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562CEDF4-D780-D667-5C24-79B50CDEC037}"/>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A61AC4B-B437-D85F-4DDA-5410B1CB3891}"/>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C1BA7C28-35F3-C631-3131-72694025B96F}"/>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A64FA29-395B-C97D-7680-D46B2F66127F}"/>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D57B2BA3-DF4A-9A09-95BA-CAB6404E3675}"/>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AC4EF0B6-D949-AB29-4D76-C72B6BCFCFC4}"/>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95EC1539-4478-8E13-E29F-9CD3E24765A0}"/>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AA9F190-D37F-01E4-F580-7031EEC7117E}"/>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5E109411-6A74-F0CD-45C6-5EA37C19B106}"/>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D336CD16-DAD8-68A8-3941-E417E4755F4C}"/>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EB7CEA5B-0B0A-5A16-60CE-4B7F33C8E8DD}"/>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9D6BB99-115F-15BA-DC3A-4E489B53D7A3}"/>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2BDB3275-0A12-9DCC-4C46-8EB36E366971}"/>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97312CCB-B1BB-79B1-A69D-1678201A2E13}"/>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19B8A34A-0BB8-889F-970C-0A2E8B195BCD}"/>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69" name="Group 68">
            <a:extLst>
              <a:ext uri="{FF2B5EF4-FFF2-40B4-BE49-F238E27FC236}">
                <a16:creationId xmlns:a16="http://schemas.microsoft.com/office/drawing/2014/main" id="{7258FCD1-F627-874E-CD3D-4CC4652130B1}"/>
              </a:ext>
            </a:extLst>
          </p:cNvPr>
          <p:cNvGrpSpPr/>
          <p:nvPr/>
        </p:nvGrpSpPr>
        <p:grpSpPr>
          <a:xfrm>
            <a:off x="11640641" y="-323695"/>
            <a:ext cx="352350" cy="1589934"/>
            <a:chOff x="1378593" y="-24757"/>
            <a:chExt cx="352350" cy="1589934"/>
          </a:xfrm>
        </p:grpSpPr>
        <p:sp>
          <p:nvSpPr>
            <p:cNvPr id="70" name="Freeform: Shape 69">
              <a:extLst>
                <a:ext uri="{FF2B5EF4-FFF2-40B4-BE49-F238E27FC236}">
                  <a16:creationId xmlns:a16="http://schemas.microsoft.com/office/drawing/2014/main" id="{6C506E48-4E47-182F-C2F5-379B0C6AEA83}"/>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53EF693E-FE2F-6082-6BBD-3D18F3C5E406}"/>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F6962536-0B66-D840-678E-73BC3E95254D}"/>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73C0FF5C-8C84-2882-F749-8A62C3105BAE}"/>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331A4B0E-9B74-7C5B-BC70-F01F8F3EB6C2}"/>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ED5289E4-0FC8-47AC-979B-118F039503F9}"/>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1045DFF7-E9A9-E39C-20F8-BB58F586B592}"/>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F5C44BA8-54A8-29FE-FA32-2F67FC8DB76B}"/>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B1850EE1-CF2B-4D41-34F5-D8D07714E58D}"/>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91EA5E84-5757-A9A6-5B94-FB1346F34590}"/>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4546C598-CD3A-75EF-5865-2F5A586EF1A1}"/>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4837DB76-A4A9-CA22-9D26-D2DC8D64ADF6}"/>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68752FB6-657F-7D76-B459-EDFC00201988}"/>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3EB759A2-D30A-4003-F16A-80EDA299B8C5}"/>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E7AB84B-3926-0281-5854-851C96DFA766}"/>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3E0300FA-9CA8-990E-7D84-14B732F2B32B}"/>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992964F1-CC87-EEAC-F8FF-C0CFD031F1B9}"/>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sp>
        <p:nvSpPr>
          <p:cNvPr id="87" name="TextBox 86">
            <a:extLst>
              <a:ext uri="{FF2B5EF4-FFF2-40B4-BE49-F238E27FC236}">
                <a16:creationId xmlns:a16="http://schemas.microsoft.com/office/drawing/2014/main" id="{8DD0D95B-D95F-B028-12ED-8E474718184C}"/>
              </a:ext>
            </a:extLst>
          </p:cNvPr>
          <p:cNvSpPr txBox="1"/>
          <p:nvPr/>
        </p:nvSpPr>
        <p:spPr>
          <a:xfrm>
            <a:off x="7794072" y="1510947"/>
            <a:ext cx="3312350" cy="3320140"/>
          </a:xfrm>
          <a:prstGeom prst="rect">
            <a:avLst/>
          </a:prstGeom>
          <a:noFill/>
        </p:spPr>
        <p:txBody>
          <a:bodyPr wrap="square">
            <a:spAutoFit/>
          </a:bodyPr>
          <a:lstStyle/>
          <a:p>
            <a:pPr algn="ctr" rtl="1">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chemeClr val="bg1"/>
                </a:solidFill>
                <a:latin typeface="Shabnam" panose="020B0603030804020204" pitchFamily="34" charset="-78"/>
                <a:cs typeface="Shabnam" panose="020B0603030804020204" pitchFamily="34" charset="-78"/>
              </a:rPr>
              <a:t> </a:t>
            </a:r>
            <a:r>
              <a:rPr lang="fa-IR" sz="1400" dirty="0">
                <a:solidFill>
                  <a:schemeClr val="bg1"/>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17850625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500"/>
                                        <p:tgtEl>
                                          <p:spTgt spid="69"/>
                                        </p:tgtEl>
                                      </p:cBhvr>
                                    </p:animEffect>
                                  </p:childTnLst>
                                </p:cTn>
                              </p:par>
                              <p:par>
                                <p:cTn id="8" presetID="22" presetClass="entr" presetSubtype="4"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down)">
                                      <p:cBhvr>
                                        <p:cTn id="10" dur="500"/>
                                        <p:tgtEl>
                                          <p:spTgt spid="5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up)">
                                      <p:cBhvr>
                                        <p:cTn id="15" dur="500"/>
                                        <p:tgtEl>
                                          <p:spTgt spid="33"/>
                                        </p:tgtEl>
                                      </p:cBhvr>
                                    </p:animEffect>
                                  </p:childTnLst>
                                </p:cTn>
                              </p:par>
                              <p:par>
                                <p:cTn id="16" presetID="22" presetClass="entr" presetSubtype="1"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par>
                                <p:cTn id="19" presetID="22" presetClass="entr" presetSubtype="1"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up)">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wipe(down)">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down)">
                                      <p:cBhvr>
                                        <p:cTn id="43"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C24C6DD-1C94-2B60-980F-AC4358746215}"/>
              </a:ext>
            </a:extLst>
          </p:cNvPr>
          <p:cNvSpPr txBox="1"/>
          <p:nvPr/>
        </p:nvSpPr>
        <p:spPr>
          <a:xfrm>
            <a:off x="1" y="176340"/>
            <a:ext cx="7142921"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CEC81F3F-18C9-F15F-22B9-BA4A6268FEC6}"/>
              </a:ext>
            </a:extLst>
          </p:cNvPr>
          <p:cNvSpPr txBox="1"/>
          <p:nvPr/>
        </p:nvSpPr>
        <p:spPr>
          <a:xfrm>
            <a:off x="294902" y="962545"/>
            <a:ext cx="4739012" cy="3277820"/>
          </a:xfrm>
          <a:prstGeom prst="rect">
            <a:avLst/>
          </a:prstGeom>
          <a:noFill/>
        </p:spPr>
        <p:txBody>
          <a:bodyPr wrap="square">
            <a:spAutoFit/>
          </a:bodyPr>
          <a:lstStyle/>
          <a:p>
            <a:pPr algn="ctr" rtl="1">
              <a:lnSpc>
                <a:spcPct val="300000"/>
              </a:lnSpc>
            </a:pP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3597703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FC11BCFA-32D7-49BB-77B2-FD24775E2F16}"/>
              </a:ext>
            </a:extLst>
          </p:cNvPr>
          <p:cNvSpPr/>
          <p:nvPr/>
        </p:nvSpPr>
        <p:spPr>
          <a:xfrm rot="16200000">
            <a:off x="3127318" y="-617101"/>
            <a:ext cx="5937363" cy="809220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solidFill>
              <a:schemeClr val="bg1"/>
            </a:solid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4DF0F1D6-63C3-D7B8-B7D3-5BF295344EC7}"/>
              </a:ext>
            </a:extLst>
          </p:cNvPr>
          <p:cNvGrpSpPr/>
          <p:nvPr/>
        </p:nvGrpSpPr>
        <p:grpSpPr>
          <a:xfrm>
            <a:off x="418889" y="7508"/>
            <a:ext cx="822082" cy="3192892"/>
            <a:chOff x="316314" y="618483"/>
            <a:chExt cx="767386" cy="2980459"/>
          </a:xfrm>
        </p:grpSpPr>
        <p:sp>
          <p:nvSpPr>
            <p:cNvPr id="6" name="Freeform: Shape 5">
              <a:extLst>
                <a:ext uri="{FF2B5EF4-FFF2-40B4-BE49-F238E27FC236}">
                  <a16:creationId xmlns:a16="http://schemas.microsoft.com/office/drawing/2014/main" id="{EE0DB872-A64D-7104-E3DF-B676FEDECAC7}"/>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2858A9D-3894-12E7-2A62-859B7E804C93}"/>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E615B08-7BB5-68D9-D52F-22EC9CE4AE5D}"/>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2164E19-314F-4F20-A5E4-2A4DA5A0FB94}"/>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79D243C-B716-78E9-5F55-50B81DEDB058}"/>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43088DC-D416-B78B-43DF-CAE9FF5911B3}"/>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12B128C-E649-6FCF-11CF-0E25EA716149}"/>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1DFD36-51B5-A9FE-5284-F4B15EB81E1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20F1666-A356-0BD6-2503-AAB4FB26CDF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B1872B7-2476-3BC2-D706-77042AE34692}"/>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FC82307-1526-EE60-8CFA-8E3BA6A08FD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05E3AC3-C53E-65BE-0A49-43B10446E1C2}"/>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8FBFF56-07C4-D7F1-2821-7F71F069AA4C}"/>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CF64851-25D3-9BC6-9A51-6822A21EB794}"/>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8F6C82-E62C-CC60-0827-10C41AC43BE9}"/>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0214767-D20D-7F6E-DAA7-22590BF6F642}"/>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5E75F30-492F-049F-E849-0B88D5245398}"/>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3" name="Group 22">
            <a:extLst>
              <a:ext uri="{FF2B5EF4-FFF2-40B4-BE49-F238E27FC236}">
                <a16:creationId xmlns:a16="http://schemas.microsoft.com/office/drawing/2014/main" id="{F802B936-9E4F-8A4E-5347-D352CC8B4DEC}"/>
              </a:ext>
            </a:extLst>
          </p:cNvPr>
          <p:cNvGrpSpPr/>
          <p:nvPr/>
        </p:nvGrpSpPr>
        <p:grpSpPr>
          <a:xfrm>
            <a:off x="1924462" y="0"/>
            <a:ext cx="982316" cy="1796633"/>
            <a:chOff x="1544679" y="618482"/>
            <a:chExt cx="803152" cy="1468947"/>
          </a:xfrm>
        </p:grpSpPr>
        <p:sp>
          <p:nvSpPr>
            <p:cNvPr id="24" name="Freeform: Shape 23">
              <a:extLst>
                <a:ext uri="{FF2B5EF4-FFF2-40B4-BE49-F238E27FC236}">
                  <a16:creationId xmlns:a16="http://schemas.microsoft.com/office/drawing/2014/main" id="{4AD38A23-5E30-01A9-AFE4-7E7F40E9232F}"/>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3D198B8-9FB7-3EA9-41D0-4A311CB40A9C}"/>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05E83FB-4013-84F5-02B5-68A191CD593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D751700-6ABF-1478-655C-602C94B66ECE}"/>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A0B5425-5B15-CB90-EE91-AF34ACF43132}"/>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9362446-F8D9-A727-6DBD-17383C01CBE7}"/>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EABE8361-E6DD-4C82-8169-1A730508D99A}"/>
              </a:ext>
            </a:extLst>
          </p:cNvPr>
          <p:cNvGrpSpPr/>
          <p:nvPr/>
        </p:nvGrpSpPr>
        <p:grpSpPr>
          <a:xfrm>
            <a:off x="10996859" y="5513695"/>
            <a:ext cx="1337658" cy="1471082"/>
            <a:chOff x="4198803" y="47278"/>
            <a:chExt cx="4354360" cy="4788682"/>
          </a:xfrm>
        </p:grpSpPr>
        <p:grpSp>
          <p:nvGrpSpPr>
            <p:cNvPr id="53" name="Group 52">
              <a:extLst>
                <a:ext uri="{FF2B5EF4-FFF2-40B4-BE49-F238E27FC236}">
                  <a16:creationId xmlns:a16="http://schemas.microsoft.com/office/drawing/2014/main" id="{09A1109C-3CD4-58EF-1F13-7CB3D89A969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72" name="Freeform: Shape 71">
                <a:extLst>
                  <a:ext uri="{FF2B5EF4-FFF2-40B4-BE49-F238E27FC236}">
                    <a16:creationId xmlns:a16="http://schemas.microsoft.com/office/drawing/2014/main" id="{CB87DAF3-1B47-29F9-937A-7050CDA190B6}"/>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A6493A3A-64AD-6736-C771-401D15FCCBA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4" name="Group 53">
              <a:extLst>
                <a:ext uri="{FF2B5EF4-FFF2-40B4-BE49-F238E27FC236}">
                  <a16:creationId xmlns:a16="http://schemas.microsoft.com/office/drawing/2014/main" id="{9C854FDD-716D-5CC6-6651-A99A86BD356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70" name="Freeform: Shape 69">
                <a:extLst>
                  <a:ext uri="{FF2B5EF4-FFF2-40B4-BE49-F238E27FC236}">
                    <a16:creationId xmlns:a16="http://schemas.microsoft.com/office/drawing/2014/main" id="{2931A090-B060-A058-57A8-E30B69966683}"/>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C621882B-D94B-2247-1D68-1C0B590AB2ED}"/>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5" name="Group 54">
              <a:extLst>
                <a:ext uri="{FF2B5EF4-FFF2-40B4-BE49-F238E27FC236}">
                  <a16:creationId xmlns:a16="http://schemas.microsoft.com/office/drawing/2014/main" id="{2A0BD70B-2322-1C9F-0FEB-32BAEA04E5E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4" name="Group 63">
                <a:extLst>
                  <a:ext uri="{FF2B5EF4-FFF2-40B4-BE49-F238E27FC236}">
                    <a16:creationId xmlns:a16="http://schemas.microsoft.com/office/drawing/2014/main" id="{305A3A39-79B1-D1D6-3E7A-8B0C9BA24003}"/>
                  </a:ext>
                </a:extLst>
              </p:cNvPr>
              <p:cNvGrpSpPr/>
              <p:nvPr/>
            </p:nvGrpSpPr>
            <p:grpSpPr>
              <a:xfrm>
                <a:off x="6026777" y="1516201"/>
                <a:ext cx="2526386" cy="2821194"/>
                <a:chOff x="5887195" y="1650771"/>
                <a:chExt cx="2526386" cy="2821194"/>
              </a:xfrm>
            </p:grpSpPr>
            <p:sp>
              <p:nvSpPr>
                <p:cNvPr id="68" name="Freeform: Shape 67">
                  <a:extLst>
                    <a:ext uri="{FF2B5EF4-FFF2-40B4-BE49-F238E27FC236}">
                      <a16:creationId xmlns:a16="http://schemas.microsoft.com/office/drawing/2014/main" id="{C0CE1AC3-EADD-AAC8-B351-4E2446F5CB7A}"/>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9" name="Freeform: Shape 68">
                  <a:extLst>
                    <a:ext uri="{FF2B5EF4-FFF2-40B4-BE49-F238E27FC236}">
                      <a16:creationId xmlns:a16="http://schemas.microsoft.com/office/drawing/2014/main" id="{7AEC3E7F-BC48-AB46-0A1E-8FC54AF96E3B}"/>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5" name="Group 64">
                <a:extLst>
                  <a:ext uri="{FF2B5EF4-FFF2-40B4-BE49-F238E27FC236}">
                    <a16:creationId xmlns:a16="http://schemas.microsoft.com/office/drawing/2014/main" id="{9CC3CF65-C8FB-4F14-6D05-0E27B2CBA922}"/>
                  </a:ext>
                </a:extLst>
              </p:cNvPr>
              <p:cNvGrpSpPr/>
              <p:nvPr/>
            </p:nvGrpSpPr>
            <p:grpSpPr>
              <a:xfrm rot="10532368">
                <a:off x="4198803" y="1499244"/>
                <a:ext cx="2526386" cy="2821194"/>
                <a:chOff x="5887195" y="1650771"/>
                <a:chExt cx="2526386" cy="2821194"/>
              </a:xfrm>
            </p:grpSpPr>
            <p:sp>
              <p:nvSpPr>
                <p:cNvPr id="66" name="Freeform: Shape 65">
                  <a:extLst>
                    <a:ext uri="{FF2B5EF4-FFF2-40B4-BE49-F238E27FC236}">
                      <a16:creationId xmlns:a16="http://schemas.microsoft.com/office/drawing/2014/main" id="{BF6AA9C7-BF00-C16F-99B2-7473C7B0BC2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Freeform: Shape 66">
                  <a:extLst>
                    <a:ext uri="{FF2B5EF4-FFF2-40B4-BE49-F238E27FC236}">
                      <a16:creationId xmlns:a16="http://schemas.microsoft.com/office/drawing/2014/main" id="{EEF5B1F5-F8CB-9A7B-1AD1-1512E403DF9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6" name="Freeform: Shape 55">
              <a:extLst>
                <a:ext uri="{FF2B5EF4-FFF2-40B4-BE49-F238E27FC236}">
                  <a16:creationId xmlns:a16="http://schemas.microsoft.com/office/drawing/2014/main" id="{8B663627-9888-F530-6288-286C4373E886}"/>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7" name="Freeform: Shape 56">
              <a:extLst>
                <a:ext uri="{FF2B5EF4-FFF2-40B4-BE49-F238E27FC236}">
                  <a16:creationId xmlns:a16="http://schemas.microsoft.com/office/drawing/2014/main" id="{1502C132-AAC9-3143-C030-E235FA3A73DC}"/>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83591231-1E3F-95A6-5C9D-DB2585D677F5}"/>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340C75DD-CAFF-DD70-DBA2-D1497DD87FBE}"/>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61DF215F-0901-81B6-9FE9-5FE16DEF6158}"/>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1" name="Freeform: Shape 60">
              <a:extLst>
                <a:ext uri="{FF2B5EF4-FFF2-40B4-BE49-F238E27FC236}">
                  <a16:creationId xmlns:a16="http://schemas.microsoft.com/office/drawing/2014/main" id="{9A1C78E1-6554-B6D8-68FD-590D43033060}"/>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66C69C01-ED64-AE31-86CD-53C50690570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47D38063-8408-5EA5-78C4-AA9F78DAF0B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 name="TextBox 1">
            <a:extLst>
              <a:ext uri="{FF2B5EF4-FFF2-40B4-BE49-F238E27FC236}">
                <a16:creationId xmlns:a16="http://schemas.microsoft.com/office/drawing/2014/main" id="{6C449013-948E-3618-7F4B-EE93262C7C03}"/>
              </a:ext>
            </a:extLst>
          </p:cNvPr>
          <p:cNvSpPr txBox="1"/>
          <p:nvPr/>
        </p:nvSpPr>
        <p:spPr>
          <a:xfrm>
            <a:off x="3313042" y="1491977"/>
            <a:ext cx="5565914" cy="1862048"/>
          </a:xfrm>
          <a:prstGeom prst="rect">
            <a:avLst/>
          </a:prstGeom>
          <a:noFill/>
        </p:spPr>
        <p:txBody>
          <a:bodyPr wrap="square" rtlCol="0">
            <a:spAutoFit/>
          </a:bodyPr>
          <a:lstStyle/>
          <a:p>
            <a:pPr algn="ctr">
              <a:lnSpc>
                <a:spcPct val="150000"/>
              </a:lnSpc>
            </a:pPr>
            <a:r>
              <a:rPr lang="fa-IR"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اصلی را بنویسید</a:t>
            </a:r>
            <a:endParaRPr lang="en-US"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4BD6F2C5-4F8D-EF95-9AB8-C449D43DA9A6}"/>
              </a:ext>
            </a:extLst>
          </p:cNvPr>
          <p:cNvSpPr txBox="1"/>
          <p:nvPr/>
        </p:nvSpPr>
        <p:spPr>
          <a:xfrm>
            <a:off x="3071703" y="3187062"/>
            <a:ext cx="6048592" cy="2185214"/>
          </a:xfrm>
          <a:prstGeom prst="rect">
            <a:avLst/>
          </a:prstGeom>
          <a:noFill/>
        </p:spPr>
        <p:txBody>
          <a:bodyPr wrap="square">
            <a:spAutoFit/>
          </a:bodyPr>
          <a:lstStyle/>
          <a:p>
            <a:pPr algn="ctr" rtl="1">
              <a:lnSpc>
                <a:spcPct val="300000"/>
              </a:lnSpc>
            </a:pP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30" name="TextBox 29">
            <a:extLst>
              <a:ext uri="{FF2B5EF4-FFF2-40B4-BE49-F238E27FC236}">
                <a16:creationId xmlns:a16="http://schemas.microsoft.com/office/drawing/2014/main" id="{0115779F-C8E8-2F61-818F-0315CC9293DA}"/>
              </a:ext>
            </a:extLst>
          </p:cNvPr>
          <p:cNvSpPr txBox="1"/>
          <p:nvPr/>
        </p:nvSpPr>
        <p:spPr>
          <a:xfrm>
            <a:off x="4797286" y="654741"/>
            <a:ext cx="2544417" cy="1107996"/>
          </a:xfrm>
          <a:prstGeom prst="rect">
            <a:avLst/>
          </a:prstGeom>
          <a:noFill/>
        </p:spPr>
        <p:txBody>
          <a:bodyPr wrap="square" rtlCol="0">
            <a:spAutoFit/>
          </a:bodyPr>
          <a:lstStyle/>
          <a:p>
            <a:pPr algn="ctr"/>
            <a:r>
              <a:rPr lang="fa-IR"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rPr>
              <a:t>3</a:t>
            </a:r>
            <a:endParaRPr lang="en-US"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endParaRPr>
          </a:p>
        </p:txBody>
      </p:sp>
    </p:spTree>
    <p:extLst>
      <p:ext uri="{BB962C8B-B14F-4D97-AF65-F5344CB8AC3E}">
        <p14:creationId xmlns:p14="http://schemas.microsoft.com/office/powerpoint/2010/main" val="37076772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750" fill="hold"/>
                                        <p:tgtEl>
                                          <p:spTgt spid="52"/>
                                        </p:tgtEl>
                                        <p:attrNameLst>
                                          <p:attrName>ppt_w</p:attrName>
                                        </p:attrNameLst>
                                      </p:cBhvr>
                                      <p:tavLst>
                                        <p:tav tm="0">
                                          <p:val>
                                            <p:fltVal val="0"/>
                                          </p:val>
                                        </p:tav>
                                        <p:tav tm="100000">
                                          <p:val>
                                            <p:strVal val="#ppt_w"/>
                                          </p:val>
                                        </p:tav>
                                      </p:tavLst>
                                    </p:anim>
                                    <p:anim calcmode="lin" valueType="num">
                                      <p:cBhvr>
                                        <p:cTn id="8" dur="750" fill="hold"/>
                                        <p:tgtEl>
                                          <p:spTgt spid="52"/>
                                        </p:tgtEl>
                                        <p:attrNameLst>
                                          <p:attrName>ppt_h</p:attrName>
                                        </p:attrNameLst>
                                      </p:cBhvr>
                                      <p:tavLst>
                                        <p:tav tm="0">
                                          <p:val>
                                            <p:fltVal val="0"/>
                                          </p:val>
                                        </p:tav>
                                        <p:tav tm="100000">
                                          <p:val>
                                            <p:strVal val="#ppt_h"/>
                                          </p:val>
                                        </p:tav>
                                      </p:tavLst>
                                    </p:anim>
                                    <p:animEffect transition="in" filter="fade">
                                      <p:cBhvr>
                                        <p:cTn id="9" dur="750"/>
                                        <p:tgtEl>
                                          <p:spTgt spid="52"/>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750"/>
                                        <p:tgtEl>
                                          <p:spTgt spid="2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750"/>
                                        <p:tgtEl>
                                          <p:spTgt spid="5"/>
                                        </p:tgtEl>
                                      </p:cBhvr>
                                    </p:animEffect>
                                  </p:childTnLst>
                                </p:cTn>
                              </p:par>
                            </p:childTnLst>
                          </p:cTn>
                        </p:par>
                        <p:par>
                          <p:cTn id="18" fill="hold">
                            <p:stCondLst>
                              <p:cond delay="225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750" fill="hold"/>
                                        <p:tgtEl>
                                          <p:spTgt spid="4"/>
                                        </p:tgtEl>
                                        <p:attrNameLst>
                                          <p:attrName>ppt_x</p:attrName>
                                        </p:attrNameLst>
                                      </p:cBhvr>
                                      <p:tavLst>
                                        <p:tav tm="0">
                                          <p:val>
                                            <p:strVal val="#ppt_x"/>
                                          </p:val>
                                        </p:tav>
                                        <p:tav tm="100000">
                                          <p:val>
                                            <p:strVal val="#ppt_x"/>
                                          </p:val>
                                        </p:tav>
                                      </p:tavLst>
                                    </p:anim>
                                    <p:anim calcmode="lin" valueType="num">
                                      <p:cBhvr additive="base">
                                        <p:cTn id="22" dur="75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750" fill="hold"/>
                                        <p:tgtEl>
                                          <p:spTgt spid="30"/>
                                        </p:tgtEl>
                                        <p:attrNameLst>
                                          <p:attrName>ppt_x</p:attrName>
                                        </p:attrNameLst>
                                      </p:cBhvr>
                                      <p:tavLst>
                                        <p:tav tm="0">
                                          <p:val>
                                            <p:strVal val="#ppt_x"/>
                                          </p:val>
                                        </p:tav>
                                        <p:tav tm="100000">
                                          <p:val>
                                            <p:strVal val="#ppt_x"/>
                                          </p:val>
                                        </p:tav>
                                      </p:tavLst>
                                    </p:anim>
                                    <p:anim calcmode="lin" valueType="num">
                                      <p:cBhvr additive="base">
                                        <p:cTn id="27" dur="75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3750"/>
                            </p:stCondLst>
                            <p:childTnLst>
                              <p:par>
                                <p:cTn id="29" presetID="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ppt_x"/>
                                          </p:val>
                                        </p:tav>
                                        <p:tav tm="100000">
                                          <p:val>
                                            <p:strVal val="#ppt_x"/>
                                          </p:val>
                                        </p:tav>
                                      </p:tavLst>
                                    </p:anim>
                                    <p:anim calcmode="lin" valueType="num">
                                      <p:cBhvr additive="base">
                                        <p:cTn id="32" dur="75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750" fill="hold"/>
                                        <p:tgtEl>
                                          <p:spTgt spid="3"/>
                                        </p:tgtEl>
                                        <p:attrNameLst>
                                          <p:attrName>ppt_x</p:attrName>
                                        </p:attrNameLst>
                                      </p:cBhvr>
                                      <p:tavLst>
                                        <p:tav tm="0">
                                          <p:val>
                                            <p:strVal val="#ppt_x"/>
                                          </p:val>
                                        </p:tav>
                                        <p:tav tm="100000">
                                          <p:val>
                                            <p:strVal val="#ppt_x"/>
                                          </p:val>
                                        </p:tav>
                                      </p:tavLst>
                                    </p:anim>
                                    <p:anim calcmode="lin" valueType="num">
                                      <p:cBhvr additive="base">
                                        <p:cTn id="37"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EDE5A730-5A07-BD91-BEDE-B5682DB50A67}"/>
              </a:ext>
            </a:extLst>
          </p:cNvPr>
          <p:cNvSpPr/>
          <p:nvPr/>
        </p:nvSpPr>
        <p:spPr>
          <a:xfrm>
            <a:off x="6466114" y="0"/>
            <a:ext cx="5725886" cy="6858000"/>
          </a:xfrm>
          <a:custGeom>
            <a:avLst/>
            <a:gdLst>
              <a:gd name="connsiteX0" fmla="*/ 3005387 w 5808750"/>
              <a:gd name="connsiteY0" fmla="*/ 0 h 6858000"/>
              <a:gd name="connsiteX1" fmla="*/ 5808750 w 5808750"/>
              <a:gd name="connsiteY1" fmla="*/ 0 h 6858000"/>
              <a:gd name="connsiteX2" fmla="*/ 5808750 w 5808750"/>
              <a:gd name="connsiteY2" fmla="*/ 6858000 h 6858000"/>
              <a:gd name="connsiteX3" fmla="*/ 3005387 w 5808750"/>
              <a:gd name="connsiteY3" fmla="*/ 6858000 h 6858000"/>
              <a:gd name="connsiteX4" fmla="*/ 2844225 w 5808750"/>
              <a:gd name="connsiteY4" fmla="*/ 6795045 h 6858000"/>
              <a:gd name="connsiteX5" fmla="*/ 2497652 w 5808750"/>
              <a:gd name="connsiteY5" fmla="*/ 6686437 h 6858000"/>
              <a:gd name="connsiteX6" fmla="*/ 2497652 w 5808750"/>
              <a:gd name="connsiteY6" fmla="*/ 6175711 h 6858000"/>
              <a:gd name="connsiteX7" fmla="*/ 0 w 5808750"/>
              <a:gd name="connsiteY7" fmla="*/ 3422772 h 6858000"/>
              <a:gd name="connsiteX8" fmla="*/ 2497652 w 5808750"/>
              <a:gd name="connsiteY8" fmla="*/ 669832 h 6858000"/>
              <a:gd name="connsiteX9" fmla="*/ 2497652 w 5808750"/>
              <a:gd name="connsiteY9" fmla="*/ 171563 h 6858000"/>
              <a:gd name="connsiteX10" fmla="*/ 2844225 w 5808750"/>
              <a:gd name="connsiteY10" fmla="*/ 6295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08750" h="6858000">
                <a:moveTo>
                  <a:pt x="3005387" y="0"/>
                </a:moveTo>
                <a:lnTo>
                  <a:pt x="5808750" y="0"/>
                </a:lnTo>
                <a:lnTo>
                  <a:pt x="5808750" y="6858000"/>
                </a:lnTo>
                <a:lnTo>
                  <a:pt x="3005387" y="6858000"/>
                </a:lnTo>
                <a:lnTo>
                  <a:pt x="2844225" y="6795045"/>
                </a:lnTo>
                <a:cubicBezTo>
                  <a:pt x="2635116" y="6718358"/>
                  <a:pt x="2497652" y="6686437"/>
                  <a:pt x="2497652" y="6686437"/>
                </a:cubicBezTo>
                <a:cubicBezTo>
                  <a:pt x="2497652" y="6686437"/>
                  <a:pt x="2497652" y="6686437"/>
                  <a:pt x="2497652" y="6175711"/>
                </a:cubicBezTo>
                <a:cubicBezTo>
                  <a:pt x="1093499" y="6051144"/>
                  <a:pt x="0" y="4867754"/>
                  <a:pt x="0" y="3422772"/>
                </a:cubicBezTo>
                <a:cubicBezTo>
                  <a:pt x="0" y="1990247"/>
                  <a:pt x="1093499" y="806857"/>
                  <a:pt x="2497652" y="669832"/>
                </a:cubicBezTo>
                <a:cubicBezTo>
                  <a:pt x="2497652" y="669832"/>
                  <a:pt x="2497652" y="669832"/>
                  <a:pt x="2497652" y="171563"/>
                </a:cubicBezTo>
                <a:cubicBezTo>
                  <a:pt x="2497652" y="171563"/>
                  <a:pt x="2635116" y="139643"/>
                  <a:pt x="2844225" y="62956"/>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solidFill>
                <a:schemeClr val="tx1"/>
              </a:solidFill>
            </a:endParaRPr>
          </a:p>
        </p:txBody>
      </p:sp>
      <p:pic>
        <p:nvPicPr>
          <p:cNvPr id="6" name="Picture Placeholder 5">
            <a:extLst>
              <a:ext uri="{FF2B5EF4-FFF2-40B4-BE49-F238E27FC236}">
                <a16:creationId xmlns:a16="http://schemas.microsoft.com/office/drawing/2014/main" id="{087DE035-6984-8365-853B-8C476820CE62}"/>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a:xfrm>
            <a:off x="6808788" y="138113"/>
            <a:ext cx="5165725" cy="6581775"/>
          </a:xfrm>
          <a:ln>
            <a:solidFill>
              <a:schemeClr val="bg1"/>
            </a:solidFill>
          </a:ln>
        </p:spPr>
      </p:pic>
      <p:sp>
        <p:nvSpPr>
          <p:cNvPr id="4" name="TextBox 3">
            <a:extLst>
              <a:ext uri="{FF2B5EF4-FFF2-40B4-BE49-F238E27FC236}">
                <a16:creationId xmlns:a16="http://schemas.microsoft.com/office/drawing/2014/main" id="{98B863C1-6AE8-E6F7-C145-E9E323883BCE}"/>
              </a:ext>
            </a:extLst>
          </p:cNvPr>
          <p:cNvSpPr txBox="1"/>
          <p:nvPr/>
        </p:nvSpPr>
        <p:spPr>
          <a:xfrm>
            <a:off x="1" y="176340"/>
            <a:ext cx="6809017"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 name="Freeform: Shape 1">
            <a:extLst>
              <a:ext uri="{FF2B5EF4-FFF2-40B4-BE49-F238E27FC236}">
                <a16:creationId xmlns:a16="http://schemas.microsoft.com/office/drawing/2014/main" id="{5B87FFC0-50AC-BDA6-2AE0-BC251B21A2AE}"/>
              </a:ext>
            </a:extLst>
          </p:cNvPr>
          <p:cNvSpPr/>
          <p:nvPr/>
        </p:nvSpPr>
        <p:spPr>
          <a:xfrm>
            <a:off x="3339702" y="1040570"/>
            <a:ext cx="1875984" cy="2634054"/>
          </a:xfrm>
          <a:custGeom>
            <a:avLst/>
            <a:gdLst>
              <a:gd name="connsiteX0" fmla="*/ 4033304 w 4033303"/>
              <a:gd name="connsiteY0" fmla="*/ 4800600 h 4800600"/>
              <a:gd name="connsiteX1" fmla="*/ 0 w 4033303"/>
              <a:gd name="connsiteY1" fmla="*/ 4800600 h 4800600"/>
              <a:gd name="connsiteX2" fmla="*/ 0 w 4033303"/>
              <a:gd name="connsiteY2" fmla="*/ 1396262 h 4800600"/>
              <a:gd name="connsiteX3" fmla="*/ 242658 w 4033303"/>
              <a:gd name="connsiteY3" fmla="*/ 1115595 h 4800600"/>
              <a:gd name="connsiteX4" fmla="*/ 244999 w 4033303"/>
              <a:gd name="connsiteY4" fmla="*/ 870320 h 4800600"/>
              <a:gd name="connsiteX5" fmla="*/ 553947 w 4033303"/>
              <a:gd name="connsiteY5" fmla="*/ 870320 h 4800600"/>
              <a:gd name="connsiteX6" fmla="*/ 887149 w 4033303"/>
              <a:gd name="connsiteY6" fmla="*/ 573842 h 4800600"/>
              <a:gd name="connsiteX7" fmla="*/ 998274 w 4033303"/>
              <a:gd name="connsiteY7" fmla="*/ 573842 h 4800600"/>
              <a:gd name="connsiteX8" fmla="*/ 1292677 w 4033303"/>
              <a:gd name="connsiteY8" fmla="*/ 277697 h 4800600"/>
              <a:gd name="connsiteX9" fmla="*/ 1593714 w 4033303"/>
              <a:gd name="connsiteY9" fmla="*/ 240887 h 4800600"/>
              <a:gd name="connsiteX10" fmla="*/ 1987381 w 4033303"/>
              <a:gd name="connsiteY10" fmla="*/ 33250 h 4800600"/>
              <a:gd name="connsiteX11" fmla="*/ 2016652 w 4033303"/>
              <a:gd name="connsiteY11" fmla="*/ 0 h 4800600"/>
              <a:gd name="connsiteX12" fmla="*/ 2045923 w 4033303"/>
              <a:gd name="connsiteY12" fmla="*/ 33250 h 4800600"/>
              <a:gd name="connsiteX13" fmla="*/ 2439590 w 4033303"/>
              <a:gd name="connsiteY13" fmla="*/ 240887 h 4800600"/>
              <a:gd name="connsiteX14" fmla="*/ 2740627 w 4033303"/>
              <a:gd name="connsiteY14" fmla="*/ 277697 h 4800600"/>
              <a:gd name="connsiteX15" fmla="*/ 3035030 w 4033303"/>
              <a:gd name="connsiteY15" fmla="*/ 573842 h 4800600"/>
              <a:gd name="connsiteX16" fmla="*/ 3146155 w 4033303"/>
              <a:gd name="connsiteY16" fmla="*/ 573842 h 4800600"/>
              <a:gd name="connsiteX17" fmla="*/ 3479357 w 4033303"/>
              <a:gd name="connsiteY17" fmla="*/ 870320 h 4800600"/>
              <a:gd name="connsiteX18" fmla="*/ 3788305 w 4033303"/>
              <a:gd name="connsiteY18" fmla="*/ 870320 h 4800600"/>
              <a:gd name="connsiteX19" fmla="*/ 3790646 w 4033303"/>
              <a:gd name="connsiteY19" fmla="*/ 1115595 h 4800600"/>
              <a:gd name="connsiteX20" fmla="*/ 4033304 w 4033303"/>
              <a:gd name="connsiteY20" fmla="*/ 1396262 h 4800600"/>
              <a:gd name="connsiteX21" fmla="*/ 4033304 w 4033303"/>
              <a:gd name="connsiteY21" fmla="*/ 4800600 h 4800600"/>
              <a:gd name="connsiteX22" fmla="*/ 77979 w 4033303"/>
              <a:gd name="connsiteY22" fmla="*/ 4722621 h 4800600"/>
              <a:gd name="connsiteX23" fmla="*/ 3955325 w 4033303"/>
              <a:gd name="connsiteY23" fmla="*/ 4722621 h 4800600"/>
              <a:gd name="connsiteX24" fmla="*/ 3955325 w 4033303"/>
              <a:gd name="connsiteY24" fmla="*/ 1396263 h 4800600"/>
              <a:gd name="connsiteX25" fmla="*/ 3751628 w 4033303"/>
              <a:gd name="connsiteY25" fmla="*/ 1190605 h 4800600"/>
              <a:gd name="connsiteX26" fmla="*/ 3713381 w 4033303"/>
              <a:gd name="connsiteY26" fmla="*/ 1190234 h 4800600"/>
              <a:gd name="connsiteX27" fmla="*/ 3711068 w 4033303"/>
              <a:gd name="connsiteY27" fmla="*/ 948299 h 4800600"/>
              <a:gd name="connsiteX28" fmla="*/ 3403633 w 4033303"/>
              <a:gd name="connsiteY28" fmla="*/ 948299 h 4800600"/>
              <a:gd name="connsiteX29" fmla="*/ 3403633 w 4033303"/>
              <a:gd name="connsiteY29" fmla="*/ 909310 h 4800600"/>
              <a:gd name="connsiteX30" fmla="*/ 3146155 w 4033303"/>
              <a:gd name="connsiteY30" fmla="*/ 651822 h 4800600"/>
              <a:gd name="connsiteX31" fmla="*/ 2959297 w 4033303"/>
              <a:gd name="connsiteY31" fmla="*/ 651822 h 4800600"/>
              <a:gd name="connsiteX32" fmla="*/ 2959297 w 4033303"/>
              <a:gd name="connsiteY32" fmla="*/ 612832 h 4800600"/>
              <a:gd name="connsiteX33" fmla="*/ 2731165 w 4033303"/>
              <a:gd name="connsiteY33" fmla="*/ 355106 h 4800600"/>
              <a:gd name="connsiteX34" fmla="*/ 2430128 w 4033303"/>
              <a:gd name="connsiteY34" fmla="*/ 318296 h 4800600"/>
              <a:gd name="connsiteX35" fmla="*/ 2016652 w 4033303"/>
              <a:gd name="connsiteY35" fmla="*/ 116055 h 4800600"/>
              <a:gd name="connsiteX36" fmla="*/ 1603176 w 4033303"/>
              <a:gd name="connsiteY36" fmla="*/ 318296 h 4800600"/>
              <a:gd name="connsiteX37" fmla="*/ 1302139 w 4033303"/>
              <a:gd name="connsiteY37" fmla="*/ 355105 h 4800600"/>
              <a:gd name="connsiteX38" fmla="*/ 1074007 w 4033303"/>
              <a:gd name="connsiteY38" fmla="*/ 612832 h 4800600"/>
              <a:gd name="connsiteX39" fmla="*/ 1074007 w 4033303"/>
              <a:gd name="connsiteY39" fmla="*/ 651821 h 4800600"/>
              <a:gd name="connsiteX40" fmla="*/ 887149 w 4033303"/>
              <a:gd name="connsiteY40" fmla="*/ 651821 h 4800600"/>
              <a:gd name="connsiteX41" fmla="*/ 629671 w 4033303"/>
              <a:gd name="connsiteY41" fmla="*/ 909310 h 4800600"/>
              <a:gd name="connsiteX42" fmla="*/ 629671 w 4033303"/>
              <a:gd name="connsiteY42" fmla="*/ 948299 h 4800600"/>
              <a:gd name="connsiteX43" fmla="*/ 322236 w 4033303"/>
              <a:gd name="connsiteY43" fmla="*/ 948299 h 4800600"/>
              <a:gd name="connsiteX44" fmla="*/ 319923 w 4033303"/>
              <a:gd name="connsiteY44" fmla="*/ 1190234 h 4800600"/>
              <a:gd name="connsiteX45" fmla="*/ 281676 w 4033303"/>
              <a:gd name="connsiteY45" fmla="*/ 1190605 h 4800600"/>
              <a:gd name="connsiteX46" fmla="*/ 77979 w 4033303"/>
              <a:gd name="connsiteY46" fmla="*/ 1396262 h 4800600"/>
              <a:gd name="connsiteX47" fmla="*/ 77979 w 4033303"/>
              <a:gd name="connsiteY47" fmla="*/ 4722621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33303" h="4800600">
                <a:moveTo>
                  <a:pt x="4033304" y="4800600"/>
                </a:moveTo>
                <a:lnTo>
                  <a:pt x="0" y="4800600"/>
                </a:lnTo>
                <a:lnTo>
                  <a:pt x="0" y="1396262"/>
                </a:lnTo>
                <a:cubicBezTo>
                  <a:pt x="0" y="1254334"/>
                  <a:pt x="105794" y="1135633"/>
                  <a:pt x="242658" y="1115595"/>
                </a:cubicBezTo>
                <a:lnTo>
                  <a:pt x="244999" y="870320"/>
                </a:lnTo>
                <a:lnTo>
                  <a:pt x="553947" y="870320"/>
                </a:lnTo>
                <a:cubicBezTo>
                  <a:pt x="573318" y="703643"/>
                  <a:pt x="715361" y="573842"/>
                  <a:pt x="887149" y="573842"/>
                </a:cubicBezTo>
                <a:lnTo>
                  <a:pt x="998274" y="573842"/>
                </a:lnTo>
                <a:cubicBezTo>
                  <a:pt x="1015989" y="420910"/>
                  <a:pt x="1136623" y="296783"/>
                  <a:pt x="1292677" y="277697"/>
                </a:cubicBezTo>
                <a:lnTo>
                  <a:pt x="1593714" y="240887"/>
                </a:lnTo>
                <a:cubicBezTo>
                  <a:pt x="1746123" y="222249"/>
                  <a:pt x="1885928" y="148506"/>
                  <a:pt x="1987381" y="33250"/>
                </a:cubicBezTo>
                <a:lnTo>
                  <a:pt x="2016652" y="0"/>
                </a:lnTo>
                <a:lnTo>
                  <a:pt x="2045923" y="33250"/>
                </a:lnTo>
                <a:cubicBezTo>
                  <a:pt x="2147376" y="148506"/>
                  <a:pt x="2287182" y="222249"/>
                  <a:pt x="2439590" y="240887"/>
                </a:cubicBezTo>
                <a:lnTo>
                  <a:pt x="2740627" y="277697"/>
                </a:lnTo>
                <a:cubicBezTo>
                  <a:pt x="2896681" y="296783"/>
                  <a:pt x="3017315" y="420910"/>
                  <a:pt x="3035030" y="573842"/>
                </a:cubicBezTo>
                <a:lnTo>
                  <a:pt x="3146155" y="573842"/>
                </a:lnTo>
                <a:cubicBezTo>
                  <a:pt x="3317944" y="573842"/>
                  <a:pt x="3459986" y="703643"/>
                  <a:pt x="3479357" y="870320"/>
                </a:cubicBezTo>
                <a:lnTo>
                  <a:pt x="3788305" y="870320"/>
                </a:lnTo>
                <a:lnTo>
                  <a:pt x="3790646" y="1115595"/>
                </a:lnTo>
                <a:cubicBezTo>
                  <a:pt x="3927510" y="1135633"/>
                  <a:pt x="4033304" y="1254334"/>
                  <a:pt x="4033304" y="1396262"/>
                </a:cubicBezTo>
                <a:lnTo>
                  <a:pt x="4033304" y="4800600"/>
                </a:lnTo>
                <a:close/>
                <a:moveTo>
                  <a:pt x="77979" y="4722621"/>
                </a:moveTo>
                <a:lnTo>
                  <a:pt x="3955325" y="4722621"/>
                </a:lnTo>
                <a:lnTo>
                  <a:pt x="3955325" y="1396263"/>
                </a:lnTo>
                <a:cubicBezTo>
                  <a:pt x="3955325" y="1283939"/>
                  <a:pt x="3863943" y="1191681"/>
                  <a:pt x="3751628" y="1190605"/>
                </a:cubicBezTo>
                <a:lnTo>
                  <a:pt x="3713381" y="1190234"/>
                </a:lnTo>
                <a:lnTo>
                  <a:pt x="3711068" y="948299"/>
                </a:lnTo>
                <a:lnTo>
                  <a:pt x="3403633" y="948299"/>
                </a:lnTo>
                <a:lnTo>
                  <a:pt x="3403633" y="909310"/>
                </a:lnTo>
                <a:cubicBezTo>
                  <a:pt x="3403633" y="767334"/>
                  <a:pt x="3288130" y="651822"/>
                  <a:pt x="3146155" y="651822"/>
                </a:cubicBezTo>
                <a:lnTo>
                  <a:pt x="2959297" y="651822"/>
                </a:lnTo>
                <a:lnTo>
                  <a:pt x="2959297" y="612832"/>
                </a:lnTo>
                <a:cubicBezTo>
                  <a:pt x="2959297" y="481803"/>
                  <a:pt x="2861223" y="371002"/>
                  <a:pt x="2731165" y="355106"/>
                </a:cubicBezTo>
                <a:lnTo>
                  <a:pt x="2430128" y="318296"/>
                </a:lnTo>
                <a:cubicBezTo>
                  <a:pt x="2272932" y="299067"/>
                  <a:pt x="2127662" y="227732"/>
                  <a:pt x="2016652" y="116055"/>
                </a:cubicBezTo>
                <a:cubicBezTo>
                  <a:pt x="1905642" y="227732"/>
                  <a:pt x="1760373" y="299067"/>
                  <a:pt x="1603176" y="318296"/>
                </a:cubicBezTo>
                <a:lnTo>
                  <a:pt x="1302139" y="355105"/>
                </a:lnTo>
                <a:cubicBezTo>
                  <a:pt x="1172081" y="371002"/>
                  <a:pt x="1074007" y="481803"/>
                  <a:pt x="1074007" y="612832"/>
                </a:cubicBezTo>
                <a:lnTo>
                  <a:pt x="1074007" y="651821"/>
                </a:lnTo>
                <a:lnTo>
                  <a:pt x="887149" y="651821"/>
                </a:lnTo>
                <a:cubicBezTo>
                  <a:pt x="745174" y="651821"/>
                  <a:pt x="629671" y="767334"/>
                  <a:pt x="629671" y="909310"/>
                </a:cubicBezTo>
                <a:lnTo>
                  <a:pt x="629671" y="948299"/>
                </a:lnTo>
                <a:lnTo>
                  <a:pt x="322236" y="948299"/>
                </a:lnTo>
                <a:lnTo>
                  <a:pt x="319923" y="1190234"/>
                </a:lnTo>
                <a:lnTo>
                  <a:pt x="281676" y="1190605"/>
                </a:lnTo>
                <a:cubicBezTo>
                  <a:pt x="169362" y="1191681"/>
                  <a:pt x="77979" y="1283938"/>
                  <a:pt x="77979" y="1396262"/>
                </a:cubicBezTo>
                <a:lnTo>
                  <a:pt x="77979" y="4722621"/>
                </a:lnTo>
                <a:close/>
              </a:path>
            </a:pathLst>
          </a:custGeom>
          <a:solidFill>
            <a:srgbClr val="374155"/>
          </a:solid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FEA7CB15-4B1D-4B59-B2E0-14FB234C60BD}"/>
              </a:ext>
            </a:extLst>
          </p:cNvPr>
          <p:cNvSpPr/>
          <p:nvPr/>
        </p:nvSpPr>
        <p:spPr>
          <a:xfrm>
            <a:off x="782056" y="1033207"/>
            <a:ext cx="1875984" cy="2634054"/>
          </a:xfrm>
          <a:custGeom>
            <a:avLst/>
            <a:gdLst>
              <a:gd name="connsiteX0" fmla="*/ 4033304 w 4033303"/>
              <a:gd name="connsiteY0" fmla="*/ 4800600 h 4800600"/>
              <a:gd name="connsiteX1" fmla="*/ 0 w 4033303"/>
              <a:gd name="connsiteY1" fmla="*/ 4800600 h 4800600"/>
              <a:gd name="connsiteX2" fmla="*/ 0 w 4033303"/>
              <a:gd name="connsiteY2" fmla="*/ 1396262 h 4800600"/>
              <a:gd name="connsiteX3" fmla="*/ 242658 w 4033303"/>
              <a:gd name="connsiteY3" fmla="*/ 1115595 h 4800600"/>
              <a:gd name="connsiteX4" fmla="*/ 244999 w 4033303"/>
              <a:gd name="connsiteY4" fmla="*/ 870320 h 4800600"/>
              <a:gd name="connsiteX5" fmla="*/ 553947 w 4033303"/>
              <a:gd name="connsiteY5" fmla="*/ 870320 h 4800600"/>
              <a:gd name="connsiteX6" fmla="*/ 887149 w 4033303"/>
              <a:gd name="connsiteY6" fmla="*/ 573842 h 4800600"/>
              <a:gd name="connsiteX7" fmla="*/ 998274 w 4033303"/>
              <a:gd name="connsiteY7" fmla="*/ 573842 h 4800600"/>
              <a:gd name="connsiteX8" fmla="*/ 1292677 w 4033303"/>
              <a:gd name="connsiteY8" fmla="*/ 277697 h 4800600"/>
              <a:gd name="connsiteX9" fmla="*/ 1593714 w 4033303"/>
              <a:gd name="connsiteY9" fmla="*/ 240887 h 4800600"/>
              <a:gd name="connsiteX10" fmla="*/ 1987381 w 4033303"/>
              <a:gd name="connsiteY10" fmla="*/ 33250 h 4800600"/>
              <a:gd name="connsiteX11" fmla="*/ 2016652 w 4033303"/>
              <a:gd name="connsiteY11" fmla="*/ 0 h 4800600"/>
              <a:gd name="connsiteX12" fmla="*/ 2045923 w 4033303"/>
              <a:gd name="connsiteY12" fmla="*/ 33250 h 4800600"/>
              <a:gd name="connsiteX13" fmla="*/ 2439590 w 4033303"/>
              <a:gd name="connsiteY13" fmla="*/ 240887 h 4800600"/>
              <a:gd name="connsiteX14" fmla="*/ 2740627 w 4033303"/>
              <a:gd name="connsiteY14" fmla="*/ 277697 h 4800600"/>
              <a:gd name="connsiteX15" fmla="*/ 3035030 w 4033303"/>
              <a:gd name="connsiteY15" fmla="*/ 573842 h 4800600"/>
              <a:gd name="connsiteX16" fmla="*/ 3146155 w 4033303"/>
              <a:gd name="connsiteY16" fmla="*/ 573842 h 4800600"/>
              <a:gd name="connsiteX17" fmla="*/ 3479357 w 4033303"/>
              <a:gd name="connsiteY17" fmla="*/ 870320 h 4800600"/>
              <a:gd name="connsiteX18" fmla="*/ 3788305 w 4033303"/>
              <a:gd name="connsiteY18" fmla="*/ 870320 h 4800600"/>
              <a:gd name="connsiteX19" fmla="*/ 3790646 w 4033303"/>
              <a:gd name="connsiteY19" fmla="*/ 1115595 h 4800600"/>
              <a:gd name="connsiteX20" fmla="*/ 4033304 w 4033303"/>
              <a:gd name="connsiteY20" fmla="*/ 1396262 h 4800600"/>
              <a:gd name="connsiteX21" fmla="*/ 4033304 w 4033303"/>
              <a:gd name="connsiteY21" fmla="*/ 4800600 h 4800600"/>
              <a:gd name="connsiteX22" fmla="*/ 77979 w 4033303"/>
              <a:gd name="connsiteY22" fmla="*/ 4722621 h 4800600"/>
              <a:gd name="connsiteX23" fmla="*/ 3955325 w 4033303"/>
              <a:gd name="connsiteY23" fmla="*/ 4722621 h 4800600"/>
              <a:gd name="connsiteX24" fmla="*/ 3955325 w 4033303"/>
              <a:gd name="connsiteY24" fmla="*/ 1396263 h 4800600"/>
              <a:gd name="connsiteX25" fmla="*/ 3751628 w 4033303"/>
              <a:gd name="connsiteY25" fmla="*/ 1190605 h 4800600"/>
              <a:gd name="connsiteX26" fmla="*/ 3713381 w 4033303"/>
              <a:gd name="connsiteY26" fmla="*/ 1190234 h 4800600"/>
              <a:gd name="connsiteX27" fmla="*/ 3711068 w 4033303"/>
              <a:gd name="connsiteY27" fmla="*/ 948299 h 4800600"/>
              <a:gd name="connsiteX28" fmla="*/ 3403633 w 4033303"/>
              <a:gd name="connsiteY28" fmla="*/ 948299 h 4800600"/>
              <a:gd name="connsiteX29" fmla="*/ 3403633 w 4033303"/>
              <a:gd name="connsiteY29" fmla="*/ 909310 h 4800600"/>
              <a:gd name="connsiteX30" fmla="*/ 3146155 w 4033303"/>
              <a:gd name="connsiteY30" fmla="*/ 651822 h 4800600"/>
              <a:gd name="connsiteX31" fmla="*/ 2959297 w 4033303"/>
              <a:gd name="connsiteY31" fmla="*/ 651822 h 4800600"/>
              <a:gd name="connsiteX32" fmla="*/ 2959297 w 4033303"/>
              <a:gd name="connsiteY32" fmla="*/ 612832 h 4800600"/>
              <a:gd name="connsiteX33" fmla="*/ 2731165 w 4033303"/>
              <a:gd name="connsiteY33" fmla="*/ 355106 h 4800600"/>
              <a:gd name="connsiteX34" fmla="*/ 2430128 w 4033303"/>
              <a:gd name="connsiteY34" fmla="*/ 318296 h 4800600"/>
              <a:gd name="connsiteX35" fmla="*/ 2016652 w 4033303"/>
              <a:gd name="connsiteY35" fmla="*/ 116055 h 4800600"/>
              <a:gd name="connsiteX36" fmla="*/ 1603176 w 4033303"/>
              <a:gd name="connsiteY36" fmla="*/ 318296 h 4800600"/>
              <a:gd name="connsiteX37" fmla="*/ 1302139 w 4033303"/>
              <a:gd name="connsiteY37" fmla="*/ 355105 h 4800600"/>
              <a:gd name="connsiteX38" fmla="*/ 1074007 w 4033303"/>
              <a:gd name="connsiteY38" fmla="*/ 612832 h 4800600"/>
              <a:gd name="connsiteX39" fmla="*/ 1074007 w 4033303"/>
              <a:gd name="connsiteY39" fmla="*/ 651821 h 4800600"/>
              <a:gd name="connsiteX40" fmla="*/ 887149 w 4033303"/>
              <a:gd name="connsiteY40" fmla="*/ 651821 h 4800600"/>
              <a:gd name="connsiteX41" fmla="*/ 629671 w 4033303"/>
              <a:gd name="connsiteY41" fmla="*/ 909310 h 4800600"/>
              <a:gd name="connsiteX42" fmla="*/ 629671 w 4033303"/>
              <a:gd name="connsiteY42" fmla="*/ 948299 h 4800600"/>
              <a:gd name="connsiteX43" fmla="*/ 322236 w 4033303"/>
              <a:gd name="connsiteY43" fmla="*/ 948299 h 4800600"/>
              <a:gd name="connsiteX44" fmla="*/ 319923 w 4033303"/>
              <a:gd name="connsiteY44" fmla="*/ 1190234 h 4800600"/>
              <a:gd name="connsiteX45" fmla="*/ 281676 w 4033303"/>
              <a:gd name="connsiteY45" fmla="*/ 1190605 h 4800600"/>
              <a:gd name="connsiteX46" fmla="*/ 77979 w 4033303"/>
              <a:gd name="connsiteY46" fmla="*/ 1396262 h 4800600"/>
              <a:gd name="connsiteX47" fmla="*/ 77979 w 4033303"/>
              <a:gd name="connsiteY47" fmla="*/ 4722621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33303" h="4800600">
                <a:moveTo>
                  <a:pt x="4033304" y="4800600"/>
                </a:moveTo>
                <a:lnTo>
                  <a:pt x="0" y="4800600"/>
                </a:lnTo>
                <a:lnTo>
                  <a:pt x="0" y="1396262"/>
                </a:lnTo>
                <a:cubicBezTo>
                  <a:pt x="0" y="1254334"/>
                  <a:pt x="105794" y="1135633"/>
                  <a:pt x="242658" y="1115595"/>
                </a:cubicBezTo>
                <a:lnTo>
                  <a:pt x="244999" y="870320"/>
                </a:lnTo>
                <a:lnTo>
                  <a:pt x="553947" y="870320"/>
                </a:lnTo>
                <a:cubicBezTo>
                  <a:pt x="573318" y="703643"/>
                  <a:pt x="715361" y="573842"/>
                  <a:pt x="887149" y="573842"/>
                </a:cubicBezTo>
                <a:lnTo>
                  <a:pt x="998274" y="573842"/>
                </a:lnTo>
                <a:cubicBezTo>
                  <a:pt x="1015989" y="420910"/>
                  <a:pt x="1136623" y="296783"/>
                  <a:pt x="1292677" y="277697"/>
                </a:cubicBezTo>
                <a:lnTo>
                  <a:pt x="1593714" y="240887"/>
                </a:lnTo>
                <a:cubicBezTo>
                  <a:pt x="1746123" y="222249"/>
                  <a:pt x="1885928" y="148506"/>
                  <a:pt x="1987381" y="33250"/>
                </a:cubicBezTo>
                <a:lnTo>
                  <a:pt x="2016652" y="0"/>
                </a:lnTo>
                <a:lnTo>
                  <a:pt x="2045923" y="33250"/>
                </a:lnTo>
                <a:cubicBezTo>
                  <a:pt x="2147376" y="148506"/>
                  <a:pt x="2287182" y="222249"/>
                  <a:pt x="2439590" y="240887"/>
                </a:cubicBezTo>
                <a:lnTo>
                  <a:pt x="2740627" y="277697"/>
                </a:lnTo>
                <a:cubicBezTo>
                  <a:pt x="2896681" y="296783"/>
                  <a:pt x="3017315" y="420910"/>
                  <a:pt x="3035030" y="573842"/>
                </a:cubicBezTo>
                <a:lnTo>
                  <a:pt x="3146155" y="573842"/>
                </a:lnTo>
                <a:cubicBezTo>
                  <a:pt x="3317944" y="573842"/>
                  <a:pt x="3459986" y="703643"/>
                  <a:pt x="3479357" y="870320"/>
                </a:cubicBezTo>
                <a:lnTo>
                  <a:pt x="3788305" y="870320"/>
                </a:lnTo>
                <a:lnTo>
                  <a:pt x="3790646" y="1115595"/>
                </a:lnTo>
                <a:cubicBezTo>
                  <a:pt x="3927510" y="1135633"/>
                  <a:pt x="4033304" y="1254334"/>
                  <a:pt x="4033304" y="1396262"/>
                </a:cubicBezTo>
                <a:lnTo>
                  <a:pt x="4033304" y="4800600"/>
                </a:lnTo>
                <a:close/>
                <a:moveTo>
                  <a:pt x="77979" y="4722621"/>
                </a:moveTo>
                <a:lnTo>
                  <a:pt x="3955325" y="4722621"/>
                </a:lnTo>
                <a:lnTo>
                  <a:pt x="3955325" y="1396263"/>
                </a:lnTo>
                <a:cubicBezTo>
                  <a:pt x="3955325" y="1283939"/>
                  <a:pt x="3863943" y="1191681"/>
                  <a:pt x="3751628" y="1190605"/>
                </a:cubicBezTo>
                <a:lnTo>
                  <a:pt x="3713381" y="1190234"/>
                </a:lnTo>
                <a:lnTo>
                  <a:pt x="3711068" y="948299"/>
                </a:lnTo>
                <a:lnTo>
                  <a:pt x="3403633" y="948299"/>
                </a:lnTo>
                <a:lnTo>
                  <a:pt x="3403633" y="909310"/>
                </a:lnTo>
                <a:cubicBezTo>
                  <a:pt x="3403633" y="767334"/>
                  <a:pt x="3288130" y="651822"/>
                  <a:pt x="3146155" y="651822"/>
                </a:cubicBezTo>
                <a:lnTo>
                  <a:pt x="2959297" y="651822"/>
                </a:lnTo>
                <a:lnTo>
                  <a:pt x="2959297" y="612832"/>
                </a:lnTo>
                <a:cubicBezTo>
                  <a:pt x="2959297" y="481803"/>
                  <a:pt x="2861223" y="371002"/>
                  <a:pt x="2731165" y="355106"/>
                </a:cubicBezTo>
                <a:lnTo>
                  <a:pt x="2430128" y="318296"/>
                </a:lnTo>
                <a:cubicBezTo>
                  <a:pt x="2272932" y="299067"/>
                  <a:pt x="2127662" y="227732"/>
                  <a:pt x="2016652" y="116055"/>
                </a:cubicBezTo>
                <a:cubicBezTo>
                  <a:pt x="1905642" y="227732"/>
                  <a:pt x="1760373" y="299067"/>
                  <a:pt x="1603176" y="318296"/>
                </a:cubicBezTo>
                <a:lnTo>
                  <a:pt x="1302139" y="355105"/>
                </a:lnTo>
                <a:cubicBezTo>
                  <a:pt x="1172081" y="371002"/>
                  <a:pt x="1074007" y="481803"/>
                  <a:pt x="1074007" y="612832"/>
                </a:cubicBezTo>
                <a:lnTo>
                  <a:pt x="1074007" y="651821"/>
                </a:lnTo>
                <a:lnTo>
                  <a:pt x="887149" y="651821"/>
                </a:lnTo>
                <a:cubicBezTo>
                  <a:pt x="745174" y="651821"/>
                  <a:pt x="629671" y="767334"/>
                  <a:pt x="629671" y="909310"/>
                </a:cubicBezTo>
                <a:lnTo>
                  <a:pt x="629671" y="948299"/>
                </a:lnTo>
                <a:lnTo>
                  <a:pt x="322236" y="948299"/>
                </a:lnTo>
                <a:lnTo>
                  <a:pt x="319923" y="1190234"/>
                </a:lnTo>
                <a:lnTo>
                  <a:pt x="281676" y="1190605"/>
                </a:lnTo>
                <a:cubicBezTo>
                  <a:pt x="169362" y="1191681"/>
                  <a:pt x="77979" y="1283938"/>
                  <a:pt x="77979" y="1396262"/>
                </a:cubicBezTo>
                <a:lnTo>
                  <a:pt x="77979" y="4722621"/>
                </a:lnTo>
                <a:close/>
              </a:path>
            </a:pathLst>
          </a:custGeom>
          <a:solidFill>
            <a:srgbClr val="374155"/>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F750F4E-4DB0-A723-7F17-06C914DC3B49}"/>
              </a:ext>
            </a:extLst>
          </p:cNvPr>
          <p:cNvSpPr/>
          <p:nvPr/>
        </p:nvSpPr>
        <p:spPr>
          <a:xfrm>
            <a:off x="782056" y="3940727"/>
            <a:ext cx="1875984" cy="2634054"/>
          </a:xfrm>
          <a:custGeom>
            <a:avLst/>
            <a:gdLst>
              <a:gd name="connsiteX0" fmla="*/ 4033304 w 4033303"/>
              <a:gd name="connsiteY0" fmla="*/ 4800600 h 4800600"/>
              <a:gd name="connsiteX1" fmla="*/ 0 w 4033303"/>
              <a:gd name="connsiteY1" fmla="*/ 4800600 h 4800600"/>
              <a:gd name="connsiteX2" fmla="*/ 0 w 4033303"/>
              <a:gd name="connsiteY2" fmla="*/ 1396262 h 4800600"/>
              <a:gd name="connsiteX3" fmla="*/ 242658 w 4033303"/>
              <a:gd name="connsiteY3" fmla="*/ 1115595 h 4800600"/>
              <a:gd name="connsiteX4" fmla="*/ 244999 w 4033303"/>
              <a:gd name="connsiteY4" fmla="*/ 870320 h 4800600"/>
              <a:gd name="connsiteX5" fmla="*/ 553947 w 4033303"/>
              <a:gd name="connsiteY5" fmla="*/ 870320 h 4800600"/>
              <a:gd name="connsiteX6" fmla="*/ 887149 w 4033303"/>
              <a:gd name="connsiteY6" fmla="*/ 573842 h 4800600"/>
              <a:gd name="connsiteX7" fmla="*/ 998274 w 4033303"/>
              <a:gd name="connsiteY7" fmla="*/ 573842 h 4800600"/>
              <a:gd name="connsiteX8" fmla="*/ 1292677 w 4033303"/>
              <a:gd name="connsiteY8" fmla="*/ 277697 h 4800600"/>
              <a:gd name="connsiteX9" fmla="*/ 1593714 w 4033303"/>
              <a:gd name="connsiteY9" fmla="*/ 240887 h 4800600"/>
              <a:gd name="connsiteX10" fmla="*/ 1987381 w 4033303"/>
              <a:gd name="connsiteY10" fmla="*/ 33250 h 4800600"/>
              <a:gd name="connsiteX11" fmla="*/ 2016652 w 4033303"/>
              <a:gd name="connsiteY11" fmla="*/ 0 h 4800600"/>
              <a:gd name="connsiteX12" fmla="*/ 2045923 w 4033303"/>
              <a:gd name="connsiteY12" fmla="*/ 33250 h 4800600"/>
              <a:gd name="connsiteX13" fmla="*/ 2439590 w 4033303"/>
              <a:gd name="connsiteY13" fmla="*/ 240887 h 4800600"/>
              <a:gd name="connsiteX14" fmla="*/ 2740627 w 4033303"/>
              <a:gd name="connsiteY14" fmla="*/ 277697 h 4800600"/>
              <a:gd name="connsiteX15" fmla="*/ 3035030 w 4033303"/>
              <a:gd name="connsiteY15" fmla="*/ 573842 h 4800600"/>
              <a:gd name="connsiteX16" fmla="*/ 3146155 w 4033303"/>
              <a:gd name="connsiteY16" fmla="*/ 573842 h 4800600"/>
              <a:gd name="connsiteX17" fmla="*/ 3479357 w 4033303"/>
              <a:gd name="connsiteY17" fmla="*/ 870320 h 4800600"/>
              <a:gd name="connsiteX18" fmla="*/ 3788305 w 4033303"/>
              <a:gd name="connsiteY18" fmla="*/ 870320 h 4800600"/>
              <a:gd name="connsiteX19" fmla="*/ 3790646 w 4033303"/>
              <a:gd name="connsiteY19" fmla="*/ 1115595 h 4800600"/>
              <a:gd name="connsiteX20" fmla="*/ 4033304 w 4033303"/>
              <a:gd name="connsiteY20" fmla="*/ 1396262 h 4800600"/>
              <a:gd name="connsiteX21" fmla="*/ 4033304 w 4033303"/>
              <a:gd name="connsiteY21" fmla="*/ 4800600 h 4800600"/>
              <a:gd name="connsiteX22" fmla="*/ 77979 w 4033303"/>
              <a:gd name="connsiteY22" fmla="*/ 4722621 h 4800600"/>
              <a:gd name="connsiteX23" fmla="*/ 3955325 w 4033303"/>
              <a:gd name="connsiteY23" fmla="*/ 4722621 h 4800600"/>
              <a:gd name="connsiteX24" fmla="*/ 3955325 w 4033303"/>
              <a:gd name="connsiteY24" fmla="*/ 1396263 h 4800600"/>
              <a:gd name="connsiteX25" fmla="*/ 3751628 w 4033303"/>
              <a:gd name="connsiteY25" fmla="*/ 1190605 h 4800600"/>
              <a:gd name="connsiteX26" fmla="*/ 3713381 w 4033303"/>
              <a:gd name="connsiteY26" fmla="*/ 1190234 h 4800600"/>
              <a:gd name="connsiteX27" fmla="*/ 3711068 w 4033303"/>
              <a:gd name="connsiteY27" fmla="*/ 948299 h 4800600"/>
              <a:gd name="connsiteX28" fmla="*/ 3403633 w 4033303"/>
              <a:gd name="connsiteY28" fmla="*/ 948299 h 4800600"/>
              <a:gd name="connsiteX29" fmla="*/ 3403633 w 4033303"/>
              <a:gd name="connsiteY29" fmla="*/ 909310 h 4800600"/>
              <a:gd name="connsiteX30" fmla="*/ 3146155 w 4033303"/>
              <a:gd name="connsiteY30" fmla="*/ 651822 h 4800600"/>
              <a:gd name="connsiteX31" fmla="*/ 2959297 w 4033303"/>
              <a:gd name="connsiteY31" fmla="*/ 651822 h 4800600"/>
              <a:gd name="connsiteX32" fmla="*/ 2959297 w 4033303"/>
              <a:gd name="connsiteY32" fmla="*/ 612832 h 4800600"/>
              <a:gd name="connsiteX33" fmla="*/ 2731165 w 4033303"/>
              <a:gd name="connsiteY33" fmla="*/ 355106 h 4800600"/>
              <a:gd name="connsiteX34" fmla="*/ 2430128 w 4033303"/>
              <a:gd name="connsiteY34" fmla="*/ 318296 h 4800600"/>
              <a:gd name="connsiteX35" fmla="*/ 2016652 w 4033303"/>
              <a:gd name="connsiteY35" fmla="*/ 116055 h 4800600"/>
              <a:gd name="connsiteX36" fmla="*/ 1603176 w 4033303"/>
              <a:gd name="connsiteY36" fmla="*/ 318296 h 4800600"/>
              <a:gd name="connsiteX37" fmla="*/ 1302139 w 4033303"/>
              <a:gd name="connsiteY37" fmla="*/ 355105 h 4800600"/>
              <a:gd name="connsiteX38" fmla="*/ 1074007 w 4033303"/>
              <a:gd name="connsiteY38" fmla="*/ 612832 h 4800600"/>
              <a:gd name="connsiteX39" fmla="*/ 1074007 w 4033303"/>
              <a:gd name="connsiteY39" fmla="*/ 651821 h 4800600"/>
              <a:gd name="connsiteX40" fmla="*/ 887149 w 4033303"/>
              <a:gd name="connsiteY40" fmla="*/ 651821 h 4800600"/>
              <a:gd name="connsiteX41" fmla="*/ 629671 w 4033303"/>
              <a:gd name="connsiteY41" fmla="*/ 909310 h 4800600"/>
              <a:gd name="connsiteX42" fmla="*/ 629671 w 4033303"/>
              <a:gd name="connsiteY42" fmla="*/ 948299 h 4800600"/>
              <a:gd name="connsiteX43" fmla="*/ 322236 w 4033303"/>
              <a:gd name="connsiteY43" fmla="*/ 948299 h 4800600"/>
              <a:gd name="connsiteX44" fmla="*/ 319923 w 4033303"/>
              <a:gd name="connsiteY44" fmla="*/ 1190234 h 4800600"/>
              <a:gd name="connsiteX45" fmla="*/ 281676 w 4033303"/>
              <a:gd name="connsiteY45" fmla="*/ 1190605 h 4800600"/>
              <a:gd name="connsiteX46" fmla="*/ 77979 w 4033303"/>
              <a:gd name="connsiteY46" fmla="*/ 1396262 h 4800600"/>
              <a:gd name="connsiteX47" fmla="*/ 77979 w 4033303"/>
              <a:gd name="connsiteY47" fmla="*/ 4722621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33303" h="4800600">
                <a:moveTo>
                  <a:pt x="4033304" y="4800600"/>
                </a:moveTo>
                <a:lnTo>
                  <a:pt x="0" y="4800600"/>
                </a:lnTo>
                <a:lnTo>
                  <a:pt x="0" y="1396262"/>
                </a:lnTo>
                <a:cubicBezTo>
                  <a:pt x="0" y="1254334"/>
                  <a:pt x="105794" y="1135633"/>
                  <a:pt x="242658" y="1115595"/>
                </a:cubicBezTo>
                <a:lnTo>
                  <a:pt x="244999" y="870320"/>
                </a:lnTo>
                <a:lnTo>
                  <a:pt x="553947" y="870320"/>
                </a:lnTo>
                <a:cubicBezTo>
                  <a:pt x="573318" y="703643"/>
                  <a:pt x="715361" y="573842"/>
                  <a:pt x="887149" y="573842"/>
                </a:cubicBezTo>
                <a:lnTo>
                  <a:pt x="998274" y="573842"/>
                </a:lnTo>
                <a:cubicBezTo>
                  <a:pt x="1015989" y="420910"/>
                  <a:pt x="1136623" y="296783"/>
                  <a:pt x="1292677" y="277697"/>
                </a:cubicBezTo>
                <a:lnTo>
                  <a:pt x="1593714" y="240887"/>
                </a:lnTo>
                <a:cubicBezTo>
                  <a:pt x="1746123" y="222249"/>
                  <a:pt x="1885928" y="148506"/>
                  <a:pt x="1987381" y="33250"/>
                </a:cubicBezTo>
                <a:lnTo>
                  <a:pt x="2016652" y="0"/>
                </a:lnTo>
                <a:lnTo>
                  <a:pt x="2045923" y="33250"/>
                </a:lnTo>
                <a:cubicBezTo>
                  <a:pt x="2147376" y="148506"/>
                  <a:pt x="2287182" y="222249"/>
                  <a:pt x="2439590" y="240887"/>
                </a:cubicBezTo>
                <a:lnTo>
                  <a:pt x="2740627" y="277697"/>
                </a:lnTo>
                <a:cubicBezTo>
                  <a:pt x="2896681" y="296783"/>
                  <a:pt x="3017315" y="420910"/>
                  <a:pt x="3035030" y="573842"/>
                </a:cubicBezTo>
                <a:lnTo>
                  <a:pt x="3146155" y="573842"/>
                </a:lnTo>
                <a:cubicBezTo>
                  <a:pt x="3317944" y="573842"/>
                  <a:pt x="3459986" y="703643"/>
                  <a:pt x="3479357" y="870320"/>
                </a:cubicBezTo>
                <a:lnTo>
                  <a:pt x="3788305" y="870320"/>
                </a:lnTo>
                <a:lnTo>
                  <a:pt x="3790646" y="1115595"/>
                </a:lnTo>
                <a:cubicBezTo>
                  <a:pt x="3927510" y="1135633"/>
                  <a:pt x="4033304" y="1254334"/>
                  <a:pt x="4033304" y="1396262"/>
                </a:cubicBezTo>
                <a:lnTo>
                  <a:pt x="4033304" y="4800600"/>
                </a:lnTo>
                <a:close/>
                <a:moveTo>
                  <a:pt x="77979" y="4722621"/>
                </a:moveTo>
                <a:lnTo>
                  <a:pt x="3955325" y="4722621"/>
                </a:lnTo>
                <a:lnTo>
                  <a:pt x="3955325" y="1396263"/>
                </a:lnTo>
                <a:cubicBezTo>
                  <a:pt x="3955325" y="1283939"/>
                  <a:pt x="3863943" y="1191681"/>
                  <a:pt x="3751628" y="1190605"/>
                </a:cubicBezTo>
                <a:lnTo>
                  <a:pt x="3713381" y="1190234"/>
                </a:lnTo>
                <a:lnTo>
                  <a:pt x="3711068" y="948299"/>
                </a:lnTo>
                <a:lnTo>
                  <a:pt x="3403633" y="948299"/>
                </a:lnTo>
                <a:lnTo>
                  <a:pt x="3403633" y="909310"/>
                </a:lnTo>
                <a:cubicBezTo>
                  <a:pt x="3403633" y="767334"/>
                  <a:pt x="3288130" y="651822"/>
                  <a:pt x="3146155" y="651822"/>
                </a:cubicBezTo>
                <a:lnTo>
                  <a:pt x="2959297" y="651822"/>
                </a:lnTo>
                <a:lnTo>
                  <a:pt x="2959297" y="612832"/>
                </a:lnTo>
                <a:cubicBezTo>
                  <a:pt x="2959297" y="481803"/>
                  <a:pt x="2861223" y="371002"/>
                  <a:pt x="2731165" y="355106"/>
                </a:cubicBezTo>
                <a:lnTo>
                  <a:pt x="2430128" y="318296"/>
                </a:lnTo>
                <a:cubicBezTo>
                  <a:pt x="2272932" y="299067"/>
                  <a:pt x="2127662" y="227732"/>
                  <a:pt x="2016652" y="116055"/>
                </a:cubicBezTo>
                <a:cubicBezTo>
                  <a:pt x="1905642" y="227732"/>
                  <a:pt x="1760373" y="299067"/>
                  <a:pt x="1603176" y="318296"/>
                </a:cubicBezTo>
                <a:lnTo>
                  <a:pt x="1302139" y="355105"/>
                </a:lnTo>
                <a:cubicBezTo>
                  <a:pt x="1172081" y="371002"/>
                  <a:pt x="1074007" y="481803"/>
                  <a:pt x="1074007" y="612832"/>
                </a:cubicBezTo>
                <a:lnTo>
                  <a:pt x="1074007" y="651821"/>
                </a:lnTo>
                <a:lnTo>
                  <a:pt x="887149" y="651821"/>
                </a:lnTo>
                <a:cubicBezTo>
                  <a:pt x="745174" y="651821"/>
                  <a:pt x="629671" y="767334"/>
                  <a:pt x="629671" y="909310"/>
                </a:cubicBezTo>
                <a:lnTo>
                  <a:pt x="629671" y="948299"/>
                </a:lnTo>
                <a:lnTo>
                  <a:pt x="322236" y="948299"/>
                </a:lnTo>
                <a:lnTo>
                  <a:pt x="319923" y="1190234"/>
                </a:lnTo>
                <a:lnTo>
                  <a:pt x="281676" y="1190605"/>
                </a:lnTo>
                <a:cubicBezTo>
                  <a:pt x="169362" y="1191681"/>
                  <a:pt x="77979" y="1283938"/>
                  <a:pt x="77979" y="1396262"/>
                </a:cubicBezTo>
                <a:lnTo>
                  <a:pt x="77979" y="4722621"/>
                </a:lnTo>
                <a:close/>
              </a:path>
            </a:pathLst>
          </a:custGeom>
          <a:solidFill>
            <a:srgbClr val="374155"/>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8708D98B-C227-5D76-4D5F-6079E3849390}"/>
              </a:ext>
            </a:extLst>
          </p:cNvPr>
          <p:cNvSpPr/>
          <p:nvPr/>
        </p:nvSpPr>
        <p:spPr>
          <a:xfrm>
            <a:off x="3374440" y="3913729"/>
            <a:ext cx="1875984" cy="2634054"/>
          </a:xfrm>
          <a:custGeom>
            <a:avLst/>
            <a:gdLst>
              <a:gd name="connsiteX0" fmla="*/ 4033304 w 4033303"/>
              <a:gd name="connsiteY0" fmla="*/ 4800600 h 4800600"/>
              <a:gd name="connsiteX1" fmla="*/ 0 w 4033303"/>
              <a:gd name="connsiteY1" fmla="*/ 4800600 h 4800600"/>
              <a:gd name="connsiteX2" fmla="*/ 0 w 4033303"/>
              <a:gd name="connsiteY2" fmla="*/ 1396262 h 4800600"/>
              <a:gd name="connsiteX3" fmla="*/ 242658 w 4033303"/>
              <a:gd name="connsiteY3" fmla="*/ 1115595 h 4800600"/>
              <a:gd name="connsiteX4" fmla="*/ 244999 w 4033303"/>
              <a:gd name="connsiteY4" fmla="*/ 870320 h 4800600"/>
              <a:gd name="connsiteX5" fmla="*/ 553947 w 4033303"/>
              <a:gd name="connsiteY5" fmla="*/ 870320 h 4800600"/>
              <a:gd name="connsiteX6" fmla="*/ 887149 w 4033303"/>
              <a:gd name="connsiteY6" fmla="*/ 573842 h 4800600"/>
              <a:gd name="connsiteX7" fmla="*/ 998274 w 4033303"/>
              <a:gd name="connsiteY7" fmla="*/ 573842 h 4800600"/>
              <a:gd name="connsiteX8" fmla="*/ 1292677 w 4033303"/>
              <a:gd name="connsiteY8" fmla="*/ 277697 h 4800600"/>
              <a:gd name="connsiteX9" fmla="*/ 1593714 w 4033303"/>
              <a:gd name="connsiteY9" fmla="*/ 240887 h 4800600"/>
              <a:gd name="connsiteX10" fmla="*/ 1987381 w 4033303"/>
              <a:gd name="connsiteY10" fmla="*/ 33250 h 4800600"/>
              <a:gd name="connsiteX11" fmla="*/ 2016652 w 4033303"/>
              <a:gd name="connsiteY11" fmla="*/ 0 h 4800600"/>
              <a:gd name="connsiteX12" fmla="*/ 2045923 w 4033303"/>
              <a:gd name="connsiteY12" fmla="*/ 33250 h 4800600"/>
              <a:gd name="connsiteX13" fmla="*/ 2439590 w 4033303"/>
              <a:gd name="connsiteY13" fmla="*/ 240887 h 4800600"/>
              <a:gd name="connsiteX14" fmla="*/ 2740627 w 4033303"/>
              <a:gd name="connsiteY14" fmla="*/ 277697 h 4800600"/>
              <a:gd name="connsiteX15" fmla="*/ 3035030 w 4033303"/>
              <a:gd name="connsiteY15" fmla="*/ 573842 h 4800600"/>
              <a:gd name="connsiteX16" fmla="*/ 3146155 w 4033303"/>
              <a:gd name="connsiteY16" fmla="*/ 573842 h 4800600"/>
              <a:gd name="connsiteX17" fmla="*/ 3479357 w 4033303"/>
              <a:gd name="connsiteY17" fmla="*/ 870320 h 4800600"/>
              <a:gd name="connsiteX18" fmla="*/ 3788305 w 4033303"/>
              <a:gd name="connsiteY18" fmla="*/ 870320 h 4800600"/>
              <a:gd name="connsiteX19" fmla="*/ 3790646 w 4033303"/>
              <a:gd name="connsiteY19" fmla="*/ 1115595 h 4800600"/>
              <a:gd name="connsiteX20" fmla="*/ 4033304 w 4033303"/>
              <a:gd name="connsiteY20" fmla="*/ 1396262 h 4800600"/>
              <a:gd name="connsiteX21" fmla="*/ 4033304 w 4033303"/>
              <a:gd name="connsiteY21" fmla="*/ 4800600 h 4800600"/>
              <a:gd name="connsiteX22" fmla="*/ 77979 w 4033303"/>
              <a:gd name="connsiteY22" fmla="*/ 4722621 h 4800600"/>
              <a:gd name="connsiteX23" fmla="*/ 3955325 w 4033303"/>
              <a:gd name="connsiteY23" fmla="*/ 4722621 h 4800600"/>
              <a:gd name="connsiteX24" fmla="*/ 3955325 w 4033303"/>
              <a:gd name="connsiteY24" fmla="*/ 1396263 h 4800600"/>
              <a:gd name="connsiteX25" fmla="*/ 3751628 w 4033303"/>
              <a:gd name="connsiteY25" fmla="*/ 1190605 h 4800600"/>
              <a:gd name="connsiteX26" fmla="*/ 3713381 w 4033303"/>
              <a:gd name="connsiteY26" fmla="*/ 1190234 h 4800600"/>
              <a:gd name="connsiteX27" fmla="*/ 3711068 w 4033303"/>
              <a:gd name="connsiteY27" fmla="*/ 948299 h 4800600"/>
              <a:gd name="connsiteX28" fmla="*/ 3403633 w 4033303"/>
              <a:gd name="connsiteY28" fmla="*/ 948299 h 4800600"/>
              <a:gd name="connsiteX29" fmla="*/ 3403633 w 4033303"/>
              <a:gd name="connsiteY29" fmla="*/ 909310 h 4800600"/>
              <a:gd name="connsiteX30" fmla="*/ 3146155 w 4033303"/>
              <a:gd name="connsiteY30" fmla="*/ 651822 h 4800600"/>
              <a:gd name="connsiteX31" fmla="*/ 2959297 w 4033303"/>
              <a:gd name="connsiteY31" fmla="*/ 651822 h 4800600"/>
              <a:gd name="connsiteX32" fmla="*/ 2959297 w 4033303"/>
              <a:gd name="connsiteY32" fmla="*/ 612832 h 4800600"/>
              <a:gd name="connsiteX33" fmla="*/ 2731165 w 4033303"/>
              <a:gd name="connsiteY33" fmla="*/ 355106 h 4800600"/>
              <a:gd name="connsiteX34" fmla="*/ 2430128 w 4033303"/>
              <a:gd name="connsiteY34" fmla="*/ 318296 h 4800600"/>
              <a:gd name="connsiteX35" fmla="*/ 2016652 w 4033303"/>
              <a:gd name="connsiteY35" fmla="*/ 116055 h 4800600"/>
              <a:gd name="connsiteX36" fmla="*/ 1603176 w 4033303"/>
              <a:gd name="connsiteY36" fmla="*/ 318296 h 4800600"/>
              <a:gd name="connsiteX37" fmla="*/ 1302139 w 4033303"/>
              <a:gd name="connsiteY37" fmla="*/ 355105 h 4800600"/>
              <a:gd name="connsiteX38" fmla="*/ 1074007 w 4033303"/>
              <a:gd name="connsiteY38" fmla="*/ 612832 h 4800600"/>
              <a:gd name="connsiteX39" fmla="*/ 1074007 w 4033303"/>
              <a:gd name="connsiteY39" fmla="*/ 651821 h 4800600"/>
              <a:gd name="connsiteX40" fmla="*/ 887149 w 4033303"/>
              <a:gd name="connsiteY40" fmla="*/ 651821 h 4800600"/>
              <a:gd name="connsiteX41" fmla="*/ 629671 w 4033303"/>
              <a:gd name="connsiteY41" fmla="*/ 909310 h 4800600"/>
              <a:gd name="connsiteX42" fmla="*/ 629671 w 4033303"/>
              <a:gd name="connsiteY42" fmla="*/ 948299 h 4800600"/>
              <a:gd name="connsiteX43" fmla="*/ 322236 w 4033303"/>
              <a:gd name="connsiteY43" fmla="*/ 948299 h 4800600"/>
              <a:gd name="connsiteX44" fmla="*/ 319923 w 4033303"/>
              <a:gd name="connsiteY44" fmla="*/ 1190234 h 4800600"/>
              <a:gd name="connsiteX45" fmla="*/ 281676 w 4033303"/>
              <a:gd name="connsiteY45" fmla="*/ 1190605 h 4800600"/>
              <a:gd name="connsiteX46" fmla="*/ 77979 w 4033303"/>
              <a:gd name="connsiteY46" fmla="*/ 1396262 h 4800600"/>
              <a:gd name="connsiteX47" fmla="*/ 77979 w 4033303"/>
              <a:gd name="connsiteY47" fmla="*/ 4722621 h 480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33303" h="4800600">
                <a:moveTo>
                  <a:pt x="4033304" y="4800600"/>
                </a:moveTo>
                <a:lnTo>
                  <a:pt x="0" y="4800600"/>
                </a:lnTo>
                <a:lnTo>
                  <a:pt x="0" y="1396262"/>
                </a:lnTo>
                <a:cubicBezTo>
                  <a:pt x="0" y="1254334"/>
                  <a:pt x="105794" y="1135633"/>
                  <a:pt x="242658" y="1115595"/>
                </a:cubicBezTo>
                <a:lnTo>
                  <a:pt x="244999" y="870320"/>
                </a:lnTo>
                <a:lnTo>
                  <a:pt x="553947" y="870320"/>
                </a:lnTo>
                <a:cubicBezTo>
                  <a:pt x="573318" y="703643"/>
                  <a:pt x="715361" y="573842"/>
                  <a:pt x="887149" y="573842"/>
                </a:cubicBezTo>
                <a:lnTo>
                  <a:pt x="998274" y="573842"/>
                </a:lnTo>
                <a:cubicBezTo>
                  <a:pt x="1015989" y="420910"/>
                  <a:pt x="1136623" y="296783"/>
                  <a:pt x="1292677" y="277697"/>
                </a:cubicBezTo>
                <a:lnTo>
                  <a:pt x="1593714" y="240887"/>
                </a:lnTo>
                <a:cubicBezTo>
                  <a:pt x="1746123" y="222249"/>
                  <a:pt x="1885928" y="148506"/>
                  <a:pt x="1987381" y="33250"/>
                </a:cubicBezTo>
                <a:lnTo>
                  <a:pt x="2016652" y="0"/>
                </a:lnTo>
                <a:lnTo>
                  <a:pt x="2045923" y="33250"/>
                </a:lnTo>
                <a:cubicBezTo>
                  <a:pt x="2147376" y="148506"/>
                  <a:pt x="2287182" y="222249"/>
                  <a:pt x="2439590" y="240887"/>
                </a:cubicBezTo>
                <a:lnTo>
                  <a:pt x="2740627" y="277697"/>
                </a:lnTo>
                <a:cubicBezTo>
                  <a:pt x="2896681" y="296783"/>
                  <a:pt x="3017315" y="420910"/>
                  <a:pt x="3035030" y="573842"/>
                </a:cubicBezTo>
                <a:lnTo>
                  <a:pt x="3146155" y="573842"/>
                </a:lnTo>
                <a:cubicBezTo>
                  <a:pt x="3317944" y="573842"/>
                  <a:pt x="3459986" y="703643"/>
                  <a:pt x="3479357" y="870320"/>
                </a:cubicBezTo>
                <a:lnTo>
                  <a:pt x="3788305" y="870320"/>
                </a:lnTo>
                <a:lnTo>
                  <a:pt x="3790646" y="1115595"/>
                </a:lnTo>
                <a:cubicBezTo>
                  <a:pt x="3927510" y="1135633"/>
                  <a:pt x="4033304" y="1254334"/>
                  <a:pt x="4033304" y="1396262"/>
                </a:cubicBezTo>
                <a:lnTo>
                  <a:pt x="4033304" y="4800600"/>
                </a:lnTo>
                <a:close/>
                <a:moveTo>
                  <a:pt x="77979" y="4722621"/>
                </a:moveTo>
                <a:lnTo>
                  <a:pt x="3955325" y="4722621"/>
                </a:lnTo>
                <a:lnTo>
                  <a:pt x="3955325" y="1396263"/>
                </a:lnTo>
                <a:cubicBezTo>
                  <a:pt x="3955325" y="1283939"/>
                  <a:pt x="3863943" y="1191681"/>
                  <a:pt x="3751628" y="1190605"/>
                </a:cubicBezTo>
                <a:lnTo>
                  <a:pt x="3713381" y="1190234"/>
                </a:lnTo>
                <a:lnTo>
                  <a:pt x="3711068" y="948299"/>
                </a:lnTo>
                <a:lnTo>
                  <a:pt x="3403633" y="948299"/>
                </a:lnTo>
                <a:lnTo>
                  <a:pt x="3403633" y="909310"/>
                </a:lnTo>
                <a:cubicBezTo>
                  <a:pt x="3403633" y="767334"/>
                  <a:pt x="3288130" y="651822"/>
                  <a:pt x="3146155" y="651822"/>
                </a:cubicBezTo>
                <a:lnTo>
                  <a:pt x="2959297" y="651822"/>
                </a:lnTo>
                <a:lnTo>
                  <a:pt x="2959297" y="612832"/>
                </a:lnTo>
                <a:cubicBezTo>
                  <a:pt x="2959297" y="481803"/>
                  <a:pt x="2861223" y="371002"/>
                  <a:pt x="2731165" y="355106"/>
                </a:cubicBezTo>
                <a:lnTo>
                  <a:pt x="2430128" y="318296"/>
                </a:lnTo>
                <a:cubicBezTo>
                  <a:pt x="2272932" y="299067"/>
                  <a:pt x="2127662" y="227732"/>
                  <a:pt x="2016652" y="116055"/>
                </a:cubicBezTo>
                <a:cubicBezTo>
                  <a:pt x="1905642" y="227732"/>
                  <a:pt x="1760373" y="299067"/>
                  <a:pt x="1603176" y="318296"/>
                </a:cubicBezTo>
                <a:lnTo>
                  <a:pt x="1302139" y="355105"/>
                </a:lnTo>
                <a:cubicBezTo>
                  <a:pt x="1172081" y="371002"/>
                  <a:pt x="1074007" y="481803"/>
                  <a:pt x="1074007" y="612832"/>
                </a:cubicBezTo>
                <a:lnTo>
                  <a:pt x="1074007" y="651821"/>
                </a:lnTo>
                <a:lnTo>
                  <a:pt x="887149" y="651821"/>
                </a:lnTo>
                <a:cubicBezTo>
                  <a:pt x="745174" y="651821"/>
                  <a:pt x="629671" y="767334"/>
                  <a:pt x="629671" y="909310"/>
                </a:cubicBezTo>
                <a:lnTo>
                  <a:pt x="629671" y="948299"/>
                </a:lnTo>
                <a:lnTo>
                  <a:pt x="322236" y="948299"/>
                </a:lnTo>
                <a:lnTo>
                  <a:pt x="319923" y="1190234"/>
                </a:lnTo>
                <a:lnTo>
                  <a:pt x="281676" y="1190605"/>
                </a:lnTo>
                <a:cubicBezTo>
                  <a:pt x="169362" y="1191681"/>
                  <a:pt x="77979" y="1283938"/>
                  <a:pt x="77979" y="1396262"/>
                </a:cubicBezTo>
                <a:lnTo>
                  <a:pt x="77979" y="4722621"/>
                </a:lnTo>
                <a:close/>
              </a:path>
            </a:pathLst>
          </a:custGeom>
          <a:solidFill>
            <a:srgbClr val="374155"/>
          </a:solidFill>
          <a:ln w="9525" cap="flat">
            <a:noFill/>
            <a:prstDash val="solid"/>
            <a:miter/>
          </a:ln>
        </p:spPr>
        <p:txBody>
          <a:bodyPr rtlCol="0" anchor="ctr"/>
          <a:lstStyle/>
          <a:p>
            <a:endParaRPr lang="en-US"/>
          </a:p>
        </p:txBody>
      </p:sp>
      <p:sp>
        <p:nvSpPr>
          <p:cNvPr id="9" name="TextBox 8">
            <a:extLst>
              <a:ext uri="{FF2B5EF4-FFF2-40B4-BE49-F238E27FC236}">
                <a16:creationId xmlns:a16="http://schemas.microsoft.com/office/drawing/2014/main" id="{8E33D676-E42D-73DC-E8A1-BEBBEF61E5F2}"/>
              </a:ext>
            </a:extLst>
          </p:cNvPr>
          <p:cNvSpPr txBox="1"/>
          <p:nvPr/>
        </p:nvSpPr>
        <p:spPr>
          <a:xfrm>
            <a:off x="790220" y="1632243"/>
            <a:ext cx="1875984" cy="1835118"/>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10" name="TextBox 9">
            <a:extLst>
              <a:ext uri="{FF2B5EF4-FFF2-40B4-BE49-F238E27FC236}">
                <a16:creationId xmlns:a16="http://schemas.microsoft.com/office/drawing/2014/main" id="{A43E4BD1-F54D-5482-0425-DCBEADB611FA}"/>
              </a:ext>
            </a:extLst>
          </p:cNvPr>
          <p:cNvSpPr txBox="1"/>
          <p:nvPr/>
        </p:nvSpPr>
        <p:spPr>
          <a:xfrm>
            <a:off x="3331538" y="1632243"/>
            <a:ext cx="1875984" cy="1835118"/>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11" name="TextBox 10">
            <a:extLst>
              <a:ext uri="{FF2B5EF4-FFF2-40B4-BE49-F238E27FC236}">
                <a16:creationId xmlns:a16="http://schemas.microsoft.com/office/drawing/2014/main" id="{0B280BD8-F342-B0F6-F263-A3D0D496CF9D}"/>
              </a:ext>
            </a:extLst>
          </p:cNvPr>
          <p:cNvSpPr txBox="1"/>
          <p:nvPr/>
        </p:nvSpPr>
        <p:spPr>
          <a:xfrm>
            <a:off x="790220" y="4585810"/>
            <a:ext cx="1875984" cy="1835118"/>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354E7027-0096-9EDB-B1AF-B2994E5DFE25}"/>
              </a:ext>
            </a:extLst>
          </p:cNvPr>
          <p:cNvSpPr txBox="1"/>
          <p:nvPr/>
        </p:nvSpPr>
        <p:spPr>
          <a:xfrm>
            <a:off x="3331538" y="4585810"/>
            <a:ext cx="1875984" cy="1835118"/>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37446872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750"/>
                                        <p:tgtEl>
                                          <p:spTgt spid="3"/>
                                        </p:tgtEl>
                                      </p:cBhvr>
                                    </p:animEffect>
                                  </p:childTnLst>
                                </p:cTn>
                              </p:par>
                            </p:childTnLst>
                          </p:cTn>
                        </p:par>
                        <p:par>
                          <p:cTn id="8" fill="hold">
                            <p:stCondLst>
                              <p:cond delay="75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750"/>
                                        <p:tgtEl>
                                          <p:spTgt spid="6"/>
                                        </p:tgtEl>
                                      </p:cBhvr>
                                    </p:animEffect>
                                  </p:childTnLst>
                                </p:cTn>
                              </p:par>
                            </p:childTnLst>
                          </p:cTn>
                        </p:par>
                        <p:par>
                          <p:cTn id="12" fill="hold">
                            <p:stCondLst>
                              <p:cond delay="15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750"/>
                                        <p:tgtEl>
                                          <p:spTgt spid="4"/>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up)">
                                      <p:cBhvr>
                                        <p:cTn id="19" dur="750"/>
                                        <p:tgtEl>
                                          <p:spTgt spid="2"/>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750"/>
                                        <p:tgtEl>
                                          <p:spTgt spid="5"/>
                                        </p:tgtEl>
                                      </p:cBhvr>
                                    </p:animEffect>
                                  </p:childTnLst>
                                </p:cTn>
                              </p:par>
                            </p:childTnLst>
                          </p:cTn>
                        </p:par>
                        <p:par>
                          <p:cTn id="24" fill="hold">
                            <p:stCondLst>
                              <p:cond delay="3750"/>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750"/>
                                        <p:tgtEl>
                                          <p:spTgt spid="8"/>
                                        </p:tgtEl>
                                      </p:cBhvr>
                                    </p:animEffect>
                                  </p:childTnLst>
                                </p:cTn>
                              </p:par>
                            </p:childTnLst>
                          </p:cTn>
                        </p:par>
                        <p:par>
                          <p:cTn id="28" fill="hold">
                            <p:stCondLst>
                              <p:cond delay="4500"/>
                            </p:stCondLst>
                            <p:childTnLst>
                              <p:par>
                                <p:cTn id="29" presetID="22" presetClass="entr" presetSubtype="1"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750"/>
                                        <p:tgtEl>
                                          <p:spTgt spid="7"/>
                                        </p:tgtEl>
                                      </p:cBhvr>
                                    </p:animEffect>
                                  </p:childTnLst>
                                </p:cTn>
                              </p:par>
                            </p:childTnLst>
                          </p:cTn>
                        </p:par>
                        <p:par>
                          <p:cTn id="32" fill="hold">
                            <p:stCondLst>
                              <p:cond delay="5250"/>
                            </p:stCondLst>
                            <p:childTnLst>
                              <p:par>
                                <p:cTn id="33" presetID="2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750"/>
                                        <p:tgtEl>
                                          <p:spTgt spid="10"/>
                                        </p:tgtEl>
                                      </p:cBhvr>
                                    </p:animEffect>
                                  </p:childTnLst>
                                </p:cTn>
                              </p:par>
                            </p:childTnLst>
                          </p:cTn>
                        </p:par>
                        <p:par>
                          <p:cTn id="36" fill="hold">
                            <p:stCondLst>
                              <p:cond delay="6000"/>
                            </p:stCondLst>
                            <p:childTnLst>
                              <p:par>
                                <p:cTn id="37" presetID="2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750"/>
                                        <p:tgtEl>
                                          <p:spTgt spid="9"/>
                                        </p:tgtEl>
                                      </p:cBhvr>
                                    </p:animEffect>
                                  </p:childTnLst>
                                </p:cTn>
                              </p:par>
                            </p:childTnLst>
                          </p:cTn>
                        </p:par>
                        <p:par>
                          <p:cTn id="40" fill="hold">
                            <p:stCondLst>
                              <p:cond delay="6750"/>
                            </p:stCondLst>
                            <p:childTnLst>
                              <p:par>
                                <p:cTn id="41" presetID="22" presetClass="entr" presetSubtype="4"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750"/>
                                        <p:tgtEl>
                                          <p:spTgt spid="12"/>
                                        </p:tgtEl>
                                      </p:cBhvr>
                                    </p:animEffect>
                                  </p:childTnLst>
                                </p:cTn>
                              </p:par>
                            </p:childTnLst>
                          </p:cTn>
                        </p:par>
                        <p:par>
                          <p:cTn id="44" fill="hold">
                            <p:stCondLst>
                              <p:cond delay="7500"/>
                            </p:stCondLst>
                            <p:childTnLst>
                              <p:par>
                                <p:cTn id="45" presetID="2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 grpId="0" animBg="1"/>
      <p:bldP spid="5" grpId="0" animBg="1"/>
      <p:bldP spid="7" grpId="0" animBg="1"/>
      <p:bldP spid="8" grpId="0" animBg="1"/>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A2FB2BE9-9AF1-F2B6-863D-13CAC655E3FB}"/>
              </a:ext>
            </a:extLst>
          </p:cNvPr>
          <p:cNvGrpSpPr/>
          <p:nvPr/>
        </p:nvGrpSpPr>
        <p:grpSpPr>
          <a:xfrm>
            <a:off x="3273117" y="28623"/>
            <a:ext cx="1383876" cy="2156913"/>
            <a:chOff x="3294143" y="618483"/>
            <a:chExt cx="1383876" cy="2156913"/>
          </a:xfrm>
        </p:grpSpPr>
        <p:sp>
          <p:nvSpPr>
            <p:cNvPr id="23" name="Freeform: Shape 22">
              <a:extLst>
                <a:ext uri="{FF2B5EF4-FFF2-40B4-BE49-F238E27FC236}">
                  <a16:creationId xmlns:a16="http://schemas.microsoft.com/office/drawing/2014/main" id="{23825FA6-3438-2062-0056-562BD43D0466}"/>
                </a:ext>
              </a:extLst>
            </p:cNvPr>
            <p:cNvSpPr/>
            <p:nvPr/>
          </p:nvSpPr>
          <p:spPr>
            <a:xfrm>
              <a:off x="4406373" y="618483"/>
              <a:ext cx="14639" cy="910402"/>
            </a:xfrm>
            <a:custGeom>
              <a:avLst/>
              <a:gdLst>
                <a:gd name="connsiteX0" fmla="*/ 0 w 11144"/>
                <a:gd name="connsiteY0" fmla="*/ 0 h 693039"/>
                <a:gd name="connsiteX1" fmla="*/ 11144 w 11144"/>
                <a:gd name="connsiteY1" fmla="*/ 0 h 693039"/>
                <a:gd name="connsiteX2" fmla="*/ 11144 w 11144"/>
                <a:gd name="connsiteY2" fmla="*/ 693039 h 693039"/>
                <a:gd name="connsiteX3" fmla="*/ 0 w 11144"/>
                <a:gd name="connsiteY3" fmla="*/ 693039 h 693039"/>
              </a:gdLst>
              <a:ahLst/>
              <a:cxnLst>
                <a:cxn ang="0">
                  <a:pos x="connsiteX0" y="connsiteY0"/>
                </a:cxn>
                <a:cxn ang="0">
                  <a:pos x="connsiteX1" y="connsiteY1"/>
                </a:cxn>
                <a:cxn ang="0">
                  <a:pos x="connsiteX2" y="connsiteY2"/>
                </a:cxn>
                <a:cxn ang="0">
                  <a:pos x="connsiteX3" y="connsiteY3"/>
                </a:cxn>
              </a:cxnLst>
              <a:rect l="l" t="t" r="r" b="b"/>
              <a:pathLst>
                <a:path w="11144" h="693039">
                  <a:moveTo>
                    <a:pt x="0" y="0"/>
                  </a:moveTo>
                  <a:lnTo>
                    <a:pt x="11144" y="0"/>
                  </a:lnTo>
                  <a:lnTo>
                    <a:pt x="11144" y="693039"/>
                  </a:lnTo>
                  <a:lnTo>
                    <a:pt x="0" y="693039"/>
                  </a:ln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9D37F66-12CC-3C3C-EB73-87D5082F3970}"/>
                </a:ext>
              </a:extLst>
            </p:cNvPr>
            <p:cNvSpPr/>
            <p:nvPr/>
          </p:nvSpPr>
          <p:spPr>
            <a:xfrm>
              <a:off x="4221488" y="2512612"/>
              <a:ext cx="380606" cy="262784"/>
            </a:xfrm>
            <a:custGeom>
              <a:avLst/>
              <a:gdLst>
                <a:gd name="connsiteX0" fmla="*/ 152466 w 289734"/>
                <a:gd name="connsiteY0" fmla="*/ 195739 h 200043"/>
                <a:gd name="connsiteX1" fmla="*/ 255336 w 289734"/>
                <a:gd name="connsiteY1" fmla="*/ 0 h 200043"/>
                <a:gd name="connsiteX2" fmla="*/ 34451 w 289734"/>
                <a:gd name="connsiteY2" fmla="*/ 0 h 200043"/>
                <a:gd name="connsiteX3" fmla="*/ 137035 w 289734"/>
                <a:gd name="connsiteY3" fmla="*/ 195453 h 200043"/>
                <a:gd name="connsiteX4" fmla="*/ 152466 w 289734"/>
                <a:gd name="connsiteY4" fmla="*/ 195739 h 20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34" h="200043">
                  <a:moveTo>
                    <a:pt x="152466" y="195739"/>
                  </a:moveTo>
                  <a:cubicBezTo>
                    <a:pt x="208092" y="134017"/>
                    <a:pt x="356396" y="84772"/>
                    <a:pt x="255336" y="0"/>
                  </a:cubicBezTo>
                  <a:lnTo>
                    <a:pt x="34451" y="0"/>
                  </a:lnTo>
                  <a:cubicBezTo>
                    <a:pt x="-66133" y="94107"/>
                    <a:pt x="79981" y="131921"/>
                    <a:pt x="137035" y="195453"/>
                  </a:cubicBezTo>
                  <a:cubicBezTo>
                    <a:pt x="141512" y="200882"/>
                    <a:pt x="145989" y="202121"/>
                    <a:pt x="152466" y="195739"/>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C9C26919-B477-75D6-4598-E281DFDDF351}"/>
                </a:ext>
              </a:extLst>
            </p:cNvPr>
            <p:cNvSpPr/>
            <p:nvPr/>
          </p:nvSpPr>
          <p:spPr>
            <a:xfrm>
              <a:off x="4151066" y="1687762"/>
              <a:ext cx="520953" cy="373026"/>
            </a:xfrm>
            <a:custGeom>
              <a:avLst/>
              <a:gdLst>
                <a:gd name="connsiteX0" fmla="*/ 187311 w 396572"/>
                <a:gd name="connsiteY0" fmla="*/ 6501 h 283964"/>
                <a:gd name="connsiteX1" fmla="*/ 47103 w 396572"/>
                <a:gd name="connsiteY1" fmla="*/ 283965 h 283964"/>
                <a:gd name="connsiteX2" fmla="*/ 349521 w 396572"/>
                <a:gd name="connsiteY2" fmla="*/ 283965 h 283964"/>
                <a:gd name="connsiteX3" fmla="*/ 208932 w 396572"/>
                <a:gd name="connsiteY3" fmla="*/ 6120 h 283964"/>
                <a:gd name="connsiteX4" fmla="*/ 187311 w 396572"/>
                <a:gd name="connsiteY4" fmla="*/ 6501 h 283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72" h="283964">
                  <a:moveTo>
                    <a:pt x="187311" y="6501"/>
                  </a:moveTo>
                  <a:cubicBezTo>
                    <a:pt x="109396" y="96703"/>
                    <a:pt x="-90438" y="150329"/>
                    <a:pt x="47103" y="283965"/>
                  </a:cubicBezTo>
                  <a:lnTo>
                    <a:pt x="349521" y="283965"/>
                  </a:lnTo>
                  <a:cubicBezTo>
                    <a:pt x="487729" y="163569"/>
                    <a:pt x="284942" y="93465"/>
                    <a:pt x="208932" y="6120"/>
                  </a:cubicBezTo>
                  <a:cubicBezTo>
                    <a:pt x="200169" y="-2928"/>
                    <a:pt x="193883" y="-1214"/>
                    <a:pt x="187311" y="6501"/>
                  </a:cubicBezTo>
                  <a:close/>
                </a:path>
              </a:pathLst>
            </a:custGeom>
            <a:solidFill>
              <a:srgbClr val="E6BF57"/>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E1481A92-8A77-B1BF-4224-C0A87DF9CFC2}"/>
                </a:ext>
              </a:extLst>
            </p:cNvPr>
            <p:cNvSpPr/>
            <p:nvPr/>
          </p:nvSpPr>
          <p:spPr>
            <a:xfrm>
              <a:off x="4174898" y="2049521"/>
              <a:ext cx="473208" cy="468604"/>
            </a:xfrm>
            <a:custGeom>
              <a:avLst/>
              <a:gdLst>
                <a:gd name="connsiteX0" fmla="*/ 294137 w 360227"/>
                <a:gd name="connsiteY0" fmla="*/ 356716 h 356722"/>
                <a:gd name="connsiteX1" fmla="*/ 66108 w 360227"/>
                <a:gd name="connsiteY1" fmla="*/ 356716 h 356722"/>
                <a:gd name="connsiteX2" fmla="*/ 56583 w 360227"/>
                <a:gd name="connsiteY2" fmla="*/ 349001 h 356722"/>
                <a:gd name="connsiteX3" fmla="*/ 291 w 360227"/>
                <a:gd name="connsiteY3" fmla="*/ 11816 h 356722"/>
                <a:gd name="connsiteX4" fmla="*/ 7244 w 360227"/>
                <a:gd name="connsiteY4" fmla="*/ 281 h 356722"/>
                <a:gd name="connsiteX5" fmla="*/ 9816 w 360227"/>
                <a:gd name="connsiteY5" fmla="*/ 5 h 356722"/>
                <a:gd name="connsiteX6" fmla="*/ 350430 w 360227"/>
                <a:gd name="connsiteY6" fmla="*/ 5 h 356722"/>
                <a:gd name="connsiteX7" fmla="*/ 360231 w 360227"/>
                <a:gd name="connsiteY7" fmla="*/ 9244 h 356722"/>
                <a:gd name="connsiteX8" fmla="*/ 359955 w 360227"/>
                <a:gd name="connsiteY8" fmla="*/ 11816 h 356722"/>
                <a:gd name="connsiteX9" fmla="*/ 303852 w 360227"/>
                <a:gd name="connsiteY9" fmla="*/ 348906 h 356722"/>
                <a:gd name="connsiteX10" fmla="*/ 294137 w 360227"/>
                <a:gd name="connsiteY10" fmla="*/ 356716 h 35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227" h="356722">
                  <a:moveTo>
                    <a:pt x="294137" y="356716"/>
                  </a:moveTo>
                  <a:lnTo>
                    <a:pt x="66108" y="356716"/>
                  </a:lnTo>
                  <a:cubicBezTo>
                    <a:pt x="61546" y="356621"/>
                    <a:pt x="57622" y="353449"/>
                    <a:pt x="56583" y="349001"/>
                  </a:cubicBezTo>
                  <a:lnTo>
                    <a:pt x="291" y="11816"/>
                  </a:lnTo>
                  <a:cubicBezTo>
                    <a:pt x="-976" y="6711"/>
                    <a:pt x="2138" y="1548"/>
                    <a:pt x="7244" y="281"/>
                  </a:cubicBezTo>
                  <a:cubicBezTo>
                    <a:pt x="8082" y="72"/>
                    <a:pt x="8949" y="-24"/>
                    <a:pt x="9816" y="5"/>
                  </a:cubicBezTo>
                  <a:lnTo>
                    <a:pt x="350430" y="5"/>
                  </a:lnTo>
                  <a:cubicBezTo>
                    <a:pt x="355687" y="-147"/>
                    <a:pt x="360078" y="3986"/>
                    <a:pt x="360231" y="9244"/>
                  </a:cubicBezTo>
                  <a:cubicBezTo>
                    <a:pt x="360259" y="10111"/>
                    <a:pt x="360164" y="10978"/>
                    <a:pt x="359955" y="11816"/>
                  </a:cubicBezTo>
                  <a:lnTo>
                    <a:pt x="303852" y="348906"/>
                  </a:lnTo>
                  <a:cubicBezTo>
                    <a:pt x="303005" y="353563"/>
                    <a:pt x="298861" y="356888"/>
                    <a:pt x="294137" y="356716"/>
                  </a:cubicBezTo>
                  <a:close/>
                </a:path>
              </a:pathLst>
            </a:custGeom>
            <a:solidFill>
              <a:srgbClr val="CDA046"/>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7B52C2D-9CA5-A393-1F5F-38A4DCC19303}"/>
                </a:ext>
              </a:extLst>
            </p:cNvPr>
            <p:cNvSpPr/>
            <p:nvPr/>
          </p:nvSpPr>
          <p:spPr>
            <a:xfrm>
              <a:off x="4309687" y="2076804"/>
              <a:ext cx="202752" cy="431803"/>
            </a:xfrm>
            <a:custGeom>
              <a:avLst/>
              <a:gdLst>
                <a:gd name="connsiteX0" fmla="*/ 76 w 154344"/>
                <a:gd name="connsiteY0" fmla="*/ 46768 h 328707"/>
                <a:gd name="connsiteX1" fmla="*/ 76 w 154344"/>
                <a:gd name="connsiteY1" fmla="*/ 46768 h 328707"/>
                <a:gd name="connsiteX2" fmla="*/ 77229 w 154344"/>
                <a:gd name="connsiteY2" fmla="*/ 0 h 328707"/>
                <a:gd name="connsiteX3" fmla="*/ 154286 w 154344"/>
                <a:gd name="connsiteY3" fmla="*/ 46768 h 328707"/>
                <a:gd name="connsiteX4" fmla="*/ 154286 w 154344"/>
                <a:gd name="connsiteY4" fmla="*/ 46768 h 328707"/>
                <a:gd name="connsiteX5" fmla="*/ 126283 w 154344"/>
                <a:gd name="connsiteY5" fmla="*/ 328708 h 328707"/>
                <a:gd name="connsiteX6" fmla="*/ 28080 w 154344"/>
                <a:gd name="connsiteY6" fmla="*/ 328708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44" h="328707">
                  <a:moveTo>
                    <a:pt x="76" y="46768"/>
                  </a:moveTo>
                  <a:lnTo>
                    <a:pt x="76" y="46768"/>
                  </a:lnTo>
                  <a:cubicBezTo>
                    <a:pt x="-1733" y="7144"/>
                    <a:pt x="32652" y="25813"/>
                    <a:pt x="77229" y="0"/>
                  </a:cubicBezTo>
                  <a:cubicBezTo>
                    <a:pt x="116662" y="27432"/>
                    <a:pt x="156191" y="7144"/>
                    <a:pt x="154286" y="46768"/>
                  </a:cubicBezTo>
                  <a:lnTo>
                    <a:pt x="154286" y="46768"/>
                  </a:lnTo>
                  <a:lnTo>
                    <a:pt x="126283" y="328708"/>
                  </a:lnTo>
                  <a:lnTo>
                    <a:pt x="28080" y="328708"/>
                  </a:lnTo>
                  <a:close/>
                </a:path>
              </a:pathLst>
            </a:custGeom>
            <a:solidFill>
              <a:srgbClr val="FFE2B1"/>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7EAFDC-C1D8-217F-2FA5-CFF2C4C8329F}"/>
                </a:ext>
              </a:extLst>
            </p:cNvPr>
            <p:cNvSpPr/>
            <p:nvPr/>
          </p:nvSpPr>
          <p:spPr>
            <a:xfrm>
              <a:off x="4309687" y="2076804"/>
              <a:ext cx="104943" cy="431803"/>
            </a:xfrm>
            <a:custGeom>
              <a:avLst/>
              <a:gdLst>
                <a:gd name="connsiteX0" fmla="*/ 6934 w 79887"/>
                <a:gd name="connsiteY0" fmla="*/ 47053 h 328707"/>
                <a:gd name="connsiteX1" fmla="*/ 79896 w 79887"/>
                <a:gd name="connsiteY1" fmla="*/ 1715 h 328707"/>
                <a:gd name="connsiteX2" fmla="*/ 77229 w 79887"/>
                <a:gd name="connsiteY2" fmla="*/ 0 h 328707"/>
                <a:gd name="connsiteX3" fmla="*/ 76 w 79887"/>
                <a:gd name="connsiteY3" fmla="*/ 46768 h 328707"/>
                <a:gd name="connsiteX4" fmla="*/ 76 w 79887"/>
                <a:gd name="connsiteY4" fmla="*/ 46768 h 328707"/>
                <a:gd name="connsiteX5" fmla="*/ 28080 w 79887"/>
                <a:gd name="connsiteY5" fmla="*/ 328708 h 328707"/>
                <a:gd name="connsiteX6" fmla="*/ 33985 w 79887"/>
                <a:gd name="connsiteY6" fmla="*/ 328708 h 328707"/>
                <a:gd name="connsiteX7" fmla="*/ 6553 w 79887"/>
                <a:gd name="connsiteY7" fmla="*/ 47053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87" h="328707">
                  <a:moveTo>
                    <a:pt x="6934" y="47053"/>
                  </a:moveTo>
                  <a:cubicBezTo>
                    <a:pt x="5125" y="7906"/>
                    <a:pt x="37319" y="24289"/>
                    <a:pt x="79896" y="1715"/>
                  </a:cubicBezTo>
                  <a:lnTo>
                    <a:pt x="77229" y="0"/>
                  </a:lnTo>
                  <a:cubicBezTo>
                    <a:pt x="32652" y="25813"/>
                    <a:pt x="-1733" y="7144"/>
                    <a:pt x="76" y="46768"/>
                  </a:cubicBezTo>
                  <a:lnTo>
                    <a:pt x="76" y="46768"/>
                  </a:lnTo>
                  <a:lnTo>
                    <a:pt x="28080" y="328708"/>
                  </a:lnTo>
                  <a:lnTo>
                    <a:pt x="33985" y="328708"/>
                  </a:lnTo>
                  <a:lnTo>
                    <a:pt x="6553" y="47053"/>
                  </a:lnTo>
                  <a:close/>
                </a:path>
              </a:pathLst>
            </a:custGeom>
            <a:solidFill>
              <a:srgbClr val="E6BF57"/>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0E09478-9A6F-1C03-6E92-5F6387CCD156}"/>
                </a:ext>
              </a:extLst>
            </p:cNvPr>
            <p:cNvSpPr/>
            <p:nvPr/>
          </p:nvSpPr>
          <p:spPr>
            <a:xfrm>
              <a:off x="4493585" y="2091445"/>
              <a:ext cx="122609" cy="415410"/>
            </a:xfrm>
            <a:custGeom>
              <a:avLst/>
              <a:gdLst>
                <a:gd name="connsiteX0" fmla="*/ 92305 w 93335"/>
                <a:gd name="connsiteY0" fmla="*/ 45815 h 316229"/>
                <a:gd name="connsiteX1" fmla="*/ 64778 w 93335"/>
                <a:gd name="connsiteY1" fmla="*/ 0 h 316229"/>
                <a:gd name="connsiteX2" fmla="*/ 26678 w 93335"/>
                <a:gd name="connsiteY2" fmla="*/ 44958 h 316229"/>
                <a:gd name="connsiteX3" fmla="*/ 26678 w 93335"/>
                <a:gd name="connsiteY3" fmla="*/ 44958 h 316229"/>
                <a:gd name="connsiteX4" fmla="*/ 8 w 93335"/>
                <a:gd name="connsiteY4" fmla="*/ 316230 h 316229"/>
                <a:gd name="connsiteX5" fmla="*/ 50396 w 93335"/>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35" h="316229">
                  <a:moveTo>
                    <a:pt x="92305" y="45815"/>
                  </a:moveTo>
                  <a:cubicBezTo>
                    <a:pt x="97735" y="7715"/>
                    <a:pt x="80875" y="24860"/>
                    <a:pt x="64778" y="0"/>
                  </a:cubicBezTo>
                  <a:cubicBezTo>
                    <a:pt x="44775" y="26384"/>
                    <a:pt x="30107" y="6858"/>
                    <a:pt x="26678" y="44958"/>
                  </a:cubicBezTo>
                  <a:lnTo>
                    <a:pt x="26678" y="44958"/>
                  </a:lnTo>
                  <a:lnTo>
                    <a:pt x="8" y="316230"/>
                  </a:lnTo>
                  <a:lnTo>
                    <a:pt x="50396" y="316230"/>
                  </a:lnTo>
                  <a:close/>
                </a:path>
              </a:pathLst>
            </a:custGeom>
            <a:solidFill>
              <a:srgbClr val="FFE2B1"/>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BD46F21-6A86-0779-23BF-BB558907B5DE}"/>
                </a:ext>
              </a:extLst>
            </p:cNvPr>
            <p:cNvSpPr/>
            <p:nvPr/>
          </p:nvSpPr>
          <p:spPr>
            <a:xfrm>
              <a:off x="4552142" y="2091445"/>
              <a:ext cx="64050" cy="415410"/>
            </a:xfrm>
            <a:custGeom>
              <a:avLst/>
              <a:gdLst>
                <a:gd name="connsiteX0" fmla="*/ 20201 w 48758"/>
                <a:gd name="connsiteY0" fmla="*/ 0 h 316229"/>
                <a:gd name="connsiteX1" fmla="*/ 16201 w 48758"/>
                <a:gd name="connsiteY1" fmla="*/ 4763 h 316229"/>
                <a:gd name="connsiteX2" fmla="*/ 41918 w 48758"/>
                <a:gd name="connsiteY2" fmla="*/ 48196 h 316229"/>
                <a:gd name="connsiteX3" fmla="*/ 8 w 48758"/>
                <a:gd name="connsiteY3" fmla="*/ 316230 h 316229"/>
                <a:gd name="connsiteX4" fmla="*/ 5437 w 48758"/>
                <a:gd name="connsiteY4" fmla="*/ 316230 h 316229"/>
                <a:gd name="connsiteX5" fmla="*/ 47729 w 48758"/>
                <a:gd name="connsiteY5" fmla="*/ 45815 h 316229"/>
                <a:gd name="connsiteX6" fmla="*/ 20201 w 48758"/>
                <a:gd name="connsiteY6" fmla="*/ 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8" h="316229">
                  <a:moveTo>
                    <a:pt x="20201" y="0"/>
                  </a:moveTo>
                  <a:cubicBezTo>
                    <a:pt x="18963" y="1667"/>
                    <a:pt x="17629" y="3258"/>
                    <a:pt x="16201" y="4763"/>
                  </a:cubicBezTo>
                  <a:cubicBezTo>
                    <a:pt x="31727" y="26003"/>
                    <a:pt x="47157" y="11430"/>
                    <a:pt x="41918" y="48196"/>
                  </a:cubicBezTo>
                  <a:lnTo>
                    <a:pt x="8" y="316230"/>
                  </a:lnTo>
                  <a:lnTo>
                    <a:pt x="5437" y="316230"/>
                  </a:lnTo>
                  <a:lnTo>
                    <a:pt x="47729" y="45815"/>
                  </a:lnTo>
                  <a:cubicBezTo>
                    <a:pt x="53158" y="7810"/>
                    <a:pt x="36298" y="24860"/>
                    <a:pt x="20201" y="0"/>
                  </a:cubicBezTo>
                  <a:close/>
                </a:path>
              </a:pathLst>
            </a:custGeom>
            <a:solidFill>
              <a:srgbClr val="E6BF57"/>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BE9FAAA-077C-4A1A-B101-05D15139501F}"/>
                </a:ext>
              </a:extLst>
            </p:cNvPr>
            <p:cNvSpPr/>
            <p:nvPr/>
          </p:nvSpPr>
          <p:spPr>
            <a:xfrm>
              <a:off x="4206056" y="2091445"/>
              <a:ext cx="122489" cy="415410"/>
            </a:xfrm>
            <a:custGeom>
              <a:avLst/>
              <a:gdLst>
                <a:gd name="connsiteX0" fmla="*/ 1051 w 93244"/>
                <a:gd name="connsiteY0" fmla="*/ 45815 h 316229"/>
                <a:gd name="connsiteX1" fmla="*/ 28483 w 93244"/>
                <a:gd name="connsiteY1" fmla="*/ 0 h 316229"/>
                <a:gd name="connsiteX2" fmla="*/ 66583 w 93244"/>
                <a:gd name="connsiteY2" fmla="*/ 44958 h 316229"/>
                <a:gd name="connsiteX3" fmla="*/ 66583 w 93244"/>
                <a:gd name="connsiteY3" fmla="*/ 44958 h 316229"/>
                <a:gd name="connsiteX4" fmla="*/ 93253 w 93244"/>
                <a:gd name="connsiteY4" fmla="*/ 316230 h 316229"/>
                <a:gd name="connsiteX5" fmla="*/ 42865 w 93244"/>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44" h="316229">
                  <a:moveTo>
                    <a:pt x="1051" y="45815"/>
                  </a:moveTo>
                  <a:cubicBezTo>
                    <a:pt x="-4379" y="7715"/>
                    <a:pt x="12385" y="24860"/>
                    <a:pt x="28483" y="0"/>
                  </a:cubicBezTo>
                  <a:cubicBezTo>
                    <a:pt x="48580" y="26384"/>
                    <a:pt x="63154" y="6858"/>
                    <a:pt x="66583" y="44958"/>
                  </a:cubicBezTo>
                  <a:lnTo>
                    <a:pt x="66583" y="44958"/>
                  </a:lnTo>
                  <a:lnTo>
                    <a:pt x="93253" y="316230"/>
                  </a:lnTo>
                  <a:lnTo>
                    <a:pt x="42865" y="316230"/>
                  </a:lnTo>
                  <a:close/>
                </a:path>
              </a:pathLst>
            </a:custGeom>
            <a:solidFill>
              <a:srgbClr val="FFE2B1"/>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734F2B50-AA1D-1093-2471-F1A122A70BE5}"/>
                </a:ext>
              </a:extLst>
            </p:cNvPr>
            <p:cNvSpPr/>
            <p:nvPr/>
          </p:nvSpPr>
          <p:spPr>
            <a:xfrm>
              <a:off x="4207425" y="2151629"/>
              <a:ext cx="55429" cy="355227"/>
            </a:xfrm>
            <a:custGeom>
              <a:avLst/>
              <a:gdLst>
                <a:gd name="connsiteX0" fmla="*/ 42204 w 42195"/>
                <a:gd name="connsiteY0" fmla="*/ 270415 h 270414"/>
                <a:gd name="connsiteX1" fmla="*/ 8 w 42195"/>
                <a:gd name="connsiteY1" fmla="*/ 0 h 270414"/>
              </a:gdLst>
              <a:ahLst/>
              <a:cxnLst>
                <a:cxn ang="0">
                  <a:pos x="connsiteX0" y="connsiteY0"/>
                </a:cxn>
                <a:cxn ang="0">
                  <a:pos x="connsiteX1" y="connsiteY1"/>
                </a:cxn>
              </a:cxnLst>
              <a:rect l="l" t="t" r="r" b="b"/>
              <a:pathLst>
                <a:path w="42195" h="270414">
                  <a:moveTo>
                    <a:pt x="42204" y="270415"/>
                  </a:moveTo>
                  <a:lnTo>
                    <a:pt x="8" y="0"/>
                  </a:lnTo>
                  <a:close/>
                </a:path>
              </a:pathLst>
            </a:custGeom>
            <a:solidFill>
              <a:srgbClr val="FCF4CC"/>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1C7941D-7A65-EC62-C080-64470AFDF597}"/>
                </a:ext>
              </a:extLst>
            </p:cNvPr>
            <p:cNvSpPr/>
            <p:nvPr/>
          </p:nvSpPr>
          <p:spPr>
            <a:xfrm>
              <a:off x="4206056" y="2091445"/>
              <a:ext cx="64931" cy="415410"/>
            </a:xfrm>
            <a:custGeom>
              <a:avLst/>
              <a:gdLst>
                <a:gd name="connsiteX0" fmla="*/ 31816 w 49429"/>
                <a:gd name="connsiteY0" fmla="*/ 4000 h 316229"/>
                <a:gd name="connsiteX1" fmla="*/ 28483 w 49429"/>
                <a:gd name="connsiteY1" fmla="*/ 0 h 316229"/>
                <a:gd name="connsiteX2" fmla="*/ 1051 w 49429"/>
                <a:gd name="connsiteY2" fmla="*/ 45815 h 316229"/>
                <a:gd name="connsiteX3" fmla="*/ 43246 w 49429"/>
                <a:gd name="connsiteY3" fmla="*/ 316230 h 316229"/>
                <a:gd name="connsiteX4" fmla="*/ 49438 w 49429"/>
                <a:gd name="connsiteY4" fmla="*/ 316230 h 316229"/>
                <a:gd name="connsiteX5" fmla="*/ 7242 w 49429"/>
                <a:gd name="connsiteY5" fmla="*/ 45815 h 316229"/>
                <a:gd name="connsiteX6" fmla="*/ 31816 w 49429"/>
                <a:gd name="connsiteY6" fmla="*/ 400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29" h="316229">
                  <a:moveTo>
                    <a:pt x="31816" y="4000"/>
                  </a:moveTo>
                  <a:cubicBezTo>
                    <a:pt x="30673" y="2762"/>
                    <a:pt x="29626" y="1429"/>
                    <a:pt x="28483" y="0"/>
                  </a:cubicBezTo>
                  <a:cubicBezTo>
                    <a:pt x="12385" y="24860"/>
                    <a:pt x="-4379" y="7810"/>
                    <a:pt x="1051" y="45815"/>
                  </a:cubicBezTo>
                  <a:lnTo>
                    <a:pt x="43246" y="316230"/>
                  </a:lnTo>
                  <a:lnTo>
                    <a:pt x="49438" y="316230"/>
                  </a:lnTo>
                  <a:lnTo>
                    <a:pt x="7242" y="45815"/>
                  </a:lnTo>
                  <a:cubicBezTo>
                    <a:pt x="2098" y="10001"/>
                    <a:pt x="16672" y="22955"/>
                    <a:pt x="31816" y="4000"/>
                  </a:cubicBezTo>
                  <a:close/>
                </a:path>
              </a:pathLst>
            </a:custGeom>
            <a:solidFill>
              <a:srgbClr val="E6BF57"/>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C5FD53B-90FE-4C4D-EF76-E1AC5A896B9B}"/>
                </a:ext>
              </a:extLst>
            </p:cNvPr>
            <p:cNvSpPr/>
            <p:nvPr/>
          </p:nvSpPr>
          <p:spPr>
            <a:xfrm>
              <a:off x="4160501" y="2011615"/>
              <a:ext cx="502001" cy="52006"/>
            </a:xfrm>
            <a:custGeom>
              <a:avLst/>
              <a:gdLst>
                <a:gd name="connsiteX0" fmla="*/ 366056 w 382145"/>
                <a:gd name="connsiteY0" fmla="*/ 39529 h 39589"/>
                <a:gd name="connsiteX1" fmla="*/ 16108 w 382145"/>
                <a:gd name="connsiteY1" fmla="*/ 39529 h 39589"/>
                <a:gd name="connsiteX2" fmla="*/ 68 w 382145"/>
                <a:gd name="connsiteY2" fmla="*/ 26165 h 39589"/>
                <a:gd name="connsiteX3" fmla="*/ 11 w 382145"/>
                <a:gd name="connsiteY3" fmla="*/ 24574 h 39589"/>
                <a:gd name="connsiteX4" fmla="*/ 11 w 382145"/>
                <a:gd name="connsiteY4" fmla="*/ 23336 h 39589"/>
                <a:gd name="connsiteX5" fmla="*/ 16108 w 382145"/>
                <a:gd name="connsiteY5" fmla="*/ 6286 h 39589"/>
                <a:gd name="connsiteX6" fmla="*/ 366056 w 382145"/>
                <a:gd name="connsiteY6" fmla="*/ 6286 h 39589"/>
                <a:gd name="connsiteX7" fmla="*/ 382154 w 382145"/>
                <a:gd name="connsiteY7" fmla="*/ 23622 h 39589"/>
                <a:gd name="connsiteX8" fmla="*/ 382154 w 382145"/>
                <a:gd name="connsiteY8" fmla="*/ 24860 h 39589"/>
                <a:gd name="connsiteX9" fmla="*/ 367352 w 382145"/>
                <a:gd name="connsiteY9" fmla="*/ 39586 h 39589"/>
                <a:gd name="connsiteX10" fmla="*/ 366056 w 382145"/>
                <a:gd name="connsiteY10" fmla="*/ 39529 h 3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2145" h="39589">
                  <a:moveTo>
                    <a:pt x="366056" y="39529"/>
                  </a:moveTo>
                  <a:cubicBezTo>
                    <a:pt x="249556" y="31147"/>
                    <a:pt x="132608" y="31147"/>
                    <a:pt x="16108" y="39529"/>
                  </a:cubicBezTo>
                  <a:cubicBezTo>
                    <a:pt x="7983" y="40262"/>
                    <a:pt x="811" y="34280"/>
                    <a:pt x="68" y="26165"/>
                  </a:cubicBezTo>
                  <a:cubicBezTo>
                    <a:pt x="20" y="25632"/>
                    <a:pt x="1" y="25108"/>
                    <a:pt x="11" y="24574"/>
                  </a:cubicBezTo>
                  <a:lnTo>
                    <a:pt x="11" y="23336"/>
                  </a:lnTo>
                  <a:cubicBezTo>
                    <a:pt x="268" y="14392"/>
                    <a:pt x="7192" y="7058"/>
                    <a:pt x="16108" y="6286"/>
                  </a:cubicBezTo>
                  <a:cubicBezTo>
                    <a:pt x="132608" y="-2095"/>
                    <a:pt x="249556" y="-2095"/>
                    <a:pt x="366056" y="6286"/>
                  </a:cubicBezTo>
                  <a:cubicBezTo>
                    <a:pt x="375076" y="7068"/>
                    <a:pt x="382039" y="14564"/>
                    <a:pt x="382154" y="23622"/>
                  </a:cubicBezTo>
                  <a:lnTo>
                    <a:pt x="382154" y="24860"/>
                  </a:lnTo>
                  <a:cubicBezTo>
                    <a:pt x="382134" y="33014"/>
                    <a:pt x="375505" y="39605"/>
                    <a:pt x="367352" y="39586"/>
                  </a:cubicBezTo>
                  <a:cubicBezTo>
                    <a:pt x="366923" y="39586"/>
                    <a:pt x="366485" y="39567"/>
                    <a:pt x="366056" y="39529"/>
                  </a:cubicBezTo>
                  <a:close/>
                </a:path>
              </a:pathLst>
            </a:custGeom>
            <a:solidFill>
              <a:srgbClr val="E6BF57"/>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9FF4975C-2E86-EF6F-6658-E54807E5F271}"/>
                </a:ext>
              </a:extLst>
            </p:cNvPr>
            <p:cNvSpPr/>
            <p:nvPr/>
          </p:nvSpPr>
          <p:spPr>
            <a:xfrm>
              <a:off x="4145110" y="1975244"/>
              <a:ext cx="532909" cy="55717"/>
            </a:xfrm>
            <a:custGeom>
              <a:avLst/>
              <a:gdLst>
                <a:gd name="connsiteX0" fmla="*/ 388630 w 405674"/>
                <a:gd name="connsiteY0" fmla="*/ 42355 h 42414"/>
                <a:gd name="connsiteX1" fmla="*/ 17155 w 405674"/>
                <a:gd name="connsiteY1" fmla="*/ 42355 h 42414"/>
                <a:gd name="connsiteX2" fmla="*/ 68 w 405674"/>
                <a:gd name="connsiteY2" fmla="*/ 27934 h 42414"/>
                <a:gd name="connsiteX3" fmla="*/ 11 w 405674"/>
                <a:gd name="connsiteY3" fmla="*/ 26449 h 42414"/>
                <a:gd name="connsiteX4" fmla="*/ 11 w 405674"/>
                <a:gd name="connsiteY4" fmla="*/ 25115 h 42414"/>
                <a:gd name="connsiteX5" fmla="*/ 17155 w 405674"/>
                <a:gd name="connsiteY5" fmla="*/ 6637 h 42414"/>
                <a:gd name="connsiteX6" fmla="*/ 388630 w 405674"/>
                <a:gd name="connsiteY6" fmla="*/ 6637 h 42414"/>
                <a:gd name="connsiteX7" fmla="*/ 405680 w 405674"/>
                <a:gd name="connsiteY7" fmla="*/ 25115 h 42414"/>
                <a:gd name="connsiteX8" fmla="*/ 405680 w 405674"/>
                <a:gd name="connsiteY8" fmla="*/ 26449 h 42414"/>
                <a:gd name="connsiteX9" fmla="*/ 390212 w 405674"/>
                <a:gd name="connsiteY9" fmla="*/ 42412 h 42414"/>
                <a:gd name="connsiteX10" fmla="*/ 388630 w 405674"/>
                <a:gd name="connsiteY10" fmla="*/ 42355 h 4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74" h="42414">
                  <a:moveTo>
                    <a:pt x="388630" y="42355"/>
                  </a:moveTo>
                  <a:cubicBezTo>
                    <a:pt x="264967" y="33411"/>
                    <a:pt x="140819" y="33411"/>
                    <a:pt x="17155" y="42355"/>
                  </a:cubicBezTo>
                  <a:cubicBezTo>
                    <a:pt x="8450" y="43089"/>
                    <a:pt x="801" y="36640"/>
                    <a:pt x="68" y="27934"/>
                  </a:cubicBezTo>
                  <a:cubicBezTo>
                    <a:pt x="20" y="27439"/>
                    <a:pt x="1" y="26944"/>
                    <a:pt x="11" y="26449"/>
                  </a:cubicBezTo>
                  <a:lnTo>
                    <a:pt x="11" y="25115"/>
                  </a:lnTo>
                  <a:cubicBezTo>
                    <a:pt x="249" y="15514"/>
                    <a:pt x="7602" y="7599"/>
                    <a:pt x="17155" y="6637"/>
                  </a:cubicBezTo>
                  <a:cubicBezTo>
                    <a:pt x="140819" y="-2212"/>
                    <a:pt x="264967" y="-2212"/>
                    <a:pt x="388630" y="6637"/>
                  </a:cubicBezTo>
                  <a:cubicBezTo>
                    <a:pt x="398146" y="7637"/>
                    <a:pt x="405442" y="15542"/>
                    <a:pt x="405680" y="25115"/>
                  </a:cubicBezTo>
                  <a:lnTo>
                    <a:pt x="405680" y="26449"/>
                  </a:lnTo>
                  <a:cubicBezTo>
                    <a:pt x="405814" y="35126"/>
                    <a:pt x="398889" y="42270"/>
                    <a:pt x="390212" y="42412"/>
                  </a:cubicBezTo>
                  <a:cubicBezTo>
                    <a:pt x="389688" y="42422"/>
                    <a:pt x="389155" y="42403"/>
                    <a:pt x="388630" y="42355"/>
                  </a:cubicBezTo>
                  <a:close/>
                </a:path>
              </a:pathLst>
            </a:custGeom>
            <a:solidFill>
              <a:srgbClr val="CDA046"/>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78B7C8A2-C975-F308-1978-2312C1424B7D}"/>
                </a:ext>
              </a:extLst>
            </p:cNvPr>
            <p:cNvSpPr/>
            <p:nvPr/>
          </p:nvSpPr>
          <p:spPr>
            <a:xfrm>
              <a:off x="4228441" y="2502285"/>
              <a:ext cx="367121" cy="40480"/>
            </a:xfrm>
            <a:custGeom>
              <a:avLst/>
              <a:gdLst>
                <a:gd name="connsiteX0" fmla="*/ 267283 w 279469"/>
                <a:gd name="connsiteY0" fmla="*/ 50 h 30815"/>
                <a:gd name="connsiteX1" fmla="*/ 12108 w 279469"/>
                <a:gd name="connsiteY1" fmla="*/ 50 h 30815"/>
                <a:gd name="connsiteX2" fmla="*/ 50 w 279469"/>
                <a:gd name="connsiteY2" fmla="*/ 10194 h 30815"/>
                <a:gd name="connsiteX3" fmla="*/ 12 w 279469"/>
                <a:gd name="connsiteY3" fmla="*/ 11385 h 30815"/>
                <a:gd name="connsiteX4" fmla="*/ 12 w 279469"/>
                <a:gd name="connsiteY4" fmla="*/ 13195 h 30815"/>
                <a:gd name="connsiteX5" fmla="*/ 12108 w 279469"/>
                <a:gd name="connsiteY5" fmla="*/ 26244 h 30815"/>
                <a:gd name="connsiteX6" fmla="*/ 267283 w 279469"/>
                <a:gd name="connsiteY6" fmla="*/ 26244 h 30815"/>
                <a:gd name="connsiteX7" fmla="*/ 279475 w 279469"/>
                <a:gd name="connsiteY7" fmla="*/ 13195 h 30815"/>
                <a:gd name="connsiteX8" fmla="*/ 279475 w 279469"/>
                <a:gd name="connsiteY8" fmla="*/ 11385 h 30815"/>
                <a:gd name="connsiteX9" fmla="*/ 268569 w 279469"/>
                <a:gd name="connsiteY9" fmla="*/ 2 h 30815"/>
                <a:gd name="connsiteX10" fmla="*/ 267283 w 279469"/>
                <a:gd name="connsiteY10" fmla="*/ 50 h 30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9469" h="30815">
                  <a:moveTo>
                    <a:pt x="267283" y="50"/>
                  </a:moveTo>
                  <a:cubicBezTo>
                    <a:pt x="182339" y="6241"/>
                    <a:pt x="97052" y="6241"/>
                    <a:pt x="12108" y="50"/>
                  </a:cubicBezTo>
                  <a:cubicBezTo>
                    <a:pt x="5974" y="-474"/>
                    <a:pt x="574" y="4070"/>
                    <a:pt x="50" y="10194"/>
                  </a:cubicBezTo>
                  <a:cubicBezTo>
                    <a:pt x="12" y="10594"/>
                    <a:pt x="2" y="10985"/>
                    <a:pt x="12" y="11385"/>
                  </a:cubicBezTo>
                  <a:lnTo>
                    <a:pt x="12" y="13195"/>
                  </a:lnTo>
                  <a:cubicBezTo>
                    <a:pt x="126" y="19996"/>
                    <a:pt x="5336" y="25615"/>
                    <a:pt x="12108" y="26244"/>
                  </a:cubicBezTo>
                  <a:cubicBezTo>
                    <a:pt x="97062" y="32340"/>
                    <a:pt x="182330" y="32340"/>
                    <a:pt x="267283" y="26244"/>
                  </a:cubicBezTo>
                  <a:cubicBezTo>
                    <a:pt x="274093" y="25663"/>
                    <a:pt x="279351" y="20024"/>
                    <a:pt x="279475" y="13195"/>
                  </a:cubicBezTo>
                  <a:lnTo>
                    <a:pt x="279475" y="11385"/>
                  </a:lnTo>
                  <a:cubicBezTo>
                    <a:pt x="279609" y="5232"/>
                    <a:pt x="274722" y="136"/>
                    <a:pt x="268569" y="2"/>
                  </a:cubicBezTo>
                  <a:cubicBezTo>
                    <a:pt x="268140" y="-7"/>
                    <a:pt x="267712" y="12"/>
                    <a:pt x="267283" y="50"/>
                  </a:cubicBezTo>
                  <a:close/>
                </a:path>
              </a:pathLst>
            </a:custGeom>
            <a:solidFill>
              <a:srgbClr val="CDA046"/>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D7C1F20D-2CEA-9AE9-A79B-279770BC718E}"/>
                </a:ext>
              </a:extLst>
            </p:cNvPr>
            <p:cNvSpPr/>
            <p:nvPr/>
          </p:nvSpPr>
          <p:spPr>
            <a:xfrm>
              <a:off x="4357077" y="1556420"/>
              <a:ext cx="109864" cy="109861"/>
            </a:xfrm>
            <a:custGeom>
              <a:avLst/>
              <a:gdLst>
                <a:gd name="connsiteX0" fmla="*/ 83635 w 83633"/>
                <a:gd name="connsiteY0" fmla="*/ 42571 h 83631"/>
                <a:gd name="connsiteX1" fmla="*/ 42582 w 83633"/>
                <a:gd name="connsiteY1" fmla="*/ 7 h 83631"/>
                <a:gd name="connsiteX2" fmla="*/ 15 w 83633"/>
                <a:gd name="connsiteY2" fmla="*/ 41058 h 83631"/>
                <a:gd name="connsiteX3" fmla="*/ 41068 w 83633"/>
                <a:gd name="connsiteY3" fmla="*/ 83623 h 83631"/>
                <a:gd name="connsiteX4" fmla="*/ 41153 w 83633"/>
                <a:gd name="connsiteY4" fmla="*/ 83624 h 83631"/>
                <a:gd name="connsiteX5" fmla="*/ 83635 w 83633"/>
                <a:gd name="connsiteY5" fmla="*/ 42679 h 83631"/>
                <a:gd name="connsiteX6" fmla="*/ 83635 w 83633"/>
                <a:gd name="connsiteY6" fmla="*/ 42571 h 83631"/>
                <a:gd name="connsiteX7" fmla="*/ 14102 w 83633"/>
                <a:gd name="connsiteY7" fmla="*/ 41333 h 83631"/>
                <a:gd name="connsiteX8" fmla="*/ 42668 w 83633"/>
                <a:gd name="connsiteY8" fmla="*/ 14296 h 83631"/>
                <a:gd name="connsiteX9" fmla="*/ 69709 w 83633"/>
                <a:gd name="connsiteY9" fmla="*/ 42865 h 83631"/>
                <a:gd name="connsiteX10" fmla="*/ 41439 w 83633"/>
                <a:gd name="connsiteY10" fmla="*/ 69908 h 83631"/>
                <a:gd name="connsiteX11" fmla="*/ 14293 w 83633"/>
                <a:gd name="connsiteY11" fmla="*/ 41333 h 8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633" h="83631">
                  <a:moveTo>
                    <a:pt x="83635" y="42571"/>
                  </a:moveTo>
                  <a:cubicBezTo>
                    <a:pt x="84054" y="19482"/>
                    <a:pt x="65671" y="425"/>
                    <a:pt x="42582" y="7"/>
                  </a:cubicBezTo>
                  <a:cubicBezTo>
                    <a:pt x="19493" y="-411"/>
                    <a:pt x="434" y="17968"/>
                    <a:pt x="15" y="41058"/>
                  </a:cubicBezTo>
                  <a:cubicBezTo>
                    <a:pt x="-395" y="64148"/>
                    <a:pt x="17979" y="83205"/>
                    <a:pt x="41068" y="83623"/>
                  </a:cubicBezTo>
                  <a:cubicBezTo>
                    <a:pt x="41096" y="83623"/>
                    <a:pt x="41125" y="83624"/>
                    <a:pt x="41153" y="83624"/>
                  </a:cubicBezTo>
                  <a:cubicBezTo>
                    <a:pt x="64194" y="84048"/>
                    <a:pt x="83206" y="65716"/>
                    <a:pt x="83635" y="42679"/>
                  </a:cubicBezTo>
                  <a:cubicBezTo>
                    <a:pt x="83635" y="42643"/>
                    <a:pt x="83635" y="42608"/>
                    <a:pt x="83635" y="42571"/>
                  </a:cubicBezTo>
                  <a:close/>
                  <a:moveTo>
                    <a:pt x="14102" y="41333"/>
                  </a:moveTo>
                  <a:cubicBezTo>
                    <a:pt x="14521" y="25978"/>
                    <a:pt x="27314" y="13873"/>
                    <a:pt x="42668" y="14296"/>
                  </a:cubicBezTo>
                  <a:cubicBezTo>
                    <a:pt x="58022" y="14719"/>
                    <a:pt x="70128" y="27510"/>
                    <a:pt x="69709" y="42865"/>
                  </a:cubicBezTo>
                  <a:cubicBezTo>
                    <a:pt x="69290" y="58103"/>
                    <a:pt x="56679" y="70163"/>
                    <a:pt x="41439" y="69908"/>
                  </a:cubicBezTo>
                  <a:cubicBezTo>
                    <a:pt x="26066" y="69493"/>
                    <a:pt x="13921" y="56712"/>
                    <a:pt x="14293" y="41333"/>
                  </a:cubicBezTo>
                  <a:close/>
                </a:path>
              </a:pathLst>
            </a:custGeom>
            <a:solidFill>
              <a:srgbClr val="E6BF57"/>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CE8982BF-97EA-A150-8847-3CD23D733C02}"/>
                </a:ext>
              </a:extLst>
            </p:cNvPr>
            <p:cNvSpPr/>
            <p:nvPr/>
          </p:nvSpPr>
          <p:spPr>
            <a:xfrm>
              <a:off x="4396543" y="1516419"/>
              <a:ext cx="33412" cy="63705"/>
            </a:xfrm>
            <a:custGeom>
              <a:avLst/>
              <a:gdLst>
                <a:gd name="connsiteX0" fmla="*/ 5014 w 25435"/>
                <a:gd name="connsiteY0" fmla="*/ 8729 h 48495"/>
                <a:gd name="connsiteX1" fmla="*/ 8538 w 25435"/>
                <a:gd name="connsiteY1" fmla="*/ 48258 h 48495"/>
                <a:gd name="connsiteX2" fmla="*/ 20635 w 25435"/>
                <a:gd name="connsiteY2" fmla="*/ 9491 h 48495"/>
                <a:gd name="connsiteX3" fmla="*/ 5014 w 25435"/>
                <a:gd name="connsiteY3" fmla="*/ 8729 h 48495"/>
              </a:gdLst>
              <a:ahLst/>
              <a:cxnLst>
                <a:cxn ang="0">
                  <a:pos x="connsiteX0" y="connsiteY0"/>
                </a:cxn>
                <a:cxn ang="0">
                  <a:pos x="connsiteX1" y="connsiteY1"/>
                </a:cxn>
                <a:cxn ang="0">
                  <a:pos x="connsiteX2" y="connsiteY2"/>
                </a:cxn>
                <a:cxn ang="0">
                  <a:pos x="connsiteX3" y="connsiteY3"/>
                </a:cxn>
              </a:cxnLst>
              <a:rect l="l" t="t" r="r" b="b"/>
              <a:pathLst>
                <a:path w="25435" h="48495">
                  <a:moveTo>
                    <a:pt x="5014" y="8729"/>
                  </a:moveTo>
                  <a:cubicBezTo>
                    <a:pt x="5014" y="8729"/>
                    <a:pt x="-8321" y="46067"/>
                    <a:pt x="8538" y="48258"/>
                  </a:cubicBezTo>
                  <a:cubicBezTo>
                    <a:pt x="29589" y="51020"/>
                    <a:pt x="27588" y="29208"/>
                    <a:pt x="20635" y="9491"/>
                  </a:cubicBezTo>
                  <a:cubicBezTo>
                    <a:pt x="13206" y="-11655"/>
                    <a:pt x="4443" y="9205"/>
                    <a:pt x="5014" y="8729"/>
                  </a:cubicBezTo>
                  <a:close/>
                </a:path>
              </a:pathLst>
            </a:custGeom>
            <a:solidFill>
              <a:srgbClr val="CDA046"/>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9C5B64B4-369D-B8EE-E2D8-83E7A7771506}"/>
                </a:ext>
              </a:extLst>
            </p:cNvPr>
            <p:cNvSpPr/>
            <p:nvPr/>
          </p:nvSpPr>
          <p:spPr>
            <a:xfrm>
              <a:off x="4394927" y="1640827"/>
              <a:ext cx="33344" cy="63619"/>
            </a:xfrm>
            <a:custGeom>
              <a:avLst/>
              <a:gdLst>
                <a:gd name="connsiteX0" fmla="*/ 4149 w 25383"/>
                <a:gd name="connsiteY0" fmla="*/ 39562 h 48430"/>
                <a:gd name="connsiteX1" fmla="*/ 9007 w 25383"/>
                <a:gd name="connsiteY1" fmla="*/ 128 h 48430"/>
                <a:gd name="connsiteX2" fmla="*/ 19770 w 25383"/>
                <a:gd name="connsiteY2" fmla="*/ 39276 h 48430"/>
                <a:gd name="connsiteX3" fmla="*/ 4149 w 25383"/>
                <a:gd name="connsiteY3" fmla="*/ 39562 h 48430"/>
              </a:gdLst>
              <a:ahLst/>
              <a:cxnLst>
                <a:cxn ang="0">
                  <a:pos x="connsiteX0" y="connsiteY0"/>
                </a:cxn>
                <a:cxn ang="0">
                  <a:pos x="connsiteX1" y="connsiteY1"/>
                </a:cxn>
                <a:cxn ang="0">
                  <a:pos x="connsiteX2" y="connsiteY2"/>
                </a:cxn>
                <a:cxn ang="0">
                  <a:pos x="connsiteX3" y="connsiteY3"/>
                </a:cxn>
              </a:cxnLst>
              <a:rect l="l" t="t" r="r" b="b"/>
              <a:pathLst>
                <a:path w="25383" h="48430">
                  <a:moveTo>
                    <a:pt x="4149" y="39562"/>
                  </a:moveTo>
                  <a:cubicBezTo>
                    <a:pt x="4149" y="39562"/>
                    <a:pt x="-7852" y="1462"/>
                    <a:pt x="9007" y="128"/>
                  </a:cubicBezTo>
                  <a:cubicBezTo>
                    <a:pt x="30153" y="-1872"/>
                    <a:pt x="27390" y="19940"/>
                    <a:pt x="19770" y="39276"/>
                  </a:cubicBezTo>
                  <a:cubicBezTo>
                    <a:pt x="11674" y="59945"/>
                    <a:pt x="3578" y="39085"/>
                    <a:pt x="4149" y="39562"/>
                  </a:cubicBezTo>
                  <a:close/>
                </a:path>
              </a:pathLst>
            </a:custGeom>
            <a:solidFill>
              <a:srgbClr val="CDA046"/>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3D43547A-F3B8-73EB-DB94-75E1CD6F0052}"/>
                </a:ext>
              </a:extLst>
            </p:cNvPr>
            <p:cNvSpPr/>
            <p:nvPr/>
          </p:nvSpPr>
          <p:spPr>
            <a:xfrm>
              <a:off x="3466941" y="618483"/>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EC8BB484-891C-4EBA-8CBB-44606A556432}"/>
                </a:ext>
              </a:extLst>
            </p:cNvPr>
            <p:cNvSpPr/>
            <p:nvPr/>
          </p:nvSpPr>
          <p:spPr>
            <a:xfrm>
              <a:off x="3344336" y="203476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4A79EAB-1192-67ED-1131-B9A76DFF2981}"/>
                </a:ext>
              </a:extLst>
            </p:cNvPr>
            <p:cNvSpPr/>
            <p:nvPr/>
          </p:nvSpPr>
          <p:spPr>
            <a:xfrm>
              <a:off x="3298191" y="148969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CADA648-F691-F922-3A2E-786E93FB9A62}"/>
                </a:ext>
              </a:extLst>
            </p:cNvPr>
            <p:cNvSpPr/>
            <p:nvPr/>
          </p:nvSpPr>
          <p:spPr>
            <a:xfrm>
              <a:off x="3313757" y="172870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50D24932-B4B4-666F-7A3A-03B5CCA9CE0C}"/>
                </a:ext>
              </a:extLst>
            </p:cNvPr>
            <p:cNvSpPr/>
            <p:nvPr/>
          </p:nvSpPr>
          <p:spPr>
            <a:xfrm>
              <a:off x="3403315" y="174672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40E50029-F626-F9AD-7ABD-6D3AB87C3DE3}"/>
                </a:ext>
              </a:extLst>
            </p:cNvPr>
            <p:cNvSpPr/>
            <p:nvPr/>
          </p:nvSpPr>
          <p:spPr>
            <a:xfrm>
              <a:off x="3403064" y="174672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319925E1-6507-8FE8-66AD-36C1A3F1B75C}"/>
                </a:ext>
              </a:extLst>
            </p:cNvPr>
            <p:cNvSpPr/>
            <p:nvPr/>
          </p:nvSpPr>
          <p:spPr>
            <a:xfrm>
              <a:off x="3524247" y="175648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75C61C50-AC2A-1020-5EAD-8B630CC8D8B3}"/>
                </a:ext>
              </a:extLst>
            </p:cNvPr>
            <p:cNvSpPr/>
            <p:nvPr/>
          </p:nvSpPr>
          <p:spPr>
            <a:xfrm>
              <a:off x="3563286" y="175711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9AA962E4-F8AC-05D8-5EA2-738B5203D870}"/>
                </a:ext>
              </a:extLst>
            </p:cNvPr>
            <p:cNvSpPr/>
            <p:nvPr/>
          </p:nvSpPr>
          <p:spPr>
            <a:xfrm>
              <a:off x="3334558" y="175648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B52AABD-3743-E903-C229-26960759C1D1}"/>
                </a:ext>
              </a:extLst>
            </p:cNvPr>
            <p:cNvSpPr/>
            <p:nvPr/>
          </p:nvSpPr>
          <p:spPr>
            <a:xfrm>
              <a:off x="3335435" y="179627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1A9F1701-3148-03AA-F56E-5A3E154971EF}"/>
                </a:ext>
              </a:extLst>
            </p:cNvPr>
            <p:cNvSpPr/>
            <p:nvPr/>
          </p:nvSpPr>
          <p:spPr>
            <a:xfrm>
              <a:off x="3334558" y="175648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FAE467D8-B0B4-87D9-93F0-82427475EAF4}"/>
                </a:ext>
              </a:extLst>
            </p:cNvPr>
            <p:cNvSpPr/>
            <p:nvPr/>
          </p:nvSpPr>
          <p:spPr>
            <a:xfrm>
              <a:off x="3304404" y="170377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BA271938-8000-7A6F-CA58-D0626A7A2B36}"/>
                </a:ext>
              </a:extLst>
            </p:cNvPr>
            <p:cNvSpPr/>
            <p:nvPr/>
          </p:nvSpPr>
          <p:spPr>
            <a:xfrm>
              <a:off x="3294143" y="167972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B6D5ED95-F348-2D89-0FE8-08721CDFBD49}"/>
                </a:ext>
              </a:extLst>
            </p:cNvPr>
            <p:cNvSpPr/>
            <p:nvPr/>
          </p:nvSpPr>
          <p:spPr>
            <a:xfrm>
              <a:off x="3348949" y="202796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DF9A9008-0E42-FD68-6756-8D53BE134FD4}"/>
                </a:ext>
              </a:extLst>
            </p:cNvPr>
            <p:cNvSpPr/>
            <p:nvPr/>
          </p:nvSpPr>
          <p:spPr>
            <a:xfrm>
              <a:off x="3434541" y="140290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CF94BF3C-8F6D-7911-A018-74DF05CED4CB}"/>
                </a:ext>
              </a:extLst>
            </p:cNvPr>
            <p:cNvSpPr/>
            <p:nvPr/>
          </p:nvSpPr>
          <p:spPr>
            <a:xfrm>
              <a:off x="3460387" y="137709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C46D184-9179-28C8-7746-60C7592DEF13}"/>
                </a:ext>
              </a:extLst>
            </p:cNvPr>
            <p:cNvSpPr/>
            <p:nvPr/>
          </p:nvSpPr>
          <p:spPr>
            <a:xfrm>
              <a:off x="3459364" y="145870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58" name="Group 57">
            <a:extLst>
              <a:ext uri="{FF2B5EF4-FFF2-40B4-BE49-F238E27FC236}">
                <a16:creationId xmlns:a16="http://schemas.microsoft.com/office/drawing/2014/main" id="{B05FE9B9-A339-37A6-D6A9-522B4335D42C}"/>
              </a:ext>
            </a:extLst>
          </p:cNvPr>
          <p:cNvGrpSpPr/>
          <p:nvPr/>
        </p:nvGrpSpPr>
        <p:grpSpPr>
          <a:xfrm>
            <a:off x="0" y="2358932"/>
            <a:ext cx="4434181" cy="4515758"/>
            <a:chOff x="0" y="2358932"/>
            <a:chExt cx="4434181" cy="4515758"/>
          </a:xfrm>
        </p:grpSpPr>
        <p:sp>
          <p:nvSpPr>
            <p:cNvPr id="59" name="Freeform: Shape 58">
              <a:extLst>
                <a:ext uri="{FF2B5EF4-FFF2-40B4-BE49-F238E27FC236}">
                  <a16:creationId xmlns:a16="http://schemas.microsoft.com/office/drawing/2014/main" id="{2DD49EB0-C3E7-0806-2258-E952A6859E94}"/>
                </a:ext>
              </a:extLst>
            </p:cNvPr>
            <p:cNvSpPr/>
            <p:nvPr/>
          </p:nvSpPr>
          <p:spPr>
            <a:xfrm>
              <a:off x="2960115" y="2358932"/>
              <a:ext cx="564174" cy="606459"/>
            </a:xfrm>
            <a:custGeom>
              <a:avLst/>
              <a:gdLst>
                <a:gd name="connsiteX0" fmla="*/ 426117 w 429474"/>
                <a:gd name="connsiteY0" fmla="*/ 438267 h 461663"/>
                <a:gd name="connsiteX1" fmla="*/ 259429 w 429474"/>
                <a:gd name="connsiteY1" fmla="*/ 175758 h 461663"/>
                <a:gd name="connsiteX2" fmla="*/ 60357 w 429474"/>
                <a:gd name="connsiteY2" fmla="*/ 12595 h 461663"/>
                <a:gd name="connsiteX3" fmla="*/ 64 w 429474"/>
                <a:gd name="connsiteY3" fmla="*/ 3070 h 461663"/>
                <a:gd name="connsiteX4" fmla="*/ 117888 w 429474"/>
                <a:gd name="connsiteY4" fmla="*/ 265865 h 461663"/>
                <a:gd name="connsiteX5" fmla="*/ 167704 w 429474"/>
                <a:gd name="connsiteY5" fmla="*/ 376259 h 461663"/>
                <a:gd name="connsiteX6" fmla="*/ 207899 w 429474"/>
                <a:gd name="connsiteY6" fmla="*/ 438172 h 461663"/>
                <a:gd name="connsiteX7" fmla="*/ 426117 w 429474"/>
                <a:gd name="connsiteY7" fmla="*/ 438267 h 461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474" h="461663">
                  <a:moveTo>
                    <a:pt x="426117" y="438267"/>
                  </a:moveTo>
                  <a:cubicBezTo>
                    <a:pt x="352584" y="343017"/>
                    <a:pt x="309245" y="262245"/>
                    <a:pt x="259429" y="175758"/>
                  </a:cubicBezTo>
                  <a:cubicBezTo>
                    <a:pt x="217710" y="103178"/>
                    <a:pt x="134366" y="48218"/>
                    <a:pt x="60357" y="12595"/>
                  </a:cubicBezTo>
                  <a:cubicBezTo>
                    <a:pt x="41307" y="3546"/>
                    <a:pt x="19495" y="-4645"/>
                    <a:pt x="64" y="3070"/>
                  </a:cubicBezTo>
                  <a:cubicBezTo>
                    <a:pt x="-2794" y="4213"/>
                    <a:pt x="105696" y="238528"/>
                    <a:pt x="117888" y="265865"/>
                  </a:cubicBezTo>
                  <a:cubicBezTo>
                    <a:pt x="134461" y="302726"/>
                    <a:pt x="150082" y="339969"/>
                    <a:pt x="167704" y="376259"/>
                  </a:cubicBezTo>
                  <a:cubicBezTo>
                    <a:pt x="176752" y="394833"/>
                    <a:pt x="188278" y="427504"/>
                    <a:pt x="207899" y="438172"/>
                  </a:cubicBezTo>
                  <a:cubicBezTo>
                    <a:pt x="239903" y="455507"/>
                    <a:pt x="459073" y="480939"/>
                    <a:pt x="426117" y="438267"/>
                  </a:cubicBezTo>
                  <a:close/>
                </a:path>
              </a:pathLst>
            </a:custGeom>
            <a:solidFill>
              <a:srgbClr val="B9AD9B"/>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5CC82006-50A6-55AD-F54E-63291EA216B1}"/>
                </a:ext>
              </a:extLst>
            </p:cNvPr>
            <p:cNvSpPr/>
            <p:nvPr/>
          </p:nvSpPr>
          <p:spPr>
            <a:xfrm>
              <a:off x="2960115" y="2360712"/>
              <a:ext cx="354549" cy="541286"/>
            </a:xfrm>
            <a:custGeom>
              <a:avLst/>
              <a:gdLst>
                <a:gd name="connsiteX0" fmla="*/ 220567 w 269898"/>
                <a:gd name="connsiteY0" fmla="*/ 331089 h 412051"/>
                <a:gd name="connsiteX1" fmla="*/ 233521 w 269898"/>
                <a:gd name="connsiteY1" fmla="*/ 313277 h 412051"/>
                <a:gd name="connsiteX2" fmla="*/ 226568 w 269898"/>
                <a:gd name="connsiteY2" fmla="*/ 290608 h 412051"/>
                <a:gd name="connsiteX3" fmla="*/ 175228 w 269898"/>
                <a:gd name="connsiteY3" fmla="*/ 209074 h 412051"/>
                <a:gd name="connsiteX4" fmla="*/ 139700 w 269898"/>
                <a:gd name="connsiteY4" fmla="*/ 225171 h 412051"/>
                <a:gd name="connsiteX5" fmla="*/ 167418 w 269898"/>
                <a:gd name="connsiteY5" fmla="*/ 187833 h 412051"/>
                <a:gd name="connsiteX6" fmla="*/ 130270 w 269898"/>
                <a:gd name="connsiteY6" fmla="*/ 134493 h 412051"/>
                <a:gd name="connsiteX7" fmla="*/ 85598 w 269898"/>
                <a:gd name="connsiteY7" fmla="*/ 79438 h 412051"/>
                <a:gd name="connsiteX8" fmla="*/ 62262 w 269898"/>
                <a:gd name="connsiteY8" fmla="*/ 54673 h 412051"/>
                <a:gd name="connsiteX9" fmla="*/ 36163 w 269898"/>
                <a:gd name="connsiteY9" fmla="*/ 28575 h 412051"/>
                <a:gd name="connsiteX10" fmla="*/ 5874 w 269898"/>
                <a:gd name="connsiteY10" fmla="*/ 0 h 412051"/>
                <a:gd name="connsiteX11" fmla="*/ 64 w 269898"/>
                <a:gd name="connsiteY11" fmla="*/ 1714 h 412051"/>
                <a:gd name="connsiteX12" fmla="*/ 117983 w 269898"/>
                <a:gd name="connsiteY12" fmla="*/ 264509 h 412051"/>
                <a:gd name="connsiteX13" fmla="*/ 167704 w 269898"/>
                <a:gd name="connsiteY13" fmla="*/ 374904 h 412051"/>
                <a:gd name="connsiteX14" fmla="*/ 185801 w 269898"/>
                <a:gd name="connsiteY14" fmla="*/ 412051 h 412051"/>
                <a:gd name="connsiteX15" fmla="*/ 231807 w 269898"/>
                <a:gd name="connsiteY15" fmla="*/ 403574 h 412051"/>
                <a:gd name="connsiteX16" fmla="*/ 269907 w 269898"/>
                <a:gd name="connsiteY16" fmla="*/ 394811 h 412051"/>
                <a:gd name="connsiteX17" fmla="*/ 254476 w 269898"/>
                <a:gd name="connsiteY17" fmla="*/ 355187 h 412051"/>
                <a:gd name="connsiteX18" fmla="*/ 220567 w 269898"/>
                <a:gd name="connsiteY18" fmla="*/ 331089 h 41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898" h="412051">
                  <a:moveTo>
                    <a:pt x="220567" y="331089"/>
                  </a:moveTo>
                  <a:cubicBezTo>
                    <a:pt x="228540" y="328946"/>
                    <a:pt x="233940" y="321526"/>
                    <a:pt x="233521" y="313277"/>
                  </a:cubicBezTo>
                  <a:cubicBezTo>
                    <a:pt x="232950" y="305295"/>
                    <a:pt x="230569" y="297542"/>
                    <a:pt x="226568" y="290608"/>
                  </a:cubicBezTo>
                  <a:cubicBezTo>
                    <a:pt x="212471" y="261556"/>
                    <a:pt x="198660" y="231362"/>
                    <a:pt x="175228" y="209074"/>
                  </a:cubicBezTo>
                  <a:cubicBezTo>
                    <a:pt x="164075" y="215855"/>
                    <a:pt x="152149" y="221256"/>
                    <a:pt x="139700" y="225171"/>
                  </a:cubicBezTo>
                  <a:lnTo>
                    <a:pt x="167418" y="187833"/>
                  </a:lnTo>
                  <a:cubicBezTo>
                    <a:pt x="169609" y="184880"/>
                    <a:pt x="133985" y="139541"/>
                    <a:pt x="130270" y="134493"/>
                  </a:cubicBezTo>
                  <a:cubicBezTo>
                    <a:pt x="116440" y="115300"/>
                    <a:pt x="101524" y="96917"/>
                    <a:pt x="85598" y="79438"/>
                  </a:cubicBezTo>
                  <a:cubicBezTo>
                    <a:pt x="77883" y="71152"/>
                    <a:pt x="70072" y="62865"/>
                    <a:pt x="62262" y="54673"/>
                  </a:cubicBezTo>
                  <a:cubicBezTo>
                    <a:pt x="54451" y="46482"/>
                    <a:pt x="45022" y="37052"/>
                    <a:pt x="36163" y="28575"/>
                  </a:cubicBezTo>
                  <a:cubicBezTo>
                    <a:pt x="26905" y="18202"/>
                    <a:pt x="16770" y="8639"/>
                    <a:pt x="5874" y="0"/>
                  </a:cubicBezTo>
                  <a:cubicBezTo>
                    <a:pt x="3902" y="438"/>
                    <a:pt x="1959" y="1010"/>
                    <a:pt x="64" y="1714"/>
                  </a:cubicBezTo>
                  <a:cubicBezTo>
                    <a:pt x="-2794" y="2857"/>
                    <a:pt x="105696" y="237172"/>
                    <a:pt x="117983" y="264509"/>
                  </a:cubicBezTo>
                  <a:cubicBezTo>
                    <a:pt x="134461" y="301371"/>
                    <a:pt x="150082" y="338614"/>
                    <a:pt x="167704" y="374904"/>
                  </a:cubicBezTo>
                  <a:cubicBezTo>
                    <a:pt x="172657" y="385096"/>
                    <a:pt x="178467" y="399383"/>
                    <a:pt x="185801" y="412051"/>
                  </a:cubicBezTo>
                  <a:lnTo>
                    <a:pt x="231807" y="403574"/>
                  </a:lnTo>
                  <a:cubicBezTo>
                    <a:pt x="244704" y="401574"/>
                    <a:pt x="257439" y="398650"/>
                    <a:pt x="269907" y="394811"/>
                  </a:cubicBezTo>
                  <a:cubicBezTo>
                    <a:pt x="266735" y="380914"/>
                    <a:pt x="261534" y="367570"/>
                    <a:pt x="254476" y="355187"/>
                  </a:cubicBezTo>
                  <a:cubicBezTo>
                    <a:pt x="247266" y="342557"/>
                    <a:pt x="234864" y="333747"/>
                    <a:pt x="220567" y="331089"/>
                  </a:cubicBezTo>
                  <a:close/>
                </a:path>
              </a:pathLst>
            </a:custGeom>
            <a:solidFill>
              <a:srgbClr val="AE9F8E"/>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C23A5C4D-FD19-4A32-8EE7-72D583837F65}"/>
                </a:ext>
              </a:extLst>
            </p:cNvPr>
            <p:cNvSpPr/>
            <p:nvPr/>
          </p:nvSpPr>
          <p:spPr>
            <a:xfrm>
              <a:off x="3380564" y="4646251"/>
              <a:ext cx="557716" cy="1010230"/>
            </a:xfrm>
            <a:custGeom>
              <a:avLst/>
              <a:gdLst>
                <a:gd name="connsiteX0" fmla="*/ 410757 w 424558"/>
                <a:gd name="connsiteY0" fmla="*/ 267635 h 769031"/>
                <a:gd name="connsiteX1" fmla="*/ 275311 w 424558"/>
                <a:gd name="connsiteY1" fmla="*/ 197722 h 769031"/>
                <a:gd name="connsiteX2" fmla="*/ 399803 w 424558"/>
                <a:gd name="connsiteY2" fmla="*/ 348788 h 769031"/>
                <a:gd name="connsiteX3" fmla="*/ 394278 w 424558"/>
                <a:gd name="connsiteY3" fmla="*/ 524620 h 769031"/>
                <a:gd name="connsiteX4" fmla="*/ 363132 w 424558"/>
                <a:gd name="connsiteY4" fmla="*/ 447468 h 769031"/>
                <a:gd name="connsiteX5" fmla="*/ 304934 w 424558"/>
                <a:gd name="connsiteY5" fmla="*/ 614060 h 769031"/>
                <a:gd name="connsiteX6" fmla="*/ 196254 w 424558"/>
                <a:gd name="connsiteY6" fmla="*/ 769032 h 769031"/>
                <a:gd name="connsiteX7" fmla="*/ 191301 w 424558"/>
                <a:gd name="connsiteY7" fmla="*/ 570530 h 769031"/>
                <a:gd name="connsiteX8" fmla="*/ 149200 w 424558"/>
                <a:gd name="connsiteY8" fmla="*/ 493378 h 769031"/>
                <a:gd name="connsiteX9" fmla="*/ 48616 w 424558"/>
                <a:gd name="connsiteY9" fmla="*/ 344788 h 769031"/>
                <a:gd name="connsiteX10" fmla="*/ 110719 w 424558"/>
                <a:gd name="connsiteY10" fmla="*/ 509094 h 769031"/>
                <a:gd name="connsiteX11" fmla="*/ 12612 w 424558"/>
                <a:gd name="connsiteY11" fmla="*/ 358409 h 769031"/>
                <a:gd name="connsiteX12" fmla="*/ 229 w 424558"/>
                <a:gd name="connsiteY12" fmla="*/ 209819 h 769031"/>
                <a:gd name="connsiteX13" fmla="*/ 2325 w 424558"/>
                <a:gd name="connsiteY13" fmla="*/ 32939 h 769031"/>
                <a:gd name="connsiteX14" fmla="*/ 5563 w 424558"/>
                <a:gd name="connsiteY14" fmla="*/ 17128 h 769031"/>
                <a:gd name="connsiteX15" fmla="*/ 41282 w 424558"/>
                <a:gd name="connsiteY15" fmla="*/ 3507 h 769031"/>
                <a:gd name="connsiteX16" fmla="*/ 224829 w 424558"/>
                <a:gd name="connsiteY16" fmla="*/ 5222 h 769031"/>
                <a:gd name="connsiteX17" fmla="*/ 289884 w 424558"/>
                <a:gd name="connsiteY17" fmla="*/ 59609 h 769031"/>
                <a:gd name="connsiteX18" fmla="*/ 410757 w 424558"/>
                <a:gd name="connsiteY18" fmla="*/ 267635 h 76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4558" h="769031">
                  <a:moveTo>
                    <a:pt x="410757" y="267635"/>
                  </a:moveTo>
                  <a:cubicBezTo>
                    <a:pt x="360112" y="257024"/>
                    <a:pt x="313297" y="232860"/>
                    <a:pt x="275311" y="197722"/>
                  </a:cubicBezTo>
                  <a:cubicBezTo>
                    <a:pt x="297600" y="255825"/>
                    <a:pt x="365037" y="294877"/>
                    <a:pt x="399803" y="348788"/>
                  </a:cubicBezTo>
                  <a:cubicBezTo>
                    <a:pt x="434741" y="402833"/>
                    <a:pt x="432540" y="472871"/>
                    <a:pt x="394278" y="524620"/>
                  </a:cubicBezTo>
                  <a:cubicBezTo>
                    <a:pt x="388506" y="497274"/>
                    <a:pt x="377962" y="471156"/>
                    <a:pt x="363132" y="447468"/>
                  </a:cubicBezTo>
                  <a:cubicBezTo>
                    <a:pt x="385801" y="504618"/>
                    <a:pt x="348368" y="565482"/>
                    <a:pt x="304934" y="614060"/>
                  </a:cubicBezTo>
                  <a:cubicBezTo>
                    <a:pt x="261500" y="662637"/>
                    <a:pt x="209017" y="709977"/>
                    <a:pt x="196254" y="769032"/>
                  </a:cubicBezTo>
                  <a:cubicBezTo>
                    <a:pt x="182061" y="703595"/>
                    <a:pt x="211208" y="635015"/>
                    <a:pt x="191301" y="570530"/>
                  </a:cubicBezTo>
                  <a:cubicBezTo>
                    <a:pt x="181080" y="542908"/>
                    <a:pt x="166898" y="516924"/>
                    <a:pt x="149200" y="493378"/>
                  </a:cubicBezTo>
                  <a:lnTo>
                    <a:pt x="48616" y="344788"/>
                  </a:lnTo>
                  <a:cubicBezTo>
                    <a:pt x="48930" y="405234"/>
                    <a:pt x="70971" y="463555"/>
                    <a:pt x="110719" y="509094"/>
                  </a:cubicBezTo>
                  <a:cubicBezTo>
                    <a:pt x="63961" y="469566"/>
                    <a:pt x="29842" y="417159"/>
                    <a:pt x="12612" y="358409"/>
                  </a:cubicBezTo>
                  <a:cubicBezTo>
                    <a:pt x="-819" y="309831"/>
                    <a:pt x="-342" y="259539"/>
                    <a:pt x="229" y="209819"/>
                  </a:cubicBezTo>
                  <a:lnTo>
                    <a:pt x="2325" y="32939"/>
                  </a:lnTo>
                  <a:cubicBezTo>
                    <a:pt x="1858" y="27463"/>
                    <a:pt x="2991" y="21976"/>
                    <a:pt x="5563" y="17128"/>
                  </a:cubicBezTo>
                  <a:cubicBezTo>
                    <a:pt x="11850" y="7603"/>
                    <a:pt x="27566" y="4650"/>
                    <a:pt x="41282" y="3507"/>
                  </a:cubicBezTo>
                  <a:cubicBezTo>
                    <a:pt x="102385" y="-1684"/>
                    <a:pt x="163840" y="-1112"/>
                    <a:pt x="224829" y="5222"/>
                  </a:cubicBezTo>
                  <a:cubicBezTo>
                    <a:pt x="277978" y="10842"/>
                    <a:pt x="289122" y="17890"/>
                    <a:pt x="289884" y="59609"/>
                  </a:cubicBezTo>
                  <a:cubicBezTo>
                    <a:pt x="291504" y="141810"/>
                    <a:pt x="322650" y="219249"/>
                    <a:pt x="410757" y="267635"/>
                  </a:cubicBezTo>
                  <a:close/>
                </a:path>
              </a:pathLst>
            </a:custGeom>
            <a:solidFill>
              <a:srgbClr val="FFFFFF"/>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A1F4CBEE-357C-8963-9DEE-3171BBC88050}"/>
                </a:ext>
              </a:extLst>
            </p:cNvPr>
            <p:cNvSpPr/>
            <p:nvPr/>
          </p:nvSpPr>
          <p:spPr>
            <a:xfrm>
              <a:off x="3380564" y="4646480"/>
              <a:ext cx="374561" cy="1010502"/>
            </a:xfrm>
            <a:custGeom>
              <a:avLst/>
              <a:gdLst>
                <a:gd name="connsiteX0" fmla="*/ 284646 w 285132"/>
                <a:gd name="connsiteY0" fmla="*/ 548259 h 769238"/>
                <a:gd name="connsiteX1" fmla="*/ 257976 w 285132"/>
                <a:gd name="connsiteY1" fmla="*/ 444817 h 769238"/>
                <a:gd name="connsiteX2" fmla="*/ 247594 w 285132"/>
                <a:gd name="connsiteY2" fmla="*/ 498253 h 769238"/>
                <a:gd name="connsiteX3" fmla="*/ 227686 w 285132"/>
                <a:gd name="connsiteY3" fmla="*/ 417005 h 769238"/>
                <a:gd name="connsiteX4" fmla="*/ 134341 w 285132"/>
                <a:gd name="connsiteY4" fmla="*/ 245554 h 769238"/>
                <a:gd name="connsiteX5" fmla="*/ 206445 w 285132"/>
                <a:gd name="connsiteY5" fmla="*/ 290036 h 769238"/>
                <a:gd name="connsiteX6" fmla="*/ 113291 w 285132"/>
                <a:gd name="connsiteY6" fmla="*/ 0 h 769238"/>
                <a:gd name="connsiteX7" fmla="*/ 41282 w 285132"/>
                <a:gd name="connsiteY7" fmla="*/ 3429 h 769238"/>
                <a:gd name="connsiteX8" fmla="*/ 5563 w 285132"/>
                <a:gd name="connsiteY8" fmla="*/ 17050 h 769238"/>
                <a:gd name="connsiteX9" fmla="*/ 2325 w 285132"/>
                <a:gd name="connsiteY9" fmla="*/ 32861 h 769238"/>
                <a:gd name="connsiteX10" fmla="*/ 229 w 285132"/>
                <a:gd name="connsiteY10" fmla="*/ 209740 h 769238"/>
                <a:gd name="connsiteX11" fmla="*/ 12612 w 285132"/>
                <a:gd name="connsiteY11" fmla="*/ 358330 h 769238"/>
                <a:gd name="connsiteX12" fmla="*/ 110719 w 285132"/>
                <a:gd name="connsiteY12" fmla="*/ 509016 h 769238"/>
                <a:gd name="connsiteX13" fmla="*/ 48616 w 285132"/>
                <a:gd name="connsiteY13" fmla="*/ 344709 h 769238"/>
                <a:gd name="connsiteX14" fmla="*/ 149200 w 285132"/>
                <a:gd name="connsiteY14" fmla="*/ 493585 h 769238"/>
                <a:gd name="connsiteX15" fmla="*/ 191301 w 285132"/>
                <a:gd name="connsiteY15" fmla="*/ 570738 h 769238"/>
                <a:gd name="connsiteX16" fmla="*/ 196254 w 285132"/>
                <a:gd name="connsiteY16" fmla="*/ 769239 h 769238"/>
                <a:gd name="connsiteX17" fmla="*/ 282836 w 285132"/>
                <a:gd name="connsiteY17" fmla="*/ 638365 h 769238"/>
                <a:gd name="connsiteX18" fmla="*/ 284646 w 285132"/>
                <a:gd name="connsiteY18" fmla="*/ 548259 h 76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5132" h="769238">
                  <a:moveTo>
                    <a:pt x="284646" y="548259"/>
                  </a:moveTo>
                  <a:cubicBezTo>
                    <a:pt x="286646" y="512350"/>
                    <a:pt x="283503" y="474155"/>
                    <a:pt x="257976" y="444817"/>
                  </a:cubicBezTo>
                  <a:cubicBezTo>
                    <a:pt x="257976" y="463134"/>
                    <a:pt x="254442" y="481269"/>
                    <a:pt x="247594" y="498253"/>
                  </a:cubicBezTo>
                  <a:cubicBezTo>
                    <a:pt x="244850" y="470363"/>
                    <a:pt x="238145" y="443008"/>
                    <a:pt x="227686" y="417005"/>
                  </a:cubicBezTo>
                  <a:cubicBezTo>
                    <a:pt x="200730" y="357759"/>
                    <a:pt x="134341" y="308610"/>
                    <a:pt x="134341" y="245554"/>
                  </a:cubicBezTo>
                  <a:cubicBezTo>
                    <a:pt x="152143" y="268691"/>
                    <a:pt x="177785" y="284512"/>
                    <a:pt x="206445" y="290036"/>
                  </a:cubicBezTo>
                  <a:cubicBezTo>
                    <a:pt x="131579" y="207550"/>
                    <a:pt x="97670" y="101536"/>
                    <a:pt x="113291" y="0"/>
                  </a:cubicBezTo>
                  <a:cubicBezTo>
                    <a:pt x="89288" y="0"/>
                    <a:pt x="65190" y="1429"/>
                    <a:pt x="41282" y="3429"/>
                  </a:cubicBezTo>
                  <a:cubicBezTo>
                    <a:pt x="27566" y="4572"/>
                    <a:pt x="11850" y="7144"/>
                    <a:pt x="5563" y="17050"/>
                  </a:cubicBezTo>
                  <a:cubicBezTo>
                    <a:pt x="2991" y="21898"/>
                    <a:pt x="1858" y="27384"/>
                    <a:pt x="2325" y="32861"/>
                  </a:cubicBezTo>
                  <a:cubicBezTo>
                    <a:pt x="1563" y="91792"/>
                    <a:pt x="867" y="150752"/>
                    <a:pt x="229" y="209740"/>
                  </a:cubicBezTo>
                  <a:cubicBezTo>
                    <a:pt x="-342" y="259461"/>
                    <a:pt x="-819" y="309753"/>
                    <a:pt x="12612" y="358330"/>
                  </a:cubicBezTo>
                  <a:cubicBezTo>
                    <a:pt x="29842" y="417081"/>
                    <a:pt x="63961" y="469487"/>
                    <a:pt x="110719" y="509016"/>
                  </a:cubicBezTo>
                  <a:cubicBezTo>
                    <a:pt x="70971" y="463477"/>
                    <a:pt x="48930" y="405155"/>
                    <a:pt x="48616" y="344709"/>
                  </a:cubicBezTo>
                  <a:lnTo>
                    <a:pt x="149200" y="493585"/>
                  </a:lnTo>
                  <a:cubicBezTo>
                    <a:pt x="166898" y="517131"/>
                    <a:pt x="181071" y="543115"/>
                    <a:pt x="191301" y="570738"/>
                  </a:cubicBezTo>
                  <a:cubicBezTo>
                    <a:pt x="211208" y="635222"/>
                    <a:pt x="181776" y="704088"/>
                    <a:pt x="196254" y="769239"/>
                  </a:cubicBezTo>
                  <a:cubicBezTo>
                    <a:pt x="206922" y="719995"/>
                    <a:pt x="245212" y="678847"/>
                    <a:pt x="282836" y="638365"/>
                  </a:cubicBezTo>
                  <a:cubicBezTo>
                    <a:pt x="278359" y="608647"/>
                    <a:pt x="282931" y="578263"/>
                    <a:pt x="284646" y="548259"/>
                  </a:cubicBezTo>
                  <a:close/>
                </a:path>
              </a:pathLst>
            </a:custGeom>
            <a:solidFill>
              <a:srgbClr val="FFECD4"/>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57A67AE1-8F37-9B09-AA0F-4DD3488F9790}"/>
                </a:ext>
              </a:extLst>
            </p:cNvPr>
            <p:cNvSpPr/>
            <p:nvPr/>
          </p:nvSpPr>
          <p:spPr>
            <a:xfrm>
              <a:off x="3648915" y="3013485"/>
              <a:ext cx="785266" cy="560902"/>
            </a:xfrm>
            <a:custGeom>
              <a:avLst/>
              <a:gdLst>
                <a:gd name="connsiteX0" fmla="*/ 36170 w 597779"/>
                <a:gd name="connsiteY0" fmla="*/ 0 h 426984"/>
                <a:gd name="connsiteX1" fmla="*/ 365640 w 597779"/>
                <a:gd name="connsiteY1" fmla="*/ 220313 h 426984"/>
                <a:gd name="connsiteX2" fmla="*/ 597668 w 597779"/>
                <a:gd name="connsiteY2" fmla="*/ 270034 h 426984"/>
                <a:gd name="connsiteX3" fmla="*/ 104178 w 597779"/>
                <a:gd name="connsiteY3" fmla="*/ 393859 h 426984"/>
                <a:gd name="connsiteX4" fmla="*/ 36170 w 597779"/>
                <a:gd name="connsiteY4" fmla="*/ 0 h 42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779" h="426984">
                  <a:moveTo>
                    <a:pt x="36170" y="0"/>
                  </a:moveTo>
                  <a:cubicBezTo>
                    <a:pt x="125514" y="83344"/>
                    <a:pt x="289725" y="188785"/>
                    <a:pt x="365640" y="220313"/>
                  </a:cubicBezTo>
                  <a:cubicBezTo>
                    <a:pt x="441554" y="251841"/>
                    <a:pt x="590525" y="237554"/>
                    <a:pt x="597668" y="270034"/>
                  </a:cubicBezTo>
                  <a:cubicBezTo>
                    <a:pt x="604812" y="302514"/>
                    <a:pt x="288392" y="505301"/>
                    <a:pt x="104178" y="393859"/>
                  </a:cubicBezTo>
                  <a:cubicBezTo>
                    <a:pt x="-80035" y="282416"/>
                    <a:pt x="36170" y="0"/>
                    <a:pt x="36170" y="0"/>
                  </a:cubicBezTo>
                  <a:close/>
                </a:path>
              </a:pathLst>
            </a:custGeom>
            <a:solidFill>
              <a:srgbClr val="FFFFFF"/>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A9CD3349-62A8-36CE-EB80-AE1E78448215}"/>
                </a:ext>
              </a:extLst>
            </p:cNvPr>
            <p:cNvSpPr/>
            <p:nvPr/>
          </p:nvSpPr>
          <p:spPr>
            <a:xfrm>
              <a:off x="3793218" y="3295961"/>
              <a:ext cx="638178" cy="278169"/>
            </a:xfrm>
            <a:custGeom>
              <a:avLst/>
              <a:gdLst>
                <a:gd name="connsiteX0" fmla="*/ 485819 w 485810"/>
                <a:gd name="connsiteY0" fmla="*/ 62143 h 211755"/>
                <a:gd name="connsiteX1" fmla="*/ 438194 w 485810"/>
                <a:gd name="connsiteY1" fmla="*/ 65477 h 211755"/>
                <a:gd name="connsiteX2" fmla="*/ 380377 w 485810"/>
                <a:gd name="connsiteY2" fmla="*/ 64905 h 211755"/>
                <a:gd name="connsiteX3" fmla="*/ 325799 w 485810"/>
                <a:gd name="connsiteY3" fmla="*/ 74430 h 211755"/>
                <a:gd name="connsiteX4" fmla="*/ 255505 w 485810"/>
                <a:gd name="connsiteY4" fmla="*/ 77478 h 211755"/>
                <a:gd name="connsiteX5" fmla="*/ 270935 w 485810"/>
                <a:gd name="connsiteY5" fmla="*/ 59476 h 211755"/>
                <a:gd name="connsiteX6" fmla="*/ 212451 w 485810"/>
                <a:gd name="connsiteY6" fmla="*/ 50713 h 211755"/>
                <a:gd name="connsiteX7" fmla="*/ 156064 w 485810"/>
                <a:gd name="connsiteY7" fmla="*/ 28710 h 211755"/>
                <a:gd name="connsiteX8" fmla="*/ 189306 w 485810"/>
                <a:gd name="connsiteY8" fmla="*/ 20804 h 211755"/>
                <a:gd name="connsiteX9" fmla="*/ 186543 w 485810"/>
                <a:gd name="connsiteY9" fmla="*/ 19280 h 211755"/>
                <a:gd name="connsiteX10" fmla="*/ 36430 w 485810"/>
                <a:gd name="connsiteY10" fmla="*/ 17185 h 211755"/>
                <a:gd name="connsiteX11" fmla="*/ 16808 w 485810"/>
                <a:gd name="connsiteY11" fmla="*/ 39473 h 211755"/>
                <a:gd name="connsiteX12" fmla="*/ 4902 w 485810"/>
                <a:gd name="connsiteY12" fmla="*/ 81669 h 211755"/>
                <a:gd name="connsiteX13" fmla="*/ 4902 w 485810"/>
                <a:gd name="connsiteY13" fmla="*/ 166727 h 211755"/>
                <a:gd name="connsiteX14" fmla="*/ 12712 w 485810"/>
                <a:gd name="connsiteY14" fmla="*/ 188539 h 211755"/>
                <a:gd name="connsiteX15" fmla="*/ 485819 w 485810"/>
                <a:gd name="connsiteY15" fmla="*/ 62143 h 21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5810" h="211755">
                  <a:moveTo>
                    <a:pt x="485819" y="62143"/>
                  </a:moveTo>
                  <a:cubicBezTo>
                    <a:pt x="480961" y="70906"/>
                    <a:pt x="446671" y="65762"/>
                    <a:pt x="438194" y="65477"/>
                  </a:cubicBezTo>
                  <a:cubicBezTo>
                    <a:pt x="418954" y="63952"/>
                    <a:pt x="399637" y="63762"/>
                    <a:pt x="380377" y="64905"/>
                  </a:cubicBezTo>
                  <a:cubicBezTo>
                    <a:pt x="361918" y="66315"/>
                    <a:pt x="343639" y="69496"/>
                    <a:pt x="325799" y="74430"/>
                  </a:cubicBezTo>
                  <a:cubicBezTo>
                    <a:pt x="303034" y="81564"/>
                    <a:pt x="278803" y="82612"/>
                    <a:pt x="255505" y="77478"/>
                  </a:cubicBezTo>
                  <a:cubicBezTo>
                    <a:pt x="263277" y="74344"/>
                    <a:pt x="269030" y="67629"/>
                    <a:pt x="270935" y="59476"/>
                  </a:cubicBezTo>
                  <a:cubicBezTo>
                    <a:pt x="251885" y="66810"/>
                    <a:pt x="230549" y="59476"/>
                    <a:pt x="212451" y="50713"/>
                  </a:cubicBezTo>
                  <a:cubicBezTo>
                    <a:pt x="194354" y="41950"/>
                    <a:pt x="176257" y="30329"/>
                    <a:pt x="156064" y="28710"/>
                  </a:cubicBezTo>
                  <a:cubicBezTo>
                    <a:pt x="166484" y="23814"/>
                    <a:pt x="177799" y="21119"/>
                    <a:pt x="189306" y="20804"/>
                  </a:cubicBezTo>
                  <a:lnTo>
                    <a:pt x="186543" y="19280"/>
                  </a:lnTo>
                  <a:cubicBezTo>
                    <a:pt x="139795" y="-5666"/>
                    <a:pt x="83855" y="-6447"/>
                    <a:pt x="36430" y="17185"/>
                  </a:cubicBezTo>
                  <a:cubicBezTo>
                    <a:pt x="26514" y="20776"/>
                    <a:pt x="19113" y="29177"/>
                    <a:pt x="16808" y="39473"/>
                  </a:cubicBezTo>
                  <a:cubicBezTo>
                    <a:pt x="11903" y="53256"/>
                    <a:pt x="7921" y="67353"/>
                    <a:pt x="4902" y="81669"/>
                  </a:cubicBezTo>
                  <a:cubicBezTo>
                    <a:pt x="-1623" y="109644"/>
                    <a:pt x="-1623" y="138752"/>
                    <a:pt x="4902" y="166727"/>
                  </a:cubicBezTo>
                  <a:cubicBezTo>
                    <a:pt x="6912" y="174195"/>
                    <a:pt x="9531" y="181491"/>
                    <a:pt x="12712" y="188539"/>
                  </a:cubicBezTo>
                  <a:cubicBezTo>
                    <a:pt x="188258" y="271788"/>
                    <a:pt x="460197" y="107863"/>
                    <a:pt x="485819" y="62143"/>
                  </a:cubicBezTo>
                  <a:close/>
                </a:path>
              </a:pathLst>
            </a:custGeom>
            <a:solidFill>
              <a:srgbClr val="EFD1B4"/>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CA65022-C7B6-3097-C8FA-A8782DBFF19E}"/>
                </a:ext>
              </a:extLst>
            </p:cNvPr>
            <p:cNvSpPr/>
            <p:nvPr/>
          </p:nvSpPr>
          <p:spPr>
            <a:xfrm>
              <a:off x="1" y="2805069"/>
              <a:ext cx="4372765" cy="4069621"/>
            </a:xfrm>
            <a:custGeom>
              <a:avLst/>
              <a:gdLst>
                <a:gd name="connsiteX0" fmla="*/ 2983429 w 3328740"/>
                <a:gd name="connsiteY0" fmla="*/ 611950 h 3097974"/>
                <a:gd name="connsiteX1" fmla="*/ 2917516 w 3328740"/>
                <a:gd name="connsiteY1" fmla="*/ 284290 h 3097974"/>
                <a:gd name="connsiteX2" fmla="*/ 2329823 w 3328740"/>
                <a:gd name="connsiteY2" fmla="*/ 1588 h 3097974"/>
                <a:gd name="connsiteX3" fmla="*/ 1916914 w 3328740"/>
                <a:gd name="connsiteY3" fmla="*/ 137414 h 3097974"/>
                <a:gd name="connsiteX4" fmla="*/ 1916914 w 3328740"/>
                <a:gd name="connsiteY4" fmla="*/ 137414 h 3097974"/>
                <a:gd name="connsiteX5" fmla="*/ 1682409 w 3328740"/>
                <a:gd name="connsiteY5" fmla="*/ 316199 h 3097974"/>
                <a:gd name="connsiteX6" fmla="*/ 1701459 w 3328740"/>
                <a:gd name="connsiteY6" fmla="*/ 335249 h 3097974"/>
                <a:gd name="connsiteX7" fmla="*/ 1556965 w 3328740"/>
                <a:gd name="connsiteY7" fmla="*/ 556610 h 3097974"/>
                <a:gd name="connsiteX8" fmla="*/ 1587540 w 3328740"/>
                <a:gd name="connsiteY8" fmla="*/ 545275 h 3097974"/>
                <a:gd name="connsiteX9" fmla="*/ 1451428 w 3328740"/>
                <a:gd name="connsiteY9" fmla="*/ 741395 h 3097974"/>
                <a:gd name="connsiteX10" fmla="*/ 1491909 w 3328740"/>
                <a:gd name="connsiteY10" fmla="*/ 740347 h 3097974"/>
                <a:gd name="connsiteX11" fmla="*/ 1382467 w 3328740"/>
                <a:gd name="connsiteY11" fmla="*/ 850456 h 3097974"/>
                <a:gd name="connsiteX12" fmla="*/ 1426472 w 3328740"/>
                <a:gd name="connsiteY12" fmla="*/ 848170 h 3097974"/>
                <a:gd name="connsiteX13" fmla="*/ 1193681 w 3328740"/>
                <a:gd name="connsiteY13" fmla="*/ 955040 h 3097974"/>
                <a:gd name="connsiteX14" fmla="*/ 766771 w 3328740"/>
                <a:gd name="connsiteY14" fmla="*/ 955612 h 3097974"/>
                <a:gd name="connsiteX15" fmla="*/ 815920 w 3328740"/>
                <a:gd name="connsiteY15" fmla="*/ 983520 h 3097974"/>
                <a:gd name="connsiteX16" fmla="*/ 458637 w 3328740"/>
                <a:gd name="connsiteY16" fmla="*/ 1019620 h 3097974"/>
                <a:gd name="connsiteX17" fmla="*/ 487212 w 3328740"/>
                <a:gd name="connsiteY17" fmla="*/ 1048195 h 3097974"/>
                <a:gd name="connsiteX18" fmla="*/ 336050 w 3328740"/>
                <a:gd name="connsiteY18" fmla="*/ 1037718 h 3097974"/>
                <a:gd name="connsiteX19" fmla="*/ 355100 w 3328740"/>
                <a:gd name="connsiteY19" fmla="*/ 1077627 h 3097974"/>
                <a:gd name="connsiteX20" fmla="*/ 8 w 3328740"/>
                <a:gd name="connsiteY20" fmla="*/ 1138302 h 3097974"/>
                <a:gd name="connsiteX21" fmla="*/ 8 w 3328740"/>
                <a:gd name="connsiteY21" fmla="*/ 3097975 h 3097974"/>
                <a:gd name="connsiteX22" fmla="*/ 1615924 w 3328740"/>
                <a:gd name="connsiteY22" fmla="*/ 3097975 h 3097974"/>
                <a:gd name="connsiteX23" fmla="*/ 1927964 w 3328740"/>
                <a:gd name="connsiteY23" fmla="*/ 2730405 h 3097974"/>
                <a:gd name="connsiteX24" fmla="*/ 1942632 w 3328740"/>
                <a:gd name="connsiteY24" fmla="*/ 2823464 h 3097974"/>
                <a:gd name="connsiteX25" fmla="*/ 2147039 w 3328740"/>
                <a:gd name="connsiteY25" fmla="*/ 2496281 h 3097974"/>
                <a:gd name="connsiteX26" fmla="*/ 2179995 w 3328740"/>
                <a:gd name="connsiteY26" fmla="*/ 2562956 h 3097974"/>
                <a:gd name="connsiteX27" fmla="*/ 2188568 w 3328740"/>
                <a:gd name="connsiteY27" fmla="*/ 2297208 h 3097974"/>
                <a:gd name="connsiteX28" fmla="*/ 2231525 w 3328740"/>
                <a:gd name="connsiteY28" fmla="*/ 2342357 h 3097974"/>
                <a:gd name="connsiteX29" fmla="*/ 2237716 w 3328740"/>
                <a:gd name="connsiteY29" fmla="*/ 2104708 h 3097974"/>
                <a:gd name="connsiteX30" fmla="*/ 2260767 w 3328740"/>
                <a:gd name="connsiteY30" fmla="*/ 2171383 h 3097974"/>
                <a:gd name="connsiteX31" fmla="*/ 2356017 w 3328740"/>
                <a:gd name="connsiteY31" fmla="*/ 1769428 h 3097974"/>
                <a:gd name="connsiteX32" fmla="*/ 2380115 w 3328740"/>
                <a:gd name="connsiteY32" fmla="*/ 1876108 h 3097974"/>
                <a:gd name="connsiteX33" fmla="*/ 2388212 w 3328740"/>
                <a:gd name="connsiteY33" fmla="*/ 1517206 h 3097974"/>
                <a:gd name="connsiteX34" fmla="*/ 2435265 w 3328740"/>
                <a:gd name="connsiteY34" fmla="*/ 1579880 h 3097974"/>
                <a:gd name="connsiteX35" fmla="*/ 2404690 w 3328740"/>
                <a:gd name="connsiteY35" fmla="*/ 1438815 h 3097974"/>
                <a:gd name="connsiteX36" fmla="*/ 2917325 w 3328740"/>
                <a:gd name="connsiteY36" fmla="*/ 1548638 h 3097974"/>
                <a:gd name="connsiteX37" fmla="*/ 3327948 w 3328740"/>
                <a:gd name="connsiteY37" fmla="*/ 1331564 h 3097974"/>
                <a:gd name="connsiteX38" fmla="*/ 2983429 w 3328740"/>
                <a:gd name="connsiteY38" fmla="*/ 611950 h 309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8740" h="3097974">
                  <a:moveTo>
                    <a:pt x="2983429" y="611950"/>
                  </a:moveTo>
                  <a:cubicBezTo>
                    <a:pt x="2953616" y="528416"/>
                    <a:pt x="2997431" y="406686"/>
                    <a:pt x="2917516" y="284290"/>
                  </a:cubicBezTo>
                  <a:cubicBezTo>
                    <a:pt x="2794834" y="96457"/>
                    <a:pt x="2679391" y="27115"/>
                    <a:pt x="2329823" y="1588"/>
                  </a:cubicBezTo>
                  <a:cubicBezTo>
                    <a:pt x="2167898" y="-10318"/>
                    <a:pt x="2030452" y="45689"/>
                    <a:pt x="1916914" y="137414"/>
                  </a:cubicBezTo>
                  <a:lnTo>
                    <a:pt x="1916914" y="137414"/>
                  </a:lnTo>
                  <a:cubicBezTo>
                    <a:pt x="1850239" y="174181"/>
                    <a:pt x="1741940" y="304483"/>
                    <a:pt x="1682409" y="316199"/>
                  </a:cubicBezTo>
                  <a:cubicBezTo>
                    <a:pt x="1687314" y="323847"/>
                    <a:pt x="1693810" y="330343"/>
                    <a:pt x="1701459" y="335249"/>
                  </a:cubicBezTo>
                  <a:cubicBezTo>
                    <a:pt x="1665378" y="416259"/>
                    <a:pt x="1616601" y="490982"/>
                    <a:pt x="1556965" y="556610"/>
                  </a:cubicBezTo>
                  <a:lnTo>
                    <a:pt x="1587540" y="545275"/>
                  </a:lnTo>
                  <a:cubicBezTo>
                    <a:pt x="1566109" y="621475"/>
                    <a:pt x="1508578" y="686340"/>
                    <a:pt x="1451428" y="741395"/>
                  </a:cubicBezTo>
                  <a:cubicBezTo>
                    <a:pt x="1459810" y="739109"/>
                    <a:pt x="1483527" y="742633"/>
                    <a:pt x="1491909" y="740347"/>
                  </a:cubicBezTo>
                  <a:cubicBezTo>
                    <a:pt x="1474288" y="780543"/>
                    <a:pt x="1412375" y="818357"/>
                    <a:pt x="1382467" y="850456"/>
                  </a:cubicBezTo>
                  <a:cubicBezTo>
                    <a:pt x="1397173" y="851561"/>
                    <a:pt x="1411956" y="850799"/>
                    <a:pt x="1426472" y="848170"/>
                  </a:cubicBezTo>
                  <a:cubicBezTo>
                    <a:pt x="1369322" y="898367"/>
                    <a:pt x="1297694" y="932371"/>
                    <a:pt x="1193681" y="955040"/>
                  </a:cubicBezTo>
                  <a:cubicBezTo>
                    <a:pt x="1062712" y="977138"/>
                    <a:pt x="812110" y="955040"/>
                    <a:pt x="766771" y="955612"/>
                  </a:cubicBezTo>
                  <a:cubicBezTo>
                    <a:pt x="781058" y="972566"/>
                    <a:pt x="791250" y="977138"/>
                    <a:pt x="815920" y="983520"/>
                  </a:cubicBezTo>
                  <a:cubicBezTo>
                    <a:pt x="695714" y="1027145"/>
                    <a:pt x="597702" y="1010762"/>
                    <a:pt x="458637" y="1019620"/>
                  </a:cubicBezTo>
                  <a:cubicBezTo>
                    <a:pt x="471014" y="1025783"/>
                    <a:pt x="481045" y="1035822"/>
                    <a:pt x="487212" y="1048195"/>
                  </a:cubicBezTo>
                  <a:lnTo>
                    <a:pt x="336050" y="1037718"/>
                  </a:lnTo>
                  <a:cubicBezTo>
                    <a:pt x="338343" y="1052605"/>
                    <a:pt x="344968" y="1066483"/>
                    <a:pt x="355100" y="1077627"/>
                  </a:cubicBezTo>
                  <a:cubicBezTo>
                    <a:pt x="153932" y="1110203"/>
                    <a:pt x="8" y="1138302"/>
                    <a:pt x="8" y="1138302"/>
                  </a:cubicBezTo>
                  <a:lnTo>
                    <a:pt x="8" y="3097975"/>
                  </a:lnTo>
                  <a:lnTo>
                    <a:pt x="1615924" y="3097975"/>
                  </a:lnTo>
                  <a:cubicBezTo>
                    <a:pt x="1737082" y="2999963"/>
                    <a:pt x="1840334" y="2871947"/>
                    <a:pt x="1927964" y="2730405"/>
                  </a:cubicBezTo>
                  <a:cubicBezTo>
                    <a:pt x="1925677" y="2762600"/>
                    <a:pt x="1927011" y="2795652"/>
                    <a:pt x="1942632" y="2823464"/>
                  </a:cubicBezTo>
                  <a:cubicBezTo>
                    <a:pt x="1957681" y="2693924"/>
                    <a:pt x="2111701" y="2621820"/>
                    <a:pt x="2147039" y="2496281"/>
                  </a:cubicBezTo>
                  <a:cubicBezTo>
                    <a:pt x="2148324" y="2522113"/>
                    <a:pt x="2160259" y="2546249"/>
                    <a:pt x="2179995" y="2562956"/>
                  </a:cubicBezTo>
                  <a:cubicBezTo>
                    <a:pt x="2162278" y="2485613"/>
                    <a:pt x="2151420" y="2370265"/>
                    <a:pt x="2188568" y="2297208"/>
                  </a:cubicBezTo>
                  <a:cubicBezTo>
                    <a:pt x="2195235" y="2304257"/>
                    <a:pt x="2230097" y="2335308"/>
                    <a:pt x="2231525" y="2342357"/>
                  </a:cubicBezTo>
                  <a:cubicBezTo>
                    <a:pt x="2217133" y="2263566"/>
                    <a:pt x="2219248" y="2182642"/>
                    <a:pt x="2237716" y="2104708"/>
                  </a:cubicBezTo>
                  <a:cubicBezTo>
                    <a:pt x="2237240" y="2122710"/>
                    <a:pt x="2261243" y="2153095"/>
                    <a:pt x="2260767" y="2171383"/>
                  </a:cubicBezTo>
                  <a:cubicBezTo>
                    <a:pt x="2334014" y="2055083"/>
                    <a:pt x="2351445" y="1906874"/>
                    <a:pt x="2356017" y="1769428"/>
                  </a:cubicBezTo>
                  <a:cubicBezTo>
                    <a:pt x="2353493" y="1806576"/>
                    <a:pt x="2361865" y="1843656"/>
                    <a:pt x="2380115" y="1876108"/>
                  </a:cubicBezTo>
                  <a:cubicBezTo>
                    <a:pt x="2394431" y="1757017"/>
                    <a:pt x="2397137" y="1636821"/>
                    <a:pt x="2388212" y="1517206"/>
                  </a:cubicBezTo>
                  <a:cubicBezTo>
                    <a:pt x="2399251" y="1541209"/>
                    <a:pt x="2415291" y="1562583"/>
                    <a:pt x="2435265" y="1579880"/>
                  </a:cubicBezTo>
                  <a:cubicBezTo>
                    <a:pt x="2417434" y="1534846"/>
                    <a:pt x="2407109" y="1487193"/>
                    <a:pt x="2404690" y="1438815"/>
                  </a:cubicBezTo>
                  <a:cubicBezTo>
                    <a:pt x="2498797" y="1434815"/>
                    <a:pt x="2765306" y="1434815"/>
                    <a:pt x="2917325" y="1548638"/>
                  </a:cubicBezTo>
                  <a:cubicBezTo>
                    <a:pt x="3104206" y="1688656"/>
                    <a:pt x="3308707" y="1524350"/>
                    <a:pt x="3327948" y="1331564"/>
                  </a:cubicBezTo>
                  <a:cubicBezTo>
                    <a:pt x="3347189" y="1138778"/>
                    <a:pt x="3013337" y="695008"/>
                    <a:pt x="2983429" y="611950"/>
                  </a:cubicBezTo>
                  <a:close/>
                </a:path>
              </a:pathLst>
            </a:custGeom>
            <a:solidFill>
              <a:srgbClr val="FFFFFF"/>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316EEB3-064D-20D5-565D-84D77D272384}"/>
                </a:ext>
              </a:extLst>
            </p:cNvPr>
            <p:cNvSpPr/>
            <p:nvPr/>
          </p:nvSpPr>
          <p:spPr>
            <a:xfrm>
              <a:off x="2187672" y="2536859"/>
              <a:ext cx="947846" cy="533893"/>
            </a:xfrm>
            <a:custGeom>
              <a:avLst/>
              <a:gdLst>
                <a:gd name="connsiteX0" fmla="*/ 487307 w 721542"/>
                <a:gd name="connsiteY0" fmla="*/ 393307 h 406423"/>
                <a:gd name="connsiteX1" fmla="*/ 719051 w 721542"/>
                <a:gd name="connsiteY1" fmla="*/ 276912 h 406423"/>
                <a:gd name="connsiteX2" fmla="*/ 680951 w 721542"/>
                <a:gd name="connsiteY2" fmla="*/ 225286 h 406423"/>
                <a:gd name="connsiteX3" fmla="*/ 434825 w 721542"/>
                <a:gd name="connsiteY3" fmla="*/ 46026 h 406423"/>
                <a:gd name="connsiteX4" fmla="*/ 231085 w 721542"/>
                <a:gd name="connsiteY4" fmla="*/ 9545 h 406423"/>
                <a:gd name="connsiteX5" fmla="*/ 28107 w 721542"/>
                <a:gd name="connsiteY5" fmla="*/ 3830 h 406423"/>
                <a:gd name="connsiteX6" fmla="*/ 8 w 721542"/>
                <a:gd name="connsiteY6" fmla="*/ 14308 h 406423"/>
                <a:gd name="connsiteX7" fmla="*/ 20963 w 721542"/>
                <a:gd name="connsiteY7" fmla="*/ 28309 h 406423"/>
                <a:gd name="connsiteX8" fmla="*/ 296045 w 721542"/>
                <a:gd name="connsiteY8" fmla="*/ 210237 h 406423"/>
                <a:gd name="connsiteX9" fmla="*/ 487307 w 721542"/>
                <a:gd name="connsiteY9" fmla="*/ 393307 h 40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1542" h="406423">
                  <a:moveTo>
                    <a:pt x="487307" y="393307"/>
                  </a:moveTo>
                  <a:cubicBezTo>
                    <a:pt x="545981" y="437980"/>
                    <a:pt x="746101" y="360923"/>
                    <a:pt x="719051" y="276912"/>
                  </a:cubicBezTo>
                  <a:cubicBezTo>
                    <a:pt x="712383" y="256338"/>
                    <a:pt x="696476" y="240336"/>
                    <a:pt x="680951" y="225286"/>
                  </a:cubicBezTo>
                  <a:cubicBezTo>
                    <a:pt x="609037" y="154611"/>
                    <a:pt x="532360" y="79363"/>
                    <a:pt x="434825" y="46026"/>
                  </a:cubicBezTo>
                  <a:cubicBezTo>
                    <a:pt x="369388" y="23547"/>
                    <a:pt x="299855" y="15070"/>
                    <a:pt x="231085" y="9545"/>
                  </a:cubicBezTo>
                  <a:cubicBezTo>
                    <a:pt x="164981" y="4307"/>
                    <a:pt x="94115" y="-5409"/>
                    <a:pt x="28107" y="3830"/>
                  </a:cubicBezTo>
                  <a:cubicBezTo>
                    <a:pt x="17887" y="4335"/>
                    <a:pt x="8066" y="7993"/>
                    <a:pt x="8" y="14308"/>
                  </a:cubicBezTo>
                  <a:cubicBezTo>
                    <a:pt x="5657" y="20718"/>
                    <a:pt x="12876" y="25547"/>
                    <a:pt x="20963" y="28309"/>
                  </a:cubicBezTo>
                  <a:cubicBezTo>
                    <a:pt x="121738" y="72410"/>
                    <a:pt x="212701" y="138704"/>
                    <a:pt x="296045" y="210237"/>
                  </a:cubicBezTo>
                  <a:cubicBezTo>
                    <a:pt x="361958" y="267101"/>
                    <a:pt x="418060" y="340825"/>
                    <a:pt x="487307" y="393307"/>
                  </a:cubicBezTo>
                  <a:close/>
                </a:path>
              </a:pathLst>
            </a:custGeom>
            <a:solidFill>
              <a:srgbClr val="B9AD9B"/>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BB504641-C9A1-B7F1-6DBC-FD84FCACF3B8}"/>
                </a:ext>
              </a:extLst>
            </p:cNvPr>
            <p:cNvSpPr/>
            <p:nvPr/>
          </p:nvSpPr>
          <p:spPr>
            <a:xfrm>
              <a:off x="3811074" y="4574282"/>
              <a:ext cx="515219" cy="299922"/>
            </a:xfrm>
            <a:custGeom>
              <a:avLst/>
              <a:gdLst>
                <a:gd name="connsiteX0" fmla="*/ 364117 w 392207"/>
                <a:gd name="connsiteY0" fmla="*/ 108109 h 228314"/>
                <a:gd name="connsiteX1" fmla="*/ 333161 w 392207"/>
                <a:gd name="connsiteY1" fmla="*/ 121634 h 228314"/>
                <a:gd name="connsiteX2" fmla="*/ 241911 w 392207"/>
                <a:gd name="connsiteY2" fmla="*/ 108871 h 228314"/>
                <a:gd name="connsiteX3" fmla="*/ 167902 w 392207"/>
                <a:gd name="connsiteY3" fmla="*/ 81915 h 228314"/>
                <a:gd name="connsiteX4" fmla="*/ 94464 w 392207"/>
                <a:gd name="connsiteY4" fmla="*/ 58864 h 228314"/>
                <a:gd name="connsiteX5" fmla="*/ 30266 w 392207"/>
                <a:gd name="connsiteY5" fmla="*/ 11239 h 228314"/>
                <a:gd name="connsiteX6" fmla="*/ 9787 w 392207"/>
                <a:gd name="connsiteY6" fmla="*/ 0 h 228314"/>
                <a:gd name="connsiteX7" fmla="*/ 262 w 392207"/>
                <a:gd name="connsiteY7" fmla="*/ 10763 h 228314"/>
                <a:gd name="connsiteX8" fmla="*/ 4834 w 392207"/>
                <a:gd name="connsiteY8" fmla="*/ 16383 h 228314"/>
                <a:gd name="connsiteX9" fmla="*/ 148757 w 392207"/>
                <a:gd name="connsiteY9" fmla="*/ 161639 h 228314"/>
                <a:gd name="connsiteX10" fmla="*/ 205335 w 392207"/>
                <a:gd name="connsiteY10" fmla="*/ 183166 h 228314"/>
                <a:gd name="connsiteX11" fmla="*/ 260294 w 392207"/>
                <a:gd name="connsiteY11" fmla="*/ 216503 h 228314"/>
                <a:gd name="connsiteX12" fmla="*/ 265724 w 392207"/>
                <a:gd name="connsiteY12" fmla="*/ 228314 h 228314"/>
                <a:gd name="connsiteX13" fmla="*/ 392216 w 392207"/>
                <a:gd name="connsiteY13" fmla="*/ 99060 h 228314"/>
                <a:gd name="connsiteX14" fmla="*/ 364117 w 392207"/>
                <a:gd name="connsiteY14" fmla="*/ 108109 h 22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2207" h="228314">
                  <a:moveTo>
                    <a:pt x="364117" y="108109"/>
                  </a:moveTo>
                  <a:cubicBezTo>
                    <a:pt x="354125" y="113338"/>
                    <a:pt x="343781" y="117862"/>
                    <a:pt x="333161" y="121634"/>
                  </a:cubicBezTo>
                  <a:cubicBezTo>
                    <a:pt x="302014" y="131159"/>
                    <a:pt x="270772" y="120205"/>
                    <a:pt x="241911" y="108871"/>
                  </a:cubicBezTo>
                  <a:cubicBezTo>
                    <a:pt x="217527" y="99346"/>
                    <a:pt x="192953" y="89821"/>
                    <a:pt x="167902" y="81915"/>
                  </a:cubicBezTo>
                  <a:cubicBezTo>
                    <a:pt x="142851" y="74009"/>
                    <a:pt x="118277" y="70771"/>
                    <a:pt x="94464" y="58864"/>
                  </a:cubicBezTo>
                  <a:cubicBezTo>
                    <a:pt x="70347" y="47035"/>
                    <a:pt x="48582" y="30890"/>
                    <a:pt x="30266" y="11239"/>
                  </a:cubicBezTo>
                  <a:cubicBezTo>
                    <a:pt x="24674" y="5582"/>
                    <a:pt x="17559" y="1676"/>
                    <a:pt x="9787" y="0"/>
                  </a:cubicBezTo>
                  <a:cubicBezTo>
                    <a:pt x="4358" y="0"/>
                    <a:pt x="-1262" y="5525"/>
                    <a:pt x="262" y="10763"/>
                  </a:cubicBezTo>
                  <a:cubicBezTo>
                    <a:pt x="1281" y="12992"/>
                    <a:pt x="2852" y="14926"/>
                    <a:pt x="4834" y="16383"/>
                  </a:cubicBezTo>
                  <a:cubicBezTo>
                    <a:pt x="56936" y="61055"/>
                    <a:pt x="88082" y="129730"/>
                    <a:pt x="148757" y="161639"/>
                  </a:cubicBezTo>
                  <a:cubicBezTo>
                    <a:pt x="166997" y="170336"/>
                    <a:pt x="185923" y="177537"/>
                    <a:pt x="205335" y="183166"/>
                  </a:cubicBezTo>
                  <a:cubicBezTo>
                    <a:pt x="224385" y="189738"/>
                    <a:pt x="247721" y="198977"/>
                    <a:pt x="260294" y="216503"/>
                  </a:cubicBezTo>
                  <a:cubicBezTo>
                    <a:pt x="262771" y="220104"/>
                    <a:pt x="264600" y="224095"/>
                    <a:pt x="265724" y="228314"/>
                  </a:cubicBezTo>
                  <a:cubicBezTo>
                    <a:pt x="320207" y="199301"/>
                    <a:pt x="364384" y="154153"/>
                    <a:pt x="392216" y="99060"/>
                  </a:cubicBezTo>
                  <a:cubicBezTo>
                    <a:pt x="382510" y="100879"/>
                    <a:pt x="373061" y="103918"/>
                    <a:pt x="364117" y="108109"/>
                  </a:cubicBezTo>
                  <a:close/>
                </a:path>
              </a:pathLst>
            </a:custGeom>
            <a:solidFill>
              <a:srgbClr val="D0B8B6"/>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1248E527-D37C-F8E4-C320-5EE8183ACB09}"/>
                </a:ext>
              </a:extLst>
            </p:cNvPr>
            <p:cNvSpPr/>
            <p:nvPr/>
          </p:nvSpPr>
          <p:spPr>
            <a:xfrm>
              <a:off x="3787438" y="4536962"/>
              <a:ext cx="483049" cy="274179"/>
            </a:xfrm>
            <a:custGeom>
              <a:avLst/>
              <a:gdLst>
                <a:gd name="connsiteX0" fmla="*/ 326008 w 367718"/>
                <a:gd name="connsiteY0" fmla="*/ 183858 h 208717"/>
                <a:gd name="connsiteX1" fmla="*/ 234282 w 367718"/>
                <a:gd name="connsiteY1" fmla="*/ 159093 h 208717"/>
                <a:gd name="connsiteX2" fmla="*/ 209517 w 367718"/>
                <a:gd name="connsiteY2" fmla="*/ 147949 h 208717"/>
                <a:gd name="connsiteX3" fmla="*/ 168559 w 367718"/>
                <a:gd name="connsiteY3" fmla="*/ 127375 h 208717"/>
                <a:gd name="connsiteX4" fmla="*/ 96169 w 367718"/>
                <a:gd name="connsiteY4" fmla="*/ 74511 h 208717"/>
                <a:gd name="connsiteX5" fmla="*/ 19969 w 367718"/>
                <a:gd name="connsiteY5" fmla="*/ 6502 h 208717"/>
                <a:gd name="connsiteX6" fmla="*/ 7111 w 367718"/>
                <a:gd name="connsiteY6" fmla="*/ 216 h 208717"/>
                <a:gd name="connsiteX7" fmla="*/ 1681 w 367718"/>
                <a:gd name="connsiteY7" fmla="*/ 1930 h 208717"/>
                <a:gd name="connsiteX8" fmla="*/ 729 w 367718"/>
                <a:gd name="connsiteY8" fmla="*/ 4312 h 208717"/>
                <a:gd name="connsiteX9" fmla="*/ 12445 w 367718"/>
                <a:gd name="connsiteY9" fmla="*/ 34982 h 208717"/>
                <a:gd name="connsiteX10" fmla="*/ 28828 w 367718"/>
                <a:gd name="connsiteY10" fmla="*/ 45174 h 208717"/>
                <a:gd name="connsiteX11" fmla="*/ 38353 w 367718"/>
                <a:gd name="connsiteY11" fmla="*/ 50698 h 208717"/>
                <a:gd name="connsiteX12" fmla="*/ 90645 w 367718"/>
                <a:gd name="connsiteY12" fmla="*/ 93656 h 208717"/>
                <a:gd name="connsiteX13" fmla="*/ 149795 w 367718"/>
                <a:gd name="connsiteY13" fmla="*/ 141281 h 208717"/>
                <a:gd name="connsiteX14" fmla="*/ 188657 w 367718"/>
                <a:gd name="connsiteY14" fmla="*/ 161474 h 208717"/>
                <a:gd name="connsiteX15" fmla="*/ 224662 w 367718"/>
                <a:gd name="connsiteY15" fmla="*/ 178810 h 208717"/>
                <a:gd name="connsiteX16" fmla="*/ 344296 w 367718"/>
                <a:gd name="connsiteY16" fmla="*/ 208718 h 208717"/>
                <a:gd name="connsiteX17" fmla="*/ 350201 w 367718"/>
                <a:gd name="connsiteY17" fmla="*/ 208718 h 208717"/>
                <a:gd name="connsiteX18" fmla="*/ 367727 w 367718"/>
                <a:gd name="connsiteY18" fmla="*/ 190525 h 208717"/>
                <a:gd name="connsiteX19" fmla="*/ 326008 w 367718"/>
                <a:gd name="connsiteY19" fmla="*/ 183858 h 20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7718" h="208717">
                  <a:moveTo>
                    <a:pt x="326008" y="183858"/>
                  </a:moveTo>
                  <a:cubicBezTo>
                    <a:pt x="293956" y="182658"/>
                    <a:pt x="262590" y="174190"/>
                    <a:pt x="234282" y="159093"/>
                  </a:cubicBezTo>
                  <a:cubicBezTo>
                    <a:pt x="225328" y="154711"/>
                    <a:pt x="217232" y="151282"/>
                    <a:pt x="209517" y="147949"/>
                  </a:cubicBezTo>
                  <a:cubicBezTo>
                    <a:pt x="195315" y="142243"/>
                    <a:pt x="181618" y="135366"/>
                    <a:pt x="168559" y="127375"/>
                  </a:cubicBezTo>
                  <a:cubicBezTo>
                    <a:pt x="143537" y="111011"/>
                    <a:pt x="119372" y="93361"/>
                    <a:pt x="96169" y="74511"/>
                  </a:cubicBezTo>
                  <a:cubicBezTo>
                    <a:pt x="69404" y="53461"/>
                    <a:pt x="41305" y="33268"/>
                    <a:pt x="19969" y="6502"/>
                  </a:cubicBezTo>
                  <a:cubicBezTo>
                    <a:pt x="16254" y="1930"/>
                    <a:pt x="12635" y="1740"/>
                    <a:pt x="7111" y="216"/>
                  </a:cubicBezTo>
                  <a:cubicBezTo>
                    <a:pt x="5120" y="-384"/>
                    <a:pt x="2967" y="292"/>
                    <a:pt x="1681" y="1930"/>
                  </a:cubicBezTo>
                  <a:cubicBezTo>
                    <a:pt x="1138" y="2616"/>
                    <a:pt x="805" y="3445"/>
                    <a:pt x="729" y="4312"/>
                  </a:cubicBezTo>
                  <a:cubicBezTo>
                    <a:pt x="-1881" y="15961"/>
                    <a:pt x="2729" y="28038"/>
                    <a:pt x="12445" y="34982"/>
                  </a:cubicBezTo>
                  <a:cubicBezTo>
                    <a:pt x="17559" y="38906"/>
                    <a:pt x="23046" y="42316"/>
                    <a:pt x="28828" y="45174"/>
                  </a:cubicBezTo>
                  <a:cubicBezTo>
                    <a:pt x="32161" y="46888"/>
                    <a:pt x="35495" y="48698"/>
                    <a:pt x="38353" y="50698"/>
                  </a:cubicBezTo>
                  <a:cubicBezTo>
                    <a:pt x="57050" y="63405"/>
                    <a:pt x="74557" y="77778"/>
                    <a:pt x="90645" y="93656"/>
                  </a:cubicBezTo>
                  <a:cubicBezTo>
                    <a:pt x="108637" y="111563"/>
                    <a:pt x="128459" y="127527"/>
                    <a:pt x="149795" y="141281"/>
                  </a:cubicBezTo>
                  <a:cubicBezTo>
                    <a:pt x="162273" y="148711"/>
                    <a:pt x="175512" y="155092"/>
                    <a:pt x="188657" y="161474"/>
                  </a:cubicBezTo>
                  <a:lnTo>
                    <a:pt x="224662" y="178810"/>
                  </a:lnTo>
                  <a:cubicBezTo>
                    <a:pt x="261799" y="197593"/>
                    <a:pt x="302681" y="207813"/>
                    <a:pt x="344296" y="208718"/>
                  </a:cubicBezTo>
                  <a:cubicBezTo>
                    <a:pt x="346296" y="208718"/>
                    <a:pt x="348201" y="208718"/>
                    <a:pt x="350201" y="208718"/>
                  </a:cubicBezTo>
                  <a:cubicBezTo>
                    <a:pt x="356202" y="202908"/>
                    <a:pt x="362107" y="196907"/>
                    <a:pt x="367727" y="190525"/>
                  </a:cubicBezTo>
                  <a:cubicBezTo>
                    <a:pt x="353916" y="187192"/>
                    <a:pt x="339819" y="185477"/>
                    <a:pt x="326008" y="183858"/>
                  </a:cubicBezTo>
                  <a:close/>
                </a:path>
              </a:pathLst>
            </a:custGeom>
            <a:solidFill>
              <a:srgbClr val="9B7979"/>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1C34F4D-003F-075E-9149-3622FCE7A09C}"/>
                </a:ext>
              </a:extLst>
            </p:cNvPr>
            <p:cNvSpPr/>
            <p:nvPr/>
          </p:nvSpPr>
          <p:spPr>
            <a:xfrm>
              <a:off x="4070514" y="4371872"/>
              <a:ext cx="302529" cy="301441"/>
            </a:xfrm>
            <a:custGeom>
              <a:avLst/>
              <a:gdLst>
                <a:gd name="connsiteX0" fmla="*/ 199958 w 230298"/>
                <a:gd name="connsiteY0" fmla="*/ 5208 h 229469"/>
                <a:gd name="connsiteX1" fmla="*/ 170050 w 230298"/>
                <a:gd name="connsiteY1" fmla="*/ 1779 h 229469"/>
                <a:gd name="connsiteX2" fmla="*/ 151476 w 230298"/>
                <a:gd name="connsiteY2" fmla="*/ 18638 h 229469"/>
                <a:gd name="connsiteX3" fmla="*/ 110423 w 230298"/>
                <a:gd name="connsiteY3" fmla="*/ 41403 h 229469"/>
                <a:gd name="connsiteX4" fmla="*/ 74323 w 230298"/>
                <a:gd name="connsiteY4" fmla="*/ 43785 h 229469"/>
                <a:gd name="connsiteX5" fmla="*/ 28 w 230298"/>
                <a:gd name="connsiteY5" fmla="*/ 103792 h 229469"/>
                <a:gd name="connsiteX6" fmla="*/ 38605 w 230298"/>
                <a:gd name="connsiteY6" fmla="*/ 172753 h 229469"/>
                <a:gd name="connsiteX7" fmla="*/ 146142 w 230298"/>
                <a:gd name="connsiteY7" fmla="*/ 207805 h 229469"/>
                <a:gd name="connsiteX8" fmla="*/ 208816 w 230298"/>
                <a:gd name="connsiteY8" fmla="*/ 222664 h 229469"/>
                <a:gd name="connsiteX9" fmla="*/ 221580 w 230298"/>
                <a:gd name="connsiteY9" fmla="*/ 182754 h 229469"/>
                <a:gd name="connsiteX10" fmla="*/ 229486 w 230298"/>
                <a:gd name="connsiteY10" fmla="*/ 138368 h 229469"/>
                <a:gd name="connsiteX11" fmla="*/ 208150 w 230298"/>
                <a:gd name="connsiteY11" fmla="*/ 9971 h 229469"/>
                <a:gd name="connsiteX12" fmla="*/ 199958 w 230298"/>
                <a:gd name="connsiteY12" fmla="*/ 5208 h 22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298" h="229469">
                  <a:moveTo>
                    <a:pt x="199958" y="5208"/>
                  </a:moveTo>
                  <a:cubicBezTo>
                    <a:pt x="190957" y="-221"/>
                    <a:pt x="180041" y="-1478"/>
                    <a:pt x="170050" y="1779"/>
                  </a:cubicBezTo>
                  <a:cubicBezTo>
                    <a:pt x="162849" y="6170"/>
                    <a:pt x="156543" y="11895"/>
                    <a:pt x="151476" y="18638"/>
                  </a:cubicBezTo>
                  <a:cubicBezTo>
                    <a:pt x="140675" y="30545"/>
                    <a:pt x="126244" y="38546"/>
                    <a:pt x="110423" y="41403"/>
                  </a:cubicBezTo>
                  <a:cubicBezTo>
                    <a:pt x="98422" y="42546"/>
                    <a:pt x="86230" y="41403"/>
                    <a:pt x="74323" y="43785"/>
                  </a:cubicBezTo>
                  <a:cubicBezTo>
                    <a:pt x="19936" y="52547"/>
                    <a:pt x="695" y="74741"/>
                    <a:pt x="28" y="103792"/>
                  </a:cubicBezTo>
                  <a:cubicBezTo>
                    <a:pt x="-638" y="132843"/>
                    <a:pt x="15173" y="155608"/>
                    <a:pt x="38605" y="172753"/>
                  </a:cubicBezTo>
                  <a:cubicBezTo>
                    <a:pt x="62036" y="189898"/>
                    <a:pt x="117091" y="206186"/>
                    <a:pt x="146142" y="207805"/>
                  </a:cubicBezTo>
                  <a:cubicBezTo>
                    <a:pt x="168907" y="209043"/>
                    <a:pt x="200244" y="243810"/>
                    <a:pt x="208816" y="222664"/>
                  </a:cubicBezTo>
                  <a:cubicBezTo>
                    <a:pt x="215198" y="207043"/>
                    <a:pt x="218341" y="193422"/>
                    <a:pt x="221580" y="182754"/>
                  </a:cubicBezTo>
                  <a:cubicBezTo>
                    <a:pt x="225361" y="168181"/>
                    <a:pt x="228000" y="153341"/>
                    <a:pt x="229486" y="138368"/>
                  </a:cubicBezTo>
                  <a:cubicBezTo>
                    <a:pt x="233105" y="102839"/>
                    <a:pt x="224533" y="58739"/>
                    <a:pt x="208150" y="9971"/>
                  </a:cubicBezTo>
                  <a:cubicBezTo>
                    <a:pt x="205521" y="8218"/>
                    <a:pt x="202787" y="6628"/>
                    <a:pt x="199958" y="5208"/>
                  </a:cubicBezTo>
                  <a:close/>
                </a:path>
              </a:pathLst>
            </a:custGeom>
            <a:solidFill>
              <a:srgbClr val="9B7979"/>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759DD4CF-7A45-9A29-5EE5-2826603E85F6}"/>
                </a:ext>
              </a:extLst>
            </p:cNvPr>
            <p:cNvSpPr/>
            <p:nvPr/>
          </p:nvSpPr>
          <p:spPr>
            <a:xfrm>
              <a:off x="4114401" y="4480960"/>
              <a:ext cx="151278" cy="109220"/>
            </a:xfrm>
            <a:custGeom>
              <a:avLst/>
              <a:gdLst>
                <a:gd name="connsiteX0" fmla="*/ 110637 w 115159"/>
                <a:gd name="connsiteY0" fmla="*/ 58374 h 83143"/>
                <a:gd name="connsiteX1" fmla="*/ 74823 w 115159"/>
                <a:gd name="connsiteY1" fmla="*/ 20274 h 83143"/>
                <a:gd name="connsiteX2" fmla="*/ 17673 w 115159"/>
                <a:gd name="connsiteY2" fmla="*/ 747 h 83143"/>
                <a:gd name="connsiteX3" fmla="*/ 1671 w 115159"/>
                <a:gd name="connsiteY3" fmla="*/ 12463 h 83143"/>
                <a:gd name="connsiteX4" fmla="*/ 1004 w 115159"/>
                <a:gd name="connsiteY4" fmla="*/ 23702 h 83143"/>
                <a:gd name="connsiteX5" fmla="*/ 27008 w 115159"/>
                <a:gd name="connsiteY5" fmla="*/ 35037 h 83143"/>
                <a:gd name="connsiteX6" fmla="*/ 32437 w 115159"/>
                <a:gd name="connsiteY6" fmla="*/ 35037 h 83143"/>
                <a:gd name="connsiteX7" fmla="*/ 61488 w 115159"/>
                <a:gd name="connsiteY7" fmla="*/ 48372 h 83143"/>
                <a:gd name="connsiteX8" fmla="*/ 81491 w 115159"/>
                <a:gd name="connsiteY8" fmla="*/ 69994 h 83143"/>
                <a:gd name="connsiteX9" fmla="*/ 83301 w 115159"/>
                <a:gd name="connsiteY9" fmla="*/ 72185 h 83143"/>
                <a:gd name="connsiteX10" fmla="*/ 92826 w 115159"/>
                <a:gd name="connsiteY10" fmla="*/ 81043 h 83143"/>
                <a:gd name="connsiteX11" fmla="*/ 101493 w 115159"/>
                <a:gd name="connsiteY11" fmla="*/ 83139 h 83143"/>
                <a:gd name="connsiteX12" fmla="*/ 109304 w 115159"/>
                <a:gd name="connsiteY12" fmla="*/ 80948 h 83143"/>
                <a:gd name="connsiteX13" fmla="*/ 110637 w 115159"/>
                <a:gd name="connsiteY13" fmla="*/ 58374 h 8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159" h="83143">
                  <a:moveTo>
                    <a:pt x="110637" y="58374"/>
                  </a:moveTo>
                  <a:cubicBezTo>
                    <a:pt x="101255" y="43495"/>
                    <a:pt x="89092" y="30560"/>
                    <a:pt x="74823" y="20274"/>
                  </a:cubicBezTo>
                  <a:cubicBezTo>
                    <a:pt x="71204" y="17797"/>
                    <a:pt x="38914" y="-4301"/>
                    <a:pt x="17673" y="747"/>
                  </a:cubicBezTo>
                  <a:cubicBezTo>
                    <a:pt x="10977" y="2338"/>
                    <a:pt x="5205" y="6558"/>
                    <a:pt x="1671" y="12463"/>
                  </a:cubicBezTo>
                  <a:cubicBezTo>
                    <a:pt x="-281" y="15901"/>
                    <a:pt x="-529" y="20054"/>
                    <a:pt x="1004" y="23702"/>
                  </a:cubicBezTo>
                  <a:cubicBezTo>
                    <a:pt x="5386" y="33990"/>
                    <a:pt x="17864" y="34561"/>
                    <a:pt x="27008" y="35037"/>
                  </a:cubicBezTo>
                  <a:lnTo>
                    <a:pt x="32437" y="35037"/>
                  </a:lnTo>
                  <a:cubicBezTo>
                    <a:pt x="43200" y="36599"/>
                    <a:pt x="53287" y="41228"/>
                    <a:pt x="61488" y="48372"/>
                  </a:cubicBezTo>
                  <a:cubicBezTo>
                    <a:pt x="68832" y="54925"/>
                    <a:pt x="75528" y="62164"/>
                    <a:pt x="81491" y="69994"/>
                  </a:cubicBezTo>
                  <a:lnTo>
                    <a:pt x="83301" y="72185"/>
                  </a:lnTo>
                  <a:cubicBezTo>
                    <a:pt x="85825" y="75766"/>
                    <a:pt x="89073" y="78786"/>
                    <a:pt x="92826" y="81043"/>
                  </a:cubicBezTo>
                  <a:cubicBezTo>
                    <a:pt x="95502" y="82434"/>
                    <a:pt x="98474" y="83157"/>
                    <a:pt x="101493" y="83139"/>
                  </a:cubicBezTo>
                  <a:cubicBezTo>
                    <a:pt x="104255" y="83215"/>
                    <a:pt x="106980" y="82453"/>
                    <a:pt x="109304" y="80948"/>
                  </a:cubicBezTo>
                  <a:cubicBezTo>
                    <a:pt x="116733" y="77138"/>
                    <a:pt x="117019" y="68184"/>
                    <a:pt x="110637" y="58374"/>
                  </a:cubicBezTo>
                  <a:close/>
                </a:path>
              </a:pathLst>
            </a:custGeom>
            <a:solidFill>
              <a:srgbClr val="6F5654"/>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799E08E4-D1C7-019E-65B4-2D76F01A559F}"/>
                </a:ext>
              </a:extLst>
            </p:cNvPr>
            <p:cNvSpPr/>
            <p:nvPr/>
          </p:nvSpPr>
          <p:spPr>
            <a:xfrm>
              <a:off x="4345054" y="4459293"/>
              <a:ext cx="27760" cy="114516"/>
            </a:xfrm>
            <a:custGeom>
              <a:avLst/>
              <a:gdLst>
                <a:gd name="connsiteX0" fmla="*/ 205 w 21132"/>
                <a:gd name="connsiteY0" fmla="*/ 68580 h 87175"/>
                <a:gd name="connsiteX1" fmla="*/ 14206 w 21132"/>
                <a:gd name="connsiteY1" fmla="*/ 87154 h 87175"/>
                <a:gd name="connsiteX2" fmla="*/ 18493 w 21132"/>
                <a:gd name="connsiteY2" fmla="*/ 86296 h 87175"/>
                <a:gd name="connsiteX3" fmla="*/ 20493 w 21132"/>
                <a:gd name="connsiteY3" fmla="*/ 71819 h 87175"/>
                <a:gd name="connsiteX4" fmla="*/ 14873 w 21132"/>
                <a:gd name="connsiteY4" fmla="*/ 0 h 87175"/>
                <a:gd name="connsiteX5" fmla="*/ 7444 w 21132"/>
                <a:gd name="connsiteY5" fmla="*/ 16764 h 87175"/>
                <a:gd name="connsiteX6" fmla="*/ 205 w 21132"/>
                <a:gd name="connsiteY6" fmla="*/ 68580 h 8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32" h="87175">
                  <a:moveTo>
                    <a:pt x="205" y="68580"/>
                  </a:moveTo>
                  <a:cubicBezTo>
                    <a:pt x="205" y="80296"/>
                    <a:pt x="6015" y="87630"/>
                    <a:pt x="14206" y="87154"/>
                  </a:cubicBezTo>
                  <a:cubicBezTo>
                    <a:pt x="15673" y="87116"/>
                    <a:pt x="17121" y="86830"/>
                    <a:pt x="18493" y="86296"/>
                  </a:cubicBezTo>
                  <a:cubicBezTo>
                    <a:pt x="19255" y="81439"/>
                    <a:pt x="20017" y="76771"/>
                    <a:pt x="20493" y="71819"/>
                  </a:cubicBezTo>
                  <a:cubicBezTo>
                    <a:pt x="22274" y="47730"/>
                    <a:pt x="20379" y="23517"/>
                    <a:pt x="14873" y="0"/>
                  </a:cubicBezTo>
                  <a:cubicBezTo>
                    <a:pt x="12101" y="5449"/>
                    <a:pt x="9615" y="11049"/>
                    <a:pt x="7444" y="16764"/>
                  </a:cubicBezTo>
                  <a:cubicBezTo>
                    <a:pt x="1719" y="33414"/>
                    <a:pt x="-738" y="51006"/>
                    <a:pt x="205" y="68580"/>
                  </a:cubicBezTo>
                  <a:close/>
                </a:path>
              </a:pathLst>
            </a:custGeom>
            <a:solidFill>
              <a:srgbClr val="6F5654"/>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D4166D7A-6429-36A9-ECBF-96EEBE710DCC}"/>
                </a:ext>
              </a:extLst>
            </p:cNvPr>
            <p:cNvSpPr/>
            <p:nvPr/>
          </p:nvSpPr>
          <p:spPr>
            <a:xfrm>
              <a:off x="3075970" y="3527583"/>
              <a:ext cx="394295" cy="195303"/>
            </a:xfrm>
            <a:custGeom>
              <a:avLst/>
              <a:gdLst>
                <a:gd name="connsiteX0" fmla="*/ 299537 w 300155"/>
                <a:gd name="connsiteY0" fmla="*/ 138140 h 148673"/>
                <a:gd name="connsiteX1" fmla="*/ 269343 w 300155"/>
                <a:gd name="connsiteY1" fmla="*/ 98039 h 148673"/>
                <a:gd name="connsiteX2" fmla="*/ 226290 w 300155"/>
                <a:gd name="connsiteY2" fmla="*/ 34031 h 148673"/>
                <a:gd name="connsiteX3" fmla="*/ 200382 w 300155"/>
                <a:gd name="connsiteY3" fmla="*/ 3456 h 148673"/>
                <a:gd name="connsiteX4" fmla="*/ 152757 w 300155"/>
                <a:gd name="connsiteY4" fmla="*/ 503 h 148673"/>
                <a:gd name="connsiteX5" fmla="*/ 101894 w 300155"/>
                <a:gd name="connsiteY5" fmla="*/ 4313 h 148673"/>
                <a:gd name="connsiteX6" fmla="*/ 63317 w 300155"/>
                <a:gd name="connsiteY6" fmla="*/ 12314 h 148673"/>
                <a:gd name="connsiteX7" fmla="*/ 6167 w 300155"/>
                <a:gd name="connsiteY7" fmla="*/ 61940 h 148673"/>
                <a:gd name="connsiteX8" fmla="*/ 167 w 300155"/>
                <a:gd name="connsiteY8" fmla="*/ 72417 h 148673"/>
                <a:gd name="connsiteX9" fmla="*/ 12549 w 300155"/>
                <a:gd name="connsiteY9" fmla="*/ 91467 h 148673"/>
                <a:gd name="connsiteX10" fmla="*/ 119420 w 300155"/>
                <a:gd name="connsiteY10" fmla="*/ 148617 h 148673"/>
                <a:gd name="connsiteX11" fmla="*/ 179713 w 300155"/>
                <a:gd name="connsiteY11" fmla="*/ 126805 h 148673"/>
                <a:gd name="connsiteX12" fmla="*/ 240292 w 300155"/>
                <a:gd name="connsiteY12" fmla="*/ 106802 h 148673"/>
                <a:gd name="connsiteX13" fmla="*/ 299537 w 300155"/>
                <a:gd name="connsiteY13" fmla="*/ 138140 h 14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155" h="148673">
                  <a:moveTo>
                    <a:pt x="299537" y="138140"/>
                  </a:moveTo>
                  <a:cubicBezTo>
                    <a:pt x="305062" y="132615"/>
                    <a:pt x="272296" y="101183"/>
                    <a:pt x="269343" y="98039"/>
                  </a:cubicBezTo>
                  <a:cubicBezTo>
                    <a:pt x="250493" y="80104"/>
                    <a:pt x="235796" y="58253"/>
                    <a:pt x="226290" y="34031"/>
                  </a:cubicBezTo>
                  <a:cubicBezTo>
                    <a:pt x="220385" y="17172"/>
                    <a:pt x="216765" y="7266"/>
                    <a:pt x="200382" y="3456"/>
                  </a:cubicBezTo>
                  <a:cubicBezTo>
                    <a:pt x="184723" y="284"/>
                    <a:pt x="168692" y="-716"/>
                    <a:pt x="152757" y="503"/>
                  </a:cubicBezTo>
                  <a:cubicBezTo>
                    <a:pt x="135803" y="1170"/>
                    <a:pt x="118848" y="2504"/>
                    <a:pt x="101894" y="4313"/>
                  </a:cubicBezTo>
                  <a:cubicBezTo>
                    <a:pt x="88711" y="5075"/>
                    <a:pt x="75709" y="7771"/>
                    <a:pt x="63317" y="12314"/>
                  </a:cubicBezTo>
                  <a:cubicBezTo>
                    <a:pt x="40553" y="21839"/>
                    <a:pt x="22836" y="42128"/>
                    <a:pt x="6167" y="61940"/>
                  </a:cubicBezTo>
                  <a:cubicBezTo>
                    <a:pt x="3262" y="64826"/>
                    <a:pt x="1186" y="68445"/>
                    <a:pt x="167" y="72417"/>
                  </a:cubicBezTo>
                  <a:cubicBezTo>
                    <a:pt x="-1167" y="80894"/>
                    <a:pt x="6167" y="87467"/>
                    <a:pt x="12549" y="91467"/>
                  </a:cubicBezTo>
                  <a:cubicBezTo>
                    <a:pt x="45791" y="114994"/>
                    <a:pt x="78653" y="146331"/>
                    <a:pt x="119420" y="148617"/>
                  </a:cubicBezTo>
                  <a:cubicBezTo>
                    <a:pt x="141584" y="149417"/>
                    <a:pt x="163197" y="141597"/>
                    <a:pt x="179713" y="126805"/>
                  </a:cubicBezTo>
                  <a:cubicBezTo>
                    <a:pt x="198763" y="110231"/>
                    <a:pt x="215813" y="86705"/>
                    <a:pt x="240292" y="106802"/>
                  </a:cubicBezTo>
                  <a:cubicBezTo>
                    <a:pt x="248674" y="113946"/>
                    <a:pt x="288298" y="149379"/>
                    <a:pt x="299537" y="138140"/>
                  </a:cubicBezTo>
                  <a:close/>
                </a:path>
              </a:pathLst>
            </a:custGeom>
            <a:solidFill>
              <a:srgbClr val="D0B8B6"/>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3F1C1244-B878-9D3A-CBD3-A2E807484C1F}"/>
                </a:ext>
              </a:extLst>
            </p:cNvPr>
            <p:cNvSpPr/>
            <p:nvPr/>
          </p:nvSpPr>
          <p:spPr>
            <a:xfrm>
              <a:off x="3098481" y="3520245"/>
              <a:ext cx="271123" cy="122863"/>
            </a:xfrm>
            <a:custGeom>
              <a:avLst/>
              <a:gdLst>
                <a:gd name="connsiteX0" fmla="*/ 176 w 206391"/>
                <a:gd name="connsiteY0" fmla="*/ 61334 h 93529"/>
                <a:gd name="connsiteX1" fmla="*/ 15797 w 206391"/>
                <a:gd name="connsiteY1" fmla="*/ 37903 h 93529"/>
                <a:gd name="connsiteX2" fmla="*/ 171054 w 206391"/>
                <a:gd name="connsiteY2" fmla="*/ 5803 h 93529"/>
                <a:gd name="connsiteX3" fmla="*/ 201439 w 206391"/>
                <a:gd name="connsiteY3" fmla="*/ 23234 h 93529"/>
                <a:gd name="connsiteX4" fmla="*/ 204106 w 206391"/>
                <a:gd name="connsiteY4" fmla="*/ 64382 h 93529"/>
                <a:gd name="connsiteX5" fmla="*/ 193628 w 206391"/>
                <a:gd name="connsiteY5" fmla="*/ 77717 h 93529"/>
                <a:gd name="connsiteX6" fmla="*/ 169625 w 206391"/>
                <a:gd name="connsiteY6" fmla="*/ 90385 h 93529"/>
                <a:gd name="connsiteX7" fmla="*/ 97045 w 206391"/>
                <a:gd name="connsiteY7" fmla="*/ 93529 h 93529"/>
                <a:gd name="connsiteX8" fmla="*/ 65327 w 206391"/>
                <a:gd name="connsiteY8" fmla="*/ 89623 h 93529"/>
                <a:gd name="connsiteX9" fmla="*/ 23417 w 206391"/>
                <a:gd name="connsiteY9" fmla="*/ 80098 h 93529"/>
                <a:gd name="connsiteX10" fmla="*/ 176 w 206391"/>
                <a:gd name="connsiteY10" fmla="*/ 61334 h 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391" h="93529">
                  <a:moveTo>
                    <a:pt x="176" y="61334"/>
                  </a:moveTo>
                  <a:cubicBezTo>
                    <a:pt x="2405" y="51904"/>
                    <a:pt x="7948" y="43589"/>
                    <a:pt x="15797" y="37903"/>
                  </a:cubicBezTo>
                  <a:cubicBezTo>
                    <a:pt x="59135" y="755"/>
                    <a:pt x="118095" y="-7151"/>
                    <a:pt x="171054" y="5803"/>
                  </a:cubicBezTo>
                  <a:cubicBezTo>
                    <a:pt x="181151" y="8280"/>
                    <a:pt x="196010" y="11995"/>
                    <a:pt x="201439" y="23234"/>
                  </a:cubicBezTo>
                  <a:cubicBezTo>
                    <a:pt x="206963" y="36255"/>
                    <a:pt x="207907" y="50761"/>
                    <a:pt x="204106" y="64382"/>
                  </a:cubicBezTo>
                  <a:cubicBezTo>
                    <a:pt x="201725" y="69592"/>
                    <a:pt x="198134" y="74164"/>
                    <a:pt x="193628" y="77717"/>
                  </a:cubicBezTo>
                  <a:cubicBezTo>
                    <a:pt x="186637" y="83623"/>
                    <a:pt x="178446" y="87937"/>
                    <a:pt x="169625" y="90385"/>
                  </a:cubicBezTo>
                  <a:cubicBezTo>
                    <a:pt x="148385" y="84480"/>
                    <a:pt x="118952" y="93624"/>
                    <a:pt x="97045" y="93529"/>
                  </a:cubicBezTo>
                  <a:cubicBezTo>
                    <a:pt x="86377" y="93224"/>
                    <a:pt x="75757" y="91919"/>
                    <a:pt x="65327" y="89623"/>
                  </a:cubicBezTo>
                  <a:cubicBezTo>
                    <a:pt x="51125" y="87585"/>
                    <a:pt x="37104" y="84404"/>
                    <a:pt x="23417" y="80098"/>
                  </a:cubicBezTo>
                  <a:cubicBezTo>
                    <a:pt x="13034" y="76003"/>
                    <a:pt x="-1729" y="73240"/>
                    <a:pt x="176" y="61334"/>
                  </a:cubicBezTo>
                  <a:close/>
                </a:path>
              </a:pathLst>
            </a:custGeom>
            <a:solidFill>
              <a:srgbClr val="D0B8B6"/>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5435695D-1215-EC8E-4A9F-EB3FBC830CF1}"/>
                </a:ext>
              </a:extLst>
            </p:cNvPr>
            <p:cNvSpPr/>
            <p:nvPr/>
          </p:nvSpPr>
          <p:spPr>
            <a:xfrm>
              <a:off x="3103142" y="3533994"/>
              <a:ext cx="259542" cy="166798"/>
            </a:xfrm>
            <a:custGeom>
              <a:avLst/>
              <a:gdLst>
                <a:gd name="connsiteX0" fmla="*/ 197414 w 197575"/>
                <a:gd name="connsiteY0" fmla="*/ 31723 h 126974"/>
                <a:gd name="connsiteX1" fmla="*/ 187889 w 197575"/>
                <a:gd name="connsiteY1" fmla="*/ 12101 h 126974"/>
                <a:gd name="connsiteX2" fmla="*/ 162838 w 197575"/>
                <a:gd name="connsiteY2" fmla="*/ 2576 h 126974"/>
                <a:gd name="connsiteX3" fmla="*/ 78828 w 197575"/>
                <a:gd name="connsiteY3" fmla="*/ 6958 h 126974"/>
                <a:gd name="connsiteX4" fmla="*/ 3771 w 197575"/>
                <a:gd name="connsiteY4" fmla="*/ 44486 h 126974"/>
                <a:gd name="connsiteX5" fmla="*/ 30441 w 197575"/>
                <a:gd name="connsiteY5" fmla="*/ 103255 h 126974"/>
                <a:gd name="connsiteX6" fmla="*/ 96639 w 197575"/>
                <a:gd name="connsiteY6" fmla="*/ 126973 h 126974"/>
                <a:gd name="connsiteX7" fmla="*/ 175887 w 197575"/>
                <a:gd name="connsiteY7" fmla="*/ 90111 h 126974"/>
                <a:gd name="connsiteX8" fmla="*/ 197414 w 197575"/>
                <a:gd name="connsiteY8" fmla="*/ 31723 h 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75" h="126974">
                  <a:moveTo>
                    <a:pt x="197414" y="31723"/>
                  </a:moveTo>
                  <a:cubicBezTo>
                    <a:pt x="196957" y="24179"/>
                    <a:pt x="193537" y="17121"/>
                    <a:pt x="187889" y="12101"/>
                  </a:cubicBezTo>
                  <a:cubicBezTo>
                    <a:pt x="180545" y="6729"/>
                    <a:pt x="171896" y="3433"/>
                    <a:pt x="162838" y="2576"/>
                  </a:cubicBezTo>
                  <a:cubicBezTo>
                    <a:pt x="134844" y="-1977"/>
                    <a:pt x="106193" y="-481"/>
                    <a:pt x="78828" y="6958"/>
                  </a:cubicBezTo>
                  <a:cubicBezTo>
                    <a:pt x="55682" y="13244"/>
                    <a:pt x="20820" y="24388"/>
                    <a:pt x="3771" y="44486"/>
                  </a:cubicBezTo>
                  <a:cubicBezTo>
                    <a:pt x="-10041" y="60869"/>
                    <a:pt x="17677" y="92587"/>
                    <a:pt x="30441" y="103255"/>
                  </a:cubicBezTo>
                  <a:cubicBezTo>
                    <a:pt x="49052" y="118667"/>
                    <a:pt x="72474" y="127058"/>
                    <a:pt x="96639" y="126973"/>
                  </a:cubicBezTo>
                  <a:cubicBezTo>
                    <a:pt x="127243" y="127182"/>
                    <a:pt x="156332" y="113657"/>
                    <a:pt x="175887" y="90111"/>
                  </a:cubicBezTo>
                  <a:cubicBezTo>
                    <a:pt x="186174" y="77252"/>
                    <a:pt x="199224" y="51820"/>
                    <a:pt x="197414" y="31723"/>
                  </a:cubicBezTo>
                  <a:close/>
                </a:path>
              </a:pathLst>
            </a:custGeom>
            <a:solidFill>
              <a:srgbClr val="FFFFFF"/>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E1E709F3-6AC6-22EB-78C8-778E3B6135EF}"/>
                </a:ext>
              </a:extLst>
            </p:cNvPr>
            <p:cNvSpPr/>
            <p:nvPr/>
          </p:nvSpPr>
          <p:spPr>
            <a:xfrm>
              <a:off x="3140617" y="3528888"/>
              <a:ext cx="174936" cy="128382"/>
            </a:xfrm>
            <a:custGeom>
              <a:avLst/>
              <a:gdLst>
                <a:gd name="connsiteX0" fmla="*/ 8 w 133169"/>
                <a:gd name="connsiteY0" fmla="*/ 36468 h 97730"/>
                <a:gd name="connsiteX1" fmla="*/ 11629 w 133169"/>
                <a:gd name="connsiteY1" fmla="*/ 66662 h 97730"/>
                <a:gd name="connsiteX2" fmla="*/ 52300 w 133169"/>
                <a:gd name="connsiteY2" fmla="*/ 96285 h 97730"/>
                <a:gd name="connsiteX3" fmla="*/ 114308 w 133169"/>
                <a:gd name="connsiteY3" fmla="*/ 74853 h 97730"/>
                <a:gd name="connsiteX4" fmla="*/ 124405 w 133169"/>
                <a:gd name="connsiteY4" fmla="*/ 11226 h 97730"/>
                <a:gd name="connsiteX5" fmla="*/ 89448 w 133169"/>
                <a:gd name="connsiteY5" fmla="*/ 273 h 97730"/>
                <a:gd name="connsiteX6" fmla="*/ 10105 w 133169"/>
                <a:gd name="connsiteY6" fmla="*/ 21609 h 97730"/>
                <a:gd name="connsiteX7" fmla="*/ 8 w 133169"/>
                <a:gd name="connsiteY7" fmla="*/ 36468 h 9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169" h="97730">
                  <a:moveTo>
                    <a:pt x="8" y="36468"/>
                  </a:moveTo>
                  <a:cubicBezTo>
                    <a:pt x="894" y="47440"/>
                    <a:pt x="4923" y="57927"/>
                    <a:pt x="11629" y="66662"/>
                  </a:cubicBezTo>
                  <a:cubicBezTo>
                    <a:pt x="20877" y="81397"/>
                    <a:pt x="35441" y="91998"/>
                    <a:pt x="52300" y="96285"/>
                  </a:cubicBezTo>
                  <a:cubicBezTo>
                    <a:pt x="75351" y="101304"/>
                    <a:pt x="99278" y="93037"/>
                    <a:pt x="114308" y="74853"/>
                  </a:cubicBezTo>
                  <a:cubicBezTo>
                    <a:pt x="128596" y="58566"/>
                    <a:pt x="142883" y="29895"/>
                    <a:pt x="124405" y="11226"/>
                  </a:cubicBezTo>
                  <a:cubicBezTo>
                    <a:pt x="114794" y="2854"/>
                    <a:pt x="102116" y="-1118"/>
                    <a:pt x="89448" y="273"/>
                  </a:cubicBezTo>
                  <a:cubicBezTo>
                    <a:pt x="61683" y="987"/>
                    <a:pt x="34479" y="8293"/>
                    <a:pt x="10105" y="21609"/>
                  </a:cubicBezTo>
                  <a:cubicBezTo>
                    <a:pt x="4209" y="24256"/>
                    <a:pt x="304" y="30010"/>
                    <a:pt x="8" y="36468"/>
                  </a:cubicBezTo>
                  <a:close/>
                </a:path>
              </a:pathLst>
            </a:custGeom>
            <a:solidFill>
              <a:srgbClr val="0F3C42"/>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C9B3FD26-3CF3-2F7C-2F44-2D1907DFDD3D}"/>
                </a:ext>
              </a:extLst>
            </p:cNvPr>
            <p:cNvSpPr/>
            <p:nvPr/>
          </p:nvSpPr>
          <p:spPr>
            <a:xfrm>
              <a:off x="0" y="4206667"/>
              <a:ext cx="3143942" cy="2668023"/>
            </a:xfrm>
            <a:custGeom>
              <a:avLst/>
              <a:gdLst>
                <a:gd name="connsiteX0" fmla="*/ 2275721 w 2393307"/>
                <a:gd name="connsiteY0" fmla="*/ 327279 h 2031015"/>
                <a:gd name="connsiteX1" fmla="*/ 2105033 w 2393307"/>
                <a:gd name="connsiteY1" fmla="*/ 207836 h 2031015"/>
                <a:gd name="connsiteX2" fmla="*/ 1994448 w 2393307"/>
                <a:gd name="connsiteY2" fmla="*/ 99632 h 2031015"/>
                <a:gd name="connsiteX3" fmla="*/ 1993877 w 2393307"/>
                <a:gd name="connsiteY3" fmla="*/ 155067 h 2031015"/>
                <a:gd name="connsiteX4" fmla="*/ 1883863 w 2393307"/>
                <a:gd name="connsiteY4" fmla="*/ 0 h 2031015"/>
                <a:gd name="connsiteX5" fmla="*/ 1836238 w 2393307"/>
                <a:gd name="connsiteY5" fmla="*/ 334709 h 2031015"/>
                <a:gd name="connsiteX6" fmla="*/ 1749941 w 2393307"/>
                <a:gd name="connsiteY6" fmla="*/ 626364 h 2031015"/>
                <a:gd name="connsiteX7" fmla="*/ 1724605 w 2393307"/>
                <a:gd name="connsiteY7" fmla="*/ 473202 h 2031015"/>
                <a:gd name="connsiteX8" fmla="*/ 1440474 w 2393307"/>
                <a:gd name="connsiteY8" fmla="*/ 901827 h 2031015"/>
                <a:gd name="connsiteX9" fmla="*/ 1455809 w 2393307"/>
                <a:gd name="connsiteY9" fmla="*/ 751046 h 2031015"/>
                <a:gd name="connsiteX10" fmla="*/ 1293313 w 2393307"/>
                <a:gd name="connsiteY10" fmla="*/ 975551 h 2031015"/>
                <a:gd name="connsiteX11" fmla="*/ 1174441 w 2393307"/>
                <a:gd name="connsiteY11" fmla="*/ 1035272 h 2031015"/>
                <a:gd name="connsiteX12" fmla="*/ 1103098 w 2393307"/>
                <a:gd name="connsiteY12" fmla="*/ 1066134 h 2031015"/>
                <a:gd name="connsiteX13" fmla="*/ 1045091 w 2393307"/>
                <a:gd name="connsiteY13" fmla="*/ 1073563 h 2031015"/>
                <a:gd name="connsiteX14" fmla="*/ 1117100 w 2393307"/>
                <a:gd name="connsiteY14" fmla="*/ 939451 h 2031015"/>
                <a:gd name="connsiteX15" fmla="*/ 983083 w 2393307"/>
                <a:gd name="connsiteY15" fmla="*/ 1035653 h 2031015"/>
                <a:gd name="connsiteX16" fmla="*/ 1058426 w 2393307"/>
                <a:gd name="connsiteY16" fmla="*/ 906209 h 2031015"/>
                <a:gd name="connsiteX17" fmla="*/ 728671 w 2393307"/>
                <a:gd name="connsiteY17" fmla="*/ 1219105 h 2031015"/>
                <a:gd name="connsiteX18" fmla="*/ 727909 w 2393307"/>
                <a:gd name="connsiteY18" fmla="*/ 1058228 h 2031015"/>
                <a:gd name="connsiteX19" fmla="*/ 331288 w 2393307"/>
                <a:gd name="connsiteY19" fmla="*/ 1438561 h 2031015"/>
                <a:gd name="connsiteX20" fmla="*/ 402725 w 2393307"/>
                <a:gd name="connsiteY20" fmla="*/ 1275398 h 2031015"/>
                <a:gd name="connsiteX21" fmla="*/ 8 w 2393307"/>
                <a:gd name="connsiteY21" fmla="*/ 1536573 h 2031015"/>
                <a:gd name="connsiteX22" fmla="*/ 8 w 2393307"/>
                <a:gd name="connsiteY22" fmla="*/ 2031016 h 2031015"/>
                <a:gd name="connsiteX23" fmla="*/ 1615924 w 2393307"/>
                <a:gd name="connsiteY23" fmla="*/ 2031016 h 2031015"/>
                <a:gd name="connsiteX24" fmla="*/ 1927964 w 2393307"/>
                <a:gd name="connsiteY24" fmla="*/ 1663446 h 2031015"/>
                <a:gd name="connsiteX25" fmla="*/ 1942632 w 2393307"/>
                <a:gd name="connsiteY25" fmla="*/ 1756505 h 2031015"/>
                <a:gd name="connsiteX26" fmla="*/ 2147039 w 2393307"/>
                <a:gd name="connsiteY26" fmla="*/ 1429322 h 2031015"/>
                <a:gd name="connsiteX27" fmla="*/ 2179995 w 2393307"/>
                <a:gd name="connsiteY27" fmla="*/ 1495997 h 2031015"/>
                <a:gd name="connsiteX28" fmla="*/ 2188568 w 2393307"/>
                <a:gd name="connsiteY28" fmla="*/ 1230249 h 2031015"/>
                <a:gd name="connsiteX29" fmla="*/ 2231525 w 2393307"/>
                <a:gd name="connsiteY29" fmla="*/ 1275398 h 2031015"/>
                <a:gd name="connsiteX30" fmla="*/ 2237716 w 2393307"/>
                <a:gd name="connsiteY30" fmla="*/ 1037749 h 2031015"/>
                <a:gd name="connsiteX31" fmla="*/ 2260767 w 2393307"/>
                <a:gd name="connsiteY31" fmla="*/ 1104424 h 2031015"/>
                <a:gd name="connsiteX32" fmla="*/ 2356017 w 2393307"/>
                <a:gd name="connsiteY32" fmla="*/ 702469 h 2031015"/>
                <a:gd name="connsiteX33" fmla="*/ 2380115 w 2393307"/>
                <a:gd name="connsiteY33" fmla="*/ 809149 h 2031015"/>
                <a:gd name="connsiteX34" fmla="*/ 2391164 w 2393307"/>
                <a:gd name="connsiteY34" fmla="*/ 499586 h 2031015"/>
                <a:gd name="connsiteX35" fmla="*/ 2275721 w 2393307"/>
                <a:gd name="connsiteY35" fmla="*/ 327279 h 203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393307" h="2031015">
                  <a:moveTo>
                    <a:pt x="2275721" y="327279"/>
                  </a:moveTo>
                  <a:cubicBezTo>
                    <a:pt x="2222953" y="281845"/>
                    <a:pt x="2154373" y="256889"/>
                    <a:pt x="2105033" y="207836"/>
                  </a:cubicBezTo>
                  <a:cubicBezTo>
                    <a:pt x="2068172" y="171260"/>
                    <a:pt x="2041787" y="121253"/>
                    <a:pt x="1994448" y="99632"/>
                  </a:cubicBezTo>
                  <a:lnTo>
                    <a:pt x="1993877" y="155067"/>
                  </a:lnTo>
                  <a:cubicBezTo>
                    <a:pt x="1951128" y="107975"/>
                    <a:pt x="1914190" y="55912"/>
                    <a:pt x="1883863" y="0"/>
                  </a:cubicBezTo>
                  <a:cubicBezTo>
                    <a:pt x="1930154" y="106204"/>
                    <a:pt x="1877957" y="226600"/>
                    <a:pt x="1836238" y="334709"/>
                  </a:cubicBezTo>
                  <a:cubicBezTo>
                    <a:pt x="1799614" y="429425"/>
                    <a:pt x="1770753" y="526971"/>
                    <a:pt x="1749941" y="626364"/>
                  </a:cubicBezTo>
                  <a:cubicBezTo>
                    <a:pt x="1741435" y="575567"/>
                    <a:pt x="1732987" y="524513"/>
                    <a:pt x="1724605" y="473202"/>
                  </a:cubicBezTo>
                  <a:cubicBezTo>
                    <a:pt x="1663016" y="635460"/>
                    <a:pt x="1565937" y="781907"/>
                    <a:pt x="1440474" y="901827"/>
                  </a:cubicBezTo>
                  <a:cubicBezTo>
                    <a:pt x="1455257" y="853021"/>
                    <a:pt x="1460467" y="801824"/>
                    <a:pt x="1455809" y="751046"/>
                  </a:cubicBezTo>
                  <a:cubicBezTo>
                    <a:pt x="1428063" y="841848"/>
                    <a:pt x="1370894" y="920830"/>
                    <a:pt x="1293313" y="975551"/>
                  </a:cubicBezTo>
                  <a:cubicBezTo>
                    <a:pt x="1255213" y="1001840"/>
                    <a:pt x="1215589" y="1017175"/>
                    <a:pt x="1174441" y="1035272"/>
                  </a:cubicBezTo>
                  <a:cubicBezTo>
                    <a:pt x="1150152" y="1046036"/>
                    <a:pt x="1129483" y="1059561"/>
                    <a:pt x="1103098" y="1066134"/>
                  </a:cubicBezTo>
                  <a:cubicBezTo>
                    <a:pt x="1090335" y="1069372"/>
                    <a:pt x="1054235" y="1066800"/>
                    <a:pt x="1045091" y="1073563"/>
                  </a:cubicBezTo>
                  <a:cubicBezTo>
                    <a:pt x="1087592" y="1041578"/>
                    <a:pt x="1113919" y="992553"/>
                    <a:pt x="1117100" y="939451"/>
                  </a:cubicBezTo>
                  <a:cubicBezTo>
                    <a:pt x="1074047" y="973741"/>
                    <a:pt x="1029375" y="1005812"/>
                    <a:pt x="983083" y="1035653"/>
                  </a:cubicBezTo>
                  <a:lnTo>
                    <a:pt x="1058426" y="906209"/>
                  </a:lnTo>
                  <a:cubicBezTo>
                    <a:pt x="916037" y="969845"/>
                    <a:pt x="799684" y="1080250"/>
                    <a:pt x="728671" y="1219105"/>
                  </a:cubicBezTo>
                  <a:cubicBezTo>
                    <a:pt x="731322" y="1165508"/>
                    <a:pt x="731068" y="1111796"/>
                    <a:pt x="727909" y="1058228"/>
                  </a:cubicBezTo>
                  <a:cubicBezTo>
                    <a:pt x="693619" y="1237584"/>
                    <a:pt x="487974" y="1373791"/>
                    <a:pt x="331288" y="1438561"/>
                  </a:cubicBezTo>
                  <a:cubicBezTo>
                    <a:pt x="362792" y="1387878"/>
                    <a:pt x="386850" y="1332929"/>
                    <a:pt x="402725" y="1275398"/>
                  </a:cubicBezTo>
                  <a:cubicBezTo>
                    <a:pt x="249086" y="1328090"/>
                    <a:pt x="110778" y="1417787"/>
                    <a:pt x="8" y="1536573"/>
                  </a:cubicBezTo>
                  <a:lnTo>
                    <a:pt x="8" y="2031016"/>
                  </a:lnTo>
                  <a:lnTo>
                    <a:pt x="1615924" y="2031016"/>
                  </a:lnTo>
                  <a:cubicBezTo>
                    <a:pt x="1737082" y="1933004"/>
                    <a:pt x="1840334" y="1804988"/>
                    <a:pt x="1927964" y="1663446"/>
                  </a:cubicBezTo>
                  <a:cubicBezTo>
                    <a:pt x="1925677" y="1695641"/>
                    <a:pt x="1927011" y="1728693"/>
                    <a:pt x="1942632" y="1756505"/>
                  </a:cubicBezTo>
                  <a:cubicBezTo>
                    <a:pt x="1957681" y="1626965"/>
                    <a:pt x="2111701" y="1554861"/>
                    <a:pt x="2147039" y="1429322"/>
                  </a:cubicBezTo>
                  <a:cubicBezTo>
                    <a:pt x="2148324" y="1455153"/>
                    <a:pt x="2160259" y="1479290"/>
                    <a:pt x="2179995" y="1495997"/>
                  </a:cubicBezTo>
                  <a:cubicBezTo>
                    <a:pt x="2162279" y="1418654"/>
                    <a:pt x="2151420" y="1303306"/>
                    <a:pt x="2188568" y="1230249"/>
                  </a:cubicBezTo>
                  <a:cubicBezTo>
                    <a:pt x="2195235" y="1237298"/>
                    <a:pt x="2230097" y="1268349"/>
                    <a:pt x="2231525" y="1275398"/>
                  </a:cubicBezTo>
                  <a:cubicBezTo>
                    <a:pt x="2217133" y="1196607"/>
                    <a:pt x="2219248" y="1115683"/>
                    <a:pt x="2237716" y="1037749"/>
                  </a:cubicBezTo>
                  <a:cubicBezTo>
                    <a:pt x="2237240" y="1055751"/>
                    <a:pt x="2261243" y="1086136"/>
                    <a:pt x="2260767" y="1104424"/>
                  </a:cubicBezTo>
                  <a:cubicBezTo>
                    <a:pt x="2334014" y="988124"/>
                    <a:pt x="2351445" y="839915"/>
                    <a:pt x="2356017" y="702469"/>
                  </a:cubicBezTo>
                  <a:cubicBezTo>
                    <a:pt x="2353493" y="739617"/>
                    <a:pt x="2361865" y="776697"/>
                    <a:pt x="2380115" y="809149"/>
                  </a:cubicBezTo>
                  <a:cubicBezTo>
                    <a:pt x="2392460" y="706450"/>
                    <a:pt x="2396155" y="602904"/>
                    <a:pt x="2391164" y="499586"/>
                  </a:cubicBezTo>
                  <a:cubicBezTo>
                    <a:pt x="2362208" y="435769"/>
                    <a:pt x="2328395" y="372713"/>
                    <a:pt x="2275721" y="327279"/>
                  </a:cubicBezTo>
                  <a:close/>
                </a:path>
              </a:pathLst>
            </a:custGeom>
            <a:solidFill>
              <a:srgbClr val="FFF4E9"/>
            </a:solid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9A278E11-1775-1530-8BBC-D64BA22763C8}"/>
                </a:ext>
              </a:extLst>
            </p:cNvPr>
            <p:cNvSpPr/>
            <p:nvPr/>
          </p:nvSpPr>
          <p:spPr>
            <a:xfrm>
              <a:off x="2281361" y="3951005"/>
              <a:ext cx="1346555" cy="932424"/>
            </a:xfrm>
            <a:custGeom>
              <a:avLst/>
              <a:gdLst>
                <a:gd name="connsiteX0" fmla="*/ 1025065 w 1025057"/>
                <a:gd name="connsiteY0" fmla="*/ 646176 h 709802"/>
                <a:gd name="connsiteX1" fmla="*/ 1014207 w 1025057"/>
                <a:gd name="connsiteY1" fmla="*/ 631888 h 709802"/>
                <a:gd name="connsiteX2" fmla="*/ 778177 w 1025057"/>
                <a:gd name="connsiteY2" fmla="*/ 439769 h 709802"/>
                <a:gd name="connsiteX3" fmla="*/ 808943 w 1025057"/>
                <a:gd name="connsiteY3" fmla="*/ 479584 h 709802"/>
                <a:gd name="connsiteX4" fmla="*/ 594821 w 1025057"/>
                <a:gd name="connsiteY4" fmla="*/ 415862 h 709802"/>
                <a:gd name="connsiteX5" fmla="*/ 611775 w 1025057"/>
                <a:gd name="connsiteY5" fmla="*/ 455771 h 709802"/>
                <a:gd name="connsiteX6" fmla="*/ 489760 w 1025057"/>
                <a:gd name="connsiteY6" fmla="*/ 373094 h 709802"/>
                <a:gd name="connsiteX7" fmla="*/ 391462 w 1025057"/>
                <a:gd name="connsiteY7" fmla="*/ 256985 h 709802"/>
                <a:gd name="connsiteX8" fmla="*/ 407559 w 1025057"/>
                <a:gd name="connsiteY8" fmla="*/ 308324 h 709802"/>
                <a:gd name="connsiteX9" fmla="*/ 202296 w 1025057"/>
                <a:gd name="connsiteY9" fmla="*/ 163354 h 709802"/>
                <a:gd name="connsiteX10" fmla="*/ 218869 w 1025057"/>
                <a:gd name="connsiteY10" fmla="*/ 231743 h 709802"/>
                <a:gd name="connsiteX11" fmla="*/ 95616 w 1025057"/>
                <a:gd name="connsiteY11" fmla="*/ 105346 h 709802"/>
                <a:gd name="connsiteX12" fmla="*/ 102855 w 1025057"/>
                <a:gd name="connsiteY12" fmla="*/ 173069 h 709802"/>
                <a:gd name="connsiteX13" fmla="*/ 8367 w 1025057"/>
                <a:gd name="connsiteY13" fmla="*/ 0 h 709802"/>
                <a:gd name="connsiteX14" fmla="*/ 1032 w 1025057"/>
                <a:gd name="connsiteY14" fmla="*/ 1333 h 709802"/>
                <a:gd name="connsiteX15" fmla="*/ 113427 w 1025057"/>
                <a:gd name="connsiteY15" fmla="*/ 315658 h 709802"/>
                <a:gd name="connsiteX16" fmla="*/ 219345 w 1025057"/>
                <a:gd name="connsiteY16" fmla="*/ 397573 h 709802"/>
                <a:gd name="connsiteX17" fmla="*/ 405369 w 1025057"/>
                <a:gd name="connsiteY17" fmla="*/ 613696 h 709802"/>
                <a:gd name="connsiteX18" fmla="*/ 519002 w 1025057"/>
                <a:gd name="connsiteY18" fmla="*/ 709803 h 709802"/>
                <a:gd name="connsiteX19" fmla="*/ 514716 w 1025057"/>
                <a:gd name="connsiteY19" fmla="*/ 626745 h 709802"/>
                <a:gd name="connsiteX20" fmla="*/ 561769 w 1025057"/>
                <a:gd name="connsiteY20" fmla="*/ 689420 h 709802"/>
                <a:gd name="connsiteX21" fmla="*/ 531194 w 1025057"/>
                <a:gd name="connsiteY21" fmla="*/ 548354 h 709802"/>
                <a:gd name="connsiteX22" fmla="*/ 1025065 w 1025057"/>
                <a:gd name="connsiteY22" fmla="*/ 646176 h 70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5057" h="709802">
                  <a:moveTo>
                    <a:pt x="1025065" y="646176"/>
                  </a:moveTo>
                  <a:cubicBezTo>
                    <a:pt x="1023074" y="640375"/>
                    <a:pt x="1019264" y="635365"/>
                    <a:pt x="1014207" y="631888"/>
                  </a:cubicBezTo>
                  <a:cubicBezTo>
                    <a:pt x="923910" y="582739"/>
                    <a:pt x="878190" y="463201"/>
                    <a:pt x="778177" y="439769"/>
                  </a:cubicBezTo>
                  <a:lnTo>
                    <a:pt x="808943" y="479584"/>
                  </a:lnTo>
                  <a:cubicBezTo>
                    <a:pt x="733514" y="475688"/>
                    <a:pt x="660105" y="453847"/>
                    <a:pt x="594821" y="415862"/>
                  </a:cubicBezTo>
                  <a:cubicBezTo>
                    <a:pt x="600441" y="429196"/>
                    <a:pt x="606156" y="442436"/>
                    <a:pt x="611775" y="455771"/>
                  </a:cubicBezTo>
                  <a:cubicBezTo>
                    <a:pt x="560626" y="455771"/>
                    <a:pt x="519192" y="414814"/>
                    <a:pt x="489760" y="373094"/>
                  </a:cubicBezTo>
                  <a:cubicBezTo>
                    <a:pt x="460328" y="331375"/>
                    <a:pt x="434896" y="283845"/>
                    <a:pt x="391462" y="256985"/>
                  </a:cubicBezTo>
                  <a:cubicBezTo>
                    <a:pt x="393920" y="274882"/>
                    <a:pt x="399358" y="292237"/>
                    <a:pt x="407559" y="308324"/>
                  </a:cubicBezTo>
                  <a:cubicBezTo>
                    <a:pt x="326921" y="280168"/>
                    <a:pt x="255798" y="229943"/>
                    <a:pt x="202296" y="163354"/>
                  </a:cubicBezTo>
                  <a:lnTo>
                    <a:pt x="218869" y="231743"/>
                  </a:lnTo>
                  <a:cubicBezTo>
                    <a:pt x="166244" y="202664"/>
                    <a:pt x="123362" y="158696"/>
                    <a:pt x="95616" y="105346"/>
                  </a:cubicBezTo>
                  <a:cubicBezTo>
                    <a:pt x="93815" y="128178"/>
                    <a:pt x="96273" y="151143"/>
                    <a:pt x="102855" y="173069"/>
                  </a:cubicBezTo>
                  <a:cubicBezTo>
                    <a:pt x="59935" y="122387"/>
                    <a:pt x="27788" y="63503"/>
                    <a:pt x="8367" y="0"/>
                  </a:cubicBezTo>
                  <a:lnTo>
                    <a:pt x="1032" y="1333"/>
                  </a:lnTo>
                  <a:cubicBezTo>
                    <a:pt x="-6683" y="116205"/>
                    <a:pt x="29036" y="237649"/>
                    <a:pt x="113427" y="315658"/>
                  </a:cubicBezTo>
                  <a:cubicBezTo>
                    <a:pt x="146193" y="346043"/>
                    <a:pt x="184960" y="369094"/>
                    <a:pt x="219345" y="397573"/>
                  </a:cubicBezTo>
                  <a:cubicBezTo>
                    <a:pt x="292593" y="458343"/>
                    <a:pt x="343170" y="541496"/>
                    <a:pt x="405369" y="613696"/>
                  </a:cubicBezTo>
                  <a:cubicBezTo>
                    <a:pt x="437363" y="652101"/>
                    <a:pt x="475825" y="684619"/>
                    <a:pt x="519002" y="709803"/>
                  </a:cubicBezTo>
                  <a:cubicBezTo>
                    <a:pt x="518145" y="682085"/>
                    <a:pt x="516811" y="654463"/>
                    <a:pt x="514716" y="626745"/>
                  </a:cubicBezTo>
                  <a:cubicBezTo>
                    <a:pt x="525755" y="650748"/>
                    <a:pt x="541795" y="672122"/>
                    <a:pt x="561769" y="689420"/>
                  </a:cubicBezTo>
                  <a:cubicBezTo>
                    <a:pt x="543938" y="644385"/>
                    <a:pt x="533613" y="596732"/>
                    <a:pt x="531194" y="548354"/>
                  </a:cubicBezTo>
                  <a:cubicBezTo>
                    <a:pt x="621396" y="544735"/>
                    <a:pt x="870855" y="544639"/>
                    <a:pt x="1025065" y="646176"/>
                  </a:cubicBezTo>
                  <a:close/>
                </a:path>
              </a:pathLst>
            </a:custGeom>
            <a:solidFill>
              <a:srgbClr val="FFF4E9"/>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D02118A9-DDE5-F73C-F518-489CEBF94FD3}"/>
                </a:ext>
              </a:extLst>
            </p:cNvPr>
            <p:cNvSpPr/>
            <p:nvPr/>
          </p:nvSpPr>
          <p:spPr>
            <a:xfrm>
              <a:off x="1126118" y="4396232"/>
              <a:ext cx="2072931" cy="2478458"/>
            </a:xfrm>
            <a:custGeom>
              <a:avLst/>
              <a:gdLst>
                <a:gd name="connsiteX0" fmla="*/ 1491433 w 1578006"/>
                <a:gd name="connsiteY0" fmla="*/ 201739 h 1886711"/>
                <a:gd name="connsiteX1" fmla="*/ 1321697 w 1578006"/>
                <a:gd name="connsiteY1" fmla="*/ 37052 h 1886711"/>
                <a:gd name="connsiteX2" fmla="*/ 1303600 w 1578006"/>
                <a:gd name="connsiteY2" fmla="*/ 110680 h 1886711"/>
                <a:gd name="connsiteX3" fmla="*/ 1185776 w 1578006"/>
                <a:gd name="connsiteY3" fmla="*/ 0 h 1886711"/>
                <a:gd name="connsiteX4" fmla="*/ 1245307 w 1578006"/>
                <a:gd name="connsiteY4" fmla="*/ 421005 h 1886711"/>
                <a:gd name="connsiteX5" fmla="*/ 1197682 w 1578006"/>
                <a:gd name="connsiteY5" fmla="*/ 747617 h 1886711"/>
                <a:gd name="connsiteX6" fmla="*/ 1144437 w 1578006"/>
                <a:gd name="connsiteY6" fmla="*/ 609219 h 1886711"/>
                <a:gd name="connsiteX7" fmla="*/ 1030804 w 1578006"/>
                <a:gd name="connsiteY7" fmla="*/ 1010031 h 1886711"/>
                <a:gd name="connsiteX8" fmla="*/ 788869 w 1578006"/>
                <a:gd name="connsiteY8" fmla="*/ 1354264 h 1886711"/>
                <a:gd name="connsiteX9" fmla="*/ 597321 w 1578006"/>
                <a:gd name="connsiteY9" fmla="*/ 966978 h 1886711"/>
                <a:gd name="connsiteX10" fmla="*/ 644946 w 1578006"/>
                <a:gd name="connsiteY10" fmla="*/ 1287018 h 1886711"/>
                <a:gd name="connsiteX11" fmla="*/ 493498 w 1578006"/>
                <a:gd name="connsiteY11" fmla="*/ 1581912 h 1886711"/>
                <a:gd name="connsiteX12" fmla="*/ 476068 w 1578006"/>
                <a:gd name="connsiteY12" fmla="*/ 1454658 h 1886711"/>
                <a:gd name="connsiteX13" fmla="*/ 253087 w 1578006"/>
                <a:gd name="connsiteY13" fmla="*/ 1728788 h 1886711"/>
                <a:gd name="connsiteX14" fmla="*/ 8 w 1578006"/>
                <a:gd name="connsiteY14" fmla="*/ 1886712 h 1886711"/>
                <a:gd name="connsiteX15" fmla="*/ 758674 w 1578006"/>
                <a:gd name="connsiteY15" fmla="*/ 1886712 h 1886711"/>
                <a:gd name="connsiteX16" fmla="*/ 1070714 w 1578006"/>
                <a:gd name="connsiteY16" fmla="*/ 1519142 h 1886711"/>
                <a:gd name="connsiteX17" fmla="*/ 1085382 w 1578006"/>
                <a:gd name="connsiteY17" fmla="*/ 1612201 h 1886711"/>
                <a:gd name="connsiteX18" fmla="*/ 1289789 w 1578006"/>
                <a:gd name="connsiteY18" fmla="*/ 1285018 h 1886711"/>
                <a:gd name="connsiteX19" fmla="*/ 1322745 w 1578006"/>
                <a:gd name="connsiteY19" fmla="*/ 1351693 h 1886711"/>
                <a:gd name="connsiteX20" fmla="*/ 1331318 w 1578006"/>
                <a:gd name="connsiteY20" fmla="*/ 1085945 h 1886711"/>
                <a:gd name="connsiteX21" fmla="*/ 1374275 w 1578006"/>
                <a:gd name="connsiteY21" fmla="*/ 1131094 h 1886711"/>
                <a:gd name="connsiteX22" fmla="*/ 1380466 w 1578006"/>
                <a:gd name="connsiteY22" fmla="*/ 893445 h 1886711"/>
                <a:gd name="connsiteX23" fmla="*/ 1403517 w 1578006"/>
                <a:gd name="connsiteY23" fmla="*/ 960120 h 1886711"/>
                <a:gd name="connsiteX24" fmla="*/ 1498767 w 1578006"/>
                <a:gd name="connsiteY24" fmla="*/ 558165 h 1886711"/>
                <a:gd name="connsiteX25" fmla="*/ 1522865 w 1578006"/>
                <a:gd name="connsiteY25" fmla="*/ 664845 h 1886711"/>
                <a:gd name="connsiteX26" fmla="*/ 1530961 w 1578006"/>
                <a:gd name="connsiteY26" fmla="*/ 305943 h 1886711"/>
                <a:gd name="connsiteX27" fmla="*/ 1578015 w 1578006"/>
                <a:gd name="connsiteY27" fmla="*/ 368617 h 1886711"/>
                <a:gd name="connsiteX28" fmla="*/ 1547440 w 1578006"/>
                <a:gd name="connsiteY28" fmla="*/ 227552 h 1886711"/>
                <a:gd name="connsiteX29" fmla="*/ 1567633 w 1578006"/>
                <a:gd name="connsiteY29" fmla="*/ 226790 h 1886711"/>
                <a:gd name="connsiteX30" fmla="*/ 1491433 w 1578006"/>
                <a:gd name="connsiteY30" fmla="*/ 201739 h 1886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78006" h="1886711">
                  <a:moveTo>
                    <a:pt x="1491433" y="201739"/>
                  </a:moveTo>
                  <a:cubicBezTo>
                    <a:pt x="1418185" y="169069"/>
                    <a:pt x="1360464" y="107251"/>
                    <a:pt x="1321697" y="37052"/>
                  </a:cubicBezTo>
                  <a:cubicBezTo>
                    <a:pt x="1313896" y="61131"/>
                    <a:pt x="1307848" y="85734"/>
                    <a:pt x="1303600" y="110680"/>
                  </a:cubicBezTo>
                  <a:cubicBezTo>
                    <a:pt x="1260166" y="78486"/>
                    <a:pt x="1220627" y="41338"/>
                    <a:pt x="1185776" y="0"/>
                  </a:cubicBezTo>
                  <a:cubicBezTo>
                    <a:pt x="1247697" y="131102"/>
                    <a:pt x="1268452" y="277882"/>
                    <a:pt x="1245307" y="421005"/>
                  </a:cubicBezTo>
                  <a:cubicBezTo>
                    <a:pt x="1227400" y="530161"/>
                    <a:pt x="1183870" y="637889"/>
                    <a:pt x="1197682" y="747617"/>
                  </a:cubicBezTo>
                  <a:cubicBezTo>
                    <a:pt x="1172212" y="704840"/>
                    <a:pt x="1154210" y="658035"/>
                    <a:pt x="1144437" y="609219"/>
                  </a:cubicBezTo>
                  <a:cubicBezTo>
                    <a:pt x="1144913" y="749522"/>
                    <a:pt x="1098050" y="886873"/>
                    <a:pt x="1030804" y="1010031"/>
                  </a:cubicBezTo>
                  <a:cubicBezTo>
                    <a:pt x="963557" y="1133189"/>
                    <a:pt x="876308" y="1244060"/>
                    <a:pt x="788869" y="1354264"/>
                  </a:cubicBezTo>
                  <a:cubicBezTo>
                    <a:pt x="772581" y="1206655"/>
                    <a:pt x="704753" y="1069514"/>
                    <a:pt x="597321" y="966978"/>
                  </a:cubicBezTo>
                  <a:cubicBezTo>
                    <a:pt x="666663" y="1032605"/>
                    <a:pt x="662853" y="1203579"/>
                    <a:pt x="644946" y="1287018"/>
                  </a:cubicBezTo>
                  <a:cubicBezTo>
                    <a:pt x="621581" y="1397032"/>
                    <a:pt x="569308" y="1498825"/>
                    <a:pt x="493498" y="1581912"/>
                  </a:cubicBezTo>
                  <a:cubicBezTo>
                    <a:pt x="501499" y="1537716"/>
                    <a:pt x="488545" y="1497901"/>
                    <a:pt x="476068" y="1454658"/>
                  </a:cubicBezTo>
                  <a:cubicBezTo>
                    <a:pt x="457018" y="1574768"/>
                    <a:pt x="356529" y="1664875"/>
                    <a:pt x="253087" y="1728788"/>
                  </a:cubicBezTo>
                  <a:cubicBezTo>
                    <a:pt x="168410" y="1780699"/>
                    <a:pt x="76208" y="1823847"/>
                    <a:pt x="8" y="1886712"/>
                  </a:cubicBezTo>
                  <a:lnTo>
                    <a:pt x="758674" y="1886712"/>
                  </a:lnTo>
                  <a:cubicBezTo>
                    <a:pt x="879832" y="1788700"/>
                    <a:pt x="983084" y="1660684"/>
                    <a:pt x="1070714" y="1519142"/>
                  </a:cubicBezTo>
                  <a:cubicBezTo>
                    <a:pt x="1068427" y="1551337"/>
                    <a:pt x="1069761" y="1584389"/>
                    <a:pt x="1085382" y="1612201"/>
                  </a:cubicBezTo>
                  <a:cubicBezTo>
                    <a:pt x="1100431" y="1482661"/>
                    <a:pt x="1254451" y="1410557"/>
                    <a:pt x="1289789" y="1285018"/>
                  </a:cubicBezTo>
                  <a:cubicBezTo>
                    <a:pt x="1291074" y="1310849"/>
                    <a:pt x="1303009" y="1334986"/>
                    <a:pt x="1322745" y="1351693"/>
                  </a:cubicBezTo>
                  <a:cubicBezTo>
                    <a:pt x="1305028" y="1274350"/>
                    <a:pt x="1294170" y="1159002"/>
                    <a:pt x="1331318" y="1085945"/>
                  </a:cubicBezTo>
                  <a:cubicBezTo>
                    <a:pt x="1337985" y="1092994"/>
                    <a:pt x="1372847" y="1124045"/>
                    <a:pt x="1374275" y="1131094"/>
                  </a:cubicBezTo>
                  <a:cubicBezTo>
                    <a:pt x="1359883" y="1052303"/>
                    <a:pt x="1361997" y="971379"/>
                    <a:pt x="1380466" y="893445"/>
                  </a:cubicBezTo>
                  <a:cubicBezTo>
                    <a:pt x="1379990" y="911447"/>
                    <a:pt x="1403993" y="941832"/>
                    <a:pt x="1403517" y="960120"/>
                  </a:cubicBezTo>
                  <a:cubicBezTo>
                    <a:pt x="1476764" y="843820"/>
                    <a:pt x="1494195" y="695611"/>
                    <a:pt x="1498767" y="558165"/>
                  </a:cubicBezTo>
                  <a:cubicBezTo>
                    <a:pt x="1496243" y="595313"/>
                    <a:pt x="1504615" y="632393"/>
                    <a:pt x="1522865" y="664845"/>
                  </a:cubicBezTo>
                  <a:cubicBezTo>
                    <a:pt x="1537181" y="545754"/>
                    <a:pt x="1539886" y="425558"/>
                    <a:pt x="1530961" y="305943"/>
                  </a:cubicBezTo>
                  <a:cubicBezTo>
                    <a:pt x="1542001" y="329946"/>
                    <a:pt x="1558041" y="351320"/>
                    <a:pt x="1578015" y="368617"/>
                  </a:cubicBezTo>
                  <a:cubicBezTo>
                    <a:pt x="1560184" y="323583"/>
                    <a:pt x="1549859" y="275930"/>
                    <a:pt x="1547440" y="227552"/>
                  </a:cubicBezTo>
                  <a:lnTo>
                    <a:pt x="1567633" y="226790"/>
                  </a:lnTo>
                  <a:cubicBezTo>
                    <a:pt x="1541458" y="220999"/>
                    <a:pt x="1515931" y="212607"/>
                    <a:pt x="1491433" y="201739"/>
                  </a:cubicBezTo>
                  <a:close/>
                </a:path>
              </a:pathLst>
            </a:custGeom>
            <a:solidFill>
              <a:srgbClr val="FFECD4"/>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321B37AB-EA42-33B2-B539-EB5906916466}"/>
                </a:ext>
              </a:extLst>
            </p:cNvPr>
            <p:cNvSpPr/>
            <p:nvPr/>
          </p:nvSpPr>
          <p:spPr>
            <a:xfrm>
              <a:off x="3158635" y="3554897"/>
              <a:ext cx="43792" cy="49799"/>
            </a:xfrm>
            <a:custGeom>
              <a:avLst/>
              <a:gdLst>
                <a:gd name="connsiteX0" fmla="*/ 33337 w 33337"/>
                <a:gd name="connsiteY0" fmla="*/ 18955 h 37909"/>
                <a:gd name="connsiteX1" fmla="*/ 16669 w 33337"/>
                <a:gd name="connsiteY1" fmla="*/ 37910 h 37909"/>
                <a:gd name="connsiteX2" fmla="*/ 0 w 33337"/>
                <a:gd name="connsiteY2" fmla="*/ 18955 h 37909"/>
                <a:gd name="connsiteX3" fmla="*/ 16669 w 33337"/>
                <a:gd name="connsiteY3" fmla="*/ 0 h 37909"/>
                <a:gd name="connsiteX4" fmla="*/ 33337 w 33337"/>
                <a:gd name="connsiteY4" fmla="*/ 18955 h 37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7909">
                  <a:moveTo>
                    <a:pt x="33337" y="18955"/>
                  </a:moveTo>
                  <a:cubicBezTo>
                    <a:pt x="33337" y="29423"/>
                    <a:pt x="25874" y="37910"/>
                    <a:pt x="16669" y="37910"/>
                  </a:cubicBezTo>
                  <a:cubicBezTo>
                    <a:pt x="7463" y="37910"/>
                    <a:pt x="0" y="29423"/>
                    <a:pt x="0" y="18955"/>
                  </a:cubicBezTo>
                  <a:cubicBezTo>
                    <a:pt x="0" y="8486"/>
                    <a:pt x="7463" y="0"/>
                    <a:pt x="16669" y="0"/>
                  </a:cubicBezTo>
                  <a:cubicBezTo>
                    <a:pt x="25874" y="0"/>
                    <a:pt x="33337" y="8486"/>
                    <a:pt x="33337" y="18955"/>
                  </a:cubicBezTo>
                  <a:close/>
                </a:path>
              </a:pathLst>
            </a:custGeom>
            <a:solidFill>
              <a:srgbClr val="FFFFFF"/>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5B1C2702-AF46-43F8-E2FB-FDA6879E84C8}"/>
                </a:ext>
              </a:extLst>
            </p:cNvPr>
            <p:cNvSpPr/>
            <p:nvPr/>
          </p:nvSpPr>
          <p:spPr>
            <a:xfrm>
              <a:off x="2440041" y="4023487"/>
              <a:ext cx="1754371" cy="891134"/>
            </a:xfrm>
            <a:custGeom>
              <a:avLst/>
              <a:gdLst>
                <a:gd name="connsiteX0" fmla="*/ 12299 w 1335504"/>
                <a:gd name="connsiteY0" fmla="*/ 0 h 678370"/>
                <a:gd name="connsiteX1" fmla="*/ 56876 w 1335504"/>
                <a:gd name="connsiteY1" fmla="*/ 166402 h 678370"/>
                <a:gd name="connsiteX2" fmla="*/ 103358 w 1335504"/>
                <a:gd name="connsiteY2" fmla="*/ 238887 h 678370"/>
                <a:gd name="connsiteX3" fmla="*/ 157651 w 1335504"/>
                <a:gd name="connsiteY3" fmla="*/ 308896 h 678370"/>
                <a:gd name="connsiteX4" fmla="*/ 146316 w 1335504"/>
                <a:gd name="connsiteY4" fmla="*/ 314801 h 678370"/>
                <a:gd name="connsiteX5" fmla="*/ 126409 w 1335504"/>
                <a:gd name="connsiteY5" fmla="*/ 210026 h 678370"/>
                <a:gd name="connsiteX6" fmla="*/ 268045 w 1335504"/>
                <a:gd name="connsiteY6" fmla="*/ 352901 h 678370"/>
                <a:gd name="connsiteX7" fmla="*/ 315004 w 1335504"/>
                <a:gd name="connsiteY7" fmla="*/ 385286 h 678370"/>
                <a:gd name="connsiteX8" fmla="*/ 296811 w 1335504"/>
                <a:gd name="connsiteY8" fmla="*/ 396907 h 678370"/>
                <a:gd name="connsiteX9" fmla="*/ 304717 w 1335504"/>
                <a:gd name="connsiteY9" fmla="*/ 310515 h 678370"/>
                <a:gd name="connsiteX10" fmla="*/ 317194 w 1335504"/>
                <a:gd name="connsiteY10" fmla="*/ 277082 h 678370"/>
                <a:gd name="connsiteX11" fmla="*/ 329672 w 1335504"/>
                <a:gd name="connsiteY11" fmla="*/ 309848 h 678370"/>
                <a:gd name="connsiteX12" fmla="*/ 529697 w 1335504"/>
                <a:gd name="connsiteY12" fmla="*/ 487966 h 678370"/>
                <a:gd name="connsiteX13" fmla="*/ 810780 w 1335504"/>
                <a:gd name="connsiteY13" fmla="*/ 508540 h 678370"/>
                <a:gd name="connsiteX14" fmla="*/ 1017472 w 1335504"/>
                <a:gd name="connsiteY14" fmla="*/ 575215 h 678370"/>
                <a:gd name="connsiteX15" fmla="*/ 1073861 w 1335504"/>
                <a:gd name="connsiteY15" fmla="*/ 619220 h 678370"/>
                <a:gd name="connsiteX16" fmla="*/ 1201495 w 1335504"/>
                <a:gd name="connsiteY16" fmla="*/ 666845 h 678370"/>
                <a:gd name="connsiteX17" fmla="*/ 1335512 w 1335504"/>
                <a:gd name="connsiteY17" fmla="*/ 631603 h 678370"/>
                <a:gd name="connsiteX18" fmla="*/ 1201210 w 1335504"/>
                <a:gd name="connsiteY18" fmla="*/ 678371 h 678370"/>
                <a:gd name="connsiteX19" fmla="*/ 1062526 w 1335504"/>
                <a:gd name="connsiteY19" fmla="*/ 634746 h 678370"/>
                <a:gd name="connsiteX20" fmla="*/ 975848 w 1335504"/>
                <a:gd name="connsiteY20" fmla="*/ 575596 h 678370"/>
                <a:gd name="connsiteX21" fmla="*/ 808208 w 1335504"/>
                <a:gd name="connsiteY21" fmla="*/ 530733 h 678370"/>
                <a:gd name="connsiteX22" fmla="*/ 594848 w 1335504"/>
                <a:gd name="connsiteY22" fmla="*/ 523113 h 678370"/>
                <a:gd name="connsiteX23" fmla="*/ 304717 w 1335504"/>
                <a:gd name="connsiteY23" fmla="*/ 320516 h 678370"/>
                <a:gd name="connsiteX24" fmla="*/ 329768 w 1335504"/>
                <a:gd name="connsiteY24" fmla="*/ 319849 h 678370"/>
                <a:gd name="connsiteX25" fmla="*/ 322528 w 1335504"/>
                <a:gd name="connsiteY25" fmla="*/ 418147 h 678370"/>
                <a:gd name="connsiteX26" fmla="*/ 211277 w 1335504"/>
                <a:gd name="connsiteY26" fmla="*/ 325469 h 678370"/>
                <a:gd name="connsiteX27" fmla="*/ 133076 w 1335504"/>
                <a:gd name="connsiteY27" fmla="*/ 237458 h 678370"/>
                <a:gd name="connsiteX28" fmla="*/ 146411 w 1335504"/>
                <a:gd name="connsiteY28" fmla="*/ 230124 h 678370"/>
                <a:gd name="connsiteX29" fmla="*/ 162318 w 1335504"/>
                <a:gd name="connsiteY29" fmla="*/ 332137 h 678370"/>
                <a:gd name="connsiteX30" fmla="*/ 147935 w 1335504"/>
                <a:gd name="connsiteY30" fmla="*/ 318325 h 678370"/>
                <a:gd name="connsiteX31" fmla="*/ 81260 w 1335504"/>
                <a:gd name="connsiteY31" fmla="*/ 256604 h 678370"/>
                <a:gd name="connsiteX32" fmla="*/ 11918 w 1335504"/>
                <a:gd name="connsiteY32" fmla="*/ 0 h 67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35504" h="678370">
                  <a:moveTo>
                    <a:pt x="12299" y="0"/>
                  </a:moveTo>
                  <a:cubicBezTo>
                    <a:pt x="20300" y="58769"/>
                    <a:pt x="29730" y="114300"/>
                    <a:pt x="56876" y="166402"/>
                  </a:cubicBezTo>
                  <a:cubicBezTo>
                    <a:pt x="70316" y="191824"/>
                    <a:pt x="85861" y="216075"/>
                    <a:pt x="103358" y="238887"/>
                  </a:cubicBezTo>
                  <a:cubicBezTo>
                    <a:pt x="120598" y="262319"/>
                    <a:pt x="139458" y="285083"/>
                    <a:pt x="157651" y="308896"/>
                  </a:cubicBezTo>
                  <a:lnTo>
                    <a:pt x="146316" y="314801"/>
                  </a:lnTo>
                  <a:cubicBezTo>
                    <a:pt x="143363" y="298895"/>
                    <a:pt x="129076" y="224695"/>
                    <a:pt x="126409" y="210026"/>
                  </a:cubicBezTo>
                  <a:cubicBezTo>
                    <a:pt x="179558" y="252127"/>
                    <a:pt x="217753" y="308896"/>
                    <a:pt x="268045" y="352901"/>
                  </a:cubicBezTo>
                  <a:cubicBezTo>
                    <a:pt x="282647" y="365150"/>
                    <a:pt x="298363" y="375990"/>
                    <a:pt x="315004" y="385286"/>
                  </a:cubicBezTo>
                  <a:lnTo>
                    <a:pt x="296811" y="396907"/>
                  </a:lnTo>
                  <a:cubicBezTo>
                    <a:pt x="293096" y="367875"/>
                    <a:pt x="295792" y="338385"/>
                    <a:pt x="304717" y="310515"/>
                  </a:cubicBezTo>
                  <a:lnTo>
                    <a:pt x="317194" y="277082"/>
                  </a:lnTo>
                  <a:lnTo>
                    <a:pt x="329672" y="309848"/>
                  </a:lnTo>
                  <a:cubicBezTo>
                    <a:pt x="363391" y="395097"/>
                    <a:pt x="444830" y="458057"/>
                    <a:pt x="529697" y="487966"/>
                  </a:cubicBezTo>
                  <a:cubicBezTo>
                    <a:pt x="617327" y="519684"/>
                    <a:pt x="714577" y="494538"/>
                    <a:pt x="810780" y="508540"/>
                  </a:cubicBezTo>
                  <a:cubicBezTo>
                    <a:pt x="882122" y="516922"/>
                    <a:pt x="956798" y="533781"/>
                    <a:pt x="1017472" y="575215"/>
                  </a:cubicBezTo>
                  <a:cubicBezTo>
                    <a:pt x="1037666" y="589312"/>
                    <a:pt x="1055572" y="605409"/>
                    <a:pt x="1073861" y="619220"/>
                  </a:cubicBezTo>
                  <a:cubicBezTo>
                    <a:pt x="1111341" y="646309"/>
                    <a:pt x="1155433" y="662759"/>
                    <a:pt x="1201495" y="666845"/>
                  </a:cubicBezTo>
                  <a:cubicBezTo>
                    <a:pt x="1248644" y="668407"/>
                    <a:pt x="1295231" y="656158"/>
                    <a:pt x="1335512" y="631603"/>
                  </a:cubicBezTo>
                  <a:cubicBezTo>
                    <a:pt x="1297012" y="661368"/>
                    <a:pt x="1249873" y="677780"/>
                    <a:pt x="1201210" y="678371"/>
                  </a:cubicBezTo>
                  <a:cubicBezTo>
                    <a:pt x="1151813" y="677075"/>
                    <a:pt x="1103769" y="661959"/>
                    <a:pt x="1062526" y="634746"/>
                  </a:cubicBezTo>
                  <a:cubicBezTo>
                    <a:pt x="1032617" y="614172"/>
                    <a:pt x="1008233" y="590645"/>
                    <a:pt x="975848" y="575596"/>
                  </a:cubicBezTo>
                  <a:cubicBezTo>
                    <a:pt x="922956" y="551126"/>
                    <a:pt x="866254" y="535953"/>
                    <a:pt x="808208" y="530733"/>
                  </a:cubicBezTo>
                  <a:cubicBezTo>
                    <a:pt x="737152" y="520446"/>
                    <a:pt x="666286" y="530733"/>
                    <a:pt x="594848" y="523113"/>
                  </a:cubicBezTo>
                  <a:cubicBezTo>
                    <a:pt x="471071" y="506463"/>
                    <a:pt x="362981" y="430987"/>
                    <a:pt x="304717" y="320516"/>
                  </a:cubicBezTo>
                  <a:lnTo>
                    <a:pt x="329768" y="319849"/>
                  </a:lnTo>
                  <a:cubicBezTo>
                    <a:pt x="317671" y="350139"/>
                    <a:pt x="319766" y="385953"/>
                    <a:pt x="322528" y="418147"/>
                  </a:cubicBezTo>
                  <a:cubicBezTo>
                    <a:pt x="279828" y="394706"/>
                    <a:pt x="242052" y="363236"/>
                    <a:pt x="211277" y="325469"/>
                  </a:cubicBezTo>
                  <a:cubicBezTo>
                    <a:pt x="186978" y="294608"/>
                    <a:pt x="160861" y="265224"/>
                    <a:pt x="133076" y="237458"/>
                  </a:cubicBezTo>
                  <a:lnTo>
                    <a:pt x="146411" y="230124"/>
                  </a:lnTo>
                  <a:cubicBezTo>
                    <a:pt x="148507" y="245364"/>
                    <a:pt x="160508" y="318802"/>
                    <a:pt x="162318" y="332137"/>
                  </a:cubicBezTo>
                  <a:lnTo>
                    <a:pt x="147935" y="318325"/>
                  </a:lnTo>
                  <a:cubicBezTo>
                    <a:pt x="123980" y="299704"/>
                    <a:pt x="101672" y="279054"/>
                    <a:pt x="81260" y="256604"/>
                  </a:cubicBezTo>
                  <a:cubicBezTo>
                    <a:pt x="18681" y="189929"/>
                    <a:pt x="-21134" y="89916"/>
                    <a:pt x="11918" y="0"/>
                  </a:cubicBezTo>
                  <a:close/>
                </a:path>
              </a:pathLst>
            </a:custGeom>
            <a:solidFill>
              <a:srgbClr val="D8B393"/>
            </a:soli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361B9C5-6499-4EE6-C339-F4534AEBB4FC}"/>
                </a:ext>
              </a:extLst>
            </p:cNvPr>
            <p:cNvSpPr/>
            <p:nvPr/>
          </p:nvSpPr>
          <p:spPr>
            <a:xfrm>
              <a:off x="2186546" y="2542516"/>
              <a:ext cx="948471" cy="528427"/>
            </a:xfrm>
            <a:custGeom>
              <a:avLst/>
              <a:gdLst>
                <a:gd name="connsiteX0" fmla="*/ 719527 w 722018"/>
                <a:gd name="connsiteY0" fmla="*/ 272605 h 402262"/>
                <a:gd name="connsiteX1" fmla="*/ 698857 w 722018"/>
                <a:gd name="connsiteY1" fmla="*/ 238792 h 402262"/>
                <a:gd name="connsiteX2" fmla="*/ 672568 w 722018"/>
                <a:gd name="connsiteY2" fmla="*/ 227457 h 402262"/>
                <a:gd name="connsiteX3" fmla="*/ 590368 w 722018"/>
                <a:gd name="connsiteY3" fmla="*/ 307086 h 402262"/>
                <a:gd name="connsiteX4" fmla="*/ 584748 w 722018"/>
                <a:gd name="connsiteY4" fmla="*/ 308610 h 402262"/>
                <a:gd name="connsiteX5" fmla="*/ 577509 w 722018"/>
                <a:gd name="connsiteY5" fmla="*/ 304895 h 402262"/>
                <a:gd name="connsiteX6" fmla="*/ 520359 w 722018"/>
                <a:gd name="connsiteY6" fmla="*/ 250412 h 402262"/>
                <a:gd name="connsiteX7" fmla="*/ 485307 w 722018"/>
                <a:gd name="connsiteY7" fmla="*/ 282035 h 402262"/>
                <a:gd name="connsiteX8" fmla="*/ 504928 w 722018"/>
                <a:gd name="connsiteY8" fmla="*/ 238792 h 402262"/>
                <a:gd name="connsiteX9" fmla="*/ 357481 w 722018"/>
                <a:gd name="connsiteY9" fmla="*/ 118300 h 402262"/>
                <a:gd name="connsiteX10" fmla="*/ 327001 w 722018"/>
                <a:gd name="connsiteY10" fmla="*/ 173641 h 402262"/>
                <a:gd name="connsiteX11" fmla="*/ 326335 w 722018"/>
                <a:gd name="connsiteY11" fmla="*/ 117634 h 402262"/>
                <a:gd name="connsiteX12" fmla="*/ 326335 w 722018"/>
                <a:gd name="connsiteY12" fmla="*/ 108109 h 402262"/>
                <a:gd name="connsiteX13" fmla="*/ 320715 w 722018"/>
                <a:gd name="connsiteY13" fmla="*/ 103632 h 402262"/>
                <a:gd name="connsiteX14" fmla="*/ 26488 w 722018"/>
                <a:gd name="connsiteY14" fmla="*/ 0 h 402262"/>
                <a:gd name="connsiteX15" fmla="*/ 8 w 722018"/>
                <a:gd name="connsiteY15" fmla="*/ 10287 h 402262"/>
                <a:gd name="connsiteX16" fmla="*/ 20963 w 722018"/>
                <a:gd name="connsiteY16" fmla="*/ 24289 h 402262"/>
                <a:gd name="connsiteX17" fmla="*/ 296045 w 722018"/>
                <a:gd name="connsiteY17" fmla="*/ 206216 h 402262"/>
                <a:gd name="connsiteX18" fmla="*/ 487212 w 722018"/>
                <a:gd name="connsiteY18" fmla="*/ 389287 h 402262"/>
                <a:gd name="connsiteX19" fmla="*/ 719527 w 722018"/>
                <a:gd name="connsiteY19" fmla="*/ 272605 h 40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2018" h="402262">
                  <a:moveTo>
                    <a:pt x="719527" y="272605"/>
                  </a:moveTo>
                  <a:cubicBezTo>
                    <a:pt x="714945" y="260071"/>
                    <a:pt x="707925" y="248583"/>
                    <a:pt x="698857" y="238792"/>
                  </a:cubicBezTo>
                  <a:cubicBezTo>
                    <a:pt x="691523" y="230505"/>
                    <a:pt x="682570" y="213836"/>
                    <a:pt x="672568" y="227457"/>
                  </a:cubicBezTo>
                  <a:cubicBezTo>
                    <a:pt x="649613" y="258413"/>
                    <a:pt x="624943" y="290798"/>
                    <a:pt x="590368" y="307086"/>
                  </a:cubicBezTo>
                  <a:cubicBezTo>
                    <a:pt x="588625" y="308000"/>
                    <a:pt x="586710" y="308515"/>
                    <a:pt x="584748" y="308610"/>
                  </a:cubicBezTo>
                  <a:cubicBezTo>
                    <a:pt x="581986" y="308219"/>
                    <a:pt x="579433" y="306915"/>
                    <a:pt x="577509" y="304895"/>
                  </a:cubicBezTo>
                  <a:cubicBezTo>
                    <a:pt x="556840" y="288036"/>
                    <a:pt x="540647" y="268129"/>
                    <a:pt x="520359" y="250412"/>
                  </a:cubicBezTo>
                  <a:cubicBezTo>
                    <a:pt x="506233" y="257889"/>
                    <a:pt x="494194" y="268748"/>
                    <a:pt x="485307" y="282035"/>
                  </a:cubicBezTo>
                  <a:cubicBezTo>
                    <a:pt x="491879" y="267652"/>
                    <a:pt x="498356" y="253460"/>
                    <a:pt x="504928" y="238792"/>
                  </a:cubicBezTo>
                  <a:cubicBezTo>
                    <a:pt x="467038" y="186538"/>
                    <a:pt x="416232" y="145028"/>
                    <a:pt x="357481" y="118300"/>
                  </a:cubicBezTo>
                  <a:cubicBezTo>
                    <a:pt x="343880" y="134636"/>
                    <a:pt x="333536" y="153419"/>
                    <a:pt x="327001" y="173641"/>
                  </a:cubicBezTo>
                  <a:cubicBezTo>
                    <a:pt x="321696" y="155381"/>
                    <a:pt x="321467" y="136017"/>
                    <a:pt x="326335" y="117634"/>
                  </a:cubicBezTo>
                  <a:cubicBezTo>
                    <a:pt x="327544" y="114576"/>
                    <a:pt x="327544" y="111166"/>
                    <a:pt x="326335" y="108109"/>
                  </a:cubicBezTo>
                  <a:cubicBezTo>
                    <a:pt x="324935" y="106099"/>
                    <a:pt x="322982" y="104546"/>
                    <a:pt x="320715" y="103632"/>
                  </a:cubicBezTo>
                  <a:cubicBezTo>
                    <a:pt x="227560" y="56007"/>
                    <a:pt x="129548" y="7334"/>
                    <a:pt x="26488" y="0"/>
                  </a:cubicBezTo>
                  <a:cubicBezTo>
                    <a:pt x="16829" y="695"/>
                    <a:pt x="7600" y="4277"/>
                    <a:pt x="8" y="10287"/>
                  </a:cubicBezTo>
                  <a:cubicBezTo>
                    <a:pt x="5657" y="16697"/>
                    <a:pt x="12876" y="21526"/>
                    <a:pt x="20963" y="24289"/>
                  </a:cubicBezTo>
                  <a:cubicBezTo>
                    <a:pt x="121738" y="68389"/>
                    <a:pt x="212701" y="134684"/>
                    <a:pt x="296045" y="206216"/>
                  </a:cubicBezTo>
                  <a:cubicBezTo>
                    <a:pt x="362720" y="263366"/>
                    <a:pt x="418346" y="336804"/>
                    <a:pt x="487212" y="389287"/>
                  </a:cubicBezTo>
                  <a:cubicBezTo>
                    <a:pt x="546457" y="433673"/>
                    <a:pt x="746578" y="356616"/>
                    <a:pt x="719527" y="272605"/>
                  </a:cubicBezTo>
                  <a:close/>
                </a:path>
              </a:pathLst>
            </a:custGeom>
            <a:solidFill>
              <a:srgbClr val="AE9F8E"/>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4FB33E6A-DC05-A3CF-B9DA-1D16B7D2966E}"/>
                </a:ext>
              </a:extLst>
            </p:cNvPr>
            <p:cNvSpPr/>
            <p:nvPr/>
          </p:nvSpPr>
          <p:spPr>
            <a:xfrm>
              <a:off x="2827806" y="2880410"/>
              <a:ext cx="343621" cy="246519"/>
            </a:xfrm>
            <a:custGeom>
              <a:avLst/>
              <a:gdLst>
                <a:gd name="connsiteX0" fmla="*/ 8 w 261579"/>
                <a:gd name="connsiteY0" fmla="*/ 101396 h 187660"/>
                <a:gd name="connsiteX1" fmla="*/ 50110 w 261579"/>
                <a:gd name="connsiteY1" fmla="*/ 137306 h 187660"/>
                <a:gd name="connsiteX2" fmla="*/ 40585 w 261579"/>
                <a:gd name="connsiteY2" fmla="*/ 103587 h 187660"/>
                <a:gd name="connsiteX3" fmla="*/ 69160 w 261579"/>
                <a:gd name="connsiteY3" fmla="*/ 122637 h 187660"/>
                <a:gd name="connsiteX4" fmla="*/ 77923 w 261579"/>
                <a:gd name="connsiteY4" fmla="*/ 125685 h 187660"/>
                <a:gd name="connsiteX5" fmla="*/ 84304 w 261579"/>
                <a:gd name="connsiteY5" fmla="*/ 120827 h 187660"/>
                <a:gd name="connsiteX6" fmla="*/ 128691 w 261579"/>
                <a:gd name="connsiteY6" fmla="*/ 51866 h 187660"/>
                <a:gd name="connsiteX7" fmla="*/ 128691 w 261579"/>
                <a:gd name="connsiteY7" fmla="*/ 105682 h 187660"/>
                <a:gd name="connsiteX8" fmla="*/ 162314 w 261579"/>
                <a:gd name="connsiteY8" fmla="*/ 29482 h 187660"/>
                <a:gd name="connsiteX9" fmla="*/ 191461 w 261579"/>
                <a:gd name="connsiteY9" fmla="*/ 63868 h 187660"/>
                <a:gd name="connsiteX10" fmla="*/ 203081 w 261579"/>
                <a:gd name="connsiteY10" fmla="*/ 6718 h 187660"/>
                <a:gd name="connsiteX11" fmla="*/ 205843 w 261579"/>
                <a:gd name="connsiteY11" fmla="*/ 1003 h 187660"/>
                <a:gd name="connsiteX12" fmla="*/ 212511 w 261579"/>
                <a:gd name="connsiteY12" fmla="*/ 431 h 187660"/>
                <a:gd name="connsiteX13" fmla="*/ 250135 w 261579"/>
                <a:gd name="connsiteY13" fmla="*/ 12909 h 187660"/>
                <a:gd name="connsiteX14" fmla="*/ 259088 w 261579"/>
                <a:gd name="connsiteY14" fmla="*/ 19481 h 187660"/>
                <a:gd name="connsiteX15" fmla="*/ 261374 w 261579"/>
                <a:gd name="connsiteY15" fmla="*/ 31769 h 187660"/>
                <a:gd name="connsiteX16" fmla="*/ 242324 w 261579"/>
                <a:gd name="connsiteY16" fmla="*/ 79965 h 187660"/>
                <a:gd name="connsiteX17" fmla="*/ 51824 w 261579"/>
                <a:gd name="connsiteY17" fmla="*/ 187312 h 187660"/>
                <a:gd name="connsiteX18" fmla="*/ 33441 w 261579"/>
                <a:gd name="connsiteY18" fmla="*/ 182264 h 187660"/>
                <a:gd name="connsiteX19" fmla="*/ 23916 w 261579"/>
                <a:gd name="connsiteY19" fmla="*/ 140353 h 187660"/>
                <a:gd name="connsiteX20" fmla="*/ 8 w 261579"/>
                <a:gd name="connsiteY20" fmla="*/ 101396 h 18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1579" h="187660">
                  <a:moveTo>
                    <a:pt x="8" y="101396"/>
                  </a:moveTo>
                  <a:cubicBezTo>
                    <a:pt x="19515" y="108873"/>
                    <a:pt x="36765" y="121237"/>
                    <a:pt x="50110" y="137306"/>
                  </a:cubicBezTo>
                  <a:lnTo>
                    <a:pt x="40585" y="103587"/>
                  </a:lnTo>
                  <a:lnTo>
                    <a:pt x="69160" y="122637"/>
                  </a:lnTo>
                  <a:cubicBezTo>
                    <a:pt x="71579" y="124742"/>
                    <a:pt x="74722" y="125837"/>
                    <a:pt x="77923" y="125685"/>
                  </a:cubicBezTo>
                  <a:cubicBezTo>
                    <a:pt x="80532" y="124828"/>
                    <a:pt x="82780" y="123113"/>
                    <a:pt x="84304" y="120827"/>
                  </a:cubicBezTo>
                  <a:cubicBezTo>
                    <a:pt x="101830" y="99720"/>
                    <a:pt x="116737" y="76565"/>
                    <a:pt x="128691" y="51866"/>
                  </a:cubicBezTo>
                  <a:cubicBezTo>
                    <a:pt x="129643" y="69773"/>
                    <a:pt x="129643" y="87776"/>
                    <a:pt x="128691" y="105682"/>
                  </a:cubicBezTo>
                  <a:cubicBezTo>
                    <a:pt x="146674" y="83842"/>
                    <a:pt x="158304" y="57486"/>
                    <a:pt x="162314" y="29482"/>
                  </a:cubicBezTo>
                  <a:cubicBezTo>
                    <a:pt x="178221" y="30911"/>
                    <a:pt x="186508" y="48532"/>
                    <a:pt x="191461" y="63868"/>
                  </a:cubicBezTo>
                  <a:lnTo>
                    <a:pt x="203081" y="6718"/>
                  </a:lnTo>
                  <a:cubicBezTo>
                    <a:pt x="203319" y="4556"/>
                    <a:pt x="204300" y="2536"/>
                    <a:pt x="205843" y="1003"/>
                  </a:cubicBezTo>
                  <a:cubicBezTo>
                    <a:pt x="207891" y="-93"/>
                    <a:pt x="210301" y="-302"/>
                    <a:pt x="212511" y="431"/>
                  </a:cubicBezTo>
                  <a:cubicBezTo>
                    <a:pt x="225551" y="2898"/>
                    <a:pt x="238200" y="7099"/>
                    <a:pt x="250135" y="12909"/>
                  </a:cubicBezTo>
                  <a:cubicBezTo>
                    <a:pt x="253640" y="14281"/>
                    <a:pt x="256726" y="16547"/>
                    <a:pt x="259088" y="19481"/>
                  </a:cubicBezTo>
                  <a:cubicBezTo>
                    <a:pt x="261212" y="23206"/>
                    <a:pt x="262012" y="27530"/>
                    <a:pt x="261374" y="31769"/>
                  </a:cubicBezTo>
                  <a:cubicBezTo>
                    <a:pt x="259355" y="49228"/>
                    <a:pt x="252783" y="65839"/>
                    <a:pt x="242324" y="79965"/>
                  </a:cubicBezTo>
                  <a:cubicBezTo>
                    <a:pt x="198919" y="143363"/>
                    <a:pt x="128539" y="183016"/>
                    <a:pt x="51824" y="187312"/>
                  </a:cubicBezTo>
                  <a:cubicBezTo>
                    <a:pt x="45252" y="188493"/>
                    <a:pt x="38489" y="186636"/>
                    <a:pt x="33441" y="182264"/>
                  </a:cubicBezTo>
                  <a:cubicBezTo>
                    <a:pt x="23916" y="171500"/>
                    <a:pt x="28678" y="152927"/>
                    <a:pt x="23916" y="140353"/>
                  </a:cubicBezTo>
                  <a:cubicBezTo>
                    <a:pt x="21916" y="133115"/>
                    <a:pt x="7247" y="104063"/>
                    <a:pt x="8" y="101396"/>
                  </a:cubicBezTo>
                  <a:close/>
                </a:path>
              </a:pathLst>
            </a:custGeom>
            <a:solidFill>
              <a:srgbClr val="FFFFFF"/>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F38D238E-C55B-6557-B7C0-8AC4DF864222}"/>
                </a:ext>
              </a:extLst>
            </p:cNvPr>
            <p:cNvSpPr/>
            <p:nvPr/>
          </p:nvSpPr>
          <p:spPr>
            <a:xfrm>
              <a:off x="2346396" y="3258807"/>
              <a:ext cx="658341" cy="951532"/>
            </a:xfrm>
            <a:custGeom>
              <a:avLst/>
              <a:gdLst>
                <a:gd name="connsiteX0" fmla="*/ 471825 w 501159"/>
                <a:gd name="connsiteY0" fmla="*/ 51280 h 724349"/>
                <a:gd name="connsiteX1" fmla="*/ 479731 w 501159"/>
                <a:gd name="connsiteY1" fmla="*/ 196822 h 724349"/>
                <a:gd name="connsiteX2" fmla="*/ 498781 w 501159"/>
                <a:gd name="connsiteY2" fmla="*/ 304835 h 724349"/>
                <a:gd name="connsiteX3" fmla="*/ 444679 w 501159"/>
                <a:gd name="connsiteY3" fmla="*/ 504860 h 724349"/>
                <a:gd name="connsiteX4" fmla="*/ 414484 w 501159"/>
                <a:gd name="connsiteY4" fmla="*/ 655070 h 724349"/>
                <a:gd name="connsiteX5" fmla="*/ 410389 w 501159"/>
                <a:gd name="connsiteY5" fmla="*/ 680311 h 724349"/>
                <a:gd name="connsiteX6" fmla="*/ 405055 w 501159"/>
                <a:gd name="connsiteY6" fmla="*/ 700028 h 724349"/>
                <a:gd name="connsiteX7" fmla="*/ 310567 w 501159"/>
                <a:gd name="connsiteY7" fmla="*/ 712696 h 724349"/>
                <a:gd name="connsiteX8" fmla="*/ 219508 w 501159"/>
                <a:gd name="connsiteY8" fmla="*/ 679644 h 724349"/>
                <a:gd name="connsiteX9" fmla="*/ 70441 w 501159"/>
                <a:gd name="connsiteY9" fmla="*/ 604682 h 724349"/>
                <a:gd name="connsiteX10" fmla="*/ 53677 w 501159"/>
                <a:gd name="connsiteY10" fmla="*/ 188916 h 724349"/>
                <a:gd name="connsiteX11" fmla="*/ 154166 w 501159"/>
                <a:gd name="connsiteY11" fmla="*/ 65091 h 724349"/>
                <a:gd name="connsiteX12" fmla="*/ 236272 w 501159"/>
                <a:gd name="connsiteY12" fmla="*/ 797 h 724349"/>
                <a:gd name="connsiteX13" fmla="*/ 244101 w 501159"/>
                <a:gd name="connsiteY13" fmla="*/ 2817 h 724349"/>
                <a:gd name="connsiteX14" fmla="*/ 243320 w 501159"/>
                <a:gd name="connsiteY14" fmla="*/ 9656 h 724349"/>
                <a:gd name="connsiteX15" fmla="*/ 107303 w 501159"/>
                <a:gd name="connsiteY15" fmla="*/ 159865 h 724349"/>
                <a:gd name="connsiteX16" fmla="*/ 76347 w 501159"/>
                <a:gd name="connsiteY16" fmla="*/ 226540 h 724349"/>
                <a:gd name="connsiteX17" fmla="*/ 79014 w 501159"/>
                <a:gd name="connsiteY17" fmla="*/ 533435 h 724349"/>
                <a:gd name="connsiteX18" fmla="*/ 232271 w 501159"/>
                <a:gd name="connsiteY18" fmla="*/ 629162 h 724349"/>
                <a:gd name="connsiteX19" fmla="*/ 311233 w 501159"/>
                <a:gd name="connsiteY19" fmla="*/ 654689 h 724349"/>
                <a:gd name="connsiteX20" fmla="*/ 365145 w 501159"/>
                <a:gd name="connsiteY20" fmla="*/ 672024 h 724349"/>
                <a:gd name="connsiteX21" fmla="*/ 363335 w 501159"/>
                <a:gd name="connsiteY21" fmla="*/ 673072 h 724349"/>
                <a:gd name="connsiteX22" fmla="*/ 359335 w 501159"/>
                <a:gd name="connsiteY22" fmla="*/ 677739 h 724349"/>
                <a:gd name="connsiteX23" fmla="*/ 387243 w 501159"/>
                <a:gd name="connsiteY23" fmla="*/ 544389 h 724349"/>
                <a:gd name="connsiteX24" fmla="*/ 415818 w 501159"/>
                <a:gd name="connsiteY24" fmla="*/ 443138 h 724349"/>
                <a:gd name="connsiteX25" fmla="*/ 465062 w 501159"/>
                <a:gd name="connsiteY25" fmla="*/ 298739 h 724349"/>
                <a:gd name="connsiteX26" fmla="*/ 455537 w 501159"/>
                <a:gd name="connsiteY26" fmla="*/ 205585 h 724349"/>
                <a:gd name="connsiteX27" fmla="*/ 463157 w 501159"/>
                <a:gd name="connsiteY27" fmla="*/ 47851 h 724349"/>
                <a:gd name="connsiteX28" fmla="*/ 469539 w 501159"/>
                <a:gd name="connsiteY28" fmla="*/ 44708 h 724349"/>
                <a:gd name="connsiteX29" fmla="*/ 472682 w 501159"/>
                <a:gd name="connsiteY29" fmla="*/ 51089 h 72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159" h="724349">
                  <a:moveTo>
                    <a:pt x="471825" y="51280"/>
                  </a:moveTo>
                  <a:cubicBezTo>
                    <a:pt x="457413" y="99229"/>
                    <a:pt x="460214" y="150711"/>
                    <a:pt x="479731" y="196822"/>
                  </a:cubicBezTo>
                  <a:cubicBezTo>
                    <a:pt x="494971" y="228540"/>
                    <a:pt x="506305" y="268355"/>
                    <a:pt x="498781" y="304835"/>
                  </a:cubicBezTo>
                  <a:cubicBezTo>
                    <a:pt x="488493" y="374273"/>
                    <a:pt x="458109" y="438185"/>
                    <a:pt x="444679" y="504860"/>
                  </a:cubicBezTo>
                  <a:cubicBezTo>
                    <a:pt x="432801" y="554581"/>
                    <a:pt x="422742" y="604654"/>
                    <a:pt x="414484" y="655070"/>
                  </a:cubicBezTo>
                  <a:lnTo>
                    <a:pt x="410389" y="680311"/>
                  </a:lnTo>
                  <a:cubicBezTo>
                    <a:pt x="409626" y="687121"/>
                    <a:pt x="407826" y="693770"/>
                    <a:pt x="405055" y="700028"/>
                  </a:cubicBezTo>
                  <a:cubicBezTo>
                    <a:pt x="387624" y="732508"/>
                    <a:pt x="337618" y="727841"/>
                    <a:pt x="310567" y="712696"/>
                  </a:cubicBezTo>
                  <a:cubicBezTo>
                    <a:pt x="282315" y="696580"/>
                    <a:pt x="251521" y="685397"/>
                    <a:pt x="219508" y="679644"/>
                  </a:cubicBezTo>
                  <a:cubicBezTo>
                    <a:pt x="165596" y="665357"/>
                    <a:pt x="111304" y="644592"/>
                    <a:pt x="70441" y="604682"/>
                  </a:cubicBezTo>
                  <a:cubicBezTo>
                    <a:pt x="-36048" y="492097"/>
                    <a:pt x="-4997" y="316932"/>
                    <a:pt x="53677" y="188916"/>
                  </a:cubicBezTo>
                  <a:cubicBezTo>
                    <a:pt x="77490" y="140624"/>
                    <a:pt x="114923" y="100048"/>
                    <a:pt x="154166" y="65091"/>
                  </a:cubicBezTo>
                  <a:cubicBezTo>
                    <a:pt x="180331" y="42164"/>
                    <a:pt x="207744" y="20705"/>
                    <a:pt x="236272" y="797"/>
                  </a:cubicBezTo>
                  <a:cubicBezTo>
                    <a:pt x="238986" y="-812"/>
                    <a:pt x="242491" y="92"/>
                    <a:pt x="244101" y="2817"/>
                  </a:cubicBezTo>
                  <a:cubicBezTo>
                    <a:pt x="245396" y="5007"/>
                    <a:pt x="245082" y="7808"/>
                    <a:pt x="243320" y="9656"/>
                  </a:cubicBezTo>
                  <a:cubicBezTo>
                    <a:pt x="192647" y="55757"/>
                    <a:pt x="142736" y="103763"/>
                    <a:pt x="107303" y="159865"/>
                  </a:cubicBezTo>
                  <a:cubicBezTo>
                    <a:pt x="94254" y="180715"/>
                    <a:pt x="83862" y="203118"/>
                    <a:pt x="76347" y="226540"/>
                  </a:cubicBezTo>
                  <a:cubicBezTo>
                    <a:pt x="44914" y="324362"/>
                    <a:pt x="25959" y="440757"/>
                    <a:pt x="79014" y="533435"/>
                  </a:cubicBezTo>
                  <a:cubicBezTo>
                    <a:pt x="110160" y="589061"/>
                    <a:pt x="172930" y="614112"/>
                    <a:pt x="232271" y="629162"/>
                  </a:cubicBezTo>
                  <a:cubicBezTo>
                    <a:pt x="259465" y="634667"/>
                    <a:pt x="285954" y="643230"/>
                    <a:pt x="311233" y="654689"/>
                  </a:cubicBezTo>
                  <a:cubicBezTo>
                    <a:pt x="329807" y="664214"/>
                    <a:pt x="346190" y="678120"/>
                    <a:pt x="365145" y="672024"/>
                  </a:cubicBezTo>
                  <a:cubicBezTo>
                    <a:pt x="365907" y="672024"/>
                    <a:pt x="365145" y="672024"/>
                    <a:pt x="363335" y="673072"/>
                  </a:cubicBezTo>
                  <a:cubicBezTo>
                    <a:pt x="361659" y="674300"/>
                    <a:pt x="360287" y="675891"/>
                    <a:pt x="359335" y="677739"/>
                  </a:cubicBezTo>
                  <a:cubicBezTo>
                    <a:pt x="365811" y="637544"/>
                    <a:pt x="376860" y="587347"/>
                    <a:pt x="387243" y="544389"/>
                  </a:cubicBezTo>
                  <a:cubicBezTo>
                    <a:pt x="395530" y="510861"/>
                    <a:pt x="404673" y="475809"/>
                    <a:pt x="415818" y="443138"/>
                  </a:cubicBezTo>
                  <a:cubicBezTo>
                    <a:pt x="432772" y="393608"/>
                    <a:pt x="453918" y="348650"/>
                    <a:pt x="465062" y="298739"/>
                  </a:cubicBezTo>
                  <a:cubicBezTo>
                    <a:pt x="473635" y="266259"/>
                    <a:pt x="466681" y="237589"/>
                    <a:pt x="455537" y="205585"/>
                  </a:cubicBezTo>
                  <a:cubicBezTo>
                    <a:pt x="438459" y="153874"/>
                    <a:pt x="441173" y="97676"/>
                    <a:pt x="463157" y="47851"/>
                  </a:cubicBezTo>
                  <a:cubicBezTo>
                    <a:pt x="464052" y="45222"/>
                    <a:pt x="466910" y="43812"/>
                    <a:pt x="469539" y="44708"/>
                  </a:cubicBezTo>
                  <a:cubicBezTo>
                    <a:pt x="472168" y="45603"/>
                    <a:pt x="473577" y="48460"/>
                    <a:pt x="472682" y="51089"/>
                  </a:cubicBezTo>
                  <a:close/>
                </a:path>
              </a:pathLst>
            </a:custGeom>
            <a:solidFill>
              <a:srgbClr val="EFD1B4"/>
            </a:solidFill>
            <a:ln w="9525" cap="flat">
              <a:noFill/>
              <a:prstDash val="solid"/>
              <a:miter/>
            </a:ln>
          </p:spPr>
          <p:txBody>
            <a:bodyPr rtlCol="0" anchor="ctr"/>
            <a:lstStyle/>
            <a:p>
              <a:endParaRPr lang="en-US"/>
            </a:p>
          </p:txBody>
        </p:sp>
      </p:grpSp>
      <p:grpSp>
        <p:nvGrpSpPr>
          <p:cNvPr id="84" name="Group 83">
            <a:extLst>
              <a:ext uri="{FF2B5EF4-FFF2-40B4-BE49-F238E27FC236}">
                <a16:creationId xmlns:a16="http://schemas.microsoft.com/office/drawing/2014/main" id="{A599D5F0-52BE-B2ED-406A-90446276149B}"/>
              </a:ext>
            </a:extLst>
          </p:cNvPr>
          <p:cNvGrpSpPr/>
          <p:nvPr/>
        </p:nvGrpSpPr>
        <p:grpSpPr>
          <a:xfrm>
            <a:off x="1622814" y="-33136"/>
            <a:ext cx="803152" cy="1468947"/>
            <a:chOff x="1544679" y="618482"/>
            <a:chExt cx="803152" cy="1468947"/>
          </a:xfrm>
        </p:grpSpPr>
        <p:sp>
          <p:nvSpPr>
            <p:cNvPr id="85" name="Freeform: Shape 84">
              <a:extLst>
                <a:ext uri="{FF2B5EF4-FFF2-40B4-BE49-F238E27FC236}">
                  <a16:creationId xmlns:a16="http://schemas.microsoft.com/office/drawing/2014/main" id="{11BC3C13-2753-8AA4-CF83-00D65FED9EF0}"/>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3A4C137D-E5F4-0670-F7A5-10D3BFD55C06}"/>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dirty="0"/>
            </a:p>
          </p:txBody>
        </p:sp>
        <p:sp>
          <p:nvSpPr>
            <p:cNvPr id="87" name="Freeform: Shape 86">
              <a:extLst>
                <a:ext uri="{FF2B5EF4-FFF2-40B4-BE49-F238E27FC236}">
                  <a16:creationId xmlns:a16="http://schemas.microsoft.com/office/drawing/2014/main" id="{F9CBD203-C8C1-EC8B-4334-635A3DC9A7BA}"/>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12D4D475-F785-DF64-0884-6404344BDD8E}"/>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987B3377-D5D8-3D72-514C-1830E608352C}"/>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D9F8103F-E6C8-EB74-8E3B-C046B151563C}"/>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165" name="Group 164">
            <a:extLst>
              <a:ext uri="{FF2B5EF4-FFF2-40B4-BE49-F238E27FC236}">
                <a16:creationId xmlns:a16="http://schemas.microsoft.com/office/drawing/2014/main" id="{3670779D-EA80-31EA-4385-34AD4628B3A4}"/>
              </a:ext>
            </a:extLst>
          </p:cNvPr>
          <p:cNvGrpSpPr/>
          <p:nvPr/>
        </p:nvGrpSpPr>
        <p:grpSpPr>
          <a:xfrm>
            <a:off x="397851" y="4319"/>
            <a:ext cx="532909" cy="2156913"/>
            <a:chOff x="6432929" y="823567"/>
            <a:chExt cx="532909" cy="2156913"/>
          </a:xfrm>
        </p:grpSpPr>
        <p:sp>
          <p:nvSpPr>
            <p:cNvPr id="131" name="Freeform: Shape 130">
              <a:extLst>
                <a:ext uri="{FF2B5EF4-FFF2-40B4-BE49-F238E27FC236}">
                  <a16:creationId xmlns:a16="http://schemas.microsoft.com/office/drawing/2014/main" id="{D6AECFD6-D247-AADE-3D8C-9F0F3482FB23}"/>
                </a:ext>
              </a:extLst>
            </p:cNvPr>
            <p:cNvSpPr/>
            <p:nvPr/>
          </p:nvSpPr>
          <p:spPr>
            <a:xfrm>
              <a:off x="6694192" y="823567"/>
              <a:ext cx="14639" cy="910402"/>
            </a:xfrm>
            <a:custGeom>
              <a:avLst/>
              <a:gdLst>
                <a:gd name="connsiteX0" fmla="*/ 0 w 11144"/>
                <a:gd name="connsiteY0" fmla="*/ 0 h 693039"/>
                <a:gd name="connsiteX1" fmla="*/ 11144 w 11144"/>
                <a:gd name="connsiteY1" fmla="*/ 0 h 693039"/>
                <a:gd name="connsiteX2" fmla="*/ 11144 w 11144"/>
                <a:gd name="connsiteY2" fmla="*/ 693039 h 693039"/>
                <a:gd name="connsiteX3" fmla="*/ 0 w 11144"/>
                <a:gd name="connsiteY3" fmla="*/ 693039 h 693039"/>
              </a:gdLst>
              <a:ahLst/>
              <a:cxnLst>
                <a:cxn ang="0">
                  <a:pos x="connsiteX0" y="connsiteY0"/>
                </a:cxn>
                <a:cxn ang="0">
                  <a:pos x="connsiteX1" y="connsiteY1"/>
                </a:cxn>
                <a:cxn ang="0">
                  <a:pos x="connsiteX2" y="connsiteY2"/>
                </a:cxn>
                <a:cxn ang="0">
                  <a:pos x="connsiteX3" y="connsiteY3"/>
                </a:cxn>
              </a:cxnLst>
              <a:rect l="l" t="t" r="r" b="b"/>
              <a:pathLst>
                <a:path w="11144" h="693039">
                  <a:moveTo>
                    <a:pt x="0" y="0"/>
                  </a:moveTo>
                  <a:lnTo>
                    <a:pt x="11144" y="0"/>
                  </a:lnTo>
                  <a:lnTo>
                    <a:pt x="11144" y="693039"/>
                  </a:lnTo>
                  <a:lnTo>
                    <a:pt x="0" y="693039"/>
                  </a:lnTo>
                  <a:close/>
                </a:path>
              </a:pathLst>
            </a:custGeom>
            <a:solidFill>
              <a:srgbClr val="E6BF57"/>
            </a:solid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F8DD4E3F-12C6-6A4E-DAA4-2CDDF8246569}"/>
                </a:ext>
              </a:extLst>
            </p:cNvPr>
            <p:cNvSpPr/>
            <p:nvPr/>
          </p:nvSpPr>
          <p:spPr>
            <a:xfrm>
              <a:off x="6509307" y="2717696"/>
              <a:ext cx="380606" cy="262784"/>
            </a:xfrm>
            <a:custGeom>
              <a:avLst/>
              <a:gdLst>
                <a:gd name="connsiteX0" fmla="*/ 152466 w 289734"/>
                <a:gd name="connsiteY0" fmla="*/ 195739 h 200043"/>
                <a:gd name="connsiteX1" fmla="*/ 255336 w 289734"/>
                <a:gd name="connsiteY1" fmla="*/ 0 h 200043"/>
                <a:gd name="connsiteX2" fmla="*/ 34451 w 289734"/>
                <a:gd name="connsiteY2" fmla="*/ 0 h 200043"/>
                <a:gd name="connsiteX3" fmla="*/ 137035 w 289734"/>
                <a:gd name="connsiteY3" fmla="*/ 195453 h 200043"/>
                <a:gd name="connsiteX4" fmla="*/ 152466 w 289734"/>
                <a:gd name="connsiteY4" fmla="*/ 195739 h 20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34" h="200043">
                  <a:moveTo>
                    <a:pt x="152466" y="195739"/>
                  </a:moveTo>
                  <a:cubicBezTo>
                    <a:pt x="208092" y="134017"/>
                    <a:pt x="356396" y="84772"/>
                    <a:pt x="255336" y="0"/>
                  </a:cubicBezTo>
                  <a:lnTo>
                    <a:pt x="34451" y="0"/>
                  </a:lnTo>
                  <a:cubicBezTo>
                    <a:pt x="-66133" y="94107"/>
                    <a:pt x="79981" y="131921"/>
                    <a:pt x="137035" y="195453"/>
                  </a:cubicBezTo>
                  <a:cubicBezTo>
                    <a:pt x="141512" y="200882"/>
                    <a:pt x="145989" y="202121"/>
                    <a:pt x="152466" y="195739"/>
                  </a:cubicBezTo>
                  <a:close/>
                </a:path>
              </a:pathLst>
            </a:custGeom>
            <a:solidFill>
              <a:srgbClr val="E6BF57"/>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4D602E1A-E36F-2E42-AAE0-A794B6D3834E}"/>
                </a:ext>
              </a:extLst>
            </p:cNvPr>
            <p:cNvSpPr/>
            <p:nvPr/>
          </p:nvSpPr>
          <p:spPr>
            <a:xfrm>
              <a:off x="6438885" y="1892846"/>
              <a:ext cx="520953" cy="373026"/>
            </a:xfrm>
            <a:custGeom>
              <a:avLst/>
              <a:gdLst>
                <a:gd name="connsiteX0" fmla="*/ 187311 w 396572"/>
                <a:gd name="connsiteY0" fmla="*/ 6501 h 283964"/>
                <a:gd name="connsiteX1" fmla="*/ 47103 w 396572"/>
                <a:gd name="connsiteY1" fmla="*/ 283965 h 283964"/>
                <a:gd name="connsiteX2" fmla="*/ 349521 w 396572"/>
                <a:gd name="connsiteY2" fmla="*/ 283965 h 283964"/>
                <a:gd name="connsiteX3" fmla="*/ 208932 w 396572"/>
                <a:gd name="connsiteY3" fmla="*/ 6120 h 283964"/>
                <a:gd name="connsiteX4" fmla="*/ 187311 w 396572"/>
                <a:gd name="connsiteY4" fmla="*/ 6501 h 283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72" h="283964">
                  <a:moveTo>
                    <a:pt x="187311" y="6501"/>
                  </a:moveTo>
                  <a:cubicBezTo>
                    <a:pt x="109396" y="96703"/>
                    <a:pt x="-90438" y="150329"/>
                    <a:pt x="47103" y="283965"/>
                  </a:cubicBezTo>
                  <a:lnTo>
                    <a:pt x="349521" y="283965"/>
                  </a:lnTo>
                  <a:cubicBezTo>
                    <a:pt x="487729" y="163569"/>
                    <a:pt x="284942" y="93465"/>
                    <a:pt x="208932" y="6120"/>
                  </a:cubicBezTo>
                  <a:cubicBezTo>
                    <a:pt x="200169" y="-2928"/>
                    <a:pt x="193883" y="-1214"/>
                    <a:pt x="187311" y="6501"/>
                  </a:cubicBezTo>
                  <a:close/>
                </a:path>
              </a:pathLst>
            </a:custGeom>
            <a:solidFill>
              <a:srgbClr val="E6BF57"/>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694AB54E-FE54-85C7-55D0-CBD0A5A58151}"/>
                </a:ext>
              </a:extLst>
            </p:cNvPr>
            <p:cNvSpPr/>
            <p:nvPr/>
          </p:nvSpPr>
          <p:spPr>
            <a:xfrm>
              <a:off x="6462717" y="2254605"/>
              <a:ext cx="473208" cy="468604"/>
            </a:xfrm>
            <a:custGeom>
              <a:avLst/>
              <a:gdLst>
                <a:gd name="connsiteX0" fmla="*/ 294137 w 360227"/>
                <a:gd name="connsiteY0" fmla="*/ 356716 h 356722"/>
                <a:gd name="connsiteX1" fmla="*/ 66108 w 360227"/>
                <a:gd name="connsiteY1" fmla="*/ 356716 h 356722"/>
                <a:gd name="connsiteX2" fmla="*/ 56583 w 360227"/>
                <a:gd name="connsiteY2" fmla="*/ 349001 h 356722"/>
                <a:gd name="connsiteX3" fmla="*/ 291 w 360227"/>
                <a:gd name="connsiteY3" fmla="*/ 11816 h 356722"/>
                <a:gd name="connsiteX4" fmla="*/ 7244 w 360227"/>
                <a:gd name="connsiteY4" fmla="*/ 281 h 356722"/>
                <a:gd name="connsiteX5" fmla="*/ 9816 w 360227"/>
                <a:gd name="connsiteY5" fmla="*/ 5 h 356722"/>
                <a:gd name="connsiteX6" fmla="*/ 350430 w 360227"/>
                <a:gd name="connsiteY6" fmla="*/ 5 h 356722"/>
                <a:gd name="connsiteX7" fmla="*/ 360231 w 360227"/>
                <a:gd name="connsiteY7" fmla="*/ 9244 h 356722"/>
                <a:gd name="connsiteX8" fmla="*/ 359955 w 360227"/>
                <a:gd name="connsiteY8" fmla="*/ 11816 h 356722"/>
                <a:gd name="connsiteX9" fmla="*/ 303852 w 360227"/>
                <a:gd name="connsiteY9" fmla="*/ 348906 h 356722"/>
                <a:gd name="connsiteX10" fmla="*/ 294137 w 360227"/>
                <a:gd name="connsiteY10" fmla="*/ 356716 h 35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227" h="356722">
                  <a:moveTo>
                    <a:pt x="294137" y="356716"/>
                  </a:moveTo>
                  <a:lnTo>
                    <a:pt x="66108" y="356716"/>
                  </a:lnTo>
                  <a:cubicBezTo>
                    <a:pt x="61546" y="356621"/>
                    <a:pt x="57622" y="353449"/>
                    <a:pt x="56583" y="349001"/>
                  </a:cubicBezTo>
                  <a:lnTo>
                    <a:pt x="291" y="11816"/>
                  </a:lnTo>
                  <a:cubicBezTo>
                    <a:pt x="-976" y="6711"/>
                    <a:pt x="2138" y="1548"/>
                    <a:pt x="7244" y="281"/>
                  </a:cubicBezTo>
                  <a:cubicBezTo>
                    <a:pt x="8082" y="72"/>
                    <a:pt x="8949" y="-24"/>
                    <a:pt x="9816" y="5"/>
                  </a:cubicBezTo>
                  <a:lnTo>
                    <a:pt x="350430" y="5"/>
                  </a:lnTo>
                  <a:cubicBezTo>
                    <a:pt x="355687" y="-147"/>
                    <a:pt x="360078" y="3986"/>
                    <a:pt x="360231" y="9244"/>
                  </a:cubicBezTo>
                  <a:cubicBezTo>
                    <a:pt x="360259" y="10111"/>
                    <a:pt x="360164" y="10978"/>
                    <a:pt x="359955" y="11816"/>
                  </a:cubicBezTo>
                  <a:lnTo>
                    <a:pt x="303852" y="348906"/>
                  </a:lnTo>
                  <a:cubicBezTo>
                    <a:pt x="303005" y="353563"/>
                    <a:pt x="298861" y="356888"/>
                    <a:pt x="294137" y="356716"/>
                  </a:cubicBezTo>
                  <a:close/>
                </a:path>
              </a:pathLst>
            </a:custGeom>
            <a:solidFill>
              <a:srgbClr val="CDA046"/>
            </a:solid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57A4CF03-AEF2-0850-77A2-A658E0840BCD}"/>
                </a:ext>
              </a:extLst>
            </p:cNvPr>
            <p:cNvSpPr/>
            <p:nvPr/>
          </p:nvSpPr>
          <p:spPr>
            <a:xfrm>
              <a:off x="6597506" y="2281888"/>
              <a:ext cx="202752" cy="431803"/>
            </a:xfrm>
            <a:custGeom>
              <a:avLst/>
              <a:gdLst>
                <a:gd name="connsiteX0" fmla="*/ 76 w 154344"/>
                <a:gd name="connsiteY0" fmla="*/ 46768 h 328707"/>
                <a:gd name="connsiteX1" fmla="*/ 76 w 154344"/>
                <a:gd name="connsiteY1" fmla="*/ 46768 h 328707"/>
                <a:gd name="connsiteX2" fmla="*/ 77229 w 154344"/>
                <a:gd name="connsiteY2" fmla="*/ 0 h 328707"/>
                <a:gd name="connsiteX3" fmla="*/ 154286 w 154344"/>
                <a:gd name="connsiteY3" fmla="*/ 46768 h 328707"/>
                <a:gd name="connsiteX4" fmla="*/ 154286 w 154344"/>
                <a:gd name="connsiteY4" fmla="*/ 46768 h 328707"/>
                <a:gd name="connsiteX5" fmla="*/ 126283 w 154344"/>
                <a:gd name="connsiteY5" fmla="*/ 328708 h 328707"/>
                <a:gd name="connsiteX6" fmla="*/ 28080 w 154344"/>
                <a:gd name="connsiteY6" fmla="*/ 328708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44" h="328707">
                  <a:moveTo>
                    <a:pt x="76" y="46768"/>
                  </a:moveTo>
                  <a:lnTo>
                    <a:pt x="76" y="46768"/>
                  </a:lnTo>
                  <a:cubicBezTo>
                    <a:pt x="-1733" y="7144"/>
                    <a:pt x="32652" y="25813"/>
                    <a:pt x="77229" y="0"/>
                  </a:cubicBezTo>
                  <a:cubicBezTo>
                    <a:pt x="116662" y="27432"/>
                    <a:pt x="156191" y="7144"/>
                    <a:pt x="154286" y="46768"/>
                  </a:cubicBezTo>
                  <a:lnTo>
                    <a:pt x="154286" y="46768"/>
                  </a:lnTo>
                  <a:lnTo>
                    <a:pt x="126283" y="328708"/>
                  </a:lnTo>
                  <a:lnTo>
                    <a:pt x="28080" y="328708"/>
                  </a:lnTo>
                  <a:close/>
                </a:path>
              </a:pathLst>
            </a:custGeom>
            <a:solidFill>
              <a:srgbClr val="FFE2B1"/>
            </a:solid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8665BC30-F3A2-4929-98CB-E45D315F6251}"/>
                </a:ext>
              </a:extLst>
            </p:cNvPr>
            <p:cNvSpPr/>
            <p:nvPr/>
          </p:nvSpPr>
          <p:spPr>
            <a:xfrm>
              <a:off x="6597506" y="2281888"/>
              <a:ext cx="104943" cy="431803"/>
            </a:xfrm>
            <a:custGeom>
              <a:avLst/>
              <a:gdLst>
                <a:gd name="connsiteX0" fmla="*/ 6934 w 79887"/>
                <a:gd name="connsiteY0" fmla="*/ 47053 h 328707"/>
                <a:gd name="connsiteX1" fmla="*/ 79896 w 79887"/>
                <a:gd name="connsiteY1" fmla="*/ 1715 h 328707"/>
                <a:gd name="connsiteX2" fmla="*/ 77229 w 79887"/>
                <a:gd name="connsiteY2" fmla="*/ 0 h 328707"/>
                <a:gd name="connsiteX3" fmla="*/ 76 w 79887"/>
                <a:gd name="connsiteY3" fmla="*/ 46768 h 328707"/>
                <a:gd name="connsiteX4" fmla="*/ 76 w 79887"/>
                <a:gd name="connsiteY4" fmla="*/ 46768 h 328707"/>
                <a:gd name="connsiteX5" fmla="*/ 28080 w 79887"/>
                <a:gd name="connsiteY5" fmla="*/ 328708 h 328707"/>
                <a:gd name="connsiteX6" fmla="*/ 33985 w 79887"/>
                <a:gd name="connsiteY6" fmla="*/ 328708 h 328707"/>
                <a:gd name="connsiteX7" fmla="*/ 6553 w 79887"/>
                <a:gd name="connsiteY7" fmla="*/ 47053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87" h="328707">
                  <a:moveTo>
                    <a:pt x="6934" y="47053"/>
                  </a:moveTo>
                  <a:cubicBezTo>
                    <a:pt x="5125" y="7906"/>
                    <a:pt x="37319" y="24289"/>
                    <a:pt x="79896" y="1715"/>
                  </a:cubicBezTo>
                  <a:lnTo>
                    <a:pt x="77229" y="0"/>
                  </a:lnTo>
                  <a:cubicBezTo>
                    <a:pt x="32652" y="25813"/>
                    <a:pt x="-1733" y="7144"/>
                    <a:pt x="76" y="46768"/>
                  </a:cubicBezTo>
                  <a:lnTo>
                    <a:pt x="76" y="46768"/>
                  </a:lnTo>
                  <a:lnTo>
                    <a:pt x="28080" y="328708"/>
                  </a:lnTo>
                  <a:lnTo>
                    <a:pt x="33985" y="328708"/>
                  </a:lnTo>
                  <a:lnTo>
                    <a:pt x="6553" y="47053"/>
                  </a:lnTo>
                  <a:close/>
                </a:path>
              </a:pathLst>
            </a:custGeom>
            <a:solidFill>
              <a:srgbClr val="E6BF57"/>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741804AD-1207-A7DE-EBE4-8BDF494E9688}"/>
                </a:ext>
              </a:extLst>
            </p:cNvPr>
            <p:cNvSpPr/>
            <p:nvPr/>
          </p:nvSpPr>
          <p:spPr>
            <a:xfrm>
              <a:off x="6781404" y="2296529"/>
              <a:ext cx="122609" cy="415410"/>
            </a:xfrm>
            <a:custGeom>
              <a:avLst/>
              <a:gdLst>
                <a:gd name="connsiteX0" fmla="*/ 92305 w 93335"/>
                <a:gd name="connsiteY0" fmla="*/ 45815 h 316229"/>
                <a:gd name="connsiteX1" fmla="*/ 64778 w 93335"/>
                <a:gd name="connsiteY1" fmla="*/ 0 h 316229"/>
                <a:gd name="connsiteX2" fmla="*/ 26678 w 93335"/>
                <a:gd name="connsiteY2" fmla="*/ 44958 h 316229"/>
                <a:gd name="connsiteX3" fmla="*/ 26678 w 93335"/>
                <a:gd name="connsiteY3" fmla="*/ 44958 h 316229"/>
                <a:gd name="connsiteX4" fmla="*/ 8 w 93335"/>
                <a:gd name="connsiteY4" fmla="*/ 316230 h 316229"/>
                <a:gd name="connsiteX5" fmla="*/ 50396 w 93335"/>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35" h="316229">
                  <a:moveTo>
                    <a:pt x="92305" y="45815"/>
                  </a:moveTo>
                  <a:cubicBezTo>
                    <a:pt x="97735" y="7715"/>
                    <a:pt x="80875" y="24860"/>
                    <a:pt x="64778" y="0"/>
                  </a:cubicBezTo>
                  <a:cubicBezTo>
                    <a:pt x="44775" y="26384"/>
                    <a:pt x="30107" y="6858"/>
                    <a:pt x="26678" y="44958"/>
                  </a:cubicBezTo>
                  <a:lnTo>
                    <a:pt x="26678" y="44958"/>
                  </a:lnTo>
                  <a:lnTo>
                    <a:pt x="8" y="316230"/>
                  </a:lnTo>
                  <a:lnTo>
                    <a:pt x="50396" y="316230"/>
                  </a:lnTo>
                  <a:close/>
                </a:path>
              </a:pathLst>
            </a:custGeom>
            <a:solidFill>
              <a:srgbClr val="FFE2B1"/>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6FB3D5D8-2359-D0A4-120A-E243422471EA}"/>
                </a:ext>
              </a:extLst>
            </p:cNvPr>
            <p:cNvSpPr/>
            <p:nvPr/>
          </p:nvSpPr>
          <p:spPr>
            <a:xfrm>
              <a:off x="6839961" y="2296529"/>
              <a:ext cx="64050" cy="415410"/>
            </a:xfrm>
            <a:custGeom>
              <a:avLst/>
              <a:gdLst>
                <a:gd name="connsiteX0" fmla="*/ 20201 w 48758"/>
                <a:gd name="connsiteY0" fmla="*/ 0 h 316229"/>
                <a:gd name="connsiteX1" fmla="*/ 16201 w 48758"/>
                <a:gd name="connsiteY1" fmla="*/ 4763 h 316229"/>
                <a:gd name="connsiteX2" fmla="*/ 41918 w 48758"/>
                <a:gd name="connsiteY2" fmla="*/ 48196 h 316229"/>
                <a:gd name="connsiteX3" fmla="*/ 8 w 48758"/>
                <a:gd name="connsiteY3" fmla="*/ 316230 h 316229"/>
                <a:gd name="connsiteX4" fmla="*/ 5437 w 48758"/>
                <a:gd name="connsiteY4" fmla="*/ 316230 h 316229"/>
                <a:gd name="connsiteX5" fmla="*/ 47729 w 48758"/>
                <a:gd name="connsiteY5" fmla="*/ 45815 h 316229"/>
                <a:gd name="connsiteX6" fmla="*/ 20201 w 48758"/>
                <a:gd name="connsiteY6" fmla="*/ 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8" h="316229">
                  <a:moveTo>
                    <a:pt x="20201" y="0"/>
                  </a:moveTo>
                  <a:cubicBezTo>
                    <a:pt x="18963" y="1667"/>
                    <a:pt x="17629" y="3258"/>
                    <a:pt x="16201" y="4763"/>
                  </a:cubicBezTo>
                  <a:cubicBezTo>
                    <a:pt x="31727" y="26003"/>
                    <a:pt x="47157" y="11430"/>
                    <a:pt x="41918" y="48196"/>
                  </a:cubicBezTo>
                  <a:lnTo>
                    <a:pt x="8" y="316230"/>
                  </a:lnTo>
                  <a:lnTo>
                    <a:pt x="5437" y="316230"/>
                  </a:lnTo>
                  <a:lnTo>
                    <a:pt x="47729" y="45815"/>
                  </a:lnTo>
                  <a:cubicBezTo>
                    <a:pt x="53158" y="7810"/>
                    <a:pt x="36298" y="24860"/>
                    <a:pt x="20201" y="0"/>
                  </a:cubicBezTo>
                  <a:close/>
                </a:path>
              </a:pathLst>
            </a:custGeom>
            <a:solidFill>
              <a:srgbClr val="E6BF57"/>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4980D240-5102-29B8-AB9D-3923245D1226}"/>
                </a:ext>
              </a:extLst>
            </p:cNvPr>
            <p:cNvSpPr/>
            <p:nvPr/>
          </p:nvSpPr>
          <p:spPr>
            <a:xfrm>
              <a:off x="6493875" y="2296529"/>
              <a:ext cx="122489" cy="415410"/>
            </a:xfrm>
            <a:custGeom>
              <a:avLst/>
              <a:gdLst>
                <a:gd name="connsiteX0" fmla="*/ 1051 w 93244"/>
                <a:gd name="connsiteY0" fmla="*/ 45815 h 316229"/>
                <a:gd name="connsiteX1" fmla="*/ 28483 w 93244"/>
                <a:gd name="connsiteY1" fmla="*/ 0 h 316229"/>
                <a:gd name="connsiteX2" fmla="*/ 66583 w 93244"/>
                <a:gd name="connsiteY2" fmla="*/ 44958 h 316229"/>
                <a:gd name="connsiteX3" fmla="*/ 66583 w 93244"/>
                <a:gd name="connsiteY3" fmla="*/ 44958 h 316229"/>
                <a:gd name="connsiteX4" fmla="*/ 93253 w 93244"/>
                <a:gd name="connsiteY4" fmla="*/ 316230 h 316229"/>
                <a:gd name="connsiteX5" fmla="*/ 42865 w 93244"/>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44" h="316229">
                  <a:moveTo>
                    <a:pt x="1051" y="45815"/>
                  </a:moveTo>
                  <a:cubicBezTo>
                    <a:pt x="-4379" y="7715"/>
                    <a:pt x="12385" y="24860"/>
                    <a:pt x="28483" y="0"/>
                  </a:cubicBezTo>
                  <a:cubicBezTo>
                    <a:pt x="48580" y="26384"/>
                    <a:pt x="63154" y="6858"/>
                    <a:pt x="66583" y="44958"/>
                  </a:cubicBezTo>
                  <a:lnTo>
                    <a:pt x="66583" y="44958"/>
                  </a:lnTo>
                  <a:lnTo>
                    <a:pt x="93253" y="316230"/>
                  </a:lnTo>
                  <a:lnTo>
                    <a:pt x="42865" y="316230"/>
                  </a:lnTo>
                  <a:close/>
                </a:path>
              </a:pathLst>
            </a:custGeom>
            <a:solidFill>
              <a:srgbClr val="FFE2B1"/>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18559370-3547-47EE-4991-83F0D42BD271}"/>
                </a:ext>
              </a:extLst>
            </p:cNvPr>
            <p:cNvSpPr/>
            <p:nvPr/>
          </p:nvSpPr>
          <p:spPr>
            <a:xfrm>
              <a:off x="6495244" y="2356713"/>
              <a:ext cx="55429" cy="355227"/>
            </a:xfrm>
            <a:custGeom>
              <a:avLst/>
              <a:gdLst>
                <a:gd name="connsiteX0" fmla="*/ 42204 w 42195"/>
                <a:gd name="connsiteY0" fmla="*/ 270415 h 270414"/>
                <a:gd name="connsiteX1" fmla="*/ 8 w 42195"/>
                <a:gd name="connsiteY1" fmla="*/ 0 h 270414"/>
              </a:gdLst>
              <a:ahLst/>
              <a:cxnLst>
                <a:cxn ang="0">
                  <a:pos x="connsiteX0" y="connsiteY0"/>
                </a:cxn>
                <a:cxn ang="0">
                  <a:pos x="connsiteX1" y="connsiteY1"/>
                </a:cxn>
              </a:cxnLst>
              <a:rect l="l" t="t" r="r" b="b"/>
              <a:pathLst>
                <a:path w="42195" h="270414">
                  <a:moveTo>
                    <a:pt x="42204" y="270415"/>
                  </a:moveTo>
                  <a:lnTo>
                    <a:pt x="8" y="0"/>
                  </a:lnTo>
                  <a:close/>
                </a:path>
              </a:pathLst>
            </a:custGeom>
            <a:solidFill>
              <a:srgbClr val="FCF4CC"/>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DAFEFE01-A46E-8770-256E-E401E261124E}"/>
                </a:ext>
              </a:extLst>
            </p:cNvPr>
            <p:cNvSpPr/>
            <p:nvPr/>
          </p:nvSpPr>
          <p:spPr>
            <a:xfrm>
              <a:off x="6493875" y="2296529"/>
              <a:ext cx="64931" cy="415410"/>
            </a:xfrm>
            <a:custGeom>
              <a:avLst/>
              <a:gdLst>
                <a:gd name="connsiteX0" fmla="*/ 31816 w 49429"/>
                <a:gd name="connsiteY0" fmla="*/ 4000 h 316229"/>
                <a:gd name="connsiteX1" fmla="*/ 28483 w 49429"/>
                <a:gd name="connsiteY1" fmla="*/ 0 h 316229"/>
                <a:gd name="connsiteX2" fmla="*/ 1051 w 49429"/>
                <a:gd name="connsiteY2" fmla="*/ 45815 h 316229"/>
                <a:gd name="connsiteX3" fmla="*/ 43246 w 49429"/>
                <a:gd name="connsiteY3" fmla="*/ 316230 h 316229"/>
                <a:gd name="connsiteX4" fmla="*/ 49438 w 49429"/>
                <a:gd name="connsiteY4" fmla="*/ 316230 h 316229"/>
                <a:gd name="connsiteX5" fmla="*/ 7242 w 49429"/>
                <a:gd name="connsiteY5" fmla="*/ 45815 h 316229"/>
                <a:gd name="connsiteX6" fmla="*/ 31816 w 49429"/>
                <a:gd name="connsiteY6" fmla="*/ 400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29" h="316229">
                  <a:moveTo>
                    <a:pt x="31816" y="4000"/>
                  </a:moveTo>
                  <a:cubicBezTo>
                    <a:pt x="30673" y="2762"/>
                    <a:pt x="29626" y="1429"/>
                    <a:pt x="28483" y="0"/>
                  </a:cubicBezTo>
                  <a:cubicBezTo>
                    <a:pt x="12385" y="24860"/>
                    <a:pt x="-4379" y="7810"/>
                    <a:pt x="1051" y="45815"/>
                  </a:cubicBezTo>
                  <a:lnTo>
                    <a:pt x="43246" y="316230"/>
                  </a:lnTo>
                  <a:lnTo>
                    <a:pt x="49438" y="316230"/>
                  </a:lnTo>
                  <a:lnTo>
                    <a:pt x="7242" y="45815"/>
                  </a:lnTo>
                  <a:cubicBezTo>
                    <a:pt x="2098" y="10001"/>
                    <a:pt x="16672" y="22955"/>
                    <a:pt x="31816" y="4000"/>
                  </a:cubicBezTo>
                  <a:close/>
                </a:path>
              </a:pathLst>
            </a:custGeom>
            <a:solidFill>
              <a:srgbClr val="E6BF57"/>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17043E49-C322-5D04-8D37-F3E1742D4173}"/>
                </a:ext>
              </a:extLst>
            </p:cNvPr>
            <p:cNvSpPr/>
            <p:nvPr/>
          </p:nvSpPr>
          <p:spPr>
            <a:xfrm>
              <a:off x="6448320" y="2216699"/>
              <a:ext cx="502001" cy="52006"/>
            </a:xfrm>
            <a:custGeom>
              <a:avLst/>
              <a:gdLst>
                <a:gd name="connsiteX0" fmla="*/ 366056 w 382145"/>
                <a:gd name="connsiteY0" fmla="*/ 39529 h 39589"/>
                <a:gd name="connsiteX1" fmla="*/ 16108 w 382145"/>
                <a:gd name="connsiteY1" fmla="*/ 39529 h 39589"/>
                <a:gd name="connsiteX2" fmla="*/ 68 w 382145"/>
                <a:gd name="connsiteY2" fmla="*/ 26165 h 39589"/>
                <a:gd name="connsiteX3" fmla="*/ 11 w 382145"/>
                <a:gd name="connsiteY3" fmla="*/ 24574 h 39589"/>
                <a:gd name="connsiteX4" fmla="*/ 11 w 382145"/>
                <a:gd name="connsiteY4" fmla="*/ 23336 h 39589"/>
                <a:gd name="connsiteX5" fmla="*/ 16108 w 382145"/>
                <a:gd name="connsiteY5" fmla="*/ 6286 h 39589"/>
                <a:gd name="connsiteX6" fmla="*/ 366056 w 382145"/>
                <a:gd name="connsiteY6" fmla="*/ 6286 h 39589"/>
                <a:gd name="connsiteX7" fmla="*/ 382154 w 382145"/>
                <a:gd name="connsiteY7" fmla="*/ 23622 h 39589"/>
                <a:gd name="connsiteX8" fmla="*/ 382154 w 382145"/>
                <a:gd name="connsiteY8" fmla="*/ 24860 h 39589"/>
                <a:gd name="connsiteX9" fmla="*/ 367352 w 382145"/>
                <a:gd name="connsiteY9" fmla="*/ 39586 h 39589"/>
                <a:gd name="connsiteX10" fmla="*/ 366056 w 382145"/>
                <a:gd name="connsiteY10" fmla="*/ 39529 h 3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2145" h="39589">
                  <a:moveTo>
                    <a:pt x="366056" y="39529"/>
                  </a:moveTo>
                  <a:cubicBezTo>
                    <a:pt x="249556" y="31147"/>
                    <a:pt x="132608" y="31147"/>
                    <a:pt x="16108" y="39529"/>
                  </a:cubicBezTo>
                  <a:cubicBezTo>
                    <a:pt x="7983" y="40262"/>
                    <a:pt x="811" y="34280"/>
                    <a:pt x="68" y="26165"/>
                  </a:cubicBezTo>
                  <a:cubicBezTo>
                    <a:pt x="20" y="25632"/>
                    <a:pt x="1" y="25108"/>
                    <a:pt x="11" y="24574"/>
                  </a:cubicBezTo>
                  <a:lnTo>
                    <a:pt x="11" y="23336"/>
                  </a:lnTo>
                  <a:cubicBezTo>
                    <a:pt x="268" y="14392"/>
                    <a:pt x="7192" y="7058"/>
                    <a:pt x="16108" y="6286"/>
                  </a:cubicBezTo>
                  <a:cubicBezTo>
                    <a:pt x="132608" y="-2095"/>
                    <a:pt x="249556" y="-2095"/>
                    <a:pt x="366056" y="6286"/>
                  </a:cubicBezTo>
                  <a:cubicBezTo>
                    <a:pt x="375076" y="7068"/>
                    <a:pt x="382039" y="14564"/>
                    <a:pt x="382154" y="23622"/>
                  </a:cubicBezTo>
                  <a:lnTo>
                    <a:pt x="382154" y="24860"/>
                  </a:lnTo>
                  <a:cubicBezTo>
                    <a:pt x="382134" y="33014"/>
                    <a:pt x="375505" y="39605"/>
                    <a:pt x="367352" y="39586"/>
                  </a:cubicBezTo>
                  <a:cubicBezTo>
                    <a:pt x="366923" y="39586"/>
                    <a:pt x="366485" y="39567"/>
                    <a:pt x="366056" y="39529"/>
                  </a:cubicBezTo>
                  <a:close/>
                </a:path>
              </a:pathLst>
            </a:custGeom>
            <a:solidFill>
              <a:srgbClr val="E6BF57"/>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99BDFF82-EA39-630A-AB5B-39ECCEFB191E}"/>
                </a:ext>
              </a:extLst>
            </p:cNvPr>
            <p:cNvSpPr/>
            <p:nvPr/>
          </p:nvSpPr>
          <p:spPr>
            <a:xfrm>
              <a:off x="6432929" y="2180328"/>
              <a:ext cx="532909" cy="55717"/>
            </a:xfrm>
            <a:custGeom>
              <a:avLst/>
              <a:gdLst>
                <a:gd name="connsiteX0" fmla="*/ 388630 w 405674"/>
                <a:gd name="connsiteY0" fmla="*/ 42355 h 42414"/>
                <a:gd name="connsiteX1" fmla="*/ 17155 w 405674"/>
                <a:gd name="connsiteY1" fmla="*/ 42355 h 42414"/>
                <a:gd name="connsiteX2" fmla="*/ 68 w 405674"/>
                <a:gd name="connsiteY2" fmla="*/ 27934 h 42414"/>
                <a:gd name="connsiteX3" fmla="*/ 11 w 405674"/>
                <a:gd name="connsiteY3" fmla="*/ 26449 h 42414"/>
                <a:gd name="connsiteX4" fmla="*/ 11 w 405674"/>
                <a:gd name="connsiteY4" fmla="*/ 25115 h 42414"/>
                <a:gd name="connsiteX5" fmla="*/ 17155 w 405674"/>
                <a:gd name="connsiteY5" fmla="*/ 6637 h 42414"/>
                <a:gd name="connsiteX6" fmla="*/ 388630 w 405674"/>
                <a:gd name="connsiteY6" fmla="*/ 6637 h 42414"/>
                <a:gd name="connsiteX7" fmla="*/ 405680 w 405674"/>
                <a:gd name="connsiteY7" fmla="*/ 25115 h 42414"/>
                <a:gd name="connsiteX8" fmla="*/ 405680 w 405674"/>
                <a:gd name="connsiteY8" fmla="*/ 26449 h 42414"/>
                <a:gd name="connsiteX9" fmla="*/ 390212 w 405674"/>
                <a:gd name="connsiteY9" fmla="*/ 42412 h 42414"/>
                <a:gd name="connsiteX10" fmla="*/ 388630 w 405674"/>
                <a:gd name="connsiteY10" fmla="*/ 42355 h 4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74" h="42414">
                  <a:moveTo>
                    <a:pt x="388630" y="42355"/>
                  </a:moveTo>
                  <a:cubicBezTo>
                    <a:pt x="264967" y="33411"/>
                    <a:pt x="140819" y="33411"/>
                    <a:pt x="17155" y="42355"/>
                  </a:cubicBezTo>
                  <a:cubicBezTo>
                    <a:pt x="8450" y="43089"/>
                    <a:pt x="801" y="36640"/>
                    <a:pt x="68" y="27934"/>
                  </a:cubicBezTo>
                  <a:cubicBezTo>
                    <a:pt x="20" y="27439"/>
                    <a:pt x="1" y="26944"/>
                    <a:pt x="11" y="26449"/>
                  </a:cubicBezTo>
                  <a:lnTo>
                    <a:pt x="11" y="25115"/>
                  </a:lnTo>
                  <a:cubicBezTo>
                    <a:pt x="249" y="15514"/>
                    <a:pt x="7602" y="7599"/>
                    <a:pt x="17155" y="6637"/>
                  </a:cubicBezTo>
                  <a:cubicBezTo>
                    <a:pt x="140819" y="-2212"/>
                    <a:pt x="264967" y="-2212"/>
                    <a:pt x="388630" y="6637"/>
                  </a:cubicBezTo>
                  <a:cubicBezTo>
                    <a:pt x="398146" y="7637"/>
                    <a:pt x="405442" y="15542"/>
                    <a:pt x="405680" y="25115"/>
                  </a:cubicBezTo>
                  <a:lnTo>
                    <a:pt x="405680" y="26449"/>
                  </a:lnTo>
                  <a:cubicBezTo>
                    <a:pt x="405814" y="35126"/>
                    <a:pt x="398889" y="42270"/>
                    <a:pt x="390212" y="42412"/>
                  </a:cubicBezTo>
                  <a:cubicBezTo>
                    <a:pt x="389688" y="42422"/>
                    <a:pt x="389155" y="42403"/>
                    <a:pt x="388630" y="42355"/>
                  </a:cubicBezTo>
                  <a:close/>
                </a:path>
              </a:pathLst>
            </a:custGeom>
            <a:solidFill>
              <a:srgbClr val="CDA046"/>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16AF2C1B-2B73-D6F3-81CE-8FDA83665E51}"/>
                </a:ext>
              </a:extLst>
            </p:cNvPr>
            <p:cNvSpPr/>
            <p:nvPr/>
          </p:nvSpPr>
          <p:spPr>
            <a:xfrm>
              <a:off x="6516260" y="2707369"/>
              <a:ext cx="367121" cy="40480"/>
            </a:xfrm>
            <a:custGeom>
              <a:avLst/>
              <a:gdLst>
                <a:gd name="connsiteX0" fmla="*/ 267283 w 279469"/>
                <a:gd name="connsiteY0" fmla="*/ 50 h 30815"/>
                <a:gd name="connsiteX1" fmla="*/ 12108 w 279469"/>
                <a:gd name="connsiteY1" fmla="*/ 50 h 30815"/>
                <a:gd name="connsiteX2" fmla="*/ 50 w 279469"/>
                <a:gd name="connsiteY2" fmla="*/ 10194 h 30815"/>
                <a:gd name="connsiteX3" fmla="*/ 12 w 279469"/>
                <a:gd name="connsiteY3" fmla="*/ 11385 h 30815"/>
                <a:gd name="connsiteX4" fmla="*/ 12 w 279469"/>
                <a:gd name="connsiteY4" fmla="*/ 13195 h 30815"/>
                <a:gd name="connsiteX5" fmla="*/ 12108 w 279469"/>
                <a:gd name="connsiteY5" fmla="*/ 26244 h 30815"/>
                <a:gd name="connsiteX6" fmla="*/ 267283 w 279469"/>
                <a:gd name="connsiteY6" fmla="*/ 26244 h 30815"/>
                <a:gd name="connsiteX7" fmla="*/ 279475 w 279469"/>
                <a:gd name="connsiteY7" fmla="*/ 13195 h 30815"/>
                <a:gd name="connsiteX8" fmla="*/ 279475 w 279469"/>
                <a:gd name="connsiteY8" fmla="*/ 11385 h 30815"/>
                <a:gd name="connsiteX9" fmla="*/ 268569 w 279469"/>
                <a:gd name="connsiteY9" fmla="*/ 2 h 30815"/>
                <a:gd name="connsiteX10" fmla="*/ 267283 w 279469"/>
                <a:gd name="connsiteY10" fmla="*/ 50 h 30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9469" h="30815">
                  <a:moveTo>
                    <a:pt x="267283" y="50"/>
                  </a:moveTo>
                  <a:cubicBezTo>
                    <a:pt x="182339" y="6241"/>
                    <a:pt x="97052" y="6241"/>
                    <a:pt x="12108" y="50"/>
                  </a:cubicBezTo>
                  <a:cubicBezTo>
                    <a:pt x="5974" y="-474"/>
                    <a:pt x="574" y="4070"/>
                    <a:pt x="50" y="10194"/>
                  </a:cubicBezTo>
                  <a:cubicBezTo>
                    <a:pt x="12" y="10594"/>
                    <a:pt x="2" y="10985"/>
                    <a:pt x="12" y="11385"/>
                  </a:cubicBezTo>
                  <a:lnTo>
                    <a:pt x="12" y="13195"/>
                  </a:lnTo>
                  <a:cubicBezTo>
                    <a:pt x="126" y="19996"/>
                    <a:pt x="5336" y="25615"/>
                    <a:pt x="12108" y="26244"/>
                  </a:cubicBezTo>
                  <a:cubicBezTo>
                    <a:pt x="97062" y="32340"/>
                    <a:pt x="182330" y="32340"/>
                    <a:pt x="267283" y="26244"/>
                  </a:cubicBezTo>
                  <a:cubicBezTo>
                    <a:pt x="274093" y="25663"/>
                    <a:pt x="279351" y="20024"/>
                    <a:pt x="279475" y="13195"/>
                  </a:cubicBezTo>
                  <a:lnTo>
                    <a:pt x="279475" y="11385"/>
                  </a:lnTo>
                  <a:cubicBezTo>
                    <a:pt x="279609" y="5232"/>
                    <a:pt x="274722" y="136"/>
                    <a:pt x="268569" y="2"/>
                  </a:cubicBezTo>
                  <a:cubicBezTo>
                    <a:pt x="268140" y="-7"/>
                    <a:pt x="267712" y="12"/>
                    <a:pt x="267283" y="50"/>
                  </a:cubicBezTo>
                  <a:close/>
                </a:path>
              </a:pathLst>
            </a:custGeom>
            <a:solidFill>
              <a:srgbClr val="CDA046"/>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248726A5-7A01-D6DF-A853-C63C701D304E}"/>
                </a:ext>
              </a:extLst>
            </p:cNvPr>
            <p:cNvSpPr/>
            <p:nvPr/>
          </p:nvSpPr>
          <p:spPr>
            <a:xfrm>
              <a:off x="6644896" y="1761504"/>
              <a:ext cx="109864" cy="109861"/>
            </a:xfrm>
            <a:custGeom>
              <a:avLst/>
              <a:gdLst>
                <a:gd name="connsiteX0" fmla="*/ 83635 w 83633"/>
                <a:gd name="connsiteY0" fmla="*/ 42571 h 83631"/>
                <a:gd name="connsiteX1" fmla="*/ 42582 w 83633"/>
                <a:gd name="connsiteY1" fmla="*/ 7 h 83631"/>
                <a:gd name="connsiteX2" fmla="*/ 15 w 83633"/>
                <a:gd name="connsiteY2" fmla="*/ 41058 h 83631"/>
                <a:gd name="connsiteX3" fmla="*/ 41068 w 83633"/>
                <a:gd name="connsiteY3" fmla="*/ 83623 h 83631"/>
                <a:gd name="connsiteX4" fmla="*/ 41153 w 83633"/>
                <a:gd name="connsiteY4" fmla="*/ 83624 h 83631"/>
                <a:gd name="connsiteX5" fmla="*/ 83635 w 83633"/>
                <a:gd name="connsiteY5" fmla="*/ 42679 h 83631"/>
                <a:gd name="connsiteX6" fmla="*/ 83635 w 83633"/>
                <a:gd name="connsiteY6" fmla="*/ 42571 h 83631"/>
                <a:gd name="connsiteX7" fmla="*/ 14102 w 83633"/>
                <a:gd name="connsiteY7" fmla="*/ 41333 h 83631"/>
                <a:gd name="connsiteX8" fmla="*/ 42668 w 83633"/>
                <a:gd name="connsiteY8" fmla="*/ 14296 h 83631"/>
                <a:gd name="connsiteX9" fmla="*/ 69709 w 83633"/>
                <a:gd name="connsiteY9" fmla="*/ 42865 h 83631"/>
                <a:gd name="connsiteX10" fmla="*/ 41439 w 83633"/>
                <a:gd name="connsiteY10" fmla="*/ 69908 h 83631"/>
                <a:gd name="connsiteX11" fmla="*/ 14293 w 83633"/>
                <a:gd name="connsiteY11" fmla="*/ 41333 h 8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633" h="83631">
                  <a:moveTo>
                    <a:pt x="83635" y="42571"/>
                  </a:moveTo>
                  <a:cubicBezTo>
                    <a:pt x="84054" y="19482"/>
                    <a:pt x="65671" y="425"/>
                    <a:pt x="42582" y="7"/>
                  </a:cubicBezTo>
                  <a:cubicBezTo>
                    <a:pt x="19493" y="-411"/>
                    <a:pt x="434" y="17968"/>
                    <a:pt x="15" y="41058"/>
                  </a:cubicBezTo>
                  <a:cubicBezTo>
                    <a:pt x="-395" y="64148"/>
                    <a:pt x="17979" y="83205"/>
                    <a:pt x="41068" y="83623"/>
                  </a:cubicBezTo>
                  <a:cubicBezTo>
                    <a:pt x="41096" y="83623"/>
                    <a:pt x="41125" y="83624"/>
                    <a:pt x="41153" y="83624"/>
                  </a:cubicBezTo>
                  <a:cubicBezTo>
                    <a:pt x="64194" y="84048"/>
                    <a:pt x="83206" y="65716"/>
                    <a:pt x="83635" y="42679"/>
                  </a:cubicBezTo>
                  <a:cubicBezTo>
                    <a:pt x="83635" y="42643"/>
                    <a:pt x="83635" y="42608"/>
                    <a:pt x="83635" y="42571"/>
                  </a:cubicBezTo>
                  <a:close/>
                  <a:moveTo>
                    <a:pt x="14102" y="41333"/>
                  </a:moveTo>
                  <a:cubicBezTo>
                    <a:pt x="14521" y="25978"/>
                    <a:pt x="27314" y="13873"/>
                    <a:pt x="42668" y="14296"/>
                  </a:cubicBezTo>
                  <a:cubicBezTo>
                    <a:pt x="58022" y="14719"/>
                    <a:pt x="70128" y="27510"/>
                    <a:pt x="69709" y="42865"/>
                  </a:cubicBezTo>
                  <a:cubicBezTo>
                    <a:pt x="69290" y="58103"/>
                    <a:pt x="56679" y="70163"/>
                    <a:pt x="41439" y="69908"/>
                  </a:cubicBezTo>
                  <a:cubicBezTo>
                    <a:pt x="26066" y="69493"/>
                    <a:pt x="13921" y="56712"/>
                    <a:pt x="14293" y="41333"/>
                  </a:cubicBezTo>
                  <a:close/>
                </a:path>
              </a:pathLst>
            </a:custGeom>
            <a:solidFill>
              <a:srgbClr val="E6BF57"/>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DD39F885-DC11-F437-8AA4-9C51DB6FEC36}"/>
                </a:ext>
              </a:extLst>
            </p:cNvPr>
            <p:cNvSpPr/>
            <p:nvPr/>
          </p:nvSpPr>
          <p:spPr>
            <a:xfrm>
              <a:off x="6684362" y="1721503"/>
              <a:ext cx="33412" cy="63705"/>
            </a:xfrm>
            <a:custGeom>
              <a:avLst/>
              <a:gdLst>
                <a:gd name="connsiteX0" fmla="*/ 5014 w 25435"/>
                <a:gd name="connsiteY0" fmla="*/ 8729 h 48495"/>
                <a:gd name="connsiteX1" fmla="*/ 8538 w 25435"/>
                <a:gd name="connsiteY1" fmla="*/ 48258 h 48495"/>
                <a:gd name="connsiteX2" fmla="*/ 20635 w 25435"/>
                <a:gd name="connsiteY2" fmla="*/ 9491 h 48495"/>
                <a:gd name="connsiteX3" fmla="*/ 5014 w 25435"/>
                <a:gd name="connsiteY3" fmla="*/ 8729 h 48495"/>
              </a:gdLst>
              <a:ahLst/>
              <a:cxnLst>
                <a:cxn ang="0">
                  <a:pos x="connsiteX0" y="connsiteY0"/>
                </a:cxn>
                <a:cxn ang="0">
                  <a:pos x="connsiteX1" y="connsiteY1"/>
                </a:cxn>
                <a:cxn ang="0">
                  <a:pos x="connsiteX2" y="connsiteY2"/>
                </a:cxn>
                <a:cxn ang="0">
                  <a:pos x="connsiteX3" y="connsiteY3"/>
                </a:cxn>
              </a:cxnLst>
              <a:rect l="l" t="t" r="r" b="b"/>
              <a:pathLst>
                <a:path w="25435" h="48495">
                  <a:moveTo>
                    <a:pt x="5014" y="8729"/>
                  </a:moveTo>
                  <a:cubicBezTo>
                    <a:pt x="5014" y="8729"/>
                    <a:pt x="-8321" y="46067"/>
                    <a:pt x="8538" y="48258"/>
                  </a:cubicBezTo>
                  <a:cubicBezTo>
                    <a:pt x="29589" y="51020"/>
                    <a:pt x="27588" y="29208"/>
                    <a:pt x="20635" y="9491"/>
                  </a:cubicBezTo>
                  <a:cubicBezTo>
                    <a:pt x="13206" y="-11655"/>
                    <a:pt x="4443" y="9205"/>
                    <a:pt x="5014" y="8729"/>
                  </a:cubicBezTo>
                  <a:close/>
                </a:path>
              </a:pathLst>
            </a:custGeom>
            <a:solidFill>
              <a:srgbClr val="CDA046"/>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33777FB6-D643-597C-E38D-B300FB56EE3D}"/>
                </a:ext>
              </a:extLst>
            </p:cNvPr>
            <p:cNvSpPr/>
            <p:nvPr/>
          </p:nvSpPr>
          <p:spPr>
            <a:xfrm>
              <a:off x="6682746" y="1845911"/>
              <a:ext cx="33344" cy="63619"/>
            </a:xfrm>
            <a:custGeom>
              <a:avLst/>
              <a:gdLst>
                <a:gd name="connsiteX0" fmla="*/ 4149 w 25383"/>
                <a:gd name="connsiteY0" fmla="*/ 39562 h 48430"/>
                <a:gd name="connsiteX1" fmla="*/ 9007 w 25383"/>
                <a:gd name="connsiteY1" fmla="*/ 128 h 48430"/>
                <a:gd name="connsiteX2" fmla="*/ 19770 w 25383"/>
                <a:gd name="connsiteY2" fmla="*/ 39276 h 48430"/>
                <a:gd name="connsiteX3" fmla="*/ 4149 w 25383"/>
                <a:gd name="connsiteY3" fmla="*/ 39562 h 48430"/>
              </a:gdLst>
              <a:ahLst/>
              <a:cxnLst>
                <a:cxn ang="0">
                  <a:pos x="connsiteX0" y="connsiteY0"/>
                </a:cxn>
                <a:cxn ang="0">
                  <a:pos x="connsiteX1" y="connsiteY1"/>
                </a:cxn>
                <a:cxn ang="0">
                  <a:pos x="connsiteX2" y="connsiteY2"/>
                </a:cxn>
                <a:cxn ang="0">
                  <a:pos x="connsiteX3" y="connsiteY3"/>
                </a:cxn>
              </a:cxnLst>
              <a:rect l="l" t="t" r="r" b="b"/>
              <a:pathLst>
                <a:path w="25383" h="48430">
                  <a:moveTo>
                    <a:pt x="4149" y="39562"/>
                  </a:moveTo>
                  <a:cubicBezTo>
                    <a:pt x="4149" y="39562"/>
                    <a:pt x="-7852" y="1462"/>
                    <a:pt x="9007" y="128"/>
                  </a:cubicBezTo>
                  <a:cubicBezTo>
                    <a:pt x="30153" y="-1872"/>
                    <a:pt x="27390" y="19940"/>
                    <a:pt x="19770" y="39276"/>
                  </a:cubicBezTo>
                  <a:cubicBezTo>
                    <a:pt x="11674" y="59945"/>
                    <a:pt x="3578" y="39085"/>
                    <a:pt x="4149" y="39562"/>
                  </a:cubicBezTo>
                  <a:close/>
                </a:path>
              </a:pathLst>
            </a:custGeom>
            <a:solidFill>
              <a:srgbClr val="CDA046"/>
            </a:solidFill>
            <a:ln w="952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235B466B-6B6C-EC20-B5F3-A2E06985866A}"/>
              </a:ext>
            </a:extLst>
          </p:cNvPr>
          <p:cNvSpPr txBox="1"/>
          <p:nvPr/>
        </p:nvSpPr>
        <p:spPr>
          <a:xfrm>
            <a:off x="5145552" y="1431063"/>
            <a:ext cx="6967891" cy="1419619"/>
          </a:xfrm>
          <a:prstGeom prst="rect">
            <a:avLst/>
          </a:prstGeom>
          <a:noFill/>
        </p:spPr>
        <p:txBody>
          <a:bodyPr wrap="square" rtlCol="0">
            <a:spAutoFit/>
          </a:bodyPr>
          <a:lstStyle>
            <a:defPPr>
              <a:defRPr lang="en-US"/>
            </a:defPPr>
            <a:lvl1pPr algn="ctr">
              <a:defRPr sz="4400">
                <a:solidFill>
                  <a:schemeClr val="bg1"/>
                </a:solidFill>
                <a:latin typeface="Yekan Bakh Heavy" panose="01000504000000020004" pitchFamily="2" charset="-78"/>
                <a:ea typeface="Yekan Bakh Heavy" panose="01000504000000020004" pitchFamily="2" charset="-78"/>
                <a:cs typeface="B Yagut Bold" panose="00000700000000000000" pitchFamily="2" charset="-78"/>
              </a:defRPr>
            </a:lvl1pPr>
          </a:lstStyle>
          <a:p>
            <a:pPr>
              <a:lnSpc>
                <a:spcPct val="200000"/>
              </a:lnSpc>
            </a:pPr>
            <a:r>
              <a:rPr lang="fa-IR" sz="2300" b="1" dirty="0">
                <a:solidFill>
                  <a:srgbClr val="374155"/>
                </a:solidFill>
                <a:latin typeface="Shabnam" panose="020B0603030804020204" pitchFamily="34" charset="-78"/>
                <a:cs typeface="Shabnam" panose="020B0603030804020204" pitchFamily="34" charset="-78"/>
              </a:rPr>
              <a:t>پژوهشگر: محمد جواد عزیزی</a:t>
            </a:r>
          </a:p>
          <a:p>
            <a:pPr>
              <a:lnSpc>
                <a:spcPct val="200000"/>
              </a:lnSpc>
            </a:pPr>
            <a:r>
              <a:rPr lang="fa-IR" sz="2300" b="1" dirty="0">
                <a:solidFill>
                  <a:srgbClr val="374155"/>
                </a:solidFill>
                <a:latin typeface="Shabnam" panose="020B0603030804020204" pitchFamily="34" charset="-78"/>
                <a:cs typeface="Shabnam" panose="020B0603030804020204" pitchFamily="34" charset="-78"/>
              </a:rPr>
              <a:t>     استاد راهنما: حجت الاسلام و المسلمین طاهری</a:t>
            </a:r>
            <a:endParaRPr lang="en-US" sz="2300" b="1" dirty="0">
              <a:solidFill>
                <a:srgbClr val="374155"/>
              </a:solidFill>
              <a:latin typeface="Shabnam" panose="020B0603030804020204" pitchFamily="34" charset="-78"/>
              <a:cs typeface="Shabnam" panose="020B0603030804020204" pitchFamily="34" charset="-78"/>
            </a:endParaRPr>
          </a:p>
        </p:txBody>
      </p:sp>
      <p:sp>
        <p:nvSpPr>
          <p:cNvPr id="4" name="TextBox 3">
            <a:extLst>
              <a:ext uri="{FF2B5EF4-FFF2-40B4-BE49-F238E27FC236}">
                <a16:creationId xmlns:a16="http://schemas.microsoft.com/office/drawing/2014/main" id="{683F8824-E7CB-FDAE-00C4-F98E4AC32589}"/>
              </a:ext>
            </a:extLst>
          </p:cNvPr>
          <p:cNvSpPr txBox="1"/>
          <p:nvPr/>
        </p:nvSpPr>
        <p:spPr>
          <a:xfrm>
            <a:off x="4892872" y="467563"/>
            <a:ext cx="7332622" cy="861774"/>
          </a:xfrm>
          <a:prstGeom prst="rect">
            <a:avLst/>
          </a:prstGeom>
          <a:noFill/>
        </p:spPr>
        <p:txBody>
          <a:bodyPr wrap="square" rtlCol="0">
            <a:spAutoFit/>
          </a:bodyPr>
          <a:lstStyle/>
          <a:p>
            <a:pPr algn="ctr"/>
            <a:r>
              <a:rPr lang="fa-IR" sz="50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قالب پاورپوینت </a:t>
            </a:r>
            <a:r>
              <a:rPr lang="fa-IR" sz="5000" b="1" dirty="0">
                <a:solidFill>
                  <a:srgbClr val="EDD7AF"/>
                </a:solidFill>
                <a:latin typeface="Shabnam" panose="020B0603030804020204" pitchFamily="34" charset="-78"/>
                <a:ea typeface="Yekan Bakh Heavy" panose="01000504000000020004" pitchFamily="2" charset="-78"/>
                <a:cs typeface="Shabnam" panose="020B0603030804020204" pitchFamily="34" charset="-78"/>
              </a:rPr>
              <a:t>عید قربان</a:t>
            </a:r>
            <a:endParaRPr lang="en-US" sz="50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Tree>
    <p:extLst>
      <p:ext uri="{BB962C8B-B14F-4D97-AF65-F5344CB8AC3E}">
        <p14:creationId xmlns:p14="http://schemas.microsoft.com/office/powerpoint/2010/main" val="2233546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269EF62E-1482-13E8-187A-092C6936D7E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3082835"/>
            <a:ext cx="12192000" cy="3775166"/>
          </a:xfrm>
          <a:prstGeom prst="rect">
            <a:avLst/>
          </a:prstGeom>
        </p:spPr>
      </p:pic>
      <p:pic>
        <p:nvPicPr>
          <p:cNvPr id="3" name="Graphic 2">
            <a:extLst>
              <a:ext uri="{FF2B5EF4-FFF2-40B4-BE49-F238E27FC236}">
                <a16:creationId xmlns:a16="http://schemas.microsoft.com/office/drawing/2014/main" id="{D862CB4B-5872-DB4E-4411-AE75EFF89DC9}"/>
              </a:ext>
            </a:extLst>
          </p:cNvPr>
          <p:cNvPicPr>
            <a:picLocks noChangeAspect="1"/>
          </p:cNvPicPr>
          <p:nvPr/>
        </p:nvPicPr>
        <p:blipFill rotWithShape="1">
          <a:blip r:embed="rId3" cstate="hqprint">
            <a:extLst>
              <a:ext uri="{28A0092B-C50C-407E-A947-70E740481C1C}">
                <a14:useLocalDpi xmlns:a14="http://schemas.microsoft.com/office/drawing/2010/main"/>
              </a:ext>
              <a:ext uri="{96DAC541-7B7A-43D3-8B79-37D633B846F1}">
                <asvg:svgBlip xmlns:asvg="http://schemas.microsoft.com/office/drawing/2016/SVG/main" r:embed="rId4"/>
              </a:ext>
            </a:extLst>
          </a:blip>
          <a:srcRect t="18339"/>
          <a:stretch/>
        </p:blipFill>
        <p:spPr>
          <a:xfrm>
            <a:off x="0" y="-2"/>
            <a:ext cx="12192000" cy="3082835"/>
          </a:xfrm>
          <a:prstGeom prst="rect">
            <a:avLst/>
          </a:prstGeom>
        </p:spPr>
      </p:pic>
      <p:pic>
        <p:nvPicPr>
          <p:cNvPr id="4" name="Graphic 3">
            <a:extLst>
              <a:ext uri="{FF2B5EF4-FFF2-40B4-BE49-F238E27FC236}">
                <a16:creationId xmlns:a16="http://schemas.microsoft.com/office/drawing/2014/main" id="{38B692B5-A70B-E760-7A14-51BBFF4001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1411416"/>
            <a:ext cx="5520940" cy="5446584"/>
          </a:xfrm>
          <a:prstGeom prst="rect">
            <a:avLst/>
          </a:prstGeom>
        </p:spPr>
      </p:pic>
      <p:grpSp>
        <p:nvGrpSpPr>
          <p:cNvPr id="188" name="Group 187">
            <a:extLst>
              <a:ext uri="{FF2B5EF4-FFF2-40B4-BE49-F238E27FC236}">
                <a16:creationId xmlns:a16="http://schemas.microsoft.com/office/drawing/2014/main" id="{3BD8176E-E5BE-0038-E900-ACD29C303985}"/>
              </a:ext>
            </a:extLst>
          </p:cNvPr>
          <p:cNvGrpSpPr/>
          <p:nvPr/>
        </p:nvGrpSpPr>
        <p:grpSpPr>
          <a:xfrm>
            <a:off x="4597559" y="1997615"/>
            <a:ext cx="1665315" cy="4900705"/>
            <a:chOff x="6356095" y="2042049"/>
            <a:chExt cx="1665315" cy="4900705"/>
          </a:xfrm>
        </p:grpSpPr>
        <p:sp>
          <p:nvSpPr>
            <p:cNvPr id="72" name="Freeform: Shape 71">
              <a:extLst>
                <a:ext uri="{FF2B5EF4-FFF2-40B4-BE49-F238E27FC236}">
                  <a16:creationId xmlns:a16="http://schemas.microsoft.com/office/drawing/2014/main" id="{9538184B-42A7-3911-4176-86A53A1D0C28}"/>
                </a:ext>
              </a:extLst>
            </p:cNvPr>
            <p:cNvSpPr/>
            <p:nvPr/>
          </p:nvSpPr>
          <p:spPr>
            <a:xfrm>
              <a:off x="6723012" y="4055529"/>
              <a:ext cx="832887" cy="2358419"/>
            </a:xfrm>
            <a:custGeom>
              <a:avLst/>
              <a:gdLst>
                <a:gd name="connsiteX0" fmla="*/ 832833 w 832887"/>
                <a:gd name="connsiteY0" fmla="*/ 1307 h 2358419"/>
                <a:gd name="connsiteX1" fmla="*/ 395448 w 832887"/>
                <a:gd name="connsiteY1" fmla="*/ 1396608 h 2358419"/>
                <a:gd name="connsiteX2" fmla="*/ 427927 w 832887"/>
                <a:gd name="connsiteY2" fmla="*/ 2358314 h 2358419"/>
                <a:gd name="connsiteX3" fmla="*/ 251782 w 832887"/>
                <a:gd name="connsiteY3" fmla="*/ 2340992 h 2358419"/>
                <a:gd name="connsiteX4" fmla="*/ 69 w 832887"/>
                <a:gd name="connsiteY4" fmla="*/ 1372790 h 2358419"/>
                <a:gd name="connsiteX5" fmla="*/ 166579 w 832887"/>
                <a:gd name="connsiteY5" fmla="*/ 84453 h 2358419"/>
                <a:gd name="connsiteX6" fmla="*/ 832833 w 832887"/>
                <a:gd name="connsiteY6" fmla="*/ 1307 h 2358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2887" h="2358419">
                  <a:moveTo>
                    <a:pt x="832833" y="1307"/>
                  </a:moveTo>
                  <a:cubicBezTo>
                    <a:pt x="731932" y="194666"/>
                    <a:pt x="395448" y="1396608"/>
                    <a:pt x="395448" y="1396608"/>
                  </a:cubicBezTo>
                  <a:cubicBezTo>
                    <a:pt x="395448" y="1396608"/>
                    <a:pt x="483466" y="2018799"/>
                    <a:pt x="427927" y="2358314"/>
                  </a:cubicBezTo>
                  <a:cubicBezTo>
                    <a:pt x="358422" y="2359721"/>
                    <a:pt x="322153" y="2341316"/>
                    <a:pt x="251782" y="2340992"/>
                  </a:cubicBezTo>
                  <a:cubicBezTo>
                    <a:pt x="155428" y="1800648"/>
                    <a:pt x="-5127" y="1471310"/>
                    <a:pt x="69" y="1372790"/>
                  </a:cubicBezTo>
                  <a:cubicBezTo>
                    <a:pt x="10246" y="1159078"/>
                    <a:pt x="166579" y="84453"/>
                    <a:pt x="166579" y="84453"/>
                  </a:cubicBezTo>
                  <a:cubicBezTo>
                    <a:pt x="166579" y="84453"/>
                    <a:pt x="631247" y="-12443"/>
                    <a:pt x="832833" y="1307"/>
                  </a:cubicBezTo>
                  <a:close/>
                </a:path>
              </a:pathLst>
            </a:custGeom>
            <a:solidFill>
              <a:srgbClr val="F8A28F"/>
            </a:solidFill>
            <a:ln w="10819"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2FA3A1E5-4A9B-77FD-D6F1-316B5B977E94}"/>
                </a:ext>
              </a:extLst>
            </p:cNvPr>
            <p:cNvSpPr/>
            <p:nvPr/>
          </p:nvSpPr>
          <p:spPr>
            <a:xfrm>
              <a:off x="6479109" y="4362796"/>
              <a:ext cx="146783" cy="399833"/>
            </a:xfrm>
            <a:custGeom>
              <a:avLst/>
              <a:gdLst>
                <a:gd name="connsiteX0" fmla="*/ 144911 w 146783"/>
                <a:gd name="connsiteY0" fmla="*/ 37561 h 399833"/>
                <a:gd name="connsiteX1" fmla="*/ 62956 w 146783"/>
                <a:gd name="connsiteY1" fmla="*/ 257877 h 399833"/>
                <a:gd name="connsiteX2" fmla="*/ 61331 w 146783"/>
                <a:gd name="connsiteY2" fmla="*/ 355314 h 399833"/>
                <a:gd name="connsiteX3" fmla="*/ 44118 w 146783"/>
                <a:gd name="connsiteY3" fmla="*/ 397645 h 399833"/>
                <a:gd name="connsiteX4" fmla="*/ 44118 w 146783"/>
                <a:gd name="connsiteY4" fmla="*/ 397645 h 399833"/>
                <a:gd name="connsiteX5" fmla="*/ 15201 w 146783"/>
                <a:gd name="connsiteY5" fmla="*/ 387566 h 399833"/>
                <a:gd name="connsiteX6" fmla="*/ 13154 w 146783"/>
                <a:gd name="connsiteY6" fmla="*/ 375993 h 399833"/>
                <a:gd name="connsiteX7" fmla="*/ -54 w 146783"/>
                <a:gd name="connsiteY7" fmla="*/ 297502 h 399833"/>
                <a:gd name="connsiteX8" fmla="*/ 36648 w 146783"/>
                <a:gd name="connsiteY8" fmla="*/ 64951 h 399833"/>
                <a:gd name="connsiteX9" fmla="*/ 100414 w 146783"/>
                <a:gd name="connsiteY9" fmla="*/ 7139 h 399833"/>
                <a:gd name="connsiteX10" fmla="*/ 139563 w 146783"/>
                <a:gd name="connsiteY10" fmla="*/ 9087 h 399833"/>
                <a:gd name="connsiteX11" fmla="*/ 144911 w 146783"/>
                <a:gd name="connsiteY11" fmla="*/ 37561 h 399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783" h="399833">
                  <a:moveTo>
                    <a:pt x="144911" y="37561"/>
                  </a:moveTo>
                  <a:lnTo>
                    <a:pt x="62956" y="257877"/>
                  </a:lnTo>
                  <a:lnTo>
                    <a:pt x="61331" y="355314"/>
                  </a:lnTo>
                  <a:cubicBezTo>
                    <a:pt x="58842" y="380540"/>
                    <a:pt x="67070" y="386711"/>
                    <a:pt x="44118" y="397645"/>
                  </a:cubicBezTo>
                  <a:lnTo>
                    <a:pt x="44118" y="397645"/>
                  </a:lnTo>
                  <a:cubicBezTo>
                    <a:pt x="33346" y="402842"/>
                    <a:pt x="20408" y="398338"/>
                    <a:pt x="15201" y="387566"/>
                  </a:cubicBezTo>
                  <a:cubicBezTo>
                    <a:pt x="13469" y="383972"/>
                    <a:pt x="12754" y="379966"/>
                    <a:pt x="13154" y="375993"/>
                  </a:cubicBezTo>
                  <a:lnTo>
                    <a:pt x="-54" y="297502"/>
                  </a:lnTo>
                  <a:lnTo>
                    <a:pt x="36648" y="64951"/>
                  </a:lnTo>
                  <a:lnTo>
                    <a:pt x="100414" y="7139"/>
                  </a:lnTo>
                  <a:cubicBezTo>
                    <a:pt x="111761" y="-3136"/>
                    <a:pt x="129289" y="-2259"/>
                    <a:pt x="139563" y="9087"/>
                  </a:cubicBezTo>
                  <a:cubicBezTo>
                    <a:pt x="146557" y="16817"/>
                    <a:pt x="148624" y="27817"/>
                    <a:pt x="144911" y="37561"/>
                  </a:cubicBezTo>
                  <a:close/>
                </a:path>
              </a:pathLst>
            </a:custGeom>
            <a:solidFill>
              <a:srgbClr val="F8A28F"/>
            </a:solidFill>
            <a:ln w="10819"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5ECD5C03-BF36-CD20-6F31-EA9FB57A67F9}"/>
                </a:ext>
              </a:extLst>
            </p:cNvPr>
            <p:cNvSpPr/>
            <p:nvPr/>
          </p:nvSpPr>
          <p:spPr>
            <a:xfrm>
              <a:off x="6507907" y="4260259"/>
              <a:ext cx="141005" cy="468699"/>
            </a:xfrm>
            <a:custGeom>
              <a:avLst/>
              <a:gdLst>
                <a:gd name="connsiteX0" fmla="*/ 96409 w 141005"/>
                <a:gd name="connsiteY0" fmla="*/ 257671 h 468699"/>
                <a:gd name="connsiteX1" fmla="*/ 62847 w 141005"/>
                <a:gd name="connsiteY1" fmla="*/ 326743 h 468699"/>
                <a:gd name="connsiteX2" fmla="*/ 61224 w 141005"/>
                <a:gd name="connsiteY2" fmla="*/ 424181 h 468699"/>
                <a:gd name="connsiteX3" fmla="*/ 44010 w 141005"/>
                <a:gd name="connsiteY3" fmla="*/ 466512 h 468699"/>
                <a:gd name="connsiteX4" fmla="*/ 44010 w 141005"/>
                <a:gd name="connsiteY4" fmla="*/ 466512 h 468699"/>
                <a:gd name="connsiteX5" fmla="*/ 15093 w 141005"/>
                <a:gd name="connsiteY5" fmla="*/ 456432 h 468699"/>
                <a:gd name="connsiteX6" fmla="*/ 13046 w 141005"/>
                <a:gd name="connsiteY6" fmla="*/ 444859 h 468699"/>
                <a:gd name="connsiteX7" fmla="*/ -54 w 141005"/>
                <a:gd name="connsiteY7" fmla="*/ 366909 h 468699"/>
                <a:gd name="connsiteX8" fmla="*/ 36756 w 141005"/>
                <a:gd name="connsiteY8" fmla="*/ 134034 h 468699"/>
                <a:gd name="connsiteX9" fmla="*/ 77247 w 141005"/>
                <a:gd name="connsiteY9" fmla="*/ 3360 h 468699"/>
                <a:gd name="connsiteX10" fmla="*/ 139932 w 141005"/>
                <a:gd name="connsiteY10" fmla="*/ 63338 h 468699"/>
                <a:gd name="connsiteX11" fmla="*/ 96409 w 141005"/>
                <a:gd name="connsiteY11" fmla="*/ 257671 h 468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005" h="468699">
                  <a:moveTo>
                    <a:pt x="96409" y="257671"/>
                  </a:moveTo>
                  <a:cubicBezTo>
                    <a:pt x="64904" y="300977"/>
                    <a:pt x="62847" y="326743"/>
                    <a:pt x="62847" y="326743"/>
                  </a:cubicBezTo>
                  <a:lnTo>
                    <a:pt x="61224" y="424181"/>
                  </a:lnTo>
                  <a:cubicBezTo>
                    <a:pt x="58842" y="449406"/>
                    <a:pt x="66961" y="455577"/>
                    <a:pt x="44010" y="466512"/>
                  </a:cubicBezTo>
                  <a:lnTo>
                    <a:pt x="44010" y="466512"/>
                  </a:lnTo>
                  <a:cubicBezTo>
                    <a:pt x="33237" y="471708"/>
                    <a:pt x="20300" y="467205"/>
                    <a:pt x="15093" y="456432"/>
                  </a:cubicBezTo>
                  <a:cubicBezTo>
                    <a:pt x="13360" y="452838"/>
                    <a:pt x="12646" y="448832"/>
                    <a:pt x="13046" y="444859"/>
                  </a:cubicBezTo>
                  <a:lnTo>
                    <a:pt x="-54" y="366909"/>
                  </a:lnTo>
                  <a:lnTo>
                    <a:pt x="36756" y="134034"/>
                  </a:lnTo>
                  <a:lnTo>
                    <a:pt x="77247" y="3360"/>
                  </a:lnTo>
                  <a:cubicBezTo>
                    <a:pt x="91863" y="-9848"/>
                    <a:pt x="126506" y="16676"/>
                    <a:pt x="139932" y="63338"/>
                  </a:cubicBezTo>
                  <a:cubicBezTo>
                    <a:pt x="146102" y="85424"/>
                    <a:pt x="123367" y="219779"/>
                    <a:pt x="96409" y="257671"/>
                  </a:cubicBezTo>
                  <a:close/>
                </a:path>
              </a:pathLst>
            </a:custGeom>
            <a:solidFill>
              <a:srgbClr val="F8A28F"/>
            </a:solidFill>
            <a:ln w="10819"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55F53706-7079-0A43-6AEC-0236DCB5532C}"/>
                </a:ext>
              </a:extLst>
            </p:cNvPr>
            <p:cNvSpPr/>
            <p:nvPr/>
          </p:nvSpPr>
          <p:spPr>
            <a:xfrm>
              <a:off x="6448470" y="4387904"/>
              <a:ext cx="146879" cy="400059"/>
            </a:xfrm>
            <a:custGeom>
              <a:avLst/>
              <a:gdLst>
                <a:gd name="connsiteX0" fmla="*/ 144911 w 146879"/>
                <a:gd name="connsiteY0" fmla="*/ 37678 h 400059"/>
                <a:gd name="connsiteX1" fmla="*/ 62956 w 146879"/>
                <a:gd name="connsiteY1" fmla="*/ 258103 h 400059"/>
                <a:gd name="connsiteX2" fmla="*/ 61332 w 146879"/>
                <a:gd name="connsiteY2" fmla="*/ 355540 h 400059"/>
                <a:gd name="connsiteX3" fmla="*/ 44118 w 146879"/>
                <a:gd name="connsiteY3" fmla="*/ 397871 h 400059"/>
                <a:gd name="connsiteX4" fmla="*/ 44118 w 146879"/>
                <a:gd name="connsiteY4" fmla="*/ 397871 h 400059"/>
                <a:gd name="connsiteX5" fmla="*/ 15201 w 146879"/>
                <a:gd name="connsiteY5" fmla="*/ 387792 h 400059"/>
                <a:gd name="connsiteX6" fmla="*/ 13155 w 146879"/>
                <a:gd name="connsiteY6" fmla="*/ 376218 h 400059"/>
                <a:gd name="connsiteX7" fmla="*/ -54 w 146879"/>
                <a:gd name="connsiteY7" fmla="*/ 297619 h 400059"/>
                <a:gd name="connsiteX8" fmla="*/ 36648 w 146879"/>
                <a:gd name="connsiteY8" fmla="*/ 65069 h 400059"/>
                <a:gd name="connsiteX9" fmla="*/ 100415 w 146879"/>
                <a:gd name="connsiteY9" fmla="*/ 7364 h 400059"/>
                <a:gd name="connsiteX10" fmla="*/ 139433 w 146879"/>
                <a:gd name="connsiteY10" fmla="*/ 8772 h 400059"/>
                <a:gd name="connsiteX11" fmla="*/ 144911 w 146879"/>
                <a:gd name="connsiteY11" fmla="*/ 37678 h 40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879" h="400059">
                  <a:moveTo>
                    <a:pt x="144911" y="37678"/>
                  </a:moveTo>
                  <a:lnTo>
                    <a:pt x="62956" y="258103"/>
                  </a:lnTo>
                  <a:lnTo>
                    <a:pt x="61332" y="355540"/>
                  </a:lnTo>
                  <a:cubicBezTo>
                    <a:pt x="58842" y="380765"/>
                    <a:pt x="67070" y="386937"/>
                    <a:pt x="44118" y="397871"/>
                  </a:cubicBezTo>
                  <a:lnTo>
                    <a:pt x="44118" y="397871"/>
                  </a:lnTo>
                  <a:cubicBezTo>
                    <a:pt x="33346" y="403068"/>
                    <a:pt x="20408" y="398564"/>
                    <a:pt x="15201" y="387792"/>
                  </a:cubicBezTo>
                  <a:cubicBezTo>
                    <a:pt x="13469" y="384197"/>
                    <a:pt x="12754" y="380192"/>
                    <a:pt x="13155" y="376218"/>
                  </a:cubicBezTo>
                  <a:lnTo>
                    <a:pt x="-54" y="297619"/>
                  </a:lnTo>
                  <a:lnTo>
                    <a:pt x="36648" y="65069"/>
                  </a:lnTo>
                  <a:lnTo>
                    <a:pt x="100415" y="7364"/>
                  </a:lnTo>
                  <a:cubicBezTo>
                    <a:pt x="111577" y="-3018"/>
                    <a:pt x="129050" y="-2390"/>
                    <a:pt x="139433" y="8772"/>
                  </a:cubicBezTo>
                  <a:cubicBezTo>
                    <a:pt x="146665" y="16556"/>
                    <a:pt x="148798" y="27794"/>
                    <a:pt x="144911" y="37678"/>
                  </a:cubicBezTo>
                  <a:close/>
                </a:path>
              </a:pathLst>
            </a:custGeom>
            <a:solidFill>
              <a:srgbClr val="F8A28F"/>
            </a:solidFill>
            <a:ln w="10819"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B4E1EDC7-EF31-B973-F5F7-DB8CB5DCA992}"/>
                </a:ext>
              </a:extLst>
            </p:cNvPr>
            <p:cNvSpPr/>
            <p:nvPr/>
          </p:nvSpPr>
          <p:spPr>
            <a:xfrm>
              <a:off x="6392715" y="4275449"/>
              <a:ext cx="244784" cy="380438"/>
            </a:xfrm>
            <a:custGeom>
              <a:avLst/>
              <a:gdLst>
                <a:gd name="connsiteX0" fmla="*/ 36701 w 244784"/>
                <a:gd name="connsiteY0" fmla="*/ 147888 h 380438"/>
                <a:gd name="connsiteX1" fmla="*/ 0 w 244784"/>
                <a:gd name="connsiteY1" fmla="*/ 380438 h 380438"/>
                <a:gd name="connsiteX2" fmla="*/ 158065 w 244784"/>
                <a:gd name="connsiteY2" fmla="*/ 342438 h 380438"/>
                <a:gd name="connsiteX3" fmla="*/ 244784 w 244784"/>
                <a:gd name="connsiteY3" fmla="*/ 1624 h 380438"/>
                <a:gd name="connsiteX4" fmla="*/ 156874 w 244784"/>
                <a:gd name="connsiteY4" fmla="*/ 0 h 380438"/>
                <a:gd name="connsiteX5" fmla="*/ 36701 w 244784"/>
                <a:gd name="connsiteY5" fmla="*/ 147888 h 380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784" h="380438">
                  <a:moveTo>
                    <a:pt x="36701" y="147888"/>
                  </a:moveTo>
                  <a:lnTo>
                    <a:pt x="0" y="380438"/>
                  </a:lnTo>
                  <a:lnTo>
                    <a:pt x="158065" y="342438"/>
                  </a:lnTo>
                  <a:lnTo>
                    <a:pt x="244784" y="1624"/>
                  </a:lnTo>
                  <a:lnTo>
                    <a:pt x="156874" y="0"/>
                  </a:lnTo>
                  <a:lnTo>
                    <a:pt x="36701" y="147888"/>
                  </a:lnTo>
                  <a:close/>
                </a:path>
              </a:pathLst>
            </a:custGeom>
            <a:solidFill>
              <a:srgbClr val="F8A28F"/>
            </a:solidFill>
            <a:ln w="10819"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A9EAA280-83BA-EAF0-CAC6-73A18DF2A312}"/>
                </a:ext>
              </a:extLst>
            </p:cNvPr>
            <p:cNvSpPr/>
            <p:nvPr/>
          </p:nvSpPr>
          <p:spPr>
            <a:xfrm>
              <a:off x="6393148" y="4283368"/>
              <a:ext cx="185436" cy="474768"/>
            </a:xfrm>
            <a:custGeom>
              <a:avLst/>
              <a:gdLst>
                <a:gd name="connsiteX0" fmla="*/ 183994 w 185436"/>
                <a:gd name="connsiteY0" fmla="*/ 6018 h 474768"/>
                <a:gd name="connsiteX1" fmla="*/ 106261 w 185436"/>
                <a:gd name="connsiteY1" fmla="*/ 215291 h 474768"/>
                <a:gd name="connsiteX2" fmla="*/ 62956 w 185436"/>
                <a:gd name="connsiteY2" fmla="*/ 332649 h 474768"/>
                <a:gd name="connsiteX3" fmla="*/ 61223 w 185436"/>
                <a:gd name="connsiteY3" fmla="*/ 430086 h 474768"/>
                <a:gd name="connsiteX4" fmla="*/ 44118 w 185436"/>
                <a:gd name="connsiteY4" fmla="*/ 472526 h 474768"/>
                <a:gd name="connsiteX5" fmla="*/ 44118 w 185436"/>
                <a:gd name="connsiteY5" fmla="*/ 472526 h 474768"/>
                <a:gd name="connsiteX6" fmla="*/ 15146 w 185436"/>
                <a:gd name="connsiteY6" fmla="*/ 462619 h 474768"/>
                <a:gd name="connsiteX7" fmla="*/ 13046 w 185436"/>
                <a:gd name="connsiteY7" fmla="*/ 450873 h 474768"/>
                <a:gd name="connsiteX8" fmla="*/ -54 w 185436"/>
                <a:gd name="connsiteY8" fmla="*/ 372382 h 474768"/>
                <a:gd name="connsiteX9" fmla="*/ 36648 w 185436"/>
                <a:gd name="connsiteY9" fmla="*/ 139832 h 474768"/>
                <a:gd name="connsiteX10" fmla="*/ 183994 w 185436"/>
                <a:gd name="connsiteY10" fmla="*/ 6018 h 47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436" h="474768">
                  <a:moveTo>
                    <a:pt x="183994" y="6018"/>
                  </a:moveTo>
                  <a:cubicBezTo>
                    <a:pt x="197636" y="149467"/>
                    <a:pt x="106261" y="215291"/>
                    <a:pt x="106261" y="215291"/>
                  </a:cubicBezTo>
                  <a:lnTo>
                    <a:pt x="62956" y="332649"/>
                  </a:lnTo>
                  <a:lnTo>
                    <a:pt x="61223" y="430086"/>
                  </a:lnTo>
                  <a:cubicBezTo>
                    <a:pt x="58842" y="455420"/>
                    <a:pt x="66961" y="461591"/>
                    <a:pt x="44118" y="472526"/>
                  </a:cubicBezTo>
                  <a:lnTo>
                    <a:pt x="44118" y="472526"/>
                  </a:lnTo>
                  <a:cubicBezTo>
                    <a:pt x="33378" y="477787"/>
                    <a:pt x="20408" y="473348"/>
                    <a:pt x="15146" y="462619"/>
                  </a:cubicBezTo>
                  <a:cubicBezTo>
                    <a:pt x="13360" y="458971"/>
                    <a:pt x="12635" y="454911"/>
                    <a:pt x="13046" y="450873"/>
                  </a:cubicBezTo>
                  <a:lnTo>
                    <a:pt x="-54" y="372382"/>
                  </a:lnTo>
                  <a:lnTo>
                    <a:pt x="36648" y="139832"/>
                  </a:lnTo>
                  <a:cubicBezTo>
                    <a:pt x="36648" y="139832"/>
                    <a:pt x="167430" y="-34256"/>
                    <a:pt x="183994" y="6018"/>
                  </a:cubicBezTo>
                  <a:close/>
                </a:path>
              </a:pathLst>
            </a:custGeom>
            <a:solidFill>
              <a:srgbClr val="F8A28F"/>
            </a:solidFill>
            <a:ln w="10819"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7FDA7C7E-F980-779B-4837-ABD254B0814D}"/>
                </a:ext>
              </a:extLst>
            </p:cNvPr>
            <p:cNvSpPr/>
            <p:nvPr/>
          </p:nvSpPr>
          <p:spPr>
            <a:xfrm>
              <a:off x="6356095" y="4286059"/>
              <a:ext cx="247409" cy="319127"/>
            </a:xfrm>
            <a:custGeom>
              <a:avLst/>
              <a:gdLst>
                <a:gd name="connsiteX0" fmla="*/ 163992 w 247409"/>
                <a:gd name="connsiteY0" fmla="*/ -29 h 319127"/>
                <a:gd name="connsiteX1" fmla="*/ 37648 w 247409"/>
                <a:gd name="connsiteY1" fmla="*/ 182287 h 319127"/>
                <a:gd name="connsiteX2" fmla="*/ 405 w 247409"/>
                <a:gd name="connsiteY2" fmla="*/ 306032 h 319127"/>
                <a:gd name="connsiteX3" fmla="*/ 7021 w 247409"/>
                <a:gd name="connsiteY3" fmla="*/ 318645 h 319127"/>
                <a:gd name="connsiteX4" fmla="*/ 11232 w 247409"/>
                <a:gd name="connsiteY4" fmla="*/ 319023 h 319127"/>
                <a:gd name="connsiteX5" fmla="*/ 59084 w 247409"/>
                <a:gd name="connsiteY5" fmla="*/ 289035 h 319127"/>
                <a:gd name="connsiteX6" fmla="*/ 88099 w 247409"/>
                <a:gd name="connsiteY6" fmla="*/ 214441 h 319127"/>
                <a:gd name="connsiteX7" fmla="*/ 247355 w 247409"/>
                <a:gd name="connsiteY7" fmla="*/ 18051 h 319127"/>
                <a:gd name="connsiteX8" fmla="*/ 163992 w 247409"/>
                <a:gd name="connsiteY8" fmla="*/ -29 h 31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409" h="319127">
                  <a:moveTo>
                    <a:pt x="163992" y="-29"/>
                  </a:moveTo>
                  <a:cubicBezTo>
                    <a:pt x="66554" y="90046"/>
                    <a:pt x="37648" y="182287"/>
                    <a:pt x="37648" y="182287"/>
                  </a:cubicBezTo>
                  <a:lnTo>
                    <a:pt x="405" y="306032"/>
                  </a:lnTo>
                  <a:cubicBezTo>
                    <a:pt x="-1251" y="311337"/>
                    <a:pt x="1716" y="316988"/>
                    <a:pt x="7021" y="318645"/>
                  </a:cubicBezTo>
                  <a:cubicBezTo>
                    <a:pt x="8384" y="319067"/>
                    <a:pt x="9814" y="319197"/>
                    <a:pt x="11232" y="319023"/>
                  </a:cubicBezTo>
                  <a:cubicBezTo>
                    <a:pt x="30015" y="314477"/>
                    <a:pt x="46807" y="303953"/>
                    <a:pt x="59084" y="289035"/>
                  </a:cubicBezTo>
                  <a:cubicBezTo>
                    <a:pt x="76851" y="268129"/>
                    <a:pt x="87060" y="241853"/>
                    <a:pt x="88099" y="214441"/>
                  </a:cubicBezTo>
                  <a:cubicBezTo>
                    <a:pt x="88099" y="214441"/>
                    <a:pt x="239668" y="200908"/>
                    <a:pt x="247355" y="18051"/>
                  </a:cubicBezTo>
                  <a:cubicBezTo>
                    <a:pt x="247571" y="18051"/>
                    <a:pt x="201884" y="10581"/>
                    <a:pt x="163992" y="-29"/>
                  </a:cubicBezTo>
                  <a:close/>
                </a:path>
              </a:pathLst>
            </a:custGeom>
            <a:solidFill>
              <a:srgbClr val="F8A28F"/>
            </a:solidFill>
            <a:ln w="10819"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EBCF39CA-AD11-637E-E528-C3A9FB779012}"/>
                </a:ext>
              </a:extLst>
            </p:cNvPr>
            <p:cNvSpPr/>
            <p:nvPr/>
          </p:nvSpPr>
          <p:spPr>
            <a:xfrm>
              <a:off x="6413068" y="4406881"/>
              <a:ext cx="132189" cy="167808"/>
            </a:xfrm>
            <a:custGeom>
              <a:avLst/>
              <a:gdLst>
                <a:gd name="connsiteX0" fmla="*/ -54 w 132189"/>
                <a:gd name="connsiteY0" fmla="*/ 167779 h 167808"/>
                <a:gd name="connsiteX1" fmla="*/ 29719 w 132189"/>
                <a:gd name="connsiteY1" fmla="*/ 86582 h 167808"/>
                <a:gd name="connsiteX2" fmla="*/ 132136 w 132189"/>
                <a:gd name="connsiteY2" fmla="*/ -29 h 167808"/>
                <a:gd name="connsiteX3" fmla="*/ 41086 w 132189"/>
                <a:gd name="connsiteY3" fmla="*/ 94810 h 167808"/>
                <a:gd name="connsiteX4" fmla="*/ -54 w 132189"/>
                <a:gd name="connsiteY4" fmla="*/ 167779 h 167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189" h="167808">
                  <a:moveTo>
                    <a:pt x="-54" y="167779"/>
                  </a:moveTo>
                  <a:cubicBezTo>
                    <a:pt x="17171" y="143983"/>
                    <a:pt x="27477" y="115878"/>
                    <a:pt x="29719" y="86582"/>
                  </a:cubicBezTo>
                  <a:cubicBezTo>
                    <a:pt x="93702" y="64929"/>
                    <a:pt x="132136" y="-29"/>
                    <a:pt x="132136" y="-29"/>
                  </a:cubicBezTo>
                  <a:cubicBezTo>
                    <a:pt x="126181" y="55510"/>
                    <a:pt x="70750" y="86582"/>
                    <a:pt x="41086" y="94810"/>
                  </a:cubicBezTo>
                  <a:cubicBezTo>
                    <a:pt x="22248" y="154246"/>
                    <a:pt x="-54" y="167779"/>
                    <a:pt x="-54" y="167779"/>
                  </a:cubicBezTo>
                  <a:close/>
                </a:path>
              </a:pathLst>
            </a:custGeom>
            <a:solidFill>
              <a:srgbClr val="F08973"/>
            </a:solidFill>
            <a:ln w="10819"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19D661E4-82E7-1CEF-CBA8-66DDAD9D7BA3}"/>
                </a:ext>
              </a:extLst>
            </p:cNvPr>
            <p:cNvSpPr/>
            <p:nvPr/>
          </p:nvSpPr>
          <p:spPr>
            <a:xfrm>
              <a:off x="6520141" y="2845287"/>
              <a:ext cx="531141" cy="1478772"/>
            </a:xfrm>
            <a:custGeom>
              <a:avLst/>
              <a:gdLst>
                <a:gd name="connsiteX0" fmla="*/ -54 w 531141"/>
                <a:gd name="connsiteY0" fmla="*/ 1440743 h 1478772"/>
                <a:gd name="connsiteX1" fmla="*/ 155305 w 531141"/>
                <a:gd name="connsiteY1" fmla="*/ 794734 h 1478772"/>
                <a:gd name="connsiteX2" fmla="*/ 186918 w 531141"/>
                <a:gd name="connsiteY2" fmla="*/ 230572 h 1478772"/>
                <a:gd name="connsiteX3" fmla="*/ 531087 w 531141"/>
                <a:gd name="connsiteY3" fmla="*/ -29 h 1478772"/>
                <a:gd name="connsiteX4" fmla="*/ 527731 w 531141"/>
                <a:gd name="connsiteY4" fmla="*/ 401412 h 1478772"/>
                <a:gd name="connsiteX5" fmla="*/ 486158 w 531141"/>
                <a:gd name="connsiteY5" fmla="*/ 933636 h 1478772"/>
                <a:gd name="connsiteX6" fmla="*/ 127589 w 531141"/>
                <a:gd name="connsiteY6" fmla="*/ 1478743 h 1478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1141" h="1478772">
                  <a:moveTo>
                    <a:pt x="-54" y="1440743"/>
                  </a:moveTo>
                  <a:lnTo>
                    <a:pt x="155305" y="794734"/>
                  </a:lnTo>
                  <a:lnTo>
                    <a:pt x="186918" y="230572"/>
                  </a:lnTo>
                  <a:cubicBezTo>
                    <a:pt x="195037" y="103146"/>
                    <a:pt x="446750" y="21407"/>
                    <a:pt x="531087" y="-29"/>
                  </a:cubicBezTo>
                  <a:lnTo>
                    <a:pt x="527731" y="401412"/>
                  </a:lnTo>
                  <a:lnTo>
                    <a:pt x="486158" y="933636"/>
                  </a:lnTo>
                  <a:lnTo>
                    <a:pt x="127589" y="1478743"/>
                  </a:lnTo>
                  <a:close/>
                </a:path>
              </a:pathLst>
            </a:custGeom>
            <a:solidFill>
              <a:srgbClr val="F8A28F"/>
            </a:solidFill>
            <a:ln w="10819"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99BA963-B436-7D21-6D75-9A4E3392FD02}"/>
                </a:ext>
              </a:extLst>
            </p:cNvPr>
            <p:cNvSpPr/>
            <p:nvPr/>
          </p:nvSpPr>
          <p:spPr>
            <a:xfrm>
              <a:off x="6805385" y="2802090"/>
              <a:ext cx="981416" cy="1511684"/>
            </a:xfrm>
            <a:custGeom>
              <a:avLst/>
              <a:gdLst>
                <a:gd name="connsiteX0" fmla="*/ 579511 w 981416"/>
                <a:gd name="connsiteY0" fmla="*/ -29 h 1511684"/>
                <a:gd name="connsiteX1" fmla="*/ 334727 w 981416"/>
                <a:gd name="connsiteY1" fmla="*/ -29 h 1511684"/>
                <a:gd name="connsiteX2" fmla="*/ 19031 w 981416"/>
                <a:gd name="connsiteY2" fmla="*/ 118195 h 1511684"/>
                <a:gd name="connsiteX3" fmla="*/ 98929 w 981416"/>
                <a:gd name="connsiteY3" fmla="*/ 986902 h 1511684"/>
                <a:gd name="connsiteX4" fmla="*/ 66450 w 981416"/>
                <a:gd name="connsiteY4" fmla="*/ 1458931 h 1511684"/>
                <a:gd name="connsiteX5" fmla="*/ 903544 w 981416"/>
                <a:gd name="connsiteY5" fmla="*/ 1511656 h 1511684"/>
                <a:gd name="connsiteX6" fmla="*/ 981277 w 981416"/>
                <a:gd name="connsiteY6" fmla="*/ 228732 h 1511684"/>
                <a:gd name="connsiteX7" fmla="*/ 895857 w 981416"/>
                <a:gd name="connsiteY7" fmla="*/ 148400 h 151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1416" h="1511684">
                  <a:moveTo>
                    <a:pt x="579511" y="-29"/>
                  </a:moveTo>
                  <a:lnTo>
                    <a:pt x="334727" y="-29"/>
                  </a:lnTo>
                  <a:cubicBezTo>
                    <a:pt x="334727" y="-29"/>
                    <a:pt x="91675" y="36889"/>
                    <a:pt x="19031" y="118195"/>
                  </a:cubicBezTo>
                  <a:cubicBezTo>
                    <a:pt x="-52207" y="388854"/>
                    <a:pt x="98929" y="986902"/>
                    <a:pt x="98929" y="986902"/>
                  </a:cubicBezTo>
                  <a:lnTo>
                    <a:pt x="66450" y="1458931"/>
                  </a:lnTo>
                  <a:lnTo>
                    <a:pt x="903544" y="1511656"/>
                  </a:lnTo>
                  <a:lnTo>
                    <a:pt x="981277" y="228732"/>
                  </a:lnTo>
                  <a:cubicBezTo>
                    <a:pt x="983551" y="181421"/>
                    <a:pt x="940029" y="165614"/>
                    <a:pt x="895857" y="148400"/>
                  </a:cubicBezTo>
                  <a:close/>
                </a:path>
              </a:pathLst>
            </a:custGeom>
            <a:solidFill>
              <a:srgbClr val="F8A28F"/>
            </a:solidFill>
            <a:ln w="10819"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E4977A78-DF3D-BBF5-E160-80CD648C6825}"/>
                </a:ext>
              </a:extLst>
            </p:cNvPr>
            <p:cNvSpPr/>
            <p:nvPr/>
          </p:nvSpPr>
          <p:spPr>
            <a:xfrm>
              <a:off x="6869507" y="3164556"/>
              <a:ext cx="909630" cy="1149542"/>
            </a:xfrm>
            <a:custGeom>
              <a:avLst/>
              <a:gdLst>
                <a:gd name="connsiteX0" fmla="*/ -54 w 909630"/>
                <a:gd name="connsiteY0" fmla="*/ 466587 h 1149542"/>
                <a:gd name="connsiteX1" fmla="*/ 40220 w 909630"/>
                <a:gd name="connsiteY1" fmla="*/ 472758 h 1149542"/>
                <a:gd name="connsiteX2" fmla="*/ 576775 w 909630"/>
                <a:gd name="connsiteY2" fmla="*/ 302892 h 1149542"/>
                <a:gd name="connsiteX3" fmla="*/ 649636 w 909630"/>
                <a:gd name="connsiteY3" fmla="*/ 241507 h 1149542"/>
                <a:gd name="connsiteX4" fmla="*/ 667175 w 909630"/>
                <a:gd name="connsiteY4" fmla="*/ 86582 h 1149542"/>
                <a:gd name="connsiteX5" fmla="*/ 812140 w 909630"/>
                <a:gd name="connsiteY5" fmla="*/ 97408 h 1149542"/>
                <a:gd name="connsiteX6" fmla="*/ 909577 w 909630"/>
                <a:gd name="connsiteY6" fmla="*/ -29 h 1149542"/>
                <a:gd name="connsiteX7" fmla="*/ 839964 w 909630"/>
                <a:gd name="connsiteY7" fmla="*/ 1149514 h 1149542"/>
                <a:gd name="connsiteX8" fmla="*/ 2870 w 909630"/>
                <a:gd name="connsiteY8" fmla="*/ 1096789 h 1149542"/>
                <a:gd name="connsiteX9" fmla="*/ 35349 w 909630"/>
                <a:gd name="connsiteY9" fmla="*/ 624760 h 1149542"/>
                <a:gd name="connsiteX10" fmla="*/ -54 w 909630"/>
                <a:gd name="connsiteY10" fmla="*/ 466587 h 11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9630" h="1149542">
                  <a:moveTo>
                    <a:pt x="-54" y="466587"/>
                  </a:moveTo>
                  <a:cubicBezTo>
                    <a:pt x="13262" y="468861"/>
                    <a:pt x="26687" y="471026"/>
                    <a:pt x="40220" y="472758"/>
                  </a:cubicBezTo>
                  <a:cubicBezTo>
                    <a:pt x="240183" y="499174"/>
                    <a:pt x="423041" y="429453"/>
                    <a:pt x="576775" y="302892"/>
                  </a:cubicBezTo>
                  <a:cubicBezTo>
                    <a:pt x="601242" y="282864"/>
                    <a:pt x="625494" y="262294"/>
                    <a:pt x="649636" y="241507"/>
                  </a:cubicBezTo>
                  <a:cubicBezTo>
                    <a:pt x="649636" y="201882"/>
                    <a:pt x="652776" y="123175"/>
                    <a:pt x="667175" y="86582"/>
                  </a:cubicBezTo>
                  <a:cubicBezTo>
                    <a:pt x="697814" y="59408"/>
                    <a:pt x="781826" y="124582"/>
                    <a:pt x="812140" y="97408"/>
                  </a:cubicBezTo>
                  <a:cubicBezTo>
                    <a:pt x="846632" y="67008"/>
                    <a:pt x="879176" y="34464"/>
                    <a:pt x="909577" y="-29"/>
                  </a:cubicBezTo>
                  <a:lnTo>
                    <a:pt x="839964" y="1149514"/>
                  </a:lnTo>
                  <a:lnTo>
                    <a:pt x="2870" y="1096789"/>
                  </a:lnTo>
                  <a:lnTo>
                    <a:pt x="35349" y="624760"/>
                  </a:lnTo>
                  <a:cubicBezTo>
                    <a:pt x="35349" y="624760"/>
                    <a:pt x="18784" y="560993"/>
                    <a:pt x="-54" y="466587"/>
                  </a:cubicBezTo>
                  <a:close/>
                </a:path>
              </a:pathLst>
            </a:custGeom>
            <a:solidFill>
              <a:srgbClr val="F08973"/>
            </a:solidFill>
            <a:ln w="10819"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711ED03D-64DC-444C-9315-820FCEB05060}"/>
                </a:ext>
              </a:extLst>
            </p:cNvPr>
            <p:cNvSpPr/>
            <p:nvPr/>
          </p:nvSpPr>
          <p:spPr>
            <a:xfrm>
              <a:off x="7111585" y="2511510"/>
              <a:ext cx="275314" cy="439117"/>
            </a:xfrm>
            <a:custGeom>
              <a:avLst/>
              <a:gdLst>
                <a:gd name="connsiteX0" fmla="*/ 272933 w 275314"/>
                <a:gd name="connsiteY0" fmla="*/ 0 h 439117"/>
                <a:gd name="connsiteX1" fmla="*/ 275314 w 275314"/>
                <a:gd name="connsiteY1" fmla="*/ 305845 h 439117"/>
                <a:gd name="connsiteX2" fmla="*/ 15915 w 275314"/>
                <a:gd name="connsiteY2" fmla="*/ 439117 h 439117"/>
                <a:gd name="connsiteX3" fmla="*/ 0 w 275314"/>
                <a:gd name="connsiteY3" fmla="*/ 328255 h 439117"/>
                <a:gd name="connsiteX4" fmla="*/ 16131 w 275314"/>
                <a:gd name="connsiteY4" fmla="*/ 89859 h 439117"/>
                <a:gd name="connsiteX5" fmla="*/ 272933 w 275314"/>
                <a:gd name="connsiteY5" fmla="*/ 0 h 43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314" h="439117">
                  <a:moveTo>
                    <a:pt x="272933" y="0"/>
                  </a:moveTo>
                  <a:lnTo>
                    <a:pt x="275314" y="305845"/>
                  </a:lnTo>
                  <a:lnTo>
                    <a:pt x="15915" y="439117"/>
                  </a:lnTo>
                  <a:lnTo>
                    <a:pt x="0" y="328255"/>
                  </a:lnTo>
                  <a:lnTo>
                    <a:pt x="16131" y="89859"/>
                  </a:lnTo>
                  <a:lnTo>
                    <a:pt x="272933" y="0"/>
                  </a:lnTo>
                  <a:close/>
                </a:path>
              </a:pathLst>
            </a:custGeom>
            <a:solidFill>
              <a:srgbClr val="F8A28F"/>
            </a:solidFill>
            <a:ln w="10819"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CF1A380F-B597-3605-60AC-7AD26DAE4F55}"/>
                </a:ext>
              </a:extLst>
            </p:cNvPr>
            <p:cNvSpPr/>
            <p:nvPr/>
          </p:nvSpPr>
          <p:spPr>
            <a:xfrm>
              <a:off x="7114183" y="2511510"/>
              <a:ext cx="270767" cy="295451"/>
            </a:xfrm>
            <a:custGeom>
              <a:avLst/>
              <a:gdLst>
                <a:gd name="connsiteX0" fmla="*/ 270714 w 270767"/>
                <a:gd name="connsiteY0" fmla="*/ 67960 h 295451"/>
                <a:gd name="connsiteX1" fmla="*/ 270714 w 270767"/>
                <a:gd name="connsiteY1" fmla="*/ -29 h 295451"/>
                <a:gd name="connsiteX2" fmla="*/ 13804 w 270767"/>
                <a:gd name="connsiteY2" fmla="*/ 89721 h 295451"/>
                <a:gd name="connsiteX3" fmla="*/ -54 w 270767"/>
                <a:gd name="connsiteY3" fmla="*/ 295422 h 295451"/>
                <a:gd name="connsiteX4" fmla="*/ 270714 w 270767"/>
                <a:gd name="connsiteY4" fmla="*/ 67960 h 29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767" h="295451">
                  <a:moveTo>
                    <a:pt x="270714" y="67960"/>
                  </a:moveTo>
                  <a:lnTo>
                    <a:pt x="270714" y="-29"/>
                  </a:lnTo>
                  <a:lnTo>
                    <a:pt x="13804" y="89721"/>
                  </a:lnTo>
                  <a:lnTo>
                    <a:pt x="-54" y="295422"/>
                  </a:lnTo>
                  <a:cubicBezTo>
                    <a:pt x="-54" y="295422"/>
                    <a:pt x="182046" y="160417"/>
                    <a:pt x="270714" y="67960"/>
                  </a:cubicBezTo>
                  <a:close/>
                </a:path>
              </a:pathLst>
            </a:custGeom>
            <a:solidFill>
              <a:srgbClr val="F08973"/>
            </a:solidFill>
            <a:ln w="10819"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AC6EB121-C7A9-CFD4-0631-FFD5470101FC}"/>
                </a:ext>
              </a:extLst>
            </p:cNvPr>
            <p:cNvSpPr/>
            <p:nvPr/>
          </p:nvSpPr>
          <p:spPr>
            <a:xfrm>
              <a:off x="6968099" y="2065789"/>
              <a:ext cx="177805" cy="349150"/>
            </a:xfrm>
            <a:custGeom>
              <a:avLst/>
              <a:gdLst>
                <a:gd name="connsiteX0" fmla="*/ 146896 w 177805"/>
                <a:gd name="connsiteY0" fmla="*/ 349121 h 349150"/>
                <a:gd name="connsiteX1" fmla="*/ 307 w 177805"/>
                <a:gd name="connsiteY1" fmla="*/ 167346 h 349150"/>
                <a:gd name="connsiteX2" fmla="*/ 84103 w 177805"/>
                <a:gd name="connsiteY2" fmla="*/ -29 h 349150"/>
                <a:gd name="connsiteX3" fmla="*/ 177751 w 177805"/>
                <a:gd name="connsiteY3" fmla="*/ 23031 h 349150"/>
              </a:gdLst>
              <a:ahLst/>
              <a:cxnLst>
                <a:cxn ang="0">
                  <a:pos x="connsiteX0" y="connsiteY0"/>
                </a:cxn>
                <a:cxn ang="0">
                  <a:pos x="connsiteX1" y="connsiteY1"/>
                </a:cxn>
                <a:cxn ang="0">
                  <a:pos x="connsiteX2" y="connsiteY2"/>
                </a:cxn>
                <a:cxn ang="0">
                  <a:pos x="connsiteX3" y="connsiteY3"/>
                </a:cxn>
              </a:cxnLst>
              <a:rect l="l" t="t" r="r" b="b"/>
              <a:pathLst>
                <a:path w="177805" h="349150">
                  <a:moveTo>
                    <a:pt x="146896" y="349121"/>
                  </a:moveTo>
                  <a:cubicBezTo>
                    <a:pt x="146896" y="349121"/>
                    <a:pt x="7886" y="297263"/>
                    <a:pt x="307" y="167346"/>
                  </a:cubicBezTo>
                  <a:cubicBezTo>
                    <a:pt x="-3850" y="100554"/>
                    <a:pt x="28142" y="36666"/>
                    <a:pt x="84103" y="-29"/>
                  </a:cubicBezTo>
                  <a:lnTo>
                    <a:pt x="177751" y="23031"/>
                  </a:lnTo>
                  <a:close/>
                </a:path>
              </a:pathLst>
            </a:custGeom>
            <a:solidFill>
              <a:srgbClr val="03344D"/>
            </a:solidFill>
            <a:ln w="10819"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973A5B72-8527-D1BF-6DD9-C64FC4F53517}"/>
                </a:ext>
              </a:extLst>
            </p:cNvPr>
            <p:cNvSpPr/>
            <p:nvPr/>
          </p:nvSpPr>
          <p:spPr>
            <a:xfrm>
              <a:off x="6988378" y="2120070"/>
              <a:ext cx="411041" cy="557813"/>
            </a:xfrm>
            <a:custGeom>
              <a:avLst/>
              <a:gdLst>
                <a:gd name="connsiteX0" fmla="*/ 83637 w 411041"/>
                <a:gd name="connsiteY0" fmla="*/ 38 h 557813"/>
                <a:gd name="connsiteX1" fmla="*/ 21818 w 411041"/>
                <a:gd name="connsiteY1" fmla="*/ 55686 h 557813"/>
                <a:gd name="connsiteX2" fmla="*/ 166 w 411041"/>
                <a:gd name="connsiteY2" fmla="*/ 417611 h 557813"/>
                <a:gd name="connsiteX3" fmla="*/ 166 w 411041"/>
                <a:gd name="connsiteY3" fmla="*/ 417611 h 557813"/>
                <a:gd name="connsiteX4" fmla="*/ 121334 w 411041"/>
                <a:gd name="connsiteY4" fmla="*/ 553681 h 557813"/>
                <a:gd name="connsiteX5" fmla="*/ 121637 w 411041"/>
                <a:gd name="connsiteY5" fmla="*/ 553699 h 557813"/>
                <a:gd name="connsiteX6" fmla="*/ 191143 w 411041"/>
                <a:gd name="connsiteY6" fmla="*/ 557704 h 557813"/>
                <a:gd name="connsiteX7" fmla="*/ 305902 w 411041"/>
                <a:gd name="connsiteY7" fmla="*/ 512775 h 557813"/>
                <a:gd name="connsiteX8" fmla="*/ 395653 w 411041"/>
                <a:gd name="connsiteY8" fmla="*/ 391628 h 557813"/>
                <a:gd name="connsiteX9" fmla="*/ 410809 w 411041"/>
                <a:gd name="connsiteY9" fmla="*/ 126382 h 557813"/>
                <a:gd name="connsiteX10" fmla="*/ 309929 w 411041"/>
                <a:gd name="connsiteY10" fmla="*/ 13248 h 557813"/>
                <a:gd name="connsiteX11" fmla="*/ 309908 w 411041"/>
                <a:gd name="connsiteY11" fmla="*/ 13247 h 55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1041" h="557813">
                  <a:moveTo>
                    <a:pt x="83637" y="38"/>
                  </a:moveTo>
                  <a:cubicBezTo>
                    <a:pt x="51255" y="-1499"/>
                    <a:pt x="23680" y="23325"/>
                    <a:pt x="21818" y="55686"/>
                  </a:cubicBezTo>
                  <a:lnTo>
                    <a:pt x="166" y="417611"/>
                  </a:lnTo>
                  <a:lnTo>
                    <a:pt x="166" y="417611"/>
                  </a:lnTo>
                  <a:cubicBezTo>
                    <a:pt x="-3949" y="488645"/>
                    <a:pt x="50302" y="549565"/>
                    <a:pt x="121334" y="553681"/>
                  </a:cubicBezTo>
                  <a:cubicBezTo>
                    <a:pt x="121431" y="553687"/>
                    <a:pt x="121540" y="553693"/>
                    <a:pt x="121637" y="553699"/>
                  </a:cubicBezTo>
                  <a:lnTo>
                    <a:pt x="191143" y="557704"/>
                  </a:lnTo>
                  <a:cubicBezTo>
                    <a:pt x="211063" y="558895"/>
                    <a:pt x="264762" y="546878"/>
                    <a:pt x="305902" y="512775"/>
                  </a:cubicBezTo>
                  <a:cubicBezTo>
                    <a:pt x="377897" y="453013"/>
                    <a:pt x="395653" y="391628"/>
                    <a:pt x="395653" y="391628"/>
                  </a:cubicBezTo>
                  <a:lnTo>
                    <a:pt x="410809" y="126382"/>
                  </a:lnTo>
                  <a:cubicBezTo>
                    <a:pt x="414198" y="67284"/>
                    <a:pt x="369030" y="16633"/>
                    <a:pt x="309929" y="13248"/>
                  </a:cubicBezTo>
                  <a:cubicBezTo>
                    <a:pt x="309929" y="13248"/>
                    <a:pt x="309919" y="13247"/>
                    <a:pt x="309908" y="13247"/>
                  </a:cubicBezTo>
                  <a:close/>
                </a:path>
              </a:pathLst>
            </a:custGeom>
            <a:solidFill>
              <a:srgbClr val="F8A28F"/>
            </a:solidFill>
            <a:ln w="10819"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F211A057-64C1-7ED2-3E87-6EE01066A865}"/>
                </a:ext>
              </a:extLst>
            </p:cNvPr>
            <p:cNvSpPr/>
            <p:nvPr/>
          </p:nvSpPr>
          <p:spPr>
            <a:xfrm>
              <a:off x="6982967" y="2495704"/>
              <a:ext cx="231143" cy="85853"/>
            </a:xfrm>
            <a:custGeom>
              <a:avLst/>
              <a:gdLst>
                <a:gd name="connsiteX0" fmla="*/ 231089 w 231143"/>
                <a:gd name="connsiteY0" fmla="*/ 85824 h 85853"/>
                <a:gd name="connsiteX1" fmla="*/ 99549 w 231143"/>
                <a:gd name="connsiteY1" fmla="*/ -29 h 85853"/>
                <a:gd name="connsiteX2" fmla="*/ -54 w 231143"/>
                <a:gd name="connsiteY2" fmla="*/ 38296 h 85853"/>
                <a:gd name="connsiteX3" fmla="*/ 17269 w 231143"/>
                <a:gd name="connsiteY3" fmla="*/ 62439 h 85853"/>
                <a:gd name="connsiteX4" fmla="*/ 231089 w 231143"/>
                <a:gd name="connsiteY4" fmla="*/ 85824 h 8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43" h="85853">
                  <a:moveTo>
                    <a:pt x="231089" y="85824"/>
                  </a:moveTo>
                  <a:cubicBezTo>
                    <a:pt x="231089" y="85824"/>
                    <a:pt x="231089" y="15777"/>
                    <a:pt x="99549" y="-29"/>
                  </a:cubicBezTo>
                  <a:cubicBezTo>
                    <a:pt x="99549" y="-29"/>
                    <a:pt x="32750" y="-29"/>
                    <a:pt x="-54" y="38296"/>
                  </a:cubicBezTo>
                  <a:lnTo>
                    <a:pt x="17269" y="62439"/>
                  </a:lnTo>
                  <a:cubicBezTo>
                    <a:pt x="17269" y="62439"/>
                    <a:pt x="73999" y="-31859"/>
                    <a:pt x="231089" y="85824"/>
                  </a:cubicBezTo>
                  <a:close/>
                </a:path>
              </a:pathLst>
            </a:custGeom>
            <a:solidFill>
              <a:srgbClr val="03344D"/>
            </a:solidFill>
            <a:ln w="10819"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D7ABE258-F4C7-6942-0487-B7B620548B30}"/>
                </a:ext>
              </a:extLst>
            </p:cNvPr>
            <p:cNvSpPr/>
            <p:nvPr/>
          </p:nvSpPr>
          <p:spPr>
            <a:xfrm>
              <a:off x="6965541" y="2364488"/>
              <a:ext cx="397180" cy="352842"/>
            </a:xfrm>
            <a:custGeom>
              <a:avLst/>
              <a:gdLst>
                <a:gd name="connsiteX0" fmla="*/ 33829 w 397180"/>
                <a:gd name="connsiteY0" fmla="*/ -29 h 352842"/>
                <a:gd name="connsiteX1" fmla="*/ 35237 w 397180"/>
                <a:gd name="connsiteY1" fmla="*/ 147209 h 352842"/>
                <a:gd name="connsiteX2" fmla="*/ 85904 w 397180"/>
                <a:gd name="connsiteY2" fmla="*/ 255473 h 352842"/>
                <a:gd name="connsiteX3" fmla="*/ 237473 w 397180"/>
                <a:gd name="connsiteY3" fmla="*/ 184885 h 352842"/>
                <a:gd name="connsiteX4" fmla="*/ 346927 w 397180"/>
                <a:gd name="connsiteY4" fmla="*/ 44142 h 352842"/>
                <a:gd name="connsiteX5" fmla="*/ 376808 w 397180"/>
                <a:gd name="connsiteY5" fmla="*/ 53128 h 352842"/>
                <a:gd name="connsiteX6" fmla="*/ 393697 w 397180"/>
                <a:gd name="connsiteY6" fmla="*/ 134001 h 352842"/>
                <a:gd name="connsiteX7" fmla="*/ 339566 w 397180"/>
                <a:gd name="connsiteY7" fmla="*/ 286328 h 352842"/>
                <a:gd name="connsiteX8" fmla="*/ 187997 w 397180"/>
                <a:gd name="connsiteY8" fmla="*/ 352802 h 352842"/>
                <a:gd name="connsiteX9" fmla="*/ 171757 w 397180"/>
                <a:gd name="connsiteY9" fmla="*/ 352802 h 352842"/>
                <a:gd name="connsiteX10" fmla="*/ 33829 w 397180"/>
                <a:gd name="connsiteY10" fmla="*/ 275826 h 352842"/>
                <a:gd name="connsiteX11" fmla="*/ 4382 w 397180"/>
                <a:gd name="connsiteY11" fmla="*/ 202640 h 352842"/>
                <a:gd name="connsiteX12" fmla="*/ 33829 w 397180"/>
                <a:gd name="connsiteY12" fmla="*/ -29 h 352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7180" h="352842">
                  <a:moveTo>
                    <a:pt x="33829" y="-29"/>
                  </a:moveTo>
                  <a:cubicBezTo>
                    <a:pt x="33829" y="-29"/>
                    <a:pt x="27767" y="114947"/>
                    <a:pt x="35237" y="147209"/>
                  </a:cubicBezTo>
                  <a:cubicBezTo>
                    <a:pt x="42707" y="179472"/>
                    <a:pt x="52667" y="237826"/>
                    <a:pt x="85904" y="255473"/>
                  </a:cubicBezTo>
                  <a:cubicBezTo>
                    <a:pt x="158658" y="294556"/>
                    <a:pt x="219502" y="255473"/>
                    <a:pt x="237473" y="184885"/>
                  </a:cubicBezTo>
                  <a:cubicBezTo>
                    <a:pt x="276664" y="146993"/>
                    <a:pt x="330580" y="77379"/>
                    <a:pt x="346927" y="44142"/>
                  </a:cubicBezTo>
                  <a:cubicBezTo>
                    <a:pt x="371395" y="25521"/>
                    <a:pt x="376808" y="53128"/>
                    <a:pt x="376808" y="53128"/>
                  </a:cubicBezTo>
                  <a:lnTo>
                    <a:pt x="393697" y="134001"/>
                  </a:lnTo>
                  <a:cubicBezTo>
                    <a:pt x="405909" y="190927"/>
                    <a:pt x="384960" y="249874"/>
                    <a:pt x="339566" y="286328"/>
                  </a:cubicBezTo>
                  <a:cubicBezTo>
                    <a:pt x="295697" y="321306"/>
                    <a:pt x="243449" y="344220"/>
                    <a:pt x="187997" y="352802"/>
                  </a:cubicBezTo>
                  <a:lnTo>
                    <a:pt x="171757" y="352802"/>
                  </a:lnTo>
                  <a:cubicBezTo>
                    <a:pt x="115363" y="353489"/>
                    <a:pt x="62855" y="324181"/>
                    <a:pt x="33829" y="275826"/>
                  </a:cubicBezTo>
                  <a:cubicBezTo>
                    <a:pt x="20123" y="253185"/>
                    <a:pt x="10174" y="228469"/>
                    <a:pt x="4382" y="202640"/>
                  </a:cubicBezTo>
                  <a:cubicBezTo>
                    <a:pt x="-14673" y="113972"/>
                    <a:pt x="33829" y="-29"/>
                    <a:pt x="33829" y="-29"/>
                  </a:cubicBezTo>
                  <a:close/>
                </a:path>
              </a:pathLst>
            </a:custGeom>
            <a:solidFill>
              <a:srgbClr val="03344D"/>
            </a:solidFill>
            <a:ln w="10819"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672A13B1-3483-7A64-7BC2-48CD71658466}"/>
                </a:ext>
              </a:extLst>
            </p:cNvPr>
            <p:cNvSpPr/>
            <p:nvPr/>
          </p:nvSpPr>
          <p:spPr>
            <a:xfrm>
              <a:off x="7027139" y="2554275"/>
              <a:ext cx="121255" cy="98769"/>
            </a:xfrm>
            <a:custGeom>
              <a:avLst/>
              <a:gdLst>
                <a:gd name="connsiteX0" fmla="*/ 50072 w 121255"/>
                <a:gd name="connsiteY0" fmla="*/ -29 h 98769"/>
                <a:gd name="connsiteX1" fmla="*/ -54 w 121255"/>
                <a:gd name="connsiteY1" fmla="*/ 82251 h 98769"/>
                <a:gd name="connsiteX2" fmla="*/ 121202 w 121255"/>
                <a:gd name="connsiteY2" fmla="*/ 92320 h 98769"/>
                <a:gd name="connsiteX3" fmla="*/ 84392 w 121255"/>
                <a:gd name="connsiteY3" fmla="*/ 3327 h 98769"/>
              </a:gdLst>
              <a:ahLst/>
              <a:cxnLst>
                <a:cxn ang="0">
                  <a:pos x="connsiteX0" y="connsiteY0"/>
                </a:cxn>
                <a:cxn ang="0">
                  <a:pos x="connsiteX1" y="connsiteY1"/>
                </a:cxn>
                <a:cxn ang="0">
                  <a:pos x="connsiteX2" y="connsiteY2"/>
                </a:cxn>
                <a:cxn ang="0">
                  <a:pos x="connsiteX3" y="connsiteY3"/>
                </a:cxn>
              </a:cxnLst>
              <a:rect l="l" t="t" r="r" b="b"/>
              <a:pathLst>
                <a:path w="121255" h="98769">
                  <a:moveTo>
                    <a:pt x="50072" y="-29"/>
                  </a:moveTo>
                  <a:cubicBezTo>
                    <a:pt x="50072" y="-29"/>
                    <a:pt x="21707" y="68718"/>
                    <a:pt x="-54" y="82251"/>
                  </a:cubicBezTo>
                  <a:cubicBezTo>
                    <a:pt x="-54" y="82251"/>
                    <a:pt x="81469" y="111266"/>
                    <a:pt x="121202" y="92320"/>
                  </a:cubicBezTo>
                  <a:cubicBezTo>
                    <a:pt x="121202" y="92320"/>
                    <a:pt x="76272" y="50097"/>
                    <a:pt x="84392" y="3327"/>
                  </a:cubicBezTo>
                  <a:close/>
                </a:path>
              </a:pathLst>
            </a:custGeom>
            <a:solidFill>
              <a:srgbClr val="03344D"/>
            </a:solidFill>
            <a:ln w="10819"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3FE420DB-62B1-2B30-668D-EE0A2ABE3C21}"/>
                </a:ext>
              </a:extLst>
            </p:cNvPr>
            <p:cNvSpPr/>
            <p:nvPr/>
          </p:nvSpPr>
          <p:spPr>
            <a:xfrm>
              <a:off x="6999710" y="2042049"/>
              <a:ext cx="478576" cy="410349"/>
            </a:xfrm>
            <a:custGeom>
              <a:avLst/>
              <a:gdLst>
                <a:gd name="connsiteX0" fmla="*/ 526 w 478576"/>
                <a:gd name="connsiteY0" fmla="*/ 87803 h 410349"/>
                <a:gd name="connsiteX1" fmla="*/ 404024 w 478576"/>
                <a:gd name="connsiteY1" fmla="*/ 74161 h 410349"/>
                <a:gd name="connsiteX2" fmla="*/ 476561 w 478576"/>
                <a:gd name="connsiteY2" fmla="*/ 167268 h 410349"/>
                <a:gd name="connsiteX3" fmla="*/ 431956 w 478576"/>
                <a:gd name="connsiteY3" fmla="*/ 345470 h 410349"/>
                <a:gd name="connsiteX4" fmla="*/ 379557 w 478576"/>
                <a:gd name="connsiteY4" fmla="*/ 342763 h 410349"/>
                <a:gd name="connsiteX5" fmla="*/ 369705 w 478576"/>
                <a:gd name="connsiteY5" fmla="*/ 410320 h 410349"/>
                <a:gd name="connsiteX6" fmla="*/ 341773 w 478576"/>
                <a:gd name="connsiteY6" fmla="*/ 409021 h 410349"/>
                <a:gd name="connsiteX7" fmla="*/ 298467 w 478576"/>
                <a:gd name="connsiteY7" fmla="*/ 299350 h 410349"/>
                <a:gd name="connsiteX8" fmla="*/ 257003 w 478576"/>
                <a:gd name="connsiteY8" fmla="*/ 196932 h 410349"/>
                <a:gd name="connsiteX9" fmla="*/ 526 w 478576"/>
                <a:gd name="connsiteY9" fmla="*/ 87803 h 4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8576" h="410349">
                  <a:moveTo>
                    <a:pt x="526" y="87803"/>
                  </a:moveTo>
                  <a:cubicBezTo>
                    <a:pt x="-17229" y="-36917"/>
                    <a:pt x="378366" y="-17105"/>
                    <a:pt x="404024" y="74161"/>
                  </a:cubicBezTo>
                  <a:cubicBezTo>
                    <a:pt x="442566" y="56947"/>
                    <a:pt x="473638" y="141068"/>
                    <a:pt x="476561" y="167268"/>
                  </a:cubicBezTo>
                  <a:cubicBezTo>
                    <a:pt x="489769" y="292746"/>
                    <a:pt x="431956" y="345470"/>
                    <a:pt x="431956" y="345470"/>
                  </a:cubicBezTo>
                  <a:cubicBezTo>
                    <a:pt x="431956" y="345470"/>
                    <a:pt x="399477" y="334644"/>
                    <a:pt x="379557" y="342763"/>
                  </a:cubicBezTo>
                  <a:cubicBezTo>
                    <a:pt x="373819" y="364856"/>
                    <a:pt x="370517" y="387510"/>
                    <a:pt x="369705" y="410320"/>
                  </a:cubicBezTo>
                  <a:lnTo>
                    <a:pt x="341773" y="409021"/>
                  </a:lnTo>
                  <a:cubicBezTo>
                    <a:pt x="310809" y="390941"/>
                    <a:pt x="294245" y="341248"/>
                    <a:pt x="298467" y="299350"/>
                  </a:cubicBezTo>
                  <a:cubicBezTo>
                    <a:pt x="298467" y="299350"/>
                    <a:pt x="203412" y="292854"/>
                    <a:pt x="257003" y="196932"/>
                  </a:cubicBezTo>
                  <a:cubicBezTo>
                    <a:pt x="118750" y="206135"/>
                    <a:pt x="14384" y="185673"/>
                    <a:pt x="526" y="87803"/>
                  </a:cubicBezTo>
                  <a:close/>
                </a:path>
              </a:pathLst>
            </a:custGeom>
            <a:solidFill>
              <a:srgbClr val="03344D"/>
            </a:solidFill>
            <a:ln w="10819"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3DFC6184-B3A1-D867-0AAF-874A2A015540}"/>
                </a:ext>
              </a:extLst>
            </p:cNvPr>
            <p:cNvSpPr/>
            <p:nvPr/>
          </p:nvSpPr>
          <p:spPr>
            <a:xfrm>
              <a:off x="7343530" y="2374502"/>
              <a:ext cx="103438" cy="134998"/>
            </a:xfrm>
            <a:custGeom>
              <a:avLst/>
              <a:gdLst>
                <a:gd name="connsiteX0" fmla="*/ 94633 w 103438"/>
                <a:gd name="connsiteY0" fmla="*/ 86528 h 134998"/>
                <a:gd name="connsiteX1" fmla="*/ 22961 w 103438"/>
                <a:gd name="connsiteY1" fmla="*/ 132216 h 134998"/>
                <a:gd name="connsiteX2" fmla="*/ 8671 w 103438"/>
                <a:gd name="connsiteY2" fmla="*/ 48420 h 134998"/>
                <a:gd name="connsiteX3" fmla="*/ 80342 w 103438"/>
                <a:gd name="connsiteY3" fmla="*/ 2732 h 134998"/>
                <a:gd name="connsiteX4" fmla="*/ 94633 w 103438"/>
                <a:gd name="connsiteY4" fmla="*/ 86528 h 134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438" h="134998">
                  <a:moveTo>
                    <a:pt x="94633" y="86528"/>
                  </a:moveTo>
                  <a:cubicBezTo>
                    <a:pt x="78717" y="122256"/>
                    <a:pt x="46671" y="142717"/>
                    <a:pt x="22961" y="132216"/>
                  </a:cubicBezTo>
                  <a:cubicBezTo>
                    <a:pt x="-748" y="121714"/>
                    <a:pt x="-7244" y="84255"/>
                    <a:pt x="8671" y="48420"/>
                  </a:cubicBezTo>
                  <a:cubicBezTo>
                    <a:pt x="24586" y="12584"/>
                    <a:pt x="56524" y="-7769"/>
                    <a:pt x="80342" y="2732"/>
                  </a:cubicBezTo>
                  <a:cubicBezTo>
                    <a:pt x="104159" y="13234"/>
                    <a:pt x="110547" y="50802"/>
                    <a:pt x="94633" y="86528"/>
                  </a:cubicBezTo>
                  <a:close/>
                </a:path>
              </a:pathLst>
            </a:custGeom>
            <a:solidFill>
              <a:srgbClr val="F8A28F"/>
            </a:solidFill>
            <a:ln w="10819"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69B97084-54EA-9608-F3D9-1BDC7C8E2ED4}"/>
                </a:ext>
              </a:extLst>
            </p:cNvPr>
            <p:cNvSpPr/>
            <p:nvPr/>
          </p:nvSpPr>
          <p:spPr>
            <a:xfrm>
              <a:off x="7063925" y="2459927"/>
              <a:ext cx="26311" cy="29714"/>
            </a:xfrm>
            <a:custGeom>
              <a:avLst/>
              <a:gdLst>
                <a:gd name="connsiteX0" fmla="*/ 18591 w 26311"/>
                <a:gd name="connsiteY0" fmla="*/ 29685 h 29714"/>
                <a:gd name="connsiteX1" fmla="*/ 23138 w 26311"/>
                <a:gd name="connsiteY1" fmla="*/ 28169 h 29714"/>
                <a:gd name="connsiteX2" fmla="*/ 24762 w 26311"/>
                <a:gd name="connsiteY2" fmla="*/ 17343 h 29714"/>
                <a:gd name="connsiteX3" fmla="*/ 13936 w 26311"/>
                <a:gd name="connsiteY3" fmla="*/ 3161 h 29714"/>
                <a:gd name="connsiteX4" fmla="*/ 3110 w 26311"/>
                <a:gd name="connsiteY4" fmla="*/ 1428 h 29714"/>
                <a:gd name="connsiteX5" fmla="*/ 1421 w 26311"/>
                <a:gd name="connsiteY5" fmla="*/ 12167 h 29714"/>
                <a:gd name="connsiteX6" fmla="*/ 1485 w 26311"/>
                <a:gd name="connsiteY6" fmla="*/ 12255 h 29714"/>
                <a:gd name="connsiteX7" fmla="*/ 12312 w 26311"/>
                <a:gd name="connsiteY7" fmla="*/ 26545 h 29714"/>
                <a:gd name="connsiteX8" fmla="*/ 18591 w 26311"/>
                <a:gd name="connsiteY8" fmla="*/ 29685 h 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311" h="29714">
                  <a:moveTo>
                    <a:pt x="18591" y="29685"/>
                  </a:moveTo>
                  <a:cubicBezTo>
                    <a:pt x="20226" y="29649"/>
                    <a:pt x="21807" y="29121"/>
                    <a:pt x="23138" y="28169"/>
                  </a:cubicBezTo>
                  <a:cubicBezTo>
                    <a:pt x="26548" y="25612"/>
                    <a:pt x="27274" y="20789"/>
                    <a:pt x="24762" y="17343"/>
                  </a:cubicBezTo>
                  <a:lnTo>
                    <a:pt x="13936" y="3161"/>
                  </a:lnTo>
                  <a:cubicBezTo>
                    <a:pt x="11414" y="-287"/>
                    <a:pt x="6585" y="-1059"/>
                    <a:pt x="3110" y="1428"/>
                  </a:cubicBezTo>
                  <a:cubicBezTo>
                    <a:pt x="-323" y="3927"/>
                    <a:pt x="-1080" y="8735"/>
                    <a:pt x="1421" y="12167"/>
                  </a:cubicBezTo>
                  <a:cubicBezTo>
                    <a:pt x="1442" y="12196"/>
                    <a:pt x="1464" y="12225"/>
                    <a:pt x="1485" y="12255"/>
                  </a:cubicBezTo>
                  <a:lnTo>
                    <a:pt x="12312" y="26545"/>
                  </a:lnTo>
                  <a:cubicBezTo>
                    <a:pt x="13785" y="28529"/>
                    <a:pt x="16123" y="29694"/>
                    <a:pt x="18591" y="29685"/>
                  </a:cubicBezTo>
                  <a:close/>
                </a:path>
              </a:pathLst>
            </a:custGeom>
            <a:solidFill>
              <a:srgbClr val="F08973"/>
            </a:solidFill>
            <a:ln w="10819"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4C95B92A-84D3-D3B9-2FCC-E6F868CCC21A}"/>
                </a:ext>
              </a:extLst>
            </p:cNvPr>
            <p:cNvSpPr/>
            <p:nvPr/>
          </p:nvSpPr>
          <p:spPr>
            <a:xfrm>
              <a:off x="7043247" y="2532977"/>
              <a:ext cx="104324" cy="32993"/>
            </a:xfrm>
            <a:custGeom>
              <a:avLst/>
              <a:gdLst>
                <a:gd name="connsiteX0" fmla="*/ 59406 w 104324"/>
                <a:gd name="connsiteY0" fmla="*/ 32960 h 32993"/>
                <a:gd name="connsiteX1" fmla="*/ 99464 w 104324"/>
                <a:gd name="connsiteY1" fmla="*/ 24624 h 32993"/>
                <a:gd name="connsiteX2" fmla="*/ 103708 w 104324"/>
                <a:gd name="connsiteY2" fmla="*/ 14617 h 32993"/>
                <a:gd name="connsiteX3" fmla="*/ 103686 w 104324"/>
                <a:gd name="connsiteY3" fmla="*/ 14556 h 32993"/>
                <a:gd name="connsiteX4" fmla="*/ 93618 w 104324"/>
                <a:gd name="connsiteY4" fmla="*/ 10333 h 32993"/>
                <a:gd name="connsiteX5" fmla="*/ 12744 w 104324"/>
                <a:gd name="connsiteY5" fmla="*/ 1889 h 32993"/>
                <a:gd name="connsiteX6" fmla="*/ 1864 w 104324"/>
                <a:gd name="connsiteY6" fmla="*/ 2592 h 32993"/>
                <a:gd name="connsiteX7" fmla="*/ 2568 w 104324"/>
                <a:gd name="connsiteY7" fmla="*/ 13473 h 32993"/>
                <a:gd name="connsiteX8" fmla="*/ 59406 w 104324"/>
                <a:gd name="connsiteY8" fmla="*/ 32960 h 32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24" h="32993">
                  <a:moveTo>
                    <a:pt x="59406" y="32960"/>
                  </a:moveTo>
                  <a:cubicBezTo>
                    <a:pt x="73177" y="32846"/>
                    <a:pt x="86786" y="30013"/>
                    <a:pt x="99464" y="24624"/>
                  </a:cubicBezTo>
                  <a:cubicBezTo>
                    <a:pt x="103404" y="23034"/>
                    <a:pt x="105299" y="18554"/>
                    <a:pt x="103708" y="14617"/>
                  </a:cubicBezTo>
                  <a:cubicBezTo>
                    <a:pt x="103708" y="14597"/>
                    <a:pt x="103697" y="14576"/>
                    <a:pt x="103686" y="14556"/>
                  </a:cubicBezTo>
                  <a:cubicBezTo>
                    <a:pt x="102041" y="10641"/>
                    <a:pt x="97569" y="8762"/>
                    <a:pt x="93618" y="10333"/>
                  </a:cubicBezTo>
                  <a:cubicBezTo>
                    <a:pt x="67136" y="22496"/>
                    <a:pt x="36140" y="19259"/>
                    <a:pt x="12744" y="1889"/>
                  </a:cubicBezTo>
                  <a:cubicBezTo>
                    <a:pt x="9551" y="-922"/>
                    <a:pt x="4679" y="-607"/>
                    <a:pt x="1864" y="2592"/>
                  </a:cubicBezTo>
                  <a:cubicBezTo>
                    <a:pt x="-951" y="5792"/>
                    <a:pt x="-626" y="10662"/>
                    <a:pt x="2568" y="13473"/>
                  </a:cubicBezTo>
                  <a:cubicBezTo>
                    <a:pt x="18732" y="26268"/>
                    <a:pt x="38793" y="33144"/>
                    <a:pt x="59406" y="32960"/>
                  </a:cubicBezTo>
                  <a:close/>
                </a:path>
              </a:pathLst>
            </a:custGeom>
            <a:solidFill>
              <a:srgbClr val="F08973"/>
            </a:solidFill>
            <a:ln w="10819"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42795A2F-16E5-FFC8-992A-D3FE5BC54350}"/>
                </a:ext>
              </a:extLst>
            </p:cNvPr>
            <p:cNvSpPr/>
            <p:nvPr/>
          </p:nvSpPr>
          <p:spPr>
            <a:xfrm>
              <a:off x="7182027" y="2380502"/>
              <a:ext cx="25841" cy="35638"/>
            </a:xfrm>
            <a:custGeom>
              <a:avLst/>
              <a:gdLst>
                <a:gd name="connsiteX0" fmla="*/ 25750 w 25841"/>
                <a:gd name="connsiteY0" fmla="*/ 18494 h 35638"/>
                <a:gd name="connsiteX1" fmla="*/ 11892 w 25841"/>
                <a:gd name="connsiteY1" fmla="*/ 35599 h 35638"/>
                <a:gd name="connsiteX2" fmla="*/ -16 w 25841"/>
                <a:gd name="connsiteY2" fmla="*/ 17086 h 35638"/>
                <a:gd name="connsiteX3" fmla="*/ 13842 w 25841"/>
                <a:gd name="connsiteY3" fmla="*/ -19 h 35638"/>
                <a:gd name="connsiteX4" fmla="*/ 25750 w 25841"/>
                <a:gd name="connsiteY4" fmla="*/ 18494 h 35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41" h="35638">
                  <a:moveTo>
                    <a:pt x="25750" y="18494"/>
                  </a:moveTo>
                  <a:cubicBezTo>
                    <a:pt x="25750" y="28346"/>
                    <a:pt x="18930" y="35924"/>
                    <a:pt x="11892" y="35599"/>
                  </a:cubicBezTo>
                  <a:cubicBezTo>
                    <a:pt x="4856" y="35275"/>
                    <a:pt x="-558" y="26830"/>
                    <a:pt x="-16" y="17086"/>
                  </a:cubicBezTo>
                  <a:cubicBezTo>
                    <a:pt x="525" y="7343"/>
                    <a:pt x="6804" y="-344"/>
                    <a:pt x="13842" y="-19"/>
                  </a:cubicBezTo>
                  <a:cubicBezTo>
                    <a:pt x="20878" y="305"/>
                    <a:pt x="26291" y="8750"/>
                    <a:pt x="25750" y="18494"/>
                  </a:cubicBezTo>
                  <a:close/>
                </a:path>
              </a:pathLst>
            </a:custGeom>
            <a:solidFill>
              <a:srgbClr val="03344D"/>
            </a:solidFill>
            <a:ln w="10819"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FEF7B8AD-82D7-C47D-A60C-C14FDABD9694}"/>
                </a:ext>
              </a:extLst>
            </p:cNvPr>
            <p:cNvSpPr/>
            <p:nvPr/>
          </p:nvSpPr>
          <p:spPr>
            <a:xfrm>
              <a:off x="7038578" y="2363280"/>
              <a:ext cx="25804" cy="35545"/>
            </a:xfrm>
            <a:custGeom>
              <a:avLst/>
              <a:gdLst>
                <a:gd name="connsiteX0" fmla="*/ 25750 w 25804"/>
                <a:gd name="connsiteY0" fmla="*/ 18502 h 35545"/>
                <a:gd name="connsiteX1" fmla="*/ 11892 w 25804"/>
                <a:gd name="connsiteY1" fmla="*/ 35499 h 35545"/>
                <a:gd name="connsiteX2" fmla="*/ -16 w 25804"/>
                <a:gd name="connsiteY2" fmla="*/ 16986 h 35545"/>
                <a:gd name="connsiteX3" fmla="*/ 13949 w 25804"/>
                <a:gd name="connsiteY3" fmla="*/ -12 h 35545"/>
                <a:gd name="connsiteX4" fmla="*/ 25750 w 25804"/>
                <a:gd name="connsiteY4" fmla="*/ 18502 h 35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04" h="35545">
                  <a:moveTo>
                    <a:pt x="25750" y="18502"/>
                  </a:moveTo>
                  <a:cubicBezTo>
                    <a:pt x="25209" y="28354"/>
                    <a:pt x="18930" y="35932"/>
                    <a:pt x="11892" y="35499"/>
                  </a:cubicBezTo>
                  <a:cubicBezTo>
                    <a:pt x="4856" y="35066"/>
                    <a:pt x="-558" y="26838"/>
                    <a:pt x="-16" y="16986"/>
                  </a:cubicBezTo>
                  <a:cubicBezTo>
                    <a:pt x="525" y="7134"/>
                    <a:pt x="6804" y="-445"/>
                    <a:pt x="13949" y="-12"/>
                  </a:cubicBezTo>
                  <a:cubicBezTo>
                    <a:pt x="21095" y="422"/>
                    <a:pt x="25750" y="8650"/>
                    <a:pt x="25750" y="18502"/>
                  </a:cubicBezTo>
                  <a:close/>
                </a:path>
              </a:pathLst>
            </a:custGeom>
            <a:solidFill>
              <a:srgbClr val="03344D"/>
            </a:solidFill>
            <a:ln w="10819"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22B71AE8-BA35-BD28-E9C3-7FCB61C7DC83}"/>
                </a:ext>
              </a:extLst>
            </p:cNvPr>
            <p:cNvSpPr/>
            <p:nvPr/>
          </p:nvSpPr>
          <p:spPr>
            <a:xfrm>
              <a:off x="7160328" y="2326819"/>
              <a:ext cx="83595" cy="38584"/>
            </a:xfrm>
            <a:custGeom>
              <a:avLst/>
              <a:gdLst>
                <a:gd name="connsiteX0" fmla="*/ 3495 w 83595"/>
                <a:gd name="connsiteY0" fmla="*/ 13605 h 38584"/>
                <a:gd name="connsiteX1" fmla="*/ 42469 w 83595"/>
                <a:gd name="connsiteY1" fmla="*/ 20859 h 38584"/>
                <a:gd name="connsiteX2" fmla="*/ 60225 w 83595"/>
                <a:gd name="connsiteY2" fmla="*/ 28221 h 38584"/>
                <a:gd name="connsiteX3" fmla="*/ 78197 w 83595"/>
                <a:gd name="connsiteY3" fmla="*/ 38181 h 38584"/>
                <a:gd name="connsiteX4" fmla="*/ 78197 w 83595"/>
                <a:gd name="connsiteY4" fmla="*/ 38181 h 38584"/>
                <a:gd name="connsiteX5" fmla="*/ 83176 w 83595"/>
                <a:gd name="connsiteY5" fmla="*/ 36557 h 38584"/>
                <a:gd name="connsiteX6" fmla="*/ 83176 w 83595"/>
                <a:gd name="connsiteY6" fmla="*/ 33418 h 38584"/>
                <a:gd name="connsiteX7" fmla="*/ 23957 w 83595"/>
                <a:gd name="connsiteY7" fmla="*/ 181 h 38584"/>
                <a:gd name="connsiteX8" fmla="*/ 1329 w 83595"/>
                <a:gd name="connsiteY8" fmla="*/ 7543 h 38584"/>
                <a:gd name="connsiteX9" fmla="*/ 463 w 83595"/>
                <a:gd name="connsiteY9" fmla="*/ 11873 h 38584"/>
                <a:gd name="connsiteX10" fmla="*/ 2737 w 83595"/>
                <a:gd name="connsiteY10" fmla="*/ 13281 h 3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595" h="38584">
                  <a:moveTo>
                    <a:pt x="3495" y="13605"/>
                  </a:moveTo>
                  <a:cubicBezTo>
                    <a:pt x="16714" y="14607"/>
                    <a:pt x="29781" y="17039"/>
                    <a:pt x="42469" y="20859"/>
                  </a:cubicBezTo>
                  <a:cubicBezTo>
                    <a:pt x="48586" y="22808"/>
                    <a:pt x="54519" y="25271"/>
                    <a:pt x="60225" y="28221"/>
                  </a:cubicBezTo>
                  <a:cubicBezTo>
                    <a:pt x="66179" y="31036"/>
                    <a:pt x="71700" y="34717"/>
                    <a:pt x="78197" y="38181"/>
                  </a:cubicBezTo>
                  <a:lnTo>
                    <a:pt x="78197" y="38181"/>
                  </a:lnTo>
                  <a:cubicBezTo>
                    <a:pt x="80026" y="39059"/>
                    <a:pt x="82213" y="38344"/>
                    <a:pt x="83176" y="36557"/>
                  </a:cubicBezTo>
                  <a:cubicBezTo>
                    <a:pt x="83663" y="35567"/>
                    <a:pt x="83663" y="34408"/>
                    <a:pt x="83176" y="33418"/>
                  </a:cubicBezTo>
                  <a:cubicBezTo>
                    <a:pt x="72080" y="11285"/>
                    <a:pt x="48630" y="-1873"/>
                    <a:pt x="23957" y="181"/>
                  </a:cubicBezTo>
                  <a:cubicBezTo>
                    <a:pt x="15912" y="691"/>
                    <a:pt x="8128" y="3223"/>
                    <a:pt x="1329" y="7543"/>
                  </a:cubicBezTo>
                  <a:cubicBezTo>
                    <a:pt x="-100" y="8505"/>
                    <a:pt x="-479" y="10437"/>
                    <a:pt x="463" y="11873"/>
                  </a:cubicBezTo>
                  <a:cubicBezTo>
                    <a:pt x="961" y="12669"/>
                    <a:pt x="1806" y="13189"/>
                    <a:pt x="2737" y="13281"/>
                  </a:cubicBezTo>
                  <a:close/>
                </a:path>
              </a:pathLst>
            </a:custGeom>
            <a:solidFill>
              <a:srgbClr val="03344D"/>
            </a:solidFill>
            <a:ln w="10819"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1B60E340-C001-F110-26A0-68309AA3A41A}"/>
                </a:ext>
              </a:extLst>
            </p:cNvPr>
            <p:cNvSpPr/>
            <p:nvPr/>
          </p:nvSpPr>
          <p:spPr>
            <a:xfrm>
              <a:off x="7025215" y="2313629"/>
              <a:ext cx="63344" cy="23478"/>
            </a:xfrm>
            <a:custGeom>
              <a:avLst/>
              <a:gdLst>
                <a:gd name="connsiteX0" fmla="*/ 63256 w 63344"/>
                <a:gd name="connsiteY0" fmla="*/ 15104 h 23478"/>
                <a:gd name="connsiteX1" fmla="*/ 48965 w 63344"/>
                <a:gd name="connsiteY1" fmla="*/ 3303 h 23478"/>
                <a:gd name="connsiteX2" fmla="*/ 30452 w 63344"/>
                <a:gd name="connsiteY2" fmla="*/ 55 h 23478"/>
                <a:gd name="connsiteX3" fmla="*/ 12372 w 63344"/>
                <a:gd name="connsiteY3" fmla="*/ 5793 h 23478"/>
                <a:gd name="connsiteX4" fmla="*/ 246 w 63344"/>
                <a:gd name="connsiteY4" fmla="*/ 19434 h 23478"/>
                <a:gd name="connsiteX5" fmla="*/ 1546 w 63344"/>
                <a:gd name="connsiteY5" fmla="*/ 23332 h 23478"/>
                <a:gd name="connsiteX6" fmla="*/ 3278 w 63344"/>
                <a:gd name="connsiteY6" fmla="*/ 23332 h 23478"/>
                <a:gd name="connsiteX7" fmla="*/ 3278 w 63344"/>
                <a:gd name="connsiteY7" fmla="*/ 23332 h 23478"/>
                <a:gd name="connsiteX8" fmla="*/ 18435 w 63344"/>
                <a:gd name="connsiteY8" fmla="*/ 20192 h 23478"/>
                <a:gd name="connsiteX9" fmla="*/ 31426 w 63344"/>
                <a:gd name="connsiteY9" fmla="*/ 18460 h 23478"/>
                <a:gd name="connsiteX10" fmla="*/ 59900 w 63344"/>
                <a:gd name="connsiteY10" fmla="*/ 19434 h 23478"/>
                <a:gd name="connsiteX11" fmla="*/ 59900 w 63344"/>
                <a:gd name="connsiteY11" fmla="*/ 19434 h 23478"/>
                <a:gd name="connsiteX12" fmla="*/ 63040 w 63344"/>
                <a:gd name="connsiteY12" fmla="*/ 16744 h 23478"/>
                <a:gd name="connsiteX13" fmla="*/ 63040 w 63344"/>
                <a:gd name="connsiteY13" fmla="*/ 16728 h 23478"/>
                <a:gd name="connsiteX14" fmla="*/ 63256 w 63344"/>
                <a:gd name="connsiteY14" fmla="*/ 15104 h 2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3344" h="23478">
                  <a:moveTo>
                    <a:pt x="63256" y="15104"/>
                  </a:moveTo>
                  <a:cubicBezTo>
                    <a:pt x="59738" y="9866"/>
                    <a:pt x="54779" y="5765"/>
                    <a:pt x="48965" y="3303"/>
                  </a:cubicBezTo>
                  <a:cubicBezTo>
                    <a:pt x="43141" y="755"/>
                    <a:pt x="36797" y="-359"/>
                    <a:pt x="30452" y="55"/>
                  </a:cubicBezTo>
                  <a:cubicBezTo>
                    <a:pt x="24022" y="351"/>
                    <a:pt x="17796" y="2329"/>
                    <a:pt x="12372" y="5793"/>
                  </a:cubicBezTo>
                  <a:cubicBezTo>
                    <a:pt x="7067" y="9039"/>
                    <a:pt x="2845" y="13787"/>
                    <a:pt x="246" y="19434"/>
                  </a:cubicBezTo>
                  <a:cubicBezTo>
                    <a:pt x="-457" y="20870"/>
                    <a:pt x="117" y="22607"/>
                    <a:pt x="1546" y="23332"/>
                  </a:cubicBezTo>
                  <a:cubicBezTo>
                    <a:pt x="2108" y="23489"/>
                    <a:pt x="2715" y="23489"/>
                    <a:pt x="3278" y="23332"/>
                  </a:cubicBezTo>
                  <a:lnTo>
                    <a:pt x="3278" y="23332"/>
                  </a:lnTo>
                  <a:cubicBezTo>
                    <a:pt x="9232" y="22466"/>
                    <a:pt x="14104" y="20950"/>
                    <a:pt x="18435" y="20192"/>
                  </a:cubicBezTo>
                  <a:cubicBezTo>
                    <a:pt x="22722" y="19310"/>
                    <a:pt x="27064" y="18732"/>
                    <a:pt x="31426" y="18460"/>
                  </a:cubicBezTo>
                  <a:cubicBezTo>
                    <a:pt x="40932" y="18067"/>
                    <a:pt x="50448" y="18393"/>
                    <a:pt x="59900" y="19434"/>
                  </a:cubicBezTo>
                  <a:lnTo>
                    <a:pt x="59900" y="19434"/>
                  </a:lnTo>
                  <a:cubicBezTo>
                    <a:pt x="61513" y="19558"/>
                    <a:pt x="62910" y="18354"/>
                    <a:pt x="63040" y="16744"/>
                  </a:cubicBezTo>
                  <a:cubicBezTo>
                    <a:pt x="63040" y="16738"/>
                    <a:pt x="63040" y="16733"/>
                    <a:pt x="63040" y="16728"/>
                  </a:cubicBezTo>
                  <a:cubicBezTo>
                    <a:pt x="63267" y="16218"/>
                    <a:pt x="63342" y="15655"/>
                    <a:pt x="63256" y="15104"/>
                  </a:cubicBezTo>
                  <a:close/>
                </a:path>
              </a:pathLst>
            </a:custGeom>
            <a:solidFill>
              <a:srgbClr val="03344D"/>
            </a:solidFill>
            <a:ln w="10819"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C48215FF-46C1-98A2-4E8B-0D059BE3403F}"/>
                </a:ext>
              </a:extLst>
            </p:cNvPr>
            <p:cNvSpPr/>
            <p:nvPr/>
          </p:nvSpPr>
          <p:spPr>
            <a:xfrm>
              <a:off x="7012957" y="4104501"/>
              <a:ext cx="780841" cy="2506825"/>
            </a:xfrm>
            <a:custGeom>
              <a:avLst/>
              <a:gdLst>
                <a:gd name="connsiteX0" fmla="*/ 776737 w 780841"/>
                <a:gd name="connsiteY0" fmla="*/ 1264165 h 2506825"/>
                <a:gd name="connsiteX1" fmla="*/ 704417 w 780841"/>
                <a:gd name="connsiteY1" fmla="*/ 516388 h 2506825"/>
                <a:gd name="connsiteX2" fmla="*/ 693591 w 780841"/>
                <a:gd name="connsiteY2" fmla="*/ 108884 h 2506825"/>
                <a:gd name="connsiteX3" fmla="*/ -54 w 780841"/>
                <a:gd name="connsiteY3" fmla="*/ -29 h 2506825"/>
                <a:gd name="connsiteX4" fmla="*/ 103663 w 780841"/>
                <a:gd name="connsiteY4" fmla="*/ 610577 h 2506825"/>
                <a:gd name="connsiteX5" fmla="*/ 317916 w 780841"/>
                <a:gd name="connsiteY5" fmla="*/ 1286467 h 2506825"/>
                <a:gd name="connsiteX6" fmla="*/ 621054 w 780841"/>
                <a:gd name="connsiteY6" fmla="*/ 2495772 h 2506825"/>
                <a:gd name="connsiteX7" fmla="*/ 772082 w 780841"/>
                <a:gd name="connsiteY7" fmla="*/ 2499344 h 2506825"/>
                <a:gd name="connsiteX8" fmla="*/ 776737 w 780841"/>
                <a:gd name="connsiteY8" fmla="*/ 1264165 h 250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0841" h="2506825">
                  <a:moveTo>
                    <a:pt x="776737" y="1264165"/>
                  </a:moveTo>
                  <a:lnTo>
                    <a:pt x="704417" y="516388"/>
                  </a:lnTo>
                  <a:lnTo>
                    <a:pt x="693591" y="108884"/>
                  </a:lnTo>
                  <a:lnTo>
                    <a:pt x="-54" y="-29"/>
                  </a:lnTo>
                  <a:lnTo>
                    <a:pt x="103663" y="610577"/>
                  </a:lnTo>
                  <a:lnTo>
                    <a:pt x="317916" y="1286467"/>
                  </a:lnTo>
                  <a:cubicBezTo>
                    <a:pt x="317916" y="1286467"/>
                    <a:pt x="580131" y="2143807"/>
                    <a:pt x="621054" y="2495772"/>
                  </a:cubicBezTo>
                  <a:cubicBezTo>
                    <a:pt x="693591" y="2517424"/>
                    <a:pt x="704959" y="2500752"/>
                    <a:pt x="772082" y="2499344"/>
                  </a:cubicBezTo>
                  <a:cubicBezTo>
                    <a:pt x="788430" y="2055897"/>
                    <a:pt x="776737" y="1264165"/>
                    <a:pt x="776737" y="1264165"/>
                  </a:cubicBezTo>
                  <a:close/>
                </a:path>
              </a:pathLst>
            </a:custGeom>
            <a:solidFill>
              <a:srgbClr val="F8A28F"/>
            </a:solidFill>
            <a:ln w="10819"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033D58C7-0301-A570-F410-C18D2FDF4ACB}"/>
                </a:ext>
              </a:extLst>
            </p:cNvPr>
            <p:cNvSpPr/>
            <p:nvPr/>
          </p:nvSpPr>
          <p:spPr>
            <a:xfrm>
              <a:off x="7331583" y="6452522"/>
              <a:ext cx="490557" cy="490232"/>
            </a:xfrm>
            <a:custGeom>
              <a:avLst/>
              <a:gdLst>
                <a:gd name="connsiteX0" fmla="*/ 286621 w 490557"/>
                <a:gd name="connsiteY0" fmla="*/ 146560 h 490232"/>
                <a:gd name="connsiteX1" fmla="*/ 239635 w 490557"/>
                <a:gd name="connsiteY1" fmla="*/ 276476 h 490232"/>
                <a:gd name="connsiteX2" fmla="*/ 78539 w 490557"/>
                <a:gd name="connsiteY2" fmla="*/ 374888 h 490232"/>
                <a:gd name="connsiteX3" fmla="*/ 5028 w 490557"/>
                <a:gd name="connsiteY3" fmla="*/ 403144 h 490232"/>
                <a:gd name="connsiteX4" fmla="*/ 18994 w 490557"/>
                <a:gd name="connsiteY4" fmla="*/ 438655 h 490232"/>
                <a:gd name="connsiteX5" fmla="*/ 60783 w 490557"/>
                <a:gd name="connsiteY5" fmla="*/ 436923 h 490232"/>
                <a:gd name="connsiteX6" fmla="*/ 83844 w 490557"/>
                <a:gd name="connsiteY6" fmla="*/ 486291 h 490232"/>
                <a:gd name="connsiteX7" fmla="*/ 198820 w 490557"/>
                <a:gd name="connsiteY7" fmla="*/ 468860 h 490232"/>
                <a:gd name="connsiteX8" fmla="*/ 372691 w 490557"/>
                <a:gd name="connsiteY8" fmla="*/ 391885 h 490232"/>
                <a:gd name="connsiteX9" fmla="*/ 486584 w 490557"/>
                <a:gd name="connsiteY9" fmla="*/ 298454 h 490232"/>
                <a:gd name="connsiteX10" fmla="*/ 454105 w 490557"/>
                <a:gd name="connsiteY10" fmla="*/ 145585 h 490232"/>
                <a:gd name="connsiteX11" fmla="*/ 456704 w 490557"/>
                <a:gd name="connsiteY11" fmla="*/ -29 h 490232"/>
                <a:gd name="connsiteX12" fmla="*/ 280775 w 490557"/>
                <a:gd name="connsiteY12" fmla="*/ 18592 h 490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557" h="490232">
                  <a:moveTo>
                    <a:pt x="286621" y="146560"/>
                  </a:moveTo>
                  <a:cubicBezTo>
                    <a:pt x="286621" y="146560"/>
                    <a:pt x="262046" y="266407"/>
                    <a:pt x="239635" y="276476"/>
                  </a:cubicBezTo>
                  <a:cubicBezTo>
                    <a:pt x="217225" y="286545"/>
                    <a:pt x="117730" y="361246"/>
                    <a:pt x="78539" y="374888"/>
                  </a:cubicBezTo>
                  <a:cubicBezTo>
                    <a:pt x="44544" y="386796"/>
                    <a:pt x="22675" y="399897"/>
                    <a:pt x="5028" y="403144"/>
                  </a:cubicBezTo>
                  <a:cubicBezTo>
                    <a:pt x="5028" y="403144"/>
                    <a:pt x="-13052" y="431077"/>
                    <a:pt x="18994" y="438655"/>
                  </a:cubicBezTo>
                  <a:cubicBezTo>
                    <a:pt x="32939" y="440116"/>
                    <a:pt x="47013" y="439532"/>
                    <a:pt x="60783" y="436923"/>
                  </a:cubicBezTo>
                  <a:cubicBezTo>
                    <a:pt x="60783" y="436923"/>
                    <a:pt x="23216" y="470593"/>
                    <a:pt x="83844" y="486291"/>
                  </a:cubicBezTo>
                  <a:cubicBezTo>
                    <a:pt x="123003" y="495114"/>
                    <a:pt x="164046" y="488889"/>
                    <a:pt x="198820" y="468860"/>
                  </a:cubicBezTo>
                  <a:cubicBezTo>
                    <a:pt x="229242" y="452837"/>
                    <a:pt x="340645" y="403144"/>
                    <a:pt x="372691" y="391885"/>
                  </a:cubicBezTo>
                  <a:cubicBezTo>
                    <a:pt x="404737" y="380626"/>
                    <a:pt x="512243" y="372398"/>
                    <a:pt x="486584" y="298454"/>
                  </a:cubicBezTo>
                  <a:cubicBezTo>
                    <a:pt x="470150" y="248847"/>
                    <a:pt x="459259" y="197584"/>
                    <a:pt x="454105" y="145585"/>
                  </a:cubicBezTo>
                  <a:lnTo>
                    <a:pt x="456704" y="-29"/>
                  </a:lnTo>
                  <a:lnTo>
                    <a:pt x="280775" y="18592"/>
                  </a:lnTo>
                  <a:close/>
                </a:path>
              </a:pathLst>
            </a:custGeom>
            <a:solidFill>
              <a:srgbClr val="F8A28F"/>
            </a:solidFill>
            <a:ln w="10819"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08F489EE-2F2C-39E5-ADBC-3E642A4683D4}"/>
                </a:ext>
              </a:extLst>
            </p:cNvPr>
            <p:cNvSpPr/>
            <p:nvPr/>
          </p:nvSpPr>
          <p:spPr>
            <a:xfrm>
              <a:off x="6623449" y="6396225"/>
              <a:ext cx="527544" cy="433007"/>
            </a:xfrm>
            <a:custGeom>
              <a:avLst/>
              <a:gdLst>
                <a:gd name="connsiteX0" fmla="*/ 331100 w 527544"/>
                <a:gd name="connsiteY0" fmla="*/ 126747 h 433007"/>
                <a:gd name="connsiteX1" fmla="*/ 258888 w 527544"/>
                <a:gd name="connsiteY1" fmla="*/ 244647 h 433007"/>
                <a:gd name="connsiteX2" fmla="*/ 94003 w 527544"/>
                <a:gd name="connsiteY2" fmla="*/ 313935 h 433007"/>
                <a:gd name="connsiteX3" fmla="*/ 1546 w 527544"/>
                <a:gd name="connsiteY3" fmla="*/ 333856 h 433007"/>
                <a:gd name="connsiteX4" fmla="*/ 21683 w 527544"/>
                <a:gd name="connsiteY4" fmla="*/ 376295 h 433007"/>
                <a:gd name="connsiteX5" fmla="*/ 82852 w 527544"/>
                <a:gd name="connsiteY5" fmla="*/ 372614 h 433007"/>
                <a:gd name="connsiteX6" fmla="*/ 64014 w 527544"/>
                <a:gd name="connsiteY6" fmla="*/ 418734 h 433007"/>
                <a:gd name="connsiteX7" fmla="*/ 180072 w 527544"/>
                <a:gd name="connsiteY7" fmla="*/ 424905 h 433007"/>
                <a:gd name="connsiteX8" fmla="*/ 365961 w 527544"/>
                <a:gd name="connsiteY8" fmla="*/ 384631 h 433007"/>
                <a:gd name="connsiteX9" fmla="*/ 495878 w 527544"/>
                <a:gd name="connsiteY9" fmla="*/ 316425 h 433007"/>
                <a:gd name="connsiteX10" fmla="*/ 495336 w 527544"/>
                <a:gd name="connsiteY10" fmla="*/ 160309 h 433007"/>
                <a:gd name="connsiteX11" fmla="*/ 527490 w 527544"/>
                <a:gd name="connsiteY11" fmla="*/ 17293 h 433007"/>
                <a:gd name="connsiteX12" fmla="*/ 351345 w 527544"/>
                <a:gd name="connsiteY12" fmla="*/ -29 h 433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544" h="433007">
                  <a:moveTo>
                    <a:pt x="331100" y="126747"/>
                  </a:moveTo>
                  <a:cubicBezTo>
                    <a:pt x="331100" y="126747"/>
                    <a:pt x="282815" y="239233"/>
                    <a:pt x="258888" y="244647"/>
                  </a:cubicBezTo>
                  <a:cubicBezTo>
                    <a:pt x="234962" y="250060"/>
                    <a:pt x="135252" y="308414"/>
                    <a:pt x="94003" y="313935"/>
                  </a:cubicBezTo>
                  <a:cubicBezTo>
                    <a:pt x="58276" y="318807"/>
                    <a:pt x="19518" y="334180"/>
                    <a:pt x="1546" y="333856"/>
                  </a:cubicBezTo>
                  <a:cubicBezTo>
                    <a:pt x="-3878" y="351091"/>
                    <a:pt x="4902" y="369593"/>
                    <a:pt x="21683" y="376295"/>
                  </a:cubicBezTo>
                  <a:cubicBezTo>
                    <a:pt x="34674" y="382358"/>
                    <a:pt x="82852" y="372614"/>
                    <a:pt x="82852" y="372614"/>
                  </a:cubicBezTo>
                  <a:cubicBezTo>
                    <a:pt x="82852" y="372614"/>
                    <a:pt x="7717" y="391127"/>
                    <a:pt x="64014" y="418734"/>
                  </a:cubicBezTo>
                  <a:cubicBezTo>
                    <a:pt x="100553" y="435299"/>
                    <a:pt x="141986" y="437496"/>
                    <a:pt x="180072" y="424905"/>
                  </a:cubicBezTo>
                  <a:cubicBezTo>
                    <a:pt x="213201" y="415270"/>
                    <a:pt x="332291" y="389070"/>
                    <a:pt x="365961" y="384631"/>
                  </a:cubicBezTo>
                  <a:cubicBezTo>
                    <a:pt x="399631" y="380192"/>
                    <a:pt x="506704" y="393834"/>
                    <a:pt x="495878" y="316425"/>
                  </a:cubicBezTo>
                  <a:cubicBezTo>
                    <a:pt x="489956" y="264567"/>
                    <a:pt x="489771" y="212211"/>
                    <a:pt x="495336" y="160309"/>
                  </a:cubicBezTo>
                  <a:lnTo>
                    <a:pt x="527490" y="17293"/>
                  </a:lnTo>
                  <a:lnTo>
                    <a:pt x="351345" y="-29"/>
                  </a:lnTo>
                  <a:close/>
                </a:path>
              </a:pathLst>
            </a:custGeom>
            <a:solidFill>
              <a:srgbClr val="F8A28F"/>
            </a:solidFill>
            <a:ln w="10819"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3DF91B07-D1D3-EF2A-F4C2-CA913F8C4E78}"/>
                </a:ext>
              </a:extLst>
            </p:cNvPr>
            <p:cNvSpPr/>
            <p:nvPr/>
          </p:nvSpPr>
          <p:spPr>
            <a:xfrm>
              <a:off x="6663268" y="2820062"/>
              <a:ext cx="1228789" cy="3845582"/>
            </a:xfrm>
            <a:custGeom>
              <a:avLst/>
              <a:gdLst>
                <a:gd name="connsiteX0" fmla="*/ 387636 w 1228789"/>
                <a:gd name="connsiteY0" fmla="*/ -29 h 3845582"/>
                <a:gd name="connsiteX1" fmla="*/ 1016972 w 1228789"/>
                <a:gd name="connsiteY1" fmla="*/ 898559 h 3845582"/>
                <a:gd name="connsiteX2" fmla="*/ 1150677 w 1228789"/>
                <a:gd name="connsiteY2" fmla="*/ 2008477 h 3845582"/>
                <a:gd name="connsiteX3" fmla="*/ 1228736 w 1228789"/>
                <a:gd name="connsiteY3" fmla="*/ 3797750 h 3845582"/>
                <a:gd name="connsiteX4" fmla="*/ 814952 w 1228789"/>
                <a:gd name="connsiteY4" fmla="*/ 3824382 h 3845582"/>
                <a:gd name="connsiteX5" fmla="*/ 130076 w 1228789"/>
                <a:gd name="connsiteY5" fmla="*/ 3707458 h 3845582"/>
                <a:gd name="connsiteX6" fmla="*/ 160 w 1228789"/>
                <a:gd name="connsiteY6" fmla="*/ 2259541 h 3845582"/>
                <a:gd name="connsiteX7" fmla="*/ 145233 w 1228789"/>
                <a:gd name="connsiteY7" fmla="*/ 1181452 h 3845582"/>
                <a:gd name="connsiteX8" fmla="*/ 115136 w 1228789"/>
                <a:gd name="connsiteY8" fmla="*/ 715918 h 3845582"/>
                <a:gd name="connsiteX9" fmla="*/ 173815 w 1228789"/>
                <a:gd name="connsiteY9" fmla="*/ 88747 h 3845582"/>
                <a:gd name="connsiteX10" fmla="*/ 387636 w 1228789"/>
                <a:gd name="connsiteY10" fmla="*/ -29 h 384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8789" h="3845582">
                  <a:moveTo>
                    <a:pt x="387636" y="-29"/>
                  </a:moveTo>
                  <a:cubicBezTo>
                    <a:pt x="387636" y="-29"/>
                    <a:pt x="393699" y="816820"/>
                    <a:pt x="1016972" y="898559"/>
                  </a:cubicBezTo>
                  <a:cubicBezTo>
                    <a:pt x="1016972" y="898559"/>
                    <a:pt x="1151868" y="1873797"/>
                    <a:pt x="1150677" y="2008477"/>
                  </a:cubicBezTo>
                  <a:cubicBezTo>
                    <a:pt x="1149487" y="2143157"/>
                    <a:pt x="1228736" y="3797750"/>
                    <a:pt x="1228736" y="3797750"/>
                  </a:cubicBezTo>
                  <a:cubicBezTo>
                    <a:pt x="1228736" y="3797750"/>
                    <a:pt x="1058870" y="3764513"/>
                    <a:pt x="814952" y="3824382"/>
                  </a:cubicBezTo>
                  <a:cubicBezTo>
                    <a:pt x="571034" y="3884252"/>
                    <a:pt x="307088" y="3808251"/>
                    <a:pt x="130076" y="3707458"/>
                  </a:cubicBezTo>
                  <a:cubicBezTo>
                    <a:pt x="130076" y="3707458"/>
                    <a:pt x="8496" y="2471087"/>
                    <a:pt x="160" y="2259541"/>
                  </a:cubicBezTo>
                  <a:cubicBezTo>
                    <a:pt x="-4928" y="2124427"/>
                    <a:pt x="81899" y="1566653"/>
                    <a:pt x="145233" y="1181452"/>
                  </a:cubicBezTo>
                  <a:cubicBezTo>
                    <a:pt x="180960" y="964383"/>
                    <a:pt x="115136" y="715918"/>
                    <a:pt x="115136" y="715918"/>
                  </a:cubicBezTo>
                  <a:cubicBezTo>
                    <a:pt x="115136" y="715918"/>
                    <a:pt x="112430" y="309063"/>
                    <a:pt x="173815" y="88747"/>
                  </a:cubicBezTo>
                  <a:cubicBezTo>
                    <a:pt x="174248" y="88206"/>
                    <a:pt x="237366" y="25196"/>
                    <a:pt x="387636" y="-29"/>
                  </a:cubicBezTo>
                  <a:close/>
                </a:path>
              </a:pathLst>
            </a:custGeom>
            <a:solidFill>
              <a:srgbClr val="FFFFFE"/>
            </a:solidFill>
            <a:ln w="10819"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60F30209-4189-876D-BBE0-66C421BD11DE}"/>
                </a:ext>
              </a:extLst>
            </p:cNvPr>
            <p:cNvSpPr/>
            <p:nvPr/>
          </p:nvSpPr>
          <p:spPr>
            <a:xfrm>
              <a:off x="6663176" y="4818175"/>
              <a:ext cx="1225091" cy="1725180"/>
            </a:xfrm>
            <a:custGeom>
              <a:avLst/>
              <a:gdLst>
                <a:gd name="connsiteX0" fmla="*/ 22879 w 1225091"/>
                <a:gd name="connsiteY0" fmla="*/ -29 h 1725180"/>
                <a:gd name="connsiteX1" fmla="*/ 95957 w 1225091"/>
                <a:gd name="connsiteY1" fmla="*/ 66120 h 1725180"/>
                <a:gd name="connsiteX2" fmla="*/ 674842 w 1225091"/>
                <a:gd name="connsiteY2" fmla="*/ 533710 h 1725180"/>
                <a:gd name="connsiteX3" fmla="*/ 1189419 w 1225091"/>
                <a:gd name="connsiteY3" fmla="*/ 957237 h 1725180"/>
                <a:gd name="connsiteX4" fmla="*/ 1211072 w 1225091"/>
                <a:gd name="connsiteY4" fmla="*/ 1430025 h 1725180"/>
                <a:gd name="connsiteX5" fmla="*/ 1158672 w 1225091"/>
                <a:gd name="connsiteY5" fmla="*/ 1339949 h 1725180"/>
                <a:gd name="connsiteX6" fmla="*/ 1222115 w 1225091"/>
                <a:gd name="connsiteY6" fmla="*/ 1691156 h 1725180"/>
                <a:gd name="connsiteX7" fmla="*/ 1223955 w 1225091"/>
                <a:gd name="connsiteY7" fmla="*/ 1702632 h 1725180"/>
                <a:gd name="connsiteX8" fmla="*/ 1225037 w 1225091"/>
                <a:gd name="connsiteY8" fmla="*/ 1725151 h 1725180"/>
                <a:gd name="connsiteX9" fmla="*/ 1223955 w 1225091"/>
                <a:gd name="connsiteY9" fmla="*/ 1725151 h 1725180"/>
                <a:gd name="connsiteX10" fmla="*/ 894726 w 1225091"/>
                <a:gd name="connsiteY10" fmla="*/ 1585599 h 1725180"/>
                <a:gd name="connsiteX11" fmla="*/ 475961 w 1225091"/>
                <a:gd name="connsiteY11" fmla="*/ 1332804 h 1725180"/>
                <a:gd name="connsiteX12" fmla="*/ 289315 w 1225091"/>
                <a:gd name="connsiteY12" fmla="*/ 953232 h 1725180"/>
                <a:gd name="connsiteX13" fmla="*/ 40309 w 1225091"/>
                <a:gd name="connsiteY13" fmla="*/ 766585 h 1725180"/>
                <a:gd name="connsiteX14" fmla="*/ 35 w 1225091"/>
                <a:gd name="connsiteY14" fmla="*/ 261644 h 1725180"/>
                <a:gd name="connsiteX15" fmla="*/ 22879 w 1225091"/>
                <a:gd name="connsiteY15" fmla="*/ -29 h 172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5091" h="1725180">
                  <a:moveTo>
                    <a:pt x="22879" y="-29"/>
                  </a:moveTo>
                  <a:cubicBezTo>
                    <a:pt x="47054" y="22414"/>
                    <a:pt x="71414" y="44467"/>
                    <a:pt x="95957" y="66120"/>
                  </a:cubicBezTo>
                  <a:cubicBezTo>
                    <a:pt x="282062" y="230356"/>
                    <a:pt x="484731" y="374346"/>
                    <a:pt x="674842" y="533710"/>
                  </a:cubicBezTo>
                  <a:cubicBezTo>
                    <a:pt x="845141" y="676402"/>
                    <a:pt x="1015764" y="818768"/>
                    <a:pt x="1189419" y="957237"/>
                  </a:cubicBezTo>
                  <a:cubicBezTo>
                    <a:pt x="1197106" y="1125371"/>
                    <a:pt x="1204792" y="1290906"/>
                    <a:pt x="1211072" y="1430025"/>
                  </a:cubicBezTo>
                  <a:cubicBezTo>
                    <a:pt x="1201220" y="1396896"/>
                    <a:pt x="1170364" y="1372645"/>
                    <a:pt x="1158672" y="1339949"/>
                  </a:cubicBezTo>
                  <a:cubicBezTo>
                    <a:pt x="1151743" y="1320895"/>
                    <a:pt x="1201977" y="1573041"/>
                    <a:pt x="1222115" y="1691156"/>
                  </a:cubicBezTo>
                  <a:cubicBezTo>
                    <a:pt x="1222764" y="1694946"/>
                    <a:pt x="1223305" y="1698735"/>
                    <a:pt x="1223955" y="1702632"/>
                  </a:cubicBezTo>
                  <a:cubicBezTo>
                    <a:pt x="1223955" y="1710536"/>
                    <a:pt x="1224713" y="1718114"/>
                    <a:pt x="1225037" y="1725151"/>
                  </a:cubicBezTo>
                  <a:lnTo>
                    <a:pt x="1223955" y="1725151"/>
                  </a:lnTo>
                  <a:cubicBezTo>
                    <a:pt x="1111577" y="1685310"/>
                    <a:pt x="998983" y="1644170"/>
                    <a:pt x="894726" y="1585599"/>
                  </a:cubicBezTo>
                  <a:cubicBezTo>
                    <a:pt x="836263" y="1553120"/>
                    <a:pt x="643446" y="1468025"/>
                    <a:pt x="475961" y="1332804"/>
                  </a:cubicBezTo>
                  <a:cubicBezTo>
                    <a:pt x="360120" y="1239372"/>
                    <a:pt x="289315" y="953232"/>
                    <a:pt x="289315" y="953232"/>
                  </a:cubicBezTo>
                  <a:cubicBezTo>
                    <a:pt x="289315" y="953232"/>
                    <a:pt x="42366" y="785423"/>
                    <a:pt x="40309" y="766585"/>
                  </a:cubicBezTo>
                  <a:cubicBezTo>
                    <a:pt x="19631" y="537066"/>
                    <a:pt x="2742" y="336021"/>
                    <a:pt x="35" y="261644"/>
                  </a:cubicBezTo>
                  <a:cubicBezTo>
                    <a:pt x="-1048" y="215307"/>
                    <a:pt x="7830" y="120251"/>
                    <a:pt x="22879" y="-29"/>
                  </a:cubicBezTo>
                  <a:close/>
                </a:path>
              </a:pathLst>
            </a:custGeom>
            <a:solidFill>
              <a:srgbClr val="BEC9E8"/>
            </a:solidFill>
            <a:ln w="10819"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8F0A986-DE9F-EF9A-3A69-5A143D5D0A0D}"/>
                </a:ext>
              </a:extLst>
            </p:cNvPr>
            <p:cNvSpPr/>
            <p:nvPr/>
          </p:nvSpPr>
          <p:spPr>
            <a:xfrm>
              <a:off x="6850345" y="5342712"/>
              <a:ext cx="220101" cy="1230090"/>
            </a:xfrm>
            <a:custGeom>
              <a:avLst/>
              <a:gdLst>
                <a:gd name="connsiteX0" fmla="*/ 24847 w 220101"/>
                <a:gd name="connsiteY0" fmla="*/ 163232 h 1230090"/>
                <a:gd name="connsiteX1" fmla="*/ -54 w 220101"/>
                <a:gd name="connsiteY1" fmla="*/ -29 h 1230090"/>
                <a:gd name="connsiteX2" fmla="*/ 170570 w 220101"/>
                <a:gd name="connsiteY2" fmla="*/ 118411 h 1230090"/>
                <a:gd name="connsiteX3" fmla="*/ 213875 w 220101"/>
                <a:gd name="connsiteY3" fmla="*/ 565865 h 1230090"/>
                <a:gd name="connsiteX4" fmla="*/ 214850 w 220101"/>
                <a:gd name="connsiteY4" fmla="*/ 567272 h 1230090"/>
                <a:gd name="connsiteX5" fmla="*/ 216907 w 220101"/>
                <a:gd name="connsiteY5" fmla="*/ 967847 h 1230090"/>
                <a:gd name="connsiteX6" fmla="*/ 175983 w 220101"/>
                <a:gd name="connsiteY6" fmla="*/ 1230062 h 1230090"/>
                <a:gd name="connsiteX7" fmla="*/ 134626 w 220101"/>
                <a:gd name="connsiteY7" fmla="*/ 989717 h 1230090"/>
                <a:gd name="connsiteX8" fmla="*/ 86774 w 220101"/>
                <a:gd name="connsiteY8" fmla="*/ 566298 h 1230090"/>
                <a:gd name="connsiteX9" fmla="*/ 24847 w 220101"/>
                <a:gd name="connsiteY9" fmla="*/ 163232 h 123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0101" h="1230090">
                  <a:moveTo>
                    <a:pt x="24847" y="163232"/>
                  </a:moveTo>
                  <a:cubicBezTo>
                    <a:pt x="15861" y="109101"/>
                    <a:pt x="7958" y="54969"/>
                    <a:pt x="-54" y="-29"/>
                  </a:cubicBezTo>
                  <a:cubicBezTo>
                    <a:pt x="54078" y="43276"/>
                    <a:pt x="111458" y="79436"/>
                    <a:pt x="170570" y="118411"/>
                  </a:cubicBezTo>
                  <a:cubicBezTo>
                    <a:pt x="150324" y="261427"/>
                    <a:pt x="155954" y="433458"/>
                    <a:pt x="213875" y="565865"/>
                  </a:cubicBezTo>
                  <a:cubicBezTo>
                    <a:pt x="214233" y="566309"/>
                    <a:pt x="214557" y="566774"/>
                    <a:pt x="214850" y="567272"/>
                  </a:cubicBezTo>
                  <a:cubicBezTo>
                    <a:pt x="213117" y="700761"/>
                    <a:pt x="225676" y="834358"/>
                    <a:pt x="216907" y="967847"/>
                  </a:cubicBezTo>
                  <a:cubicBezTo>
                    <a:pt x="210952" y="1056515"/>
                    <a:pt x="192764" y="1143126"/>
                    <a:pt x="175983" y="1230062"/>
                  </a:cubicBezTo>
                  <a:cubicBezTo>
                    <a:pt x="161800" y="1149622"/>
                    <a:pt x="144695" y="1069182"/>
                    <a:pt x="134626" y="989717"/>
                  </a:cubicBezTo>
                  <a:cubicBezTo>
                    <a:pt x="116979" y="848974"/>
                    <a:pt x="104854" y="707149"/>
                    <a:pt x="86774" y="566298"/>
                  </a:cubicBezTo>
                  <a:cubicBezTo>
                    <a:pt x="69018" y="432051"/>
                    <a:pt x="47150" y="297263"/>
                    <a:pt x="24847" y="163232"/>
                  </a:cubicBezTo>
                  <a:close/>
                </a:path>
              </a:pathLst>
            </a:custGeom>
            <a:solidFill>
              <a:srgbClr val="BEC9E8"/>
            </a:solidFill>
            <a:ln w="10819"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C5E0D22A-954B-9924-2831-4ED11CA8DA68}"/>
                </a:ext>
              </a:extLst>
            </p:cNvPr>
            <p:cNvSpPr/>
            <p:nvPr/>
          </p:nvSpPr>
          <p:spPr>
            <a:xfrm>
              <a:off x="7460626" y="6272804"/>
              <a:ext cx="129483" cy="270550"/>
            </a:xfrm>
            <a:custGeom>
              <a:avLst/>
              <a:gdLst>
                <a:gd name="connsiteX0" fmla="*/ 0 w 129483"/>
                <a:gd name="connsiteY0" fmla="*/ 0 h 270550"/>
                <a:gd name="connsiteX1" fmla="*/ 129483 w 129483"/>
                <a:gd name="connsiteY1" fmla="*/ 270551 h 270550"/>
                <a:gd name="connsiteX2" fmla="*/ 129483 w 129483"/>
                <a:gd name="connsiteY2" fmla="*/ 45904 h 270550"/>
                <a:gd name="connsiteX3" fmla="*/ 0 w 129483"/>
                <a:gd name="connsiteY3" fmla="*/ 0 h 270550"/>
              </a:gdLst>
              <a:ahLst/>
              <a:cxnLst>
                <a:cxn ang="0">
                  <a:pos x="connsiteX0" y="connsiteY0"/>
                </a:cxn>
                <a:cxn ang="0">
                  <a:pos x="connsiteX1" y="connsiteY1"/>
                </a:cxn>
                <a:cxn ang="0">
                  <a:pos x="connsiteX2" y="connsiteY2"/>
                </a:cxn>
                <a:cxn ang="0">
                  <a:pos x="connsiteX3" y="connsiteY3"/>
                </a:cxn>
              </a:cxnLst>
              <a:rect l="l" t="t" r="r" b="b"/>
              <a:pathLst>
                <a:path w="129483" h="270550">
                  <a:moveTo>
                    <a:pt x="0" y="0"/>
                  </a:moveTo>
                  <a:lnTo>
                    <a:pt x="129483" y="270551"/>
                  </a:lnTo>
                  <a:lnTo>
                    <a:pt x="129483" y="45904"/>
                  </a:lnTo>
                  <a:lnTo>
                    <a:pt x="0" y="0"/>
                  </a:lnTo>
                  <a:close/>
                </a:path>
              </a:pathLst>
            </a:custGeom>
            <a:solidFill>
              <a:srgbClr val="BEC9E8"/>
            </a:solidFill>
            <a:ln w="10819"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B2ECD884-3E85-84A0-434C-7249BC0F95D3}"/>
                </a:ext>
              </a:extLst>
            </p:cNvPr>
            <p:cNvSpPr/>
            <p:nvPr/>
          </p:nvSpPr>
          <p:spPr>
            <a:xfrm>
              <a:off x="6614345" y="2841145"/>
              <a:ext cx="1261581" cy="3439021"/>
            </a:xfrm>
            <a:custGeom>
              <a:avLst/>
              <a:gdLst>
                <a:gd name="connsiteX0" fmla="*/ 164817 w 1261581"/>
                <a:gd name="connsiteY0" fmla="*/ 642760 h 3439021"/>
                <a:gd name="connsiteX1" fmla="*/ 11516 w 1261581"/>
                <a:gd name="connsiteY1" fmla="*/ 2581545 h 3439021"/>
                <a:gd name="connsiteX2" fmla="*/ 350814 w 1261581"/>
                <a:gd name="connsiteY2" fmla="*/ 2774687 h 3439021"/>
                <a:gd name="connsiteX3" fmla="*/ 579467 w 1261581"/>
                <a:gd name="connsiteY3" fmla="*/ 3163678 h 3439021"/>
                <a:gd name="connsiteX4" fmla="*/ 1261527 w 1261581"/>
                <a:gd name="connsiteY4" fmla="*/ 3438993 h 3439021"/>
                <a:gd name="connsiteX5" fmla="*/ 1207396 w 1261581"/>
                <a:gd name="connsiteY5" fmla="*/ 1604466 h 3439021"/>
                <a:gd name="connsiteX6" fmla="*/ 1065570 w 1261581"/>
                <a:gd name="connsiteY6" fmla="*/ 877259 h 3439021"/>
                <a:gd name="connsiteX7" fmla="*/ 436234 w 1261581"/>
                <a:gd name="connsiteY7" fmla="*/ 4113 h 3439021"/>
                <a:gd name="connsiteX8" fmla="*/ 81346 w 1261581"/>
                <a:gd name="connsiteY8" fmla="*/ 177335 h 3439021"/>
                <a:gd name="connsiteX9" fmla="*/ 164817 w 1261581"/>
                <a:gd name="connsiteY9" fmla="*/ 642760 h 3439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61581" h="3439021">
                  <a:moveTo>
                    <a:pt x="164817" y="642760"/>
                  </a:moveTo>
                  <a:cubicBezTo>
                    <a:pt x="164817" y="642760"/>
                    <a:pt x="-51711" y="2200890"/>
                    <a:pt x="11516" y="2581545"/>
                  </a:cubicBezTo>
                  <a:cubicBezTo>
                    <a:pt x="11516" y="2581545"/>
                    <a:pt x="257166" y="2718715"/>
                    <a:pt x="350814" y="2774687"/>
                  </a:cubicBezTo>
                  <a:cubicBezTo>
                    <a:pt x="444462" y="2830659"/>
                    <a:pt x="526526" y="3121131"/>
                    <a:pt x="579467" y="3163678"/>
                  </a:cubicBezTo>
                  <a:cubicBezTo>
                    <a:pt x="632407" y="3206226"/>
                    <a:pt x="1005592" y="3394604"/>
                    <a:pt x="1261527" y="3438993"/>
                  </a:cubicBezTo>
                  <a:cubicBezTo>
                    <a:pt x="1261527" y="3438993"/>
                    <a:pt x="1246370" y="2309912"/>
                    <a:pt x="1207396" y="1604466"/>
                  </a:cubicBezTo>
                  <a:cubicBezTo>
                    <a:pt x="1168420" y="899020"/>
                    <a:pt x="1065570" y="877259"/>
                    <a:pt x="1065570" y="877259"/>
                  </a:cubicBezTo>
                  <a:cubicBezTo>
                    <a:pt x="1065570" y="877259"/>
                    <a:pt x="508770" y="862102"/>
                    <a:pt x="436234" y="4113"/>
                  </a:cubicBezTo>
                  <a:cubicBezTo>
                    <a:pt x="436234" y="4113"/>
                    <a:pt x="279035" y="-42548"/>
                    <a:pt x="81346" y="177335"/>
                  </a:cubicBezTo>
                  <a:cubicBezTo>
                    <a:pt x="81887" y="177010"/>
                    <a:pt x="108736" y="520639"/>
                    <a:pt x="164817" y="642760"/>
                  </a:cubicBezTo>
                  <a:close/>
                </a:path>
              </a:pathLst>
            </a:custGeom>
            <a:solidFill>
              <a:srgbClr val="FFFFFE"/>
            </a:solidFill>
            <a:ln w="10819"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DBB9C755-2FCF-5614-2124-C9DC9751E682}"/>
                </a:ext>
              </a:extLst>
            </p:cNvPr>
            <p:cNvSpPr/>
            <p:nvPr/>
          </p:nvSpPr>
          <p:spPr>
            <a:xfrm>
              <a:off x="6813427" y="2886752"/>
              <a:ext cx="431755" cy="829732"/>
            </a:xfrm>
            <a:custGeom>
              <a:avLst/>
              <a:gdLst>
                <a:gd name="connsiteX0" fmla="*/ 154655 w 431755"/>
                <a:gd name="connsiteY0" fmla="*/ -29 h 829732"/>
                <a:gd name="connsiteX1" fmla="*/ 431701 w 431755"/>
                <a:gd name="connsiteY1" fmla="*/ 829703 h 829732"/>
                <a:gd name="connsiteX2" fmla="*/ -54 w 431755"/>
                <a:gd name="connsiteY2" fmla="*/ 89721 h 829732"/>
                <a:gd name="connsiteX3" fmla="*/ 175333 w 431755"/>
                <a:gd name="connsiteY3" fmla="*/ 397406 h 829732"/>
                <a:gd name="connsiteX4" fmla="*/ 154655 w 431755"/>
                <a:gd name="connsiteY4" fmla="*/ -29 h 82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1755" h="829732">
                  <a:moveTo>
                    <a:pt x="154655" y="-29"/>
                  </a:moveTo>
                  <a:cubicBezTo>
                    <a:pt x="154655" y="-29"/>
                    <a:pt x="183669" y="490513"/>
                    <a:pt x="431701" y="829703"/>
                  </a:cubicBezTo>
                  <a:cubicBezTo>
                    <a:pt x="431701" y="829703"/>
                    <a:pt x="184861" y="670014"/>
                    <a:pt x="-54" y="89721"/>
                  </a:cubicBezTo>
                  <a:cubicBezTo>
                    <a:pt x="-54" y="89721"/>
                    <a:pt x="119036" y="325519"/>
                    <a:pt x="175333" y="397406"/>
                  </a:cubicBezTo>
                  <a:cubicBezTo>
                    <a:pt x="175117" y="397948"/>
                    <a:pt x="148051" y="183694"/>
                    <a:pt x="154655" y="-29"/>
                  </a:cubicBezTo>
                  <a:close/>
                </a:path>
              </a:pathLst>
            </a:custGeom>
            <a:solidFill>
              <a:srgbClr val="BEC9E8"/>
            </a:solidFill>
            <a:ln w="10819"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86E0333E-CD4A-5712-C959-DBDDCA511ABE}"/>
                </a:ext>
              </a:extLst>
            </p:cNvPr>
            <p:cNvSpPr/>
            <p:nvPr/>
          </p:nvSpPr>
          <p:spPr>
            <a:xfrm>
              <a:off x="6799395" y="4983060"/>
              <a:ext cx="158130" cy="628145"/>
            </a:xfrm>
            <a:custGeom>
              <a:avLst/>
              <a:gdLst>
                <a:gd name="connsiteX0" fmla="*/ 47539 w 158130"/>
                <a:gd name="connsiteY0" fmla="*/ 161283 h 628145"/>
                <a:gd name="connsiteX1" fmla="*/ 89437 w 158130"/>
                <a:gd name="connsiteY1" fmla="*/ 395025 h 628145"/>
                <a:gd name="connsiteX2" fmla="*/ 158077 w 158130"/>
                <a:gd name="connsiteY2" fmla="*/ 628116 h 628145"/>
                <a:gd name="connsiteX3" fmla="*/ 9972 w 158130"/>
                <a:gd name="connsiteY3" fmla="*/ 542913 h 628145"/>
                <a:gd name="connsiteX4" fmla="*/ 553 w 158130"/>
                <a:gd name="connsiteY4" fmla="*/ 397190 h 628145"/>
                <a:gd name="connsiteX5" fmla="*/ 19391 w 158130"/>
                <a:gd name="connsiteY5" fmla="*/ -29 h 628145"/>
                <a:gd name="connsiteX6" fmla="*/ 47539 w 158130"/>
                <a:gd name="connsiteY6" fmla="*/ 161283 h 62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130" h="628145">
                  <a:moveTo>
                    <a:pt x="47539" y="161283"/>
                  </a:moveTo>
                  <a:cubicBezTo>
                    <a:pt x="59990" y="239450"/>
                    <a:pt x="72657" y="317616"/>
                    <a:pt x="89437" y="395025"/>
                  </a:cubicBezTo>
                  <a:cubicBezTo>
                    <a:pt x="106121" y="474414"/>
                    <a:pt x="129073" y="552353"/>
                    <a:pt x="158077" y="628116"/>
                  </a:cubicBezTo>
                  <a:cubicBezTo>
                    <a:pt x="121051" y="606464"/>
                    <a:pt x="65295" y="573985"/>
                    <a:pt x="9972" y="542913"/>
                  </a:cubicBezTo>
                  <a:cubicBezTo>
                    <a:pt x="5100" y="494627"/>
                    <a:pt x="1744" y="446125"/>
                    <a:pt x="553" y="397190"/>
                  </a:cubicBezTo>
                  <a:cubicBezTo>
                    <a:pt x="-2803" y="264026"/>
                    <a:pt x="8348" y="132161"/>
                    <a:pt x="19391" y="-29"/>
                  </a:cubicBezTo>
                  <a:cubicBezTo>
                    <a:pt x="33032" y="53128"/>
                    <a:pt x="39311" y="109642"/>
                    <a:pt x="47539" y="161283"/>
                  </a:cubicBezTo>
                  <a:close/>
                </a:path>
              </a:pathLst>
            </a:custGeom>
            <a:solidFill>
              <a:srgbClr val="BEC9E8"/>
            </a:solidFill>
            <a:ln w="10819"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E421428A-CEA6-D356-21BF-7BF44A6162E2}"/>
                </a:ext>
              </a:extLst>
            </p:cNvPr>
            <p:cNvSpPr/>
            <p:nvPr/>
          </p:nvSpPr>
          <p:spPr>
            <a:xfrm>
              <a:off x="7262721" y="3609736"/>
              <a:ext cx="547489" cy="663980"/>
            </a:xfrm>
            <a:custGeom>
              <a:avLst/>
              <a:gdLst>
                <a:gd name="connsiteX0" fmla="*/ -54 w 547489"/>
                <a:gd name="connsiteY0" fmla="*/ 355617 h 663980"/>
                <a:gd name="connsiteX1" fmla="*/ 307631 w 547489"/>
                <a:gd name="connsiteY1" fmla="*/ 458467 h 663980"/>
                <a:gd name="connsiteX2" fmla="*/ 170678 w 547489"/>
                <a:gd name="connsiteY2" fmla="*/ 278966 h 663980"/>
                <a:gd name="connsiteX3" fmla="*/ 431918 w 547489"/>
                <a:gd name="connsiteY3" fmla="*/ 332015 h 663980"/>
                <a:gd name="connsiteX4" fmla="*/ 458551 w 547489"/>
                <a:gd name="connsiteY4" fmla="*/ 303672 h 663980"/>
                <a:gd name="connsiteX5" fmla="*/ 451080 w 547489"/>
                <a:gd name="connsiteY5" fmla="*/ 285678 h 663980"/>
                <a:gd name="connsiteX6" fmla="*/ 138523 w 547489"/>
                <a:gd name="connsiteY6" fmla="*/ -29 h 663980"/>
                <a:gd name="connsiteX7" fmla="*/ 417519 w 547489"/>
                <a:gd name="connsiteY7" fmla="*/ 108234 h 663980"/>
                <a:gd name="connsiteX8" fmla="*/ 547435 w 547489"/>
                <a:gd name="connsiteY8" fmla="*/ 663951 h 663980"/>
                <a:gd name="connsiteX9" fmla="*/ -54 w 547489"/>
                <a:gd name="connsiteY9" fmla="*/ 355617 h 66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7489" h="663980">
                  <a:moveTo>
                    <a:pt x="-54" y="355617"/>
                  </a:moveTo>
                  <a:cubicBezTo>
                    <a:pt x="106369" y="405851"/>
                    <a:pt x="225459" y="455977"/>
                    <a:pt x="307631" y="458467"/>
                  </a:cubicBezTo>
                  <a:cubicBezTo>
                    <a:pt x="336213" y="459333"/>
                    <a:pt x="191031" y="296072"/>
                    <a:pt x="170678" y="278966"/>
                  </a:cubicBezTo>
                  <a:cubicBezTo>
                    <a:pt x="255989" y="305599"/>
                    <a:pt x="341301" y="331690"/>
                    <a:pt x="431918" y="332015"/>
                  </a:cubicBezTo>
                  <a:cubicBezTo>
                    <a:pt x="447097" y="331539"/>
                    <a:pt x="459016" y="318850"/>
                    <a:pt x="458551" y="303672"/>
                  </a:cubicBezTo>
                  <a:cubicBezTo>
                    <a:pt x="458334" y="296959"/>
                    <a:pt x="455681" y="290561"/>
                    <a:pt x="451080" y="285678"/>
                  </a:cubicBezTo>
                  <a:cubicBezTo>
                    <a:pt x="363062" y="181312"/>
                    <a:pt x="216473" y="113539"/>
                    <a:pt x="138523" y="-29"/>
                  </a:cubicBezTo>
                  <a:cubicBezTo>
                    <a:pt x="283597" y="104878"/>
                    <a:pt x="417519" y="108234"/>
                    <a:pt x="417519" y="108234"/>
                  </a:cubicBezTo>
                  <a:cubicBezTo>
                    <a:pt x="417519" y="108234"/>
                    <a:pt x="503047" y="126531"/>
                    <a:pt x="547435" y="663951"/>
                  </a:cubicBezTo>
                  <a:cubicBezTo>
                    <a:pt x="359695" y="570780"/>
                    <a:pt x="176946" y="467864"/>
                    <a:pt x="-54" y="355617"/>
                  </a:cubicBezTo>
                  <a:close/>
                </a:path>
              </a:pathLst>
            </a:custGeom>
            <a:solidFill>
              <a:srgbClr val="BEC9E8"/>
            </a:solidFill>
            <a:ln w="10819"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6C7F55E9-8817-2022-6142-D0B31E6994C6}"/>
                </a:ext>
              </a:extLst>
            </p:cNvPr>
            <p:cNvSpPr/>
            <p:nvPr/>
          </p:nvSpPr>
          <p:spPr>
            <a:xfrm>
              <a:off x="7277553" y="5197855"/>
              <a:ext cx="562435" cy="1075167"/>
            </a:xfrm>
            <a:custGeom>
              <a:avLst/>
              <a:gdLst>
                <a:gd name="connsiteX0" fmla="*/ 335347 w 562435"/>
                <a:gd name="connsiteY0" fmla="*/ 846809 h 1075167"/>
                <a:gd name="connsiteX1" fmla="*/ 143070 w 562435"/>
                <a:gd name="connsiteY1" fmla="*/ 13179 h 1075167"/>
                <a:gd name="connsiteX2" fmla="*/ 375080 w 562435"/>
                <a:gd name="connsiteY2" fmla="*/ 478712 h 1075167"/>
                <a:gd name="connsiteX3" fmla="*/ 464613 w 562435"/>
                <a:gd name="connsiteY3" fmla="*/ -29 h 1075167"/>
                <a:gd name="connsiteX4" fmla="*/ 562051 w 562435"/>
                <a:gd name="connsiteY4" fmla="*/ 1075137 h 1075167"/>
                <a:gd name="connsiteX5" fmla="*/ 174143 w 562435"/>
                <a:gd name="connsiteY5" fmla="*/ 940890 h 1075167"/>
                <a:gd name="connsiteX6" fmla="*/ -54 w 562435"/>
                <a:gd name="connsiteY6" fmla="*/ 269655 h 1075167"/>
                <a:gd name="connsiteX7" fmla="*/ 335347 w 562435"/>
                <a:gd name="connsiteY7" fmla="*/ 846809 h 1075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2435" h="1075167">
                  <a:moveTo>
                    <a:pt x="335347" y="846809"/>
                  </a:moveTo>
                  <a:cubicBezTo>
                    <a:pt x="245921" y="557853"/>
                    <a:pt x="143070" y="13179"/>
                    <a:pt x="143070" y="13179"/>
                  </a:cubicBezTo>
                  <a:cubicBezTo>
                    <a:pt x="169487" y="121443"/>
                    <a:pt x="375080" y="478712"/>
                    <a:pt x="375080" y="478712"/>
                  </a:cubicBezTo>
                  <a:cubicBezTo>
                    <a:pt x="375080" y="478712"/>
                    <a:pt x="420117" y="229165"/>
                    <a:pt x="464613" y="-29"/>
                  </a:cubicBezTo>
                  <a:cubicBezTo>
                    <a:pt x="489298" y="131728"/>
                    <a:pt x="568113" y="1076436"/>
                    <a:pt x="562051" y="1075137"/>
                  </a:cubicBezTo>
                  <a:cubicBezTo>
                    <a:pt x="437331" y="1049370"/>
                    <a:pt x="297888" y="995563"/>
                    <a:pt x="174143" y="940890"/>
                  </a:cubicBezTo>
                  <a:cubicBezTo>
                    <a:pt x="99765" y="677701"/>
                    <a:pt x="-54" y="269655"/>
                    <a:pt x="-54" y="269655"/>
                  </a:cubicBezTo>
                  <a:cubicBezTo>
                    <a:pt x="-54" y="269655"/>
                    <a:pt x="154871" y="756842"/>
                    <a:pt x="335347" y="846809"/>
                  </a:cubicBezTo>
                  <a:close/>
                </a:path>
              </a:pathLst>
            </a:custGeom>
            <a:solidFill>
              <a:srgbClr val="BEC9E8"/>
            </a:solidFill>
            <a:ln w="10819"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26A414AE-BB3E-8D5D-7F74-F32E03415740}"/>
                </a:ext>
              </a:extLst>
            </p:cNvPr>
            <p:cNvSpPr/>
            <p:nvPr/>
          </p:nvSpPr>
          <p:spPr>
            <a:xfrm>
              <a:off x="6881033" y="4388910"/>
              <a:ext cx="412218" cy="936263"/>
            </a:xfrm>
            <a:custGeom>
              <a:avLst/>
              <a:gdLst>
                <a:gd name="connsiteX0" fmla="*/ 412164 w 412218"/>
                <a:gd name="connsiteY0" fmla="*/ 936234 h 936263"/>
                <a:gd name="connsiteX1" fmla="*/ 2170 w 412218"/>
                <a:gd name="connsiteY1" fmla="*/ -29 h 936263"/>
                <a:gd name="connsiteX2" fmla="*/ 412164 w 412218"/>
                <a:gd name="connsiteY2" fmla="*/ 936234 h 936263"/>
              </a:gdLst>
              <a:ahLst/>
              <a:cxnLst>
                <a:cxn ang="0">
                  <a:pos x="connsiteX0" y="connsiteY0"/>
                </a:cxn>
                <a:cxn ang="0">
                  <a:pos x="connsiteX1" y="connsiteY1"/>
                </a:cxn>
                <a:cxn ang="0">
                  <a:pos x="connsiteX2" y="connsiteY2"/>
                </a:cxn>
              </a:cxnLst>
              <a:rect l="l" t="t" r="r" b="b"/>
              <a:pathLst>
                <a:path w="412218" h="936263">
                  <a:moveTo>
                    <a:pt x="412164" y="936234"/>
                  </a:moveTo>
                  <a:cubicBezTo>
                    <a:pt x="187192" y="832301"/>
                    <a:pt x="-24138" y="199176"/>
                    <a:pt x="2170" y="-29"/>
                  </a:cubicBezTo>
                  <a:cubicBezTo>
                    <a:pt x="25446" y="320215"/>
                    <a:pt x="288419" y="718624"/>
                    <a:pt x="412164" y="936234"/>
                  </a:cubicBezTo>
                  <a:close/>
                </a:path>
              </a:pathLst>
            </a:custGeom>
            <a:solidFill>
              <a:srgbClr val="BEC9E8"/>
            </a:solidFill>
            <a:ln w="10819"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8334166A-2D32-107A-8128-0DFFD81BAAF6}"/>
                </a:ext>
              </a:extLst>
            </p:cNvPr>
            <p:cNvSpPr/>
            <p:nvPr/>
          </p:nvSpPr>
          <p:spPr>
            <a:xfrm>
              <a:off x="7357451" y="4519692"/>
              <a:ext cx="465425" cy="438034"/>
            </a:xfrm>
            <a:custGeom>
              <a:avLst/>
              <a:gdLst>
                <a:gd name="connsiteX0" fmla="*/ 409724 w 465425"/>
                <a:gd name="connsiteY0" fmla="*/ 242481 h 438034"/>
                <a:gd name="connsiteX1" fmla="*/ -54 w 465425"/>
                <a:gd name="connsiteY1" fmla="*/ 438005 h 438034"/>
                <a:gd name="connsiteX2" fmla="*/ 180421 w 465425"/>
                <a:gd name="connsiteY2" fmla="*/ 285137 h 438034"/>
                <a:gd name="connsiteX3" fmla="*/ 404636 w 465425"/>
                <a:gd name="connsiteY3" fmla="*/ 57134 h 438034"/>
                <a:gd name="connsiteX4" fmla="*/ 465371 w 465425"/>
                <a:gd name="connsiteY4" fmla="*/ -29 h 438034"/>
                <a:gd name="connsiteX5" fmla="*/ 409724 w 465425"/>
                <a:gd name="connsiteY5" fmla="*/ 242481 h 438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425" h="438034">
                  <a:moveTo>
                    <a:pt x="409724" y="242481"/>
                  </a:moveTo>
                  <a:cubicBezTo>
                    <a:pt x="280284" y="321687"/>
                    <a:pt x="142951" y="387219"/>
                    <a:pt x="-54" y="438005"/>
                  </a:cubicBezTo>
                  <a:cubicBezTo>
                    <a:pt x="59816" y="386796"/>
                    <a:pt x="121202" y="337320"/>
                    <a:pt x="180421" y="285137"/>
                  </a:cubicBezTo>
                  <a:cubicBezTo>
                    <a:pt x="260970" y="214116"/>
                    <a:pt x="328093" y="131944"/>
                    <a:pt x="404636" y="57134"/>
                  </a:cubicBezTo>
                  <a:cubicBezTo>
                    <a:pt x="423148" y="39054"/>
                    <a:pt x="443935" y="20000"/>
                    <a:pt x="465371" y="-29"/>
                  </a:cubicBezTo>
                  <a:cubicBezTo>
                    <a:pt x="450907" y="81688"/>
                    <a:pt x="432340" y="162626"/>
                    <a:pt x="409724" y="242481"/>
                  </a:cubicBezTo>
                  <a:close/>
                </a:path>
              </a:pathLst>
            </a:custGeom>
            <a:solidFill>
              <a:srgbClr val="BEC9E8"/>
            </a:solidFill>
            <a:ln w="10819"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450C4422-418E-AA46-D023-5ED46EC64A45}"/>
                </a:ext>
              </a:extLst>
            </p:cNvPr>
            <p:cNvSpPr/>
            <p:nvPr/>
          </p:nvSpPr>
          <p:spPr>
            <a:xfrm>
              <a:off x="6828291" y="3200608"/>
              <a:ext cx="248973" cy="617102"/>
            </a:xfrm>
            <a:custGeom>
              <a:avLst/>
              <a:gdLst>
                <a:gd name="connsiteX0" fmla="*/ 2295 w 248973"/>
                <a:gd name="connsiteY0" fmla="*/ -29 h 617102"/>
                <a:gd name="connsiteX1" fmla="*/ 248920 w 248973"/>
                <a:gd name="connsiteY1" fmla="*/ 617073 h 617102"/>
                <a:gd name="connsiteX2" fmla="*/ 2295 w 248973"/>
                <a:gd name="connsiteY2" fmla="*/ -29 h 617102"/>
              </a:gdLst>
              <a:ahLst/>
              <a:cxnLst>
                <a:cxn ang="0">
                  <a:pos x="connsiteX0" y="connsiteY0"/>
                </a:cxn>
                <a:cxn ang="0">
                  <a:pos x="connsiteX1" y="connsiteY1"/>
                </a:cxn>
                <a:cxn ang="0">
                  <a:pos x="connsiteX2" y="connsiteY2"/>
                </a:cxn>
              </a:cxnLst>
              <a:rect l="l" t="t" r="r" b="b"/>
              <a:pathLst>
                <a:path w="248973" h="617102">
                  <a:moveTo>
                    <a:pt x="2295" y="-29"/>
                  </a:moveTo>
                  <a:cubicBezTo>
                    <a:pt x="2295" y="-29"/>
                    <a:pt x="10090" y="359406"/>
                    <a:pt x="248920" y="617073"/>
                  </a:cubicBezTo>
                  <a:cubicBezTo>
                    <a:pt x="248920" y="617182"/>
                    <a:pt x="-28235" y="427720"/>
                    <a:pt x="2295" y="-29"/>
                  </a:cubicBezTo>
                  <a:close/>
                </a:path>
              </a:pathLst>
            </a:custGeom>
            <a:solidFill>
              <a:srgbClr val="BEC9E8"/>
            </a:solidFill>
            <a:ln w="10819"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8B2F8C2F-71AB-9CE5-37BF-CEC83EA74182}"/>
                </a:ext>
              </a:extLst>
            </p:cNvPr>
            <p:cNvSpPr/>
            <p:nvPr/>
          </p:nvSpPr>
          <p:spPr>
            <a:xfrm>
              <a:off x="6871135" y="3744525"/>
              <a:ext cx="310387" cy="668527"/>
            </a:xfrm>
            <a:custGeom>
              <a:avLst/>
              <a:gdLst>
                <a:gd name="connsiteX0" fmla="*/ 1891 w 310387"/>
                <a:gd name="connsiteY0" fmla="*/ -29 h 668527"/>
                <a:gd name="connsiteX1" fmla="*/ 310334 w 310387"/>
                <a:gd name="connsiteY1" fmla="*/ 668499 h 668527"/>
                <a:gd name="connsiteX2" fmla="*/ 1891 w 310387"/>
                <a:gd name="connsiteY2" fmla="*/ -29 h 668527"/>
              </a:gdLst>
              <a:ahLst/>
              <a:cxnLst>
                <a:cxn ang="0">
                  <a:pos x="connsiteX0" y="connsiteY0"/>
                </a:cxn>
                <a:cxn ang="0">
                  <a:pos x="connsiteX1" y="connsiteY1"/>
                </a:cxn>
                <a:cxn ang="0">
                  <a:pos x="connsiteX2" y="connsiteY2"/>
                </a:cxn>
              </a:cxnLst>
              <a:rect l="l" t="t" r="r" b="b"/>
              <a:pathLst>
                <a:path w="310387" h="668527">
                  <a:moveTo>
                    <a:pt x="1891" y="-29"/>
                  </a:moveTo>
                  <a:cubicBezTo>
                    <a:pt x="1891" y="-29"/>
                    <a:pt x="43681" y="402387"/>
                    <a:pt x="310334" y="668499"/>
                  </a:cubicBezTo>
                  <a:cubicBezTo>
                    <a:pt x="310334" y="668499"/>
                    <a:pt x="-28639" y="427937"/>
                    <a:pt x="1891" y="-29"/>
                  </a:cubicBezTo>
                  <a:close/>
                </a:path>
              </a:pathLst>
            </a:custGeom>
            <a:solidFill>
              <a:srgbClr val="BEC9E8"/>
            </a:solidFill>
            <a:ln w="10819"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76C7DEDF-EB80-5D13-ABF4-D4F28BD8BCD3}"/>
                </a:ext>
              </a:extLst>
            </p:cNvPr>
            <p:cNvSpPr/>
            <p:nvPr/>
          </p:nvSpPr>
          <p:spPr>
            <a:xfrm>
              <a:off x="6799103" y="3594688"/>
              <a:ext cx="88159" cy="607250"/>
            </a:xfrm>
            <a:custGeom>
              <a:avLst/>
              <a:gdLst>
                <a:gd name="connsiteX0" fmla="*/ 31484 w 88159"/>
                <a:gd name="connsiteY0" fmla="*/ -29 h 607250"/>
                <a:gd name="connsiteX1" fmla="*/ 88106 w 88159"/>
                <a:gd name="connsiteY1" fmla="*/ 607221 h 607250"/>
                <a:gd name="connsiteX2" fmla="*/ 31484 w 88159"/>
                <a:gd name="connsiteY2" fmla="*/ -29 h 607250"/>
              </a:gdLst>
              <a:ahLst/>
              <a:cxnLst>
                <a:cxn ang="0">
                  <a:pos x="connsiteX0" y="connsiteY0"/>
                </a:cxn>
                <a:cxn ang="0">
                  <a:pos x="connsiteX1" y="connsiteY1"/>
                </a:cxn>
                <a:cxn ang="0">
                  <a:pos x="connsiteX2" y="connsiteY2"/>
                </a:cxn>
              </a:cxnLst>
              <a:rect l="l" t="t" r="r" b="b"/>
              <a:pathLst>
                <a:path w="88159" h="607250">
                  <a:moveTo>
                    <a:pt x="31484" y="-29"/>
                  </a:moveTo>
                  <a:cubicBezTo>
                    <a:pt x="31484" y="-29"/>
                    <a:pt x="8857" y="359514"/>
                    <a:pt x="88106" y="607221"/>
                  </a:cubicBezTo>
                  <a:cubicBezTo>
                    <a:pt x="88106" y="607221"/>
                    <a:pt x="-64113" y="331799"/>
                    <a:pt x="31484" y="-29"/>
                  </a:cubicBezTo>
                  <a:close/>
                </a:path>
              </a:pathLst>
            </a:custGeom>
            <a:solidFill>
              <a:srgbClr val="BEC9E8"/>
            </a:solidFill>
            <a:ln w="10819"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1C6620AC-81ED-427E-F460-3B52D0FFEF51}"/>
                </a:ext>
              </a:extLst>
            </p:cNvPr>
            <p:cNvSpPr/>
            <p:nvPr/>
          </p:nvSpPr>
          <p:spPr>
            <a:xfrm>
              <a:off x="7328102" y="2802090"/>
              <a:ext cx="693308" cy="2259525"/>
            </a:xfrm>
            <a:custGeom>
              <a:avLst/>
              <a:gdLst>
                <a:gd name="connsiteX0" fmla="*/ 56794 w 693308"/>
                <a:gd name="connsiteY0" fmla="*/ -29 h 2259525"/>
                <a:gd name="connsiteX1" fmla="*/ 274512 w 693308"/>
                <a:gd name="connsiteY1" fmla="*/ 64929 h 2259525"/>
                <a:gd name="connsiteX2" fmla="*/ 465815 w 693308"/>
                <a:gd name="connsiteY2" fmla="*/ 184019 h 2259525"/>
                <a:gd name="connsiteX3" fmla="*/ 683316 w 693308"/>
                <a:gd name="connsiteY3" fmla="*/ 878963 h 2259525"/>
                <a:gd name="connsiteX4" fmla="*/ 520920 w 693308"/>
                <a:gd name="connsiteY4" fmla="*/ 1850845 h 2259525"/>
                <a:gd name="connsiteX5" fmla="*/ 510094 w 693308"/>
                <a:gd name="connsiteY5" fmla="*/ 2018221 h 2259525"/>
                <a:gd name="connsiteX6" fmla="*/ 530556 w 693308"/>
                <a:gd name="connsiteY6" fmla="*/ 2096928 h 2259525"/>
                <a:gd name="connsiteX7" fmla="*/ 465598 w 693308"/>
                <a:gd name="connsiteY7" fmla="*/ 2204110 h 2259525"/>
                <a:gd name="connsiteX8" fmla="*/ 449077 w 693308"/>
                <a:gd name="connsiteY8" fmla="*/ 2204889 h 2259525"/>
                <a:gd name="connsiteX9" fmla="*/ 447842 w 693308"/>
                <a:gd name="connsiteY9" fmla="*/ 2203568 h 2259525"/>
                <a:gd name="connsiteX10" fmla="*/ 358958 w 693308"/>
                <a:gd name="connsiteY10" fmla="*/ 2093464 h 2259525"/>
                <a:gd name="connsiteX11" fmla="*/ 362531 w 693308"/>
                <a:gd name="connsiteY11" fmla="*/ 2151277 h 2259525"/>
                <a:gd name="connsiteX12" fmla="*/ 388081 w 693308"/>
                <a:gd name="connsiteY12" fmla="*/ 2220674 h 2259525"/>
                <a:gd name="connsiteX13" fmla="*/ 384833 w 693308"/>
                <a:gd name="connsiteY13" fmla="*/ 2247523 h 2259525"/>
                <a:gd name="connsiteX14" fmla="*/ 368161 w 693308"/>
                <a:gd name="connsiteY14" fmla="*/ 2259432 h 2259525"/>
                <a:gd name="connsiteX15" fmla="*/ 308183 w 693308"/>
                <a:gd name="connsiteY15" fmla="*/ 2160804 h 2259525"/>
                <a:gd name="connsiteX16" fmla="*/ 297356 w 693308"/>
                <a:gd name="connsiteY16" fmla="*/ 2121396 h 2259525"/>
                <a:gd name="connsiteX17" fmla="*/ 293458 w 693308"/>
                <a:gd name="connsiteY17" fmla="*/ 2031970 h 2259525"/>
                <a:gd name="connsiteX18" fmla="*/ 304285 w 693308"/>
                <a:gd name="connsiteY18" fmla="*/ 1981303 h 2259525"/>
                <a:gd name="connsiteX19" fmla="*/ 377796 w 693308"/>
                <a:gd name="connsiteY19" fmla="*/ 1836771 h 2259525"/>
                <a:gd name="connsiteX20" fmla="*/ 352679 w 693308"/>
                <a:gd name="connsiteY20" fmla="*/ 915881 h 2259525"/>
                <a:gd name="connsiteX21" fmla="*/ 201110 w 693308"/>
                <a:gd name="connsiteY21" fmla="*/ 463339 h 2259525"/>
                <a:gd name="connsiteX22" fmla="*/ 56794 w 693308"/>
                <a:gd name="connsiteY22" fmla="*/ -29 h 225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93308" h="2259525">
                  <a:moveTo>
                    <a:pt x="56794" y="-29"/>
                  </a:moveTo>
                  <a:lnTo>
                    <a:pt x="274512" y="64929"/>
                  </a:lnTo>
                  <a:cubicBezTo>
                    <a:pt x="334491" y="72183"/>
                    <a:pt x="442971" y="137033"/>
                    <a:pt x="465815" y="184019"/>
                  </a:cubicBezTo>
                  <a:cubicBezTo>
                    <a:pt x="521354" y="299320"/>
                    <a:pt x="613702" y="612634"/>
                    <a:pt x="683316" y="878963"/>
                  </a:cubicBezTo>
                  <a:cubicBezTo>
                    <a:pt x="742103" y="1103502"/>
                    <a:pt x="520920" y="1850845"/>
                    <a:pt x="520920" y="1850845"/>
                  </a:cubicBezTo>
                  <a:cubicBezTo>
                    <a:pt x="575052" y="1892743"/>
                    <a:pt x="522003" y="1991588"/>
                    <a:pt x="510094" y="2018221"/>
                  </a:cubicBezTo>
                  <a:cubicBezTo>
                    <a:pt x="498185" y="2044854"/>
                    <a:pt x="541707" y="2075926"/>
                    <a:pt x="530556" y="2096928"/>
                  </a:cubicBezTo>
                  <a:cubicBezTo>
                    <a:pt x="516482" y="2123453"/>
                    <a:pt x="482270" y="2185596"/>
                    <a:pt x="465598" y="2204110"/>
                  </a:cubicBezTo>
                  <a:cubicBezTo>
                    <a:pt x="461246" y="2208884"/>
                    <a:pt x="453851" y="2209230"/>
                    <a:pt x="449077" y="2204889"/>
                  </a:cubicBezTo>
                  <a:cubicBezTo>
                    <a:pt x="448633" y="2204478"/>
                    <a:pt x="448222" y="2204034"/>
                    <a:pt x="447842" y="2203568"/>
                  </a:cubicBezTo>
                  <a:lnTo>
                    <a:pt x="358958" y="2093464"/>
                  </a:lnTo>
                  <a:lnTo>
                    <a:pt x="362531" y="2151277"/>
                  </a:lnTo>
                  <a:lnTo>
                    <a:pt x="388081" y="2220674"/>
                  </a:lnTo>
                  <a:cubicBezTo>
                    <a:pt x="391340" y="2229627"/>
                    <a:pt x="390138" y="2239598"/>
                    <a:pt x="384833" y="2247523"/>
                  </a:cubicBezTo>
                  <a:cubicBezTo>
                    <a:pt x="384833" y="2247523"/>
                    <a:pt x="375522" y="2260515"/>
                    <a:pt x="368161" y="2259432"/>
                  </a:cubicBezTo>
                  <a:cubicBezTo>
                    <a:pt x="362639" y="2258674"/>
                    <a:pt x="326263" y="2193608"/>
                    <a:pt x="308183" y="2160804"/>
                  </a:cubicBezTo>
                  <a:cubicBezTo>
                    <a:pt x="301535" y="2148700"/>
                    <a:pt x="297833" y="2135200"/>
                    <a:pt x="297356" y="2121396"/>
                  </a:cubicBezTo>
                  <a:lnTo>
                    <a:pt x="293458" y="2031970"/>
                  </a:lnTo>
                  <a:cubicBezTo>
                    <a:pt x="292679" y="2014432"/>
                    <a:pt x="296414" y="1996990"/>
                    <a:pt x="304285" y="1981303"/>
                  </a:cubicBezTo>
                  <a:lnTo>
                    <a:pt x="377796" y="1836771"/>
                  </a:lnTo>
                  <a:cubicBezTo>
                    <a:pt x="377796" y="1836771"/>
                    <a:pt x="388623" y="1041358"/>
                    <a:pt x="352679" y="915881"/>
                  </a:cubicBezTo>
                  <a:lnTo>
                    <a:pt x="201110" y="463339"/>
                  </a:lnTo>
                  <a:cubicBezTo>
                    <a:pt x="201110" y="463339"/>
                    <a:pt x="-129311" y="220395"/>
                    <a:pt x="56794" y="-29"/>
                  </a:cubicBezTo>
                  <a:close/>
                </a:path>
              </a:pathLst>
            </a:custGeom>
            <a:solidFill>
              <a:srgbClr val="F8A28F"/>
            </a:solidFill>
            <a:ln w="10819" cap="flat">
              <a:noFill/>
              <a:prstDash val="solid"/>
              <a:miter/>
            </a:ln>
          </p:spPr>
          <p:txBody>
            <a:bodyPr rtlCol="0" anchor="ctr"/>
            <a:lstStyle/>
            <a:p>
              <a:endParaRPr lang="en-US"/>
            </a:p>
          </p:txBody>
        </p:sp>
      </p:grpSp>
      <p:grpSp>
        <p:nvGrpSpPr>
          <p:cNvPr id="6" name="Group 5">
            <a:extLst>
              <a:ext uri="{FF2B5EF4-FFF2-40B4-BE49-F238E27FC236}">
                <a16:creationId xmlns:a16="http://schemas.microsoft.com/office/drawing/2014/main" id="{0CB9F8D9-57C5-8690-7617-207A72AF850C}"/>
              </a:ext>
            </a:extLst>
          </p:cNvPr>
          <p:cNvGrpSpPr/>
          <p:nvPr/>
        </p:nvGrpSpPr>
        <p:grpSpPr>
          <a:xfrm>
            <a:off x="174584" y="7508"/>
            <a:ext cx="1066387" cy="4141752"/>
            <a:chOff x="316314" y="618483"/>
            <a:chExt cx="767386" cy="2980459"/>
          </a:xfrm>
        </p:grpSpPr>
        <p:sp>
          <p:nvSpPr>
            <p:cNvPr id="7" name="Freeform: Shape 6">
              <a:extLst>
                <a:ext uri="{FF2B5EF4-FFF2-40B4-BE49-F238E27FC236}">
                  <a16:creationId xmlns:a16="http://schemas.microsoft.com/office/drawing/2014/main" id="{C6BDC65E-E30E-8A15-06CC-34C817F53DFB}"/>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F54495D-B2F5-F3E8-2C9F-E17CD03877E8}"/>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C780B39-3F73-93D0-0B1D-691DF41FEF92}"/>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01F769D-3048-F28B-E125-DBA390922598}"/>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18DE7305-2E15-5FA4-0334-22F654D06803}"/>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41790747-0111-51BA-541A-8E91341F69C9}"/>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422DB74F-15BD-31B4-716A-880C128CC764}"/>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FA727201-D4A6-D9B4-0D20-55AE6F222897}"/>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75E5FE9-5087-2D61-C297-27F3B9DA5125}"/>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4CA05344-4BBE-F5F1-9F1F-8F5339EED3EB}"/>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67F266E-4921-7EB0-0A4C-C777F79839DB}"/>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5C1B4A2-01B1-8289-BE10-7CB092548D05}"/>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F7AD421-DC30-7829-E629-A86484144B2E}"/>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BE296BE0-33BA-85C4-1B33-51C11BCC661B}"/>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1FC00D5F-9132-BABF-2834-68834F91C61B}"/>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9FC3F2C2-6359-8CCA-A1EB-C032F2249C4A}"/>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F1974A2-A885-B01E-31C0-30504EBF3FD0}"/>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4" name="Group 23">
            <a:extLst>
              <a:ext uri="{FF2B5EF4-FFF2-40B4-BE49-F238E27FC236}">
                <a16:creationId xmlns:a16="http://schemas.microsoft.com/office/drawing/2014/main" id="{BEEDF625-21FC-FE96-2BA6-9E9E94DF47F1}"/>
              </a:ext>
            </a:extLst>
          </p:cNvPr>
          <p:cNvGrpSpPr/>
          <p:nvPr/>
        </p:nvGrpSpPr>
        <p:grpSpPr>
          <a:xfrm>
            <a:off x="1632539" y="0"/>
            <a:ext cx="1274239" cy="2330554"/>
            <a:chOff x="1544679" y="618482"/>
            <a:chExt cx="803152" cy="1468947"/>
          </a:xfrm>
        </p:grpSpPr>
        <p:sp>
          <p:nvSpPr>
            <p:cNvPr id="25" name="Freeform: Shape 24">
              <a:extLst>
                <a:ext uri="{FF2B5EF4-FFF2-40B4-BE49-F238E27FC236}">
                  <a16:creationId xmlns:a16="http://schemas.microsoft.com/office/drawing/2014/main" id="{A241B8F9-6A22-D417-C3E6-22C770E75D25}"/>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46400EF9-DAA4-3608-87FA-2CC3CE8D28C5}"/>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68792AE-1DEB-DDE3-5AD3-9FB561F4D506}"/>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2FB05C4-C19A-F22B-21FF-AE44CE3BEEEC}"/>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429A89F-879D-4C76-B79E-3CB4D52BFFC8}"/>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261D221-42D3-2090-98FB-2D7DE2FBC514}"/>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31" name="Group 30">
            <a:extLst>
              <a:ext uri="{FF2B5EF4-FFF2-40B4-BE49-F238E27FC236}">
                <a16:creationId xmlns:a16="http://schemas.microsoft.com/office/drawing/2014/main" id="{C3554453-D475-EBFE-D760-7F2619195B1E}"/>
              </a:ext>
            </a:extLst>
          </p:cNvPr>
          <p:cNvGrpSpPr/>
          <p:nvPr/>
        </p:nvGrpSpPr>
        <p:grpSpPr>
          <a:xfrm>
            <a:off x="1175451" y="-25113"/>
            <a:ext cx="352350" cy="1589934"/>
            <a:chOff x="1378593" y="-24757"/>
            <a:chExt cx="352350" cy="1589934"/>
          </a:xfrm>
        </p:grpSpPr>
        <p:sp>
          <p:nvSpPr>
            <p:cNvPr id="32" name="Freeform: Shape 31">
              <a:extLst>
                <a:ext uri="{FF2B5EF4-FFF2-40B4-BE49-F238E27FC236}">
                  <a16:creationId xmlns:a16="http://schemas.microsoft.com/office/drawing/2014/main" id="{F94B1CEF-F840-1187-230C-763720B139BE}"/>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BD7502B-551B-005D-9C98-7DB59B257986}"/>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03F3354-A5BC-475F-83F9-3BDDA1C718B3}"/>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449DB6F5-52FB-775B-D8A5-41144B43D24D}"/>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CB1EE807-06AA-7A35-EC6C-951BD15ACBD9}"/>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5BEC30F6-3964-2039-64D3-242675DC135C}"/>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AF93D6C-E434-A192-D13A-DB4CC833E52C}"/>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34D41B16-E4E1-2958-0370-D4BB4FB72DC6}"/>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DEE07B81-B188-8652-6486-AB5EAAC5ADA8}"/>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76EBDFC6-5AA5-7533-B86C-481825842285}"/>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4BA1A134-DEA2-3CB1-379D-9A497A48369D}"/>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476E048A-2192-76D7-5044-3B27D8D40AAB}"/>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08B0B2FD-E0EC-17F3-802C-643FFFBCF288}"/>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1A3EDC90-4E19-78AF-DDF2-C12279D41578}"/>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9FBDB28A-2060-3B36-0C57-016C8F204389}"/>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EF1DC81-2783-3BDF-BA00-7315272C5A41}"/>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38C3E852-9C3F-B9BF-EBF0-A6B9820109FB}"/>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49" name="Group 48">
            <a:extLst>
              <a:ext uri="{FF2B5EF4-FFF2-40B4-BE49-F238E27FC236}">
                <a16:creationId xmlns:a16="http://schemas.microsoft.com/office/drawing/2014/main" id="{21D34344-EB03-605C-6023-74605F9D33B9}"/>
              </a:ext>
            </a:extLst>
          </p:cNvPr>
          <p:cNvGrpSpPr/>
          <p:nvPr/>
        </p:nvGrpSpPr>
        <p:grpSpPr>
          <a:xfrm>
            <a:off x="3522488" y="-1029925"/>
            <a:ext cx="1728372" cy="1900767"/>
            <a:chOff x="4198803" y="47278"/>
            <a:chExt cx="4354360" cy="4788682"/>
          </a:xfrm>
        </p:grpSpPr>
        <p:grpSp>
          <p:nvGrpSpPr>
            <p:cNvPr id="50" name="Group 49">
              <a:extLst>
                <a:ext uri="{FF2B5EF4-FFF2-40B4-BE49-F238E27FC236}">
                  <a16:creationId xmlns:a16="http://schemas.microsoft.com/office/drawing/2014/main" id="{44A8FC32-F60B-12E7-B10D-2C23129366F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69" name="Freeform: Shape 68">
                <a:extLst>
                  <a:ext uri="{FF2B5EF4-FFF2-40B4-BE49-F238E27FC236}">
                    <a16:creationId xmlns:a16="http://schemas.microsoft.com/office/drawing/2014/main" id="{EAA53480-6381-2294-C69E-BD824B3FAB71}"/>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0" name="Freeform: Shape 69">
                <a:extLst>
                  <a:ext uri="{FF2B5EF4-FFF2-40B4-BE49-F238E27FC236}">
                    <a16:creationId xmlns:a16="http://schemas.microsoft.com/office/drawing/2014/main" id="{2102E1A1-D588-69D3-3590-052741874119}"/>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1" name="Group 50">
              <a:extLst>
                <a:ext uri="{FF2B5EF4-FFF2-40B4-BE49-F238E27FC236}">
                  <a16:creationId xmlns:a16="http://schemas.microsoft.com/office/drawing/2014/main" id="{54C3A47B-D999-EA22-D0A6-DDE4296507BF}"/>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67" name="Freeform: Shape 66">
                <a:extLst>
                  <a:ext uri="{FF2B5EF4-FFF2-40B4-BE49-F238E27FC236}">
                    <a16:creationId xmlns:a16="http://schemas.microsoft.com/office/drawing/2014/main" id="{CFB3CD11-F4B8-85C1-EC6B-B263380274B9}"/>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8" name="Freeform: Shape 67">
                <a:extLst>
                  <a:ext uri="{FF2B5EF4-FFF2-40B4-BE49-F238E27FC236}">
                    <a16:creationId xmlns:a16="http://schemas.microsoft.com/office/drawing/2014/main" id="{9A647296-B008-0E06-BA60-5B72E1CD6833}"/>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2" name="Group 51">
              <a:extLst>
                <a:ext uri="{FF2B5EF4-FFF2-40B4-BE49-F238E27FC236}">
                  <a16:creationId xmlns:a16="http://schemas.microsoft.com/office/drawing/2014/main" id="{DB7C3680-06C1-2A4C-8C40-42A7CE1CBF38}"/>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1" name="Group 60">
                <a:extLst>
                  <a:ext uri="{FF2B5EF4-FFF2-40B4-BE49-F238E27FC236}">
                    <a16:creationId xmlns:a16="http://schemas.microsoft.com/office/drawing/2014/main" id="{7A86D4D3-7C18-1D66-9E4F-636DB44E71C8}"/>
                  </a:ext>
                </a:extLst>
              </p:cNvPr>
              <p:cNvGrpSpPr/>
              <p:nvPr/>
            </p:nvGrpSpPr>
            <p:grpSpPr>
              <a:xfrm>
                <a:off x="6026777" y="1516201"/>
                <a:ext cx="2526386" cy="2821194"/>
                <a:chOff x="5887195" y="1650771"/>
                <a:chExt cx="2526386" cy="2821194"/>
              </a:xfrm>
            </p:grpSpPr>
            <p:sp>
              <p:nvSpPr>
                <p:cNvPr id="65" name="Freeform: Shape 64">
                  <a:extLst>
                    <a:ext uri="{FF2B5EF4-FFF2-40B4-BE49-F238E27FC236}">
                      <a16:creationId xmlns:a16="http://schemas.microsoft.com/office/drawing/2014/main" id="{4DCCE8EB-AB27-2478-CB57-A6FCD9E52BCF}"/>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6" name="Freeform: Shape 65">
                  <a:extLst>
                    <a:ext uri="{FF2B5EF4-FFF2-40B4-BE49-F238E27FC236}">
                      <a16:creationId xmlns:a16="http://schemas.microsoft.com/office/drawing/2014/main" id="{4BE24B12-24BD-59EC-13D9-CEDE6F12280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2" name="Group 61">
                <a:extLst>
                  <a:ext uri="{FF2B5EF4-FFF2-40B4-BE49-F238E27FC236}">
                    <a16:creationId xmlns:a16="http://schemas.microsoft.com/office/drawing/2014/main" id="{C7C40AD6-C066-F8BC-64D2-F8C5A1E56478}"/>
                  </a:ext>
                </a:extLst>
              </p:cNvPr>
              <p:cNvGrpSpPr/>
              <p:nvPr/>
            </p:nvGrpSpPr>
            <p:grpSpPr>
              <a:xfrm rot="10532368">
                <a:off x="4198803" y="1499244"/>
                <a:ext cx="2526386" cy="2821194"/>
                <a:chOff x="5887195" y="1650771"/>
                <a:chExt cx="2526386" cy="2821194"/>
              </a:xfrm>
            </p:grpSpPr>
            <p:sp>
              <p:nvSpPr>
                <p:cNvPr id="63" name="Freeform: Shape 62">
                  <a:extLst>
                    <a:ext uri="{FF2B5EF4-FFF2-40B4-BE49-F238E27FC236}">
                      <a16:creationId xmlns:a16="http://schemas.microsoft.com/office/drawing/2014/main" id="{F146BC56-4A9D-B68F-99E0-CBC6E76E89C9}"/>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4" name="Freeform: Shape 63">
                  <a:extLst>
                    <a:ext uri="{FF2B5EF4-FFF2-40B4-BE49-F238E27FC236}">
                      <a16:creationId xmlns:a16="http://schemas.microsoft.com/office/drawing/2014/main" id="{2B967685-FA20-38AE-6120-061478930171}"/>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3" name="Freeform: Shape 52">
              <a:extLst>
                <a:ext uri="{FF2B5EF4-FFF2-40B4-BE49-F238E27FC236}">
                  <a16:creationId xmlns:a16="http://schemas.microsoft.com/office/drawing/2014/main" id="{2DFBCC82-D935-0F91-36CF-7207E5F4DFDA}"/>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4" name="Freeform: Shape 53">
              <a:extLst>
                <a:ext uri="{FF2B5EF4-FFF2-40B4-BE49-F238E27FC236}">
                  <a16:creationId xmlns:a16="http://schemas.microsoft.com/office/drawing/2014/main" id="{32DC1EA4-A797-F679-6B97-DBA5E888FE2D}"/>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5" name="Freeform: Shape 54">
              <a:extLst>
                <a:ext uri="{FF2B5EF4-FFF2-40B4-BE49-F238E27FC236}">
                  <a16:creationId xmlns:a16="http://schemas.microsoft.com/office/drawing/2014/main" id="{3CC254A1-588D-B7EF-1ACA-702D51B4CC6C}"/>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6" name="Freeform: Shape 55">
              <a:extLst>
                <a:ext uri="{FF2B5EF4-FFF2-40B4-BE49-F238E27FC236}">
                  <a16:creationId xmlns:a16="http://schemas.microsoft.com/office/drawing/2014/main" id="{E4BDDEEA-C9DF-7455-7C96-93FF21C9B99D}"/>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7" name="Freeform: Shape 56">
              <a:extLst>
                <a:ext uri="{FF2B5EF4-FFF2-40B4-BE49-F238E27FC236}">
                  <a16:creationId xmlns:a16="http://schemas.microsoft.com/office/drawing/2014/main" id="{AC229008-B11F-06FD-A2CE-9E782468EEAF}"/>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6ADD9CCF-984C-44CA-16D8-4003881127DA}"/>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A7C2D0AC-2E45-31B4-6752-EF1808B51EA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EAB9DC52-B992-3643-1362-7CE3A406C9CF}"/>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52" name="Group 151">
            <a:extLst>
              <a:ext uri="{FF2B5EF4-FFF2-40B4-BE49-F238E27FC236}">
                <a16:creationId xmlns:a16="http://schemas.microsoft.com/office/drawing/2014/main" id="{CAF42127-CD7E-591C-3AE0-04D00E5A5E08}"/>
              </a:ext>
            </a:extLst>
          </p:cNvPr>
          <p:cNvGrpSpPr/>
          <p:nvPr/>
        </p:nvGrpSpPr>
        <p:grpSpPr>
          <a:xfrm>
            <a:off x="1041053" y="2186424"/>
            <a:ext cx="1302427" cy="4642530"/>
            <a:chOff x="934280" y="2122371"/>
            <a:chExt cx="1402038" cy="4807181"/>
          </a:xfrm>
        </p:grpSpPr>
        <p:sp>
          <p:nvSpPr>
            <p:cNvPr id="153" name="Freeform: Shape 152">
              <a:extLst>
                <a:ext uri="{FF2B5EF4-FFF2-40B4-BE49-F238E27FC236}">
                  <a16:creationId xmlns:a16="http://schemas.microsoft.com/office/drawing/2014/main" id="{5BFAB407-1BBF-E8CC-101E-EDC7CC7A2751}"/>
                </a:ext>
              </a:extLst>
            </p:cNvPr>
            <p:cNvSpPr/>
            <p:nvPr/>
          </p:nvSpPr>
          <p:spPr>
            <a:xfrm>
              <a:off x="1179016" y="6439422"/>
              <a:ext cx="490785" cy="490130"/>
            </a:xfrm>
            <a:custGeom>
              <a:avLst/>
              <a:gdLst>
                <a:gd name="connsiteX0" fmla="*/ 203856 w 490785"/>
                <a:gd name="connsiteY0" fmla="*/ 146235 h 490130"/>
                <a:gd name="connsiteX1" fmla="*/ 250951 w 490785"/>
                <a:gd name="connsiteY1" fmla="*/ 276151 h 490130"/>
                <a:gd name="connsiteX2" fmla="*/ 412047 w 490785"/>
                <a:gd name="connsiteY2" fmla="*/ 374779 h 490130"/>
                <a:gd name="connsiteX3" fmla="*/ 485666 w 490785"/>
                <a:gd name="connsiteY3" fmla="*/ 402928 h 490130"/>
                <a:gd name="connsiteX4" fmla="*/ 471592 w 490785"/>
                <a:gd name="connsiteY4" fmla="*/ 438438 h 490130"/>
                <a:gd name="connsiteX5" fmla="*/ 429910 w 490785"/>
                <a:gd name="connsiteY5" fmla="*/ 436706 h 490130"/>
                <a:gd name="connsiteX6" fmla="*/ 406850 w 490785"/>
                <a:gd name="connsiteY6" fmla="*/ 486182 h 490130"/>
                <a:gd name="connsiteX7" fmla="*/ 291766 w 490785"/>
                <a:gd name="connsiteY7" fmla="*/ 468752 h 490130"/>
                <a:gd name="connsiteX8" fmla="*/ 117786 w 490785"/>
                <a:gd name="connsiteY8" fmla="*/ 391776 h 490130"/>
                <a:gd name="connsiteX9" fmla="*/ 3893 w 490785"/>
                <a:gd name="connsiteY9" fmla="*/ 298670 h 490130"/>
                <a:gd name="connsiteX10" fmla="*/ 36372 w 490785"/>
                <a:gd name="connsiteY10" fmla="*/ 145693 h 490130"/>
                <a:gd name="connsiteX11" fmla="*/ 33882 w 490785"/>
                <a:gd name="connsiteY11" fmla="*/ -29 h 490130"/>
                <a:gd name="connsiteX12" fmla="*/ 209919 w 490785"/>
                <a:gd name="connsiteY12" fmla="*/ 18592 h 49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0785" h="490130">
                  <a:moveTo>
                    <a:pt x="203856" y="146235"/>
                  </a:moveTo>
                  <a:cubicBezTo>
                    <a:pt x="203856" y="146235"/>
                    <a:pt x="228432" y="266191"/>
                    <a:pt x="250951" y="276151"/>
                  </a:cubicBezTo>
                  <a:cubicBezTo>
                    <a:pt x="273469" y="286111"/>
                    <a:pt x="372855" y="361030"/>
                    <a:pt x="412047" y="374779"/>
                  </a:cubicBezTo>
                  <a:cubicBezTo>
                    <a:pt x="446150" y="386688"/>
                    <a:pt x="468019" y="399788"/>
                    <a:pt x="485666" y="402928"/>
                  </a:cubicBezTo>
                  <a:cubicBezTo>
                    <a:pt x="485666" y="402928"/>
                    <a:pt x="503746" y="430860"/>
                    <a:pt x="471592" y="438438"/>
                  </a:cubicBezTo>
                  <a:cubicBezTo>
                    <a:pt x="457691" y="439954"/>
                    <a:pt x="443638" y="439369"/>
                    <a:pt x="429910" y="436706"/>
                  </a:cubicBezTo>
                  <a:cubicBezTo>
                    <a:pt x="429910" y="436706"/>
                    <a:pt x="467478" y="470484"/>
                    <a:pt x="406850" y="486182"/>
                  </a:cubicBezTo>
                  <a:cubicBezTo>
                    <a:pt x="367659" y="495017"/>
                    <a:pt x="326584" y="488791"/>
                    <a:pt x="291766" y="468752"/>
                  </a:cubicBezTo>
                  <a:cubicBezTo>
                    <a:pt x="261344" y="452621"/>
                    <a:pt x="149832" y="402928"/>
                    <a:pt x="117786" y="391776"/>
                  </a:cubicBezTo>
                  <a:cubicBezTo>
                    <a:pt x="85740" y="380625"/>
                    <a:pt x="-21874" y="372506"/>
                    <a:pt x="3893" y="298670"/>
                  </a:cubicBezTo>
                  <a:cubicBezTo>
                    <a:pt x="20352" y="249042"/>
                    <a:pt x="31245" y="197736"/>
                    <a:pt x="36372" y="145693"/>
                  </a:cubicBezTo>
                  <a:lnTo>
                    <a:pt x="33882" y="-29"/>
                  </a:lnTo>
                  <a:lnTo>
                    <a:pt x="209919" y="18592"/>
                  </a:lnTo>
                  <a:close/>
                </a:path>
              </a:pathLst>
            </a:custGeom>
            <a:solidFill>
              <a:srgbClr val="F8A28F"/>
            </a:solidFill>
            <a:ln w="10819" cap="flat">
              <a:noFill/>
              <a:prstDash val="solid"/>
              <a:miter/>
            </a:ln>
          </p:spPr>
          <p:txBody>
            <a:bodyPr rtlCol="0" anchor="ctr"/>
            <a:lstStyle/>
            <a:p>
              <a:endParaRPr lang="en-US"/>
            </a:p>
          </p:txBody>
        </p:sp>
        <p:grpSp>
          <p:nvGrpSpPr>
            <p:cNvPr id="154" name="Group 153">
              <a:extLst>
                <a:ext uri="{FF2B5EF4-FFF2-40B4-BE49-F238E27FC236}">
                  <a16:creationId xmlns:a16="http://schemas.microsoft.com/office/drawing/2014/main" id="{86BF5ABB-8722-B555-7FE8-FF8F9C5FD498}"/>
                </a:ext>
              </a:extLst>
            </p:cNvPr>
            <p:cNvGrpSpPr/>
            <p:nvPr/>
          </p:nvGrpSpPr>
          <p:grpSpPr>
            <a:xfrm>
              <a:off x="934280" y="2122371"/>
              <a:ext cx="1402038" cy="4693008"/>
              <a:chOff x="934280" y="2122371"/>
              <a:chExt cx="1402038" cy="4693008"/>
            </a:xfrm>
          </p:grpSpPr>
          <p:sp>
            <p:nvSpPr>
              <p:cNvPr id="155" name="Freeform: Shape 154">
                <a:extLst>
                  <a:ext uri="{FF2B5EF4-FFF2-40B4-BE49-F238E27FC236}">
                    <a16:creationId xmlns:a16="http://schemas.microsoft.com/office/drawing/2014/main" id="{2737C3D4-AD87-77D0-DBEC-5E98F895FC6B}"/>
                  </a:ext>
                </a:extLst>
              </p:cNvPr>
              <p:cNvSpPr/>
              <p:nvPr/>
            </p:nvSpPr>
            <p:spPr>
              <a:xfrm>
                <a:off x="971848" y="4195962"/>
                <a:ext cx="1268091" cy="565511"/>
              </a:xfrm>
              <a:custGeom>
                <a:avLst/>
                <a:gdLst>
                  <a:gd name="connsiteX0" fmla="*/ -54 w 1268091"/>
                  <a:gd name="connsiteY0" fmla="*/ 550296 h 565511"/>
                  <a:gd name="connsiteX1" fmla="*/ 655807 w 1268091"/>
                  <a:gd name="connsiteY1" fmla="*/ 500278 h 565511"/>
                  <a:gd name="connsiteX2" fmla="*/ 1268038 w 1268091"/>
                  <a:gd name="connsiteY2" fmla="*/ 57372 h 565511"/>
                  <a:gd name="connsiteX3" fmla="*/ 761581 w 1268091"/>
                  <a:gd name="connsiteY3" fmla="*/ 84763 h 565511"/>
                  <a:gd name="connsiteX4" fmla="*/ -54 w 1268091"/>
                  <a:gd name="connsiteY4" fmla="*/ 550296 h 565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8091" h="565511">
                    <a:moveTo>
                      <a:pt x="-54" y="550296"/>
                    </a:moveTo>
                    <a:cubicBezTo>
                      <a:pt x="-54" y="550296"/>
                      <a:pt x="115355" y="607351"/>
                      <a:pt x="655807" y="500278"/>
                    </a:cubicBezTo>
                    <a:cubicBezTo>
                      <a:pt x="1196259" y="393206"/>
                      <a:pt x="1268038" y="57372"/>
                      <a:pt x="1268038" y="57372"/>
                    </a:cubicBezTo>
                    <a:cubicBezTo>
                      <a:pt x="1268038" y="57372"/>
                      <a:pt x="1091893" y="-88459"/>
                      <a:pt x="761581" y="84763"/>
                    </a:cubicBezTo>
                    <a:cubicBezTo>
                      <a:pt x="431268" y="257984"/>
                      <a:pt x="-54" y="550296"/>
                      <a:pt x="-54" y="550296"/>
                    </a:cubicBezTo>
                    <a:close/>
                  </a:path>
                </a:pathLst>
              </a:custGeom>
              <a:solidFill>
                <a:srgbClr val="A7B5D9"/>
              </a:solidFill>
              <a:ln w="10819"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1EF5F63B-76B9-AE46-2657-9B8FA25F6B51}"/>
                  </a:ext>
                </a:extLst>
              </p:cNvPr>
              <p:cNvSpPr/>
              <p:nvPr/>
            </p:nvSpPr>
            <p:spPr>
              <a:xfrm>
                <a:off x="1716377" y="4218827"/>
                <a:ext cx="387583" cy="570874"/>
              </a:xfrm>
              <a:custGeom>
                <a:avLst/>
                <a:gdLst>
                  <a:gd name="connsiteX0" fmla="*/ 199584 w 387583"/>
                  <a:gd name="connsiteY0" fmla="*/ 411697 h 570874"/>
                  <a:gd name="connsiteX1" fmla="*/ 106153 w 387583"/>
                  <a:gd name="connsiteY1" fmla="*/ 439954 h 570874"/>
                  <a:gd name="connsiteX2" fmla="*/ -54 w 387583"/>
                  <a:gd name="connsiteY2" fmla="*/ 84308 h 570874"/>
                  <a:gd name="connsiteX3" fmla="*/ 333398 w 387583"/>
                  <a:gd name="connsiteY3" fmla="*/ -29 h 570874"/>
                  <a:gd name="connsiteX4" fmla="*/ 387530 w 387583"/>
                  <a:gd name="connsiteY4" fmla="*/ 570845 h 570874"/>
                  <a:gd name="connsiteX5" fmla="*/ 199584 w 387583"/>
                  <a:gd name="connsiteY5" fmla="*/ 411697 h 57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583" h="570874">
                    <a:moveTo>
                      <a:pt x="199584" y="411697"/>
                    </a:moveTo>
                    <a:cubicBezTo>
                      <a:pt x="156279" y="407692"/>
                      <a:pt x="125532" y="417652"/>
                      <a:pt x="106153" y="439954"/>
                    </a:cubicBezTo>
                    <a:cubicBezTo>
                      <a:pt x="65554" y="323029"/>
                      <a:pt x="42386" y="200692"/>
                      <a:pt x="-54" y="84308"/>
                    </a:cubicBezTo>
                    <a:lnTo>
                      <a:pt x="333398" y="-29"/>
                    </a:lnTo>
                    <a:cubicBezTo>
                      <a:pt x="349746" y="103904"/>
                      <a:pt x="368692" y="316642"/>
                      <a:pt x="387530" y="570845"/>
                    </a:cubicBezTo>
                    <a:cubicBezTo>
                      <a:pt x="354293" y="490405"/>
                      <a:pt x="310663" y="421874"/>
                      <a:pt x="199584" y="411697"/>
                    </a:cubicBezTo>
                    <a:close/>
                  </a:path>
                </a:pathLst>
              </a:custGeom>
              <a:solidFill>
                <a:srgbClr val="BEC9E8"/>
              </a:solidFill>
              <a:ln w="10819"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18C0FC96-B023-87E0-0C43-106CDFCD9C80}"/>
                  </a:ext>
                </a:extLst>
              </p:cNvPr>
              <p:cNvSpPr/>
              <p:nvPr/>
            </p:nvSpPr>
            <p:spPr>
              <a:xfrm>
                <a:off x="1733374" y="6383017"/>
                <a:ext cx="528090" cy="432362"/>
              </a:xfrm>
              <a:custGeom>
                <a:avLst/>
                <a:gdLst>
                  <a:gd name="connsiteX0" fmla="*/ 196661 w 528090"/>
                  <a:gd name="connsiteY0" fmla="*/ 126531 h 432362"/>
                  <a:gd name="connsiteX1" fmla="*/ 268873 w 528090"/>
                  <a:gd name="connsiteY1" fmla="*/ 243889 h 432362"/>
                  <a:gd name="connsiteX2" fmla="*/ 433867 w 528090"/>
                  <a:gd name="connsiteY2" fmla="*/ 313286 h 432362"/>
                  <a:gd name="connsiteX3" fmla="*/ 526432 w 528090"/>
                  <a:gd name="connsiteY3" fmla="*/ 333098 h 432362"/>
                  <a:gd name="connsiteX4" fmla="*/ 506295 w 528090"/>
                  <a:gd name="connsiteY4" fmla="*/ 375646 h 432362"/>
                  <a:gd name="connsiteX5" fmla="*/ 445126 w 528090"/>
                  <a:gd name="connsiteY5" fmla="*/ 371965 h 432362"/>
                  <a:gd name="connsiteX6" fmla="*/ 463964 w 528090"/>
                  <a:gd name="connsiteY6" fmla="*/ 418085 h 432362"/>
                  <a:gd name="connsiteX7" fmla="*/ 347689 w 528090"/>
                  <a:gd name="connsiteY7" fmla="*/ 424256 h 432362"/>
                  <a:gd name="connsiteX8" fmla="*/ 161800 w 528090"/>
                  <a:gd name="connsiteY8" fmla="*/ 383982 h 432362"/>
                  <a:gd name="connsiteX9" fmla="*/ 31884 w 528090"/>
                  <a:gd name="connsiteY9" fmla="*/ 315776 h 432362"/>
                  <a:gd name="connsiteX10" fmla="*/ 32425 w 528090"/>
                  <a:gd name="connsiteY10" fmla="*/ 159443 h 432362"/>
                  <a:gd name="connsiteX11" fmla="*/ -54 w 528090"/>
                  <a:gd name="connsiteY11" fmla="*/ 17185 h 432362"/>
                  <a:gd name="connsiteX12" fmla="*/ 176199 w 528090"/>
                  <a:gd name="connsiteY12" fmla="*/ -29 h 432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8090" h="432362">
                    <a:moveTo>
                      <a:pt x="196661" y="126531"/>
                    </a:moveTo>
                    <a:cubicBezTo>
                      <a:pt x="196661" y="126531"/>
                      <a:pt x="244947" y="239017"/>
                      <a:pt x="268873" y="243889"/>
                    </a:cubicBezTo>
                    <a:cubicBezTo>
                      <a:pt x="292799" y="248761"/>
                      <a:pt x="392726" y="307764"/>
                      <a:pt x="433867" y="313286"/>
                    </a:cubicBezTo>
                    <a:cubicBezTo>
                      <a:pt x="469594" y="318049"/>
                      <a:pt x="508460" y="333531"/>
                      <a:pt x="526432" y="333098"/>
                    </a:cubicBezTo>
                    <a:cubicBezTo>
                      <a:pt x="531867" y="350366"/>
                      <a:pt x="523087" y="368901"/>
                      <a:pt x="506295" y="375646"/>
                    </a:cubicBezTo>
                    <a:cubicBezTo>
                      <a:pt x="493195" y="381708"/>
                      <a:pt x="445126" y="371965"/>
                      <a:pt x="445126" y="371965"/>
                    </a:cubicBezTo>
                    <a:cubicBezTo>
                      <a:pt x="445126" y="371965"/>
                      <a:pt x="520153" y="390478"/>
                      <a:pt x="463964" y="418085"/>
                    </a:cubicBezTo>
                    <a:cubicBezTo>
                      <a:pt x="427349" y="434649"/>
                      <a:pt x="385852" y="436858"/>
                      <a:pt x="347689" y="424256"/>
                    </a:cubicBezTo>
                    <a:cubicBezTo>
                      <a:pt x="314669" y="414621"/>
                      <a:pt x="195470" y="388421"/>
                      <a:pt x="161800" y="383982"/>
                    </a:cubicBezTo>
                    <a:cubicBezTo>
                      <a:pt x="128130" y="379543"/>
                      <a:pt x="21058" y="393184"/>
                      <a:pt x="31884" y="315776"/>
                    </a:cubicBezTo>
                    <a:cubicBezTo>
                      <a:pt x="37806" y="263842"/>
                      <a:pt x="37990" y="211420"/>
                      <a:pt x="32425" y="159443"/>
                    </a:cubicBezTo>
                    <a:lnTo>
                      <a:pt x="-54" y="17185"/>
                    </a:lnTo>
                    <a:lnTo>
                      <a:pt x="176199" y="-29"/>
                    </a:lnTo>
                    <a:close/>
                  </a:path>
                </a:pathLst>
              </a:custGeom>
              <a:solidFill>
                <a:srgbClr val="F8A28F"/>
              </a:solidFill>
              <a:ln w="10819"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83DC3BF6-447D-F28A-BDC9-611BE58AE7E8}"/>
                  </a:ext>
                </a:extLst>
              </p:cNvPr>
              <p:cNvSpPr/>
              <p:nvPr/>
            </p:nvSpPr>
            <p:spPr>
              <a:xfrm>
                <a:off x="1040163" y="4218827"/>
                <a:ext cx="1163833" cy="2356078"/>
              </a:xfrm>
              <a:custGeom>
                <a:avLst/>
                <a:gdLst>
                  <a:gd name="connsiteX0" fmla="*/ 45200 w 1163833"/>
                  <a:gd name="connsiteY0" fmla="*/ 243780 h 2356078"/>
                  <a:gd name="connsiteX1" fmla="*/ 10773 w 1163833"/>
                  <a:gd name="connsiteY1" fmla="*/ 1342223 h 2356078"/>
                  <a:gd name="connsiteX2" fmla="*/ -54 w 1163833"/>
                  <a:gd name="connsiteY2" fmla="*/ 2310966 h 2356078"/>
                  <a:gd name="connsiteX3" fmla="*/ 349529 w 1163833"/>
                  <a:gd name="connsiteY3" fmla="*/ 2340630 h 2356078"/>
                  <a:gd name="connsiteX4" fmla="*/ 787889 w 1163833"/>
                  <a:gd name="connsiteY4" fmla="*/ 2340630 h 2356078"/>
                  <a:gd name="connsiteX5" fmla="*/ 1163780 w 1163833"/>
                  <a:gd name="connsiteY5" fmla="*/ 2220133 h 2356078"/>
                  <a:gd name="connsiteX6" fmla="*/ 1009288 w 1163833"/>
                  <a:gd name="connsiteY6" fmla="*/ -29 h 2356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3833" h="2356078">
                    <a:moveTo>
                      <a:pt x="45200" y="243780"/>
                    </a:moveTo>
                    <a:cubicBezTo>
                      <a:pt x="45200" y="243780"/>
                      <a:pt x="-25929" y="585027"/>
                      <a:pt x="10773" y="1342223"/>
                    </a:cubicBezTo>
                    <a:cubicBezTo>
                      <a:pt x="47474" y="2099419"/>
                      <a:pt x="-54" y="2310966"/>
                      <a:pt x="-54" y="2310966"/>
                    </a:cubicBezTo>
                    <a:cubicBezTo>
                      <a:pt x="-54" y="2310966"/>
                      <a:pt x="144478" y="2388049"/>
                      <a:pt x="349529" y="2340630"/>
                    </a:cubicBezTo>
                    <a:cubicBezTo>
                      <a:pt x="554581" y="2293211"/>
                      <a:pt x="560860" y="2294076"/>
                      <a:pt x="787889" y="2340630"/>
                    </a:cubicBezTo>
                    <a:cubicBezTo>
                      <a:pt x="1014917" y="2387183"/>
                      <a:pt x="1163780" y="2220133"/>
                      <a:pt x="1163780" y="2220133"/>
                    </a:cubicBezTo>
                    <a:cubicBezTo>
                      <a:pt x="1163780" y="2220133"/>
                      <a:pt x="1069374" y="380950"/>
                      <a:pt x="1009288" y="-29"/>
                    </a:cubicBezTo>
                    <a:close/>
                  </a:path>
                </a:pathLst>
              </a:custGeom>
              <a:solidFill>
                <a:srgbClr val="FFFFFE"/>
              </a:solidFill>
              <a:ln w="10819"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BB13FACA-EE39-9CC4-9DCE-75582CBC2DD3}"/>
                  </a:ext>
                </a:extLst>
              </p:cNvPr>
              <p:cNvSpPr/>
              <p:nvPr/>
            </p:nvSpPr>
            <p:spPr>
              <a:xfrm>
                <a:off x="1846077" y="5756928"/>
                <a:ext cx="222048" cy="810516"/>
              </a:xfrm>
              <a:custGeom>
                <a:avLst/>
                <a:gdLst>
                  <a:gd name="connsiteX0" fmla="*/ 6442 w 222048"/>
                  <a:gd name="connsiteY0" fmla="*/ 603540 h 810516"/>
                  <a:gd name="connsiteX1" fmla="*/ 40870 w 222048"/>
                  <a:gd name="connsiteY1" fmla="*/ -29 h 810516"/>
                  <a:gd name="connsiteX2" fmla="*/ 51696 w 222048"/>
                  <a:gd name="connsiteY2" fmla="*/ 33641 h 810516"/>
                  <a:gd name="connsiteX3" fmla="*/ 163316 w 222048"/>
                  <a:gd name="connsiteY3" fmla="*/ 639917 h 810516"/>
                  <a:gd name="connsiteX4" fmla="*/ 221995 w 222048"/>
                  <a:gd name="connsiteY4" fmla="*/ 776004 h 810516"/>
                  <a:gd name="connsiteX5" fmla="*/ -54 w 222048"/>
                  <a:gd name="connsiteY5" fmla="*/ 805560 h 810516"/>
                  <a:gd name="connsiteX6" fmla="*/ 6442 w 222048"/>
                  <a:gd name="connsiteY6" fmla="*/ 603540 h 81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048" h="810516">
                    <a:moveTo>
                      <a:pt x="6442" y="603540"/>
                    </a:moveTo>
                    <a:cubicBezTo>
                      <a:pt x="17918" y="402928"/>
                      <a:pt x="38055" y="201341"/>
                      <a:pt x="40870" y="-29"/>
                    </a:cubicBezTo>
                    <a:lnTo>
                      <a:pt x="51696" y="33641"/>
                    </a:lnTo>
                    <a:cubicBezTo>
                      <a:pt x="73349" y="238042"/>
                      <a:pt x="93161" y="447749"/>
                      <a:pt x="163316" y="639917"/>
                    </a:cubicBezTo>
                    <a:cubicBezTo>
                      <a:pt x="180432" y="686297"/>
                      <a:pt x="200017" y="731724"/>
                      <a:pt x="221995" y="776004"/>
                    </a:cubicBezTo>
                    <a:cubicBezTo>
                      <a:pt x="152468" y="807368"/>
                      <a:pt x="75265" y="817653"/>
                      <a:pt x="-54" y="805560"/>
                    </a:cubicBezTo>
                    <a:cubicBezTo>
                      <a:pt x="488" y="738437"/>
                      <a:pt x="2653" y="671205"/>
                      <a:pt x="6442" y="603540"/>
                    </a:cubicBezTo>
                    <a:close/>
                  </a:path>
                </a:pathLst>
              </a:custGeom>
              <a:solidFill>
                <a:srgbClr val="BEC9E8"/>
              </a:solidFill>
              <a:ln w="10819"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BBF72552-D0BD-89DA-FEEF-5017E54C61A2}"/>
                  </a:ext>
                </a:extLst>
              </p:cNvPr>
              <p:cNvSpPr/>
              <p:nvPr/>
            </p:nvSpPr>
            <p:spPr>
              <a:xfrm>
                <a:off x="1504830" y="5848736"/>
                <a:ext cx="205700" cy="687473"/>
              </a:xfrm>
              <a:custGeom>
                <a:avLst/>
                <a:gdLst>
                  <a:gd name="connsiteX0" fmla="*/ 9798 w 205700"/>
                  <a:gd name="connsiteY0" fmla="*/ 633854 h 687473"/>
                  <a:gd name="connsiteX1" fmla="*/ 86774 w 205700"/>
                  <a:gd name="connsiteY1" fmla="*/ -29 h 687473"/>
                  <a:gd name="connsiteX2" fmla="*/ 126182 w 205700"/>
                  <a:gd name="connsiteY2" fmla="*/ 137899 h 687473"/>
                  <a:gd name="connsiteX3" fmla="*/ 162342 w 205700"/>
                  <a:gd name="connsiteY3" fmla="*/ 398706 h 687473"/>
                  <a:gd name="connsiteX4" fmla="*/ 205647 w 205700"/>
                  <a:gd name="connsiteY4" fmla="*/ 687445 h 687473"/>
                  <a:gd name="connsiteX5" fmla="*/ -54 w 205700"/>
                  <a:gd name="connsiteY5" fmla="*/ 685821 h 687473"/>
                  <a:gd name="connsiteX6" fmla="*/ 9798 w 205700"/>
                  <a:gd name="connsiteY6" fmla="*/ 633854 h 68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5700" h="687473">
                    <a:moveTo>
                      <a:pt x="9798" y="633854"/>
                    </a:moveTo>
                    <a:cubicBezTo>
                      <a:pt x="50072" y="424364"/>
                      <a:pt x="70101" y="212276"/>
                      <a:pt x="86774" y="-29"/>
                    </a:cubicBezTo>
                    <a:cubicBezTo>
                      <a:pt x="107344" y="43493"/>
                      <a:pt x="120660" y="90079"/>
                      <a:pt x="126182" y="137899"/>
                    </a:cubicBezTo>
                    <a:cubicBezTo>
                      <a:pt x="139606" y="224510"/>
                      <a:pt x="152598" y="311121"/>
                      <a:pt x="162342" y="398706"/>
                    </a:cubicBezTo>
                    <a:cubicBezTo>
                      <a:pt x="171869" y="495623"/>
                      <a:pt x="186322" y="592000"/>
                      <a:pt x="205647" y="687445"/>
                    </a:cubicBezTo>
                    <a:cubicBezTo>
                      <a:pt x="120227" y="672288"/>
                      <a:pt x="75731" y="671638"/>
                      <a:pt x="-54" y="685821"/>
                    </a:cubicBezTo>
                    <a:cubicBezTo>
                      <a:pt x="3086" y="668282"/>
                      <a:pt x="6550" y="651393"/>
                      <a:pt x="9798" y="633854"/>
                    </a:cubicBezTo>
                    <a:close/>
                  </a:path>
                </a:pathLst>
              </a:custGeom>
              <a:solidFill>
                <a:srgbClr val="BEC9E8"/>
              </a:solidFill>
              <a:ln w="10819"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40FC2812-B4ED-8F14-EB73-90CA35D7342A}"/>
                  </a:ext>
                </a:extLst>
              </p:cNvPr>
              <p:cNvSpPr/>
              <p:nvPr/>
            </p:nvSpPr>
            <p:spPr>
              <a:xfrm>
                <a:off x="1040346" y="4171083"/>
                <a:ext cx="1078988" cy="1495445"/>
              </a:xfrm>
              <a:custGeom>
                <a:avLst/>
                <a:gdLst>
                  <a:gd name="connsiteX0" fmla="*/ 45017 w 1078988"/>
                  <a:gd name="connsiteY0" fmla="*/ 291525 h 1495445"/>
                  <a:gd name="connsiteX1" fmla="*/ 1026752 w 1078988"/>
                  <a:gd name="connsiteY1" fmla="*/ -29 h 1495445"/>
                  <a:gd name="connsiteX2" fmla="*/ 1078935 w 1078988"/>
                  <a:gd name="connsiteY2" fmla="*/ 832085 h 1495445"/>
                  <a:gd name="connsiteX3" fmla="*/ 722964 w 1078988"/>
                  <a:gd name="connsiteY3" fmla="*/ 543562 h 1495445"/>
                  <a:gd name="connsiteX4" fmla="*/ 489115 w 1078988"/>
                  <a:gd name="connsiteY4" fmla="*/ 1144425 h 1495445"/>
                  <a:gd name="connsiteX5" fmla="*/ 450248 w 1078988"/>
                  <a:gd name="connsiteY5" fmla="*/ 771674 h 1495445"/>
                  <a:gd name="connsiteX6" fmla="*/ 374463 w 1078988"/>
                  <a:gd name="connsiteY6" fmla="*/ 797549 h 1495445"/>
                  <a:gd name="connsiteX7" fmla="*/ 218131 w 1078988"/>
                  <a:gd name="connsiteY7" fmla="*/ 1495416 h 1495445"/>
                  <a:gd name="connsiteX8" fmla="*/ 145269 w 1078988"/>
                  <a:gd name="connsiteY8" fmla="*/ 832301 h 1495445"/>
                  <a:gd name="connsiteX9" fmla="*/ 117363 w 1078988"/>
                  <a:gd name="connsiteY9" fmla="*/ 806784 h 1495445"/>
                  <a:gd name="connsiteX10" fmla="*/ 92437 w 1078988"/>
                  <a:gd name="connsiteY10" fmla="*/ 827754 h 1495445"/>
                  <a:gd name="connsiteX11" fmla="*/ 4527 w 1078988"/>
                  <a:gd name="connsiteY11" fmla="*/ 1244136 h 1495445"/>
                  <a:gd name="connsiteX12" fmla="*/ 45017 w 1078988"/>
                  <a:gd name="connsiteY12" fmla="*/ 291525 h 1495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78988" h="1495445">
                    <a:moveTo>
                      <a:pt x="45017" y="291525"/>
                    </a:moveTo>
                    <a:lnTo>
                      <a:pt x="1026752" y="-29"/>
                    </a:lnTo>
                    <a:cubicBezTo>
                      <a:pt x="1012786" y="36781"/>
                      <a:pt x="1063669" y="590441"/>
                      <a:pt x="1078935" y="832085"/>
                    </a:cubicBezTo>
                    <a:cubicBezTo>
                      <a:pt x="933104" y="525482"/>
                      <a:pt x="782725" y="447316"/>
                      <a:pt x="722964" y="543562"/>
                    </a:cubicBezTo>
                    <a:cubicBezTo>
                      <a:pt x="644040" y="670556"/>
                      <a:pt x="537184" y="1007905"/>
                      <a:pt x="489115" y="1144425"/>
                    </a:cubicBezTo>
                    <a:cubicBezTo>
                      <a:pt x="468328" y="976400"/>
                      <a:pt x="454578" y="804045"/>
                      <a:pt x="450248" y="771674"/>
                    </a:cubicBezTo>
                    <a:cubicBezTo>
                      <a:pt x="431627" y="628982"/>
                      <a:pt x="428595" y="481527"/>
                      <a:pt x="374463" y="797549"/>
                    </a:cubicBezTo>
                    <a:cubicBezTo>
                      <a:pt x="316109" y="1139878"/>
                      <a:pt x="218131" y="1495416"/>
                      <a:pt x="218131" y="1495416"/>
                    </a:cubicBezTo>
                    <a:lnTo>
                      <a:pt x="145269" y="832301"/>
                    </a:lnTo>
                    <a:cubicBezTo>
                      <a:pt x="144611" y="817545"/>
                      <a:pt x="132118" y="806123"/>
                      <a:pt x="117363" y="806784"/>
                    </a:cubicBezTo>
                    <a:cubicBezTo>
                      <a:pt x="105263" y="807314"/>
                      <a:pt x="95036" y="815921"/>
                      <a:pt x="92437" y="827754"/>
                    </a:cubicBezTo>
                    <a:cubicBezTo>
                      <a:pt x="55952" y="1008230"/>
                      <a:pt x="9615" y="1232011"/>
                      <a:pt x="4527" y="1244136"/>
                    </a:cubicBezTo>
                    <a:cubicBezTo>
                      <a:pt x="-17126" y="588925"/>
                      <a:pt x="45017" y="291525"/>
                      <a:pt x="45017" y="291525"/>
                    </a:cubicBezTo>
                    <a:close/>
                  </a:path>
                </a:pathLst>
              </a:custGeom>
              <a:solidFill>
                <a:srgbClr val="BEC9E8"/>
              </a:solidFill>
              <a:ln w="10819"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139D347B-BD37-3B75-657B-B73FC0CD48DB}"/>
                  </a:ext>
                </a:extLst>
              </p:cNvPr>
              <p:cNvSpPr/>
              <p:nvPr/>
            </p:nvSpPr>
            <p:spPr>
              <a:xfrm>
                <a:off x="1763364" y="3087473"/>
                <a:ext cx="572954" cy="1578357"/>
              </a:xfrm>
              <a:custGeom>
                <a:avLst/>
                <a:gdLst>
                  <a:gd name="connsiteX0" fmla="*/ 503805 w 572954"/>
                  <a:gd name="connsiteY0" fmla="*/ 1572716 h 1578357"/>
                  <a:gd name="connsiteX1" fmla="*/ 541914 w 572954"/>
                  <a:gd name="connsiteY1" fmla="*/ 1534607 h 1578357"/>
                  <a:gd name="connsiteX2" fmla="*/ 560535 w 572954"/>
                  <a:gd name="connsiteY2" fmla="*/ 1494549 h 1578357"/>
                  <a:gd name="connsiteX3" fmla="*/ 572661 w 572954"/>
                  <a:gd name="connsiteY3" fmla="*/ 1353807 h 1578357"/>
                  <a:gd name="connsiteX4" fmla="*/ 562917 w 572954"/>
                  <a:gd name="connsiteY4" fmla="*/ 1311367 h 1578357"/>
                  <a:gd name="connsiteX5" fmla="*/ 476306 w 572954"/>
                  <a:gd name="connsiteY5" fmla="*/ 1166078 h 1578357"/>
                  <a:gd name="connsiteX6" fmla="*/ 311096 w 572954"/>
                  <a:gd name="connsiteY6" fmla="*/ 607113 h 1578357"/>
                  <a:gd name="connsiteX7" fmla="*/ 269631 w 572954"/>
                  <a:gd name="connsiteY7" fmla="*/ 63305 h 1578357"/>
                  <a:gd name="connsiteX8" fmla="*/ 138524 w 572954"/>
                  <a:gd name="connsiteY8" fmla="*/ 19999 h 1578357"/>
                  <a:gd name="connsiteX9" fmla="*/ -54 w 572954"/>
                  <a:gd name="connsiteY9" fmla="*/ 177739 h 1578357"/>
                  <a:gd name="connsiteX10" fmla="*/ 45958 w 572954"/>
                  <a:gd name="connsiteY10" fmla="*/ 724146 h 1578357"/>
                  <a:gd name="connsiteX11" fmla="*/ 345524 w 572954"/>
                  <a:gd name="connsiteY11" fmla="*/ 1166402 h 1578357"/>
                  <a:gd name="connsiteX12" fmla="*/ 347039 w 572954"/>
                  <a:gd name="connsiteY12" fmla="*/ 1289606 h 1578357"/>
                  <a:gd name="connsiteX13" fmla="*/ 375837 w 572954"/>
                  <a:gd name="connsiteY13" fmla="*/ 1456765 h 1578357"/>
                  <a:gd name="connsiteX14" fmla="*/ 386664 w 572954"/>
                  <a:gd name="connsiteY14" fmla="*/ 1453301 h 1578357"/>
                  <a:gd name="connsiteX15" fmla="*/ 412972 w 572954"/>
                  <a:gd name="connsiteY15" fmla="*/ 1416924 h 1578357"/>
                  <a:gd name="connsiteX16" fmla="*/ 412972 w 572954"/>
                  <a:gd name="connsiteY16" fmla="*/ 1331180 h 1578357"/>
                  <a:gd name="connsiteX17" fmla="*/ 422347 w 572954"/>
                  <a:gd name="connsiteY17" fmla="*/ 1321501 h 1578357"/>
                  <a:gd name="connsiteX18" fmla="*/ 431160 w 572954"/>
                  <a:gd name="connsiteY18" fmla="*/ 1327066 h 1578357"/>
                  <a:gd name="connsiteX19" fmla="*/ 466887 w 572954"/>
                  <a:gd name="connsiteY19" fmla="*/ 1401984 h 1578357"/>
                  <a:gd name="connsiteX20" fmla="*/ 470027 w 572954"/>
                  <a:gd name="connsiteY20" fmla="*/ 1558858 h 1578357"/>
                  <a:gd name="connsiteX21" fmla="*/ 490391 w 572954"/>
                  <a:gd name="connsiteY21" fmla="*/ 1578324 h 1578357"/>
                  <a:gd name="connsiteX22" fmla="*/ 503805 w 572954"/>
                  <a:gd name="connsiteY22" fmla="*/ 1572716 h 1578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2954" h="1578357">
                    <a:moveTo>
                      <a:pt x="503805" y="1572716"/>
                    </a:moveTo>
                    <a:lnTo>
                      <a:pt x="541914" y="1534607"/>
                    </a:lnTo>
                    <a:cubicBezTo>
                      <a:pt x="552610" y="1523835"/>
                      <a:pt x="559203" y="1509663"/>
                      <a:pt x="560535" y="1494549"/>
                    </a:cubicBezTo>
                    <a:lnTo>
                      <a:pt x="572661" y="1353807"/>
                    </a:lnTo>
                    <a:cubicBezTo>
                      <a:pt x="573873" y="1338996"/>
                      <a:pt x="570474" y="1324164"/>
                      <a:pt x="562917" y="1311367"/>
                    </a:cubicBezTo>
                    <a:lnTo>
                      <a:pt x="476306" y="1166078"/>
                    </a:lnTo>
                    <a:lnTo>
                      <a:pt x="311096" y="607113"/>
                    </a:lnTo>
                    <a:lnTo>
                      <a:pt x="269631" y="63305"/>
                    </a:lnTo>
                    <a:cubicBezTo>
                      <a:pt x="265950" y="7116"/>
                      <a:pt x="175658" y="-22224"/>
                      <a:pt x="138524" y="19999"/>
                    </a:cubicBezTo>
                    <a:lnTo>
                      <a:pt x="-54" y="177739"/>
                    </a:lnTo>
                    <a:lnTo>
                      <a:pt x="45958" y="724146"/>
                    </a:lnTo>
                    <a:lnTo>
                      <a:pt x="345524" y="1166402"/>
                    </a:lnTo>
                    <a:lnTo>
                      <a:pt x="347039" y="1289606"/>
                    </a:lnTo>
                    <a:lnTo>
                      <a:pt x="375837" y="1456765"/>
                    </a:lnTo>
                    <a:lnTo>
                      <a:pt x="386664" y="1453301"/>
                    </a:lnTo>
                    <a:cubicBezTo>
                      <a:pt x="402340" y="1448093"/>
                      <a:pt x="412928" y="1433445"/>
                      <a:pt x="412972" y="1416924"/>
                    </a:cubicBezTo>
                    <a:lnTo>
                      <a:pt x="412972" y="1331180"/>
                    </a:lnTo>
                    <a:cubicBezTo>
                      <a:pt x="412885" y="1325918"/>
                      <a:pt x="417086" y="1321587"/>
                      <a:pt x="422347" y="1321501"/>
                    </a:cubicBezTo>
                    <a:cubicBezTo>
                      <a:pt x="426126" y="1321447"/>
                      <a:pt x="429590" y="1323634"/>
                      <a:pt x="431160" y="1327066"/>
                    </a:cubicBezTo>
                    <a:lnTo>
                      <a:pt x="466887" y="1401984"/>
                    </a:lnTo>
                    <a:lnTo>
                      <a:pt x="470027" y="1558858"/>
                    </a:lnTo>
                    <a:cubicBezTo>
                      <a:pt x="470276" y="1569858"/>
                      <a:pt x="479392" y="1578573"/>
                      <a:pt x="490391" y="1578324"/>
                    </a:cubicBezTo>
                    <a:cubicBezTo>
                      <a:pt x="495404" y="1578216"/>
                      <a:pt x="500200" y="1576212"/>
                      <a:pt x="503805" y="1572716"/>
                    </a:cubicBezTo>
                    <a:close/>
                  </a:path>
                </a:pathLst>
              </a:custGeom>
              <a:solidFill>
                <a:srgbClr val="F8A28F"/>
              </a:solidFill>
              <a:ln w="10819"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90382087-5B47-3ECD-070F-0977DB680F30}"/>
                  </a:ext>
                </a:extLst>
              </p:cNvPr>
              <p:cNvSpPr/>
              <p:nvPr/>
            </p:nvSpPr>
            <p:spPr>
              <a:xfrm>
                <a:off x="1763905" y="2924861"/>
                <a:ext cx="467698" cy="1334240"/>
              </a:xfrm>
              <a:custGeom>
                <a:avLst/>
                <a:gdLst>
                  <a:gd name="connsiteX0" fmla="*/ 467645 w 467698"/>
                  <a:gd name="connsiteY0" fmla="*/ 1300217 h 1334240"/>
                  <a:gd name="connsiteX1" fmla="*/ 310554 w 467698"/>
                  <a:gd name="connsiteY1" fmla="*/ 769725 h 1334240"/>
                  <a:gd name="connsiteX2" fmla="*/ 278075 w 467698"/>
                  <a:gd name="connsiteY2" fmla="*/ 206754 h 1334240"/>
                  <a:gd name="connsiteX3" fmla="*/ 15320 w 467698"/>
                  <a:gd name="connsiteY3" fmla="*/ -29 h 1334240"/>
                  <a:gd name="connsiteX4" fmla="*/ -54 w 467698"/>
                  <a:gd name="connsiteY4" fmla="*/ 340568 h 1334240"/>
                  <a:gd name="connsiteX5" fmla="*/ 22357 w 467698"/>
                  <a:gd name="connsiteY5" fmla="*/ 847025 h 1334240"/>
                  <a:gd name="connsiteX6" fmla="*/ 345090 w 467698"/>
                  <a:gd name="connsiteY6" fmla="*/ 1334211 h 133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698" h="1334240">
                    <a:moveTo>
                      <a:pt x="467645" y="1300217"/>
                    </a:moveTo>
                    <a:lnTo>
                      <a:pt x="310554" y="769725"/>
                    </a:lnTo>
                    <a:lnTo>
                      <a:pt x="278075" y="206754"/>
                    </a:lnTo>
                    <a:cubicBezTo>
                      <a:pt x="271904" y="164207"/>
                      <a:pt x="104204" y="48581"/>
                      <a:pt x="15320" y="-29"/>
                    </a:cubicBezTo>
                    <a:lnTo>
                      <a:pt x="-54" y="340568"/>
                    </a:lnTo>
                    <a:lnTo>
                      <a:pt x="22357" y="847025"/>
                    </a:lnTo>
                    <a:lnTo>
                      <a:pt x="345090" y="1334211"/>
                    </a:lnTo>
                    <a:close/>
                  </a:path>
                </a:pathLst>
              </a:custGeom>
              <a:solidFill>
                <a:srgbClr val="F8A28F"/>
              </a:solidFill>
              <a:ln w="10819"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77ECBBCD-73CF-6639-781B-D31365BC0477}"/>
                  </a:ext>
                </a:extLst>
              </p:cNvPr>
              <p:cNvSpPr/>
              <p:nvPr/>
            </p:nvSpPr>
            <p:spPr>
              <a:xfrm>
                <a:off x="1147160" y="2850299"/>
                <a:ext cx="820389" cy="1210514"/>
              </a:xfrm>
              <a:custGeom>
                <a:avLst/>
                <a:gdLst>
                  <a:gd name="connsiteX0" fmla="*/ 626435 w 820389"/>
                  <a:gd name="connsiteY0" fmla="*/ 35016 h 1210514"/>
                  <a:gd name="connsiteX1" fmla="*/ 256390 w 820389"/>
                  <a:gd name="connsiteY1" fmla="*/ 31119 h 1210514"/>
                  <a:gd name="connsiteX2" fmla="*/ 55453 w 820389"/>
                  <a:gd name="connsiteY2" fmla="*/ 568323 h 1210514"/>
                  <a:gd name="connsiteX3" fmla="*/ 111317 w 820389"/>
                  <a:gd name="connsiteY3" fmla="*/ 863774 h 1210514"/>
                  <a:gd name="connsiteX4" fmla="*/ 22000 w 820389"/>
                  <a:gd name="connsiteY4" fmla="*/ 1152622 h 1210514"/>
                  <a:gd name="connsiteX5" fmla="*/ 487533 w 820389"/>
                  <a:gd name="connsiteY5" fmla="*/ 1210326 h 1210514"/>
                  <a:gd name="connsiteX6" fmla="*/ 790130 w 820389"/>
                  <a:gd name="connsiteY6" fmla="*/ 1119709 h 1210514"/>
                  <a:gd name="connsiteX7" fmla="*/ 697456 w 820389"/>
                  <a:gd name="connsiteY7" fmla="*/ 874817 h 1210514"/>
                  <a:gd name="connsiteX8" fmla="*/ 756027 w 820389"/>
                  <a:gd name="connsiteY8" fmla="*/ 671065 h 1210514"/>
                  <a:gd name="connsiteX9" fmla="*/ 820335 w 820389"/>
                  <a:gd name="connsiteY9" fmla="*/ 515057 h 1210514"/>
                  <a:gd name="connsiteX10" fmla="*/ 679593 w 820389"/>
                  <a:gd name="connsiteY10" fmla="*/ 96835 h 121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389" h="1210514">
                    <a:moveTo>
                      <a:pt x="626435" y="35016"/>
                    </a:moveTo>
                    <a:cubicBezTo>
                      <a:pt x="568406" y="-33514"/>
                      <a:pt x="332500" y="17153"/>
                      <a:pt x="256390" y="31119"/>
                    </a:cubicBezTo>
                    <a:cubicBezTo>
                      <a:pt x="-51078" y="87633"/>
                      <a:pt x="-31050" y="312604"/>
                      <a:pt x="55453" y="568323"/>
                    </a:cubicBezTo>
                    <a:lnTo>
                      <a:pt x="111317" y="863774"/>
                    </a:lnTo>
                    <a:lnTo>
                      <a:pt x="22000" y="1152622"/>
                    </a:lnTo>
                    <a:cubicBezTo>
                      <a:pt x="22000" y="1152622"/>
                      <a:pt x="245780" y="1214007"/>
                      <a:pt x="487533" y="1210326"/>
                    </a:cubicBezTo>
                    <a:cubicBezTo>
                      <a:pt x="729286" y="1206645"/>
                      <a:pt x="790130" y="1119709"/>
                      <a:pt x="790130" y="1119709"/>
                    </a:cubicBezTo>
                    <a:lnTo>
                      <a:pt x="697456" y="874817"/>
                    </a:lnTo>
                    <a:lnTo>
                      <a:pt x="756027" y="671065"/>
                    </a:lnTo>
                    <a:lnTo>
                      <a:pt x="820335" y="515057"/>
                    </a:lnTo>
                    <a:lnTo>
                      <a:pt x="679593" y="96835"/>
                    </a:lnTo>
                    <a:close/>
                  </a:path>
                </a:pathLst>
              </a:custGeom>
              <a:solidFill>
                <a:srgbClr val="F8A28F"/>
              </a:solidFill>
              <a:ln w="10819"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52BF6F47-72A9-8EA6-D9AD-521C0B1DD6A4}"/>
                  </a:ext>
                </a:extLst>
              </p:cNvPr>
              <p:cNvSpPr/>
              <p:nvPr/>
            </p:nvSpPr>
            <p:spPr>
              <a:xfrm>
                <a:off x="976040" y="2916091"/>
                <a:ext cx="427022" cy="965927"/>
              </a:xfrm>
              <a:custGeom>
                <a:avLst/>
                <a:gdLst>
                  <a:gd name="connsiteX0" fmla="*/ 114737 w 427022"/>
                  <a:gd name="connsiteY0" fmla="*/ 218880 h 965927"/>
                  <a:gd name="connsiteX1" fmla="*/ -23 w 427022"/>
                  <a:gd name="connsiteY1" fmla="*/ 965899 h 965927"/>
                  <a:gd name="connsiteX2" fmla="*/ 270636 w 427022"/>
                  <a:gd name="connsiteY2" fmla="*/ 823316 h 965927"/>
                  <a:gd name="connsiteX3" fmla="*/ 426969 w 427022"/>
                  <a:gd name="connsiteY3" fmla="*/ 270630 h 965927"/>
                  <a:gd name="connsiteX4" fmla="*/ 284169 w 427022"/>
                  <a:gd name="connsiteY4" fmla="*/ -29 h 965927"/>
                  <a:gd name="connsiteX5" fmla="*/ 114737 w 427022"/>
                  <a:gd name="connsiteY5" fmla="*/ 218880 h 965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022" h="965927">
                    <a:moveTo>
                      <a:pt x="114737" y="218880"/>
                    </a:moveTo>
                    <a:cubicBezTo>
                      <a:pt x="52377" y="324978"/>
                      <a:pt x="-1538" y="894336"/>
                      <a:pt x="-23" y="965899"/>
                    </a:cubicBezTo>
                    <a:cubicBezTo>
                      <a:pt x="136390" y="909277"/>
                      <a:pt x="171250" y="902673"/>
                      <a:pt x="270636" y="823316"/>
                    </a:cubicBezTo>
                    <a:cubicBezTo>
                      <a:pt x="357247" y="689177"/>
                      <a:pt x="420257" y="431834"/>
                      <a:pt x="426969" y="270630"/>
                    </a:cubicBezTo>
                    <a:cubicBezTo>
                      <a:pt x="383664" y="248977"/>
                      <a:pt x="349127" y="100981"/>
                      <a:pt x="284169" y="-29"/>
                    </a:cubicBezTo>
                    <a:cubicBezTo>
                      <a:pt x="211416" y="68718"/>
                      <a:pt x="164863" y="149916"/>
                      <a:pt x="114737" y="218880"/>
                    </a:cubicBezTo>
                    <a:close/>
                  </a:path>
                </a:pathLst>
              </a:custGeom>
              <a:solidFill>
                <a:srgbClr val="BD816D"/>
              </a:solidFill>
              <a:ln w="10819"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80604201-F0CC-AE19-5D73-7F32C1C505FA}"/>
                  </a:ext>
                </a:extLst>
              </p:cNvPr>
              <p:cNvSpPr/>
              <p:nvPr/>
            </p:nvSpPr>
            <p:spPr>
              <a:xfrm>
                <a:off x="1063331" y="4280754"/>
                <a:ext cx="370161" cy="587815"/>
              </a:xfrm>
              <a:custGeom>
                <a:avLst/>
                <a:gdLst>
                  <a:gd name="connsiteX0" fmla="*/ 176416 w 370161"/>
                  <a:gd name="connsiteY0" fmla="*/ -29 h 587815"/>
                  <a:gd name="connsiteX1" fmla="*/ 219721 w 370161"/>
                  <a:gd name="connsiteY1" fmla="*/ 245513 h 587815"/>
                  <a:gd name="connsiteX2" fmla="*/ 320839 w 370161"/>
                  <a:gd name="connsiteY2" fmla="*/ 342409 h 587815"/>
                  <a:gd name="connsiteX3" fmla="*/ 344333 w 370161"/>
                  <a:gd name="connsiteY3" fmla="*/ 380626 h 587815"/>
                  <a:gd name="connsiteX4" fmla="*/ 366743 w 370161"/>
                  <a:gd name="connsiteY4" fmla="*/ 454678 h 587815"/>
                  <a:gd name="connsiteX5" fmla="*/ 369017 w 370161"/>
                  <a:gd name="connsiteY5" fmla="*/ 489972 h 587815"/>
                  <a:gd name="connsiteX6" fmla="*/ 348338 w 370161"/>
                  <a:gd name="connsiteY6" fmla="*/ 587409 h 587815"/>
                  <a:gd name="connsiteX7" fmla="*/ 331233 w 370161"/>
                  <a:gd name="connsiteY7" fmla="*/ 582429 h 587815"/>
                  <a:gd name="connsiteX8" fmla="*/ 321056 w 370161"/>
                  <a:gd name="connsiteY8" fmla="*/ 561426 h 587815"/>
                  <a:gd name="connsiteX9" fmla="*/ 322030 w 370161"/>
                  <a:gd name="connsiteY9" fmla="*/ 497550 h 587815"/>
                  <a:gd name="connsiteX10" fmla="*/ 308389 w 370161"/>
                  <a:gd name="connsiteY10" fmla="*/ 449481 h 587815"/>
                  <a:gd name="connsiteX11" fmla="*/ 267357 w 370161"/>
                  <a:gd name="connsiteY11" fmla="*/ 564999 h 587815"/>
                  <a:gd name="connsiteX12" fmla="*/ 254523 w 370161"/>
                  <a:gd name="connsiteY12" fmla="*/ 571170 h 587815"/>
                  <a:gd name="connsiteX13" fmla="*/ 253067 w 370161"/>
                  <a:gd name="connsiteY13" fmla="*/ 570520 h 587815"/>
                  <a:gd name="connsiteX14" fmla="*/ 169487 w 370161"/>
                  <a:gd name="connsiteY14" fmla="*/ 501664 h 587815"/>
                  <a:gd name="connsiteX15" fmla="*/ 163641 w 370161"/>
                  <a:gd name="connsiteY15" fmla="*/ 431726 h 587815"/>
                  <a:gd name="connsiteX16" fmla="*/ 106694 w 370161"/>
                  <a:gd name="connsiteY16" fmla="*/ 298345 h 587815"/>
                  <a:gd name="connsiteX17" fmla="*/ -54 w 370161"/>
                  <a:gd name="connsiteY17" fmla="*/ 24980 h 587815"/>
                  <a:gd name="connsiteX18" fmla="*/ 176416 w 370161"/>
                  <a:gd name="connsiteY18" fmla="*/ -29 h 58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0161" h="587815">
                    <a:moveTo>
                      <a:pt x="176416" y="-29"/>
                    </a:moveTo>
                    <a:cubicBezTo>
                      <a:pt x="199368" y="133460"/>
                      <a:pt x="219721" y="245513"/>
                      <a:pt x="219721" y="245513"/>
                    </a:cubicBezTo>
                    <a:lnTo>
                      <a:pt x="320839" y="342409"/>
                    </a:lnTo>
                    <a:cubicBezTo>
                      <a:pt x="331852" y="352899"/>
                      <a:pt x="339948" y="366064"/>
                      <a:pt x="344333" y="380626"/>
                    </a:cubicBezTo>
                    <a:lnTo>
                      <a:pt x="366743" y="454678"/>
                    </a:lnTo>
                    <a:cubicBezTo>
                      <a:pt x="370250" y="466100"/>
                      <a:pt x="371028" y="478193"/>
                      <a:pt x="369017" y="489972"/>
                    </a:cubicBezTo>
                    <a:cubicBezTo>
                      <a:pt x="363712" y="521910"/>
                      <a:pt x="352561" y="585352"/>
                      <a:pt x="348338" y="587409"/>
                    </a:cubicBezTo>
                    <a:cubicBezTo>
                      <a:pt x="344116" y="589466"/>
                      <a:pt x="331233" y="582429"/>
                      <a:pt x="331233" y="582429"/>
                    </a:cubicBezTo>
                    <a:cubicBezTo>
                      <a:pt x="324724" y="577416"/>
                      <a:pt x="320953" y="569643"/>
                      <a:pt x="321056" y="561426"/>
                    </a:cubicBezTo>
                    <a:lnTo>
                      <a:pt x="322030" y="497550"/>
                    </a:lnTo>
                    <a:lnTo>
                      <a:pt x="308389" y="449481"/>
                    </a:lnTo>
                    <a:lnTo>
                      <a:pt x="267357" y="564999"/>
                    </a:lnTo>
                    <a:cubicBezTo>
                      <a:pt x="265516" y="570249"/>
                      <a:pt x="259769" y="573010"/>
                      <a:pt x="254523" y="571170"/>
                    </a:cubicBezTo>
                    <a:cubicBezTo>
                      <a:pt x="254021" y="570986"/>
                      <a:pt x="253534" y="570769"/>
                      <a:pt x="253067" y="570520"/>
                    </a:cubicBezTo>
                    <a:cubicBezTo>
                      <a:pt x="234120" y="559694"/>
                      <a:pt x="188108" y="519311"/>
                      <a:pt x="169487" y="501664"/>
                    </a:cubicBezTo>
                    <a:cubicBezTo>
                      <a:pt x="154330" y="487807"/>
                      <a:pt x="181071" y="449698"/>
                      <a:pt x="163641" y="431726"/>
                    </a:cubicBezTo>
                    <a:cubicBezTo>
                      <a:pt x="146210" y="413754"/>
                      <a:pt x="74215" y="348147"/>
                      <a:pt x="106694" y="298345"/>
                    </a:cubicBezTo>
                    <a:lnTo>
                      <a:pt x="-54" y="24980"/>
                    </a:lnTo>
                    <a:cubicBezTo>
                      <a:pt x="58950" y="17401"/>
                      <a:pt x="117954" y="9390"/>
                      <a:pt x="176416" y="-29"/>
                    </a:cubicBezTo>
                    <a:close/>
                  </a:path>
                </a:pathLst>
              </a:custGeom>
              <a:solidFill>
                <a:srgbClr val="F8A28F"/>
              </a:solidFill>
              <a:ln w="10819"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5762B17D-D44C-5E5D-C574-8DACCDE3F909}"/>
                  </a:ext>
                </a:extLst>
              </p:cNvPr>
              <p:cNvSpPr/>
              <p:nvPr/>
            </p:nvSpPr>
            <p:spPr>
              <a:xfrm>
                <a:off x="971827" y="3729693"/>
                <a:ext cx="315717" cy="803748"/>
              </a:xfrm>
              <a:custGeom>
                <a:avLst/>
                <a:gdLst>
                  <a:gd name="connsiteX0" fmla="*/ 25951 w 315717"/>
                  <a:gd name="connsiteY0" fmla="*/ 61356 h 803748"/>
                  <a:gd name="connsiteX1" fmla="*/ 147639 w 315717"/>
                  <a:gd name="connsiteY1" fmla="*/ 803720 h 803748"/>
                  <a:gd name="connsiteX2" fmla="*/ 315664 w 315717"/>
                  <a:gd name="connsiteY2" fmla="*/ 731291 h 803748"/>
                  <a:gd name="connsiteX3" fmla="*/ 280695 w 315717"/>
                  <a:gd name="connsiteY3" fmla="*/ -29 h 803748"/>
                  <a:gd name="connsiteX4" fmla="*/ 25951 w 315717"/>
                  <a:gd name="connsiteY4" fmla="*/ 61356 h 803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717" h="803748">
                    <a:moveTo>
                      <a:pt x="25951" y="61356"/>
                    </a:moveTo>
                    <a:cubicBezTo>
                      <a:pt x="-74301" y="175683"/>
                      <a:pt x="147639" y="803720"/>
                      <a:pt x="147639" y="803720"/>
                    </a:cubicBezTo>
                    <a:lnTo>
                      <a:pt x="315664" y="731291"/>
                    </a:lnTo>
                    <a:cubicBezTo>
                      <a:pt x="315664" y="731291"/>
                      <a:pt x="278746" y="43276"/>
                      <a:pt x="280695" y="-29"/>
                    </a:cubicBezTo>
                    <a:cubicBezTo>
                      <a:pt x="288598" y="5600"/>
                      <a:pt x="47387" y="36997"/>
                      <a:pt x="25951" y="61356"/>
                    </a:cubicBezTo>
                    <a:close/>
                  </a:path>
                </a:pathLst>
              </a:custGeom>
              <a:solidFill>
                <a:srgbClr val="BD816D"/>
              </a:solidFill>
              <a:ln w="10819"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986EFA61-F927-746E-FC98-9F44B808D718}"/>
                  </a:ext>
                </a:extLst>
              </p:cNvPr>
              <p:cNvSpPr/>
              <p:nvPr/>
            </p:nvSpPr>
            <p:spPr>
              <a:xfrm>
                <a:off x="1506238" y="2535220"/>
                <a:ext cx="367554" cy="414882"/>
              </a:xfrm>
              <a:custGeom>
                <a:avLst/>
                <a:gdLst>
                  <a:gd name="connsiteX0" fmla="*/ 326253 w 367554"/>
                  <a:gd name="connsiteY0" fmla="*/ 399463 h 414882"/>
                  <a:gd name="connsiteX1" fmla="*/ -54 w 367554"/>
                  <a:gd name="connsiteY1" fmla="*/ 348796 h 414882"/>
                  <a:gd name="connsiteX2" fmla="*/ -54 w 367554"/>
                  <a:gd name="connsiteY2" fmla="*/ 237176 h 414882"/>
                  <a:gd name="connsiteX3" fmla="*/ 199368 w 367554"/>
                  <a:gd name="connsiteY3" fmla="*/ 178714 h 414882"/>
                  <a:gd name="connsiteX4" fmla="*/ 330800 w 367554"/>
                  <a:gd name="connsiteY4" fmla="*/ -29 h 414882"/>
                  <a:gd name="connsiteX5" fmla="*/ 286195 w 367554"/>
                  <a:gd name="connsiteY5" fmla="*/ 197335 h 414882"/>
                  <a:gd name="connsiteX6" fmla="*/ 367501 w 367554"/>
                  <a:gd name="connsiteY6" fmla="*/ 374996 h 414882"/>
                  <a:gd name="connsiteX7" fmla="*/ 326253 w 367554"/>
                  <a:gd name="connsiteY7" fmla="*/ 399463 h 414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554" h="414882">
                    <a:moveTo>
                      <a:pt x="326253" y="399463"/>
                    </a:moveTo>
                    <a:cubicBezTo>
                      <a:pt x="241049" y="437356"/>
                      <a:pt x="80927" y="399463"/>
                      <a:pt x="-54" y="348796"/>
                    </a:cubicBezTo>
                    <a:cubicBezTo>
                      <a:pt x="73024" y="345332"/>
                      <a:pt x="22465" y="273878"/>
                      <a:pt x="-54" y="237176"/>
                    </a:cubicBezTo>
                    <a:cubicBezTo>
                      <a:pt x="39029" y="217364"/>
                      <a:pt x="182912" y="193871"/>
                      <a:pt x="199368" y="178714"/>
                    </a:cubicBezTo>
                    <a:cubicBezTo>
                      <a:pt x="253673" y="127614"/>
                      <a:pt x="298212" y="67042"/>
                      <a:pt x="330800" y="-29"/>
                    </a:cubicBezTo>
                    <a:cubicBezTo>
                      <a:pt x="325387" y="67545"/>
                      <a:pt x="310370" y="134001"/>
                      <a:pt x="286195" y="197335"/>
                    </a:cubicBezTo>
                    <a:cubicBezTo>
                      <a:pt x="249277" y="287844"/>
                      <a:pt x="279050" y="314585"/>
                      <a:pt x="367501" y="374996"/>
                    </a:cubicBezTo>
                    <a:cubicBezTo>
                      <a:pt x="354769" y="384761"/>
                      <a:pt x="340922" y="392979"/>
                      <a:pt x="326253" y="399463"/>
                    </a:cubicBezTo>
                    <a:close/>
                  </a:path>
                </a:pathLst>
              </a:custGeom>
              <a:solidFill>
                <a:srgbClr val="BEC9E8"/>
              </a:solidFill>
              <a:ln w="10819"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AF229308-B7DA-03FC-A61C-A1418BDB801F}"/>
                  </a:ext>
                </a:extLst>
              </p:cNvPr>
              <p:cNvSpPr/>
              <p:nvPr/>
            </p:nvSpPr>
            <p:spPr>
              <a:xfrm>
                <a:off x="934280" y="2122371"/>
                <a:ext cx="1305010" cy="2624025"/>
              </a:xfrm>
              <a:custGeom>
                <a:avLst/>
                <a:gdLst>
                  <a:gd name="connsiteX0" fmla="*/ 745558 w 1305010"/>
                  <a:gd name="connsiteY0" fmla="*/ 18416 h 2624025"/>
                  <a:gd name="connsiteX1" fmla="*/ 397383 w 1305010"/>
                  <a:gd name="connsiteY1" fmla="*/ 222384 h 2624025"/>
                  <a:gd name="connsiteX2" fmla="*/ 351262 w 1305010"/>
                  <a:gd name="connsiteY2" fmla="*/ 786329 h 2624025"/>
                  <a:gd name="connsiteX3" fmla="*/ 37298 w 1305010"/>
                  <a:gd name="connsiteY3" fmla="*/ 1276330 h 2624025"/>
                  <a:gd name="connsiteX4" fmla="*/ -53 w 1305010"/>
                  <a:gd name="connsiteY4" fmla="*/ 1738400 h 2624025"/>
                  <a:gd name="connsiteX5" fmla="*/ 37298 w 1305010"/>
                  <a:gd name="connsiteY5" fmla="*/ 2623996 h 2624025"/>
                  <a:gd name="connsiteX6" fmla="*/ 697706 w 1305010"/>
                  <a:gd name="connsiteY6" fmla="*/ 2469287 h 2624025"/>
                  <a:gd name="connsiteX7" fmla="*/ 1304956 w 1305010"/>
                  <a:gd name="connsiteY7" fmla="*/ 2131072 h 2624025"/>
                  <a:gd name="connsiteX8" fmla="*/ 1184351 w 1305010"/>
                  <a:gd name="connsiteY8" fmla="*/ 1305778 h 2624025"/>
                  <a:gd name="connsiteX9" fmla="*/ 1032024 w 1305010"/>
                  <a:gd name="connsiteY9" fmla="*/ 852911 h 2624025"/>
                  <a:gd name="connsiteX10" fmla="*/ 857503 w 1305010"/>
                  <a:gd name="connsiteY10" fmla="*/ 610618 h 2624025"/>
                  <a:gd name="connsiteX11" fmla="*/ 745558 w 1305010"/>
                  <a:gd name="connsiteY11" fmla="*/ 18416 h 2624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5010" h="2624025">
                    <a:moveTo>
                      <a:pt x="745558" y="18416"/>
                    </a:moveTo>
                    <a:cubicBezTo>
                      <a:pt x="745558" y="18416"/>
                      <a:pt x="443503" y="-90822"/>
                      <a:pt x="397383" y="222384"/>
                    </a:cubicBezTo>
                    <a:cubicBezTo>
                      <a:pt x="351262" y="535591"/>
                      <a:pt x="508028" y="705348"/>
                      <a:pt x="351262" y="786329"/>
                    </a:cubicBezTo>
                    <a:cubicBezTo>
                      <a:pt x="194497" y="867311"/>
                      <a:pt x="25172" y="920576"/>
                      <a:pt x="37298" y="1276330"/>
                    </a:cubicBezTo>
                    <a:cubicBezTo>
                      <a:pt x="42170" y="1415557"/>
                      <a:pt x="-270" y="1558465"/>
                      <a:pt x="-53" y="1738400"/>
                    </a:cubicBezTo>
                    <a:cubicBezTo>
                      <a:pt x="-53" y="2005919"/>
                      <a:pt x="41520" y="2301370"/>
                      <a:pt x="37298" y="2623996"/>
                    </a:cubicBezTo>
                    <a:cubicBezTo>
                      <a:pt x="37298" y="2623996"/>
                      <a:pt x="362955" y="2390688"/>
                      <a:pt x="697706" y="2469287"/>
                    </a:cubicBezTo>
                    <a:cubicBezTo>
                      <a:pt x="1032457" y="2547887"/>
                      <a:pt x="892580" y="2166907"/>
                      <a:pt x="1304956" y="2131072"/>
                    </a:cubicBezTo>
                    <a:cubicBezTo>
                      <a:pt x="1304956" y="2131072"/>
                      <a:pt x="1191821" y="1679829"/>
                      <a:pt x="1184351" y="1305778"/>
                    </a:cubicBezTo>
                    <a:cubicBezTo>
                      <a:pt x="1176881" y="931727"/>
                      <a:pt x="1216830" y="987158"/>
                      <a:pt x="1032024" y="852911"/>
                    </a:cubicBezTo>
                    <a:cubicBezTo>
                      <a:pt x="873418" y="737719"/>
                      <a:pt x="809651" y="727867"/>
                      <a:pt x="857503" y="610618"/>
                    </a:cubicBezTo>
                    <a:cubicBezTo>
                      <a:pt x="944222" y="400045"/>
                      <a:pt x="978975" y="65835"/>
                      <a:pt x="745558" y="18416"/>
                    </a:cubicBezTo>
                    <a:close/>
                  </a:path>
                </a:pathLst>
              </a:custGeom>
              <a:solidFill>
                <a:srgbClr val="FFFFFE"/>
              </a:solidFill>
              <a:ln w="10819"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2048B61B-1DBA-272D-088C-4E67B6C516F3}"/>
                  </a:ext>
                </a:extLst>
              </p:cNvPr>
              <p:cNvSpPr/>
              <p:nvPr/>
            </p:nvSpPr>
            <p:spPr>
              <a:xfrm>
                <a:off x="1901941" y="3574876"/>
                <a:ext cx="80073" cy="514685"/>
              </a:xfrm>
              <a:custGeom>
                <a:avLst/>
                <a:gdLst>
                  <a:gd name="connsiteX0" fmla="*/ 29719 w 80073"/>
                  <a:gd name="connsiteY0" fmla="*/ -29 h 514685"/>
                  <a:gd name="connsiteX1" fmla="*/ -54 w 80073"/>
                  <a:gd name="connsiteY1" fmla="*/ 514656 h 514685"/>
                  <a:gd name="connsiteX2" fmla="*/ 29719 w 80073"/>
                  <a:gd name="connsiteY2" fmla="*/ -29 h 514685"/>
                </a:gdLst>
                <a:ahLst/>
                <a:cxnLst>
                  <a:cxn ang="0">
                    <a:pos x="connsiteX0" y="connsiteY0"/>
                  </a:cxn>
                  <a:cxn ang="0">
                    <a:pos x="connsiteX1" y="connsiteY1"/>
                  </a:cxn>
                  <a:cxn ang="0">
                    <a:pos x="connsiteX2" y="connsiteY2"/>
                  </a:cxn>
                </a:cxnLst>
                <a:rect l="l" t="t" r="r" b="b"/>
                <a:pathLst>
                  <a:path w="80073" h="514685">
                    <a:moveTo>
                      <a:pt x="29719" y="-29"/>
                    </a:moveTo>
                    <a:cubicBezTo>
                      <a:pt x="29719" y="-29"/>
                      <a:pt x="64471" y="391452"/>
                      <a:pt x="-54" y="514656"/>
                    </a:cubicBezTo>
                    <a:cubicBezTo>
                      <a:pt x="-54" y="514656"/>
                      <a:pt x="158228" y="370774"/>
                      <a:pt x="29719" y="-29"/>
                    </a:cubicBezTo>
                    <a:close/>
                  </a:path>
                </a:pathLst>
              </a:custGeom>
              <a:solidFill>
                <a:srgbClr val="BEC9E8"/>
              </a:solidFill>
              <a:ln w="10819"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F45107FB-E094-E717-3834-6288FDC6635A}"/>
                  </a:ext>
                </a:extLst>
              </p:cNvPr>
              <p:cNvSpPr/>
              <p:nvPr/>
            </p:nvSpPr>
            <p:spPr>
              <a:xfrm>
                <a:off x="934497" y="2928001"/>
                <a:ext cx="439983" cy="1818287"/>
              </a:xfrm>
              <a:custGeom>
                <a:avLst/>
                <a:gdLst>
                  <a:gd name="connsiteX0" fmla="*/ -54 w 439983"/>
                  <a:gd name="connsiteY0" fmla="*/ 932770 h 1818287"/>
                  <a:gd name="connsiteX1" fmla="*/ 37297 w 439983"/>
                  <a:gd name="connsiteY1" fmla="*/ 470701 h 1818287"/>
                  <a:gd name="connsiteX2" fmla="*/ 312936 w 439983"/>
                  <a:gd name="connsiteY2" fmla="*/ -29 h 1818287"/>
                  <a:gd name="connsiteX3" fmla="*/ 311312 w 439983"/>
                  <a:gd name="connsiteY3" fmla="*/ 3868 h 1818287"/>
                  <a:gd name="connsiteX4" fmla="*/ 221995 w 439983"/>
                  <a:gd name="connsiteY4" fmla="*/ 619347 h 1818287"/>
                  <a:gd name="connsiteX5" fmla="*/ 324520 w 439983"/>
                  <a:gd name="connsiteY5" fmla="*/ 1064202 h 1818287"/>
                  <a:gd name="connsiteX6" fmla="*/ 196445 w 439983"/>
                  <a:gd name="connsiteY6" fmla="*/ 860125 h 1818287"/>
                  <a:gd name="connsiteX7" fmla="*/ 190274 w 439983"/>
                  <a:gd name="connsiteY7" fmla="*/ 879396 h 1818287"/>
                  <a:gd name="connsiteX8" fmla="*/ 228815 w 439983"/>
                  <a:gd name="connsiteY8" fmla="*/ 1136089 h 1818287"/>
                  <a:gd name="connsiteX9" fmla="*/ 439929 w 439983"/>
                  <a:gd name="connsiteY9" fmla="*/ 1656837 h 1818287"/>
                  <a:gd name="connsiteX10" fmla="*/ 37297 w 439983"/>
                  <a:gd name="connsiteY10" fmla="*/ 1818258 h 1818287"/>
                  <a:gd name="connsiteX11" fmla="*/ -54 w 439983"/>
                  <a:gd name="connsiteY11" fmla="*/ 932770 h 181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9983" h="1818287">
                    <a:moveTo>
                      <a:pt x="-54" y="932770"/>
                    </a:moveTo>
                    <a:cubicBezTo>
                      <a:pt x="-54" y="752836"/>
                      <a:pt x="42169" y="609928"/>
                      <a:pt x="37297" y="470701"/>
                    </a:cubicBezTo>
                    <a:cubicBezTo>
                      <a:pt x="26471" y="143745"/>
                      <a:pt x="168188" y="72399"/>
                      <a:pt x="312936" y="-29"/>
                    </a:cubicBezTo>
                    <a:lnTo>
                      <a:pt x="311312" y="3868"/>
                    </a:lnTo>
                    <a:cubicBezTo>
                      <a:pt x="226069" y="197075"/>
                      <a:pt x="195187" y="409878"/>
                      <a:pt x="221995" y="619347"/>
                    </a:cubicBezTo>
                    <a:cubicBezTo>
                      <a:pt x="233471" y="709639"/>
                      <a:pt x="285870" y="909168"/>
                      <a:pt x="324520" y="1064202"/>
                    </a:cubicBezTo>
                    <a:cubicBezTo>
                      <a:pt x="306332" y="1033672"/>
                      <a:pt x="214633" y="890980"/>
                      <a:pt x="196445" y="860125"/>
                    </a:cubicBezTo>
                    <a:cubicBezTo>
                      <a:pt x="194171" y="866188"/>
                      <a:pt x="192114" y="872684"/>
                      <a:pt x="190274" y="879396"/>
                    </a:cubicBezTo>
                    <a:cubicBezTo>
                      <a:pt x="200234" y="966007"/>
                      <a:pt x="213225" y="1052618"/>
                      <a:pt x="228815" y="1136089"/>
                    </a:cubicBezTo>
                    <a:cubicBezTo>
                      <a:pt x="262810" y="1318946"/>
                      <a:pt x="322139" y="1509274"/>
                      <a:pt x="439929" y="1656837"/>
                    </a:cubicBezTo>
                    <a:cubicBezTo>
                      <a:pt x="213442" y="1692347"/>
                      <a:pt x="37297" y="1818258"/>
                      <a:pt x="37297" y="1818258"/>
                    </a:cubicBezTo>
                    <a:cubicBezTo>
                      <a:pt x="41519" y="1496282"/>
                      <a:pt x="163" y="1200289"/>
                      <a:pt x="-54" y="932770"/>
                    </a:cubicBezTo>
                    <a:close/>
                  </a:path>
                </a:pathLst>
              </a:custGeom>
              <a:solidFill>
                <a:srgbClr val="BEC9E8"/>
              </a:solidFill>
              <a:ln w="10819"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88795FC9-59CD-5122-7E38-55285E13B21F}"/>
                  </a:ext>
                </a:extLst>
              </p:cNvPr>
              <p:cNvSpPr/>
              <p:nvPr/>
            </p:nvSpPr>
            <p:spPr>
              <a:xfrm>
                <a:off x="1116572" y="2835760"/>
                <a:ext cx="477332" cy="265258"/>
              </a:xfrm>
              <a:custGeom>
                <a:avLst/>
                <a:gdLst>
                  <a:gd name="connsiteX0" fmla="*/ 239017 w 477332"/>
                  <a:gd name="connsiteY0" fmla="*/ -29 h 265258"/>
                  <a:gd name="connsiteX1" fmla="*/ 477197 w 477332"/>
                  <a:gd name="connsiteY1" fmla="*/ 63955 h 265258"/>
                  <a:gd name="connsiteX2" fmla="*/ 176116 w 477332"/>
                  <a:gd name="connsiteY2" fmla="*/ 178281 h 265258"/>
                  <a:gd name="connsiteX3" fmla="*/ 24547 w 477332"/>
                  <a:gd name="connsiteY3" fmla="*/ 264892 h 265258"/>
                  <a:gd name="connsiteX4" fmla="*/ 5385 w 477332"/>
                  <a:gd name="connsiteY4" fmla="*/ 166805 h 265258"/>
                  <a:gd name="connsiteX5" fmla="*/ 173301 w 477332"/>
                  <a:gd name="connsiteY5" fmla="*/ 72507 h 265258"/>
                  <a:gd name="connsiteX6" fmla="*/ 239017 w 477332"/>
                  <a:gd name="connsiteY6" fmla="*/ -29 h 26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7332" h="265258">
                    <a:moveTo>
                      <a:pt x="239017" y="-29"/>
                    </a:moveTo>
                    <a:cubicBezTo>
                      <a:pt x="263377" y="17076"/>
                      <a:pt x="474274" y="34399"/>
                      <a:pt x="477197" y="63955"/>
                    </a:cubicBezTo>
                    <a:cubicBezTo>
                      <a:pt x="482610" y="119494"/>
                      <a:pt x="217365" y="155979"/>
                      <a:pt x="176116" y="178281"/>
                    </a:cubicBezTo>
                    <a:cubicBezTo>
                      <a:pt x="153273" y="190623"/>
                      <a:pt x="48907" y="271063"/>
                      <a:pt x="24547" y="264892"/>
                    </a:cubicBezTo>
                    <a:cubicBezTo>
                      <a:pt x="-5875" y="257638"/>
                      <a:pt x="-2519" y="205888"/>
                      <a:pt x="5385" y="166805"/>
                    </a:cubicBezTo>
                    <a:cubicBezTo>
                      <a:pt x="56702" y="128263"/>
                      <a:pt x="115922" y="101847"/>
                      <a:pt x="173301" y="72507"/>
                    </a:cubicBezTo>
                    <a:cubicBezTo>
                      <a:pt x="210761" y="53886"/>
                      <a:pt x="230248" y="29635"/>
                      <a:pt x="239017" y="-29"/>
                    </a:cubicBezTo>
                    <a:close/>
                  </a:path>
                </a:pathLst>
              </a:custGeom>
              <a:solidFill>
                <a:srgbClr val="BEC9E8"/>
              </a:solidFill>
              <a:ln w="10819"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26C2030C-00EB-3582-C7EE-1E319721C84C}"/>
                  </a:ext>
                </a:extLst>
              </p:cNvPr>
              <p:cNvSpPr/>
              <p:nvPr/>
            </p:nvSpPr>
            <p:spPr>
              <a:xfrm>
                <a:off x="1483502" y="3873900"/>
                <a:ext cx="365606" cy="539312"/>
              </a:xfrm>
              <a:custGeom>
                <a:avLst/>
                <a:gdLst>
                  <a:gd name="connsiteX0" fmla="*/ 365552 w 365606"/>
                  <a:gd name="connsiteY0" fmla="*/ 161500 h 539312"/>
                  <a:gd name="connsiteX1" fmla="*/ 361438 w 365606"/>
                  <a:gd name="connsiteY1" fmla="*/ 187808 h 539312"/>
                  <a:gd name="connsiteX2" fmla="*/ 170894 w 365606"/>
                  <a:gd name="connsiteY2" fmla="*/ 533494 h 539312"/>
                  <a:gd name="connsiteX3" fmla="*/ 22465 w 365606"/>
                  <a:gd name="connsiteY3" fmla="*/ 202857 h 539312"/>
                  <a:gd name="connsiteX4" fmla="*/ -54 w 365606"/>
                  <a:gd name="connsiteY4" fmla="*/ -29 h 539312"/>
                  <a:gd name="connsiteX5" fmla="*/ 365552 w 365606"/>
                  <a:gd name="connsiteY5" fmla="*/ 161500 h 53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606" h="539312">
                    <a:moveTo>
                      <a:pt x="365552" y="161500"/>
                    </a:moveTo>
                    <a:cubicBezTo>
                      <a:pt x="364145" y="170269"/>
                      <a:pt x="362954" y="179039"/>
                      <a:pt x="361438" y="187808"/>
                    </a:cubicBezTo>
                    <a:cubicBezTo>
                      <a:pt x="347581" y="264784"/>
                      <a:pt x="289984" y="586110"/>
                      <a:pt x="170894" y="533494"/>
                    </a:cubicBezTo>
                    <a:cubicBezTo>
                      <a:pt x="63713" y="486074"/>
                      <a:pt x="38921" y="302568"/>
                      <a:pt x="22465" y="202857"/>
                    </a:cubicBezTo>
                    <a:cubicBezTo>
                      <a:pt x="11520" y="135658"/>
                      <a:pt x="4006" y="67939"/>
                      <a:pt x="-54" y="-29"/>
                    </a:cubicBezTo>
                    <a:cubicBezTo>
                      <a:pt x="124341" y="371532"/>
                      <a:pt x="209545" y="524508"/>
                      <a:pt x="365552" y="161500"/>
                    </a:cubicBezTo>
                    <a:close/>
                  </a:path>
                </a:pathLst>
              </a:custGeom>
              <a:solidFill>
                <a:srgbClr val="BEC9E8"/>
              </a:solidFill>
              <a:ln w="10819"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A8360B45-AA66-8617-076D-06CD6DAC91DF}"/>
                  </a:ext>
                </a:extLst>
              </p:cNvPr>
              <p:cNvSpPr/>
              <p:nvPr/>
            </p:nvSpPr>
            <p:spPr>
              <a:xfrm>
                <a:off x="1425473" y="3268814"/>
                <a:ext cx="356728" cy="474302"/>
              </a:xfrm>
              <a:custGeom>
                <a:avLst/>
                <a:gdLst>
                  <a:gd name="connsiteX0" fmla="*/ -54 w 356728"/>
                  <a:gd name="connsiteY0" fmla="*/ -29 h 474302"/>
                  <a:gd name="connsiteX1" fmla="*/ 356675 w 356728"/>
                  <a:gd name="connsiteY1" fmla="*/ 474274 h 474302"/>
                  <a:gd name="connsiteX2" fmla="*/ -54 w 356728"/>
                  <a:gd name="connsiteY2" fmla="*/ -29 h 474302"/>
                </a:gdLst>
                <a:ahLst/>
                <a:cxnLst>
                  <a:cxn ang="0">
                    <a:pos x="connsiteX0" y="connsiteY0"/>
                  </a:cxn>
                  <a:cxn ang="0">
                    <a:pos x="connsiteX1" y="connsiteY1"/>
                  </a:cxn>
                  <a:cxn ang="0">
                    <a:pos x="connsiteX2" y="connsiteY2"/>
                  </a:cxn>
                </a:cxnLst>
                <a:rect l="l" t="t" r="r" b="b"/>
                <a:pathLst>
                  <a:path w="356728" h="474302">
                    <a:moveTo>
                      <a:pt x="-54" y="-29"/>
                    </a:moveTo>
                    <a:cubicBezTo>
                      <a:pt x="-54" y="-29"/>
                      <a:pt x="121310" y="329850"/>
                      <a:pt x="356675" y="474274"/>
                    </a:cubicBezTo>
                    <a:cubicBezTo>
                      <a:pt x="356675" y="474274"/>
                      <a:pt x="18026" y="401954"/>
                      <a:pt x="-54" y="-29"/>
                    </a:cubicBezTo>
                    <a:close/>
                  </a:path>
                </a:pathLst>
              </a:custGeom>
              <a:solidFill>
                <a:srgbClr val="BEC9E8"/>
              </a:solidFill>
              <a:ln w="10819"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DBB84D48-C1E4-0C4F-98AC-C26C25634079}"/>
                  </a:ext>
                </a:extLst>
              </p:cNvPr>
              <p:cNvSpPr/>
              <p:nvPr/>
            </p:nvSpPr>
            <p:spPr>
              <a:xfrm>
                <a:off x="1402846" y="3186642"/>
                <a:ext cx="340922" cy="740306"/>
              </a:xfrm>
              <a:custGeom>
                <a:avLst/>
                <a:gdLst>
                  <a:gd name="connsiteX0" fmla="*/ -54 w 340922"/>
                  <a:gd name="connsiteY0" fmla="*/ -29 h 740306"/>
                  <a:gd name="connsiteX1" fmla="*/ 340868 w 340922"/>
                  <a:gd name="connsiteY1" fmla="*/ 740277 h 740306"/>
                  <a:gd name="connsiteX2" fmla="*/ -54 w 340922"/>
                  <a:gd name="connsiteY2" fmla="*/ -29 h 740306"/>
                </a:gdLst>
                <a:ahLst/>
                <a:cxnLst>
                  <a:cxn ang="0">
                    <a:pos x="connsiteX0" y="connsiteY0"/>
                  </a:cxn>
                  <a:cxn ang="0">
                    <a:pos x="connsiteX1" y="connsiteY1"/>
                  </a:cxn>
                  <a:cxn ang="0">
                    <a:pos x="connsiteX2" y="connsiteY2"/>
                  </a:cxn>
                </a:cxnLst>
                <a:rect l="l" t="t" r="r" b="b"/>
                <a:pathLst>
                  <a:path w="340922" h="740306">
                    <a:moveTo>
                      <a:pt x="-54" y="-29"/>
                    </a:moveTo>
                    <a:cubicBezTo>
                      <a:pt x="-54" y="-29"/>
                      <a:pt x="167647" y="582754"/>
                      <a:pt x="340868" y="740277"/>
                    </a:cubicBezTo>
                    <a:cubicBezTo>
                      <a:pt x="340868" y="740277"/>
                      <a:pt x="44984" y="632988"/>
                      <a:pt x="-54" y="-29"/>
                    </a:cubicBezTo>
                    <a:close/>
                  </a:path>
                </a:pathLst>
              </a:custGeom>
              <a:solidFill>
                <a:srgbClr val="BEC9E8"/>
              </a:solidFill>
              <a:ln w="10819"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1722CCD1-524F-E5BF-3A51-E56752FE0C45}"/>
                  </a:ext>
                </a:extLst>
              </p:cNvPr>
              <p:cNvSpPr/>
              <p:nvPr/>
            </p:nvSpPr>
            <p:spPr>
              <a:xfrm>
                <a:off x="1421315" y="2173382"/>
                <a:ext cx="400836" cy="592893"/>
              </a:xfrm>
              <a:custGeom>
                <a:avLst/>
                <a:gdLst>
                  <a:gd name="connsiteX0" fmla="*/ 12440 w 400836"/>
                  <a:gd name="connsiteY0" fmla="*/ 86494 h 592893"/>
                  <a:gd name="connsiteX1" fmla="*/ 150152 w 400836"/>
                  <a:gd name="connsiteY1" fmla="*/ 4431 h 592893"/>
                  <a:gd name="connsiteX2" fmla="*/ 374907 w 400836"/>
                  <a:gd name="connsiteY2" fmla="*/ 123521 h 592893"/>
                  <a:gd name="connsiteX3" fmla="*/ 398617 w 400836"/>
                  <a:gd name="connsiteY3" fmla="*/ 456323 h 592893"/>
                  <a:gd name="connsiteX4" fmla="*/ 301179 w 400836"/>
                  <a:gd name="connsiteY4" fmla="*/ 588621 h 592893"/>
                  <a:gd name="connsiteX5" fmla="*/ 211212 w 400836"/>
                  <a:gd name="connsiteY5" fmla="*/ 578769 h 592893"/>
                  <a:gd name="connsiteX6" fmla="*/ 69712 w 400836"/>
                  <a:gd name="connsiteY6" fmla="*/ 494215 h 592893"/>
                  <a:gd name="connsiteX7" fmla="*/ 24891 w 400836"/>
                  <a:gd name="connsiteY7" fmla="*/ 405222 h 592893"/>
                  <a:gd name="connsiteX8" fmla="*/ 12440 w 400836"/>
                  <a:gd name="connsiteY8" fmla="*/ 86494 h 592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836" h="592893">
                    <a:moveTo>
                      <a:pt x="12440" y="86494"/>
                    </a:moveTo>
                    <a:cubicBezTo>
                      <a:pt x="40264" y="38101"/>
                      <a:pt x="96561" y="10710"/>
                      <a:pt x="150152" y="4431"/>
                    </a:cubicBezTo>
                    <a:cubicBezTo>
                      <a:pt x="269242" y="-10185"/>
                      <a:pt x="345026" y="6596"/>
                      <a:pt x="374907" y="123521"/>
                    </a:cubicBezTo>
                    <a:cubicBezTo>
                      <a:pt x="396560" y="210131"/>
                      <a:pt x="405221" y="351632"/>
                      <a:pt x="398617" y="456323"/>
                    </a:cubicBezTo>
                    <a:cubicBezTo>
                      <a:pt x="394286" y="526045"/>
                      <a:pt x="370901" y="582775"/>
                      <a:pt x="301179" y="588621"/>
                    </a:cubicBezTo>
                    <a:cubicBezTo>
                      <a:pt x="301179" y="588621"/>
                      <a:pt x="252136" y="603020"/>
                      <a:pt x="211212" y="578769"/>
                    </a:cubicBezTo>
                    <a:lnTo>
                      <a:pt x="69712" y="494215"/>
                    </a:lnTo>
                    <a:cubicBezTo>
                      <a:pt x="48709" y="480357"/>
                      <a:pt x="31495" y="426983"/>
                      <a:pt x="24891" y="405222"/>
                    </a:cubicBezTo>
                    <a:cubicBezTo>
                      <a:pt x="18395" y="381513"/>
                      <a:pt x="-19173" y="141817"/>
                      <a:pt x="12440" y="86494"/>
                    </a:cubicBezTo>
                    <a:close/>
                  </a:path>
                </a:pathLst>
              </a:custGeom>
              <a:solidFill>
                <a:srgbClr val="F8A28F"/>
              </a:solidFill>
              <a:ln w="10819"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414296F7-E8CB-72D6-B34B-627E75F1C0D2}"/>
                  </a:ext>
                </a:extLst>
              </p:cNvPr>
              <p:cNvSpPr/>
              <p:nvPr/>
            </p:nvSpPr>
            <p:spPr>
              <a:xfrm>
                <a:off x="1675949" y="2626364"/>
                <a:ext cx="103813" cy="32496"/>
              </a:xfrm>
              <a:custGeom>
                <a:avLst/>
                <a:gdLst>
                  <a:gd name="connsiteX0" fmla="*/ 44921 w 103813"/>
                  <a:gd name="connsiteY0" fmla="*/ 32464 h 32496"/>
                  <a:gd name="connsiteX1" fmla="*/ 101760 w 103813"/>
                  <a:gd name="connsiteY1" fmla="*/ 12976 h 32496"/>
                  <a:gd name="connsiteX2" fmla="*/ 101175 w 103813"/>
                  <a:gd name="connsiteY2" fmla="*/ 1968 h 32496"/>
                  <a:gd name="connsiteX3" fmla="*/ 91475 w 103813"/>
                  <a:gd name="connsiteY3" fmla="*/ 1392 h 32496"/>
                  <a:gd name="connsiteX4" fmla="*/ 10602 w 103813"/>
                  <a:gd name="connsiteY4" fmla="*/ 9836 h 32496"/>
                  <a:gd name="connsiteX5" fmla="*/ 533 w 103813"/>
                  <a:gd name="connsiteY5" fmla="*/ 14059 h 32496"/>
                  <a:gd name="connsiteX6" fmla="*/ 4690 w 103813"/>
                  <a:gd name="connsiteY6" fmla="*/ 24101 h 32496"/>
                  <a:gd name="connsiteX7" fmla="*/ 4755 w 103813"/>
                  <a:gd name="connsiteY7" fmla="*/ 24127 h 32496"/>
                  <a:gd name="connsiteX8" fmla="*/ 44921 w 103813"/>
                  <a:gd name="connsiteY8" fmla="*/ 32464 h 3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13" h="32496">
                    <a:moveTo>
                      <a:pt x="44921" y="32464"/>
                    </a:moveTo>
                    <a:cubicBezTo>
                      <a:pt x="65534" y="32648"/>
                      <a:pt x="85596" y="25771"/>
                      <a:pt x="101760" y="12976"/>
                    </a:cubicBezTo>
                    <a:cubicBezTo>
                      <a:pt x="104639" y="9774"/>
                      <a:pt x="104380" y="4846"/>
                      <a:pt x="101175" y="1968"/>
                    </a:cubicBezTo>
                    <a:cubicBezTo>
                      <a:pt x="98468" y="-462"/>
                      <a:pt x="94441" y="-700"/>
                      <a:pt x="91475" y="1392"/>
                    </a:cubicBezTo>
                    <a:cubicBezTo>
                      <a:pt x="68133" y="18899"/>
                      <a:pt x="37050" y="22144"/>
                      <a:pt x="10602" y="9836"/>
                    </a:cubicBezTo>
                    <a:cubicBezTo>
                      <a:pt x="6661" y="8266"/>
                      <a:pt x="2179" y="10144"/>
                      <a:pt x="533" y="14059"/>
                    </a:cubicBezTo>
                    <a:cubicBezTo>
                      <a:pt x="-1091" y="17981"/>
                      <a:pt x="771" y="22477"/>
                      <a:pt x="4690" y="24101"/>
                    </a:cubicBezTo>
                    <a:cubicBezTo>
                      <a:pt x="4712" y="24110"/>
                      <a:pt x="4734" y="24119"/>
                      <a:pt x="4755" y="24127"/>
                    </a:cubicBezTo>
                    <a:cubicBezTo>
                      <a:pt x="17465" y="29520"/>
                      <a:pt x="31118" y="32352"/>
                      <a:pt x="44921" y="32464"/>
                    </a:cubicBezTo>
                    <a:close/>
                  </a:path>
                </a:pathLst>
              </a:custGeom>
              <a:solidFill>
                <a:srgbClr val="F08973"/>
              </a:solidFill>
              <a:ln w="10819"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44AE3D70-6510-8895-D608-6D60882A4F4F}"/>
                  </a:ext>
                </a:extLst>
              </p:cNvPr>
              <p:cNvSpPr/>
              <p:nvPr/>
            </p:nvSpPr>
            <p:spPr>
              <a:xfrm>
                <a:off x="1730754" y="2558122"/>
                <a:ext cx="26351" cy="29714"/>
              </a:xfrm>
              <a:custGeom>
                <a:avLst/>
                <a:gdLst>
                  <a:gd name="connsiteX0" fmla="*/ 7655 w 26351"/>
                  <a:gd name="connsiteY0" fmla="*/ 29685 h 29714"/>
                  <a:gd name="connsiteX1" fmla="*/ 13934 w 26351"/>
                  <a:gd name="connsiteY1" fmla="*/ 26545 h 29714"/>
                  <a:gd name="connsiteX2" fmla="*/ 24760 w 26351"/>
                  <a:gd name="connsiteY2" fmla="*/ 12255 h 29714"/>
                  <a:gd name="connsiteX3" fmla="*/ 23223 w 26351"/>
                  <a:gd name="connsiteY3" fmla="*/ 1493 h 29714"/>
                  <a:gd name="connsiteX4" fmla="*/ 23136 w 26351"/>
                  <a:gd name="connsiteY4" fmla="*/ 1428 h 29714"/>
                  <a:gd name="connsiteX5" fmla="*/ 12310 w 26351"/>
                  <a:gd name="connsiteY5" fmla="*/ 3161 h 29714"/>
                  <a:gd name="connsiteX6" fmla="*/ 1484 w 26351"/>
                  <a:gd name="connsiteY6" fmla="*/ 17343 h 29714"/>
                  <a:gd name="connsiteX7" fmla="*/ 3021 w 26351"/>
                  <a:gd name="connsiteY7" fmla="*/ 28104 h 29714"/>
                  <a:gd name="connsiteX8" fmla="*/ 3108 w 26351"/>
                  <a:gd name="connsiteY8" fmla="*/ 28169 h 29714"/>
                  <a:gd name="connsiteX9" fmla="*/ 7655 w 26351"/>
                  <a:gd name="connsiteY9" fmla="*/ 29685 h 29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51" h="29714">
                    <a:moveTo>
                      <a:pt x="7655" y="29685"/>
                    </a:moveTo>
                    <a:cubicBezTo>
                      <a:pt x="10123" y="29694"/>
                      <a:pt x="12462" y="28529"/>
                      <a:pt x="13934" y="26545"/>
                    </a:cubicBezTo>
                    <a:lnTo>
                      <a:pt x="24760" y="12255"/>
                    </a:lnTo>
                    <a:cubicBezTo>
                      <a:pt x="27305" y="8858"/>
                      <a:pt x="26622" y="4041"/>
                      <a:pt x="23223" y="1493"/>
                    </a:cubicBezTo>
                    <a:cubicBezTo>
                      <a:pt x="23191" y="1472"/>
                      <a:pt x="23169" y="1450"/>
                      <a:pt x="23136" y="1428"/>
                    </a:cubicBezTo>
                    <a:cubicBezTo>
                      <a:pt x="19661" y="-1059"/>
                      <a:pt x="14833" y="-287"/>
                      <a:pt x="12310" y="3161"/>
                    </a:cubicBezTo>
                    <a:lnTo>
                      <a:pt x="1484" y="17343"/>
                    </a:lnTo>
                    <a:cubicBezTo>
                      <a:pt x="-1061" y="20739"/>
                      <a:pt x="-378" y="25557"/>
                      <a:pt x="3021" y="28104"/>
                    </a:cubicBezTo>
                    <a:cubicBezTo>
                      <a:pt x="3054" y="28126"/>
                      <a:pt x="3075" y="28148"/>
                      <a:pt x="3108" y="28169"/>
                    </a:cubicBezTo>
                    <a:cubicBezTo>
                      <a:pt x="4428" y="29133"/>
                      <a:pt x="6020" y="29662"/>
                      <a:pt x="7655" y="29685"/>
                    </a:cubicBezTo>
                    <a:close/>
                  </a:path>
                </a:pathLst>
              </a:custGeom>
              <a:solidFill>
                <a:srgbClr val="F08973"/>
              </a:solidFill>
              <a:ln w="10819"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2A2CE5FF-928F-4FE5-3581-F2E9BFC239E2}"/>
                  </a:ext>
                </a:extLst>
              </p:cNvPr>
              <p:cNvSpPr/>
              <p:nvPr/>
            </p:nvSpPr>
            <p:spPr>
              <a:xfrm>
                <a:off x="1590550" y="2445367"/>
                <a:ext cx="72457" cy="26118"/>
              </a:xfrm>
              <a:custGeom>
                <a:avLst/>
                <a:gdLst>
                  <a:gd name="connsiteX0" fmla="*/ 67960 w 72457"/>
                  <a:gd name="connsiteY0" fmla="*/ 832 h 26118"/>
                  <a:gd name="connsiteX1" fmla="*/ 49664 w 72457"/>
                  <a:gd name="connsiteY1" fmla="*/ 182 h 26118"/>
                  <a:gd name="connsiteX2" fmla="*/ 32017 w 72457"/>
                  <a:gd name="connsiteY2" fmla="*/ 3213 h 26118"/>
                  <a:gd name="connsiteX3" fmla="*/ 945 w 72457"/>
                  <a:gd name="connsiteY3" fmla="*/ 20319 h 26118"/>
                  <a:gd name="connsiteX4" fmla="*/ 945 w 72457"/>
                  <a:gd name="connsiteY4" fmla="*/ 25191 h 26118"/>
                  <a:gd name="connsiteX5" fmla="*/ 5600 w 72457"/>
                  <a:gd name="connsiteY5" fmla="*/ 25191 h 26118"/>
                  <a:gd name="connsiteX6" fmla="*/ 5600 w 72457"/>
                  <a:gd name="connsiteY6" fmla="*/ 25191 h 26118"/>
                  <a:gd name="connsiteX7" fmla="*/ 34290 w 72457"/>
                  <a:gd name="connsiteY7" fmla="*/ 11550 h 26118"/>
                  <a:gd name="connsiteX8" fmla="*/ 50205 w 72457"/>
                  <a:gd name="connsiteY8" fmla="*/ 9817 h 26118"/>
                  <a:gd name="connsiteX9" fmla="*/ 65795 w 72457"/>
                  <a:gd name="connsiteY9" fmla="*/ 11225 h 26118"/>
                  <a:gd name="connsiteX10" fmla="*/ 65795 w 72457"/>
                  <a:gd name="connsiteY10" fmla="*/ 11225 h 26118"/>
                  <a:gd name="connsiteX11" fmla="*/ 72258 w 72457"/>
                  <a:gd name="connsiteY11" fmla="*/ 7130 h 26118"/>
                  <a:gd name="connsiteX12" fmla="*/ 72291 w 72457"/>
                  <a:gd name="connsiteY12" fmla="*/ 7003 h 26118"/>
                  <a:gd name="connsiteX13" fmla="*/ 68068 w 72457"/>
                  <a:gd name="connsiteY13" fmla="*/ 507 h 26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457" h="26118">
                    <a:moveTo>
                      <a:pt x="67960" y="832"/>
                    </a:moveTo>
                    <a:cubicBezTo>
                      <a:pt x="61897" y="-26"/>
                      <a:pt x="55770" y="-243"/>
                      <a:pt x="49664" y="182"/>
                    </a:cubicBezTo>
                    <a:cubicBezTo>
                      <a:pt x="43698" y="655"/>
                      <a:pt x="37798" y="1670"/>
                      <a:pt x="32017" y="3213"/>
                    </a:cubicBezTo>
                    <a:cubicBezTo>
                      <a:pt x="20476" y="6441"/>
                      <a:pt x="9844" y="12296"/>
                      <a:pt x="945" y="20319"/>
                    </a:cubicBezTo>
                    <a:cubicBezTo>
                      <a:pt x="-387" y="21669"/>
                      <a:pt x="-387" y="23841"/>
                      <a:pt x="945" y="25191"/>
                    </a:cubicBezTo>
                    <a:cubicBezTo>
                      <a:pt x="2266" y="26389"/>
                      <a:pt x="4279" y="26389"/>
                      <a:pt x="5600" y="25191"/>
                    </a:cubicBezTo>
                    <a:lnTo>
                      <a:pt x="5600" y="25191"/>
                    </a:lnTo>
                    <a:cubicBezTo>
                      <a:pt x="13947" y="18435"/>
                      <a:pt x="23778" y="13759"/>
                      <a:pt x="34290" y="11550"/>
                    </a:cubicBezTo>
                    <a:cubicBezTo>
                      <a:pt x="39519" y="10432"/>
                      <a:pt x="44857" y="9852"/>
                      <a:pt x="50205" y="9817"/>
                    </a:cubicBezTo>
                    <a:cubicBezTo>
                      <a:pt x="55434" y="9719"/>
                      <a:pt x="60663" y="10191"/>
                      <a:pt x="65795" y="11225"/>
                    </a:cubicBezTo>
                    <a:lnTo>
                      <a:pt x="65795" y="11225"/>
                    </a:lnTo>
                    <a:cubicBezTo>
                      <a:pt x="68707" y="11881"/>
                      <a:pt x="71609" y="10048"/>
                      <a:pt x="72258" y="7130"/>
                    </a:cubicBezTo>
                    <a:cubicBezTo>
                      <a:pt x="72269" y="7088"/>
                      <a:pt x="72280" y="7046"/>
                      <a:pt x="72291" y="7003"/>
                    </a:cubicBezTo>
                    <a:cubicBezTo>
                      <a:pt x="72897" y="4047"/>
                      <a:pt x="71013" y="1155"/>
                      <a:pt x="68068" y="507"/>
                    </a:cubicBezTo>
                    <a:close/>
                  </a:path>
                </a:pathLst>
              </a:custGeom>
              <a:solidFill>
                <a:srgbClr val="03344D"/>
              </a:solidFill>
              <a:ln w="10819"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6EDF6AC4-57AB-C467-4877-EE19B4E6586C}"/>
                  </a:ext>
                </a:extLst>
              </p:cNvPr>
              <p:cNvSpPr/>
              <p:nvPr/>
            </p:nvSpPr>
            <p:spPr>
              <a:xfrm>
                <a:off x="1742280" y="2430414"/>
                <a:ext cx="55754" cy="16657"/>
              </a:xfrm>
              <a:custGeom>
                <a:avLst/>
                <a:gdLst>
                  <a:gd name="connsiteX0" fmla="*/ 9554 w 55754"/>
                  <a:gd name="connsiteY0" fmla="*/ 15568 h 16657"/>
                  <a:gd name="connsiteX1" fmla="*/ 19406 w 55754"/>
                  <a:gd name="connsiteY1" fmla="*/ 10588 h 16657"/>
                  <a:gd name="connsiteX2" fmla="*/ 30232 w 55754"/>
                  <a:gd name="connsiteY2" fmla="*/ 8206 h 16657"/>
                  <a:gd name="connsiteX3" fmla="*/ 51885 w 55754"/>
                  <a:gd name="connsiteY3" fmla="*/ 13078 h 16657"/>
                  <a:gd name="connsiteX4" fmla="*/ 51885 w 55754"/>
                  <a:gd name="connsiteY4" fmla="*/ 13078 h 16657"/>
                  <a:gd name="connsiteX5" fmla="*/ 55349 w 55754"/>
                  <a:gd name="connsiteY5" fmla="*/ 12104 h 16657"/>
                  <a:gd name="connsiteX6" fmla="*/ 54699 w 55754"/>
                  <a:gd name="connsiteY6" fmla="*/ 8748 h 16657"/>
                  <a:gd name="connsiteX7" fmla="*/ 29474 w 55754"/>
                  <a:gd name="connsiteY7" fmla="*/ -22 h 16657"/>
                  <a:gd name="connsiteX8" fmla="*/ 15941 w 55754"/>
                  <a:gd name="connsiteY8" fmla="*/ 1386 h 16657"/>
                  <a:gd name="connsiteX9" fmla="*/ 2949 w 55754"/>
                  <a:gd name="connsiteY9" fmla="*/ 6258 h 16657"/>
                  <a:gd name="connsiteX10" fmla="*/ 513 w 55754"/>
                  <a:gd name="connsiteY10" fmla="*/ 13516 h 16657"/>
                  <a:gd name="connsiteX11" fmla="*/ 568 w 55754"/>
                  <a:gd name="connsiteY11" fmla="*/ 13619 h 16657"/>
                  <a:gd name="connsiteX12" fmla="*/ 7995 w 55754"/>
                  <a:gd name="connsiteY12" fmla="*/ 16022 h 16657"/>
                  <a:gd name="connsiteX13" fmla="*/ 8038 w 55754"/>
                  <a:gd name="connsiteY13" fmla="*/ 16001 h 16657"/>
                  <a:gd name="connsiteX14" fmla="*/ 8579 w 55754"/>
                  <a:gd name="connsiteY14" fmla="*/ 16001 h 1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754" h="16657">
                    <a:moveTo>
                      <a:pt x="9554" y="15568"/>
                    </a:moveTo>
                    <a:cubicBezTo>
                      <a:pt x="12639" y="13545"/>
                      <a:pt x="15941" y="11874"/>
                      <a:pt x="19406" y="10588"/>
                    </a:cubicBezTo>
                    <a:cubicBezTo>
                      <a:pt x="22913" y="9378"/>
                      <a:pt x="26540" y="8578"/>
                      <a:pt x="30232" y="8206"/>
                    </a:cubicBezTo>
                    <a:cubicBezTo>
                      <a:pt x="37778" y="7527"/>
                      <a:pt x="45356" y="9232"/>
                      <a:pt x="51885" y="13078"/>
                    </a:cubicBezTo>
                    <a:lnTo>
                      <a:pt x="51885" y="13078"/>
                    </a:lnTo>
                    <a:cubicBezTo>
                      <a:pt x="53119" y="13735"/>
                      <a:pt x="54645" y="13305"/>
                      <a:pt x="55349" y="12104"/>
                    </a:cubicBezTo>
                    <a:cubicBezTo>
                      <a:pt x="55999" y="10980"/>
                      <a:pt x="55728" y="9547"/>
                      <a:pt x="54699" y="8748"/>
                    </a:cubicBezTo>
                    <a:cubicBezTo>
                      <a:pt x="47424" y="3240"/>
                      <a:pt x="38601" y="171"/>
                      <a:pt x="29474" y="-22"/>
                    </a:cubicBezTo>
                    <a:cubicBezTo>
                      <a:pt x="24927" y="-95"/>
                      <a:pt x="20380" y="378"/>
                      <a:pt x="15941" y="1386"/>
                    </a:cubicBezTo>
                    <a:cubicBezTo>
                      <a:pt x="11416" y="2433"/>
                      <a:pt x="7053" y="4071"/>
                      <a:pt x="2949" y="6258"/>
                    </a:cubicBezTo>
                    <a:cubicBezTo>
                      <a:pt x="275" y="7589"/>
                      <a:pt x="-818" y="10839"/>
                      <a:pt x="513" y="13516"/>
                    </a:cubicBezTo>
                    <a:cubicBezTo>
                      <a:pt x="535" y="13550"/>
                      <a:pt x="546" y="13585"/>
                      <a:pt x="568" y="13619"/>
                    </a:cubicBezTo>
                    <a:cubicBezTo>
                      <a:pt x="1954" y="16335"/>
                      <a:pt x="5277" y="17411"/>
                      <a:pt x="7995" y="16022"/>
                    </a:cubicBezTo>
                    <a:cubicBezTo>
                      <a:pt x="8016" y="16015"/>
                      <a:pt x="8027" y="16009"/>
                      <a:pt x="8038" y="16001"/>
                    </a:cubicBezTo>
                    <a:lnTo>
                      <a:pt x="8579" y="16001"/>
                    </a:lnTo>
                    <a:close/>
                  </a:path>
                </a:pathLst>
              </a:custGeom>
              <a:solidFill>
                <a:srgbClr val="03344D"/>
              </a:solidFill>
              <a:ln w="10819"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2CF74776-6687-6A57-431F-63C3777C577D}"/>
                  </a:ext>
                </a:extLst>
              </p:cNvPr>
              <p:cNvSpPr/>
              <p:nvPr/>
            </p:nvSpPr>
            <p:spPr>
              <a:xfrm>
                <a:off x="1620052" y="2476730"/>
                <a:ext cx="25127" cy="34809"/>
              </a:xfrm>
              <a:custGeom>
                <a:avLst/>
                <a:gdLst>
                  <a:gd name="connsiteX0" fmla="*/ 25 w 25127"/>
                  <a:gd name="connsiteY0" fmla="*/ 18404 h 34809"/>
                  <a:gd name="connsiteX1" fmla="*/ 14100 w 25127"/>
                  <a:gd name="connsiteY1" fmla="*/ 34751 h 34809"/>
                  <a:gd name="connsiteX2" fmla="*/ 24926 w 25127"/>
                  <a:gd name="connsiteY2" fmla="*/ 16347 h 34809"/>
                  <a:gd name="connsiteX3" fmla="*/ 10960 w 25127"/>
                  <a:gd name="connsiteY3" fmla="*/ -1 h 34809"/>
                  <a:gd name="connsiteX4" fmla="*/ 25 w 25127"/>
                  <a:gd name="connsiteY4" fmla="*/ 18404 h 34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27" h="34809">
                    <a:moveTo>
                      <a:pt x="25" y="18404"/>
                    </a:moveTo>
                    <a:cubicBezTo>
                      <a:pt x="783" y="28039"/>
                      <a:pt x="7171" y="35293"/>
                      <a:pt x="14100" y="34751"/>
                    </a:cubicBezTo>
                    <a:cubicBezTo>
                      <a:pt x="21028" y="34210"/>
                      <a:pt x="26009" y="25874"/>
                      <a:pt x="24926" y="16347"/>
                    </a:cubicBezTo>
                    <a:cubicBezTo>
                      <a:pt x="23843" y="6819"/>
                      <a:pt x="17889" y="-543"/>
                      <a:pt x="10960" y="-1"/>
                    </a:cubicBezTo>
                    <a:cubicBezTo>
                      <a:pt x="4031" y="540"/>
                      <a:pt x="-733" y="8876"/>
                      <a:pt x="25" y="18404"/>
                    </a:cubicBezTo>
                    <a:close/>
                  </a:path>
                </a:pathLst>
              </a:custGeom>
              <a:solidFill>
                <a:srgbClr val="03344D"/>
              </a:solidFill>
              <a:ln w="10819"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1BE13EE6-FE58-3A8F-1EAD-85807F997F28}"/>
                  </a:ext>
                </a:extLst>
              </p:cNvPr>
              <p:cNvSpPr/>
              <p:nvPr/>
            </p:nvSpPr>
            <p:spPr>
              <a:xfrm>
                <a:off x="1760484" y="2456051"/>
                <a:ext cx="25222" cy="34820"/>
              </a:xfrm>
              <a:custGeom>
                <a:avLst/>
                <a:gdLst>
                  <a:gd name="connsiteX0" fmla="*/ 120 w 25222"/>
                  <a:gd name="connsiteY0" fmla="*/ 18512 h 34820"/>
                  <a:gd name="connsiteX1" fmla="*/ 14194 w 25222"/>
                  <a:gd name="connsiteY1" fmla="*/ 34752 h 34820"/>
                  <a:gd name="connsiteX2" fmla="*/ 25020 w 25222"/>
                  <a:gd name="connsiteY2" fmla="*/ 16347 h 34820"/>
                  <a:gd name="connsiteX3" fmla="*/ 10946 w 25222"/>
                  <a:gd name="connsiteY3" fmla="*/ -1 h 34820"/>
                  <a:gd name="connsiteX4" fmla="*/ 120 w 25222"/>
                  <a:gd name="connsiteY4" fmla="*/ 18512 h 348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22" h="34820">
                    <a:moveTo>
                      <a:pt x="120" y="18512"/>
                    </a:moveTo>
                    <a:cubicBezTo>
                      <a:pt x="986" y="28040"/>
                      <a:pt x="7265" y="35401"/>
                      <a:pt x="14194" y="34752"/>
                    </a:cubicBezTo>
                    <a:cubicBezTo>
                      <a:pt x="21123" y="34102"/>
                      <a:pt x="26103" y="25982"/>
                      <a:pt x="25020" y="16347"/>
                    </a:cubicBezTo>
                    <a:cubicBezTo>
                      <a:pt x="23938" y="6712"/>
                      <a:pt x="17875" y="-542"/>
                      <a:pt x="10946" y="-1"/>
                    </a:cubicBezTo>
                    <a:cubicBezTo>
                      <a:pt x="4017" y="541"/>
                      <a:pt x="-1071" y="8877"/>
                      <a:pt x="120" y="18512"/>
                    </a:cubicBezTo>
                    <a:close/>
                  </a:path>
                </a:pathLst>
              </a:custGeom>
              <a:solidFill>
                <a:srgbClr val="03344D"/>
              </a:solidFill>
              <a:ln w="10819"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74E71878-438C-2C7C-5E5C-5537BF24D476}"/>
                  </a:ext>
                </a:extLst>
              </p:cNvPr>
              <p:cNvSpPr/>
              <p:nvPr/>
            </p:nvSpPr>
            <p:spPr>
              <a:xfrm>
                <a:off x="1365962" y="2452338"/>
                <a:ext cx="102496" cy="131660"/>
              </a:xfrm>
              <a:custGeom>
                <a:avLst/>
                <a:gdLst>
                  <a:gd name="connsiteX0" fmla="*/ 9656 w 102496"/>
                  <a:gd name="connsiteY0" fmla="*/ 85343 h 131660"/>
                  <a:gd name="connsiteX1" fmla="*/ 81002 w 102496"/>
                  <a:gd name="connsiteY1" fmla="*/ 128648 h 131660"/>
                  <a:gd name="connsiteX2" fmla="*/ 92911 w 102496"/>
                  <a:gd name="connsiteY2" fmla="*/ 46260 h 131660"/>
                  <a:gd name="connsiteX3" fmla="*/ 21457 w 102496"/>
                  <a:gd name="connsiteY3" fmla="*/ 2954 h 131660"/>
                  <a:gd name="connsiteX4" fmla="*/ 9656 w 102496"/>
                  <a:gd name="connsiteY4" fmla="*/ 85343 h 131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96" h="131660">
                    <a:moveTo>
                      <a:pt x="9656" y="85343"/>
                    </a:moveTo>
                    <a:cubicBezTo>
                      <a:pt x="26112" y="119879"/>
                      <a:pt x="58050" y="139475"/>
                      <a:pt x="81002" y="128648"/>
                    </a:cubicBezTo>
                    <a:cubicBezTo>
                      <a:pt x="103954" y="117822"/>
                      <a:pt x="109367" y="80796"/>
                      <a:pt x="92911" y="46260"/>
                    </a:cubicBezTo>
                    <a:cubicBezTo>
                      <a:pt x="76455" y="11723"/>
                      <a:pt x="44409" y="-7872"/>
                      <a:pt x="21457" y="2954"/>
                    </a:cubicBezTo>
                    <a:cubicBezTo>
                      <a:pt x="-1495" y="13780"/>
                      <a:pt x="-7125" y="50265"/>
                      <a:pt x="9656" y="85343"/>
                    </a:cubicBezTo>
                    <a:close/>
                  </a:path>
                </a:pathLst>
              </a:custGeom>
              <a:solidFill>
                <a:srgbClr val="F8A28F"/>
              </a:solidFill>
              <a:ln w="10819"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C55314BD-05B4-FB13-B097-0F5E20CBB411}"/>
                  </a:ext>
                </a:extLst>
              </p:cNvPr>
              <p:cNvSpPr/>
              <p:nvPr/>
            </p:nvSpPr>
            <p:spPr>
              <a:xfrm>
                <a:off x="1346998" y="2135868"/>
                <a:ext cx="475473" cy="613172"/>
              </a:xfrm>
              <a:custGeom>
                <a:avLst/>
                <a:gdLst>
                  <a:gd name="connsiteX0" fmla="*/ 46159 w 475473"/>
                  <a:gd name="connsiteY0" fmla="*/ 270814 h 613172"/>
                  <a:gd name="connsiteX1" fmla="*/ 44751 w 475473"/>
                  <a:gd name="connsiteY1" fmla="*/ 267458 h 613172"/>
                  <a:gd name="connsiteX2" fmla="*/ 86433 w 475473"/>
                  <a:gd name="connsiteY2" fmla="*/ 37506 h 613172"/>
                  <a:gd name="connsiteX3" fmla="*/ 475099 w 475473"/>
                  <a:gd name="connsiteY3" fmla="*/ 250785 h 613172"/>
                  <a:gd name="connsiteX4" fmla="*/ 369650 w 475473"/>
                  <a:gd name="connsiteY4" fmla="*/ 168505 h 613172"/>
                  <a:gd name="connsiteX5" fmla="*/ 189608 w 475473"/>
                  <a:gd name="connsiteY5" fmla="*/ 278068 h 613172"/>
                  <a:gd name="connsiteX6" fmla="*/ 220896 w 475473"/>
                  <a:gd name="connsiteY6" fmla="*/ 613144 h 613172"/>
                  <a:gd name="connsiteX7" fmla="*/ 10756 w 475473"/>
                  <a:gd name="connsiteY7" fmla="*/ 418269 h 613172"/>
                  <a:gd name="connsiteX8" fmla="*/ 46159 w 475473"/>
                  <a:gd name="connsiteY8" fmla="*/ 270814 h 61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473" h="613172">
                    <a:moveTo>
                      <a:pt x="46159" y="270814"/>
                    </a:moveTo>
                    <a:cubicBezTo>
                      <a:pt x="46159" y="269731"/>
                      <a:pt x="45184" y="268649"/>
                      <a:pt x="44751" y="267458"/>
                    </a:cubicBezTo>
                    <a:cubicBezTo>
                      <a:pt x="19526" y="193514"/>
                      <a:pt x="43235" y="78538"/>
                      <a:pt x="86433" y="37506"/>
                    </a:cubicBezTo>
                    <a:cubicBezTo>
                      <a:pt x="164274" y="-36438"/>
                      <a:pt x="487008" y="-18466"/>
                      <a:pt x="475099" y="250785"/>
                    </a:cubicBezTo>
                    <a:cubicBezTo>
                      <a:pt x="475099" y="250785"/>
                      <a:pt x="428979" y="164824"/>
                      <a:pt x="369650" y="168505"/>
                    </a:cubicBezTo>
                    <a:cubicBezTo>
                      <a:pt x="322555" y="171428"/>
                      <a:pt x="260629" y="196654"/>
                      <a:pt x="189608" y="278068"/>
                    </a:cubicBezTo>
                    <a:cubicBezTo>
                      <a:pt x="152582" y="313470"/>
                      <a:pt x="142405" y="448366"/>
                      <a:pt x="220896" y="613144"/>
                    </a:cubicBezTo>
                    <a:cubicBezTo>
                      <a:pt x="220896" y="613144"/>
                      <a:pt x="60882" y="559878"/>
                      <a:pt x="10756" y="418269"/>
                    </a:cubicBezTo>
                    <a:cubicBezTo>
                      <a:pt x="-14253" y="346599"/>
                      <a:pt x="6859" y="295823"/>
                      <a:pt x="46159" y="270814"/>
                    </a:cubicBezTo>
                    <a:close/>
                  </a:path>
                </a:pathLst>
              </a:custGeom>
              <a:solidFill>
                <a:srgbClr val="FFFFFE"/>
              </a:solidFill>
              <a:ln w="10819"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25A12E92-22D5-ACE8-41BA-C0A5252B5A3D}"/>
                  </a:ext>
                </a:extLst>
              </p:cNvPr>
              <p:cNvSpPr/>
              <p:nvPr/>
            </p:nvSpPr>
            <p:spPr>
              <a:xfrm>
                <a:off x="1260696" y="2280692"/>
                <a:ext cx="457006" cy="680011"/>
              </a:xfrm>
              <a:custGeom>
                <a:avLst/>
                <a:gdLst>
                  <a:gd name="connsiteX0" fmla="*/ 62739 w 457006"/>
                  <a:gd name="connsiteY0" fmla="*/ 156412 h 680011"/>
                  <a:gd name="connsiteX1" fmla="*/ 85041 w 457006"/>
                  <a:gd name="connsiteY1" fmla="*/ 83009 h 680011"/>
                  <a:gd name="connsiteX2" fmla="*/ 94135 w 457006"/>
                  <a:gd name="connsiteY2" fmla="*/ 61356 h 680011"/>
                  <a:gd name="connsiteX3" fmla="*/ 101497 w 457006"/>
                  <a:gd name="connsiteY3" fmla="*/ 47932 h 680011"/>
                  <a:gd name="connsiteX4" fmla="*/ 102255 w 457006"/>
                  <a:gd name="connsiteY4" fmla="*/ 43276 h 680011"/>
                  <a:gd name="connsiteX5" fmla="*/ 123908 w 457006"/>
                  <a:gd name="connsiteY5" fmla="*/ -29 h 680011"/>
                  <a:gd name="connsiteX6" fmla="*/ 134734 w 457006"/>
                  <a:gd name="connsiteY6" fmla="*/ 70775 h 680011"/>
                  <a:gd name="connsiteX7" fmla="*/ 171544 w 457006"/>
                  <a:gd name="connsiteY7" fmla="*/ 80735 h 680011"/>
                  <a:gd name="connsiteX8" fmla="*/ 191031 w 457006"/>
                  <a:gd name="connsiteY8" fmla="*/ 53778 h 680011"/>
                  <a:gd name="connsiteX9" fmla="*/ 189949 w 457006"/>
                  <a:gd name="connsiteY9" fmla="*/ 230572 h 680011"/>
                  <a:gd name="connsiteX10" fmla="*/ 291608 w 457006"/>
                  <a:gd name="connsiteY10" fmla="*/ 484884 h 680011"/>
                  <a:gd name="connsiteX11" fmla="*/ 368151 w 457006"/>
                  <a:gd name="connsiteY11" fmla="*/ 578098 h 680011"/>
                  <a:gd name="connsiteX12" fmla="*/ 456819 w 457006"/>
                  <a:gd name="connsiteY12" fmla="*/ 656157 h 680011"/>
                  <a:gd name="connsiteX13" fmla="*/ 318891 w 457006"/>
                  <a:gd name="connsiteY13" fmla="*/ 659296 h 680011"/>
                  <a:gd name="connsiteX14" fmla="*/ 141771 w 457006"/>
                  <a:gd name="connsiteY14" fmla="*/ 631039 h 680011"/>
                  <a:gd name="connsiteX15" fmla="*/ 98595 w 457006"/>
                  <a:gd name="connsiteY15" fmla="*/ 630909 h 680011"/>
                  <a:gd name="connsiteX16" fmla="*/ 98466 w 457006"/>
                  <a:gd name="connsiteY16" fmla="*/ 631039 h 680011"/>
                  <a:gd name="connsiteX17" fmla="*/ -54 w 457006"/>
                  <a:gd name="connsiteY17" fmla="*/ 640891 h 680011"/>
                  <a:gd name="connsiteX18" fmla="*/ 25713 w 457006"/>
                  <a:gd name="connsiteY18" fmla="*/ 627791 h 680011"/>
                  <a:gd name="connsiteX19" fmla="*/ 62739 w 457006"/>
                  <a:gd name="connsiteY19" fmla="*/ 156412 h 680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006" h="680011">
                    <a:moveTo>
                      <a:pt x="62739" y="156412"/>
                    </a:moveTo>
                    <a:cubicBezTo>
                      <a:pt x="68377" y="131434"/>
                      <a:pt x="75831" y="106902"/>
                      <a:pt x="85041" y="83009"/>
                    </a:cubicBezTo>
                    <a:cubicBezTo>
                      <a:pt x="87964" y="75755"/>
                      <a:pt x="91104" y="68718"/>
                      <a:pt x="94135" y="61356"/>
                    </a:cubicBezTo>
                    <a:cubicBezTo>
                      <a:pt x="98261" y="58025"/>
                      <a:pt x="100906" y="53201"/>
                      <a:pt x="101497" y="47932"/>
                    </a:cubicBezTo>
                    <a:cubicBezTo>
                      <a:pt x="101497" y="46308"/>
                      <a:pt x="101497" y="44792"/>
                      <a:pt x="102255" y="43276"/>
                    </a:cubicBezTo>
                    <a:cubicBezTo>
                      <a:pt x="108968" y="28661"/>
                      <a:pt x="116005" y="14262"/>
                      <a:pt x="123908" y="-29"/>
                    </a:cubicBezTo>
                    <a:cubicBezTo>
                      <a:pt x="129740" y="23178"/>
                      <a:pt x="133365" y="46886"/>
                      <a:pt x="134734" y="70775"/>
                    </a:cubicBezTo>
                    <a:cubicBezTo>
                      <a:pt x="135492" y="89397"/>
                      <a:pt x="161909" y="98815"/>
                      <a:pt x="171544" y="80735"/>
                    </a:cubicBezTo>
                    <a:cubicBezTo>
                      <a:pt x="176925" y="70993"/>
                      <a:pt x="183464" y="61941"/>
                      <a:pt x="191031" y="53778"/>
                    </a:cubicBezTo>
                    <a:cubicBezTo>
                      <a:pt x="183150" y="112423"/>
                      <a:pt x="182782" y="171835"/>
                      <a:pt x="189949" y="230572"/>
                    </a:cubicBezTo>
                    <a:cubicBezTo>
                      <a:pt x="202940" y="326710"/>
                      <a:pt x="228058" y="418626"/>
                      <a:pt x="291608" y="484884"/>
                    </a:cubicBezTo>
                    <a:cubicBezTo>
                      <a:pt x="314452" y="518229"/>
                      <a:pt x="347905" y="543129"/>
                      <a:pt x="368151" y="578098"/>
                    </a:cubicBezTo>
                    <a:cubicBezTo>
                      <a:pt x="387313" y="610578"/>
                      <a:pt x="460500" y="623353"/>
                      <a:pt x="456819" y="656157"/>
                    </a:cubicBezTo>
                    <a:cubicBezTo>
                      <a:pt x="367934" y="679974"/>
                      <a:pt x="351695" y="652476"/>
                      <a:pt x="318891" y="659296"/>
                    </a:cubicBezTo>
                    <a:cubicBezTo>
                      <a:pt x="242348" y="675103"/>
                      <a:pt x="201858" y="708015"/>
                      <a:pt x="141771" y="631039"/>
                    </a:cubicBezTo>
                    <a:cubicBezTo>
                      <a:pt x="129884" y="619076"/>
                      <a:pt x="110554" y="619022"/>
                      <a:pt x="98595" y="630909"/>
                    </a:cubicBezTo>
                    <a:cubicBezTo>
                      <a:pt x="98552" y="630953"/>
                      <a:pt x="98509" y="630996"/>
                      <a:pt x="98466" y="631039"/>
                    </a:cubicBezTo>
                    <a:cubicBezTo>
                      <a:pt x="66745" y="667308"/>
                      <a:pt x="33508" y="664818"/>
                      <a:pt x="-54" y="640891"/>
                    </a:cubicBezTo>
                    <a:lnTo>
                      <a:pt x="25713" y="627791"/>
                    </a:lnTo>
                    <a:cubicBezTo>
                      <a:pt x="165481" y="555363"/>
                      <a:pt x="53970" y="411264"/>
                      <a:pt x="62739" y="156412"/>
                    </a:cubicBezTo>
                    <a:close/>
                  </a:path>
                </a:pathLst>
              </a:custGeom>
              <a:solidFill>
                <a:srgbClr val="BEC9E8"/>
              </a:solidFill>
              <a:ln w="10819"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F2F89588-59BD-8F34-A9EE-0B3D74D66369}"/>
                  </a:ext>
                </a:extLst>
              </p:cNvPr>
              <p:cNvSpPr/>
              <p:nvPr/>
            </p:nvSpPr>
            <p:spPr>
              <a:xfrm>
                <a:off x="1521394" y="2755861"/>
                <a:ext cx="233091" cy="115022"/>
              </a:xfrm>
              <a:custGeom>
                <a:avLst/>
                <a:gdLst>
                  <a:gd name="connsiteX0" fmla="*/ 233038 w 233091"/>
                  <a:gd name="connsiteY0" fmla="*/ 65578 h 115022"/>
                  <a:gd name="connsiteX1" fmla="*/ -54 w 233091"/>
                  <a:gd name="connsiteY1" fmla="*/ -29 h 115022"/>
                  <a:gd name="connsiteX2" fmla="*/ 35565 w 233091"/>
                  <a:gd name="connsiteY2" fmla="*/ 108234 h 115022"/>
                  <a:gd name="connsiteX3" fmla="*/ 233038 w 233091"/>
                  <a:gd name="connsiteY3" fmla="*/ 65578 h 115022"/>
                </a:gdLst>
                <a:ahLst/>
                <a:cxnLst>
                  <a:cxn ang="0">
                    <a:pos x="connsiteX0" y="connsiteY0"/>
                  </a:cxn>
                  <a:cxn ang="0">
                    <a:pos x="connsiteX1" y="connsiteY1"/>
                  </a:cxn>
                  <a:cxn ang="0">
                    <a:pos x="connsiteX2" y="connsiteY2"/>
                  </a:cxn>
                  <a:cxn ang="0">
                    <a:pos x="connsiteX3" y="connsiteY3"/>
                  </a:cxn>
                </a:cxnLst>
                <a:rect l="l" t="t" r="r" b="b"/>
                <a:pathLst>
                  <a:path w="233091" h="115022">
                    <a:moveTo>
                      <a:pt x="233038" y="65578"/>
                    </a:moveTo>
                    <a:cubicBezTo>
                      <a:pt x="233038" y="65578"/>
                      <a:pt x="116438" y="104337"/>
                      <a:pt x="-54" y="-29"/>
                    </a:cubicBezTo>
                    <a:lnTo>
                      <a:pt x="35565" y="108234"/>
                    </a:lnTo>
                    <a:cubicBezTo>
                      <a:pt x="35565" y="108234"/>
                      <a:pt x="179014" y="140064"/>
                      <a:pt x="233038" y="65578"/>
                    </a:cubicBezTo>
                    <a:close/>
                  </a:path>
                </a:pathLst>
              </a:custGeom>
              <a:solidFill>
                <a:srgbClr val="BEC9E8"/>
              </a:solidFill>
              <a:ln w="10819"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10A594B7-E24F-B11B-D771-5B748E3482B8}"/>
                  </a:ext>
                </a:extLst>
              </p:cNvPr>
              <p:cNvSpPr/>
              <p:nvPr/>
            </p:nvSpPr>
            <p:spPr>
              <a:xfrm>
                <a:off x="1385307" y="2170501"/>
                <a:ext cx="272066" cy="216181"/>
              </a:xfrm>
              <a:custGeom>
                <a:avLst/>
                <a:gdLst>
                  <a:gd name="connsiteX0" fmla="*/ 272013 w 272066"/>
                  <a:gd name="connsiteY0" fmla="*/ 3739 h 216181"/>
                  <a:gd name="connsiteX1" fmla="*/ 60899 w 272066"/>
                  <a:gd name="connsiteY1" fmla="*/ 211497 h 216181"/>
                  <a:gd name="connsiteX2" fmla="*/ -54 w 272066"/>
                  <a:gd name="connsiteY2" fmla="*/ 216152 h 216181"/>
                  <a:gd name="connsiteX3" fmla="*/ 272013 w 272066"/>
                  <a:gd name="connsiteY3" fmla="*/ 3739 h 216181"/>
                </a:gdLst>
                <a:ahLst/>
                <a:cxnLst>
                  <a:cxn ang="0">
                    <a:pos x="connsiteX0" y="connsiteY0"/>
                  </a:cxn>
                  <a:cxn ang="0">
                    <a:pos x="connsiteX1" y="connsiteY1"/>
                  </a:cxn>
                  <a:cxn ang="0">
                    <a:pos x="connsiteX2" y="connsiteY2"/>
                  </a:cxn>
                  <a:cxn ang="0">
                    <a:pos x="connsiteX3" y="connsiteY3"/>
                  </a:cxn>
                </a:cxnLst>
                <a:rect l="l" t="t" r="r" b="b"/>
                <a:pathLst>
                  <a:path w="272066" h="216181">
                    <a:moveTo>
                      <a:pt x="272013" y="3739"/>
                    </a:moveTo>
                    <a:cubicBezTo>
                      <a:pt x="272013" y="3739"/>
                      <a:pt x="103338" y="10560"/>
                      <a:pt x="60899" y="211497"/>
                    </a:cubicBezTo>
                    <a:lnTo>
                      <a:pt x="-54" y="216152"/>
                    </a:lnTo>
                    <a:cubicBezTo>
                      <a:pt x="-54" y="216152"/>
                      <a:pt x="82660" y="-33395"/>
                      <a:pt x="272013" y="3739"/>
                    </a:cubicBezTo>
                    <a:close/>
                  </a:path>
                </a:pathLst>
              </a:custGeom>
              <a:solidFill>
                <a:srgbClr val="BEC9E8"/>
              </a:solidFill>
              <a:ln w="10819" cap="flat">
                <a:noFill/>
                <a:prstDash val="solid"/>
                <a:miter/>
              </a:ln>
            </p:spPr>
            <p:txBody>
              <a:bodyPr rtlCol="0" anchor="ctr"/>
              <a:lstStyle/>
              <a:p>
                <a:endParaRPr lang="en-US"/>
              </a:p>
            </p:txBody>
          </p:sp>
        </p:grpSp>
      </p:grpSp>
      <p:grpSp>
        <p:nvGrpSpPr>
          <p:cNvPr id="71" name="Group 70">
            <a:extLst>
              <a:ext uri="{FF2B5EF4-FFF2-40B4-BE49-F238E27FC236}">
                <a16:creationId xmlns:a16="http://schemas.microsoft.com/office/drawing/2014/main" id="{4AC066D5-53D7-8A4B-0456-8B68824681C0}"/>
              </a:ext>
            </a:extLst>
          </p:cNvPr>
          <p:cNvGrpSpPr/>
          <p:nvPr/>
        </p:nvGrpSpPr>
        <p:grpSpPr>
          <a:xfrm>
            <a:off x="10731343" y="3252474"/>
            <a:ext cx="1071412" cy="1160324"/>
            <a:chOff x="10731343" y="3252474"/>
            <a:chExt cx="1071412" cy="1160324"/>
          </a:xfrm>
        </p:grpSpPr>
        <p:sp>
          <p:nvSpPr>
            <p:cNvPr id="191" name="Google Shape;2869;p58">
              <a:extLst>
                <a:ext uri="{FF2B5EF4-FFF2-40B4-BE49-F238E27FC236}">
                  <a16:creationId xmlns:a16="http://schemas.microsoft.com/office/drawing/2014/main" id="{1ED28B95-0A74-929A-C694-62B18E0DA4D1}"/>
                </a:ext>
              </a:extLst>
            </p:cNvPr>
            <p:cNvSpPr/>
            <p:nvPr/>
          </p:nvSpPr>
          <p:spPr>
            <a:xfrm>
              <a:off x="10731343" y="3252474"/>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bg1"/>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192" name="Google Shape;1186;p76">
              <a:extLst>
                <a:ext uri="{FF2B5EF4-FFF2-40B4-BE49-F238E27FC236}">
                  <a16:creationId xmlns:a16="http://schemas.microsoft.com/office/drawing/2014/main" id="{350C3282-D8A5-28B1-1728-FF176151D453}"/>
                </a:ext>
              </a:extLst>
            </p:cNvPr>
            <p:cNvGrpSpPr/>
            <p:nvPr/>
          </p:nvGrpSpPr>
          <p:grpSpPr>
            <a:xfrm>
              <a:off x="10997113" y="3513987"/>
              <a:ext cx="555045" cy="591149"/>
              <a:chOff x="6188425" y="1239800"/>
              <a:chExt cx="412775" cy="439625"/>
            </a:xfrm>
            <a:solidFill>
              <a:schemeClr val="bg1"/>
            </a:solidFill>
          </p:grpSpPr>
          <p:sp>
            <p:nvSpPr>
              <p:cNvPr id="193" name="Google Shape;1187;p76">
                <a:extLst>
                  <a:ext uri="{FF2B5EF4-FFF2-40B4-BE49-F238E27FC236}">
                    <a16:creationId xmlns:a16="http://schemas.microsoft.com/office/drawing/2014/main" id="{BD0B793B-67A5-0C54-5A05-C67B02925CD5}"/>
                  </a:ext>
                </a:extLst>
              </p:cNvPr>
              <p:cNvSpPr/>
              <p:nvPr/>
            </p:nvSpPr>
            <p:spPr>
              <a:xfrm>
                <a:off x="6188425" y="1312925"/>
                <a:ext cx="412775" cy="366500"/>
              </a:xfrm>
              <a:custGeom>
                <a:avLst/>
                <a:gdLst/>
                <a:ahLst/>
                <a:cxnLst/>
                <a:rect l="l" t="t" r="r" b="b"/>
                <a:pathLst>
                  <a:path w="16511" h="14660" extrusionOk="0">
                    <a:moveTo>
                      <a:pt x="3972" y="525"/>
                    </a:moveTo>
                    <a:cubicBezTo>
                      <a:pt x="4296" y="525"/>
                      <a:pt x="4621" y="538"/>
                      <a:pt x="4945" y="577"/>
                    </a:cubicBezTo>
                    <a:cubicBezTo>
                      <a:pt x="6814" y="771"/>
                      <a:pt x="7775" y="1641"/>
                      <a:pt x="8009" y="1888"/>
                    </a:cubicBezTo>
                    <a:lnTo>
                      <a:pt x="8009" y="9299"/>
                    </a:lnTo>
                    <a:cubicBezTo>
                      <a:pt x="7217" y="8468"/>
                      <a:pt x="6140" y="7949"/>
                      <a:pt x="4997" y="7845"/>
                    </a:cubicBezTo>
                    <a:cubicBezTo>
                      <a:pt x="4807" y="7825"/>
                      <a:pt x="4627" y="7816"/>
                      <a:pt x="4455" y="7816"/>
                    </a:cubicBezTo>
                    <a:cubicBezTo>
                      <a:pt x="3060" y="7816"/>
                      <a:pt x="2281" y="8424"/>
                      <a:pt x="1934" y="8806"/>
                    </a:cubicBezTo>
                    <a:lnTo>
                      <a:pt x="1934" y="1213"/>
                    </a:lnTo>
                    <a:cubicBezTo>
                      <a:pt x="1934" y="1096"/>
                      <a:pt x="1986" y="992"/>
                      <a:pt x="2077" y="927"/>
                    </a:cubicBezTo>
                    <a:lnTo>
                      <a:pt x="2064" y="927"/>
                    </a:lnTo>
                    <a:cubicBezTo>
                      <a:pt x="2349" y="706"/>
                      <a:pt x="2985" y="525"/>
                      <a:pt x="3972" y="525"/>
                    </a:cubicBezTo>
                    <a:close/>
                    <a:moveTo>
                      <a:pt x="12569" y="520"/>
                    </a:moveTo>
                    <a:cubicBezTo>
                      <a:pt x="13546" y="520"/>
                      <a:pt x="14168" y="708"/>
                      <a:pt x="14447" y="927"/>
                    </a:cubicBezTo>
                    <a:cubicBezTo>
                      <a:pt x="14537" y="992"/>
                      <a:pt x="14589" y="1096"/>
                      <a:pt x="14589" y="1213"/>
                    </a:cubicBezTo>
                    <a:lnTo>
                      <a:pt x="14589" y="8806"/>
                    </a:lnTo>
                    <a:cubicBezTo>
                      <a:pt x="14243" y="8424"/>
                      <a:pt x="13463" y="7816"/>
                      <a:pt x="12068" y="7816"/>
                    </a:cubicBezTo>
                    <a:cubicBezTo>
                      <a:pt x="11897" y="7816"/>
                      <a:pt x="11716" y="7825"/>
                      <a:pt x="11526" y="7845"/>
                    </a:cubicBezTo>
                    <a:cubicBezTo>
                      <a:pt x="10371" y="7949"/>
                      <a:pt x="9307" y="8468"/>
                      <a:pt x="8515" y="9299"/>
                    </a:cubicBezTo>
                    <a:lnTo>
                      <a:pt x="8515" y="1888"/>
                    </a:lnTo>
                    <a:cubicBezTo>
                      <a:pt x="8748" y="1641"/>
                      <a:pt x="9696" y="771"/>
                      <a:pt x="11578" y="577"/>
                    </a:cubicBezTo>
                    <a:cubicBezTo>
                      <a:pt x="11942" y="537"/>
                      <a:pt x="12272" y="520"/>
                      <a:pt x="12569" y="520"/>
                    </a:cubicBezTo>
                    <a:close/>
                    <a:moveTo>
                      <a:pt x="4478" y="8329"/>
                    </a:moveTo>
                    <a:cubicBezTo>
                      <a:pt x="4621" y="8329"/>
                      <a:pt x="4773" y="8336"/>
                      <a:pt x="4932" y="8351"/>
                    </a:cubicBezTo>
                    <a:cubicBezTo>
                      <a:pt x="5802" y="8442"/>
                      <a:pt x="6633" y="8780"/>
                      <a:pt x="7295" y="9351"/>
                    </a:cubicBezTo>
                    <a:cubicBezTo>
                      <a:pt x="7438" y="9468"/>
                      <a:pt x="7554" y="9585"/>
                      <a:pt x="7684" y="9714"/>
                    </a:cubicBezTo>
                    <a:lnTo>
                      <a:pt x="2427" y="9026"/>
                    </a:lnTo>
                    <a:cubicBezTo>
                      <a:pt x="2748" y="8728"/>
                      <a:pt x="3393" y="8329"/>
                      <a:pt x="4478" y="8329"/>
                    </a:cubicBezTo>
                    <a:close/>
                    <a:moveTo>
                      <a:pt x="12058" y="8325"/>
                    </a:moveTo>
                    <a:cubicBezTo>
                      <a:pt x="13136" y="8325"/>
                      <a:pt x="13759" y="8728"/>
                      <a:pt x="14083" y="9026"/>
                    </a:cubicBezTo>
                    <a:lnTo>
                      <a:pt x="8839" y="9714"/>
                    </a:lnTo>
                    <a:cubicBezTo>
                      <a:pt x="8956" y="9585"/>
                      <a:pt x="9086" y="9468"/>
                      <a:pt x="9216" y="9351"/>
                    </a:cubicBezTo>
                    <a:cubicBezTo>
                      <a:pt x="9878" y="8780"/>
                      <a:pt x="10708" y="8442"/>
                      <a:pt x="11578" y="8351"/>
                    </a:cubicBezTo>
                    <a:cubicBezTo>
                      <a:pt x="11734" y="8338"/>
                      <a:pt x="11903" y="8325"/>
                      <a:pt x="12058" y="8325"/>
                    </a:cubicBezTo>
                    <a:close/>
                    <a:moveTo>
                      <a:pt x="992" y="2294"/>
                    </a:moveTo>
                    <a:cubicBezTo>
                      <a:pt x="1136" y="2294"/>
                      <a:pt x="1287" y="2328"/>
                      <a:pt x="1415" y="2342"/>
                    </a:cubicBezTo>
                    <a:lnTo>
                      <a:pt x="1415" y="8948"/>
                    </a:lnTo>
                    <a:cubicBezTo>
                      <a:pt x="1415" y="9221"/>
                      <a:pt x="1610" y="9455"/>
                      <a:pt x="1895" y="9481"/>
                    </a:cubicBezTo>
                    <a:lnTo>
                      <a:pt x="7996" y="10285"/>
                    </a:lnTo>
                    <a:lnTo>
                      <a:pt x="7996" y="11051"/>
                    </a:lnTo>
                    <a:cubicBezTo>
                      <a:pt x="7983" y="11239"/>
                      <a:pt x="8119" y="11334"/>
                      <a:pt x="8255" y="11334"/>
                    </a:cubicBezTo>
                    <a:cubicBezTo>
                      <a:pt x="8392" y="11334"/>
                      <a:pt x="8528" y="11239"/>
                      <a:pt x="8515" y="11051"/>
                    </a:cubicBezTo>
                    <a:lnTo>
                      <a:pt x="8515" y="10272"/>
                    </a:lnTo>
                    <a:lnTo>
                      <a:pt x="14628" y="9481"/>
                    </a:lnTo>
                    <a:cubicBezTo>
                      <a:pt x="14901" y="9442"/>
                      <a:pt x="15096" y="9208"/>
                      <a:pt x="15096" y="8936"/>
                    </a:cubicBezTo>
                    <a:lnTo>
                      <a:pt x="15096" y="2355"/>
                    </a:lnTo>
                    <a:cubicBezTo>
                      <a:pt x="15213" y="2337"/>
                      <a:pt x="15360" y="2314"/>
                      <a:pt x="15500" y="2314"/>
                    </a:cubicBezTo>
                    <a:cubicBezTo>
                      <a:pt x="15762" y="2314"/>
                      <a:pt x="16004" y="2393"/>
                      <a:pt x="16004" y="2731"/>
                    </a:cubicBezTo>
                    <a:lnTo>
                      <a:pt x="16004" y="10324"/>
                    </a:lnTo>
                    <a:cubicBezTo>
                      <a:pt x="16004" y="10545"/>
                      <a:pt x="15835" y="10727"/>
                      <a:pt x="15615" y="10753"/>
                    </a:cubicBezTo>
                    <a:lnTo>
                      <a:pt x="8645" y="11661"/>
                    </a:lnTo>
                    <a:cubicBezTo>
                      <a:pt x="8515" y="11681"/>
                      <a:pt x="8385" y="11690"/>
                      <a:pt x="8257" y="11690"/>
                    </a:cubicBezTo>
                    <a:cubicBezTo>
                      <a:pt x="8129" y="11690"/>
                      <a:pt x="8002" y="11681"/>
                      <a:pt x="7879" y="11661"/>
                    </a:cubicBezTo>
                    <a:lnTo>
                      <a:pt x="896" y="10753"/>
                    </a:lnTo>
                    <a:cubicBezTo>
                      <a:pt x="688" y="10727"/>
                      <a:pt x="519" y="10545"/>
                      <a:pt x="519" y="10324"/>
                    </a:cubicBezTo>
                    <a:lnTo>
                      <a:pt x="519" y="2731"/>
                    </a:lnTo>
                    <a:cubicBezTo>
                      <a:pt x="519" y="2601"/>
                      <a:pt x="571" y="2485"/>
                      <a:pt x="662" y="2407"/>
                    </a:cubicBezTo>
                    <a:lnTo>
                      <a:pt x="662" y="2394"/>
                    </a:lnTo>
                    <a:cubicBezTo>
                      <a:pt x="756" y="2317"/>
                      <a:pt x="872" y="2294"/>
                      <a:pt x="992" y="2294"/>
                    </a:cubicBezTo>
                    <a:close/>
                    <a:moveTo>
                      <a:pt x="519" y="11168"/>
                    </a:moveTo>
                    <a:cubicBezTo>
                      <a:pt x="623" y="11220"/>
                      <a:pt x="727" y="11246"/>
                      <a:pt x="831" y="11272"/>
                    </a:cubicBezTo>
                    <a:lnTo>
                      <a:pt x="7814" y="12167"/>
                    </a:lnTo>
                    <a:cubicBezTo>
                      <a:pt x="7963" y="12193"/>
                      <a:pt x="8112" y="12206"/>
                      <a:pt x="8262" y="12206"/>
                    </a:cubicBezTo>
                    <a:cubicBezTo>
                      <a:pt x="8411" y="12206"/>
                      <a:pt x="8560" y="12193"/>
                      <a:pt x="8710" y="12167"/>
                    </a:cubicBezTo>
                    <a:lnTo>
                      <a:pt x="15693" y="11272"/>
                    </a:lnTo>
                    <a:cubicBezTo>
                      <a:pt x="15796" y="11246"/>
                      <a:pt x="15900" y="11220"/>
                      <a:pt x="16004" y="11168"/>
                    </a:cubicBezTo>
                    <a:lnTo>
                      <a:pt x="16004" y="11168"/>
                    </a:lnTo>
                    <a:cubicBezTo>
                      <a:pt x="16030" y="11441"/>
                      <a:pt x="15939" y="11752"/>
                      <a:pt x="15615" y="11804"/>
                    </a:cubicBezTo>
                    <a:lnTo>
                      <a:pt x="8645" y="12700"/>
                    </a:lnTo>
                    <a:cubicBezTo>
                      <a:pt x="8515" y="12719"/>
                      <a:pt x="8385" y="12729"/>
                      <a:pt x="8257" y="12729"/>
                    </a:cubicBezTo>
                    <a:cubicBezTo>
                      <a:pt x="8129" y="12729"/>
                      <a:pt x="8002" y="12719"/>
                      <a:pt x="7879" y="12700"/>
                    </a:cubicBezTo>
                    <a:lnTo>
                      <a:pt x="896" y="11804"/>
                    </a:lnTo>
                    <a:cubicBezTo>
                      <a:pt x="597" y="11765"/>
                      <a:pt x="480" y="11441"/>
                      <a:pt x="519" y="11168"/>
                    </a:cubicBezTo>
                    <a:close/>
                    <a:moveTo>
                      <a:pt x="3673" y="12674"/>
                    </a:moveTo>
                    <a:lnTo>
                      <a:pt x="5036" y="12855"/>
                    </a:lnTo>
                    <a:lnTo>
                      <a:pt x="4465" y="14101"/>
                    </a:lnTo>
                    <a:cubicBezTo>
                      <a:pt x="4452" y="14127"/>
                      <a:pt x="4439" y="14140"/>
                      <a:pt x="4413" y="14140"/>
                    </a:cubicBezTo>
                    <a:lnTo>
                      <a:pt x="3089" y="14140"/>
                    </a:lnTo>
                    <a:cubicBezTo>
                      <a:pt x="3050" y="14140"/>
                      <a:pt x="3024" y="14101"/>
                      <a:pt x="3037" y="14063"/>
                    </a:cubicBezTo>
                    <a:lnTo>
                      <a:pt x="3673" y="12674"/>
                    </a:lnTo>
                    <a:close/>
                    <a:moveTo>
                      <a:pt x="3958" y="0"/>
                    </a:moveTo>
                    <a:cubicBezTo>
                      <a:pt x="2972" y="0"/>
                      <a:pt x="2193" y="176"/>
                      <a:pt x="1752" y="499"/>
                    </a:cubicBezTo>
                    <a:cubicBezTo>
                      <a:pt x="1545" y="667"/>
                      <a:pt x="1415" y="927"/>
                      <a:pt x="1415" y="1200"/>
                    </a:cubicBezTo>
                    <a:lnTo>
                      <a:pt x="1415" y="1823"/>
                    </a:lnTo>
                    <a:cubicBezTo>
                      <a:pt x="1311" y="1806"/>
                      <a:pt x="1204" y="1797"/>
                      <a:pt x="1097" y="1797"/>
                    </a:cubicBezTo>
                    <a:cubicBezTo>
                      <a:pt x="540" y="1797"/>
                      <a:pt x="0" y="2043"/>
                      <a:pt x="0" y="2718"/>
                    </a:cubicBezTo>
                    <a:lnTo>
                      <a:pt x="0" y="11363"/>
                    </a:lnTo>
                    <a:cubicBezTo>
                      <a:pt x="0" y="11843"/>
                      <a:pt x="351" y="12245"/>
                      <a:pt x="818" y="12310"/>
                    </a:cubicBezTo>
                    <a:lnTo>
                      <a:pt x="3141" y="12609"/>
                    </a:lnTo>
                    <a:lnTo>
                      <a:pt x="2570" y="13855"/>
                    </a:lnTo>
                    <a:cubicBezTo>
                      <a:pt x="2401" y="14231"/>
                      <a:pt x="2674" y="14647"/>
                      <a:pt x="3089" y="14660"/>
                    </a:cubicBezTo>
                    <a:lnTo>
                      <a:pt x="4413" y="14660"/>
                    </a:lnTo>
                    <a:cubicBezTo>
                      <a:pt x="4634" y="14660"/>
                      <a:pt x="4829" y="14530"/>
                      <a:pt x="4932" y="14335"/>
                    </a:cubicBezTo>
                    <a:lnTo>
                      <a:pt x="5581" y="12933"/>
                    </a:lnTo>
                    <a:lnTo>
                      <a:pt x="7814" y="13232"/>
                    </a:lnTo>
                    <a:cubicBezTo>
                      <a:pt x="7963" y="13251"/>
                      <a:pt x="8112" y="13261"/>
                      <a:pt x="8262" y="13261"/>
                    </a:cubicBezTo>
                    <a:cubicBezTo>
                      <a:pt x="8411" y="13261"/>
                      <a:pt x="8560" y="13251"/>
                      <a:pt x="8710" y="13232"/>
                    </a:cubicBezTo>
                    <a:lnTo>
                      <a:pt x="12837" y="12674"/>
                    </a:lnTo>
                    <a:lnTo>
                      <a:pt x="13473" y="14063"/>
                    </a:lnTo>
                    <a:cubicBezTo>
                      <a:pt x="13486" y="14088"/>
                      <a:pt x="13460" y="14140"/>
                      <a:pt x="13421" y="14140"/>
                    </a:cubicBezTo>
                    <a:lnTo>
                      <a:pt x="12097" y="14140"/>
                    </a:lnTo>
                    <a:cubicBezTo>
                      <a:pt x="12084" y="14140"/>
                      <a:pt x="12058" y="14127"/>
                      <a:pt x="12045" y="14101"/>
                    </a:cubicBezTo>
                    <a:lnTo>
                      <a:pt x="11851" y="13673"/>
                    </a:lnTo>
                    <a:cubicBezTo>
                      <a:pt x="11812" y="13577"/>
                      <a:pt x="11717" y="13523"/>
                      <a:pt x="11617" y="13523"/>
                    </a:cubicBezTo>
                    <a:cubicBezTo>
                      <a:pt x="11582" y="13523"/>
                      <a:pt x="11547" y="13530"/>
                      <a:pt x="11513" y="13543"/>
                    </a:cubicBezTo>
                    <a:cubicBezTo>
                      <a:pt x="11383" y="13608"/>
                      <a:pt x="11331" y="13764"/>
                      <a:pt x="11383" y="13894"/>
                    </a:cubicBezTo>
                    <a:lnTo>
                      <a:pt x="11578" y="14322"/>
                    </a:lnTo>
                    <a:cubicBezTo>
                      <a:pt x="11682" y="14517"/>
                      <a:pt x="11877" y="14647"/>
                      <a:pt x="12097" y="14647"/>
                    </a:cubicBezTo>
                    <a:lnTo>
                      <a:pt x="13421" y="14647"/>
                    </a:lnTo>
                    <a:cubicBezTo>
                      <a:pt x="13837" y="14634"/>
                      <a:pt x="14109" y="14205"/>
                      <a:pt x="13940" y="13829"/>
                    </a:cubicBezTo>
                    <a:lnTo>
                      <a:pt x="13369" y="12596"/>
                    </a:lnTo>
                    <a:lnTo>
                      <a:pt x="15693" y="12297"/>
                    </a:lnTo>
                    <a:cubicBezTo>
                      <a:pt x="16160" y="12232"/>
                      <a:pt x="16510" y="11830"/>
                      <a:pt x="16510" y="11350"/>
                    </a:cubicBezTo>
                    <a:lnTo>
                      <a:pt x="16510" y="2731"/>
                    </a:lnTo>
                    <a:cubicBezTo>
                      <a:pt x="16510" y="2459"/>
                      <a:pt x="16394" y="2199"/>
                      <a:pt x="16186" y="2017"/>
                    </a:cubicBezTo>
                    <a:lnTo>
                      <a:pt x="16199" y="2017"/>
                    </a:lnTo>
                    <a:cubicBezTo>
                      <a:pt x="15995" y="1846"/>
                      <a:pt x="15766" y="1793"/>
                      <a:pt x="15530" y="1793"/>
                    </a:cubicBezTo>
                    <a:cubicBezTo>
                      <a:pt x="15390" y="1793"/>
                      <a:pt x="15249" y="1811"/>
                      <a:pt x="15109" y="1836"/>
                    </a:cubicBezTo>
                    <a:lnTo>
                      <a:pt x="15109" y="1213"/>
                    </a:lnTo>
                    <a:cubicBezTo>
                      <a:pt x="15109" y="940"/>
                      <a:pt x="14979" y="667"/>
                      <a:pt x="14758" y="512"/>
                    </a:cubicBezTo>
                    <a:cubicBezTo>
                      <a:pt x="14317" y="178"/>
                      <a:pt x="13535" y="1"/>
                      <a:pt x="12547" y="1"/>
                    </a:cubicBezTo>
                    <a:cubicBezTo>
                      <a:pt x="12227" y="1"/>
                      <a:pt x="11885" y="19"/>
                      <a:pt x="11526" y="57"/>
                    </a:cubicBezTo>
                    <a:cubicBezTo>
                      <a:pt x="9696" y="252"/>
                      <a:pt x="8658" y="1031"/>
                      <a:pt x="8255" y="1407"/>
                    </a:cubicBezTo>
                    <a:cubicBezTo>
                      <a:pt x="7853" y="1031"/>
                      <a:pt x="6814" y="252"/>
                      <a:pt x="4984" y="57"/>
                    </a:cubicBezTo>
                    <a:cubicBezTo>
                      <a:pt x="4623" y="19"/>
                      <a:pt x="4280" y="0"/>
                      <a:pt x="39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188;p76">
                <a:extLst>
                  <a:ext uri="{FF2B5EF4-FFF2-40B4-BE49-F238E27FC236}">
                    <a16:creationId xmlns:a16="http://schemas.microsoft.com/office/drawing/2014/main" id="{F9154AF6-8A3A-FAB7-2AD5-C5F3276D42FA}"/>
                  </a:ext>
                </a:extLst>
              </p:cNvPr>
              <p:cNvSpPr/>
              <p:nvPr/>
            </p:nvSpPr>
            <p:spPr>
              <a:xfrm>
                <a:off x="6251900" y="1391600"/>
                <a:ext cx="125075" cy="34400"/>
              </a:xfrm>
              <a:custGeom>
                <a:avLst/>
                <a:gdLst/>
                <a:ahLst/>
                <a:cxnLst/>
                <a:rect l="l" t="t" r="r" b="b"/>
                <a:pathLst>
                  <a:path w="5003" h="1376" extrusionOk="0">
                    <a:moveTo>
                      <a:pt x="2152" y="0"/>
                    </a:moveTo>
                    <a:cubicBezTo>
                      <a:pt x="1521" y="0"/>
                      <a:pt x="890" y="108"/>
                      <a:pt x="291" y="311"/>
                    </a:cubicBezTo>
                    <a:cubicBezTo>
                      <a:pt x="1" y="415"/>
                      <a:pt x="115" y="809"/>
                      <a:pt x="364" y="809"/>
                    </a:cubicBezTo>
                    <a:cubicBezTo>
                      <a:pt x="394" y="809"/>
                      <a:pt x="426" y="804"/>
                      <a:pt x="459" y="791"/>
                    </a:cubicBezTo>
                    <a:lnTo>
                      <a:pt x="472" y="791"/>
                    </a:lnTo>
                    <a:cubicBezTo>
                      <a:pt x="1006" y="610"/>
                      <a:pt x="1562" y="523"/>
                      <a:pt x="2124" y="523"/>
                    </a:cubicBezTo>
                    <a:cubicBezTo>
                      <a:pt x="2287" y="523"/>
                      <a:pt x="2451" y="530"/>
                      <a:pt x="2614" y="545"/>
                    </a:cubicBezTo>
                    <a:cubicBezTo>
                      <a:pt x="3938" y="713"/>
                      <a:pt x="4535" y="1285"/>
                      <a:pt x="4535" y="1298"/>
                    </a:cubicBezTo>
                    <a:cubicBezTo>
                      <a:pt x="4587" y="1349"/>
                      <a:pt x="4652" y="1375"/>
                      <a:pt x="4717" y="1375"/>
                    </a:cubicBezTo>
                    <a:cubicBezTo>
                      <a:pt x="4795" y="1375"/>
                      <a:pt x="4860" y="1349"/>
                      <a:pt x="4899" y="1298"/>
                    </a:cubicBezTo>
                    <a:cubicBezTo>
                      <a:pt x="5002" y="1194"/>
                      <a:pt x="5002" y="1038"/>
                      <a:pt x="4899" y="934"/>
                    </a:cubicBezTo>
                    <a:cubicBezTo>
                      <a:pt x="4873" y="908"/>
                      <a:pt x="4185" y="220"/>
                      <a:pt x="2679" y="26"/>
                    </a:cubicBezTo>
                    <a:cubicBezTo>
                      <a:pt x="2504" y="9"/>
                      <a:pt x="2328" y="0"/>
                      <a:pt x="21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189;p76">
                <a:extLst>
                  <a:ext uri="{FF2B5EF4-FFF2-40B4-BE49-F238E27FC236}">
                    <a16:creationId xmlns:a16="http://schemas.microsoft.com/office/drawing/2014/main" id="{2DED1FA4-756D-B8D4-0BD9-6E0F50E49EE8}"/>
                  </a:ext>
                </a:extLst>
              </p:cNvPr>
              <p:cNvSpPr/>
              <p:nvPr/>
            </p:nvSpPr>
            <p:spPr>
              <a:xfrm>
                <a:off x="6291600" y="1357050"/>
                <a:ext cx="53375" cy="17050"/>
              </a:xfrm>
              <a:custGeom>
                <a:avLst/>
                <a:gdLst/>
                <a:ahLst/>
                <a:cxnLst/>
                <a:rect l="l" t="t" r="r" b="b"/>
                <a:pathLst>
                  <a:path w="2135" h="682" extrusionOk="0">
                    <a:moveTo>
                      <a:pt x="560" y="1"/>
                    </a:moveTo>
                    <a:cubicBezTo>
                      <a:pt x="495" y="1"/>
                      <a:pt x="430" y="2"/>
                      <a:pt x="364" y="6"/>
                    </a:cubicBezTo>
                    <a:cubicBezTo>
                      <a:pt x="360" y="6"/>
                      <a:pt x="355" y="5"/>
                      <a:pt x="351" y="5"/>
                    </a:cubicBezTo>
                    <a:cubicBezTo>
                      <a:pt x="1" y="5"/>
                      <a:pt x="16" y="514"/>
                      <a:pt x="341" y="514"/>
                    </a:cubicBezTo>
                    <a:cubicBezTo>
                      <a:pt x="353" y="514"/>
                      <a:pt x="365" y="513"/>
                      <a:pt x="377" y="512"/>
                    </a:cubicBezTo>
                    <a:cubicBezTo>
                      <a:pt x="436" y="508"/>
                      <a:pt x="495" y="507"/>
                      <a:pt x="554" y="507"/>
                    </a:cubicBezTo>
                    <a:cubicBezTo>
                      <a:pt x="715" y="507"/>
                      <a:pt x="874" y="519"/>
                      <a:pt x="1026" y="538"/>
                    </a:cubicBezTo>
                    <a:cubicBezTo>
                      <a:pt x="1273" y="564"/>
                      <a:pt x="1519" y="616"/>
                      <a:pt x="1753" y="681"/>
                    </a:cubicBezTo>
                    <a:cubicBezTo>
                      <a:pt x="1762" y="682"/>
                      <a:pt x="1772" y="682"/>
                      <a:pt x="1781" y="682"/>
                    </a:cubicBezTo>
                    <a:cubicBezTo>
                      <a:pt x="2045" y="682"/>
                      <a:pt x="2134" y="326"/>
                      <a:pt x="1896" y="200"/>
                    </a:cubicBezTo>
                    <a:cubicBezTo>
                      <a:pt x="1636" y="123"/>
                      <a:pt x="1364" y="71"/>
                      <a:pt x="1091" y="32"/>
                    </a:cubicBezTo>
                    <a:cubicBezTo>
                      <a:pt x="910" y="13"/>
                      <a:pt x="737" y="1"/>
                      <a:pt x="5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190;p76">
                <a:extLst>
                  <a:ext uri="{FF2B5EF4-FFF2-40B4-BE49-F238E27FC236}">
                    <a16:creationId xmlns:a16="http://schemas.microsoft.com/office/drawing/2014/main" id="{31CFEC57-0E8D-4D04-98C3-F82F07A3BB07}"/>
                  </a:ext>
                </a:extLst>
              </p:cNvPr>
              <p:cNvSpPr/>
              <p:nvPr/>
            </p:nvSpPr>
            <p:spPr>
              <a:xfrm>
                <a:off x="6298425" y="1425975"/>
                <a:ext cx="80175" cy="34425"/>
              </a:xfrm>
              <a:custGeom>
                <a:avLst/>
                <a:gdLst/>
                <a:ahLst/>
                <a:cxnLst/>
                <a:rect l="l" t="t" r="r" b="b"/>
                <a:pathLst>
                  <a:path w="3207" h="1377" extrusionOk="0">
                    <a:moveTo>
                      <a:pt x="312" y="0"/>
                    </a:moveTo>
                    <a:cubicBezTo>
                      <a:pt x="0" y="26"/>
                      <a:pt x="0" y="494"/>
                      <a:pt x="312" y="520"/>
                    </a:cubicBezTo>
                    <a:cubicBezTo>
                      <a:pt x="468" y="520"/>
                      <a:pt x="610" y="533"/>
                      <a:pt x="753" y="546"/>
                    </a:cubicBezTo>
                    <a:cubicBezTo>
                      <a:pt x="2077" y="727"/>
                      <a:pt x="2674" y="1298"/>
                      <a:pt x="2687" y="1298"/>
                    </a:cubicBezTo>
                    <a:cubicBezTo>
                      <a:pt x="2726" y="1350"/>
                      <a:pt x="2791" y="1376"/>
                      <a:pt x="2869" y="1376"/>
                    </a:cubicBezTo>
                    <a:cubicBezTo>
                      <a:pt x="3089" y="1376"/>
                      <a:pt x="3206" y="1104"/>
                      <a:pt x="3050" y="948"/>
                    </a:cubicBezTo>
                    <a:cubicBezTo>
                      <a:pt x="3025" y="909"/>
                      <a:pt x="2337" y="234"/>
                      <a:pt x="818" y="39"/>
                    </a:cubicBezTo>
                    <a:cubicBezTo>
                      <a:pt x="649" y="13"/>
                      <a:pt x="480" y="0"/>
                      <a:pt x="3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191;p76">
                <a:extLst>
                  <a:ext uri="{FF2B5EF4-FFF2-40B4-BE49-F238E27FC236}">
                    <a16:creationId xmlns:a16="http://schemas.microsoft.com/office/drawing/2014/main" id="{0A9E4EAC-4177-F750-53A3-FD60082D513D}"/>
                  </a:ext>
                </a:extLst>
              </p:cNvPr>
              <p:cNvSpPr/>
              <p:nvPr/>
            </p:nvSpPr>
            <p:spPr>
              <a:xfrm>
                <a:off x="6252350" y="1429350"/>
                <a:ext cx="32525" cy="17100"/>
              </a:xfrm>
              <a:custGeom>
                <a:avLst/>
                <a:gdLst/>
                <a:ahLst/>
                <a:cxnLst/>
                <a:rect l="l" t="t" r="r" b="b"/>
                <a:pathLst>
                  <a:path w="1301" h="684" extrusionOk="0">
                    <a:moveTo>
                      <a:pt x="951" y="0"/>
                    </a:moveTo>
                    <a:cubicBezTo>
                      <a:pt x="930" y="0"/>
                      <a:pt x="907" y="3"/>
                      <a:pt x="883" y="8"/>
                    </a:cubicBezTo>
                    <a:lnTo>
                      <a:pt x="883" y="21"/>
                    </a:lnTo>
                    <a:cubicBezTo>
                      <a:pt x="675" y="60"/>
                      <a:pt x="467" y="112"/>
                      <a:pt x="273" y="177"/>
                    </a:cubicBezTo>
                    <a:cubicBezTo>
                      <a:pt x="0" y="281"/>
                      <a:pt x="78" y="683"/>
                      <a:pt x="364" y="683"/>
                    </a:cubicBezTo>
                    <a:cubicBezTo>
                      <a:pt x="389" y="683"/>
                      <a:pt x="428" y="670"/>
                      <a:pt x="454" y="657"/>
                    </a:cubicBezTo>
                    <a:cubicBezTo>
                      <a:pt x="623" y="605"/>
                      <a:pt x="805" y="553"/>
                      <a:pt x="987" y="514"/>
                    </a:cubicBezTo>
                    <a:cubicBezTo>
                      <a:pt x="1300" y="442"/>
                      <a:pt x="1233" y="0"/>
                      <a:pt x="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192;p76">
                <a:extLst>
                  <a:ext uri="{FF2B5EF4-FFF2-40B4-BE49-F238E27FC236}">
                    <a16:creationId xmlns:a16="http://schemas.microsoft.com/office/drawing/2014/main" id="{B64BC1FF-5989-9C9A-4DD2-D53B800739B5}"/>
                  </a:ext>
                </a:extLst>
              </p:cNvPr>
              <p:cNvSpPr/>
              <p:nvPr/>
            </p:nvSpPr>
            <p:spPr>
              <a:xfrm>
                <a:off x="6251900" y="1461000"/>
                <a:ext cx="125075" cy="34450"/>
              </a:xfrm>
              <a:custGeom>
                <a:avLst/>
                <a:gdLst/>
                <a:ahLst/>
                <a:cxnLst/>
                <a:rect l="l" t="t" r="r" b="b"/>
                <a:pathLst>
                  <a:path w="5003" h="1378" extrusionOk="0">
                    <a:moveTo>
                      <a:pt x="2121" y="0"/>
                    </a:moveTo>
                    <a:cubicBezTo>
                      <a:pt x="1500" y="0"/>
                      <a:pt x="880" y="100"/>
                      <a:pt x="291" y="300"/>
                    </a:cubicBezTo>
                    <a:cubicBezTo>
                      <a:pt x="1" y="416"/>
                      <a:pt x="115" y="811"/>
                      <a:pt x="364" y="811"/>
                    </a:cubicBezTo>
                    <a:cubicBezTo>
                      <a:pt x="394" y="811"/>
                      <a:pt x="426" y="805"/>
                      <a:pt x="459" y="793"/>
                    </a:cubicBezTo>
                    <a:lnTo>
                      <a:pt x="472" y="793"/>
                    </a:lnTo>
                    <a:cubicBezTo>
                      <a:pt x="999" y="614"/>
                      <a:pt x="1548" y="519"/>
                      <a:pt x="2102" y="519"/>
                    </a:cubicBezTo>
                    <a:cubicBezTo>
                      <a:pt x="2272" y="519"/>
                      <a:pt x="2443" y="528"/>
                      <a:pt x="2614" y="546"/>
                    </a:cubicBezTo>
                    <a:cubicBezTo>
                      <a:pt x="3938" y="715"/>
                      <a:pt x="4535" y="1286"/>
                      <a:pt x="4535" y="1299"/>
                    </a:cubicBezTo>
                    <a:cubicBezTo>
                      <a:pt x="4587" y="1338"/>
                      <a:pt x="4652" y="1377"/>
                      <a:pt x="4717" y="1377"/>
                    </a:cubicBezTo>
                    <a:cubicBezTo>
                      <a:pt x="4795" y="1364"/>
                      <a:pt x="4860" y="1338"/>
                      <a:pt x="4899" y="1299"/>
                    </a:cubicBezTo>
                    <a:cubicBezTo>
                      <a:pt x="5002" y="1195"/>
                      <a:pt x="5002" y="1027"/>
                      <a:pt x="4899" y="936"/>
                    </a:cubicBezTo>
                    <a:cubicBezTo>
                      <a:pt x="4873" y="897"/>
                      <a:pt x="4185" y="222"/>
                      <a:pt x="2679" y="27"/>
                    </a:cubicBezTo>
                    <a:cubicBezTo>
                      <a:pt x="2493" y="9"/>
                      <a:pt x="2307" y="0"/>
                      <a:pt x="21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193;p76">
                <a:extLst>
                  <a:ext uri="{FF2B5EF4-FFF2-40B4-BE49-F238E27FC236}">
                    <a16:creationId xmlns:a16="http://schemas.microsoft.com/office/drawing/2014/main" id="{14B45597-7D03-5052-4AF2-52740470C5F3}"/>
                  </a:ext>
                </a:extLst>
              </p:cNvPr>
              <p:cNvSpPr/>
              <p:nvPr/>
            </p:nvSpPr>
            <p:spPr>
              <a:xfrm>
                <a:off x="6412975" y="1461000"/>
                <a:ext cx="126700" cy="34125"/>
              </a:xfrm>
              <a:custGeom>
                <a:avLst/>
                <a:gdLst/>
                <a:ahLst/>
                <a:cxnLst/>
                <a:rect l="l" t="t" r="r" b="b"/>
                <a:pathLst>
                  <a:path w="5068" h="1365" extrusionOk="0">
                    <a:moveTo>
                      <a:pt x="2947" y="0"/>
                    </a:moveTo>
                    <a:cubicBezTo>
                      <a:pt x="2760" y="0"/>
                      <a:pt x="2574" y="9"/>
                      <a:pt x="2388" y="27"/>
                    </a:cubicBezTo>
                    <a:cubicBezTo>
                      <a:pt x="870" y="222"/>
                      <a:pt x="195" y="897"/>
                      <a:pt x="156" y="936"/>
                    </a:cubicBezTo>
                    <a:cubicBezTo>
                      <a:pt x="0" y="1092"/>
                      <a:pt x="117" y="1364"/>
                      <a:pt x="351" y="1364"/>
                    </a:cubicBezTo>
                    <a:cubicBezTo>
                      <a:pt x="415" y="1364"/>
                      <a:pt x="480" y="1338"/>
                      <a:pt x="532" y="1299"/>
                    </a:cubicBezTo>
                    <a:cubicBezTo>
                      <a:pt x="532" y="1299"/>
                      <a:pt x="1129" y="715"/>
                      <a:pt x="2453" y="546"/>
                    </a:cubicBezTo>
                    <a:cubicBezTo>
                      <a:pt x="2624" y="528"/>
                      <a:pt x="2795" y="519"/>
                      <a:pt x="2965" y="519"/>
                    </a:cubicBezTo>
                    <a:cubicBezTo>
                      <a:pt x="3520" y="519"/>
                      <a:pt x="4069" y="614"/>
                      <a:pt x="4595" y="793"/>
                    </a:cubicBezTo>
                    <a:cubicBezTo>
                      <a:pt x="4629" y="805"/>
                      <a:pt x="4661" y="811"/>
                      <a:pt x="4692" y="811"/>
                    </a:cubicBezTo>
                    <a:cubicBezTo>
                      <a:pt x="4952" y="811"/>
                      <a:pt x="5067" y="404"/>
                      <a:pt x="4777" y="300"/>
                    </a:cubicBezTo>
                    <a:cubicBezTo>
                      <a:pt x="4188" y="100"/>
                      <a:pt x="3568" y="0"/>
                      <a:pt x="29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1194;p76">
                <a:extLst>
                  <a:ext uri="{FF2B5EF4-FFF2-40B4-BE49-F238E27FC236}">
                    <a16:creationId xmlns:a16="http://schemas.microsoft.com/office/drawing/2014/main" id="{C8F1D09E-7FB0-3455-F235-501022239AA0}"/>
                  </a:ext>
                </a:extLst>
              </p:cNvPr>
              <p:cNvSpPr/>
              <p:nvPr/>
            </p:nvSpPr>
            <p:spPr>
              <a:xfrm>
                <a:off x="6396625" y="1239800"/>
                <a:ext cx="43625" cy="39450"/>
              </a:xfrm>
              <a:custGeom>
                <a:avLst/>
                <a:gdLst/>
                <a:ahLst/>
                <a:cxnLst/>
                <a:rect l="l" t="t" r="r" b="b"/>
                <a:pathLst>
                  <a:path w="1745" h="1578" extrusionOk="0">
                    <a:moveTo>
                      <a:pt x="901" y="0"/>
                    </a:moveTo>
                    <a:cubicBezTo>
                      <a:pt x="764" y="0"/>
                      <a:pt x="628" y="94"/>
                      <a:pt x="641" y="283"/>
                    </a:cubicBezTo>
                    <a:lnTo>
                      <a:pt x="641" y="555"/>
                    </a:lnTo>
                    <a:lnTo>
                      <a:pt x="369" y="555"/>
                    </a:lnTo>
                    <a:cubicBezTo>
                      <a:pt x="360" y="555"/>
                      <a:pt x="352" y="554"/>
                      <a:pt x="344" y="554"/>
                    </a:cubicBezTo>
                    <a:cubicBezTo>
                      <a:pt x="0" y="554"/>
                      <a:pt x="0" y="1075"/>
                      <a:pt x="344" y="1075"/>
                    </a:cubicBezTo>
                    <a:cubicBezTo>
                      <a:pt x="352" y="1075"/>
                      <a:pt x="360" y="1075"/>
                      <a:pt x="369" y="1074"/>
                    </a:cubicBezTo>
                    <a:lnTo>
                      <a:pt x="641" y="1074"/>
                    </a:lnTo>
                    <a:lnTo>
                      <a:pt x="641" y="1334"/>
                    </a:lnTo>
                    <a:cubicBezTo>
                      <a:pt x="654" y="1496"/>
                      <a:pt x="777" y="1577"/>
                      <a:pt x="901" y="1577"/>
                    </a:cubicBezTo>
                    <a:cubicBezTo>
                      <a:pt x="1024" y="1577"/>
                      <a:pt x="1147" y="1496"/>
                      <a:pt x="1160" y="1334"/>
                    </a:cubicBezTo>
                    <a:lnTo>
                      <a:pt x="1160" y="1074"/>
                    </a:lnTo>
                    <a:lnTo>
                      <a:pt x="1433" y="1074"/>
                    </a:lnTo>
                    <a:cubicBezTo>
                      <a:pt x="1744" y="1048"/>
                      <a:pt x="1744" y="581"/>
                      <a:pt x="1433" y="555"/>
                    </a:cubicBezTo>
                    <a:lnTo>
                      <a:pt x="1160" y="555"/>
                    </a:lnTo>
                    <a:lnTo>
                      <a:pt x="1160" y="283"/>
                    </a:lnTo>
                    <a:cubicBezTo>
                      <a:pt x="1173" y="94"/>
                      <a:pt x="1037" y="0"/>
                      <a:pt x="9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1195;p76">
                <a:extLst>
                  <a:ext uri="{FF2B5EF4-FFF2-40B4-BE49-F238E27FC236}">
                    <a16:creationId xmlns:a16="http://schemas.microsoft.com/office/drawing/2014/main" id="{EC8BFDD2-0242-4987-34E6-C97F98F2616D}"/>
                  </a:ext>
                </a:extLst>
              </p:cNvPr>
              <p:cNvSpPr/>
              <p:nvPr/>
            </p:nvSpPr>
            <p:spPr>
              <a:xfrm>
                <a:off x="6384075" y="1291900"/>
                <a:ext cx="14950" cy="13050"/>
              </a:xfrm>
              <a:custGeom>
                <a:avLst/>
                <a:gdLst/>
                <a:ahLst/>
                <a:cxnLst/>
                <a:rect l="l" t="t" r="r" b="b"/>
                <a:pathLst>
                  <a:path w="598" h="522" extrusionOk="0">
                    <a:moveTo>
                      <a:pt x="256" y="1"/>
                    </a:moveTo>
                    <a:cubicBezTo>
                      <a:pt x="124" y="1"/>
                      <a:pt x="1" y="105"/>
                      <a:pt x="1" y="262"/>
                    </a:cubicBezTo>
                    <a:cubicBezTo>
                      <a:pt x="1" y="405"/>
                      <a:pt x="105" y="509"/>
                      <a:pt x="248" y="522"/>
                    </a:cubicBezTo>
                    <a:cubicBezTo>
                      <a:pt x="481" y="522"/>
                      <a:pt x="598" y="236"/>
                      <a:pt x="442" y="81"/>
                    </a:cubicBezTo>
                    <a:cubicBezTo>
                      <a:pt x="387" y="25"/>
                      <a:pt x="321" y="1"/>
                      <a:pt x="2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1196;p76">
                <a:extLst>
                  <a:ext uri="{FF2B5EF4-FFF2-40B4-BE49-F238E27FC236}">
                    <a16:creationId xmlns:a16="http://schemas.microsoft.com/office/drawing/2014/main" id="{BAFF230C-F984-B636-98D7-0507CADB5D04}"/>
                  </a:ext>
                </a:extLst>
              </p:cNvPr>
              <p:cNvSpPr/>
              <p:nvPr/>
            </p:nvSpPr>
            <p:spPr>
              <a:xfrm>
                <a:off x="6453200" y="1273125"/>
                <a:ext cx="14950" cy="13075"/>
              </a:xfrm>
              <a:custGeom>
                <a:avLst/>
                <a:gdLst/>
                <a:ahLst/>
                <a:cxnLst/>
                <a:rect l="l" t="t" r="r" b="b"/>
                <a:pathLst>
                  <a:path w="598" h="523" extrusionOk="0">
                    <a:moveTo>
                      <a:pt x="338" y="1"/>
                    </a:moveTo>
                    <a:cubicBezTo>
                      <a:pt x="117" y="14"/>
                      <a:pt x="1" y="287"/>
                      <a:pt x="156" y="442"/>
                    </a:cubicBezTo>
                    <a:cubicBezTo>
                      <a:pt x="212" y="497"/>
                      <a:pt x="278" y="522"/>
                      <a:pt x="342" y="522"/>
                    </a:cubicBezTo>
                    <a:cubicBezTo>
                      <a:pt x="474" y="522"/>
                      <a:pt x="598" y="418"/>
                      <a:pt x="598" y="261"/>
                    </a:cubicBezTo>
                    <a:cubicBezTo>
                      <a:pt x="598" y="118"/>
                      <a:pt x="481" y="1"/>
                      <a:pt x="33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1197;p76">
                <a:extLst>
                  <a:ext uri="{FF2B5EF4-FFF2-40B4-BE49-F238E27FC236}">
                    <a16:creationId xmlns:a16="http://schemas.microsoft.com/office/drawing/2014/main" id="{9CDC5078-ED95-607F-43AD-27122478E140}"/>
                  </a:ext>
                </a:extLst>
              </p:cNvPr>
              <p:cNvSpPr/>
              <p:nvPr/>
            </p:nvSpPr>
            <p:spPr>
              <a:xfrm>
                <a:off x="6510950" y="1356850"/>
                <a:ext cx="13675" cy="66225"/>
              </a:xfrm>
              <a:custGeom>
                <a:avLst/>
                <a:gdLst/>
                <a:ahLst/>
                <a:cxnLst/>
                <a:rect l="l" t="t" r="r" b="b"/>
                <a:pathLst>
                  <a:path w="547" h="2649" extrusionOk="0">
                    <a:moveTo>
                      <a:pt x="274" y="1"/>
                    </a:moveTo>
                    <a:cubicBezTo>
                      <a:pt x="137" y="1"/>
                      <a:pt x="1" y="92"/>
                      <a:pt x="14" y="273"/>
                    </a:cubicBezTo>
                    <a:lnTo>
                      <a:pt x="14" y="2389"/>
                    </a:lnTo>
                    <a:cubicBezTo>
                      <a:pt x="14" y="2532"/>
                      <a:pt x="131" y="2636"/>
                      <a:pt x="274" y="2649"/>
                    </a:cubicBezTo>
                    <a:cubicBezTo>
                      <a:pt x="416" y="2649"/>
                      <a:pt x="533" y="2532"/>
                      <a:pt x="533" y="2389"/>
                    </a:cubicBezTo>
                    <a:lnTo>
                      <a:pt x="533" y="273"/>
                    </a:lnTo>
                    <a:cubicBezTo>
                      <a:pt x="546" y="92"/>
                      <a:pt x="410" y="1"/>
                      <a:pt x="2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1198;p76">
                <a:extLst>
                  <a:ext uri="{FF2B5EF4-FFF2-40B4-BE49-F238E27FC236}">
                    <a16:creationId xmlns:a16="http://schemas.microsoft.com/office/drawing/2014/main" id="{9EA40766-A363-CD97-CACF-614DD714C248}"/>
                  </a:ext>
                </a:extLst>
              </p:cNvPr>
              <p:cNvSpPr/>
              <p:nvPr/>
            </p:nvSpPr>
            <p:spPr>
              <a:xfrm>
                <a:off x="6425625" y="1370475"/>
                <a:ext cx="68500" cy="47400"/>
              </a:xfrm>
              <a:custGeom>
                <a:avLst/>
                <a:gdLst/>
                <a:ahLst/>
                <a:cxnLst/>
                <a:rect l="l" t="t" r="r" b="b"/>
                <a:pathLst>
                  <a:path w="2740" h="1896" extrusionOk="0">
                    <a:moveTo>
                      <a:pt x="273" y="1"/>
                    </a:moveTo>
                    <a:cubicBezTo>
                      <a:pt x="137" y="1"/>
                      <a:pt x="0" y="92"/>
                      <a:pt x="13" y="273"/>
                    </a:cubicBezTo>
                    <a:lnTo>
                      <a:pt x="13" y="1039"/>
                    </a:lnTo>
                    <a:cubicBezTo>
                      <a:pt x="13" y="1507"/>
                      <a:pt x="390" y="1896"/>
                      <a:pt x="857" y="1896"/>
                    </a:cubicBezTo>
                    <a:lnTo>
                      <a:pt x="1882" y="1896"/>
                    </a:lnTo>
                    <a:cubicBezTo>
                      <a:pt x="2350" y="1896"/>
                      <a:pt x="2726" y="1507"/>
                      <a:pt x="2726" y="1039"/>
                    </a:cubicBezTo>
                    <a:lnTo>
                      <a:pt x="2726" y="273"/>
                    </a:lnTo>
                    <a:cubicBezTo>
                      <a:pt x="2739" y="92"/>
                      <a:pt x="2603" y="1"/>
                      <a:pt x="2466" y="1"/>
                    </a:cubicBezTo>
                    <a:cubicBezTo>
                      <a:pt x="2330" y="1"/>
                      <a:pt x="2194" y="92"/>
                      <a:pt x="2207" y="273"/>
                    </a:cubicBezTo>
                    <a:lnTo>
                      <a:pt x="2207" y="1039"/>
                    </a:lnTo>
                    <a:cubicBezTo>
                      <a:pt x="2207" y="1234"/>
                      <a:pt x="2064" y="1377"/>
                      <a:pt x="1882" y="1377"/>
                    </a:cubicBezTo>
                    <a:lnTo>
                      <a:pt x="857" y="1377"/>
                    </a:lnTo>
                    <a:cubicBezTo>
                      <a:pt x="675" y="1377"/>
                      <a:pt x="532" y="1221"/>
                      <a:pt x="532" y="1039"/>
                    </a:cubicBezTo>
                    <a:lnTo>
                      <a:pt x="532" y="273"/>
                    </a:lnTo>
                    <a:cubicBezTo>
                      <a:pt x="545" y="92"/>
                      <a:pt x="409" y="1"/>
                      <a:pt x="2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1199;p76">
                <a:extLst>
                  <a:ext uri="{FF2B5EF4-FFF2-40B4-BE49-F238E27FC236}">
                    <a16:creationId xmlns:a16="http://schemas.microsoft.com/office/drawing/2014/main" id="{6F8D38A6-8DF5-0353-6719-E7CF9EEE88F0}"/>
                  </a:ext>
                </a:extLst>
              </p:cNvPr>
              <p:cNvSpPr/>
              <p:nvPr/>
            </p:nvSpPr>
            <p:spPr>
              <a:xfrm>
                <a:off x="6453200" y="1431500"/>
                <a:ext cx="15275" cy="12825"/>
              </a:xfrm>
              <a:custGeom>
                <a:avLst/>
                <a:gdLst/>
                <a:ahLst/>
                <a:cxnLst/>
                <a:rect l="l" t="t" r="r" b="b"/>
                <a:pathLst>
                  <a:path w="611" h="513" extrusionOk="0">
                    <a:moveTo>
                      <a:pt x="260" y="0"/>
                    </a:moveTo>
                    <a:cubicBezTo>
                      <a:pt x="117" y="0"/>
                      <a:pt x="1" y="117"/>
                      <a:pt x="1" y="260"/>
                    </a:cubicBezTo>
                    <a:cubicBezTo>
                      <a:pt x="1" y="410"/>
                      <a:pt x="134" y="513"/>
                      <a:pt x="268" y="513"/>
                    </a:cubicBezTo>
                    <a:cubicBezTo>
                      <a:pt x="330" y="513"/>
                      <a:pt x="393" y="491"/>
                      <a:pt x="442" y="441"/>
                    </a:cubicBezTo>
                    <a:cubicBezTo>
                      <a:pt x="611" y="273"/>
                      <a:pt x="494" y="0"/>
                      <a:pt x="2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 name="Group 4">
            <a:extLst>
              <a:ext uri="{FF2B5EF4-FFF2-40B4-BE49-F238E27FC236}">
                <a16:creationId xmlns:a16="http://schemas.microsoft.com/office/drawing/2014/main" id="{C4E0205C-049D-11B3-4577-DD19606C15A6}"/>
              </a:ext>
            </a:extLst>
          </p:cNvPr>
          <p:cNvGrpSpPr/>
          <p:nvPr/>
        </p:nvGrpSpPr>
        <p:grpSpPr>
          <a:xfrm>
            <a:off x="10731343" y="1688634"/>
            <a:ext cx="1071412" cy="1160324"/>
            <a:chOff x="10731343" y="1688634"/>
            <a:chExt cx="1071412" cy="1160324"/>
          </a:xfrm>
        </p:grpSpPr>
        <p:sp>
          <p:nvSpPr>
            <p:cNvPr id="189" name="Google Shape;2869;p58">
              <a:extLst>
                <a:ext uri="{FF2B5EF4-FFF2-40B4-BE49-F238E27FC236}">
                  <a16:creationId xmlns:a16="http://schemas.microsoft.com/office/drawing/2014/main" id="{6E3D85D3-776A-E946-E1F2-D338B7545A7B}"/>
                </a:ext>
              </a:extLst>
            </p:cNvPr>
            <p:cNvSpPr/>
            <p:nvPr/>
          </p:nvSpPr>
          <p:spPr>
            <a:xfrm>
              <a:off x="10731343" y="1688634"/>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bg1"/>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206" name="Google Shape;1248;p76">
              <a:extLst>
                <a:ext uri="{FF2B5EF4-FFF2-40B4-BE49-F238E27FC236}">
                  <a16:creationId xmlns:a16="http://schemas.microsoft.com/office/drawing/2014/main" id="{F04DDA0B-0315-FDFA-E8B9-E4966293B076}"/>
                </a:ext>
              </a:extLst>
            </p:cNvPr>
            <p:cNvGrpSpPr/>
            <p:nvPr/>
          </p:nvGrpSpPr>
          <p:grpSpPr>
            <a:xfrm>
              <a:off x="10982951" y="1933201"/>
              <a:ext cx="596091" cy="581770"/>
              <a:chOff x="4624950" y="4029625"/>
              <a:chExt cx="443300" cy="432650"/>
            </a:xfrm>
            <a:solidFill>
              <a:schemeClr val="bg1"/>
            </a:solidFill>
          </p:grpSpPr>
          <p:sp>
            <p:nvSpPr>
              <p:cNvPr id="207" name="Google Shape;1249;p76">
                <a:extLst>
                  <a:ext uri="{FF2B5EF4-FFF2-40B4-BE49-F238E27FC236}">
                    <a16:creationId xmlns:a16="http://schemas.microsoft.com/office/drawing/2014/main" id="{259E10DF-D129-AE35-2D6B-4B25300B4F6A}"/>
                  </a:ext>
                </a:extLst>
              </p:cNvPr>
              <p:cNvSpPr/>
              <p:nvPr/>
            </p:nvSpPr>
            <p:spPr>
              <a:xfrm>
                <a:off x="4624950" y="4076900"/>
                <a:ext cx="443300" cy="385375"/>
              </a:xfrm>
              <a:custGeom>
                <a:avLst/>
                <a:gdLst/>
                <a:ahLst/>
                <a:cxnLst/>
                <a:rect l="l" t="t" r="r" b="b"/>
                <a:pathLst>
                  <a:path w="17732" h="15415" extrusionOk="0">
                    <a:moveTo>
                      <a:pt x="10613" y="517"/>
                    </a:moveTo>
                    <a:cubicBezTo>
                      <a:pt x="11005" y="517"/>
                      <a:pt x="11370" y="776"/>
                      <a:pt x="11566" y="1150"/>
                    </a:cubicBezTo>
                    <a:lnTo>
                      <a:pt x="8931" y="2578"/>
                    </a:lnTo>
                    <a:cubicBezTo>
                      <a:pt x="8762" y="2331"/>
                      <a:pt x="8710" y="2033"/>
                      <a:pt x="8788" y="1747"/>
                    </a:cubicBezTo>
                    <a:cubicBezTo>
                      <a:pt x="8853" y="1501"/>
                      <a:pt x="9009" y="1293"/>
                      <a:pt x="9242" y="1163"/>
                    </a:cubicBezTo>
                    <a:lnTo>
                      <a:pt x="10151" y="644"/>
                    </a:lnTo>
                    <a:cubicBezTo>
                      <a:pt x="10304" y="556"/>
                      <a:pt x="10461" y="517"/>
                      <a:pt x="10613" y="517"/>
                    </a:cubicBezTo>
                    <a:close/>
                    <a:moveTo>
                      <a:pt x="11825" y="1591"/>
                    </a:moveTo>
                    <a:lnTo>
                      <a:pt x="11825" y="1591"/>
                    </a:lnTo>
                    <a:cubicBezTo>
                      <a:pt x="12435" y="2539"/>
                      <a:pt x="12228" y="3811"/>
                      <a:pt x="11215" y="4395"/>
                    </a:cubicBezTo>
                    <a:cubicBezTo>
                      <a:pt x="11052" y="4489"/>
                      <a:pt x="10873" y="4538"/>
                      <a:pt x="10691" y="4538"/>
                    </a:cubicBezTo>
                    <a:cubicBezTo>
                      <a:pt x="10597" y="4538"/>
                      <a:pt x="10503" y="4525"/>
                      <a:pt x="10411" y="4499"/>
                    </a:cubicBezTo>
                    <a:cubicBezTo>
                      <a:pt x="10125" y="4434"/>
                      <a:pt x="9891" y="4252"/>
                      <a:pt x="9762" y="4006"/>
                    </a:cubicBezTo>
                    <a:lnTo>
                      <a:pt x="9190" y="3032"/>
                    </a:lnTo>
                    <a:lnTo>
                      <a:pt x="11825" y="1591"/>
                    </a:lnTo>
                    <a:close/>
                    <a:moveTo>
                      <a:pt x="7179" y="6160"/>
                    </a:moveTo>
                    <a:cubicBezTo>
                      <a:pt x="7464" y="6459"/>
                      <a:pt x="7828" y="6666"/>
                      <a:pt x="8230" y="6757"/>
                    </a:cubicBezTo>
                    <a:lnTo>
                      <a:pt x="8035" y="7328"/>
                    </a:lnTo>
                    <a:lnTo>
                      <a:pt x="7321" y="6666"/>
                    </a:lnTo>
                    <a:cubicBezTo>
                      <a:pt x="7218" y="6563"/>
                      <a:pt x="7166" y="6420"/>
                      <a:pt x="7179" y="6277"/>
                    </a:cubicBezTo>
                    <a:lnTo>
                      <a:pt x="7179" y="6277"/>
                    </a:lnTo>
                    <a:lnTo>
                      <a:pt x="7166" y="6290"/>
                    </a:lnTo>
                    <a:lnTo>
                      <a:pt x="7166" y="6290"/>
                    </a:lnTo>
                    <a:lnTo>
                      <a:pt x="7179" y="6160"/>
                    </a:lnTo>
                    <a:close/>
                    <a:moveTo>
                      <a:pt x="3882" y="10690"/>
                    </a:moveTo>
                    <a:lnTo>
                      <a:pt x="4622" y="11378"/>
                    </a:lnTo>
                    <a:lnTo>
                      <a:pt x="3129" y="11378"/>
                    </a:lnTo>
                    <a:lnTo>
                      <a:pt x="3882" y="10690"/>
                    </a:lnTo>
                    <a:close/>
                    <a:moveTo>
                      <a:pt x="12453" y="3990"/>
                    </a:moveTo>
                    <a:cubicBezTo>
                      <a:pt x="13265" y="3990"/>
                      <a:pt x="13902" y="4362"/>
                      <a:pt x="14421" y="5005"/>
                    </a:cubicBezTo>
                    <a:cubicBezTo>
                      <a:pt x="15057" y="5797"/>
                      <a:pt x="15395" y="6783"/>
                      <a:pt x="15395" y="7783"/>
                    </a:cubicBezTo>
                    <a:lnTo>
                      <a:pt x="15395" y="9418"/>
                    </a:lnTo>
                    <a:lnTo>
                      <a:pt x="12591" y="9418"/>
                    </a:lnTo>
                    <a:cubicBezTo>
                      <a:pt x="12254" y="9418"/>
                      <a:pt x="12254" y="9937"/>
                      <a:pt x="12591" y="9937"/>
                    </a:cubicBezTo>
                    <a:lnTo>
                      <a:pt x="15395" y="9937"/>
                    </a:lnTo>
                    <a:lnTo>
                      <a:pt x="15395" y="11897"/>
                    </a:lnTo>
                    <a:cubicBezTo>
                      <a:pt x="15395" y="12494"/>
                      <a:pt x="15005" y="13014"/>
                      <a:pt x="14447" y="13195"/>
                    </a:cubicBezTo>
                    <a:lnTo>
                      <a:pt x="14175" y="12481"/>
                    </a:lnTo>
                    <a:cubicBezTo>
                      <a:pt x="14032" y="12118"/>
                      <a:pt x="13681" y="11884"/>
                      <a:pt x="13305" y="11884"/>
                    </a:cubicBezTo>
                    <a:lnTo>
                      <a:pt x="12760" y="11884"/>
                    </a:lnTo>
                    <a:cubicBezTo>
                      <a:pt x="12773" y="11612"/>
                      <a:pt x="12552" y="11391"/>
                      <a:pt x="12280" y="11391"/>
                    </a:cubicBezTo>
                    <a:lnTo>
                      <a:pt x="9489" y="11391"/>
                    </a:lnTo>
                    <a:cubicBezTo>
                      <a:pt x="9151" y="11391"/>
                      <a:pt x="9151" y="11897"/>
                      <a:pt x="9489" y="11897"/>
                    </a:cubicBezTo>
                    <a:lnTo>
                      <a:pt x="12280" y="11897"/>
                    </a:lnTo>
                    <a:lnTo>
                      <a:pt x="12280" y="13260"/>
                    </a:lnTo>
                    <a:lnTo>
                      <a:pt x="7983" y="13260"/>
                    </a:lnTo>
                    <a:cubicBezTo>
                      <a:pt x="7451" y="13260"/>
                      <a:pt x="7036" y="12832"/>
                      <a:pt x="7036" y="12313"/>
                    </a:cubicBezTo>
                    <a:lnTo>
                      <a:pt x="7023" y="10872"/>
                    </a:lnTo>
                    <a:cubicBezTo>
                      <a:pt x="7010" y="10353"/>
                      <a:pt x="7438" y="9937"/>
                      <a:pt x="7957" y="9937"/>
                    </a:cubicBezTo>
                    <a:lnTo>
                      <a:pt x="11397" y="9937"/>
                    </a:lnTo>
                    <a:cubicBezTo>
                      <a:pt x="11540" y="9937"/>
                      <a:pt x="11657" y="9821"/>
                      <a:pt x="11657" y="9678"/>
                    </a:cubicBezTo>
                    <a:lnTo>
                      <a:pt x="11657" y="9301"/>
                    </a:lnTo>
                    <a:cubicBezTo>
                      <a:pt x="12163" y="9301"/>
                      <a:pt x="12617" y="8990"/>
                      <a:pt x="12799" y="8510"/>
                    </a:cubicBezTo>
                    <a:lnTo>
                      <a:pt x="13707" y="6069"/>
                    </a:lnTo>
                    <a:cubicBezTo>
                      <a:pt x="13798" y="5823"/>
                      <a:pt x="13798" y="5537"/>
                      <a:pt x="13681" y="5291"/>
                    </a:cubicBezTo>
                    <a:cubicBezTo>
                      <a:pt x="13635" y="5175"/>
                      <a:pt x="13546" y="5127"/>
                      <a:pt x="13457" y="5127"/>
                    </a:cubicBezTo>
                    <a:cubicBezTo>
                      <a:pt x="13295" y="5127"/>
                      <a:pt x="13131" y="5285"/>
                      <a:pt x="13214" y="5485"/>
                    </a:cubicBezTo>
                    <a:cubicBezTo>
                      <a:pt x="13266" y="5615"/>
                      <a:pt x="13266" y="5758"/>
                      <a:pt x="13214" y="5901"/>
                    </a:cubicBezTo>
                    <a:lnTo>
                      <a:pt x="12306" y="8328"/>
                    </a:lnTo>
                    <a:cubicBezTo>
                      <a:pt x="12194" y="8612"/>
                      <a:pt x="11924" y="8785"/>
                      <a:pt x="11637" y="8785"/>
                    </a:cubicBezTo>
                    <a:cubicBezTo>
                      <a:pt x="11557" y="8785"/>
                      <a:pt x="11476" y="8772"/>
                      <a:pt x="11397" y="8743"/>
                    </a:cubicBezTo>
                    <a:lnTo>
                      <a:pt x="8451" y="7640"/>
                    </a:lnTo>
                    <a:lnTo>
                      <a:pt x="8801" y="6692"/>
                    </a:lnTo>
                    <a:cubicBezTo>
                      <a:pt x="8812" y="6650"/>
                      <a:pt x="8840" y="6608"/>
                      <a:pt x="8885" y="6608"/>
                    </a:cubicBezTo>
                    <a:cubicBezTo>
                      <a:pt x="8895" y="6608"/>
                      <a:pt x="8906" y="6610"/>
                      <a:pt x="8918" y="6615"/>
                    </a:cubicBezTo>
                    <a:lnTo>
                      <a:pt x="11150" y="7445"/>
                    </a:lnTo>
                    <a:cubicBezTo>
                      <a:pt x="11178" y="7456"/>
                      <a:pt x="11206" y="7461"/>
                      <a:pt x="11234" y="7461"/>
                    </a:cubicBezTo>
                    <a:cubicBezTo>
                      <a:pt x="11337" y="7461"/>
                      <a:pt x="11434" y="7392"/>
                      <a:pt x="11475" y="7289"/>
                    </a:cubicBezTo>
                    <a:lnTo>
                      <a:pt x="12150" y="5511"/>
                    </a:lnTo>
                    <a:cubicBezTo>
                      <a:pt x="12202" y="5368"/>
                      <a:pt x="12306" y="5265"/>
                      <a:pt x="12435" y="5200"/>
                    </a:cubicBezTo>
                    <a:cubicBezTo>
                      <a:pt x="12706" y="5076"/>
                      <a:pt x="12584" y="4706"/>
                      <a:pt x="12334" y="4706"/>
                    </a:cubicBezTo>
                    <a:cubicBezTo>
                      <a:pt x="12297" y="4706"/>
                      <a:pt x="12257" y="4714"/>
                      <a:pt x="12215" y="4732"/>
                    </a:cubicBezTo>
                    <a:cubicBezTo>
                      <a:pt x="11942" y="4862"/>
                      <a:pt x="11734" y="5109"/>
                      <a:pt x="11631" y="5407"/>
                    </a:cubicBezTo>
                    <a:lnTo>
                      <a:pt x="11631" y="4745"/>
                    </a:lnTo>
                    <a:cubicBezTo>
                      <a:pt x="11916" y="4551"/>
                      <a:pt x="12150" y="4291"/>
                      <a:pt x="12332" y="3993"/>
                    </a:cubicBezTo>
                    <a:cubicBezTo>
                      <a:pt x="12373" y="3991"/>
                      <a:pt x="12413" y="3990"/>
                      <a:pt x="12453" y="3990"/>
                    </a:cubicBezTo>
                    <a:close/>
                    <a:moveTo>
                      <a:pt x="13305" y="12391"/>
                    </a:moveTo>
                    <a:cubicBezTo>
                      <a:pt x="13474" y="12391"/>
                      <a:pt x="13630" y="12494"/>
                      <a:pt x="13694" y="12663"/>
                    </a:cubicBezTo>
                    <a:lnTo>
                      <a:pt x="14149" y="13831"/>
                    </a:lnTo>
                    <a:lnTo>
                      <a:pt x="13707" y="13831"/>
                    </a:lnTo>
                    <a:lnTo>
                      <a:pt x="13266" y="13338"/>
                    </a:lnTo>
                    <a:cubicBezTo>
                      <a:pt x="13214" y="13273"/>
                      <a:pt x="13149" y="13247"/>
                      <a:pt x="13071" y="13247"/>
                    </a:cubicBezTo>
                    <a:lnTo>
                      <a:pt x="12773" y="13247"/>
                    </a:lnTo>
                    <a:lnTo>
                      <a:pt x="12773" y="12391"/>
                    </a:lnTo>
                    <a:close/>
                    <a:moveTo>
                      <a:pt x="16355" y="11897"/>
                    </a:moveTo>
                    <a:cubicBezTo>
                      <a:pt x="16498" y="11897"/>
                      <a:pt x="16615" y="12001"/>
                      <a:pt x="16654" y="12144"/>
                    </a:cubicBezTo>
                    <a:lnTo>
                      <a:pt x="17108" y="14558"/>
                    </a:lnTo>
                    <a:cubicBezTo>
                      <a:pt x="17121" y="14649"/>
                      <a:pt x="17108" y="14740"/>
                      <a:pt x="17043" y="14818"/>
                    </a:cubicBezTo>
                    <a:lnTo>
                      <a:pt x="17043" y="14805"/>
                    </a:lnTo>
                    <a:cubicBezTo>
                      <a:pt x="16991" y="14883"/>
                      <a:pt x="16900" y="14922"/>
                      <a:pt x="16810" y="14922"/>
                    </a:cubicBezTo>
                    <a:lnTo>
                      <a:pt x="896" y="14922"/>
                    </a:lnTo>
                    <a:cubicBezTo>
                      <a:pt x="805" y="14922"/>
                      <a:pt x="715" y="14883"/>
                      <a:pt x="663" y="14805"/>
                    </a:cubicBezTo>
                    <a:cubicBezTo>
                      <a:pt x="598" y="14727"/>
                      <a:pt x="572" y="14636"/>
                      <a:pt x="598" y="14545"/>
                    </a:cubicBezTo>
                    <a:lnTo>
                      <a:pt x="1065" y="12131"/>
                    </a:lnTo>
                    <a:cubicBezTo>
                      <a:pt x="1091" y="12001"/>
                      <a:pt x="1221" y="11897"/>
                      <a:pt x="1364" y="11897"/>
                    </a:cubicBezTo>
                    <a:lnTo>
                      <a:pt x="6504" y="11897"/>
                    </a:lnTo>
                    <a:lnTo>
                      <a:pt x="6504" y="12313"/>
                    </a:lnTo>
                    <a:cubicBezTo>
                      <a:pt x="6504" y="13117"/>
                      <a:pt x="7153" y="13766"/>
                      <a:pt x="7957" y="13766"/>
                    </a:cubicBezTo>
                    <a:lnTo>
                      <a:pt x="12955" y="13766"/>
                    </a:lnTo>
                    <a:lnTo>
                      <a:pt x="13318" y="14195"/>
                    </a:lnTo>
                    <a:cubicBezTo>
                      <a:pt x="13409" y="14299"/>
                      <a:pt x="13526" y="14350"/>
                      <a:pt x="13668" y="14350"/>
                    </a:cubicBezTo>
                    <a:lnTo>
                      <a:pt x="14227" y="14350"/>
                    </a:lnTo>
                    <a:cubicBezTo>
                      <a:pt x="14603" y="14350"/>
                      <a:pt x="14759" y="13974"/>
                      <a:pt x="14642" y="13675"/>
                    </a:cubicBezTo>
                    <a:cubicBezTo>
                      <a:pt x="15408" y="13416"/>
                      <a:pt x="15914" y="12702"/>
                      <a:pt x="15927" y="11897"/>
                    </a:cubicBezTo>
                    <a:close/>
                    <a:moveTo>
                      <a:pt x="10620" y="0"/>
                    </a:moveTo>
                    <a:cubicBezTo>
                      <a:pt x="10373" y="0"/>
                      <a:pt x="10123" y="61"/>
                      <a:pt x="9891" y="190"/>
                    </a:cubicBezTo>
                    <a:lnTo>
                      <a:pt x="8970" y="722"/>
                    </a:lnTo>
                    <a:cubicBezTo>
                      <a:pt x="8269" y="1124"/>
                      <a:pt x="8022" y="2033"/>
                      <a:pt x="8425" y="2747"/>
                    </a:cubicBezTo>
                    <a:lnTo>
                      <a:pt x="9320" y="4265"/>
                    </a:lnTo>
                    <a:cubicBezTo>
                      <a:pt x="9608" y="4758"/>
                      <a:pt x="10139" y="5056"/>
                      <a:pt x="10696" y="5056"/>
                    </a:cubicBezTo>
                    <a:cubicBezTo>
                      <a:pt x="10843" y="5056"/>
                      <a:pt x="10991" y="5035"/>
                      <a:pt x="11137" y="4992"/>
                    </a:cubicBezTo>
                    <a:lnTo>
                      <a:pt x="11137" y="6770"/>
                    </a:lnTo>
                    <a:lnTo>
                      <a:pt x="11111" y="6861"/>
                    </a:lnTo>
                    <a:lnTo>
                      <a:pt x="9126" y="6121"/>
                    </a:lnTo>
                    <a:cubicBezTo>
                      <a:pt x="9055" y="6094"/>
                      <a:pt x="8981" y="6081"/>
                      <a:pt x="8909" y="6081"/>
                    </a:cubicBezTo>
                    <a:cubicBezTo>
                      <a:pt x="8743" y="6081"/>
                      <a:pt x="8581" y="6150"/>
                      <a:pt x="8464" y="6277"/>
                    </a:cubicBezTo>
                    <a:cubicBezTo>
                      <a:pt x="8035" y="6147"/>
                      <a:pt x="7659" y="5914"/>
                      <a:pt x="7347" y="5589"/>
                    </a:cubicBezTo>
                    <a:cubicBezTo>
                      <a:pt x="7274" y="5516"/>
                      <a:pt x="7176" y="5475"/>
                      <a:pt x="7075" y="5475"/>
                    </a:cubicBezTo>
                    <a:cubicBezTo>
                      <a:pt x="7031" y="5475"/>
                      <a:pt x="6988" y="5483"/>
                      <a:pt x="6945" y="5498"/>
                    </a:cubicBezTo>
                    <a:cubicBezTo>
                      <a:pt x="6685" y="5602"/>
                      <a:pt x="6659" y="5991"/>
                      <a:pt x="6659" y="6225"/>
                    </a:cubicBezTo>
                    <a:cubicBezTo>
                      <a:pt x="6633" y="6524"/>
                      <a:pt x="6737" y="6822"/>
                      <a:pt x="6958" y="7030"/>
                    </a:cubicBezTo>
                    <a:cubicBezTo>
                      <a:pt x="7269" y="7315"/>
                      <a:pt x="7646" y="7874"/>
                      <a:pt x="8048" y="8016"/>
                    </a:cubicBezTo>
                    <a:lnTo>
                      <a:pt x="11150" y="9185"/>
                    </a:lnTo>
                    <a:lnTo>
                      <a:pt x="11150" y="9405"/>
                    </a:lnTo>
                    <a:lnTo>
                      <a:pt x="7970" y="9405"/>
                    </a:lnTo>
                    <a:cubicBezTo>
                      <a:pt x="7166" y="9405"/>
                      <a:pt x="6517" y="10067"/>
                      <a:pt x="6517" y="10872"/>
                    </a:cubicBezTo>
                    <a:lnTo>
                      <a:pt x="6517" y="11365"/>
                    </a:lnTo>
                    <a:lnTo>
                      <a:pt x="5400" y="11365"/>
                    </a:lnTo>
                    <a:lnTo>
                      <a:pt x="4271" y="10340"/>
                    </a:lnTo>
                    <a:lnTo>
                      <a:pt x="5478" y="9249"/>
                    </a:lnTo>
                    <a:cubicBezTo>
                      <a:pt x="5671" y="9066"/>
                      <a:pt x="5498" y="8788"/>
                      <a:pt x="5296" y="8788"/>
                    </a:cubicBezTo>
                    <a:cubicBezTo>
                      <a:pt x="5240" y="8788"/>
                      <a:pt x="5181" y="8809"/>
                      <a:pt x="5128" y="8860"/>
                    </a:cubicBezTo>
                    <a:lnTo>
                      <a:pt x="3895" y="9989"/>
                    </a:lnTo>
                    <a:lnTo>
                      <a:pt x="2649" y="8860"/>
                    </a:lnTo>
                    <a:cubicBezTo>
                      <a:pt x="2594" y="8806"/>
                      <a:pt x="2534" y="8783"/>
                      <a:pt x="2476" y="8783"/>
                    </a:cubicBezTo>
                    <a:cubicBezTo>
                      <a:pt x="2273" y="8783"/>
                      <a:pt x="2099" y="9067"/>
                      <a:pt x="2311" y="9249"/>
                    </a:cubicBezTo>
                    <a:lnTo>
                      <a:pt x="3505" y="10340"/>
                    </a:lnTo>
                    <a:lnTo>
                      <a:pt x="2376" y="11365"/>
                    </a:lnTo>
                    <a:lnTo>
                      <a:pt x="1377" y="11365"/>
                    </a:lnTo>
                    <a:cubicBezTo>
                      <a:pt x="987" y="11365"/>
                      <a:pt x="650" y="11638"/>
                      <a:pt x="572" y="12014"/>
                    </a:cubicBezTo>
                    <a:lnTo>
                      <a:pt x="105" y="14428"/>
                    </a:lnTo>
                    <a:cubicBezTo>
                      <a:pt x="1" y="14935"/>
                      <a:pt x="390" y="15415"/>
                      <a:pt x="922" y="15415"/>
                    </a:cubicBezTo>
                    <a:lnTo>
                      <a:pt x="16823" y="15415"/>
                    </a:lnTo>
                    <a:cubicBezTo>
                      <a:pt x="17342" y="15415"/>
                      <a:pt x="17731" y="14935"/>
                      <a:pt x="17640" y="14428"/>
                    </a:cubicBezTo>
                    <a:lnTo>
                      <a:pt x="17640" y="14428"/>
                    </a:lnTo>
                    <a:lnTo>
                      <a:pt x="17627" y="14441"/>
                    </a:lnTo>
                    <a:lnTo>
                      <a:pt x="17173" y="12027"/>
                    </a:lnTo>
                    <a:cubicBezTo>
                      <a:pt x="17082" y="11651"/>
                      <a:pt x="16745" y="11378"/>
                      <a:pt x="16355" y="11378"/>
                    </a:cubicBezTo>
                    <a:lnTo>
                      <a:pt x="15927" y="11378"/>
                    </a:lnTo>
                    <a:lnTo>
                      <a:pt x="15927" y="7783"/>
                    </a:lnTo>
                    <a:cubicBezTo>
                      <a:pt x="15927" y="6653"/>
                      <a:pt x="15551" y="5550"/>
                      <a:pt x="14850" y="4668"/>
                    </a:cubicBezTo>
                    <a:cubicBezTo>
                      <a:pt x="14298" y="3975"/>
                      <a:pt x="13532" y="3460"/>
                      <a:pt x="12625" y="3460"/>
                    </a:cubicBezTo>
                    <a:cubicBezTo>
                      <a:pt x="12614" y="3460"/>
                      <a:pt x="12602" y="3460"/>
                      <a:pt x="12591" y="3460"/>
                    </a:cubicBezTo>
                    <a:cubicBezTo>
                      <a:pt x="12799" y="2811"/>
                      <a:pt x="12721" y="2098"/>
                      <a:pt x="12383" y="1513"/>
                    </a:cubicBezTo>
                    <a:lnTo>
                      <a:pt x="11929" y="774"/>
                    </a:lnTo>
                    <a:cubicBezTo>
                      <a:pt x="11655" y="279"/>
                      <a:pt x="11146" y="0"/>
                      <a:pt x="10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1250;p76">
                <a:extLst>
                  <a:ext uri="{FF2B5EF4-FFF2-40B4-BE49-F238E27FC236}">
                    <a16:creationId xmlns:a16="http://schemas.microsoft.com/office/drawing/2014/main" id="{4EB66C7F-98EF-3EB2-8F1F-4F2A3CE95126}"/>
                  </a:ext>
                </a:extLst>
              </p:cNvPr>
              <p:cNvSpPr/>
              <p:nvPr/>
            </p:nvSpPr>
            <p:spPr>
              <a:xfrm>
                <a:off x="4639225" y="4029625"/>
                <a:ext cx="165850" cy="161225"/>
              </a:xfrm>
              <a:custGeom>
                <a:avLst/>
                <a:gdLst/>
                <a:ahLst/>
                <a:cxnLst/>
                <a:rect l="l" t="t" r="r" b="b"/>
                <a:pathLst>
                  <a:path w="6634" h="6449" extrusionOk="0">
                    <a:moveTo>
                      <a:pt x="3311" y="1535"/>
                    </a:moveTo>
                    <a:cubicBezTo>
                      <a:pt x="4245" y="1535"/>
                      <a:pt x="5011" y="2301"/>
                      <a:pt x="5011" y="3249"/>
                    </a:cubicBezTo>
                    <a:cubicBezTo>
                      <a:pt x="5011" y="4183"/>
                      <a:pt x="4245" y="4949"/>
                      <a:pt x="3311" y="4949"/>
                    </a:cubicBezTo>
                    <a:cubicBezTo>
                      <a:pt x="2363" y="4949"/>
                      <a:pt x="1610" y="4183"/>
                      <a:pt x="1610" y="3249"/>
                    </a:cubicBezTo>
                    <a:cubicBezTo>
                      <a:pt x="1610" y="2301"/>
                      <a:pt x="2363" y="1535"/>
                      <a:pt x="3311" y="1535"/>
                    </a:cubicBezTo>
                    <a:close/>
                    <a:moveTo>
                      <a:pt x="3311" y="1"/>
                    </a:moveTo>
                    <a:cubicBezTo>
                      <a:pt x="3181" y="1"/>
                      <a:pt x="3051" y="88"/>
                      <a:pt x="3051" y="263"/>
                    </a:cubicBezTo>
                    <a:lnTo>
                      <a:pt x="3051" y="1042"/>
                    </a:lnTo>
                    <a:cubicBezTo>
                      <a:pt x="2649" y="1094"/>
                      <a:pt x="2259" y="1250"/>
                      <a:pt x="1948" y="1496"/>
                    </a:cubicBezTo>
                    <a:lnTo>
                      <a:pt x="1390" y="951"/>
                    </a:lnTo>
                    <a:cubicBezTo>
                      <a:pt x="1335" y="893"/>
                      <a:pt x="1272" y="869"/>
                      <a:pt x="1211" y="869"/>
                    </a:cubicBezTo>
                    <a:cubicBezTo>
                      <a:pt x="1014" y="869"/>
                      <a:pt x="838" y="1126"/>
                      <a:pt x="1026" y="1315"/>
                    </a:cubicBezTo>
                    <a:lnTo>
                      <a:pt x="1584" y="1860"/>
                    </a:lnTo>
                    <a:cubicBezTo>
                      <a:pt x="1325" y="2184"/>
                      <a:pt x="1156" y="2561"/>
                      <a:pt x="1104" y="2976"/>
                    </a:cubicBezTo>
                    <a:lnTo>
                      <a:pt x="338" y="2976"/>
                    </a:lnTo>
                    <a:cubicBezTo>
                      <a:pt x="1" y="2976"/>
                      <a:pt x="1" y="3482"/>
                      <a:pt x="338" y="3482"/>
                    </a:cubicBezTo>
                    <a:lnTo>
                      <a:pt x="1104" y="3482"/>
                    </a:lnTo>
                    <a:cubicBezTo>
                      <a:pt x="1143" y="3898"/>
                      <a:pt x="1299" y="4287"/>
                      <a:pt x="1558" y="4612"/>
                    </a:cubicBezTo>
                    <a:lnTo>
                      <a:pt x="1026" y="5144"/>
                    </a:lnTo>
                    <a:cubicBezTo>
                      <a:pt x="870" y="5300"/>
                      <a:pt x="974" y="5585"/>
                      <a:pt x="1208" y="5585"/>
                    </a:cubicBezTo>
                    <a:cubicBezTo>
                      <a:pt x="1273" y="5585"/>
                      <a:pt x="1338" y="5559"/>
                      <a:pt x="1390" y="5507"/>
                    </a:cubicBezTo>
                    <a:lnTo>
                      <a:pt x="1922" y="4975"/>
                    </a:lnTo>
                    <a:cubicBezTo>
                      <a:pt x="2246" y="5235"/>
                      <a:pt x="2636" y="5403"/>
                      <a:pt x="3051" y="5455"/>
                    </a:cubicBezTo>
                    <a:lnTo>
                      <a:pt x="3051" y="6195"/>
                    </a:lnTo>
                    <a:cubicBezTo>
                      <a:pt x="3051" y="6364"/>
                      <a:pt x="3181" y="6448"/>
                      <a:pt x="3311" y="6448"/>
                    </a:cubicBezTo>
                    <a:cubicBezTo>
                      <a:pt x="3440" y="6448"/>
                      <a:pt x="3570" y="6364"/>
                      <a:pt x="3570" y="6195"/>
                    </a:cubicBezTo>
                    <a:lnTo>
                      <a:pt x="3570" y="5455"/>
                    </a:lnTo>
                    <a:cubicBezTo>
                      <a:pt x="3986" y="5403"/>
                      <a:pt x="4388" y="5235"/>
                      <a:pt x="4713" y="4975"/>
                    </a:cubicBezTo>
                    <a:lnTo>
                      <a:pt x="5232" y="5507"/>
                    </a:lnTo>
                    <a:cubicBezTo>
                      <a:pt x="5290" y="5565"/>
                      <a:pt x="5354" y="5589"/>
                      <a:pt x="5416" y="5589"/>
                    </a:cubicBezTo>
                    <a:cubicBezTo>
                      <a:pt x="5616" y="5589"/>
                      <a:pt x="5787" y="5332"/>
                      <a:pt x="5608" y="5144"/>
                    </a:cubicBezTo>
                    <a:lnTo>
                      <a:pt x="5076" y="4612"/>
                    </a:lnTo>
                    <a:cubicBezTo>
                      <a:pt x="5323" y="4287"/>
                      <a:pt x="5478" y="3898"/>
                      <a:pt x="5530" y="3482"/>
                    </a:cubicBezTo>
                    <a:lnTo>
                      <a:pt x="6283" y="3482"/>
                    </a:lnTo>
                    <a:cubicBezTo>
                      <a:pt x="6634" y="3482"/>
                      <a:pt x="6634" y="2976"/>
                      <a:pt x="6283" y="2976"/>
                    </a:cubicBezTo>
                    <a:lnTo>
                      <a:pt x="5517" y="2976"/>
                    </a:lnTo>
                    <a:cubicBezTo>
                      <a:pt x="5465" y="2561"/>
                      <a:pt x="5297" y="2184"/>
                      <a:pt x="5037" y="1860"/>
                    </a:cubicBezTo>
                    <a:lnTo>
                      <a:pt x="5595" y="1315"/>
                    </a:lnTo>
                    <a:cubicBezTo>
                      <a:pt x="5774" y="1126"/>
                      <a:pt x="5603" y="869"/>
                      <a:pt x="5403" y="869"/>
                    </a:cubicBezTo>
                    <a:cubicBezTo>
                      <a:pt x="5341" y="869"/>
                      <a:pt x="5277" y="893"/>
                      <a:pt x="5219" y="951"/>
                    </a:cubicBezTo>
                    <a:lnTo>
                      <a:pt x="4674" y="1496"/>
                    </a:lnTo>
                    <a:cubicBezTo>
                      <a:pt x="4349" y="1250"/>
                      <a:pt x="3973" y="1094"/>
                      <a:pt x="3570" y="1042"/>
                    </a:cubicBezTo>
                    <a:lnTo>
                      <a:pt x="3570" y="263"/>
                    </a:lnTo>
                    <a:cubicBezTo>
                      <a:pt x="3570" y="88"/>
                      <a:pt x="3440" y="1"/>
                      <a:pt x="33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16" name="Group 115">
            <a:extLst>
              <a:ext uri="{FF2B5EF4-FFF2-40B4-BE49-F238E27FC236}">
                <a16:creationId xmlns:a16="http://schemas.microsoft.com/office/drawing/2014/main" id="{2AF5E760-9EBB-029B-F5BB-75DDDE6FB583}"/>
              </a:ext>
            </a:extLst>
          </p:cNvPr>
          <p:cNvGrpSpPr/>
          <p:nvPr/>
        </p:nvGrpSpPr>
        <p:grpSpPr>
          <a:xfrm>
            <a:off x="10729255" y="4816314"/>
            <a:ext cx="1071412" cy="1160324"/>
            <a:chOff x="10729255" y="4816314"/>
            <a:chExt cx="1071412" cy="1160324"/>
          </a:xfrm>
        </p:grpSpPr>
        <p:sp>
          <p:nvSpPr>
            <p:cNvPr id="190" name="Google Shape;2869;p58">
              <a:extLst>
                <a:ext uri="{FF2B5EF4-FFF2-40B4-BE49-F238E27FC236}">
                  <a16:creationId xmlns:a16="http://schemas.microsoft.com/office/drawing/2014/main" id="{1AA84427-BA39-DDE2-639A-AE6830CCE927}"/>
                </a:ext>
              </a:extLst>
            </p:cNvPr>
            <p:cNvSpPr/>
            <p:nvPr/>
          </p:nvSpPr>
          <p:spPr>
            <a:xfrm>
              <a:off x="10729255" y="4816314"/>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chemeClr val="bg1"/>
            </a:solidFill>
            <a:ln w="1905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209" name="Google Shape;1288;p76">
              <a:extLst>
                <a:ext uri="{FF2B5EF4-FFF2-40B4-BE49-F238E27FC236}">
                  <a16:creationId xmlns:a16="http://schemas.microsoft.com/office/drawing/2014/main" id="{346CA414-EEA9-67A4-9168-0A2314660C1C}"/>
                </a:ext>
              </a:extLst>
            </p:cNvPr>
            <p:cNvGrpSpPr/>
            <p:nvPr/>
          </p:nvGrpSpPr>
          <p:grpSpPr>
            <a:xfrm>
              <a:off x="11027140" y="5102078"/>
              <a:ext cx="475642" cy="590073"/>
              <a:chOff x="3182250" y="4028975"/>
              <a:chExt cx="353725" cy="438825"/>
            </a:xfrm>
            <a:solidFill>
              <a:schemeClr val="bg1"/>
            </a:solidFill>
          </p:grpSpPr>
          <p:sp>
            <p:nvSpPr>
              <p:cNvPr id="210" name="Google Shape;1289;p76">
                <a:extLst>
                  <a:ext uri="{FF2B5EF4-FFF2-40B4-BE49-F238E27FC236}">
                    <a16:creationId xmlns:a16="http://schemas.microsoft.com/office/drawing/2014/main" id="{CCCBEFC6-BF65-7F8D-E951-3E3A40F2DAA3}"/>
                  </a:ext>
                </a:extLst>
              </p:cNvPr>
              <p:cNvSpPr/>
              <p:nvPr/>
            </p:nvSpPr>
            <p:spPr>
              <a:xfrm>
                <a:off x="3182250" y="4028975"/>
                <a:ext cx="353725" cy="438825"/>
              </a:xfrm>
              <a:custGeom>
                <a:avLst/>
                <a:gdLst/>
                <a:ahLst/>
                <a:cxnLst/>
                <a:rect l="l" t="t" r="r" b="b"/>
                <a:pathLst>
                  <a:path w="14149" h="17553" extrusionOk="0">
                    <a:moveTo>
                      <a:pt x="7088" y="2756"/>
                    </a:moveTo>
                    <a:cubicBezTo>
                      <a:pt x="7529" y="2756"/>
                      <a:pt x="7892" y="3119"/>
                      <a:pt x="7892" y="3560"/>
                    </a:cubicBezTo>
                    <a:lnTo>
                      <a:pt x="7892" y="3807"/>
                    </a:lnTo>
                    <a:lnTo>
                      <a:pt x="5880" y="3807"/>
                    </a:lnTo>
                    <a:lnTo>
                      <a:pt x="5880" y="3560"/>
                    </a:lnTo>
                    <a:cubicBezTo>
                      <a:pt x="5880" y="3119"/>
                      <a:pt x="6231" y="2756"/>
                      <a:pt x="6672" y="2756"/>
                    </a:cubicBezTo>
                    <a:close/>
                    <a:moveTo>
                      <a:pt x="11020" y="4547"/>
                    </a:moveTo>
                    <a:lnTo>
                      <a:pt x="11020" y="5092"/>
                    </a:lnTo>
                    <a:lnTo>
                      <a:pt x="10475" y="5092"/>
                    </a:lnTo>
                    <a:lnTo>
                      <a:pt x="10475" y="4547"/>
                    </a:lnTo>
                    <a:close/>
                    <a:moveTo>
                      <a:pt x="7892" y="4313"/>
                    </a:moveTo>
                    <a:lnTo>
                      <a:pt x="7892" y="5403"/>
                    </a:lnTo>
                    <a:cubicBezTo>
                      <a:pt x="7892" y="5702"/>
                      <a:pt x="7646" y="5949"/>
                      <a:pt x="7347" y="5949"/>
                    </a:cubicBezTo>
                    <a:lnTo>
                      <a:pt x="6413" y="5949"/>
                    </a:lnTo>
                    <a:cubicBezTo>
                      <a:pt x="6114" y="5949"/>
                      <a:pt x="5880" y="5702"/>
                      <a:pt x="5880" y="5403"/>
                    </a:cubicBezTo>
                    <a:lnTo>
                      <a:pt x="5880" y="4313"/>
                    </a:lnTo>
                    <a:close/>
                    <a:moveTo>
                      <a:pt x="11215" y="5598"/>
                    </a:moveTo>
                    <a:lnTo>
                      <a:pt x="11215" y="8532"/>
                    </a:lnTo>
                    <a:cubicBezTo>
                      <a:pt x="11215" y="8700"/>
                      <a:pt x="11072" y="8830"/>
                      <a:pt x="10917" y="8830"/>
                    </a:cubicBezTo>
                    <a:lnTo>
                      <a:pt x="9073" y="8830"/>
                    </a:lnTo>
                    <a:lnTo>
                      <a:pt x="9073" y="7221"/>
                    </a:lnTo>
                    <a:lnTo>
                      <a:pt x="10358" y="8064"/>
                    </a:lnTo>
                    <a:cubicBezTo>
                      <a:pt x="10407" y="8099"/>
                      <a:pt x="10456" y="8114"/>
                      <a:pt x="10502" y="8114"/>
                    </a:cubicBezTo>
                    <a:cubicBezTo>
                      <a:pt x="10715" y="8114"/>
                      <a:pt x="10868" y="7796"/>
                      <a:pt x="10644" y="7636"/>
                    </a:cubicBezTo>
                    <a:lnTo>
                      <a:pt x="10294" y="7415"/>
                    </a:lnTo>
                    <a:lnTo>
                      <a:pt x="10294" y="5598"/>
                    </a:lnTo>
                    <a:close/>
                    <a:moveTo>
                      <a:pt x="7814" y="6455"/>
                    </a:moveTo>
                    <a:lnTo>
                      <a:pt x="8567" y="6883"/>
                    </a:lnTo>
                    <a:lnTo>
                      <a:pt x="8567" y="11725"/>
                    </a:lnTo>
                    <a:lnTo>
                      <a:pt x="8554" y="11725"/>
                    </a:lnTo>
                    <a:cubicBezTo>
                      <a:pt x="8197" y="11205"/>
                      <a:pt x="7636" y="10946"/>
                      <a:pt x="7075" y="10946"/>
                    </a:cubicBezTo>
                    <a:cubicBezTo>
                      <a:pt x="6513" y="10946"/>
                      <a:pt x="5952" y="11205"/>
                      <a:pt x="5595" y="11725"/>
                    </a:cubicBezTo>
                    <a:lnTo>
                      <a:pt x="5335" y="11725"/>
                    </a:lnTo>
                    <a:lnTo>
                      <a:pt x="5335" y="8220"/>
                    </a:lnTo>
                    <a:cubicBezTo>
                      <a:pt x="5348" y="8038"/>
                      <a:pt x="5212" y="7947"/>
                      <a:pt x="5076" y="7947"/>
                    </a:cubicBezTo>
                    <a:cubicBezTo>
                      <a:pt x="4939" y="7947"/>
                      <a:pt x="4803" y="8038"/>
                      <a:pt x="4816" y="8220"/>
                    </a:cubicBezTo>
                    <a:lnTo>
                      <a:pt x="4816" y="11725"/>
                    </a:lnTo>
                    <a:lnTo>
                      <a:pt x="3908" y="11725"/>
                    </a:lnTo>
                    <a:lnTo>
                      <a:pt x="3908" y="8947"/>
                    </a:lnTo>
                    <a:cubicBezTo>
                      <a:pt x="3908" y="8246"/>
                      <a:pt x="4258" y="7584"/>
                      <a:pt x="4842" y="7195"/>
                    </a:cubicBezTo>
                    <a:lnTo>
                      <a:pt x="6075" y="6455"/>
                    </a:lnTo>
                    <a:lnTo>
                      <a:pt x="6698" y="6455"/>
                    </a:lnTo>
                    <a:lnTo>
                      <a:pt x="6698" y="8272"/>
                    </a:lnTo>
                    <a:cubicBezTo>
                      <a:pt x="6705" y="8434"/>
                      <a:pt x="6825" y="8515"/>
                      <a:pt x="6946" y="8515"/>
                    </a:cubicBezTo>
                    <a:cubicBezTo>
                      <a:pt x="7068" y="8515"/>
                      <a:pt x="7191" y="8434"/>
                      <a:pt x="7204" y="8272"/>
                    </a:cubicBezTo>
                    <a:lnTo>
                      <a:pt x="7204" y="6455"/>
                    </a:lnTo>
                    <a:close/>
                    <a:moveTo>
                      <a:pt x="5348" y="12231"/>
                    </a:moveTo>
                    <a:cubicBezTo>
                      <a:pt x="5244" y="12581"/>
                      <a:pt x="5257" y="12958"/>
                      <a:pt x="5374" y="13308"/>
                    </a:cubicBezTo>
                    <a:lnTo>
                      <a:pt x="987" y="13308"/>
                    </a:lnTo>
                    <a:cubicBezTo>
                      <a:pt x="740" y="13308"/>
                      <a:pt x="533" y="13100"/>
                      <a:pt x="533" y="12854"/>
                    </a:cubicBezTo>
                    <a:cubicBezTo>
                      <a:pt x="507" y="12555"/>
                      <a:pt x="637" y="12231"/>
                      <a:pt x="987" y="12231"/>
                    </a:cubicBezTo>
                    <a:close/>
                    <a:moveTo>
                      <a:pt x="13175" y="12231"/>
                    </a:moveTo>
                    <a:cubicBezTo>
                      <a:pt x="13526" y="12231"/>
                      <a:pt x="13655" y="12555"/>
                      <a:pt x="13629" y="12854"/>
                    </a:cubicBezTo>
                    <a:lnTo>
                      <a:pt x="13616" y="12854"/>
                    </a:lnTo>
                    <a:cubicBezTo>
                      <a:pt x="13616" y="13100"/>
                      <a:pt x="13422" y="13308"/>
                      <a:pt x="13162" y="13308"/>
                    </a:cubicBezTo>
                    <a:lnTo>
                      <a:pt x="8775" y="13308"/>
                    </a:lnTo>
                    <a:cubicBezTo>
                      <a:pt x="8905" y="12932"/>
                      <a:pt x="8814" y="12568"/>
                      <a:pt x="8827" y="12231"/>
                    </a:cubicBezTo>
                    <a:close/>
                    <a:moveTo>
                      <a:pt x="7087" y="11452"/>
                    </a:moveTo>
                    <a:cubicBezTo>
                      <a:pt x="7402" y="11452"/>
                      <a:pt x="7723" y="11568"/>
                      <a:pt x="7983" y="11828"/>
                    </a:cubicBezTo>
                    <a:cubicBezTo>
                      <a:pt x="8788" y="12633"/>
                      <a:pt x="8217" y="14022"/>
                      <a:pt x="7075" y="14022"/>
                    </a:cubicBezTo>
                    <a:cubicBezTo>
                      <a:pt x="6374" y="14022"/>
                      <a:pt x="5790" y="13451"/>
                      <a:pt x="5790" y="12737"/>
                    </a:cubicBezTo>
                    <a:cubicBezTo>
                      <a:pt x="5790" y="11964"/>
                      <a:pt x="6426" y="11452"/>
                      <a:pt x="7087" y="11452"/>
                    </a:cubicBezTo>
                    <a:close/>
                    <a:moveTo>
                      <a:pt x="1701" y="13827"/>
                    </a:moveTo>
                    <a:lnTo>
                      <a:pt x="2571" y="15398"/>
                    </a:lnTo>
                    <a:lnTo>
                      <a:pt x="2571" y="17033"/>
                    </a:lnTo>
                    <a:lnTo>
                      <a:pt x="1558" y="17033"/>
                    </a:lnTo>
                    <a:cubicBezTo>
                      <a:pt x="1402" y="17033"/>
                      <a:pt x="1273" y="16903"/>
                      <a:pt x="1273" y="16748"/>
                    </a:cubicBezTo>
                    <a:lnTo>
                      <a:pt x="1286" y="16748"/>
                    </a:lnTo>
                    <a:lnTo>
                      <a:pt x="1286" y="13827"/>
                    </a:lnTo>
                    <a:close/>
                    <a:moveTo>
                      <a:pt x="3959" y="15580"/>
                    </a:moveTo>
                    <a:lnTo>
                      <a:pt x="3959" y="17033"/>
                    </a:lnTo>
                    <a:lnTo>
                      <a:pt x="3077" y="17033"/>
                    </a:lnTo>
                    <a:lnTo>
                      <a:pt x="3077" y="15580"/>
                    </a:lnTo>
                    <a:close/>
                    <a:moveTo>
                      <a:pt x="11864" y="13814"/>
                    </a:moveTo>
                    <a:lnTo>
                      <a:pt x="11176" y="15060"/>
                    </a:lnTo>
                    <a:lnTo>
                      <a:pt x="8957" y="15060"/>
                    </a:lnTo>
                    <a:cubicBezTo>
                      <a:pt x="8948" y="15060"/>
                      <a:pt x="8940" y="15059"/>
                      <a:pt x="8932" y="15059"/>
                    </a:cubicBezTo>
                    <a:cubicBezTo>
                      <a:pt x="8588" y="15059"/>
                      <a:pt x="8588" y="15580"/>
                      <a:pt x="8932" y="15580"/>
                    </a:cubicBezTo>
                    <a:cubicBezTo>
                      <a:pt x="8940" y="15580"/>
                      <a:pt x="8948" y="15580"/>
                      <a:pt x="8957" y="15580"/>
                    </a:cubicBezTo>
                    <a:lnTo>
                      <a:pt x="9671" y="15580"/>
                    </a:lnTo>
                    <a:lnTo>
                      <a:pt x="9671" y="17033"/>
                    </a:lnTo>
                    <a:lnTo>
                      <a:pt x="4479" y="17033"/>
                    </a:lnTo>
                    <a:lnTo>
                      <a:pt x="4479" y="15580"/>
                    </a:lnTo>
                    <a:lnTo>
                      <a:pt x="7698" y="15580"/>
                    </a:lnTo>
                    <a:cubicBezTo>
                      <a:pt x="8009" y="15554"/>
                      <a:pt x="8009" y="15086"/>
                      <a:pt x="7698" y="15060"/>
                    </a:cubicBezTo>
                    <a:lnTo>
                      <a:pt x="2973" y="15060"/>
                    </a:lnTo>
                    <a:lnTo>
                      <a:pt x="2298" y="13814"/>
                    </a:lnTo>
                    <a:lnTo>
                      <a:pt x="5647" y="13814"/>
                    </a:lnTo>
                    <a:cubicBezTo>
                      <a:pt x="6004" y="14288"/>
                      <a:pt x="6539" y="14525"/>
                      <a:pt x="7075" y="14525"/>
                    </a:cubicBezTo>
                    <a:cubicBezTo>
                      <a:pt x="7610" y="14525"/>
                      <a:pt x="8145" y="14288"/>
                      <a:pt x="8502" y="13814"/>
                    </a:cubicBezTo>
                    <a:close/>
                    <a:moveTo>
                      <a:pt x="11085" y="15580"/>
                    </a:moveTo>
                    <a:lnTo>
                      <a:pt x="11098" y="17033"/>
                    </a:lnTo>
                    <a:lnTo>
                      <a:pt x="10190" y="17033"/>
                    </a:lnTo>
                    <a:lnTo>
                      <a:pt x="10190" y="15580"/>
                    </a:lnTo>
                    <a:close/>
                    <a:moveTo>
                      <a:pt x="12877" y="13827"/>
                    </a:moveTo>
                    <a:lnTo>
                      <a:pt x="12877" y="16748"/>
                    </a:lnTo>
                    <a:cubicBezTo>
                      <a:pt x="12877" y="16903"/>
                      <a:pt x="12747" y="17033"/>
                      <a:pt x="12591" y="17033"/>
                    </a:cubicBezTo>
                    <a:lnTo>
                      <a:pt x="11605" y="17033"/>
                    </a:lnTo>
                    <a:lnTo>
                      <a:pt x="11592" y="15398"/>
                    </a:lnTo>
                    <a:lnTo>
                      <a:pt x="12448" y="13827"/>
                    </a:lnTo>
                    <a:close/>
                    <a:moveTo>
                      <a:pt x="7075" y="1"/>
                    </a:moveTo>
                    <a:cubicBezTo>
                      <a:pt x="6776" y="1"/>
                      <a:pt x="6478" y="75"/>
                      <a:pt x="6205" y="224"/>
                    </a:cubicBezTo>
                    <a:lnTo>
                      <a:pt x="3064" y="1964"/>
                    </a:lnTo>
                    <a:cubicBezTo>
                      <a:pt x="1636" y="2756"/>
                      <a:pt x="766" y="4092"/>
                      <a:pt x="766" y="5520"/>
                    </a:cubicBezTo>
                    <a:lnTo>
                      <a:pt x="766" y="6104"/>
                    </a:lnTo>
                    <a:cubicBezTo>
                      <a:pt x="766" y="6182"/>
                      <a:pt x="805" y="6247"/>
                      <a:pt x="857" y="6299"/>
                    </a:cubicBezTo>
                    <a:cubicBezTo>
                      <a:pt x="1571" y="6896"/>
                      <a:pt x="1571" y="8012"/>
                      <a:pt x="857" y="8609"/>
                    </a:cubicBezTo>
                    <a:cubicBezTo>
                      <a:pt x="805" y="8661"/>
                      <a:pt x="766" y="8726"/>
                      <a:pt x="766" y="8804"/>
                    </a:cubicBezTo>
                    <a:lnTo>
                      <a:pt x="766" y="10764"/>
                    </a:lnTo>
                    <a:cubicBezTo>
                      <a:pt x="779" y="10920"/>
                      <a:pt x="903" y="10998"/>
                      <a:pt x="1026" y="10998"/>
                    </a:cubicBezTo>
                    <a:cubicBezTo>
                      <a:pt x="1149" y="10998"/>
                      <a:pt x="1273" y="10920"/>
                      <a:pt x="1286" y="10764"/>
                    </a:cubicBezTo>
                    <a:lnTo>
                      <a:pt x="1286" y="8908"/>
                    </a:lnTo>
                    <a:cubicBezTo>
                      <a:pt x="2116" y="8116"/>
                      <a:pt x="2116" y="6792"/>
                      <a:pt x="1286" y="6000"/>
                    </a:cubicBezTo>
                    <a:lnTo>
                      <a:pt x="1286" y="5520"/>
                    </a:lnTo>
                    <a:cubicBezTo>
                      <a:pt x="1286" y="4274"/>
                      <a:pt x="2051" y="3106"/>
                      <a:pt x="3323" y="2405"/>
                    </a:cubicBezTo>
                    <a:lnTo>
                      <a:pt x="6452" y="666"/>
                    </a:lnTo>
                    <a:cubicBezTo>
                      <a:pt x="6646" y="562"/>
                      <a:pt x="6860" y="510"/>
                      <a:pt x="7075" y="510"/>
                    </a:cubicBezTo>
                    <a:cubicBezTo>
                      <a:pt x="7289" y="510"/>
                      <a:pt x="7503" y="562"/>
                      <a:pt x="7698" y="666"/>
                    </a:cubicBezTo>
                    <a:lnTo>
                      <a:pt x="10826" y="2405"/>
                    </a:lnTo>
                    <a:cubicBezTo>
                      <a:pt x="12111" y="3106"/>
                      <a:pt x="12864" y="4274"/>
                      <a:pt x="12864" y="5520"/>
                    </a:cubicBezTo>
                    <a:lnTo>
                      <a:pt x="12864" y="6000"/>
                    </a:lnTo>
                    <a:cubicBezTo>
                      <a:pt x="12046" y="6792"/>
                      <a:pt x="12046" y="8116"/>
                      <a:pt x="12864" y="8908"/>
                    </a:cubicBezTo>
                    <a:lnTo>
                      <a:pt x="12864" y="11725"/>
                    </a:lnTo>
                    <a:lnTo>
                      <a:pt x="11423" y="11725"/>
                    </a:lnTo>
                    <a:lnTo>
                      <a:pt x="11423" y="10777"/>
                    </a:lnTo>
                    <a:cubicBezTo>
                      <a:pt x="11423" y="10712"/>
                      <a:pt x="11397" y="10634"/>
                      <a:pt x="11345" y="10595"/>
                    </a:cubicBezTo>
                    <a:lnTo>
                      <a:pt x="10670" y="9920"/>
                    </a:lnTo>
                    <a:cubicBezTo>
                      <a:pt x="10615" y="9862"/>
                      <a:pt x="10553" y="9838"/>
                      <a:pt x="10493" y="9838"/>
                    </a:cubicBezTo>
                    <a:cubicBezTo>
                      <a:pt x="10299" y="9838"/>
                      <a:pt x="10128" y="10095"/>
                      <a:pt x="10307" y="10284"/>
                    </a:cubicBezTo>
                    <a:lnTo>
                      <a:pt x="10917" y="10881"/>
                    </a:lnTo>
                    <a:lnTo>
                      <a:pt x="10917" y="11725"/>
                    </a:lnTo>
                    <a:lnTo>
                      <a:pt x="9073" y="11725"/>
                    </a:lnTo>
                    <a:lnTo>
                      <a:pt x="9073" y="9349"/>
                    </a:lnTo>
                    <a:lnTo>
                      <a:pt x="10917" y="9349"/>
                    </a:lnTo>
                    <a:cubicBezTo>
                      <a:pt x="11358" y="9349"/>
                      <a:pt x="11721" y="8986"/>
                      <a:pt x="11721" y="8532"/>
                    </a:cubicBezTo>
                    <a:lnTo>
                      <a:pt x="11721" y="5546"/>
                    </a:lnTo>
                    <a:cubicBezTo>
                      <a:pt x="11721" y="5403"/>
                      <a:pt x="11656" y="5261"/>
                      <a:pt x="11527" y="5170"/>
                    </a:cubicBezTo>
                    <a:lnTo>
                      <a:pt x="11527" y="4521"/>
                    </a:lnTo>
                    <a:cubicBezTo>
                      <a:pt x="11527" y="4261"/>
                      <a:pt x="11306" y="4041"/>
                      <a:pt x="11046" y="4041"/>
                    </a:cubicBezTo>
                    <a:lnTo>
                      <a:pt x="10475" y="4041"/>
                    </a:lnTo>
                    <a:lnTo>
                      <a:pt x="10475" y="3599"/>
                    </a:lnTo>
                    <a:cubicBezTo>
                      <a:pt x="10488" y="3411"/>
                      <a:pt x="10352" y="3317"/>
                      <a:pt x="10216" y="3317"/>
                    </a:cubicBezTo>
                    <a:cubicBezTo>
                      <a:pt x="10079" y="3317"/>
                      <a:pt x="9943" y="3411"/>
                      <a:pt x="9956" y="3599"/>
                    </a:cubicBezTo>
                    <a:lnTo>
                      <a:pt x="9956" y="5196"/>
                    </a:lnTo>
                    <a:cubicBezTo>
                      <a:pt x="9852" y="5287"/>
                      <a:pt x="9787" y="5416"/>
                      <a:pt x="9787" y="5559"/>
                    </a:cubicBezTo>
                    <a:lnTo>
                      <a:pt x="9787" y="7078"/>
                    </a:lnTo>
                    <a:lnTo>
                      <a:pt x="8165" y="6078"/>
                    </a:lnTo>
                    <a:cubicBezTo>
                      <a:pt x="8321" y="5897"/>
                      <a:pt x="8399" y="5650"/>
                      <a:pt x="8399" y="5416"/>
                    </a:cubicBezTo>
                    <a:lnTo>
                      <a:pt x="8399" y="3560"/>
                    </a:lnTo>
                    <a:cubicBezTo>
                      <a:pt x="8399" y="2833"/>
                      <a:pt x="7814" y="2236"/>
                      <a:pt x="7088" y="2236"/>
                    </a:cubicBezTo>
                    <a:lnTo>
                      <a:pt x="6685" y="2236"/>
                    </a:lnTo>
                    <a:cubicBezTo>
                      <a:pt x="5945" y="2236"/>
                      <a:pt x="5361" y="2833"/>
                      <a:pt x="5361" y="3560"/>
                    </a:cubicBezTo>
                    <a:lnTo>
                      <a:pt x="5361" y="5403"/>
                    </a:lnTo>
                    <a:cubicBezTo>
                      <a:pt x="5361" y="5663"/>
                      <a:pt x="5465" y="5923"/>
                      <a:pt x="5647" y="6117"/>
                    </a:cubicBezTo>
                    <a:lnTo>
                      <a:pt x="4569" y="6766"/>
                    </a:lnTo>
                    <a:cubicBezTo>
                      <a:pt x="3830" y="7247"/>
                      <a:pt x="3388" y="8064"/>
                      <a:pt x="3401" y="8947"/>
                    </a:cubicBezTo>
                    <a:lnTo>
                      <a:pt x="3401" y="11712"/>
                    </a:lnTo>
                    <a:lnTo>
                      <a:pt x="987" y="11712"/>
                    </a:lnTo>
                    <a:cubicBezTo>
                      <a:pt x="351" y="11712"/>
                      <a:pt x="1" y="12270"/>
                      <a:pt x="14" y="12854"/>
                    </a:cubicBezTo>
                    <a:cubicBezTo>
                      <a:pt x="14" y="13308"/>
                      <a:pt x="325" y="13697"/>
                      <a:pt x="779" y="13801"/>
                    </a:cubicBezTo>
                    <a:lnTo>
                      <a:pt x="779" y="16761"/>
                    </a:lnTo>
                    <a:cubicBezTo>
                      <a:pt x="779" y="17202"/>
                      <a:pt x="1130" y="17552"/>
                      <a:pt x="1571" y="17552"/>
                    </a:cubicBezTo>
                    <a:lnTo>
                      <a:pt x="12578" y="17552"/>
                    </a:lnTo>
                    <a:cubicBezTo>
                      <a:pt x="13019" y="17552"/>
                      <a:pt x="13383" y="17202"/>
                      <a:pt x="13383" y="16761"/>
                    </a:cubicBezTo>
                    <a:lnTo>
                      <a:pt x="13383" y="13801"/>
                    </a:lnTo>
                    <a:cubicBezTo>
                      <a:pt x="13824" y="13697"/>
                      <a:pt x="14136" y="13308"/>
                      <a:pt x="14136" y="12854"/>
                    </a:cubicBezTo>
                    <a:cubicBezTo>
                      <a:pt x="14149" y="12348"/>
                      <a:pt x="13915" y="11867"/>
                      <a:pt x="13383" y="11750"/>
                    </a:cubicBezTo>
                    <a:lnTo>
                      <a:pt x="13383" y="8804"/>
                    </a:lnTo>
                    <a:cubicBezTo>
                      <a:pt x="13383" y="8726"/>
                      <a:pt x="13344" y="8661"/>
                      <a:pt x="13305" y="8609"/>
                    </a:cubicBezTo>
                    <a:cubicBezTo>
                      <a:pt x="12578" y="7999"/>
                      <a:pt x="12578" y="6896"/>
                      <a:pt x="13305" y="6299"/>
                    </a:cubicBezTo>
                    <a:cubicBezTo>
                      <a:pt x="13344" y="6247"/>
                      <a:pt x="13383" y="6182"/>
                      <a:pt x="13383" y="6104"/>
                    </a:cubicBezTo>
                    <a:lnTo>
                      <a:pt x="13383" y="5520"/>
                    </a:lnTo>
                    <a:cubicBezTo>
                      <a:pt x="13383" y="4092"/>
                      <a:pt x="12526" y="2769"/>
                      <a:pt x="11085" y="1964"/>
                    </a:cubicBezTo>
                    <a:lnTo>
                      <a:pt x="7944" y="224"/>
                    </a:lnTo>
                    <a:cubicBezTo>
                      <a:pt x="7672" y="75"/>
                      <a:pt x="7373" y="1"/>
                      <a:pt x="70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1290;p76">
                <a:extLst>
                  <a:ext uri="{FF2B5EF4-FFF2-40B4-BE49-F238E27FC236}">
                    <a16:creationId xmlns:a16="http://schemas.microsoft.com/office/drawing/2014/main" id="{518CA7BA-DE4B-77D1-5B8D-CCE2CE7B7BF6}"/>
                  </a:ext>
                </a:extLst>
              </p:cNvPr>
              <p:cNvSpPr/>
              <p:nvPr/>
            </p:nvSpPr>
            <p:spPr>
              <a:xfrm>
                <a:off x="3342100" y="4341175"/>
                <a:ext cx="32925" cy="12750"/>
              </a:xfrm>
              <a:custGeom>
                <a:avLst/>
                <a:gdLst/>
                <a:ahLst/>
                <a:cxnLst/>
                <a:rect l="l" t="t" r="r" b="b"/>
                <a:pathLst>
                  <a:path w="1317" h="510" extrusionOk="0">
                    <a:moveTo>
                      <a:pt x="333" y="0"/>
                    </a:moveTo>
                    <a:cubicBezTo>
                      <a:pt x="1" y="0"/>
                      <a:pt x="5" y="509"/>
                      <a:pt x="345" y="509"/>
                    </a:cubicBezTo>
                    <a:cubicBezTo>
                      <a:pt x="353" y="509"/>
                      <a:pt x="361" y="509"/>
                      <a:pt x="369" y="509"/>
                    </a:cubicBezTo>
                    <a:lnTo>
                      <a:pt x="1005" y="509"/>
                    </a:lnTo>
                    <a:cubicBezTo>
                      <a:pt x="1317" y="483"/>
                      <a:pt x="1317" y="15"/>
                      <a:pt x="1005" y="2"/>
                    </a:cubicBezTo>
                    <a:lnTo>
                      <a:pt x="369" y="2"/>
                    </a:lnTo>
                    <a:cubicBezTo>
                      <a:pt x="357" y="1"/>
                      <a:pt x="345" y="0"/>
                      <a:pt x="3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12" name="TextBox 211">
            <a:extLst>
              <a:ext uri="{FF2B5EF4-FFF2-40B4-BE49-F238E27FC236}">
                <a16:creationId xmlns:a16="http://schemas.microsoft.com/office/drawing/2014/main" id="{F19CD638-8E8C-F3A2-BB23-B030EA02CD28}"/>
              </a:ext>
            </a:extLst>
          </p:cNvPr>
          <p:cNvSpPr txBox="1"/>
          <p:nvPr/>
        </p:nvSpPr>
        <p:spPr>
          <a:xfrm>
            <a:off x="5455521" y="176340"/>
            <a:ext cx="6671375" cy="461665"/>
          </a:xfrm>
          <a:prstGeom prst="rect">
            <a:avLst/>
          </a:prstGeom>
          <a:noFill/>
        </p:spPr>
        <p:txBody>
          <a:bodyPr wrap="square" rtlCol="0">
            <a:spAutoFit/>
          </a:bodyPr>
          <a:lstStyle/>
          <a:p>
            <a:pPr algn="ctr"/>
            <a:r>
              <a:rPr lang="fa-IR" sz="24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4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13" name="TextBox 212">
            <a:extLst>
              <a:ext uri="{FF2B5EF4-FFF2-40B4-BE49-F238E27FC236}">
                <a16:creationId xmlns:a16="http://schemas.microsoft.com/office/drawing/2014/main" id="{5B932AA6-9684-A33B-6EA4-5B9BB78FB279}"/>
              </a:ext>
            </a:extLst>
          </p:cNvPr>
          <p:cNvSpPr txBox="1"/>
          <p:nvPr/>
        </p:nvSpPr>
        <p:spPr>
          <a:xfrm>
            <a:off x="6771336" y="1572488"/>
            <a:ext cx="3884385" cy="1392689"/>
          </a:xfrm>
          <a:prstGeom prst="rect">
            <a:avLst/>
          </a:prstGeom>
          <a:noFill/>
        </p:spPr>
        <p:txBody>
          <a:bodyPr wrap="square">
            <a:spAutoFit/>
          </a:bodyPr>
          <a:lstStyle/>
          <a:p>
            <a:pPr algn="justLow" rtl="1">
              <a:lnSpc>
                <a:spcPct val="20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justLow" rtl="1">
              <a:lnSpc>
                <a:spcPct val="20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214" name="TextBox 213">
            <a:extLst>
              <a:ext uri="{FF2B5EF4-FFF2-40B4-BE49-F238E27FC236}">
                <a16:creationId xmlns:a16="http://schemas.microsoft.com/office/drawing/2014/main" id="{FAC0B52F-F4FD-1AC3-AC69-0D31A442363F}"/>
              </a:ext>
            </a:extLst>
          </p:cNvPr>
          <p:cNvSpPr txBox="1"/>
          <p:nvPr/>
        </p:nvSpPr>
        <p:spPr>
          <a:xfrm>
            <a:off x="6771336" y="3105505"/>
            <a:ext cx="3884385" cy="1392689"/>
          </a:xfrm>
          <a:prstGeom prst="rect">
            <a:avLst/>
          </a:prstGeom>
          <a:noFill/>
        </p:spPr>
        <p:txBody>
          <a:bodyPr wrap="square">
            <a:spAutoFit/>
          </a:bodyPr>
          <a:lstStyle/>
          <a:p>
            <a:pPr algn="justLow" rtl="1">
              <a:lnSpc>
                <a:spcPct val="20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justLow" rtl="1">
              <a:lnSpc>
                <a:spcPct val="20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215" name="TextBox 214">
            <a:extLst>
              <a:ext uri="{FF2B5EF4-FFF2-40B4-BE49-F238E27FC236}">
                <a16:creationId xmlns:a16="http://schemas.microsoft.com/office/drawing/2014/main" id="{A33EC24F-B7E2-4824-1733-FE34067BFF46}"/>
              </a:ext>
            </a:extLst>
          </p:cNvPr>
          <p:cNvSpPr txBox="1"/>
          <p:nvPr/>
        </p:nvSpPr>
        <p:spPr>
          <a:xfrm>
            <a:off x="6771336" y="4638523"/>
            <a:ext cx="3884385" cy="1392689"/>
          </a:xfrm>
          <a:prstGeom prst="rect">
            <a:avLst/>
          </a:prstGeom>
          <a:noFill/>
        </p:spPr>
        <p:txBody>
          <a:bodyPr wrap="square">
            <a:spAutoFit/>
          </a:bodyPr>
          <a:lstStyle/>
          <a:p>
            <a:pPr algn="justLow" rtl="1">
              <a:lnSpc>
                <a:spcPct val="20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justLow" rtl="1">
              <a:lnSpc>
                <a:spcPct val="200000"/>
              </a:lnSpc>
            </a:pPr>
            <a:r>
              <a:rPr lang="fa-IR" sz="14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00237855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750"/>
                                        <p:tgtEl>
                                          <p:spTgt spid="24"/>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750"/>
                                        <p:tgtEl>
                                          <p:spTgt spid="31"/>
                                        </p:tgtEl>
                                      </p:cBhvr>
                                    </p:animEffect>
                                  </p:childTnLst>
                                </p:cTn>
                              </p:par>
                            </p:childTnLst>
                          </p:cTn>
                        </p:par>
                        <p:par>
                          <p:cTn id="16" fill="hold">
                            <p:stCondLst>
                              <p:cond delay="225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750"/>
                                        <p:tgtEl>
                                          <p:spTgt spid="6"/>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188"/>
                                        </p:tgtEl>
                                        <p:attrNameLst>
                                          <p:attrName>style.visibility</p:attrName>
                                        </p:attrNameLst>
                                      </p:cBhvr>
                                      <p:to>
                                        <p:strVal val="visible"/>
                                      </p:to>
                                    </p:set>
                                    <p:animEffect transition="in" filter="wipe(down)">
                                      <p:cBhvr>
                                        <p:cTn id="23" dur="750"/>
                                        <p:tgtEl>
                                          <p:spTgt spid="188"/>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down)">
                                      <p:cBhvr>
                                        <p:cTn id="27" dur="750"/>
                                        <p:tgtEl>
                                          <p:spTgt spid="152"/>
                                        </p:tgtEl>
                                      </p:cBhvr>
                                    </p:animEffect>
                                  </p:childTnLst>
                                </p:cTn>
                              </p:par>
                            </p:childTnLst>
                          </p:cTn>
                        </p:par>
                        <p:par>
                          <p:cTn id="28" fill="hold">
                            <p:stCondLst>
                              <p:cond delay="4500"/>
                            </p:stCondLst>
                            <p:childTnLst>
                              <p:par>
                                <p:cTn id="29" presetID="22" presetClass="entr" presetSubtype="2" fill="hold" grpId="0" nodeType="afterEffect">
                                  <p:stCondLst>
                                    <p:cond delay="0"/>
                                  </p:stCondLst>
                                  <p:childTnLst>
                                    <p:set>
                                      <p:cBhvr>
                                        <p:cTn id="30" dur="1" fill="hold">
                                          <p:stCondLst>
                                            <p:cond delay="0"/>
                                          </p:stCondLst>
                                        </p:cTn>
                                        <p:tgtEl>
                                          <p:spTgt spid="212"/>
                                        </p:tgtEl>
                                        <p:attrNameLst>
                                          <p:attrName>style.visibility</p:attrName>
                                        </p:attrNameLst>
                                      </p:cBhvr>
                                      <p:to>
                                        <p:strVal val="visible"/>
                                      </p:to>
                                    </p:set>
                                    <p:animEffect transition="in" filter="wipe(right)">
                                      <p:cBhvr>
                                        <p:cTn id="31" dur="750"/>
                                        <p:tgtEl>
                                          <p:spTgt spid="212"/>
                                        </p:tgtEl>
                                      </p:cBhvr>
                                    </p:animEffect>
                                  </p:childTnLst>
                                </p:cTn>
                              </p:par>
                            </p:childTnLst>
                          </p:cTn>
                        </p:par>
                        <p:par>
                          <p:cTn id="32" fill="hold">
                            <p:stCondLst>
                              <p:cond delay="525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750" fill="hold"/>
                                        <p:tgtEl>
                                          <p:spTgt spid="5"/>
                                        </p:tgtEl>
                                        <p:attrNameLst>
                                          <p:attrName>ppt_w</p:attrName>
                                        </p:attrNameLst>
                                      </p:cBhvr>
                                      <p:tavLst>
                                        <p:tav tm="0">
                                          <p:val>
                                            <p:fltVal val="0"/>
                                          </p:val>
                                        </p:tav>
                                        <p:tav tm="100000">
                                          <p:val>
                                            <p:strVal val="#ppt_w"/>
                                          </p:val>
                                        </p:tav>
                                      </p:tavLst>
                                    </p:anim>
                                    <p:anim calcmode="lin" valueType="num">
                                      <p:cBhvr>
                                        <p:cTn id="36" dur="750" fill="hold"/>
                                        <p:tgtEl>
                                          <p:spTgt spid="5"/>
                                        </p:tgtEl>
                                        <p:attrNameLst>
                                          <p:attrName>ppt_h</p:attrName>
                                        </p:attrNameLst>
                                      </p:cBhvr>
                                      <p:tavLst>
                                        <p:tav tm="0">
                                          <p:val>
                                            <p:fltVal val="0"/>
                                          </p:val>
                                        </p:tav>
                                        <p:tav tm="100000">
                                          <p:val>
                                            <p:strVal val="#ppt_h"/>
                                          </p:val>
                                        </p:tav>
                                      </p:tavLst>
                                    </p:anim>
                                    <p:animEffect transition="in" filter="fade">
                                      <p:cBhvr>
                                        <p:cTn id="37" dur="750"/>
                                        <p:tgtEl>
                                          <p:spTgt spid="5"/>
                                        </p:tgtEl>
                                      </p:cBhvr>
                                    </p:animEffect>
                                  </p:childTnLst>
                                </p:cTn>
                              </p:par>
                            </p:childTnLst>
                          </p:cTn>
                        </p:par>
                        <p:par>
                          <p:cTn id="38" fill="hold">
                            <p:stCondLst>
                              <p:cond delay="6000"/>
                            </p:stCondLst>
                            <p:childTnLst>
                              <p:par>
                                <p:cTn id="39" presetID="53" presetClass="entr" presetSubtype="16" fill="hold" nodeType="afterEffect">
                                  <p:stCondLst>
                                    <p:cond delay="0"/>
                                  </p:stCondLst>
                                  <p:childTnLst>
                                    <p:set>
                                      <p:cBhvr>
                                        <p:cTn id="40" dur="1" fill="hold">
                                          <p:stCondLst>
                                            <p:cond delay="0"/>
                                          </p:stCondLst>
                                        </p:cTn>
                                        <p:tgtEl>
                                          <p:spTgt spid="71"/>
                                        </p:tgtEl>
                                        <p:attrNameLst>
                                          <p:attrName>style.visibility</p:attrName>
                                        </p:attrNameLst>
                                      </p:cBhvr>
                                      <p:to>
                                        <p:strVal val="visible"/>
                                      </p:to>
                                    </p:set>
                                    <p:anim calcmode="lin" valueType="num">
                                      <p:cBhvr>
                                        <p:cTn id="41" dur="750" fill="hold"/>
                                        <p:tgtEl>
                                          <p:spTgt spid="71"/>
                                        </p:tgtEl>
                                        <p:attrNameLst>
                                          <p:attrName>ppt_w</p:attrName>
                                        </p:attrNameLst>
                                      </p:cBhvr>
                                      <p:tavLst>
                                        <p:tav tm="0">
                                          <p:val>
                                            <p:fltVal val="0"/>
                                          </p:val>
                                        </p:tav>
                                        <p:tav tm="100000">
                                          <p:val>
                                            <p:strVal val="#ppt_w"/>
                                          </p:val>
                                        </p:tav>
                                      </p:tavLst>
                                    </p:anim>
                                    <p:anim calcmode="lin" valueType="num">
                                      <p:cBhvr>
                                        <p:cTn id="42" dur="750" fill="hold"/>
                                        <p:tgtEl>
                                          <p:spTgt spid="71"/>
                                        </p:tgtEl>
                                        <p:attrNameLst>
                                          <p:attrName>ppt_h</p:attrName>
                                        </p:attrNameLst>
                                      </p:cBhvr>
                                      <p:tavLst>
                                        <p:tav tm="0">
                                          <p:val>
                                            <p:fltVal val="0"/>
                                          </p:val>
                                        </p:tav>
                                        <p:tav tm="100000">
                                          <p:val>
                                            <p:strVal val="#ppt_h"/>
                                          </p:val>
                                        </p:tav>
                                      </p:tavLst>
                                    </p:anim>
                                    <p:animEffect transition="in" filter="fade">
                                      <p:cBhvr>
                                        <p:cTn id="43" dur="750"/>
                                        <p:tgtEl>
                                          <p:spTgt spid="71"/>
                                        </p:tgtEl>
                                      </p:cBhvr>
                                    </p:animEffect>
                                  </p:childTnLst>
                                </p:cTn>
                              </p:par>
                            </p:childTnLst>
                          </p:cTn>
                        </p:par>
                        <p:par>
                          <p:cTn id="44" fill="hold">
                            <p:stCondLst>
                              <p:cond delay="6750"/>
                            </p:stCondLst>
                            <p:childTnLst>
                              <p:par>
                                <p:cTn id="45" presetID="53" presetClass="entr" presetSubtype="16" fill="hold" nodeType="afterEffect">
                                  <p:stCondLst>
                                    <p:cond delay="0"/>
                                  </p:stCondLst>
                                  <p:childTnLst>
                                    <p:set>
                                      <p:cBhvr>
                                        <p:cTn id="46" dur="1" fill="hold">
                                          <p:stCondLst>
                                            <p:cond delay="0"/>
                                          </p:stCondLst>
                                        </p:cTn>
                                        <p:tgtEl>
                                          <p:spTgt spid="116"/>
                                        </p:tgtEl>
                                        <p:attrNameLst>
                                          <p:attrName>style.visibility</p:attrName>
                                        </p:attrNameLst>
                                      </p:cBhvr>
                                      <p:to>
                                        <p:strVal val="visible"/>
                                      </p:to>
                                    </p:set>
                                    <p:anim calcmode="lin" valueType="num">
                                      <p:cBhvr>
                                        <p:cTn id="47" dur="750" fill="hold"/>
                                        <p:tgtEl>
                                          <p:spTgt spid="116"/>
                                        </p:tgtEl>
                                        <p:attrNameLst>
                                          <p:attrName>ppt_w</p:attrName>
                                        </p:attrNameLst>
                                      </p:cBhvr>
                                      <p:tavLst>
                                        <p:tav tm="0">
                                          <p:val>
                                            <p:fltVal val="0"/>
                                          </p:val>
                                        </p:tav>
                                        <p:tav tm="100000">
                                          <p:val>
                                            <p:strVal val="#ppt_w"/>
                                          </p:val>
                                        </p:tav>
                                      </p:tavLst>
                                    </p:anim>
                                    <p:anim calcmode="lin" valueType="num">
                                      <p:cBhvr>
                                        <p:cTn id="48" dur="750" fill="hold"/>
                                        <p:tgtEl>
                                          <p:spTgt spid="116"/>
                                        </p:tgtEl>
                                        <p:attrNameLst>
                                          <p:attrName>ppt_h</p:attrName>
                                        </p:attrNameLst>
                                      </p:cBhvr>
                                      <p:tavLst>
                                        <p:tav tm="0">
                                          <p:val>
                                            <p:fltVal val="0"/>
                                          </p:val>
                                        </p:tav>
                                        <p:tav tm="100000">
                                          <p:val>
                                            <p:strVal val="#ppt_h"/>
                                          </p:val>
                                        </p:tav>
                                      </p:tavLst>
                                    </p:anim>
                                    <p:animEffect transition="in" filter="fade">
                                      <p:cBhvr>
                                        <p:cTn id="49" dur="750"/>
                                        <p:tgtEl>
                                          <p:spTgt spid="116"/>
                                        </p:tgtEl>
                                      </p:cBhvr>
                                    </p:animEffect>
                                  </p:childTnLst>
                                </p:cTn>
                              </p:par>
                            </p:childTnLst>
                          </p:cTn>
                        </p:par>
                        <p:par>
                          <p:cTn id="50" fill="hold">
                            <p:stCondLst>
                              <p:cond delay="7500"/>
                            </p:stCondLst>
                            <p:childTnLst>
                              <p:par>
                                <p:cTn id="51" presetID="53" presetClass="entr" presetSubtype="16" fill="hold" grpId="0" nodeType="afterEffect">
                                  <p:stCondLst>
                                    <p:cond delay="0"/>
                                  </p:stCondLst>
                                  <p:childTnLst>
                                    <p:set>
                                      <p:cBhvr>
                                        <p:cTn id="52" dur="1" fill="hold">
                                          <p:stCondLst>
                                            <p:cond delay="0"/>
                                          </p:stCondLst>
                                        </p:cTn>
                                        <p:tgtEl>
                                          <p:spTgt spid="213"/>
                                        </p:tgtEl>
                                        <p:attrNameLst>
                                          <p:attrName>style.visibility</p:attrName>
                                        </p:attrNameLst>
                                      </p:cBhvr>
                                      <p:to>
                                        <p:strVal val="visible"/>
                                      </p:to>
                                    </p:set>
                                    <p:anim calcmode="lin" valueType="num">
                                      <p:cBhvr>
                                        <p:cTn id="53" dur="750" fill="hold"/>
                                        <p:tgtEl>
                                          <p:spTgt spid="213"/>
                                        </p:tgtEl>
                                        <p:attrNameLst>
                                          <p:attrName>ppt_w</p:attrName>
                                        </p:attrNameLst>
                                      </p:cBhvr>
                                      <p:tavLst>
                                        <p:tav tm="0">
                                          <p:val>
                                            <p:fltVal val="0"/>
                                          </p:val>
                                        </p:tav>
                                        <p:tav tm="100000">
                                          <p:val>
                                            <p:strVal val="#ppt_w"/>
                                          </p:val>
                                        </p:tav>
                                      </p:tavLst>
                                    </p:anim>
                                    <p:anim calcmode="lin" valueType="num">
                                      <p:cBhvr>
                                        <p:cTn id="54" dur="750" fill="hold"/>
                                        <p:tgtEl>
                                          <p:spTgt spid="213"/>
                                        </p:tgtEl>
                                        <p:attrNameLst>
                                          <p:attrName>ppt_h</p:attrName>
                                        </p:attrNameLst>
                                      </p:cBhvr>
                                      <p:tavLst>
                                        <p:tav tm="0">
                                          <p:val>
                                            <p:fltVal val="0"/>
                                          </p:val>
                                        </p:tav>
                                        <p:tav tm="100000">
                                          <p:val>
                                            <p:strVal val="#ppt_h"/>
                                          </p:val>
                                        </p:tav>
                                      </p:tavLst>
                                    </p:anim>
                                    <p:animEffect transition="in" filter="fade">
                                      <p:cBhvr>
                                        <p:cTn id="55" dur="750"/>
                                        <p:tgtEl>
                                          <p:spTgt spid="213"/>
                                        </p:tgtEl>
                                      </p:cBhvr>
                                    </p:animEffect>
                                  </p:childTnLst>
                                </p:cTn>
                              </p:par>
                            </p:childTnLst>
                          </p:cTn>
                        </p:par>
                        <p:par>
                          <p:cTn id="56" fill="hold">
                            <p:stCondLst>
                              <p:cond delay="8250"/>
                            </p:stCondLst>
                            <p:childTnLst>
                              <p:par>
                                <p:cTn id="57" presetID="53" presetClass="entr" presetSubtype="16" fill="hold" grpId="0" nodeType="afterEffect">
                                  <p:stCondLst>
                                    <p:cond delay="0"/>
                                  </p:stCondLst>
                                  <p:childTnLst>
                                    <p:set>
                                      <p:cBhvr>
                                        <p:cTn id="58" dur="1" fill="hold">
                                          <p:stCondLst>
                                            <p:cond delay="0"/>
                                          </p:stCondLst>
                                        </p:cTn>
                                        <p:tgtEl>
                                          <p:spTgt spid="214"/>
                                        </p:tgtEl>
                                        <p:attrNameLst>
                                          <p:attrName>style.visibility</p:attrName>
                                        </p:attrNameLst>
                                      </p:cBhvr>
                                      <p:to>
                                        <p:strVal val="visible"/>
                                      </p:to>
                                    </p:set>
                                    <p:anim calcmode="lin" valueType="num">
                                      <p:cBhvr>
                                        <p:cTn id="59" dur="750" fill="hold"/>
                                        <p:tgtEl>
                                          <p:spTgt spid="214"/>
                                        </p:tgtEl>
                                        <p:attrNameLst>
                                          <p:attrName>ppt_w</p:attrName>
                                        </p:attrNameLst>
                                      </p:cBhvr>
                                      <p:tavLst>
                                        <p:tav tm="0">
                                          <p:val>
                                            <p:fltVal val="0"/>
                                          </p:val>
                                        </p:tav>
                                        <p:tav tm="100000">
                                          <p:val>
                                            <p:strVal val="#ppt_w"/>
                                          </p:val>
                                        </p:tav>
                                      </p:tavLst>
                                    </p:anim>
                                    <p:anim calcmode="lin" valueType="num">
                                      <p:cBhvr>
                                        <p:cTn id="60" dur="750" fill="hold"/>
                                        <p:tgtEl>
                                          <p:spTgt spid="214"/>
                                        </p:tgtEl>
                                        <p:attrNameLst>
                                          <p:attrName>ppt_h</p:attrName>
                                        </p:attrNameLst>
                                      </p:cBhvr>
                                      <p:tavLst>
                                        <p:tav tm="0">
                                          <p:val>
                                            <p:fltVal val="0"/>
                                          </p:val>
                                        </p:tav>
                                        <p:tav tm="100000">
                                          <p:val>
                                            <p:strVal val="#ppt_h"/>
                                          </p:val>
                                        </p:tav>
                                      </p:tavLst>
                                    </p:anim>
                                    <p:animEffect transition="in" filter="fade">
                                      <p:cBhvr>
                                        <p:cTn id="61" dur="750"/>
                                        <p:tgtEl>
                                          <p:spTgt spid="214"/>
                                        </p:tgtEl>
                                      </p:cBhvr>
                                    </p:animEffect>
                                  </p:childTnLst>
                                </p:cTn>
                              </p:par>
                            </p:childTnLst>
                          </p:cTn>
                        </p:par>
                        <p:par>
                          <p:cTn id="62" fill="hold">
                            <p:stCondLst>
                              <p:cond delay="9000"/>
                            </p:stCondLst>
                            <p:childTnLst>
                              <p:par>
                                <p:cTn id="63" presetID="53" presetClass="entr" presetSubtype="16" fill="hold" grpId="0" nodeType="afterEffect">
                                  <p:stCondLst>
                                    <p:cond delay="0"/>
                                  </p:stCondLst>
                                  <p:childTnLst>
                                    <p:set>
                                      <p:cBhvr>
                                        <p:cTn id="64" dur="1" fill="hold">
                                          <p:stCondLst>
                                            <p:cond delay="0"/>
                                          </p:stCondLst>
                                        </p:cTn>
                                        <p:tgtEl>
                                          <p:spTgt spid="215"/>
                                        </p:tgtEl>
                                        <p:attrNameLst>
                                          <p:attrName>style.visibility</p:attrName>
                                        </p:attrNameLst>
                                      </p:cBhvr>
                                      <p:to>
                                        <p:strVal val="visible"/>
                                      </p:to>
                                    </p:set>
                                    <p:anim calcmode="lin" valueType="num">
                                      <p:cBhvr>
                                        <p:cTn id="65" dur="750" fill="hold"/>
                                        <p:tgtEl>
                                          <p:spTgt spid="215"/>
                                        </p:tgtEl>
                                        <p:attrNameLst>
                                          <p:attrName>ppt_w</p:attrName>
                                        </p:attrNameLst>
                                      </p:cBhvr>
                                      <p:tavLst>
                                        <p:tav tm="0">
                                          <p:val>
                                            <p:fltVal val="0"/>
                                          </p:val>
                                        </p:tav>
                                        <p:tav tm="100000">
                                          <p:val>
                                            <p:strVal val="#ppt_w"/>
                                          </p:val>
                                        </p:tav>
                                      </p:tavLst>
                                    </p:anim>
                                    <p:anim calcmode="lin" valueType="num">
                                      <p:cBhvr>
                                        <p:cTn id="66" dur="750" fill="hold"/>
                                        <p:tgtEl>
                                          <p:spTgt spid="215"/>
                                        </p:tgtEl>
                                        <p:attrNameLst>
                                          <p:attrName>ppt_h</p:attrName>
                                        </p:attrNameLst>
                                      </p:cBhvr>
                                      <p:tavLst>
                                        <p:tav tm="0">
                                          <p:val>
                                            <p:fltVal val="0"/>
                                          </p:val>
                                        </p:tav>
                                        <p:tav tm="100000">
                                          <p:val>
                                            <p:strVal val="#ppt_h"/>
                                          </p:val>
                                        </p:tav>
                                      </p:tavLst>
                                    </p:anim>
                                    <p:animEffect transition="in" filter="fade">
                                      <p:cBhvr>
                                        <p:cTn id="67" dur="750"/>
                                        <p:tgtEl>
                                          <p:spTgt spid="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raphic 3">
            <a:extLst>
              <a:ext uri="{FF2B5EF4-FFF2-40B4-BE49-F238E27FC236}">
                <a16:creationId xmlns:a16="http://schemas.microsoft.com/office/drawing/2014/main" id="{A162E126-0C7C-0218-728B-D17F2CB7B0E8}"/>
              </a:ext>
            </a:extLst>
          </p:cNvPr>
          <p:cNvSpPr/>
          <p:nvPr/>
        </p:nvSpPr>
        <p:spPr>
          <a:xfrm>
            <a:off x="9085135" y="1749838"/>
            <a:ext cx="2116265" cy="3295693"/>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sp>
        <p:nvSpPr>
          <p:cNvPr id="3" name="Graphic 3">
            <a:extLst>
              <a:ext uri="{FF2B5EF4-FFF2-40B4-BE49-F238E27FC236}">
                <a16:creationId xmlns:a16="http://schemas.microsoft.com/office/drawing/2014/main" id="{AC8518C7-8B95-9AE1-EE3E-A6E06FF64359}"/>
              </a:ext>
            </a:extLst>
          </p:cNvPr>
          <p:cNvSpPr/>
          <p:nvPr/>
        </p:nvSpPr>
        <p:spPr>
          <a:xfrm>
            <a:off x="6439906" y="1749838"/>
            <a:ext cx="2116265" cy="3295693"/>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sp>
        <p:nvSpPr>
          <p:cNvPr id="4" name="Graphic 3">
            <a:extLst>
              <a:ext uri="{FF2B5EF4-FFF2-40B4-BE49-F238E27FC236}">
                <a16:creationId xmlns:a16="http://schemas.microsoft.com/office/drawing/2014/main" id="{6C699B67-35D6-4CC0-C2E3-33AAA8314072}"/>
              </a:ext>
            </a:extLst>
          </p:cNvPr>
          <p:cNvSpPr/>
          <p:nvPr/>
        </p:nvSpPr>
        <p:spPr>
          <a:xfrm>
            <a:off x="3794677" y="1749838"/>
            <a:ext cx="2116265" cy="3295693"/>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sp>
        <p:nvSpPr>
          <p:cNvPr id="5" name="Graphic 3">
            <a:extLst>
              <a:ext uri="{FF2B5EF4-FFF2-40B4-BE49-F238E27FC236}">
                <a16:creationId xmlns:a16="http://schemas.microsoft.com/office/drawing/2014/main" id="{B609524B-3C7F-56FE-8C27-48CE069CB3DD}"/>
              </a:ext>
            </a:extLst>
          </p:cNvPr>
          <p:cNvSpPr/>
          <p:nvPr/>
        </p:nvSpPr>
        <p:spPr>
          <a:xfrm>
            <a:off x="1149448" y="1749838"/>
            <a:ext cx="2116265" cy="3295693"/>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grpSp>
        <p:nvGrpSpPr>
          <p:cNvPr id="10" name="Group 9">
            <a:extLst>
              <a:ext uri="{FF2B5EF4-FFF2-40B4-BE49-F238E27FC236}">
                <a16:creationId xmlns:a16="http://schemas.microsoft.com/office/drawing/2014/main" id="{AD8A9C50-6290-7B6A-BFD6-A39DDC5AD4C3}"/>
              </a:ext>
            </a:extLst>
          </p:cNvPr>
          <p:cNvGrpSpPr/>
          <p:nvPr/>
        </p:nvGrpSpPr>
        <p:grpSpPr>
          <a:xfrm>
            <a:off x="1694785" y="4346000"/>
            <a:ext cx="1025589" cy="1127885"/>
            <a:chOff x="4198803" y="47278"/>
            <a:chExt cx="4354360" cy="4788682"/>
          </a:xfrm>
        </p:grpSpPr>
        <p:grpSp>
          <p:nvGrpSpPr>
            <p:cNvPr id="11" name="Group 10">
              <a:extLst>
                <a:ext uri="{FF2B5EF4-FFF2-40B4-BE49-F238E27FC236}">
                  <a16:creationId xmlns:a16="http://schemas.microsoft.com/office/drawing/2014/main" id="{22EE0F0B-D3BE-2160-5E48-6BB5FA3FE8FD}"/>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30" name="Freeform: Shape 29">
                <a:extLst>
                  <a:ext uri="{FF2B5EF4-FFF2-40B4-BE49-F238E27FC236}">
                    <a16:creationId xmlns:a16="http://schemas.microsoft.com/office/drawing/2014/main" id="{94584EB1-F068-0FFF-79A5-252A1C778919}"/>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1" name="Freeform: Shape 30">
                <a:extLst>
                  <a:ext uri="{FF2B5EF4-FFF2-40B4-BE49-F238E27FC236}">
                    <a16:creationId xmlns:a16="http://schemas.microsoft.com/office/drawing/2014/main" id="{D8974122-31F7-4158-2F62-A127917A23B4}"/>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2" name="Group 11">
              <a:extLst>
                <a:ext uri="{FF2B5EF4-FFF2-40B4-BE49-F238E27FC236}">
                  <a16:creationId xmlns:a16="http://schemas.microsoft.com/office/drawing/2014/main" id="{9F29D5A5-633C-2C00-FB97-F3DD71B8CA76}"/>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28" name="Freeform: Shape 27">
                <a:extLst>
                  <a:ext uri="{FF2B5EF4-FFF2-40B4-BE49-F238E27FC236}">
                    <a16:creationId xmlns:a16="http://schemas.microsoft.com/office/drawing/2014/main" id="{A77AD5E0-ADA6-971B-5927-153AB3B53AA4}"/>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9" name="Freeform: Shape 28">
                <a:extLst>
                  <a:ext uri="{FF2B5EF4-FFF2-40B4-BE49-F238E27FC236}">
                    <a16:creationId xmlns:a16="http://schemas.microsoft.com/office/drawing/2014/main" id="{8CD53C7F-B2AB-5C01-C092-CD6287079B68}"/>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3" name="Group 12">
              <a:extLst>
                <a:ext uri="{FF2B5EF4-FFF2-40B4-BE49-F238E27FC236}">
                  <a16:creationId xmlns:a16="http://schemas.microsoft.com/office/drawing/2014/main" id="{3D48BA8C-D743-707D-484D-663B27E09774}"/>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22" name="Group 21">
                <a:extLst>
                  <a:ext uri="{FF2B5EF4-FFF2-40B4-BE49-F238E27FC236}">
                    <a16:creationId xmlns:a16="http://schemas.microsoft.com/office/drawing/2014/main" id="{97F1B0D2-CDFB-8C6A-60FB-3D45CC476001}"/>
                  </a:ext>
                </a:extLst>
              </p:cNvPr>
              <p:cNvGrpSpPr/>
              <p:nvPr/>
            </p:nvGrpSpPr>
            <p:grpSpPr>
              <a:xfrm>
                <a:off x="6026777" y="1516201"/>
                <a:ext cx="2526386" cy="2821194"/>
                <a:chOff x="5887195" y="1650771"/>
                <a:chExt cx="2526386" cy="2821194"/>
              </a:xfrm>
            </p:grpSpPr>
            <p:sp>
              <p:nvSpPr>
                <p:cNvPr id="26" name="Freeform: Shape 25">
                  <a:extLst>
                    <a:ext uri="{FF2B5EF4-FFF2-40B4-BE49-F238E27FC236}">
                      <a16:creationId xmlns:a16="http://schemas.microsoft.com/office/drawing/2014/main" id="{2BE0666A-EA86-FDA2-87FF-35E812BB421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7" name="Freeform: Shape 26">
                  <a:extLst>
                    <a:ext uri="{FF2B5EF4-FFF2-40B4-BE49-F238E27FC236}">
                      <a16:creationId xmlns:a16="http://schemas.microsoft.com/office/drawing/2014/main" id="{827BAE74-3FF3-19B7-8FA4-CBBC9BD77F5C}"/>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23" name="Group 22">
                <a:extLst>
                  <a:ext uri="{FF2B5EF4-FFF2-40B4-BE49-F238E27FC236}">
                    <a16:creationId xmlns:a16="http://schemas.microsoft.com/office/drawing/2014/main" id="{DD36C095-F9F7-AC3E-9D38-1DB3FD81F652}"/>
                  </a:ext>
                </a:extLst>
              </p:cNvPr>
              <p:cNvGrpSpPr/>
              <p:nvPr/>
            </p:nvGrpSpPr>
            <p:grpSpPr>
              <a:xfrm rot="10532368">
                <a:off x="4198803" y="1499244"/>
                <a:ext cx="2526386" cy="2821194"/>
                <a:chOff x="5887195" y="1650771"/>
                <a:chExt cx="2526386" cy="2821194"/>
              </a:xfrm>
            </p:grpSpPr>
            <p:sp>
              <p:nvSpPr>
                <p:cNvPr id="24" name="Freeform: Shape 23">
                  <a:extLst>
                    <a:ext uri="{FF2B5EF4-FFF2-40B4-BE49-F238E27FC236}">
                      <a16:creationId xmlns:a16="http://schemas.microsoft.com/office/drawing/2014/main" id="{C693E719-0EE2-760D-BBD9-13AA11D97332}"/>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5" name="Freeform: Shape 24">
                  <a:extLst>
                    <a:ext uri="{FF2B5EF4-FFF2-40B4-BE49-F238E27FC236}">
                      <a16:creationId xmlns:a16="http://schemas.microsoft.com/office/drawing/2014/main" id="{BD766B56-6E4C-9928-4F68-2FA221A0995D}"/>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14" name="Freeform: Shape 13">
              <a:extLst>
                <a:ext uri="{FF2B5EF4-FFF2-40B4-BE49-F238E27FC236}">
                  <a16:creationId xmlns:a16="http://schemas.microsoft.com/office/drawing/2014/main" id="{66564CBA-55FF-6F53-FB1E-6EE509BB538E}"/>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5" name="Freeform: Shape 14">
              <a:extLst>
                <a:ext uri="{FF2B5EF4-FFF2-40B4-BE49-F238E27FC236}">
                  <a16:creationId xmlns:a16="http://schemas.microsoft.com/office/drawing/2014/main" id="{7E94AE1F-6A24-B44B-7BC8-E7BC29CEFB59}"/>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6" name="Freeform: Shape 15">
              <a:extLst>
                <a:ext uri="{FF2B5EF4-FFF2-40B4-BE49-F238E27FC236}">
                  <a16:creationId xmlns:a16="http://schemas.microsoft.com/office/drawing/2014/main" id="{805116E0-9861-C95D-F6FD-DFAB0F13A1E4}"/>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7" name="Freeform: Shape 16">
              <a:extLst>
                <a:ext uri="{FF2B5EF4-FFF2-40B4-BE49-F238E27FC236}">
                  <a16:creationId xmlns:a16="http://schemas.microsoft.com/office/drawing/2014/main" id="{DD80A103-3E58-3F7C-777F-20B6388FBE66}"/>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Freeform: Shape 17">
              <a:extLst>
                <a:ext uri="{FF2B5EF4-FFF2-40B4-BE49-F238E27FC236}">
                  <a16:creationId xmlns:a16="http://schemas.microsoft.com/office/drawing/2014/main" id="{1B60F637-87EA-356C-FBBE-9221D7AD94E0}"/>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9" name="Freeform: Shape 18">
              <a:extLst>
                <a:ext uri="{FF2B5EF4-FFF2-40B4-BE49-F238E27FC236}">
                  <a16:creationId xmlns:a16="http://schemas.microsoft.com/office/drawing/2014/main" id="{ABFD76A5-7BF2-376E-A1B5-4301D4D7F853}"/>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0" name="Freeform: Shape 19">
              <a:extLst>
                <a:ext uri="{FF2B5EF4-FFF2-40B4-BE49-F238E27FC236}">
                  <a16:creationId xmlns:a16="http://schemas.microsoft.com/office/drawing/2014/main" id="{857F3FAA-D233-6996-82B7-4A6263EB5152}"/>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Freeform: Shape 20">
              <a:extLst>
                <a:ext uri="{FF2B5EF4-FFF2-40B4-BE49-F238E27FC236}">
                  <a16:creationId xmlns:a16="http://schemas.microsoft.com/office/drawing/2014/main" id="{78CAA577-8F97-6958-DE51-99F8145A143F}"/>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32" name="Group 31">
            <a:extLst>
              <a:ext uri="{FF2B5EF4-FFF2-40B4-BE49-F238E27FC236}">
                <a16:creationId xmlns:a16="http://schemas.microsoft.com/office/drawing/2014/main" id="{6C740916-96FF-2188-DB4A-1805B715E509}"/>
              </a:ext>
            </a:extLst>
          </p:cNvPr>
          <p:cNvGrpSpPr/>
          <p:nvPr/>
        </p:nvGrpSpPr>
        <p:grpSpPr>
          <a:xfrm>
            <a:off x="4385387" y="4346000"/>
            <a:ext cx="1025589" cy="1127885"/>
            <a:chOff x="4198803" y="47278"/>
            <a:chExt cx="4354360" cy="4788682"/>
          </a:xfrm>
        </p:grpSpPr>
        <p:grpSp>
          <p:nvGrpSpPr>
            <p:cNvPr id="33" name="Group 32">
              <a:extLst>
                <a:ext uri="{FF2B5EF4-FFF2-40B4-BE49-F238E27FC236}">
                  <a16:creationId xmlns:a16="http://schemas.microsoft.com/office/drawing/2014/main" id="{E3AE8980-6933-DEEC-9F69-200CA7A2907E}"/>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52" name="Freeform: Shape 51">
                <a:extLst>
                  <a:ext uri="{FF2B5EF4-FFF2-40B4-BE49-F238E27FC236}">
                    <a16:creationId xmlns:a16="http://schemas.microsoft.com/office/drawing/2014/main" id="{666374AC-CCE5-F125-F252-467B6F0868EE}"/>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3" name="Freeform: Shape 52">
                <a:extLst>
                  <a:ext uri="{FF2B5EF4-FFF2-40B4-BE49-F238E27FC236}">
                    <a16:creationId xmlns:a16="http://schemas.microsoft.com/office/drawing/2014/main" id="{5D31D7D3-5F8F-A162-D91E-ACFFD231E9EB}"/>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34" name="Group 33">
              <a:extLst>
                <a:ext uri="{FF2B5EF4-FFF2-40B4-BE49-F238E27FC236}">
                  <a16:creationId xmlns:a16="http://schemas.microsoft.com/office/drawing/2014/main" id="{2EA2EFA0-940E-5764-FB43-A72C68A6FB22}"/>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50" name="Freeform: Shape 49">
                <a:extLst>
                  <a:ext uri="{FF2B5EF4-FFF2-40B4-BE49-F238E27FC236}">
                    <a16:creationId xmlns:a16="http://schemas.microsoft.com/office/drawing/2014/main" id="{4CFFF2BB-7FB5-CE5E-DDDF-DF4AD91A937B}"/>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1" name="Freeform: Shape 50">
                <a:extLst>
                  <a:ext uri="{FF2B5EF4-FFF2-40B4-BE49-F238E27FC236}">
                    <a16:creationId xmlns:a16="http://schemas.microsoft.com/office/drawing/2014/main" id="{BC426DF1-E91C-6EF6-4F0A-F02C5ED23107}"/>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35" name="Group 34">
              <a:extLst>
                <a:ext uri="{FF2B5EF4-FFF2-40B4-BE49-F238E27FC236}">
                  <a16:creationId xmlns:a16="http://schemas.microsoft.com/office/drawing/2014/main" id="{54AA8CBA-5CBA-021B-C6BA-DED2697E1D77}"/>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44" name="Group 43">
                <a:extLst>
                  <a:ext uri="{FF2B5EF4-FFF2-40B4-BE49-F238E27FC236}">
                    <a16:creationId xmlns:a16="http://schemas.microsoft.com/office/drawing/2014/main" id="{45691E91-0427-601B-DC81-D9BF58C8A192}"/>
                  </a:ext>
                </a:extLst>
              </p:cNvPr>
              <p:cNvGrpSpPr/>
              <p:nvPr/>
            </p:nvGrpSpPr>
            <p:grpSpPr>
              <a:xfrm>
                <a:off x="6026777" y="1516201"/>
                <a:ext cx="2526386" cy="2821194"/>
                <a:chOff x="5887195" y="1650771"/>
                <a:chExt cx="2526386" cy="2821194"/>
              </a:xfrm>
            </p:grpSpPr>
            <p:sp>
              <p:nvSpPr>
                <p:cNvPr id="48" name="Freeform: Shape 47">
                  <a:extLst>
                    <a:ext uri="{FF2B5EF4-FFF2-40B4-BE49-F238E27FC236}">
                      <a16:creationId xmlns:a16="http://schemas.microsoft.com/office/drawing/2014/main" id="{4E41391C-5B98-31B4-3FF4-363AAB014C7F}"/>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9" name="Freeform: Shape 48">
                  <a:extLst>
                    <a:ext uri="{FF2B5EF4-FFF2-40B4-BE49-F238E27FC236}">
                      <a16:creationId xmlns:a16="http://schemas.microsoft.com/office/drawing/2014/main" id="{BC1DE899-83CC-8325-4077-B1C542DF2AA9}"/>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45" name="Group 44">
                <a:extLst>
                  <a:ext uri="{FF2B5EF4-FFF2-40B4-BE49-F238E27FC236}">
                    <a16:creationId xmlns:a16="http://schemas.microsoft.com/office/drawing/2014/main" id="{39068890-A32E-DC9C-B4B3-A57D03841D12}"/>
                  </a:ext>
                </a:extLst>
              </p:cNvPr>
              <p:cNvGrpSpPr/>
              <p:nvPr/>
            </p:nvGrpSpPr>
            <p:grpSpPr>
              <a:xfrm rot="10532368">
                <a:off x="4198803" y="1499244"/>
                <a:ext cx="2526386" cy="2821194"/>
                <a:chOff x="5887195" y="1650771"/>
                <a:chExt cx="2526386" cy="2821194"/>
              </a:xfrm>
            </p:grpSpPr>
            <p:sp>
              <p:nvSpPr>
                <p:cNvPr id="46" name="Freeform: Shape 45">
                  <a:extLst>
                    <a:ext uri="{FF2B5EF4-FFF2-40B4-BE49-F238E27FC236}">
                      <a16:creationId xmlns:a16="http://schemas.microsoft.com/office/drawing/2014/main" id="{58339779-AD64-65D7-4AF1-8DB850AA33E0}"/>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7" name="Freeform: Shape 46">
                  <a:extLst>
                    <a:ext uri="{FF2B5EF4-FFF2-40B4-BE49-F238E27FC236}">
                      <a16:creationId xmlns:a16="http://schemas.microsoft.com/office/drawing/2014/main" id="{58C7DA13-EFC8-6B7A-F74C-FD581AEC672C}"/>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36" name="Freeform: Shape 35">
              <a:extLst>
                <a:ext uri="{FF2B5EF4-FFF2-40B4-BE49-F238E27FC236}">
                  <a16:creationId xmlns:a16="http://schemas.microsoft.com/office/drawing/2014/main" id="{017EF8C4-256E-80E3-EA2B-D7BD7D9C65DA}"/>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7" name="Freeform: Shape 36">
              <a:extLst>
                <a:ext uri="{FF2B5EF4-FFF2-40B4-BE49-F238E27FC236}">
                  <a16:creationId xmlns:a16="http://schemas.microsoft.com/office/drawing/2014/main" id="{8FB23DD7-2DB7-4055-6006-E0D600FF2D9A}"/>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8" name="Freeform: Shape 37">
              <a:extLst>
                <a:ext uri="{FF2B5EF4-FFF2-40B4-BE49-F238E27FC236}">
                  <a16:creationId xmlns:a16="http://schemas.microsoft.com/office/drawing/2014/main" id="{EF44113A-02C3-A01B-1C47-9CAFADC1BCB1}"/>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9" name="Freeform: Shape 38">
              <a:extLst>
                <a:ext uri="{FF2B5EF4-FFF2-40B4-BE49-F238E27FC236}">
                  <a16:creationId xmlns:a16="http://schemas.microsoft.com/office/drawing/2014/main" id="{8D2798E5-F2F6-BAE1-9B5F-961E245A58A4}"/>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0" name="Freeform: Shape 39">
              <a:extLst>
                <a:ext uri="{FF2B5EF4-FFF2-40B4-BE49-F238E27FC236}">
                  <a16:creationId xmlns:a16="http://schemas.microsoft.com/office/drawing/2014/main" id="{D8032DD2-CA12-B472-76F5-E66C8D3EACB3}"/>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1" name="Freeform: Shape 40">
              <a:extLst>
                <a:ext uri="{FF2B5EF4-FFF2-40B4-BE49-F238E27FC236}">
                  <a16:creationId xmlns:a16="http://schemas.microsoft.com/office/drawing/2014/main" id="{CA0E2258-36C0-36F9-5C01-53B576C875B3}"/>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2" name="Freeform: Shape 41">
              <a:extLst>
                <a:ext uri="{FF2B5EF4-FFF2-40B4-BE49-F238E27FC236}">
                  <a16:creationId xmlns:a16="http://schemas.microsoft.com/office/drawing/2014/main" id="{697F1DD4-9311-CE11-DDAC-047F40FDE4E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3" name="Freeform: Shape 42">
              <a:extLst>
                <a:ext uri="{FF2B5EF4-FFF2-40B4-BE49-F238E27FC236}">
                  <a16:creationId xmlns:a16="http://schemas.microsoft.com/office/drawing/2014/main" id="{38319CB8-766A-117D-0BE8-850678078BA7}"/>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4" name="Group 53">
            <a:extLst>
              <a:ext uri="{FF2B5EF4-FFF2-40B4-BE49-F238E27FC236}">
                <a16:creationId xmlns:a16="http://schemas.microsoft.com/office/drawing/2014/main" id="{801F58FD-FA42-CBBB-4DFD-ABC798897620}"/>
              </a:ext>
            </a:extLst>
          </p:cNvPr>
          <p:cNvGrpSpPr/>
          <p:nvPr/>
        </p:nvGrpSpPr>
        <p:grpSpPr>
          <a:xfrm>
            <a:off x="7007328" y="4348631"/>
            <a:ext cx="1025589" cy="1127885"/>
            <a:chOff x="4198803" y="47278"/>
            <a:chExt cx="4354360" cy="4788682"/>
          </a:xfrm>
        </p:grpSpPr>
        <p:grpSp>
          <p:nvGrpSpPr>
            <p:cNvPr id="55" name="Group 54">
              <a:extLst>
                <a:ext uri="{FF2B5EF4-FFF2-40B4-BE49-F238E27FC236}">
                  <a16:creationId xmlns:a16="http://schemas.microsoft.com/office/drawing/2014/main" id="{F0A0397B-4613-2BD5-A77F-EDD485EA4A63}"/>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74" name="Freeform: Shape 73">
                <a:extLst>
                  <a:ext uri="{FF2B5EF4-FFF2-40B4-BE49-F238E27FC236}">
                    <a16:creationId xmlns:a16="http://schemas.microsoft.com/office/drawing/2014/main" id="{9D820223-705A-AE17-7E6D-6AB7D1FAD5F9}"/>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5" name="Freeform: Shape 74">
                <a:extLst>
                  <a:ext uri="{FF2B5EF4-FFF2-40B4-BE49-F238E27FC236}">
                    <a16:creationId xmlns:a16="http://schemas.microsoft.com/office/drawing/2014/main" id="{50EDF13D-7E99-1B03-CB9F-A228A674FB23}"/>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6" name="Group 55">
              <a:extLst>
                <a:ext uri="{FF2B5EF4-FFF2-40B4-BE49-F238E27FC236}">
                  <a16:creationId xmlns:a16="http://schemas.microsoft.com/office/drawing/2014/main" id="{5EA174DC-4062-9B8D-8AF5-9E23F6F9645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72" name="Freeform: Shape 71">
                <a:extLst>
                  <a:ext uri="{FF2B5EF4-FFF2-40B4-BE49-F238E27FC236}">
                    <a16:creationId xmlns:a16="http://schemas.microsoft.com/office/drawing/2014/main" id="{C40ADC4C-FB25-2AAE-855B-F5B571393CAC}"/>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E6404231-C964-A69B-3AF6-D98E8FC864B4}"/>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7" name="Group 56">
              <a:extLst>
                <a:ext uri="{FF2B5EF4-FFF2-40B4-BE49-F238E27FC236}">
                  <a16:creationId xmlns:a16="http://schemas.microsoft.com/office/drawing/2014/main" id="{5F04DA57-CE0F-9745-4C9B-1FE2672967A7}"/>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6" name="Group 65">
                <a:extLst>
                  <a:ext uri="{FF2B5EF4-FFF2-40B4-BE49-F238E27FC236}">
                    <a16:creationId xmlns:a16="http://schemas.microsoft.com/office/drawing/2014/main" id="{34A1D87E-25AD-510B-8F55-D2E1F4C09382}"/>
                  </a:ext>
                </a:extLst>
              </p:cNvPr>
              <p:cNvGrpSpPr/>
              <p:nvPr/>
            </p:nvGrpSpPr>
            <p:grpSpPr>
              <a:xfrm>
                <a:off x="6026777" y="1516201"/>
                <a:ext cx="2526386" cy="2821194"/>
                <a:chOff x="5887195" y="1650771"/>
                <a:chExt cx="2526386" cy="2821194"/>
              </a:xfrm>
            </p:grpSpPr>
            <p:sp>
              <p:nvSpPr>
                <p:cNvPr id="70" name="Freeform: Shape 69">
                  <a:extLst>
                    <a:ext uri="{FF2B5EF4-FFF2-40B4-BE49-F238E27FC236}">
                      <a16:creationId xmlns:a16="http://schemas.microsoft.com/office/drawing/2014/main" id="{D8A6F1A2-C9CF-2E8E-6692-7F1A76FA5900}"/>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523A51A7-4586-F9DF-219C-AD22EC20465D}"/>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7" name="Group 66">
                <a:extLst>
                  <a:ext uri="{FF2B5EF4-FFF2-40B4-BE49-F238E27FC236}">
                    <a16:creationId xmlns:a16="http://schemas.microsoft.com/office/drawing/2014/main" id="{0319B674-8FE7-4885-682E-F9A7BFE9220A}"/>
                  </a:ext>
                </a:extLst>
              </p:cNvPr>
              <p:cNvGrpSpPr/>
              <p:nvPr/>
            </p:nvGrpSpPr>
            <p:grpSpPr>
              <a:xfrm rot="10532368">
                <a:off x="4198803" y="1499244"/>
                <a:ext cx="2526386" cy="2821194"/>
                <a:chOff x="5887195" y="1650771"/>
                <a:chExt cx="2526386" cy="2821194"/>
              </a:xfrm>
            </p:grpSpPr>
            <p:sp>
              <p:nvSpPr>
                <p:cNvPr id="68" name="Freeform: Shape 67">
                  <a:extLst>
                    <a:ext uri="{FF2B5EF4-FFF2-40B4-BE49-F238E27FC236}">
                      <a16:creationId xmlns:a16="http://schemas.microsoft.com/office/drawing/2014/main" id="{5FDA3888-3F70-7733-A69D-705E454E0166}"/>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9" name="Freeform: Shape 68">
                  <a:extLst>
                    <a:ext uri="{FF2B5EF4-FFF2-40B4-BE49-F238E27FC236}">
                      <a16:creationId xmlns:a16="http://schemas.microsoft.com/office/drawing/2014/main" id="{1B6E972D-B5AD-D427-1A94-FFC08D69AEC6}"/>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8" name="Freeform: Shape 57">
              <a:extLst>
                <a:ext uri="{FF2B5EF4-FFF2-40B4-BE49-F238E27FC236}">
                  <a16:creationId xmlns:a16="http://schemas.microsoft.com/office/drawing/2014/main" id="{80CD2AD5-0B51-4F90-5059-FABE6A69627B}"/>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9B29B0E1-2E55-B9DF-E185-BEE8BF1899F9}"/>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E4E275E9-A563-EB12-4B60-4F678303AFA0}"/>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1" name="Freeform: Shape 60">
              <a:extLst>
                <a:ext uri="{FF2B5EF4-FFF2-40B4-BE49-F238E27FC236}">
                  <a16:creationId xmlns:a16="http://schemas.microsoft.com/office/drawing/2014/main" id="{033C8F89-54B6-2A1C-3485-6728C5BEB5CC}"/>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4B8C41FF-92AC-DA1D-8E55-2D2332C2DF5D}"/>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D3EED49C-BBB1-EA5B-9152-134078CC1403}"/>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4" name="Freeform: Shape 63">
              <a:extLst>
                <a:ext uri="{FF2B5EF4-FFF2-40B4-BE49-F238E27FC236}">
                  <a16:creationId xmlns:a16="http://schemas.microsoft.com/office/drawing/2014/main" id="{CC1E96BA-F9E1-3648-124C-A25E027A76A3}"/>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5" name="Freeform: Shape 64">
              <a:extLst>
                <a:ext uri="{FF2B5EF4-FFF2-40B4-BE49-F238E27FC236}">
                  <a16:creationId xmlns:a16="http://schemas.microsoft.com/office/drawing/2014/main" id="{0584E638-3B77-D8EE-A7D5-C459F06ABFD9}"/>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6" name="Group 75">
            <a:extLst>
              <a:ext uri="{FF2B5EF4-FFF2-40B4-BE49-F238E27FC236}">
                <a16:creationId xmlns:a16="http://schemas.microsoft.com/office/drawing/2014/main" id="{29F00AC7-245D-6975-10AA-0161076190AC}"/>
              </a:ext>
            </a:extLst>
          </p:cNvPr>
          <p:cNvGrpSpPr/>
          <p:nvPr/>
        </p:nvGrpSpPr>
        <p:grpSpPr>
          <a:xfrm>
            <a:off x="9697930" y="4348631"/>
            <a:ext cx="1025589" cy="1127885"/>
            <a:chOff x="4198803" y="47278"/>
            <a:chExt cx="4354360" cy="4788682"/>
          </a:xfrm>
        </p:grpSpPr>
        <p:grpSp>
          <p:nvGrpSpPr>
            <p:cNvPr id="77" name="Group 76">
              <a:extLst>
                <a:ext uri="{FF2B5EF4-FFF2-40B4-BE49-F238E27FC236}">
                  <a16:creationId xmlns:a16="http://schemas.microsoft.com/office/drawing/2014/main" id="{E5D13ECD-9481-FEDA-E3F4-C42E09C2C2FD}"/>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96" name="Freeform: Shape 95">
                <a:extLst>
                  <a:ext uri="{FF2B5EF4-FFF2-40B4-BE49-F238E27FC236}">
                    <a16:creationId xmlns:a16="http://schemas.microsoft.com/office/drawing/2014/main" id="{D17BC0B9-6733-14ED-A83F-AA5469F0DB5C}"/>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7" name="Freeform: Shape 96">
                <a:extLst>
                  <a:ext uri="{FF2B5EF4-FFF2-40B4-BE49-F238E27FC236}">
                    <a16:creationId xmlns:a16="http://schemas.microsoft.com/office/drawing/2014/main" id="{736A89D7-0E3E-BCD1-6928-ED1447FD1EE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8" name="Group 77">
              <a:extLst>
                <a:ext uri="{FF2B5EF4-FFF2-40B4-BE49-F238E27FC236}">
                  <a16:creationId xmlns:a16="http://schemas.microsoft.com/office/drawing/2014/main" id="{E250F488-2D82-38B1-E05F-51C36A0A373E}"/>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94" name="Freeform: Shape 93">
                <a:extLst>
                  <a:ext uri="{FF2B5EF4-FFF2-40B4-BE49-F238E27FC236}">
                    <a16:creationId xmlns:a16="http://schemas.microsoft.com/office/drawing/2014/main" id="{D3F1B9B4-DE83-0413-6F3F-3F6A6027FFBB}"/>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5" name="Freeform: Shape 94">
                <a:extLst>
                  <a:ext uri="{FF2B5EF4-FFF2-40B4-BE49-F238E27FC236}">
                    <a16:creationId xmlns:a16="http://schemas.microsoft.com/office/drawing/2014/main" id="{C272D6E8-D0AB-2DE8-10CC-5279C359EE36}"/>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9" name="Group 78">
              <a:extLst>
                <a:ext uri="{FF2B5EF4-FFF2-40B4-BE49-F238E27FC236}">
                  <a16:creationId xmlns:a16="http://schemas.microsoft.com/office/drawing/2014/main" id="{BB5BC3B6-2164-64F7-B6DD-2D57491D3B4F}"/>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88" name="Group 87">
                <a:extLst>
                  <a:ext uri="{FF2B5EF4-FFF2-40B4-BE49-F238E27FC236}">
                    <a16:creationId xmlns:a16="http://schemas.microsoft.com/office/drawing/2014/main" id="{A2C13584-6C2F-F0B1-B48F-00CADC4299DC}"/>
                  </a:ext>
                </a:extLst>
              </p:cNvPr>
              <p:cNvGrpSpPr/>
              <p:nvPr/>
            </p:nvGrpSpPr>
            <p:grpSpPr>
              <a:xfrm>
                <a:off x="6026777" y="1516201"/>
                <a:ext cx="2526386" cy="2821194"/>
                <a:chOff x="5887195" y="1650771"/>
                <a:chExt cx="2526386" cy="2821194"/>
              </a:xfrm>
            </p:grpSpPr>
            <p:sp>
              <p:nvSpPr>
                <p:cNvPr id="92" name="Freeform: Shape 91">
                  <a:extLst>
                    <a:ext uri="{FF2B5EF4-FFF2-40B4-BE49-F238E27FC236}">
                      <a16:creationId xmlns:a16="http://schemas.microsoft.com/office/drawing/2014/main" id="{A5961342-3075-C06B-83EA-9D3344A76A8C}"/>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3" name="Freeform: Shape 92">
                  <a:extLst>
                    <a:ext uri="{FF2B5EF4-FFF2-40B4-BE49-F238E27FC236}">
                      <a16:creationId xmlns:a16="http://schemas.microsoft.com/office/drawing/2014/main" id="{564EA7F9-2E61-5879-E7E4-4E7DA783A8C3}"/>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89" name="Group 88">
                <a:extLst>
                  <a:ext uri="{FF2B5EF4-FFF2-40B4-BE49-F238E27FC236}">
                    <a16:creationId xmlns:a16="http://schemas.microsoft.com/office/drawing/2014/main" id="{16B0B884-246B-E0C0-F4F5-D641DCACFF8B}"/>
                  </a:ext>
                </a:extLst>
              </p:cNvPr>
              <p:cNvGrpSpPr/>
              <p:nvPr/>
            </p:nvGrpSpPr>
            <p:grpSpPr>
              <a:xfrm rot="10532368">
                <a:off x="4198803" y="1499244"/>
                <a:ext cx="2526386" cy="2821194"/>
                <a:chOff x="5887195" y="1650771"/>
                <a:chExt cx="2526386" cy="2821194"/>
              </a:xfrm>
            </p:grpSpPr>
            <p:sp>
              <p:nvSpPr>
                <p:cNvPr id="90" name="Freeform: Shape 89">
                  <a:extLst>
                    <a:ext uri="{FF2B5EF4-FFF2-40B4-BE49-F238E27FC236}">
                      <a16:creationId xmlns:a16="http://schemas.microsoft.com/office/drawing/2014/main" id="{D08495AB-5874-85D3-C773-F3504B9329D0}"/>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1" name="Freeform: Shape 90">
                  <a:extLst>
                    <a:ext uri="{FF2B5EF4-FFF2-40B4-BE49-F238E27FC236}">
                      <a16:creationId xmlns:a16="http://schemas.microsoft.com/office/drawing/2014/main" id="{CF7FFD90-078B-9FA1-BB9C-FDA98348E914}"/>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80" name="Freeform: Shape 79">
              <a:extLst>
                <a:ext uri="{FF2B5EF4-FFF2-40B4-BE49-F238E27FC236}">
                  <a16:creationId xmlns:a16="http://schemas.microsoft.com/office/drawing/2014/main" id="{E34A9C2E-6942-1EE8-3249-27EC2EC00FB5}"/>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1" name="Freeform: Shape 80">
              <a:extLst>
                <a:ext uri="{FF2B5EF4-FFF2-40B4-BE49-F238E27FC236}">
                  <a16:creationId xmlns:a16="http://schemas.microsoft.com/office/drawing/2014/main" id="{A159BC09-DE87-0CD5-B3A7-8F48E499F693}"/>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2" name="Freeform: Shape 81">
              <a:extLst>
                <a:ext uri="{FF2B5EF4-FFF2-40B4-BE49-F238E27FC236}">
                  <a16:creationId xmlns:a16="http://schemas.microsoft.com/office/drawing/2014/main" id="{ECF5075D-8F2D-A5C9-0DD1-BDA661939508}"/>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3" name="Freeform: Shape 82">
              <a:extLst>
                <a:ext uri="{FF2B5EF4-FFF2-40B4-BE49-F238E27FC236}">
                  <a16:creationId xmlns:a16="http://schemas.microsoft.com/office/drawing/2014/main" id="{414D2675-C405-BF0A-6A7F-C9A2D2684362}"/>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4" name="Freeform: Shape 83">
              <a:extLst>
                <a:ext uri="{FF2B5EF4-FFF2-40B4-BE49-F238E27FC236}">
                  <a16:creationId xmlns:a16="http://schemas.microsoft.com/office/drawing/2014/main" id="{B312183D-4C32-D466-46D3-2FAE61B87D62}"/>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5" name="Freeform: Shape 84">
              <a:extLst>
                <a:ext uri="{FF2B5EF4-FFF2-40B4-BE49-F238E27FC236}">
                  <a16:creationId xmlns:a16="http://schemas.microsoft.com/office/drawing/2014/main" id="{26187482-6BB3-6B94-A364-1C9BDBD832C6}"/>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6" name="Freeform: Shape 85">
              <a:extLst>
                <a:ext uri="{FF2B5EF4-FFF2-40B4-BE49-F238E27FC236}">
                  <a16:creationId xmlns:a16="http://schemas.microsoft.com/office/drawing/2014/main" id="{C9CE7D7D-F1CB-4091-1517-D8A6CBCB7FF7}"/>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7" name="Freeform: Shape 86">
              <a:extLst>
                <a:ext uri="{FF2B5EF4-FFF2-40B4-BE49-F238E27FC236}">
                  <a16:creationId xmlns:a16="http://schemas.microsoft.com/office/drawing/2014/main" id="{458FBE27-DC83-BAF2-AC7D-A0AC9BE7FD06}"/>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6" name="TextBox 5">
            <a:extLst>
              <a:ext uri="{FF2B5EF4-FFF2-40B4-BE49-F238E27FC236}">
                <a16:creationId xmlns:a16="http://schemas.microsoft.com/office/drawing/2014/main" id="{3238C3D7-0BF5-CEDB-A192-ECB1316FDB38}"/>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7" name="TextBox 6">
            <a:extLst>
              <a:ext uri="{FF2B5EF4-FFF2-40B4-BE49-F238E27FC236}">
                <a16:creationId xmlns:a16="http://schemas.microsoft.com/office/drawing/2014/main" id="{A0B049BD-67C9-383F-2121-41577C5F08D2}"/>
              </a:ext>
            </a:extLst>
          </p:cNvPr>
          <p:cNvSpPr txBox="1"/>
          <p:nvPr/>
        </p:nvSpPr>
        <p:spPr>
          <a:xfrm>
            <a:off x="1258664" y="2791007"/>
            <a:ext cx="1875984"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100" dirty="0">
              <a:solidFill>
                <a:srgbClr val="374155"/>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B91F379E-11CB-759A-2CE5-6275864CE00E}"/>
              </a:ext>
            </a:extLst>
          </p:cNvPr>
          <p:cNvSpPr txBox="1"/>
          <p:nvPr/>
        </p:nvSpPr>
        <p:spPr>
          <a:xfrm>
            <a:off x="3921920" y="2791007"/>
            <a:ext cx="1875984"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100" dirty="0">
              <a:solidFill>
                <a:srgbClr val="374155"/>
              </a:solidFill>
              <a:latin typeface="Shabnam" panose="020B0603030804020204" pitchFamily="34" charset="-78"/>
              <a:cs typeface="Shabnam" panose="020B0603030804020204" pitchFamily="34" charset="-78"/>
            </a:endParaRPr>
          </a:p>
        </p:txBody>
      </p:sp>
      <p:sp>
        <p:nvSpPr>
          <p:cNvPr id="9" name="TextBox 8">
            <a:extLst>
              <a:ext uri="{FF2B5EF4-FFF2-40B4-BE49-F238E27FC236}">
                <a16:creationId xmlns:a16="http://schemas.microsoft.com/office/drawing/2014/main" id="{021984A4-55B5-B896-FCB3-C82EB57E6645}"/>
              </a:ext>
            </a:extLst>
          </p:cNvPr>
          <p:cNvSpPr txBox="1"/>
          <p:nvPr/>
        </p:nvSpPr>
        <p:spPr>
          <a:xfrm>
            <a:off x="6553050" y="2791007"/>
            <a:ext cx="1875984"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100" dirty="0">
              <a:solidFill>
                <a:srgbClr val="374155"/>
              </a:solidFill>
              <a:latin typeface="Shabnam" panose="020B0603030804020204" pitchFamily="34" charset="-78"/>
              <a:cs typeface="Shabnam" panose="020B0603030804020204" pitchFamily="34" charset="-78"/>
            </a:endParaRPr>
          </a:p>
        </p:txBody>
      </p:sp>
      <p:sp>
        <p:nvSpPr>
          <p:cNvPr id="98" name="TextBox 97">
            <a:extLst>
              <a:ext uri="{FF2B5EF4-FFF2-40B4-BE49-F238E27FC236}">
                <a16:creationId xmlns:a16="http://schemas.microsoft.com/office/drawing/2014/main" id="{2FCBB2E3-9D4C-A146-D061-3147A920F611}"/>
              </a:ext>
            </a:extLst>
          </p:cNvPr>
          <p:cNvSpPr txBox="1"/>
          <p:nvPr/>
        </p:nvSpPr>
        <p:spPr>
          <a:xfrm>
            <a:off x="9216306" y="2791007"/>
            <a:ext cx="1875984"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100"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859996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750"/>
                                        <p:tgtEl>
                                          <p:spTgt spid="6"/>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750"/>
                                        <p:tgtEl>
                                          <p:spTgt spid="5"/>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750"/>
                                        <p:tgtEl>
                                          <p:spTgt spid="4"/>
                                        </p:tgtEl>
                                      </p:cBhvr>
                                    </p:animEffect>
                                  </p:childTnLst>
                                </p:cTn>
                              </p:par>
                            </p:childTnLst>
                          </p:cTn>
                        </p:par>
                        <p:par>
                          <p:cTn id="16" fill="hold">
                            <p:stCondLst>
                              <p:cond delay="225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750"/>
                                        <p:tgtEl>
                                          <p:spTgt spid="3"/>
                                        </p:tgtEl>
                                      </p:cBhvr>
                                    </p:animEffect>
                                  </p:childTnLst>
                                </p:cTn>
                              </p:par>
                            </p:childTnLst>
                          </p:cTn>
                        </p:par>
                        <p:par>
                          <p:cTn id="20" fill="hold">
                            <p:stCondLst>
                              <p:cond delay="300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up)">
                                      <p:cBhvr>
                                        <p:cTn id="23" dur="750"/>
                                        <p:tgtEl>
                                          <p:spTgt spid="2"/>
                                        </p:tgtEl>
                                      </p:cBhvr>
                                    </p:animEffect>
                                  </p:childTnLst>
                                </p:cTn>
                              </p:par>
                            </p:childTnLst>
                          </p:cTn>
                        </p:par>
                        <p:par>
                          <p:cTn id="24" fill="hold">
                            <p:stCondLst>
                              <p:cond delay="3750"/>
                            </p:stCondLst>
                            <p:childTnLst>
                              <p:par>
                                <p:cTn id="25" presetID="53" presetClass="entr" presetSubtype="16"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750" fill="hold"/>
                                        <p:tgtEl>
                                          <p:spTgt spid="76"/>
                                        </p:tgtEl>
                                        <p:attrNameLst>
                                          <p:attrName>ppt_w</p:attrName>
                                        </p:attrNameLst>
                                      </p:cBhvr>
                                      <p:tavLst>
                                        <p:tav tm="0">
                                          <p:val>
                                            <p:fltVal val="0"/>
                                          </p:val>
                                        </p:tav>
                                        <p:tav tm="100000">
                                          <p:val>
                                            <p:strVal val="#ppt_w"/>
                                          </p:val>
                                        </p:tav>
                                      </p:tavLst>
                                    </p:anim>
                                    <p:anim calcmode="lin" valueType="num">
                                      <p:cBhvr>
                                        <p:cTn id="28" dur="750" fill="hold"/>
                                        <p:tgtEl>
                                          <p:spTgt spid="76"/>
                                        </p:tgtEl>
                                        <p:attrNameLst>
                                          <p:attrName>ppt_h</p:attrName>
                                        </p:attrNameLst>
                                      </p:cBhvr>
                                      <p:tavLst>
                                        <p:tav tm="0">
                                          <p:val>
                                            <p:fltVal val="0"/>
                                          </p:val>
                                        </p:tav>
                                        <p:tav tm="100000">
                                          <p:val>
                                            <p:strVal val="#ppt_h"/>
                                          </p:val>
                                        </p:tav>
                                      </p:tavLst>
                                    </p:anim>
                                    <p:animEffect transition="in" filter="fade">
                                      <p:cBhvr>
                                        <p:cTn id="29" dur="750"/>
                                        <p:tgtEl>
                                          <p:spTgt spid="76"/>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p:cTn id="33" dur="750" fill="hold"/>
                                        <p:tgtEl>
                                          <p:spTgt spid="54"/>
                                        </p:tgtEl>
                                        <p:attrNameLst>
                                          <p:attrName>ppt_w</p:attrName>
                                        </p:attrNameLst>
                                      </p:cBhvr>
                                      <p:tavLst>
                                        <p:tav tm="0">
                                          <p:val>
                                            <p:fltVal val="0"/>
                                          </p:val>
                                        </p:tav>
                                        <p:tav tm="100000">
                                          <p:val>
                                            <p:strVal val="#ppt_w"/>
                                          </p:val>
                                        </p:tav>
                                      </p:tavLst>
                                    </p:anim>
                                    <p:anim calcmode="lin" valueType="num">
                                      <p:cBhvr>
                                        <p:cTn id="34" dur="750" fill="hold"/>
                                        <p:tgtEl>
                                          <p:spTgt spid="54"/>
                                        </p:tgtEl>
                                        <p:attrNameLst>
                                          <p:attrName>ppt_h</p:attrName>
                                        </p:attrNameLst>
                                      </p:cBhvr>
                                      <p:tavLst>
                                        <p:tav tm="0">
                                          <p:val>
                                            <p:fltVal val="0"/>
                                          </p:val>
                                        </p:tav>
                                        <p:tav tm="100000">
                                          <p:val>
                                            <p:strVal val="#ppt_h"/>
                                          </p:val>
                                        </p:tav>
                                      </p:tavLst>
                                    </p:anim>
                                    <p:animEffect transition="in" filter="fade">
                                      <p:cBhvr>
                                        <p:cTn id="35" dur="750"/>
                                        <p:tgtEl>
                                          <p:spTgt spid="54"/>
                                        </p:tgtEl>
                                      </p:cBhvr>
                                    </p:animEffect>
                                  </p:childTnLst>
                                </p:cTn>
                              </p:par>
                            </p:childTnLst>
                          </p:cTn>
                        </p:par>
                        <p:par>
                          <p:cTn id="36" fill="hold">
                            <p:stCondLst>
                              <p:cond delay="5250"/>
                            </p:stCondLst>
                            <p:childTnLst>
                              <p:par>
                                <p:cTn id="37" presetID="53" presetClass="entr" presetSubtype="16"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750" fill="hold"/>
                                        <p:tgtEl>
                                          <p:spTgt spid="32"/>
                                        </p:tgtEl>
                                        <p:attrNameLst>
                                          <p:attrName>ppt_w</p:attrName>
                                        </p:attrNameLst>
                                      </p:cBhvr>
                                      <p:tavLst>
                                        <p:tav tm="0">
                                          <p:val>
                                            <p:fltVal val="0"/>
                                          </p:val>
                                        </p:tav>
                                        <p:tav tm="100000">
                                          <p:val>
                                            <p:strVal val="#ppt_w"/>
                                          </p:val>
                                        </p:tav>
                                      </p:tavLst>
                                    </p:anim>
                                    <p:anim calcmode="lin" valueType="num">
                                      <p:cBhvr>
                                        <p:cTn id="40" dur="750" fill="hold"/>
                                        <p:tgtEl>
                                          <p:spTgt spid="32"/>
                                        </p:tgtEl>
                                        <p:attrNameLst>
                                          <p:attrName>ppt_h</p:attrName>
                                        </p:attrNameLst>
                                      </p:cBhvr>
                                      <p:tavLst>
                                        <p:tav tm="0">
                                          <p:val>
                                            <p:fltVal val="0"/>
                                          </p:val>
                                        </p:tav>
                                        <p:tav tm="100000">
                                          <p:val>
                                            <p:strVal val="#ppt_h"/>
                                          </p:val>
                                        </p:tav>
                                      </p:tavLst>
                                    </p:anim>
                                    <p:animEffect transition="in" filter="fade">
                                      <p:cBhvr>
                                        <p:cTn id="41" dur="750"/>
                                        <p:tgtEl>
                                          <p:spTgt spid="32"/>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750" fill="hold"/>
                                        <p:tgtEl>
                                          <p:spTgt spid="10"/>
                                        </p:tgtEl>
                                        <p:attrNameLst>
                                          <p:attrName>ppt_w</p:attrName>
                                        </p:attrNameLst>
                                      </p:cBhvr>
                                      <p:tavLst>
                                        <p:tav tm="0">
                                          <p:val>
                                            <p:fltVal val="0"/>
                                          </p:val>
                                        </p:tav>
                                        <p:tav tm="100000">
                                          <p:val>
                                            <p:strVal val="#ppt_w"/>
                                          </p:val>
                                        </p:tav>
                                      </p:tavLst>
                                    </p:anim>
                                    <p:anim calcmode="lin" valueType="num">
                                      <p:cBhvr>
                                        <p:cTn id="46" dur="750" fill="hold"/>
                                        <p:tgtEl>
                                          <p:spTgt spid="10"/>
                                        </p:tgtEl>
                                        <p:attrNameLst>
                                          <p:attrName>ppt_h</p:attrName>
                                        </p:attrNameLst>
                                      </p:cBhvr>
                                      <p:tavLst>
                                        <p:tav tm="0">
                                          <p:val>
                                            <p:fltVal val="0"/>
                                          </p:val>
                                        </p:tav>
                                        <p:tav tm="100000">
                                          <p:val>
                                            <p:strVal val="#ppt_h"/>
                                          </p:val>
                                        </p:tav>
                                      </p:tavLst>
                                    </p:anim>
                                    <p:animEffect transition="in" filter="fade">
                                      <p:cBhvr>
                                        <p:cTn id="47" dur="750"/>
                                        <p:tgtEl>
                                          <p:spTgt spid="10"/>
                                        </p:tgtEl>
                                      </p:cBhvr>
                                    </p:animEffect>
                                  </p:childTnLst>
                                </p:cTn>
                              </p:par>
                            </p:childTnLst>
                          </p:cTn>
                        </p:par>
                        <p:par>
                          <p:cTn id="48" fill="hold">
                            <p:stCondLst>
                              <p:cond delay="6750"/>
                            </p:stCondLst>
                            <p:childTnLst>
                              <p:par>
                                <p:cTn id="49" presetID="22" presetClass="entr" presetSubtype="4"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750"/>
                                        <p:tgtEl>
                                          <p:spTgt spid="7"/>
                                        </p:tgtEl>
                                      </p:cBhvr>
                                    </p:animEffect>
                                  </p:childTnLst>
                                </p:cTn>
                              </p:par>
                            </p:childTnLst>
                          </p:cTn>
                        </p:par>
                        <p:par>
                          <p:cTn id="52" fill="hold">
                            <p:stCondLst>
                              <p:cond delay="7500"/>
                            </p:stCondLst>
                            <p:childTnLst>
                              <p:par>
                                <p:cTn id="53" presetID="22" presetClass="entr" presetSubtype="4"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750"/>
                                        <p:tgtEl>
                                          <p:spTgt spid="8"/>
                                        </p:tgtEl>
                                      </p:cBhvr>
                                    </p:animEffect>
                                  </p:childTnLst>
                                </p:cTn>
                              </p:par>
                            </p:childTnLst>
                          </p:cTn>
                        </p:par>
                        <p:par>
                          <p:cTn id="56" fill="hold">
                            <p:stCondLst>
                              <p:cond delay="8250"/>
                            </p:stCondLst>
                            <p:childTnLst>
                              <p:par>
                                <p:cTn id="57" presetID="2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down)">
                                      <p:cBhvr>
                                        <p:cTn id="59" dur="750"/>
                                        <p:tgtEl>
                                          <p:spTgt spid="9"/>
                                        </p:tgtEl>
                                      </p:cBhvr>
                                    </p:animEffect>
                                  </p:childTnLst>
                                </p:cTn>
                              </p:par>
                            </p:childTnLst>
                          </p:cTn>
                        </p:par>
                        <p:par>
                          <p:cTn id="60" fill="hold">
                            <p:stCondLst>
                              <p:cond delay="9000"/>
                            </p:stCondLst>
                            <p:childTnLst>
                              <p:par>
                                <p:cTn id="61" presetID="22" presetClass="entr" presetSubtype="4" fill="hold" grpId="0" nodeType="after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down)">
                                      <p:cBhvr>
                                        <p:cTn id="63" dur="75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Shape 67">
            <a:extLst>
              <a:ext uri="{FF2B5EF4-FFF2-40B4-BE49-F238E27FC236}">
                <a16:creationId xmlns:a16="http://schemas.microsoft.com/office/drawing/2014/main" id="{D9AE4936-845A-A76B-4547-9F88576246C3}"/>
              </a:ext>
            </a:extLst>
          </p:cNvPr>
          <p:cNvSpPr/>
          <p:nvPr/>
        </p:nvSpPr>
        <p:spPr>
          <a:xfrm>
            <a:off x="-1220" y="4039442"/>
            <a:ext cx="12193220" cy="2818558"/>
          </a:xfrm>
          <a:custGeom>
            <a:avLst/>
            <a:gdLst>
              <a:gd name="connsiteX0" fmla="*/ 12193220 w 12193220"/>
              <a:gd name="connsiteY0" fmla="*/ -209 h 5289368"/>
              <a:gd name="connsiteX1" fmla="*/ 12068374 w 12193220"/>
              <a:gd name="connsiteY1" fmla="*/ 99921 h 5289368"/>
              <a:gd name="connsiteX2" fmla="*/ 11112765 w 12193220"/>
              <a:gd name="connsiteY2" fmla="*/ 850273 h 5289368"/>
              <a:gd name="connsiteX3" fmla="*/ 9751163 w 12193220"/>
              <a:gd name="connsiteY3" fmla="*/ 620493 h 5289368"/>
              <a:gd name="connsiteX4" fmla="*/ 8520746 w 12193220"/>
              <a:gd name="connsiteY4" fmla="*/ 1032326 h 5289368"/>
              <a:gd name="connsiteX5" fmla="*/ 7517344 w 12193220"/>
              <a:gd name="connsiteY5" fmla="*/ 943021 h 5289368"/>
              <a:gd name="connsiteX6" fmla="*/ 6761440 w 12193220"/>
              <a:gd name="connsiteY6" fmla="*/ 730708 h 5289368"/>
              <a:gd name="connsiteX7" fmla="*/ 6459810 w 12193220"/>
              <a:gd name="connsiteY7" fmla="*/ 880533 h 5289368"/>
              <a:gd name="connsiteX8" fmla="*/ 4939224 w 12193220"/>
              <a:gd name="connsiteY8" fmla="*/ 1812938 h 5289368"/>
              <a:gd name="connsiteX9" fmla="*/ 3171871 w 12193220"/>
              <a:gd name="connsiteY9" fmla="*/ 908579 h 5289368"/>
              <a:gd name="connsiteX10" fmla="*/ 2851221 w 12193220"/>
              <a:gd name="connsiteY10" fmla="*/ 777698 h 5289368"/>
              <a:gd name="connsiteX11" fmla="*/ 2466198 w 12193220"/>
              <a:gd name="connsiteY11" fmla="*/ 833051 h 5289368"/>
              <a:gd name="connsiteX12" fmla="*/ 1702491 w 12193220"/>
              <a:gd name="connsiteY12" fmla="*/ 1351410 h 5289368"/>
              <a:gd name="connsiteX13" fmla="*/ 658368 w 12193220"/>
              <a:gd name="connsiteY13" fmla="*/ 1794241 h 5289368"/>
              <a:gd name="connsiteX14" fmla="*/ 0 w 12193220"/>
              <a:gd name="connsiteY14" fmla="*/ 1958088 h 5289368"/>
              <a:gd name="connsiteX15" fmla="*/ 0 w 12193220"/>
              <a:gd name="connsiteY15" fmla="*/ 5289160 h 5289368"/>
              <a:gd name="connsiteX16" fmla="*/ 12193220 w 12193220"/>
              <a:gd name="connsiteY16" fmla="*/ 5289160 h 528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193220" h="5289368">
                <a:moveTo>
                  <a:pt x="12193220" y="-209"/>
                </a:moveTo>
                <a:cubicBezTo>
                  <a:pt x="12152499" y="33988"/>
                  <a:pt x="12111046" y="67446"/>
                  <a:pt x="12068374" y="99921"/>
                </a:cubicBezTo>
                <a:cubicBezTo>
                  <a:pt x="11744067" y="345938"/>
                  <a:pt x="11325881" y="893080"/>
                  <a:pt x="11112765" y="850273"/>
                </a:cubicBezTo>
                <a:cubicBezTo>
                  <a:pt x="10705552" y="768595"/>
                  <a:pt x="10158132" y="538323"/>
                  <a:pt x="9751163" y="620493"/>
                </a:cubicBezTo>
                <a:cubicBezTo>
                  <a:pt x="9596811" y="651737"/>
                  <a:pt x="8835299" y="866510"/>
                  <a:pt x="8520746" y="1032326"/>
                </a:cubicBezTo>
                <a:cubicBezTo>
                  <a:pt x="8206192" y="1198141"/>
                  <a:pt x="7862378" y="1054221"/>
                  <a:pt x="7517344" y="943021"/>
                </a:cubicBezTo>
                <a:cubicBezTo>
                  <a:pt x="7264238" y="861098"/>
                  <a:pt x="7025031" y="677323"/>
                  <a:pt x="6761440" y="730708"/>
                </a:cubicBezTo>
                <a:cubicBezTo>
                  <a:pt x="6647810" y="753834"/>
                  <a:pt x="6552957" y="819275"/>
                  <a:pt x="6459810" y="880533"/>
                </a:cubicBezTo>
                <a:cubicBezTo>
                  <a:pt x="5784373" y="1325332"/>
                  <a:pt x="5231832" y="1835325"/>
                  <a:pt x="4939224" y="1812938"/>
                </a:cubicBezTo>
                <a:cubicBezTo>
                  <a:pt x="4579316" y="1785384"/>
                  <a:pt x="3470331" y="1085465"/>
                  <a:pt x="3171871" y="908579"/>
                </a:cubicBezTo>
                <a:cubicBezTo>
                  <a:pt x="3074335" y="850273"/>
                  <a:pt x="2969240" y="792951"/>
                  <a:pt x="2851221" y="777698"/>
                </a:cubicBezTo>
                <a:cubicBezTo>
                  <a:pt x="2721255" y="760969"/>
                  <a:pt x="2590800" y="797379"/>
                  <a:pt x="2466198" y="833051"/>
                </a:cubicBezTo>
                <a:cubicBezTo>
                  <a:pt x="2203338" y="833051"/>
                  <a:pt x="1954134" y="1279081"/>
                  <a:pt x="1702491" y="1351410"/>
                </a:cubicBezTo>
                <a:cubicBezTo>
                  <a:pt x="1396228" y="1439238"/>
                  <a:pt x="964631" y="1705428"/>
                  <a:pt x="658368" y="1794241"/>
                </a:cubicBezTo>
                <a:cubicBezTo>
                  <a:pt x="502554" y="1839016"/>
                  <a:pt x="236281" y="1889203"/>
                  <a:pt x="0" y="1958088"/>
                </a:cubicBezTo>
                <a:lnTo>
                  <a:pt x="0" y="5289160"/>
                </a:lnTo>
                <a:lnTo>
                  <a:pt x="12193220" y="5289160"/>
                </a:lnTo>
                <a:close/>
              </a:path>
            </a:pathLst>
          </a:custGeom>
          <a:solidFill>
            <a:srgbClr val="374155"/>
          </a:solidFill>
          <a:ln w="24384"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48E822BE-8262-AAC0-7D84-23ACF231885F}"/>
              </a:ext>
            </a:extLst>
          </p:cNvPr>
          <p:cNvSpPr/>
          <p:nvPr/>
        </p:nvSpPr>
        <p:spPr>
          <a:xfrm>
            <a:off x="705858" y="4736360"/>
            <a:ext cx="3338915" cy="2121641"/>
          </a:xfrm>
          <a:custGeom>
            <a:avLst/>
            <a:gdLst>
              <a:gd name="connsiteX0" fmla="*/ 253878 w 3338915"/>
              <a:gd name="connsiteY0" fmla="*/ 1388622 h 2121641"/>
              <a:gd name="connsiteX1" fmla="*/ 253790 w 3338915"/>
              <a:gd name="connsiteY1" fmla="*/ 1389990 h 2121641"/>
              <a:gd name="connsiteX2" fmla="*/ 243366 w 3338915"/>
              <a:gd name="connsiteY2" fmla="*/ 1397978 h 2121641"/>
              <a:gd name="connsiteX3" fmla="*/ 3074989 w 3338915"/>
              <a:gd name="connsiteY3" fmla="*/ 842062 h 2121641"/>
              <a:gd name="connsiteX4" fmla="*/ 3090199 w 3338915"/>
              <a:gd name="connsiteY4" fmla="*/ 853050 h 2121641"/>
              <a:gd name="connsiteX5" fmla="*/ 3074734 w 3338915"/>
              <a:gd name="connsiteY5" fmla="*/ 842671 h 2121641"/>
              <a:gd name="connsiteX6" fmla="*/ 769817 w 3338915"/>
              <a:gd name="connsiteY6" fmla="*/ 360277 h 2121641"/>
              <a:gd name="connsiteX7" fmla="*/ 638143 w 3338915"/>
              <a:gd name="connsiteY7" fmla="*/ 640491 h 2121641"/>
              <a:gd name="connsiteX8" fmla="*/ 692519 w 3338915"/>
              <a:gd name="connsiteY8" fmla="*/ 686742 h 2121641"/>
              <a:gd name="connsiteX9" fmla="*/ 867353 w 3338915"/>
              <a:gd name="connsiteY9" fmla="*/ 1090456 h 2121641"/>
              <a:gd name="connsiteX10" fmla="*/ 1022191 w 3338915"/>
              <a:gd name="connsiteY10" fmla="*/ 614905 h 2121641"/>
              <a:gd name="connsiteX11" fmla="*/ 1481342 w 3338915"/>
              <a:gd name="connsiteY11" fmla="*/ 596208 h 2121641"/>
              <a:gd name="connsiteX12" fmla="*/ 1091198 w 3338915"/>
              <a:gd name="connsiteY12" fmla="*/ 895857 h 2121641"/>
              <a:gd name="connsiteX13" fmla="*/ 1164350 w 3338915"/>
              <a:gd name="connsiteY13" fmla="*/ 905205 h 2121641"/>
              <a:gd name="connsiteX14" fmla="*/ 985127 w 3338915"/>
              <a:gd name="connsiteY14" fmla="*/ 1162047 h 2121641"/>
              <a:gd name="connsiteX15" fmla="*/ 1708601 w 3338915"/>
              <a:gd name="connsiteY15" fmla="*/ 1276445 h 2121641"/>
              <a:gd name="connsiteX16" fmla="*/ 1294073 w 3338915"/>
              <a:gd name="connsiteY16" fmla="*/ 1214449 h 2121641"/>
              <a:gd name="connsiteX17" fmla="*/ 1342841 w 3338915"/>
              <a:gd name="connsiteY17" fmla="*/ 1257994 h 2121641"/>
              <a:gd name="connsiteX18" fmla="*/ 1016583 w 3338915"/>
              <a:gd name="connsiteY18" fmla="*/ 1289238 h 2121641"/>
              <a:gd name="connsiteX19" fmla="*/ 1608977 w 3338915"/>
              <a:gd name="connsiteY19" fmla="*/ 1924147 h 2121641"/>
              <a:gd name="connsiteX20" fmla="*/ 1750550 w 3338915"/>
              <a:gd name="connsiteY20" fmla="*/ 2121641 h 2121641"/>
              <a:gd name="connsiteX21" fmla="*/ 1374419 w 3338915"/>
              <a:gd name="connsiteY21" fmla="*/ 2121641 h 2121641"/>
              <a:gd name="connsiteX22" fmla="*/ 1370057 w 3338915"/>
              <a:gd name="connsiteY22" fmla="*/ 2101474 h 2121641"/>
              <a:gd name="connsiteX23" fmla="*/ 887591 w 3338915"/>
              <a:gd name="connsiteY23" fmla="*/ 1425285 h 2121641"/>
              <a:gd name="connsiteX24" fmla="*/ 879301 w 3338915"/>
              <a:gd name="connsiteY24" fmla="*/ 1863934 h 2121641"/>
              <a:gd name="connsiteX25" fmla="*/ 814192 w 3338915"/>
              <a:gd name="connsiteY25" fmla="*/ 2121641 h 2121641"/>
              <a:gd name="connsiteX26" fmla="*/ 794953 w 3338915"/>
              <a:gd name="connsiteY26" fmla="*/ 2121641 h 2121641"/>
              <a:gd name="connsiteX27" fmla="*/ 763459 w 3338915"/>
              <a:gd name="connsiteY27" fmla="*/ 1956295 h 2121641"/>
              <a:gd name="connsiteX28" fmla="*/ 788105 w 3338915"/>
              <a:gd name="connsiteY28" fmla="*/ 1323188 h 2121641"/>
              <a:gd name="connsiteX29" fmla="*/ 640338 w 3338915"/>
              <a:gd name="connsiteY29" fmla="*/ 1688278 h 2121641"/>
              <a:gd name="connsiteX30" fmla="*/ 600836 w 3338915"/>
              <a:gd name="connsiteY30" fmla="*/ 1612996 h 2121641"/>
              <a:gd name="connsiteX31" fmla="*/ 588887 w 3338915"/>
              <a:gd name="connsiteY31" fmla="*/ 1943152 h 2121641"/>
              <a:gd name="connsiteX32" fmla="*/ 523294 w 3338915"/>
              <a:gd name="connsiteY32" fmla="*/ 1864672 h 2121641"/>
              <a:gd name="connsiteX33" fmla="*/ 504031 w 3338915"/>
              <a:gd name="connsiteY33" fmla="*/ 2108229 h 2121641"/>
              <a:gd name="connsiteX34" fmla="*/ 387476 w 3338915"/>
              <a:gd name="connsiteY34" fmla="*/ 1758146 h 2121641"/>
              <a:gd name="connsiteX35" fmla="*/ 333831 w 3338915"/>
              <a:gd name="connsiteY35" fmla="*/ 1794311 h 2121641"/>
              <a:gd name="connsiteX36" fmla="*/ 647165 w 3338915"/>
              <a:gd name="connsiteY36" fmla="*/ 1266605 h 2121641"/>
              <a:gd name="connsiteX37" fmla="*/ 327547 w 3338915"/>
              <a:gd name="connsiteY37" fmla="*/ 1323056 h 2121641"/>
              <a:gd name="connsiteX38" fmla="*/ 253878 w 3338915"/>
              <a:gd name="connsiteY38" fmla="*/ 1388622 h 2121641"/>
              <a:gd name="connsiteX39" fmla="*/ 254705 w 3338915"/>
              <a:gd name="connsiteY39" fmla="*/ 1375775 h 2121641"/>
              <a:gd name="connsiteX40" fmla="*/ 234588 w 3338915"/>
              <a:gd name="connsiteY40" fmla="*/ 1353940 h 2121641"/>
              <a:gd name="connsiteX41" fmla="*/ 180455 w 3338915"/>
              <a:gd name="connsiteY41" fmla="*/ 1382970 h 2121641"/>
              <a:gd name="connsiteX42" fmla="*/ 2940 w 3338915"/>
              <a:gd name="connsiteY42" fmla="*/ 1566991 h 2121641"/>
              <a:gd name="connsiteX43" fmla="*/ 137052 w 3338915"/>
              <a:gd name="connsiteY43" fmla="*/ 1154913 h 2121641"/>
              <a:gd name="connsiteX44" fmla="*/ 45856 w 3338915"/>
              <a:gd name="connsiteY44" fmla="*/ 1141382 h 2121641"/>
              <a:gd name="connsiteX45" fmla="*/ 292866 w 3338915"/>
              <a:gd name="connsiteY45" fmla="*/ 1005088 h 2121641"/>
              <a:gd name="connsiteX46" fmla="*/ 649847 w 3338915"/>
              <a:gd name="connsiteY46" fmla="*/ 1096853 h 2121641"/>
              <a:gd name="connsiteX47" fmla="*/ 518418 w 3338915"/>
              <a:gd name="connsiteY47" fmla="*/ 684774 h 2121641"/>
              <a:gd name="connsiteX48" fmla="*/ 769817 w 3338915"/>
              <a:gd name="connsiteY48" fmla="*/ 360277 h 2121641"/>
              <a:gd name="connsiteX49" fmla="*/ 2917698 w 3338915"/>
              <a:gd name="connsiteY49" fmla="*/ 485 h 2121641"/>
              <a:gd name="connsiteX50" fmla="*/ 2966084 w 3338915"/>
              <a:gd name="connsiteY50" fmla="*/ 8473 h 2121641"/>
              <a:gd name="connsiteX51" fmla="*/ 2947065 w 3338915"/>
              <a:gd name="connsiteY51" fmla="*/ 62843 h 2121641"/>
              <a:gd name="connsiteX52" fmla="*/ 3177249 w 3338915"/>
              <a:gd name="connsiteY52" fmla="*/ 118197 h 2121641"/>
              <a:gd name="connsiteX53" fmla="*/ 3111657 w 3338915"/>
              <a:gd name="connsiteY53" fmla="*/ 144520 h 2121641"/>
              <a:gd name="connsiteX54" fmla="*/ 3338915 w 3338915"/>
              <a:gd name="connsiteY54" fmla="*/ 335922 h 2121641"/>
              <a:gd name="connsiteX55" fmla="*/ 3001197 w 3338915"/>
              <a:gd name="connsiteY55" fmla="*/ 262117 h 2121641"/>
              <a:gd name="connsiteX56" fmla="*/ 2854893 w 3338915"/>
              <a:gd name="connsiteY56" fmla="*/ 259902 h 2121641"/>
              <a:gd name="connsiteX57" fmla="*/ 2628853 w 3338915"/>
              <a:gd name="connsiteY57" fmla="*/ 553647 h 2121641"/>
              <a:gd name="connsiteX58" fmla="*/ 3105073 w 3338915"/>
              <a:gd name="connsiteY58" fmla="*/ 652054 h 2121641"/>
              <a:gd name="connsiteX59" fmla="*/ 3018510 w 3338915"/>
              <a:gd name="connsiteY59" fmla="*/ 640491 h 2121641"/>
              <a:gd name="connsiteX60" fmla="*/ 3321115 w 3338915"/>
              <a:gd name="connsiteY60" fmla="*/ 949981 h 2121641"/>
              <a:gd name="connsiteX61" fmla="*/ 3114095 w 3338915"/>
              <a:gd name="connsiteY61" fmla="*/ 838781 h 2121641"/>
              <a:gd name="connsiteX62" fmla="*/ 3078007 w 3338915"/>
              <a:gd name="connsiteY62" fmla="*/ 834844 h 2121641"/>
              <a:gd name="connsiteX63" fmla="*/ 3074989 w 3338915"/>
              <a:gd name="connsiteY63" fmla="*/ 842062 h 2121641"/>
              <a:gd name="connsiteX64" fmla="*/ 3007559 w 3338915"/>
              <a:gd name="connsiteY64" fmla="*/ 793353 h 2121641"/>
              <a:gd name="connsiteX65" fmla="*/ 2719074 w 3338915"/>
              <a:gd name="connsiteY65" fmla="*/ 707900 h 2121641"/>
              <a:gd name="connsiteX66" fmla="*/ 3134821 w 3338915"/>
              <a:gd name="connsiteY66" fmla="*/ 1340902 h 2121641"/>
              <a:gd name="connsiteX67" fmla="*/ 2997539 w 3338915"/>
              <a:gd name="connsiteY67" fmla="*/ 1213957 h 2121641"/>
              <a:gd name="connsiteX68" fmla="*/ 2993394 w 3338915"/>
              <a:gd name="connsiteY68" fmla="*/ 1329832 h 2121641"/>
              <a:gd name="connsiteX69" fmla="*/ 2887568 w 3338915"/>
              <a:gd name="connsiteY69" fmla="*/ 1193538 h 2121641"/>
              <a:gd name="connsiteX70" fmla="*/ 2889518 w 3338915"/>
              <a:gd name="connsiteY70" fmla="*/ 1246678 h 2121641"/>
              <a:gd name="connsiteX71" fmla="*/ 2626415 w 3338915"/>
              <a:gd name="connsiteY71" fmla="*/ 910372 h 2121641"/>
              <a:gd name="connsiteX72" fmla="*/ 2766547 w 3338915"/>
              <a:gd name="connsiteY72" fmla="*/ 1945919 h 2121641"/>
              <a:gd name="connsiteX73" fmla="*/ 2819654 w 3338915"/>
              <a:gd name="connsiteY73" fmla="*/ 2121641 h 2121641"/>
              <a:gd name="connsiteX74" fmla="*/ 2562204 w 3338915"/>
              <a:gd name="connsiteY74" fmla="*/ 2121641 h 2121641"/>
              <a:gd name="connsiteX75" fmla="*/ 2552288 w 3338915"/>
              <a:gd name="connsiteY75" fmla="*/ 2043773 h 2121641"/>
              <a:gd name="connsiteX76" fmla="*/ 2530342 w 3338915"/>
              <a:gd name="connsiteY76" fmla="*/ 917998 h 2121641"/>
              <a:gd name="connsiteX77" fmla="*/ 2288940 w 3338915"/>
              <a:gd name="connsiteY77" fmla="*/ 1450380 h 2121641"/>
              <a:gd name="connsiteX78" fmla="*/ 2253340 w 3338915"/>
              <a:gd name="connsiteY78" fmla="*/ 1432912 h 2121641"/>
              <a:gd name="connsiteX79" fmla="*/ 2231394 w 3338915"/>
              <a:gd name="connsiteY79" fmla="*/ 1477196 h 2121641"/>
              <a:gd name="connsiteX80" fmla="*/ 2186284 w 3338915"/>
              <a:gd name="connsiteY80" fmla="*/ 1693937 h 2121641"/>
              <a:gd name="connsiteX81" fmla="*/ 2192867 w 3338915"/>
              <a:gd name="connsiteY81" fmla="*/ 1046912 h 2121641"/>
              <a:gd name="connsiteX82" fmla="*/ 2415006 w 3338915"/>
              <a:gd name="connsiteY82" fmla="*/ 761286 h 2121641"/>
              <a:gd name="connsiteX83" fmla="*/ 1738837 w 3338915"/>
              <a:gd name="connsiteY83" fmla="*/ 769896 h 2121641"/>
              <a:gd name="connsiteX84" fmla="*/ 1782241 w 3338915"/>
              <a:gd name="connsiteY84" fmla="*/ 706916 h 2121641"/>
              <a:gd name="connsiteX85" fmla="*/ 1469394 w 3338915"/>
              <a:gd name="connsiteY85" fmla="*/ 705685 h 2121641"/>
              <a:gd name="connsiteX86" fmla="*/ 2388183 w 3338915"/>
              <a:gd name="connsiteY86" fmla="*/ 637293 h 2121641"/>
              <a:gd name="connsiteX87" fmla="*/ 2042174 w 3338915"/>
              <a:gd name="connsiteY87" fmla="*/ 239237 h 2121641"/>
              <a:gd name="connsiteX88" fmla="*/ 2084237 w 3338915"/>
              <a:gd name="connsiteY88" fmla="*/ 240345 h 2121641"/>
              <a:gd name="connsiteX89" fmla="*/ 2085334 w 3338915"/>
              <a:gd name="connsiteY89" fmla="*/ 239237 h 2121641"/>
              <a:gd name="connsiteX90" fmla="*/ 1739569 w 3338915"/>
              <a:gd name="connsiteY90" fmla="*/ 34797 h 2121641"/>
              <a:gd name="connsiteX91" fmla="*/ 2487182 w 3338915"/>
              <a:gd name="connsiteY91" fmla="*/ 534211 h 2121641"/>
              <a:gd name="connsiteX92" fmla="*/ 2623245 w 3338915"/>
              <a:gd name="connsiteY92" fmla="*/ 159773 h 2121641"/>
              <a:gd name="connsiteX93" fmla="*/ 2917698 w 3338915"/>
              <a:gd name="connsiteY93" fmla="*/ 485 h 212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338915" h="2121641">
                <a:moveTo>
                  <a:pt x="253878" y="1388622"/>
                </a:moveTo>
                <a:lnTo>
                  <a:pt x="253790" y="1389990"/>
                </a:lnTo>
                <a:cubicBezTo>
                  <a:pt x="251992" y="1394042"/>
                  <a:pt x="248609" y="1397056"/>
                  <a:pt x="243366" y="1397978"/>
                </a:cubicBezTo>
                <a:close/>
                <a:moveTo>
                  <a:pt x="3074989" y="842062"/>
                </a:moveTo>
                <a:lnTo>
                  <a:pt x="3090199" y="853050"/>
                </a:lnTo>
                <a:cubicBezTo>
                  <a:pt x="3085078" y="861354"/>
                  <a:pt x="3075157" y="851528"/>
                  <a:pt x="3074734" y="842671"/>
                </a:cubicBezTo>
                <a:close/>
                <a:moveTo>
                  <a:pt x="769817" y="360277"/>
                </a:moveTo>
                <a:cubicBezTo>
                  <a:pt x="708969" y="444563"/>
                  <a:pt x="664307" y="539599"/>
                  <a:pt x="638143" y="640491"/>
                </a:cubicBezTo>
                <a:cubicBezTo>
                  <a:pt x="647897" y="607524"/>
                  <a:pt x="690813" y="652300"/>
                  <a:pt x="692519" y="686742"/>
                </a:cubicBezTo>
                <a:cubicBezTo>
                  <a:pt x="699637" y="838412"/>
                  <a:pt x="761877" y="982135"/>
                  <a:pt x="867353" y="1090456"/>
                </a:cubicBezTo>
                <a:cubicBezTo>
                  <a:pt x="863207" y="918490"/>
                  <a:pt x="899540" y="734716"/>
                  <a:pt x="1022191" y="614905"/>
                </a:cubicBezTo>
                <a:cubicBezTo>
                  <a:pt x="1144843" y="495094"/>
                  <a:pt x="1365030" y="470493"/>
                  <a:pt x="1481342" y="596208"/>
                </a:cubicBezTo>
                <a:cubicBezTo>
                  <a:pt x="1318628" y="643148"/>
                  <a:pt x="1179363" y="750116"/>
                  <a:pt x="1091198" y="895857"/>
                </a:cubicBezTo>
                <a:lnTo>
                  <a:pt x="1164350" y="905205"/>
                </a:lnTo>
                <a:cubicBezTo>
                  <a:pt x="1082995" y="973180"/>
                  <a:pt x="1021121" y="1061845"/>
                  <a:pt x="985127" y="1162047"/>
                </a:cubicBezTo>
                <a:cubicBezTo>
                  <a:pt x="1228811" y="1063271"/>
                  <a:pt x="1506553" y="1107185"/>
                  <a:pt x="1708601" y="1276445"/>
                </a:cubicBezTo>
                <a:cubicBezTo>
                  <a:pt x="1576913" y="1224191"/>
                  <a:pt x="1435127" y="1202985"/>
                  <a:pt x="1294073" y="1214449"/>
                </a:cubicBezTo>
                <a:lnTo>
                  <a:pt x="1342841" y="1257994"/>
                </a:lnTo>
                <a:cubicBezTo>
                  <a:pt x="1233430" y="1235410"/>
                  <a:pt x="1119827" y="1246283"/>
                  <a:pt x="1016583" y="1289238"/>
                </a:cubicBezTo>
                <a:cubicBezTo>
                  <a:pt x="1249024" y="1476519"/>
                  <a:pt x="1435379" y="1691615"/>
                  <a:pt x="1608977" y="1924147"/>
                </a:cubicBezTo>
                <a:lnTo>
                  <a:pt x="1750550" y="2121641"/>
                </a:lnTo>
                <a:lnTo>
                  <a:pt x="1374419" y="2121641"/>
                </a:lnTo>
                <a:lnTo>
                  <a:pt x="1370057" y="2101474"/>
                </a:lnTo>
                <a:cubicBezTo>
                  <a:pt x="1292330" y="1831573"/>
                  <a:pt x="1124826" y="1590993"/>
                  <a:pt x="887591" y="1425285"/>
                </a:cubicBezTo>
                <a:cubicBezTo>
                  <a:pt x="867041" y="1570608"/>
                  <a:pt x="864256" y="1717923"/>
                  <a:pt x="879301" y="1863934"/>
                </a:cubicBezTo>
                <a:lnTo>
                  <a:pt x="814192" y="2121641"/>
                </a:lnTo>
                <a:lnTo>
                  <a:pt x="794953" y="2121641"/>
                </a:lnTo>
                <a:lnTo>
                  <a:pt x="763459" y="1956295"/>
                </a:lnTo>
                <a:cubicBezTo>
                  <a:pt x="735672" y="1745917"/>
                  <a:pt x="743831" y="1531744"/>
                  <a:pt x="788105" y="1323188"/>
                </a:cubicBezTo>
                <a:cubicBezTo>
                  <a:pt x="703892" y="1427303"/>
                  <a:pt x="652435" y="1554444"/>
                  <a:pt x="640338" y="1688278"/>
                </a:cubicBezTo>
                <a:lnTo>
                  <a:pt x="600836" y="1612996"/>
                </a:lnTo>
                <a:cubicBezTo>
                  <a:pt x="596771" y="1722893"/>
                  <a:pt x="592789" y="1832936"/>
                  <a:pt x="588887" y="1943152"/>
                </a:cubicBezTo>
                <a:lnTo>
                  <a:pt x="523294" y="1864672"/>
                </a:lnTo>
                <a:cubicBezTo>
                  <a:pt x="516955" y="1945858"/>
                  <a:pt x="510534" y="2027044"/>
                  <a:pt x="504031" y="2108229"/>
                </a:cubicBezTo>
                <a:cubicBezTo>
                  <a:pt x="440772" y="2001310"/>
                  <a:pt x="401023" y="1881918"/>
                  <a:pt x="387476" y="1758146"/>
                </a:cubicBezTo>
                <a:lnTo>
                  <a:pt x="333831" y="1794311"/>
                </a:lnTo>
                <a:cubicBezTo>
                  <a:pt x="316030" y="1581753"/>
                  <a:pt x="488669" y="1407572"/>
                  <a:pt x="647165" y="1266605"/>
                </a:cubicBezTo>
                <a:cubicBezTo>
                  <a:pt x="535884" y="1239426"/>
                  <a:pt x="420324" y="1261180"/>
                  <a:pt x="327547" y="1323056"/>
                </a:cubicBezTo>
                <a:lnTo>
                  <a:pt x="253878" y="1388622"/>
                </a:lnTo>
                <a:lnTo>
                  <a:pt x="254705" y="1375775"/>
                </a:lnTo>
                <a:cubicBezTo>
                  <a:pt x="252510" y="1365627"/>
                  <a:pt x="245073" y="1355540"/>
                  <a:pt x="234588" y="1353940"/>
                </a:cubicBezTo>
                <a:cubicBezTo>
                  <a:pt x="213618" y="1350742"/>
                  <a:pt x="195330" y="1367717"/>
                  <a:pt x="180455" y="1382970"/>
                </a:cubicBezTo>
                <a:lnTo>
                  <a:pt x="2940" y="1566991"/>
                </a:lnTo>
                <a:cubicBezTo>
                  <a:pt x="-12924" y="1416601"/>
                  <a:pt x="35907" y="1266555"/>
                  <a:pt x="137052" y="1154913"/>
                </a:cubicBezTo>
                <a:lnTo>
                  <a:pt x="45856" y="1141382"/>
                </a:lnTo>
                <a:cubicBezTo>
                  <a:pt x="139234" y="1120224"/>
                  <a:pt x="224832" y="1072989"/>
                  <a:pt x="292866" y="1005088"/>
                </a:cubicBezTo>
                <a:cubicBezTo>
                  <a:pt x="419211" y="986735"/>
                  <a:pt x="547610" y="1019751"/>
                  <a:pt x="649847" y="1096853"/>
                </a:cubicBezTo>
                <a:cubicBezTo>
                  <a:pt x="567186" y="975074"/>
                  <a:pt x="507201" y="831400"/>
                  <a:pt x="518418" y="684774"/>
                </a:cubicBezTo>
                <a:cubicBezTo>
                  <a:pt x="529634" y="538147"/>
                  <a:pt x="627414" y="392013"/>
                  <a:pt x="769817" y="360277"/>
                </a:cubicBezTo>
                <a:close/>
                <a:moveTo>
                  <a:pt x="2917698" y="485"/>
                </a:moveTo>
                <a:cubicBezTo>
                  <a:pt x="2933878" y="1497"/>
                  <a:pt x="2950052" y="4107"/>
                  <a:pt x="2966084" y="8473"/>
                </a:cubicBezTo>
                <a:lnTo>
                  <a:pt x="2947065" y="62843"/>
                </a:lnTo>
                <a:cubicBezTo>
                  <a:pt x="3026117" y="69534"/>
                  <a:pt x="3103707" y="88183"/>
                  <a:pt x="3177249" y="118197"/>
                </a:cubicBezTo>
                <a:lnTo>
                  <a:pt x="3111657" y="144520"/>
                </a:lnTo>
                <a:cubicBezTo>
                  <a:pt x="3195806" y="197415"/>
                  <a:pt x="3272298" y="261821"/>
                  <a:pt x="3338915" y="335922"/>
                </a:cubicBezTo>
                <a:cubicBezTo>
                  <a:pt x="3227749" y="305170"/>
                  <a:pt x="3115022" y="280544"/>
                  <a:pt x="3001197" y="262117"/>
                </a:cubicBezTo>
                <a:cubicBezTo>
                  <a:pt x="2953063" y="251440"/>
                  <a:pt x="2903320" y="250702"/>
                  <a:pt x="2854893" y="259902"/>
                </a:cubicBezTo>
                <a:cubicBezTo>
                  <a:pt x="2730291" y="291639"/>
                  <a:pt x="2670550" y="432114"/>
                  <a:pt x="2628853" y="553647"/>
                </a:cubicBezTo>
                <a:cubicBezTo>
                  <a:pt x="2794226" y="515883"/>
                  <a:pt x="2967718" y="551753"/>
                  <a:pt x="3105073" y="652054"/>
                </a:cubicBezTo>
                <a:lnTo>
                  <a:pt x="3018510" y="640491"/>
                </a:lnTo>
                <a:cubicBezTo>
                  <a:pt x="3145575" y="713731"/>
                  <a:pt x="3250255" y="820797"/>
                  <a:pt x="3321115" y="949981"/>
                </a:cubicBezTo>
                <a:lnTo>
                  <a:pt x="3114095" y="838781"/>
                </a:lnTo>
                <a:cubicBezTo>
                  <a:pt x="3102634" y="832630"/>
                  <a:pt x="3088004" y="826726"/>
                  <a:pt x="3078007" y="834844"/>
                </a:cubicBezTo>
                <a:lnTo>
                  <a:pt x="3074989" y="842062"/>
                </a:lnTo>
                <a:lnTo>
                  <a:pt x="3007559" y="793353"/>
                </a:lnTo>
                <a:cubicBezTo>
                  <a:pt x="2920539" y="741066"/>
                  <a:pt x="2821377" y="711406"/>
                  <a:pt x="2719074" y="707900"/>
                </a:cubicBezTo>
                <a:cubicBezTo>
                  <a:pt x="2945748" y="844243"/>
                  <a:pt x="3098709" y="1077147"/>
                  <a:pt x="3134821" y="1340902"/>
                </a:cubicBezTo>
                <a:lnTo>
                  <a:pt x="2997539" y="1213957"/>
                </a:lnTo>
                <a:cubicBezTo>
                  <a:pt x="3004099" y="1252459"/>
                  <a:pt x="3002684" y="1291920"/>
                  <a:pt x="2993394" y="1329832"/>
                </a:cubicBezTo>
                <a:cubicBezTo>
                  <a:pt x="2958037" y="1284318"/>
                  <a:pt x="2922681" y="1239051"/>
                  <a:pt x="2887568" y="1193538"/>
                </a:cubicBezTo>
                <a:cubicBezTo>
                  <a:pt x="2887568" y="1211251"/>
                  <a:pt x="2888787" y="1228964"/>
                  <a:pt x="2889518" y="1246678"/>
                </a:cubicBezTo>
                <a:cubicBezTo>
                  <a:pt x="2839848" y="1109006"/>
                  <a:pt x="2747603" y="991090"/>
                  <a:pt x="2626415" y="910372"/>
                </a:cubicBezTo>
                <a:cubicBezTo>
                  <a:pt x="2627146" y="1261254"/>
                  <a:pt x="2674522" y="1609484"/>
                  <a:pt x="2766547" y="1945919"/>
                </a:cubicBezTo>
                <a:lnTo>
                  <a:pt x="2819654" y="2121641"/>
                </a:lnTo>
                <a:lnTo>
                  <a:pt x="2562204" y="2121641"/>
                </a:lnTo>
                <a:lnTo>
                  <a:pt x="2552288" y="2043773"/>
                </a:lnTo>
                <a:cubicBezTo>
                  <a:pt x="2515955" y="1669089"/>
                  <a:pt x="2523027" y="1292929"/>
                  <a:pt x="2530342" y="917998"/>
                </a:cubicBezTo>
                <a:cubicBezTo>
                  <a:pt x="2401155" y="1068586"/>
                  <a:pt x="2317396" y="1253320"/>
                  <a:pt x="2288940" y="1450380"/>
                </a:cubicBezTo>
                <a:cubicBezTo>
                  <a:pt x="2292354" y="1433651"/>
                  <a:pt x="2267482" y="1423564"/>
                  <a:pt x="2253340" y="1432912"/>
                </a:cubicBezTo>
                <a:cubicBezTo>
                  <a:pt x="2240611" y="1444229"/>
                  <a:pt x="2232735" y="1460122"/>
                  <a:pt x="2231394" y="1477196"/>
                </a:cubicBezTo>
                <a:cubicBezTo>
                  <a:pt x="2216276" y="1549525"/>
                  <a:pt x="2201402" y="1621854"/>
                  <a:pt x="2186284" y="1693937"/>
                </a:cubicBezTo>
                <a:cubicBezTo>
                  <a:pt x="2091430" y="1494909"/>
                  <a:pt x="2129713" y="1258486"/>
                  <a:pt x="2192867" y="1046912"/>
                </a:cubicBezTo>
                <a:cubicBezTo>
                  <a:pt x="2229199" y="925133"/>
                  <a:pt x="2290403" y="788101"/>
                  <a:pt x="2415006" y="761286"/>
                </a:cubicBezTo>
                <a:cubicBezTo>
                  <a:pt x="2191087" y="721209"/>
                  <a:pt x="1961683" y="724113"/>
                  <a:pt x="1738837" y="769896"/>
                </a:cubicBezTo>
                <a:lnTo>
                  <a:pt x="1782241" y="706916"/>
                </a:lnTo>
                <a:lnTo>
                  <a:pt x="1469394" y="705685"/>
                </a:lnTo>
                <a:cubicBezTo>
                  <a:pt x="1714697" y="481810"/>
                  <a:pt x="2113132" y="452042"/>
                  <a:pt x="2388183" y="637293"/>
                </a:cubicBezTo>
                <a:cubicBezTo>
                  <a:pt x="2275700" y="501983"/>
                  <a:pt x="2160363" y="369307"/>
                  <a:pt x="2042174" y="239237"/>
                </a:cubicBezTo>
                <a:cubicBezTo>
                  <a:pt x="2053488" y="251268"/>
                  <a:pt x="2072313" y="251759"/>
                  <a:pt x="2084237" y="240345"/>
                </a:cubicBezTo>
                <a:cubicBezTo>
                  <a:pt x="2084602" y="240000"/>
                  <a:pt x="2084968" y="239606"/>
                  <a:pt x="2085334" y="239237"/>
                </a:cubicBezTo>
                <a:cubicBezTo>
                  <a:pt x="1978581" y="157387"/>
                  <a:pt x="1862513" y="88748"/>
                  <a:pt x="1739569" y="34797"/>
                </a:cubicBezTo>
                <a:cubicBezTo>
                  <a:pt x="2061681" y="1339"/>
                  <a:pt x="2392085" y="222016"/>
                  <a:pt x="2487182" y="534211"/>
                </a:cubicBezTo>
                <a:cubicBezTo>
                  <a:pt x="2515712" y="403331"/>
                  <a:pt x="2545948" y="268513"/>
                  <a:pt x="2623245" y="159773"/>
                </a:cubicBezTo>
                <a:cubicBezTo>
                  <a:pt x="2690880" y="64627"/>
                  <a:pt x="2804441" y="-6599"/>
                  <a:pt x="2917698" y="485"/>
                </a:cubicBezTo>
                <a:close/>
              </a:path>
            </a:pathLst>
          </a:custGeom>
          <a:solidFill>
            <a:schemeClr val="bg1"/>
          </a:solidFill>
          <a:ln w="24384"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21FBE08C-DF6C-BA70-D610-E9F6CC13D146}"/>
              </a:ext>
            </a:extLst>
          </p:cNvPr>
          <p:cNvSpPr/>
          <p:nvPr/>
        </p:nvSpPr>
        <p:spPr>
          <a:xfrm>
            <a:off x="6549198" y="402143"/>
            <a:ext cx="5642802" cy="4218843"/>
          </a:xfrm>
          <a:custGeom>
            <a:avLst/>
            <a:gdLst>
              <a:gd name="connsiteX0" fmla="*/ 2675771 w 2675763"/>
              <a:gd name="connsiteY0" fmla="*/ 1604867 h 2000535"/>
              <a:gd name="connsiteX1" fmla="*/ 2670056 w 2675763"/>
              <a:gd name="connsiteY1" fmla="*/ 1603153 h 2000535"/>
              <a:gd name="connsiteX2" fmla="*/ 2632623 w 2675763"/>
              <a:gd name="connsiteY2" fmla="*/ 1600105 h 2000535"/>
              <a:gd name="connsiteX3" fmla="*/ 2629956 w 2675763"/>
              <a:gd name="connsiteY3" fmla="*/ 1600105 h 2000535"/>
              <a:gd name="connsiteX4" fmla="*/ 2642243 w 2675763"/>
              <a:gd name="connsiteY4" fmla="*/ 1594771 h 2000535"/>
              <a:gd name="connsiteX5" fmla="*/ 2671485 w 2675763"/>
              <a:gd name="connsiteY5" fmla="*/ 1596295 h 2000535"/>
              <a:gd name="connsiteX6" fmla="*/ 2658341 w 2675763"/>
              <a:gd name="connsiteY6" fmla="*/ 1592294 h 2000535"/>
              <a:gd name="connsiteX7" fmla="*/ 2664913 w 2675763"/>
              <a:gd name="connsiteY7" fmla="*/ 1592294 h 2000535"/>
              <a:gd name="connsiteX8" fmla="*/ 2642148 w 2675763"/>
              <a:gd name="connsiteY8" fmla="*/ 1592294 h 2000535"/>
              <a:gd name="connsiteX9" fmla="*/ 2628909 w 2675763"/>
              <a:gd name="connsiteY9" fmla="*/ 1595247 h 2000535"/>
              <a:gd name="connsiteX10" fmla="*/ 2638434 w 2675763"/>
              <a:gd name="connsiteY10" fmla="*/ 1589913 h 2000535"/>
              <a:gd name="connsiteX11" fmla="*/ 2656626 w 2675763"/>
              <a:gd name="connsiteY11" fmla="*/ 1587056 h 2000535"/>
              <a:gd name="connsiteX12" fmla="*/ 2645387 w 2675763"/>
              <a:gd name="connsiteY12" fmla="*/ 1586579 h 2000535"/>
              <a:gd name="connsiteX13" fmla="*/ 2651673 w 2675763"/>
              <a:gd name="connsiteY13" fmla="*/ 1584007 h 2000535"/>
              <a:gd name="connsiteX14" fmla="*/ 2641481 w 2675763"/>
              <a:gd name="connsiteY14" fmla="*/ 1587056 h 2000535"/>
              <a:gd name="connsiteX15" fmla="*/ 2628146 w 2675763"/>
              <a:gd name="connsiteY15" fmla="*/ 1590675 h 2000535"/>
              <a:gd name="connsiteX16" fmla="*/ 2642815 w 2675763"/>
              <a:gd name="connsiteY16" fmla="*/ 1580293 h 2000535"/>
              <a:gd name="connsiteX17" fmla="*/ 2620907 w 2675763"/>
              <a:gd name="connsiteY17" fmla="*/ 1593818 h 2000535"/>
              <a:gd name="connsiteX18" fmla="*/ 2611382 w 2675763"/>
              <a:gd name="connsiteY18" fmla="*/ 1599914 h 2000535"/>
              <a:gd name="connsiteX19" fmla="*/ 2627860 w 2675763"/>
              <a:gd name="connsiteY19" fmla="*/ 1585151 h 2000535"/>
              <a:gd name="connsiteX20" fmla="*/ 2634243 w 2675763"/>
              <a:gd name="connsiteY20" fmla="*/ 1581722 h 2000535"/>
              <a:gd name="connsiteX21" fmla="*/ 2631194 w 2675763"/>
              <a:gd name="connsiteY21" fmla="*/ 1582864 h 2000535"/>
              <a:gd name="connsiteX22" fmla="*/ 2638719 w 2675763"/>
              <a:gd name="connsiteY22" fmla="*/ 1577816 h 2000535"/>
              <a:gd name="connsiteX23" fmla="*/ 2624527 w 2675763"/>
              <a:gd name="connsiteY23" fmla="*/ 1585722 h 2000535"/>
              <a:gd name="connsiteX24" fmla="*/ 2605477 w 2675763"/>
              <a:gd name="connsiteY24" fmla="*/ 1598866 h 2000535"/>
              <a:gd name="connsiteX25" fmla="*/ 2627003 w 2675763"/>
              <a:gd name="connsiteY25" fmla="*/ 1577435 h 2000535"/>
              <a:gd name="connsiteX26" fmla="*/ 2628051 w 2675763"/>
              <a:gd name="connsiteY26" fmla="*/ 1577912 h 2000535"/>
              <a:gd name="connsiteX27" fmla="*/ 2627194 w 2675763"/>
              <a:gd name="connsiteY27" fmla="*/ 1577245 h 2000535"/>
              <a:gd name="connsiteX28" fmla="*/ 2630052 w 2675763"/>
              <a:gd name="connsiteY28" fmla="*/ 1575149 h 2000535"/>
              <a:gd name="connsiteX29" fmla="*/ 2626717 w 2675763"/>
              <a:gd name="connsiteY29" fmla="*/ 1576864 h 2000535"/>
              <a:gd name="connsiteX30" fmla="*/ 2601857 w 2675763"/>
              <a:gd name="connsiteY30" fmla="*/ 1571911 h 2000535"/>
              <a:gd name="connsiteX31" fmla="*/ 2602524 w 2675763"/>
              <a:gd name="connsiteY31" fmla="*/ 1571911 h 2000535"/>
              <a:gd name="connsiteX32" fmla="*/ 2635004 w 2675763"/>
              <a:gd name="connsiteY32" fmla="*/ 1575530 h 2000535"/>
              <a:gd name="connsiteX33" fmla="*/ 2606429 w 2675763"/>
              <a:gd name="connsiteY33" fmla="*/ 1570482 h 2000535"/>
              <a:gd name="connsiteX34" fmla="*/ 2608430 w 2675763"/>
              <a:gd name="connsiteY34" fmla="*/ 1569815 h 2000535"/>
              <a:gd name="connsiteX35" fmla="*/ 2641672 w 2675763"/>
              <a:gd name="connsiteY35" fmla="*/ 1569815 h 2000535"/>
              <a:gd name="connsiteX36" fmla="*/ 2616431 w 2675763"/>
              <a:gd name="connsiteY36" fmla="*/ 1567434 h 2000535"/>
              <a:gd name="connsiteX37" fmla="*/ 2644148 w 2675763"/>
              <a:gd name="connsiteY37" fmla="*/ 1563719 h 2000535"/>
              <a:gd name="connsiteX38" fmla="*/ 2606524 w 2675763"/>
              <a:gd name="connsiteY38" fmla="*/ 1568958 h 2000535"/>
              <a:gd name="connsiteX39" fmla="*/ 2641576 w 2675763"/>
              <a:gd name="connsiteY39" fmla="*/ 1551908 h 2000535"/>
              <a:gd name="connsiteX40" fmla="*/ 2602238 w 2675763"/>
              <a:gd name="connsiteY40" fmla="*/ 1569339 h 2000535"/>
              <a:gd name="connsiteX41" fmla="*/ 2634814 w 2675763"/>
              <a:gd name="connsiteY41" fmla="*/ 1544288 h 2000535"/>
              <a:gd name="connsiteX42" fmla="*/ 2595666 w 2675763"/>
              <a:gd name="connsiteY42" fmla="*/ 1571625 h 2000535"/>
              <a:gd name="connsiteX43" fmla="*/ 2631099 w 2675763"/>
              <a:gd name="connsiteY43" fmla="*/ 1540193 h 2000535"/>
              <a:gd name="connsiteX44" fmla="*/ 2588522 w 2675763"/>
              <a:gd name="connsiteY44" fmla="*/ 1574292 h 2000535"/>
              <a:gd name="connsiteX45" fmla="*/ 2624336 w 2675763"/>
              <a:gd name="connsiteY45" fmla="*/ 1537145 h 2000535"/>
              <a:gd name="connsiteX46" fmla="*/ 2583474 w 2675763"/>
              <a:gd name="connsiteY46" fmla="*/ 1575245 h 2000535"/>
              <a:gd name="connsiteX47" fmla="*/ 2622431 w 2675763"/>
              <a:gd name="connsiteY47" fmla="*/ 1526477 h 2000535"/>
              <a:gd name="connsiteX48" fmla="*/ 2578331 w 2675763"/>
              <a:gd name="connsiteY48" fmla="*/ 1576864 h 2000535"/>
              <a:gd name="connsiteX49" fmla="*/ 2615573 w 2675763"/>
              <a:gd name="connsiteY49" fmla="*/ 1526000 h 2000535"/>
              <a:gd name="connsiteX50" fmla="*/ 2573282 w 2675763"/>
              <a:gd name="connsiteY50" fmla="*/ 1577912 h 2000535"/>
              <a:gd name="connsiteX51" fmla="*/ 2602524 w 2675763"/>
              <a:gd name="connsiteY51" fmla="*/ 1529524 h 2000535"/>
              <a:gd name="connsiteX52" fmla="*/ 2569472 w 2675763"/>
              <a:gd name="connsiteY52" fmla="*/ 1579626 h 2000535"/>
              <a:gd name="connsiteX53" fmla="*/ 2589665 w 2675763"/>
              <a:gd name="connsiteY53" fmla="*/ 1534668 h 2000535"/>
              <a:gd name="connsiteX54" fmla="*/ 2564233 w 2675763"/>
              <a:gd name="connsiteY54" fmla="*/ 1585246 h 2000535"/>
              <a:gd name="connsiteX55" fmla="*/ 2571949 w 2675763"/>
              <a:gd name="connsiteY55" fmla="*/ 1545431 h 2000535"/>
              <a:gd name="connsiteX56" fmla="*/ 2561090 w 2675763"/>
              <a:gd name="connsiteY56" fmla="*/ 1588961 h 2000535"/>
              <a:gd name="connsiteX57" fmla="*/ 2562900 w 2675763"/>
              <a:gd name="connsiteY57" fmla="*/ 1550289 h 2000535"/>
              <a:gd name="connsiteX58" fmla="*/ 2558328 w 2675763"/>
              <a:gd name="connsiteY58" fmla="*/ 1593914 h 2000535"/>
              <a:gd name="connsiteX59" fmla="*/ 2550327 w 2675763"/>
              <a:gd name="connsiteY59" fmla="*/ 1564100 h 2000535"/>
              <a:gd name="connsiteX60" fmla="*/ 2555280 w 2675763"/>
              <a:gd name="connsiteY60" fmla="*/ 1596771 h 2000535"/>
              <a:gd name="connsiteX61" fmla="*/ 2549946 w 2675763"/>
              <a:gd name="connsiteY61" fmla="*/ 1592008 h 2000535"/>
              <a:gd name="connsiteX62" fmla="*/ 2544707 w 2675763"/>
              <a:gd name="connsiteY62" fmla="*/ 1564196 h 2000535"/>
              <a:gd name="connsiteX63" fmla="*/ 2547565 w 2675763"/>
              <a:gd name="connsiteY63" fmla="*/ 1589056 h 2000535"/>
              <a:gd name="connsiteX64" fmla="*/ 2543469 w 2675763"/>
              <a:gd name="connsiteY64" fmla="*/ 1572863 h 2000535"/>
              <a:gd name="connsiteX65" fmla="*/ 2542802 w 2675763"/>
              <a:gd name="connsiteY65" fmla="*/ 1574768 h 2000535"/>
              <a:gd name="connsiteX66" fmla="*/ 2535658 w 2675763"/>
              <a:gd name="connsiteY66" fmla="*/ 1552861 h 2000535"/>
              <a:gd name="connsiteX67" fmla="*/ 2539945 w 2675763"/>
              <a:gd name="connsiteY67" fmla="*/ 1591628 h 2000535"/>
              <a:gd name="connsiteX68" fmla="*/ 2528801 w 2675763"/>
              <a:gd name="connsiteY68" fmla="*/ 1546955 h 2000535"/>
              <a:gd name="connsiteX69" fmla="*/ 2535849 w 2675763"/>
              <a:gd name="connsiteY69" fmla="*/ 1585055 h 2000535"/>
              <a:gd name="connsiteX70" fmla="*/ 2521371 w 2675763"/>
              <a:gd name="connsiteY70" fmla="*/ 1540764 h 2000535"/>
              <a:gd name="connsiteX71" fmla="*/ 2532992 w 2675763"/>
              <a:gd name="connsiteY71" fmla="*/ 1583531 h 2000535"/>
              <a:gd name="connsiteX72" fmla="*/ 2508608 w 2675763"/>
              <a:gd name="connsiteY72" fmla="*/ 1531811 h 2000535"/>
              <a:gd name="connsiteX73" fmla="*/ 2529182 w 2675763"/>
              <a:gd name="connsiteY73" fmla="*/ 1579436 h 2000535"/>
              <a:gd name="connsiteX74" fmla="*/ 2502036 w 2675763"/>
              <a:gd name="connsiteY74" fmla="*/ 1531811 h 2000535"/>
              <a:gd name="connsiteX75" fmla="*/ 2525943 w 2675763"/>
              <a:gd name="connsiteY75" fmla="*/ 1576578 h 2000535"/>
              <a:gd name="connsiteX76" fmla="*/ 2500702 w 2675763"/>
              <a:gd name="connsiteY76" fmla="*/ 1536287 h 2000535"/>
              <a:gd name="connsiteX77" fmla="*/ 2500702 w 2675763"/>
              <a:gd name="connsiteY77" fmla="*/ 1400461 h 2000535"/>
              <a:gd name="connsiteX78" fmla="*/ 2500702 w 2675763"/>
              <a:gd name="connsiteY78" fmla="*/ 1400461 h 2000535"/>
              <a:gd name="connsiteX79" fmla="*/ 2517942 w 2675763"/>
              <a:gd name="connsiteY79" fmla="*/ 1343311 h 2000535"/>
              <a:gd name="connsiteX80" fmla="*/ 2527467 w 2675763"/>
              <a:gd name="connsiteY80" fmla="*/ 1343311 h 2000535"/>
              <a:gd name="connsiteX81" fmla="*/ 2527467 w 2675763"/>
              <a:gd name="connsiteY81" fmla="*/ 1329309 h 2000535"/>
              <a:gd name="connsiteX82" fmla="*/ 2481176 w 2675763"/>
              <a:gd name="connsiteY82" fmla="*/ 1329309 h 2000535"/>
              <a:gd name="connsiteX83" fmla="*/ 2481176 w 2675763"/>
              <a:gd name="connsiteY83" fmla="*/ 1027081 h 2000535"/>
              <a:gd name="connsiteX84" fmla="*/ 2493463 w 2675763"/>
              <a:gd name="connsiteY84" fmla="*/ 987076 h 2000535"/>
              <a:gd name="connsiteX85" fmla="*/ 2504988 w 2675763"/>
              <a:gd name="connsiteY85" fmla="*/ 987076 h 2000535"/>
              <a:gd name="connsiteX86" fmla="*/ 2504988 w 2675763"/>
              <a:gd name="connsiteY86" fmla="*/ 975836 h 2000535"/>
              <a:gd name="connsiteX87" fmla="*/ 2468507 w 2675763"/>
              <a:gd name="connsiteY87" fmla="*/ 975836 h 2000535"/>
              <a:gd name="connsiteX88" fmla="*/ 2468507 w 2675763"/>
              <a:gd name="connsiteY88" fmla="*/ 806291 h 2000535"/>
              <a:gd name="connsiteX89" fmla="*/ 2477556 w 2675763"/>
              <a:gd name="connsiteY89" fmla="*/ 776859 h 2000535"/>
              <a:gd name="connsiteX90" fmla="*/ 2486034 w 2675763"/>
              <a:gd name="connsiteY90" fmla="*/ 776859 h 2000535"/>
              <a:gd name="connsiteX91" fmla="*/ 2486034 w 2675763"/>
              <a:gd name="connsiteY91" fmla="*/ 768572 h 2000535"/>
              <a:gd name="connsiteX92" fmla="*/ 2446600 w 2675763"/>
              <a:gd name="connsiteY92" fmla="*/ 768572 h 2000535"/>
              <a:gd name="connsiteX93" fmla="*/ 2446600 w 2675763"/>
              <a:gd name="connsiteY93" fmla="*/ 649700 h 2000535"/>
              <a:gd name="connsiteX94" fmla="*/ 2452029 w 2675763"/>
              <a:gd name="connsiteY94" fmla="*/ 649700 h 2000535"/>
              <a:gd name="connsiteX95" fmla="*/ 2452029 w 2675763"/>
              <a:gd name="connsiteY95" fmla="*/ 640175 h 2000535"/>
              <a:gd name="connsiteX96" fmla="*/ 2456696 w 2675763"/>
              <a:gd name="connsiteY96" fmla="*/ 640175 h 2000535"/>
              <a:gd name="connsiteX97" fmla="*/ 2456696 w 2675763"/>
              <a:gd name="connsiteY97" fmla="*/ 625983 h 2000535"/>
              <a:gd name="connsiteX98" fmla="*/ 2467850 w 2675763"/>
              <a:gd name="connsiteY98" fmla="*/ 559565 h 2000535"/>
              <a:gd name="connsiteX99" fmla="*/ 2466221 w 2675763"/>
              <a:gd name="connsiteY99" fmla="*/ 557403 h 2000535"/>
              <a:gd name="connsiteX100" fmla="*/ 2462316 w 2675763"/>
              <a:gd name="connsiteY100" fmla="*/ 549497 h 2000535"/>
              <a:gd name="connsiteX101" fmla="*/ 2449362 w 2675763"/>
              <a:gd name="connsiteY101" fmla="*/ 539972 h 2000535"/>
              <a:gd name="connsiteX102" fmla="*/ 2447362 w 2675763"/>
              <a:gd name="connsiteY102" fmla="*/ 532257 h 2000535"/>
              <a:gd name="connsiteX103" fmla="*/ 2435741 w 2675763"/>
              <a:gd name="connsiteY103" fmla="*/ 477107 h 2000535"/>
              <a:gd name="connsiteX104" fmla="*/ 2443847 w 2675763"/>
              <a:gd name="connsiteY104" fmla="*/ 459781 h 2000535"/>
              <a:gd name="connsiteX105" fmla="*/ 2434122 w 2675763"/>
              <a:gd name="connsiteY105" fmla="*/ 451199 h 2000535"/>
              <a:gd name="connsiteX106" fmla="*/ 2434122 w 2675763"/>
              <a:gd name="connsiteY106" fmla="*/ 443484 h 2000535"/>
              <a:gd name="connsiteX107" fmla="*/ 2462697 w 2675763"/>
              <a:gd name="connsiteY107" fmla="*/ 412909 h 2000535"/>
              <a:gd name="connsiteX108" fmla="*/ 2462697 w 2675763"/>
              <a:gd name="connsiteY108" fmla="*/ 408813 h 2000535"/>
              <a:gd name="connsiteX109" fmla="*/ 2434084 w 2675763"/>
              <a:gd name="connsiteY109" fmla="*/ 427330 h 2000535"/>
              <a:gd name="connsiteX110" fmla="*/ 2415072 w 2675763"/>
              <a:gd name="connsiteY110" fmla="*/ 405098 h 2000535"/>
              <a:gd name="connsiteX111" fmla="*/ 2428598 w 2675763"/>
              <a:gd name="connsiteY111" fmla="*/ 382714 h 2000535"/>
              <a:gd name="connsiteX112" fmla="*/ 2404728 w 2675763"/>
              <a:gd name="connsiteY112" fmla="*/ 419090 h 2000535"/>
              <a:gd name="connsiteX113" fmla="*/ 2430503 w 2675763"/>
              <a:gd name="connsiteY113" fmla="*/ 443294 h 2000535"/>
              <a:gd name="connsiteX114" fmla="*/ 2430503 w 2675763"/>
              <a:gd name="connsiteY114" fmla="*/ 451009 h 2000535"/>
              <a:gd name="connsiteX115" fmla="*/ 2419149 w 2675763"/>
              <a:gd name="connsiteY115" fmla="*/ 466401 h 2000535"/>
              <a:gd name="connsiteX116" fmla="*/ 2428217 w 2675763"/>
              <a:gd name="connsiteY116" fmla="*/ 477203 h 2000535"/>
              <a:gd name="connsiteX117" fmla="*/ 2416215 w 2675763"/>
              <a:gd name="connsiteY117" fmla="*/ 532257 h 2000535"/>
              <a:gd name="connsiteX118" fmla="*/ 2414215 w 2675763"/>
              <a:gd name="connsiteY118" fmla="*/ 540353 h 2000535"/>
              <a:gd name="connsiteX119" fmla="*/ 2401261 w 2675763"/>
              <a:gd name="connsiteY119" fmla="*/ 549878 h 2000535"/>
              <a:gd name="connsiteX120" fmla="*/ 2397356 w 2675763"/>
              <a:gd name="connsiteY120" fmla="*/ 557784 h 2000535"/>
              <a:gd name="connsiteX121" fmla="*/ 2404718 w 2675763"/>
              <a:gd name="connsiteY121" fmla="*/ 624735 h 2000535"/>
              <a:gd name="connsiteX122" fmla="*/ 2406881 w 2675763"/>
              <a:gd name="connsiteY122" fmla="*/ 626364 h 2000535"/>
              <a:gd name="connsiteX123" fmla="*/ 2406881 w 2675763"/>
              <a:gd name="connsiteY123" fmla="*/ 640556 h 2000535"/>
              <a:gd name="connsiteX124" fmla="*/ 2411548 w 2675763"/>
              <a:gd name="connsiteY124" fmla="*/ 640556 h 2000535"/>
              <a:gd name="connsiteX125" fmla="*/ 2411548 w 2675763"/>
              <a:gd name="connsiteY125" fmla="*/ 650081 h 2000535"/>
              <a:gd name="connsiteX126" fmla="*/ 2416977 w 2675763"/>
              <a:gd name="connsiteY126" fmla="*/ 650081 h 2000535"/>
              <a:gd name="connsiteX127" fmla="*/ 2416977 w 2675763"/>
              <a:gd name="connsiteY127" fmla="*/ 768953 h 2000535"/>
              <a:gd name="connsiteX128" fmla="*/ 2377068 w 2675763"/>
              <a:gd name="connsiteY128" fmla="*/ 768953 h 2000535"/>
              <a:gd name="connsiteX129" fmla="*/ 2377068 w 2675763"/>
              <a:gd name="connsiteY129" fmla="*/ 777240 h 2000535"/>
              <a:gd name="connsiteX130" fmla="*/ 2385544 w 2675763"/>
              <a:gd name="connsiteY130" fmla="*/ 777240 h 2000535"/>
              <a:gd name="connsiteX131" fmla="*/ 2395069 w 2675763"/>
              <a:gd name="connsiteY131" fmla="*/ 806672 h 2000535"/>
              <a:gd name="connsiteX132" fmla="*/ 2395069 w 2675763"/>
              <a:gd name="connsiteY132" fmla="*/ 976217 h 2000535"/>
              <a:gd name="connsiteX133" fmla="*/ 2357922 w 2675763"/>
              <a:gd name="connsiteY133" fmla="*/ 976217 h 2000535"/>
              <a:gd name="connsiteX134" fmla="*/ 2357922 w 2675763"/>
              <a:gd name="connsiteY134" fmla="*/ 987457 h 2000535"/>
              <a:gd name="connsiteX135" fmla="*/ 2369447 w 2675763"/>
              <a:gd name="connsiteY135" fmla="*/ 987457 h 2000535"/>
              <a:gd name="connsiteX136" fmla="*/ 2381735 w 2675763"/>
              <a:gd name="connsiteY136" fmla="*/ 1027462 h 2000535"/>
              <a:gd name="connsiteX137" fmla="*/ 2381735 w 2675763"/>
              <a:gd name="connsiteY137" fmla="*/ 1330262 h 2000535"/>
              <a:gd name="connsiteX138" fmla="*/ 2335157 w 2675763"/>
              <a:gd name="connsiteY138" fmla="*/ 1330262 h 2000535"/>
              <a:gd name="connsiteX139" fmla="*/ 2335157 w 2675763"/>
              <a:gd name="connsiteY139" fmla="*/ 1344263 h 2000535"/>
              <a:gd name="connsiteX140" fmla="*/ 2344682 w 2675763"/>
              <a:gd name="connsiteY140" fmla="*/ 1344263 h 2000535"/>
              <a:gd name="connsiteX141" fmla="*/ 2361923 w 2675763"/>
              <a:gd name="connsiteY141" fmla="*/ 1401413 h 2000535"/>
              <a:gd name="connsiteX142" fmla="*/ 2361923 w 2675763"/>
              <a:gd name="connsiteY142" fmla="*/ 1401413 h 2000535"/>
              <a:gd name="connsiteX143" fmla="*/ 2361923 w 2675763"/>
              <a:gd name="connsiteY143" fmla="*/ 1490377 h 2000535"/>
              <a:gd name="connsiteX144" fmla="*/ 2155135 w 2675763"/>
              <a:gd name="connsiteY144" fmla="*/ 1249394 h 2000535"/>
              <a:gd name="connsiteX145" fmla="*/ 2123035 w 2675763"/>
              <a:gd name="connsiteY145" fmla="*/ 1232916 h 2000535"/>
              <a:gd name="connsiteX146" fmla="*/ 2079030 w 2675763"/>
              <a:gd name="connsiteY146" fmla="*/ 1205674 h 2000535"/>
              <a:gd name="connsiteX147" fmla="*/ 2066600 w 2675763"/>
              <a:gd name="connsiteY147" fmla="*/ 1170061 h 2000535"/>
              <a:gd name="connsiteX148" fmla="*/ 2066171 w 2675763"/>
              <a:gd name="connsiteY148" fmla="*/ 1169861 h 2000535"/>
              <a:gd name="connsiteX149" fmla="*/ 2066171 w 2675763"/>
              <a:gd name="connsiteY149" fmla="*/ 1156049 h 2000535"/>
              <a:gd name="connsiteX150" fmla="*/ 2070019 w 2675763"/>
              <a:gd name="connsiteY150" fmla="*/ 1129389 h 2000535"/>
              <a:gd name="connsiteX151" fmla="*/ 2062266 w 2675763"/>
              <a:gd name="connsiteY151" fmla="*/ 1123283 h 2000535"/>
              <a:gd name="connsiteX152" fmla="*/ 2062266 w 2675763"/>
              <a:gd name="connsiteY152" fmla="*/ 1111663 h 2000535"/>
              <a:gd name="connsiteX153" fmla="*/ 2069124 w 2675763"/>
              <a:gd name="connsiteY153" fmla="*/ 1100042 h 2000535"/>
              <a:gd name="connsiteX154" fmla="*/ 2059599 w 2675763"/>
              <a:gd name="connsiteY154" fmla="*/ 1087279 h 2000535"/>
              <a:gd name="connsiteX155" fmla="*/ 2059599 w 2675763"/>
              <a:gd name="connsiteY155" fmla="*/ 1076611 h 2000535"/>
              <a:gd name="connsiteX156" fmla="*/ 2100557 w 2675763"/>
              <a:gd name="connsiteY156" fmla="*/ 1033177 h 2000535"/>
              <a:gd name="connsiteX157" fmla="*/ 2100557 w 2675763"/>
              <a:gd name="connsiteY157" fmla="*/ 1027366 h 2000535"/>
              <a:gd name="connsiteX158" fmla="*/ 2063838 w 2675763"/>
              <a:gd name="connsiteY158" fmla="*/ 1058847 h 2000535"/>
              <a:gd name="connsiteX159" fmla="*/ 2032358 w 2675763"/>
              <a:gd name="connsiteY159" fmla="*/ 1022128 h 2000535"/>
              <a:gd name="connsiteX160" fmla="*/ 2051408 w 2675763"/>
              <a:gd name="connsiteY160" fmla="*/ 990314 h 2000535"/>
              <a:gd name="connsiteX161" fmla="*/ 2018651 w 2675763"/>
              <a:gd name="connsiteY161" fmla="*/ 1042749 h 2000535"/>
              <a:gd name="connsiteX162" fmla="*/ 2054074 w 2675763"/>
              <a:gd name="connsiteY162" fmla="*/ 1076039 h 2000535"/>
              <a:gd name="connsiteX163" fmla="*/ 2054074 w 2675763"/>
              <a:gd name="connsiteY163" fmla="*/ 1086517 h 2000535"/>
              <a:gd name="connsiteX164" fmla="*/ 2044549 w 2675763"/>
              <a:gd name="connsiteY164" fmla="*/ 1099280 h 2000535"/>
              <a:gd name="connsiteX165" fmla="*/ 2051502 w 2675763"/>
              <a:gd name="connsiteY165" fmla="*/ 1110901 h 2000535"/>
              <a:gd name="connsiteX166" fmla="*/ 2051502 w 2675763"/>
              <a:gd name="connsiteY166" fmla="*/ 1122521 h 2000535"/>
              <a:gd name="connsiteX167" fmla="*/ 2041406 w 2675763"/>
              <a:gd name="connsiteY167" fmla="*/ 1147496 h 2000535"/>
              <a:gd name="connsiteX168" fmla="*/ 2047502 w 2675763"/>
              <a:gd name="connsiteY168" fmla="*/ 1155287 h 2000535"/>
              <a:gd name="connsiteX169" fmla="*/ 2047502 w 2675763"/>
              <a:gd name="connsiteY169" fmla="*/ 1169098 h 2000535"/>
              <a:gd name="connsiteX170" fmla="*/ 2031976 w 2675763"/>
              <a:gd name="connsiteY170" fmla="*/ 1193292 h 2000535"/>
              <a:gd name="connsiteX171" fmla="*/ 2034548 w 2675763"/>
              <a:gd name="connsiteY171" fmla="*/ 1204722 h 2000535"/>
              <a:gd name="connsiteX172" fmla="*/ 1990828 w 2675763"/>
              <a:gd name="connsiteY172" fmla="*/ 1232154 h 2000535"/>
              <a:gd name="connsiteX173" fmla="*/ 1958634 w 2675763"/>
              <a:gd name="connsiteY173" fmla="*/ 1248632 h 2000535"/>
              <a:gd name="connsiteX174" fmla="*/ 1919867 w 2675763"/>
              <a:gd name="connsiteY174" fmla="*/ 1265873 h 2000535"/>
              <a:gd name="connsiteX175" fmla="*/ 1919867 w 2675763"/>
              <a:gd name="connsiteY175" fmla="*/ 1258729 h 2000535"/>
              <a:gd name="connsiteX176" fmla="*/ 1920439 w 2675763"/>
              <a:gd name="connsiteY176" fmla="*/ 1258729 h 2000535"/>
              <a:gd name="connsiteX177" fmla="*/ 1941680 w 2675763"/>
              <a:gd name="connsiteY177" fmla="*/ 1188244 h 2000535"/>
              <a:gd name="connsiteX178" fmla="*/ 1953586 w 2675763"/>
              <a:gd name="connsiteY178" fmla="*/ 1188244 h 2000535"/>
              <a:gd name="connsiteX179" fmla="*/ 1953586 w 2675763"/>
              <a:gd name="connsiteY179" fmla="*/ 1171004 h 2000535"/>
              <a:gd name="connsiteX180" fmla="*/ 1896436 w 2675763"/>
              <a:gd name="connsiteY180" fmla="*/ 1171004 h 2000535"/>
              <a:gd name="connsiteX181" fmla="*/ 1896436 w 2675763"/>
              <a:gd name="connsiteY181" fmla="*/ 796766 h 2000535"/>
              <a:gd name="connsiteX182" fmla="*/ 1911581 w 2675763"/>
              <a:gd name="connsiteY182" fmla="*/ 747331 h 2000535"/>
              <a:gd name="connsiteX183" fmla="*/ 1925582 w 2675763"/>
              <a:gd name="connsiteY183" fmla="*/ 747331 h 2000535"/>
              <a:gd name="connsiteX184" fmla="*/ 1925582 w 2675763"/>
              <a:gd name="connsiteY184" fmla="*/ 733711 h 2000535"/>
              <a:gd name="connsiteX185" fmla="*/ 1879672 w 2675763"/>
              <a:gd name="connsiteY185" fmla="*/ 733711 h 2000535"/>
              <a:gd name="connsiteX186" fmla="*/ 1879672 w 2675763"/>
              <a:gd name="connsiteY186" fmla="*/ 524161 h 2000535"/>
              <a:gd name="connsiteX187" fmla="*/ 1890816 w 2675763"/>
              <a:gd name="connsiteY187" fmla="*/ 487775 h 2000535"/>
              <a:gd name="connsiteX188" fmla="*/ 1901294 w 2675763"/>
              <a:gd name="connsiteY188" fmla="*/ 487775 h 2000535"/>
              <a:gd name="connsiteX189" fmla="*/ 1901294 w 2675763"/>
              <a:gd name="connsiteY189" fmla="*/ 477488 h 2000535"/>
              <a:gd name="connsiteX190" fmla="*/ 1852906 w 2675763"/>
              <a:gd name="connsiteY190" fmla="*/ 477488 h 2000535"/>
              <a:gd name="connsiteX191" fmla="*/ 1852906 w 2675763"/>
              <a:gd name="connsiteY191" fmla="*/ 330137 h 2000535"/>
              <a:gd name="connsiteX192" fmla="*/ 1859574 w 2675763"/>
              <a:gd name="connsiteY192" fmla="*/ 330137 h 2000535"/>
              <a:gd name="connsiteX193" fmla="*/ 1859574 w 2675763"/>
              <a:gd name="connsiteY193" fmla="*/ 318611 h 2000535"/>
              <a:gd name="connsiteX194" fmla="*/ 1865480 w 2675763"/>
              <a:gd name="connsiteY194" fmla="*/ 318611 h 2000535"/>
              <a:gd name="connsiteX195" fmla="*/ 1865480 w 2675763"/>
              <a:gd name="connsiteY195" fmla="*/ 300990 h 2000535"/>
              <a:gd name="connsiteX196" fmla="*/ 1879005 w 2675763"/>
              <a:gd name="connsiteY196" fmla="*/ 218847 h 2000535"/>
              <a:gd name="connsiteX197" fmla="*/ 1877005 w 2675763"/>
              <a:gd name="connsiteY197" fmla="*/ 216218 h 2000535"/>
              <a:gd name="connsiteX198" fmla="*/ 1872147 w 2675763"/>
              <a:gd name="connsiteY198" fmla="*/ 206693 h 2000535"/>
              <a:gd name="connsiteX199" fmla="*/ 1856145 w 2675763"/>
              <a:gd name="connsiteY199" fmla="*/ 194691 h 2000535"/>
              <a:gd name="connsiteX200" fmla="*/ 1853669 w 2675763"/>
              <a:gd name="connsiteY200" fmla="*/ 185166 h 2000535"/>
              <a:gd name="connsiteX201" fmla="*/ 1839286 w 2675763"/>
              <a:gd name="connsiteY201" fmla="*/ 116967 h 2000535"/>
              <a:gd name="connsiteX202" fmla="*/ 1849096 w 2675763"/>
              <a:gd name="connsiteY202" fmla="*/ 95383 h 2000535"/>
              <a:gd name="connsiteX203" fmla="*/ 1837285 w 2675763"/>
              <a:gd name="connsiteY203" fmla="*/ 84963 h 2000535"/>
              <a:gd name="connsiteX204" fmla="*/ 1837285 w 2675763"/>
              <a:gd name="connsiteY204" fmla="*/ 75438 h 2000535"/>
              <a:gd name="connsiteX205" fmla="*/ 1872909 w 2675763"/>
              <a:gd name="connsiteY205" fmla="*/ 37338 h 2000535"/>
              <a:gd name="connsiteX206" fmla="*/ 1872909 w 2675763"/>
              <a:gd name="connsiteY206" fmla="*/ 32290 h 2000535"/>
              <a:gd name="connsiteX207" fmla="*/ 1840296 w 2675763"/>
              <a:gd name="connsiteY207" fmla="*/ 59007 h 2000535"/>
              <a:gd name="connsiteX208" fmla="*/ 1813473 w 2675763"/>
              <a:gd name="connsiteY208" fmla="*/ 27718 h 2000535"/>
              <a:gd name="connsiteX209" fmla="*/ 1830237 w 2675763"/>
              <a:gd name="connsiteY209" fmla="*/ 0 h 2000535"/>
              <a:gd name="connsiteX210" fmla="*/ 1800890 w 2675763"/>
              <a:gd name="connsiteY210" fmla="*/ 45187 h 2000535"/>
              <a:gd name="connsiteX211" fmla="*/ 1832618 w 2675763"/>
              <a:gd name="connsiteY211" fmla="*/ 74962 h 2000535"/>
              <a:gd name="connsiteX212" fmla="*/ 1832618 w 2675763"/>
              <a:gd name="connsiteY212" fmla="*/ 84487 h 2000535"/>
              <a:gd name="connsiteX213" fmla="*/ 1818331 w 2675763"/>
              <a:gd name="connsiteY213" fmla="*/ 100965 h 2000535"/>
              <a:gd name="connsiteX214" fmla="*/ 1829761 w 2675763"/>
              <a:gd name="connsiteY214" fmla="*/ 116872 h 2000535"/>
              <a:gd name="connsiteX215" fmla="*/ 1814902 w 2675763"/>
              <a:gd name="connsiteY215" fmla="*/ 184880 h 2000535"/>
              <a:gd name="connsiteX216" fmla="*/ 1812425 w 2675763"/>
              <a:gd name="connsiteY216" fmla="*/ 194881 h 2000535"/>
              <a:gd name="connsiteX217" fmla="*/ 1796423 w 2675763"/>
              <a:gd name="connsiteY217" fmla="*/ 206502 h 2000535"/>
              <a:gd name="connsiteX218" fmla="*/ 1791565 w 2675763"/>
              <a:gd name="connsiteY218" fmla="*/ 216027 h 2000535"/>
              <a:gd name="connsiteX219" fmla="*/ 1778612 w 2675763"/>
              <a:gd name="connsiteY219" fmla="*/ 253079 h 2000535"/>
              <a:gd name="connsiteX220" fmla="*/ 1803186 w 2675763"/>
              <a:gd name="connsiteY220" fmla="*/ 300704 h 2000535"/>
              <a:gd name="connsiteX221" fmla="*/ 1803186 w 2675763"/>
              <a:gd name="connsiteY221" fmla="*/ 318326 h 2000535"/>
              <a:gd name="connsiteX222" fmla="*/ 1808996 w 2675763"/>
              <a:gd name="connsiteY222" fmla="*/ 318326 h 2000535"/>
              <a:gd name="connsiteX223" fmla="*/ 1808996 w 2675763"/>
              <a:gd name="connsiteY223" fmla="*/ 329851 h 2000535"/>
              <a:gd name="connsiteX224" fmla="*/ 1815664 w 2675763"/>
              <a:gd name="connsiteY224" fmla="*/ 329851 h 2000535"/>
              <a:gd name="connsiteX225" fmla="*/ 1815664 w 2675763"/>
              <a:gd name="connsiteY225" fmla="*/ 476821 h 2000535"/>
              <a:gd name="connsiteX226" fmla="*/ 1766515 w 2675763"/>
              <a:gd name="connsiteY226" fmla="*/ 476821 h 2000535"/>
              <a:gd name="connsiteX227" fmla="*/ 1766515 w 2675763"/>
              <a:gd name="connsiteY227" fmla="*/ 487108 h 2000535"/>
              <a:gd name="connsiteX228" fmla="*/ 1776992 w 2675763"/>
              <a:gd name="connsiteY228" fmla="*/ 487108 h 2000535"/>
              <a:gd name="connsiteX229" fmla="*/ 1788137 w 2675763"/>
              <a:gd name="connsiteY229" fmla="*/ 523494 h 2000535"/>
              <a:gd name="connsiteX230" fmla="*/ 1788137 w 2675763"/>
              <a:gd name="connsiteY230" fmla="*/ 733044 h 2000535"/>
              <a:gd name="connsiteX231" fmla="*/ 1742226 w 2675763"/>
              <a:gd name="connsiteY231" fmla="*/ 733044 h 2000535"/>
              <a:gd name="connsiteX232" fmla="*/ 1742226 w 2675763"/>
              <a:gd name="connsiteY232" fmla="*/ 747046 h 2000535"/>
              <a:gd name="connsiteX233" fmla="*/ 1756514 w 2675763"/>
              <a:gd name="connsiteY233" fmla="*/ 747046 h 2000535"/>
              <a:gd name="connsiteX234" fmla="*/ 1771659 w 2675763"/>
              <a:gd name="connsiteY234" fmla="*/ 796480 h 2000535"/>
              <a:gd name="connsiteX235" fmla="*/ 1771659 w 2675763"/>
              <a:gd name="connsiteY235" fmla="*/ 1170908 h 2000535"/>
              <a:gd name="connsiteX236" fmla="*/ 1738511 w 2675763"/>
              <a:gd name="connsiteY236" fmla="*/ 1170908 h 2000535"/>
              <a:gd name="connsiteX237" fmla="*/ 1488861 w 2675763"/>
              <a:gd name="connsiteY237" fmla="*/ 960596 h 2000535"/>
              <a:gd name="connsiteX238" fmla="*/ 1442475 w 2675763"/>
              <a:gd name="connsiteY238" fmla="*/ 937736 h 2000535"/>
              <a:gd name="connsiteX239" fmla="*/ 1378562 w 2675763"/>
              <a:gd name="connsiteY239" fmla="*/ 898112 h 2000535"/>
              <a:gd name="connsiteX240" fmla="*/ 1382467 w 2675763"/>
              <a:gd name="connsiteY240" fmla="*/ 881158 h 2000535"/>
              <a:gd name="connsiteX241" fmla="*/ 1359892 w 2675763"/>
              <a:gd name="connsiteY241" fmla="*/ 846106 h 2000535"/>
              <a:gd name="connsiteX242" fmla="*/ 1359892 w 2675763"/>
              <a:gd name="connsiteY242" fmla="*/ 826008 h 2000535"/>
              <a:gd name="connsiteX243" fmla="*/ 1366703 w 2675763"/>
              <a:gd name="connsiteY243" fmla="*/ 788222 h 2000535"/>
              <a:gd name="connsiteX244" fmla="*/ 1354178 w 2675763"/>
              <a:gd name="connsiteY244" fmla="*/ 778383 h 2000535"/>
              <a:gd name="connsiteX245" fmla="*/ 1354178 w 2675763"/>
              <a:gd name="connsiteY245" fmla="*/ 762286 h 2000535"/>
              <a:gd name="connsiteX246" fmla="*/ 1362483 w 2675763"/>
              <a:gd name="connsiteY246" fmla="*/ 736654 h 2000535"/>
              <a:gd name="connsiteX247" fmla="*/ 1349796 w 2675763"/>
              <a:gd name="connsiteY247" fmla="*/ 726757 h 2000535"/>
              <a:gd name="connsiteX248" fmla="*/ 1349796 w 2675763"/>
              <a:gd name="connsiteY248" fmla="*/ 711898 h 2000535"/>
              <a:gd name="connsiteX249" fmla="*/ 1409327 w 2675763"/>
              <a:gd name="connsiteY249" fmla="*/ 647986 h 2000535"/>
              <a:gd name="connsiteX250" fmla="*/ 1408756 w 2675763"/>
              <a:gd name="connsiteY250" fmla="*/ 639604 h 2000535"/>
              <a:gd name="connsiteX251" fmla="*/ 1352596 w 2675763"/>
              <a:gd name="connsiteY251" fmla="*/ 682142 h 2000535"/>
              <a:gd name="connsiteX252" fmla="*/ 1309601 w 2675763"/>
              <a:gd name="connsiteY252" fmla="*/ 631888 h 2000535"/>
              <a:gd name="connsiteX253" fmla="*/ 1337509 w 2675763"/>
              <a:gd name="connsiteY253" fmla="*/ 585692 h 2000535"/>
              <a:gd name="connsiteX254" fmla="*/ 1287998 w 2675763"/>
              <a:gd name="connsiteY254" fmla="*/ 660663 h 2000535"/>
              <a:gd name="connsiteX255" fmla="*/ 1341414 w 2675763"/>
              <a:gd name="connsiteY255" fmla="*/ 710851 h 2000535"/>
              <a:gd name="connsiteX256" fmla="*/ 1341414 w 2675763"/>
              <a:gd name="connsiteY256" fmla="*/ 725996 h 2000535"/>
              <a:gd name="connsiteX257" fmla="*/ 1327212 w 2675763"/>
              <a:gd name="connsiteY257" fmla="*/ 748894 h 2000535"/>
              <a:gd name="connsiteX258" fmla="*/ 1337127 w 2675763"/>
              <a:gd name="connsiteY258" fmla="*/ 761524 h 2000535"/>
              <a:gd name="connsiteX259" fmla="*/ 1337127 w 2675763"/>
              <a:gd name="connsiteY259" fmla="*/ 778383 h 2000535"/>
              <a:gd name="connsiteX260" fmla="*/ 1321564 w 2675763"/>
              <a:gd name="connsiteY260" fmla="*/ 813483 h 2000535"/>
              <a:gd name="connsiteX261" fmla="*/ 1331413 w 2675763"/>
              <a:gd name="connsiteY261" fmla="*/ 826008 h 2000535"/>
              <a:gd name="connsiteX262" fmla="*/ 1331413 w 2675763"/>
              <a:gd name="connsiteY262" fmla="*/ 846106 h 2000535"/>
              <a:gd name="connsiteX263" fmla="*/ 1308743 w 2675763"/>
              <a:gd name="connsiteY263" fmla="*/ 881158 h 2000535"/>
              <a:gd name="connsiteX264" fmla="*/ 1312553 w 2675763"/>
              <a:gd name="connsiteY264" fmla="*/ 897827 h 2000535"/>
              <a:gd name="connsiteX265" fmla="*/ 1249117 w 2675763"/>
              <a:gd name="connsiteY265" fmla="*/ 937736 h 2000535"/>
              <a:gd name="connsiteX266" fmla="*/ 1202444 w 2675763"/>
              <a:gd name="connsiteY266" fmla="*/ 960596 h 2000535"/>
              <a:gd name="connsiteX267" fmla="*/ 952699 w 2675763"/>
              <a:gd name="connsiteY267" fmla="*/ 1170908 h 2000535"/>
              <a:gd name="connsiteX268" fmla="*/ 941078 w 2675763"/>
              <a:gd name="connsiteY268" fmla="*/ 1170908 h 2000535"/>
              <a:gd name="connsiteX269" fmla="*/ 941078 w 2675763"/>
              <a:gd name="connsiteY269" fmla="*/ 796766 h 2000535"/>
              <a:gd name="connsiteX270" fmla="*/ 956223 w 2675763"/>
              <a:gd name="connsiteY270" fmla="*/ 747331 h 2000535"/>
              <a:gd name="connsiteX271" fmla="*/ 970415 w 2675763"/>
              <a:gd name="connsiteY271" fmla="*/ 747331 h 2000535"/>
              <a:gd name="connsiteX272" fmla="*/ 970415 w 2675763"/>
              <a:gd name="connsiteY272" fmla="*/ 733711 h 2000535"/>
              <a:gd name="connsiteX273" fmla="*/ 924600 w 2675763"/>
              <a:gd name="connsiteY273" fmla="*/ 733711 h 2000535"/>
              <a:gd name="connsiteX274" fmla="*/ 924600 w 2675763"/>
              <a:gd name="connsiteY274" fmla="*/ 524161 h 2000535"/>
              <a:gd name="connsiteX275" fmla="*/ 935744 w 2675763"/>
              <a:gd name="connsiteY275" fmla="*/ 487775 h 2000535"/>
              <a:gd name="connsiteX276" fmla="*/ 946222 w 2675763"/>
              <a:gd name="connsiteY276" fmla="*/ 487775 h 2000535"/>
              <a:gd name="connsiteX277" fmla="*/ 946222 w 2675763"/>
              <a:gd name="connsiteY277" fmla="*/ 477488 h 2000535"/>
              <a:gd name="connsiteX278" fmla="*/ 897739 w 2675763"/>
              <a:gd name="connsiteY278" fmla="*/ 477488 h 2000535"/>
              <a:gd name="connsiteX279" fmla="*/ 897739 w 2675763"/>
              <a:gd name="connsiteY279" fmla="*/ 330137 h 2000535"/>
              <a:gd name="connsiteX280" fmla="*/ 904502 w 2675763"/>
              <a:gd name="connsiteY280" fmla="*/ 330137 h 2000535"/>
              <a:gd name="connsiteX281" fmla="*/ 904502 w 2675763"/>
              <a:gd name="connsiteY281" fmla="*/ 318611 h 2000535"/>
              <a:gd name="connsiteX282" fmla="*/ 910313 w 2675763"/>
              <a:gd name="connsiteY282" fmla="*/ 318611 h 2000535"/>
              <a:gd name="connsiteX283" fmla="*/ 910313 w 2675763"/>
              <a:gd name="connsiteY283" fmla="*/ 300990 h 2000535"/>
              <a:gd name="connsiteX284" fmla="*/ 923838 w 2675763"/>
              <a:gd name="connsiteY284" fmla="*/ 218847 h 2000535"/>
              <a:gd name="connsiteX285" fmla="*/ 921838 w 2675763"/>
              <a:gd name="connsiteY285" fmla="*/ 216218 h 2000535"/>
              <a:gd name="connsiteX286" fmla="*/ 916980 w 2675763"/>
              <a:gd name="connsiteY286" fmla="*/ 206693 h 2000535"/>
              <a:gd name="connsiteX287" fmla="*/ 901073 w 2675763"/>
              <a:gd name="connsiteY287" fmla="*/ 194691 h 2000535"/>
              <a:gd name="connsiteX288" fmla="*/ 898502 w 2675763"/>
              <a:gd name="connsiteY288" fmla="*/ 185166 h 2000535"/>
              <a:gd name="connsiteX289" fmla="*/ 884119 w 2675763"/>
              <a:gd name="connsiteY289" fmla="*/ 116967 h 2000535"/>
              <a:gd name="connsiteX290" fmla="*/ 894339 w 2675763"/>
              <a:gd name="connsiteY290" fmla="*/ 95726 h 2000535"/>
              <a:gd name="connsiteX291" fmla="*/ 882214 w 2675763"/>
              <a:gd name="connsiteY291" fmla="*/ 84963 h 2000535"/>
              <a:gd name="connsiteX292" fmla="*/ 882214 w 2675763"/>
              <a:gd name="connsiteY292" fmla="*/ 75438 h 2000535"/>
              <a:gd name="connsiteX293" fmla="*/ 917837 w 2675763"/>
              <a:gd name="connsiteY293" fmla="*/ 37338 h 2000535"/>
              <a:gd name="connsiteX294" fmla="*/ 917837 w 2675763"/>
              <a:gd name="connsiteY294" fmla="*/ 32290 h 2000535"/>
              <a:gd name="connsiteX295" fmla="*/ 884214 w 2675763"/>
              <a:gd name="connsiteY295" fmla="*/ 57731 h 2000535"/>
              <a:gd name="connsiteX296" fmla="*/ 858496 w 2675763"/>
              <a:gd name="connsiteY296" fmla="*/ 27718 h 2000535"/>
              <a:gd name="connsiteX297" fmla="*/ 875261 w 2675763"/>
              <a:gd name="connsiteY297" fmla="*/ 0 h 2000535"/>
              <a:gd name="connsiteX298" fmla="*/ 845866 w 2675763"/>
              <a:gd name="connsiteY298" fmla="*/ 45158 h 2000535"/>
              <a:gd name="connsiteX299" fmla="*/ 877546 w 2675763"/>
              <a:gd name="connsiteY299" fmla="*/ 74962 h 2000535"/>
              <a:gd name="connsiteX300" fmla="*/ 877546 w 2675763"/>
              <a:gd name="connsiteY300" fmla="*/ 84487 h 2000535"/>
              <a:gd name="connsiteX301" fmla="*/ 863354 w 2675763"/>
              <a:gd name="connsiteY301" fmla="*/ 100965 h 2000535"/>
              <a:gd name="connsiteX302" fmla="*/ 874689 w 2675763"/>
              <a:gd name="connsiteY302" fmla="*/ 116872 h 2000535"/>
              <a:gd name="connsiteX303" fmla="*/ 859925 w 2675763"/>
              <a:gd name="connsiteY303" fmla="*/ 184880 h 2000535"/>
              <a:gd name="connsiteX304" fmla="*/ 857449 w 2675763"/>
              <a:gd name="connsiteY304" fmla="*/ 194881 h 2000535"/>
              <a:gd name="connsiteX305" fmla="*/ 841352 w 2675763"/>
              <a:gd name="connsiteY305" fmla="*/ 206502 h 2000535"/>
              <a:gd name="connsiteX306" fmla="*/ 836589 w 2675763"/>
              <a:gd name="connsiteY306" fmla="*/ 216027 h 2000535"/>
              <a:gd name="connsiteX307" fmla="*/ 845485 w 2675763"/>
              <a:gd name="connsiteY307" fmla="*/ 298799 h 2000535"/>
              <a:gd name="connsiteX308" fmla="*/ 848114 w 2675763"/>
              <a:gd name="connsiteY308" fmla="*/ 300799 h 2000535"/>
              <a:gd name="connsiteX309" fmla="*/ 848114 w 2675763"/>
              <a:gd name="connsiteY309" fmla="*/ 318421 h 2000535"/>
              <a:gd name="connsiteX310" fmla="*/ 853924 w 2675763"/>
              <a:gd name="connsiteY310" fmla="*/ 318421 h 2000535"/>
              <a:gd name="connsiteX311" fmla="*/ 853924 w 2675763"/>
              <a:gd name="connsiteY311" fmla="*/ 329946 h 2000535"/>
              <a:gd name="connsiteX312" fmla="*/ 860687 w 2675763"/>
              <a:gd name="connsiteY312" fmla="*/ 329946 h 2000535"/>
              <a:gd name="connsiteX313" fmla="*/ 860687 w 2675763"/>
              <a:gd name="connsiteY313" fmla="*/ 476917 h 2000535"/>
              <a:gd name="connsiteX314" fmla="*/ 812300 w 2675763"/>
              <a:gd name="connsiteY314" fmla="*/ 476917 h 2000535"/>
              <a:gd name="connsiteX315" fmla="*/ 812300 w 2675763"/>
              <a:gd name="connsiteY315" fmla="*/ 487204 h 2000535"/>
              <a:gd name="connsiteX316" fmla="*/ 822682 w 2675763"/>
              <a:gd name="connsiteY316" fmla="*/ 487204 h 2000535"/>
              <a:gd name="connsiteX317" fmla="*/ 833827 w 2675763"/>
              <a:gd name="connsiteY317" fmla="*/ 523589 h 2000535"/>
              <a:gd name="connsiteX318" fmla="*/ 833827 w 2675763"/>
              <a:gd name="connsiteY318" fmla="*/ 733139 h 2000535"/>
              <a:gd name="connsiteX319" fmla="*/ 788012 w 2675763"/>
              <a:gd name="connsiteY319" fmla="*/ 733139 h 2000535"/>
              <a:gd name="connsiteX320" fmla="*/ 788012 w 2675763"/>
              <a:gd name="connsiteY320" fmla="*/ 747141 h 2000535"/>
              <a:gd name="connsiteX321" fmla="*/ 801632 w 2675763"/>
              <a:gd name="connsiteY321" fmla="*/ 747141 h 2000535"/>
              <a:gd name="connsiteX322" fmla="*/ 816777 w 2675763"/>
              <a:gd name="connsiteY322" fmla="*/ 796576 h 2000535"/>
              <a:gd name="connsiteX323" fmla="*/ 816777 w 2675763"/>
              <a:gd name="connsiteY323" fmla="*/ 1171004 h 2000535"/>
              <a:gd name="connsiteX324" fmla="*/ 759627 w 2675763"/>
              <a:gd name="connsiteY324" fmla="*/ 1171004 h 2000535"/>
              <a:gd name="connsiteX325" fmla="*/ 759627 w 2675763"/>
              <a:gd name="connsiteY325" fmla="*/ 1188244 h 2000535"/>
              <a:gd name="connsiteX326" fmla="*/ 771629 w 2675763"/>
              <a:gd name="connsiteY326" fmla="*/ 1188244 h 2000535"/>
              <a:gd name="connsiteX327" fmla="*/ 792869 w 2675763"/>
              <a:gd name="connsiteY327" fmla="*/ 1258729 h 2000535"/>
              <a:gd name="connsiteX328" fmla="*/ 793441 w 2675763"/>
              <a:gd name="connsiteY328" fmla="*/ 1258729 h 2000535"/>
              <a:gd name="connsiteX329" fmla="*/ 793441 w 2675763"/>
              <a:gd name="connsiteY329" fmla="*/ 1288447 h 2000535"/>
              <a:gd name="connsiteX330" fmla="*/ 718670 w 2675763"/>
              <a:gd name="connsiteY330" fmla="*/ 1248632 h 2000535"/>
              <a:gd name="connsiteX331" fmla="*/ 686665 w 2675763"/>
              <a:gd name="connsiteY331" fmla="*/ 1232154 h 2000535"/>
              <a:gd name="connsiteX332" fmla="*/ 642660 w 2675763"/>
              <a:gd name="connsiteY332" fmla="*/ 1204913 h 2000535"/>
              <a:gd name="connsiteX333" fmla="*/ 630230 w 2675763"/>
              <a:gd name="connsiteY333" fmla="*/ 1169298 h 2000535"/>
              <a:gd name="connsiteX334" fmla="*/ 629801 w 2675763"/>
              <a:gd name="connsiteY334" fmla="*/ 1169098 h 2000535"/>
              <a:gd name="connsiteX335" fmla="*/ 629801 w 2675763"/>
              <a:gd name="connsiteY335" fmla="*/ 1155287 h 2000535"/>
              <a:gd name="connsiteX336" fmla="*/ 633649 w 2675763"/>
              <a:gd name="connsiteY336" fmla="*/ 1128627 h 2000535"/>
              <a:gd name="connsiteX337" fmla="*/ 625896 w 2675763"/>
              <a:gd name="connsiteY337" fmla="*/ 1122521 h 2000535"/>
              <a:gd name="connsiteX338" fmla="*/ 625896 w 2675763"/>
              <a:gd name="connsiteY338" fmla="*/ 1110901 h 2000535"/>
              <a:gd name="connsiteX339" fmla="*/ 632754 w 2675763"/>
              <a:gd name="connsiteY339" fmla="*/ 1099280 h 2000535"/>
              <a:gd name="connsiteX340" fmla="*/ 623229 w 2675763"/>
              <a:gd name="connsiteY340" fmla="*/ 1086517 h 2000535"/>
              <a:gd name="connsiteX341" fmla="*/ 623229 w 2675763"/>
              <a:gd name="connsiteY341" fmla="*/ 1076611 h 2000535"/>
              <a:gd name="connsiteX342" fmla="*/ 664187 w 2675763"/>
              <a:gd name="connsiteY342" fmla="*/ 1033177 h 2000535"/>
              <a:gd name="connsiteX343" fmla="*/ 664187 w 2675763"/>
              <a:gd name="connsiteY343" fmla="*/ 1027366 h 2000535"/>
              <a:gd name="connsiteX344" fmla="*/ 625848 w 2675763"/>
              <a:gd name="connsiteY344" fmla="*/ 1057065 h 2000535"/>
              <a:gd name="connsiteX345" fmla="*/ 595892 w 2675763"/>
              <a:gd name="connsiteY345" fmla="*/ 1022128 h 2000535"/>
              <a:gd name="connsiteX346" fmla="*/ 614942 w 2675763"/>
              <a:gd name="connsiteY346" fmla="*/ 990314 h 2000535"/>
              <a:gd name="connsiteX347" fmla="*/ 582233 w 2675763"/>
              <a:gd name="connsiteY347" fmla="*/ 1042788 h 2000535"/>
              <a:gd name="connsiteX348" fmla="*/ 617705 w 2675763"/>
              <a:gd name="connsiteY348" fmla="*/ 1076039 h 2000535"/>
              <a:gd name="connsiteX349" fmla="*/ 617705 w 2675763"/>
              <a:gd name="connsiteY349" fmla="*/ 1086517 h 2000535"/>
              <a:gd name="connsiteX350" fmla="*/ 608180 w 2675763"/>
              <a:gd name="connsiteY350" fmla="*/ 1099280 h 2000535"/>
              <a:gd name="connsiteX351" fmla="*/ 615038 w 2675763"/>
              <a:gd name="connsiteY351" fmla="*/ 1110901 h 2000535"/>
              <a:gd name="connsiteX352" fmla="*/ 615038 w 2675763"/>
              <a:gd name="connsiteY352" fmla="*/ 1122521 h 2000535"/>
              <a:gd name="connsiteX353" fmla="*/ 605027 w 2675763"/>
              <a:gd name="connsiteY353" fmla="*/ 1147534 h 2000535"/>
              <a:gd name="connsiteX354" fmla="*/ 611132 w 2675763"/>
              <a:gd name="connsiteY354" fmla="*/ 1155287 h 2000535"/>
              <a:gd name="connsiteX355" fmla="*/ 611132 w 2675763"/>
              <a:gd name="connsiteY355" fmla="*/ 1169098 h 2000535"/>
              <a:gd name="connsiteX356" fmla="*/ 595606 w 2675763"/>
              <a:gd name="connsiteY356" fmla="*/ 1193292 h 2000535"/>
              <a:gd name="connsiteX357" fmla="*/ 598178 w 2675763"/>
              <a:gd name="connsiteY357" fmla="*/ 1204722 h 2000535"/>
              <a:gd name="connsiteX358" fmla="*/ 554458 w 2675763"/>
              <a:gd name="connsiteY358" fmla="*/ 1232154 h 2000535"/>
              <a:gd name="connsiteX359" fmla="*/ 522169 w 2675763"/>
              <a:gd name="connsiteY359" fmla="*/ 1248632 h 2000535"/>
              <a:gd name="connsiteX360" fmla="*/ 328049 w 2675763"/>
              <a:gd name="connsiteY360" fmla="*/ 1448181 h 2000535"/>
              <a:gd name="connsiteX361" fmla="*/ 328049 w 2675763"/>
              <a:gd name="connsiteY361" fmla="*/ 1400556 h 2000535"/>
              <a:gd name="connsiteX362" fmla="*/ 328525 w 2675763"/>
              <a:gd name="connsiteY362" fmla="*/ 1400556 h 2000535"/>
              <a:gd name="connsiteX363" fmla="*/ 345671 w 2675763"/>
              <a:gd name="connsiteY363" fmla="*/ 1343406 h 2000535"/>
              <a:gd name="connsiteX364" fmla="*/ 355196 w 2675763"/>
              <a:gd name="connsiteY364" fmla="*/ 1343406 h 2000535"/>
              <a:gd name="connsiteX365" fmla="*/ 355196 w 2675763"/>
              <a:gd name="connsiteY365" fmla="*/ 1329404 h 2000535"/>
              <a:gd name="connsiteX366" fmla="*/ 308237 w 2675763"/>
              <a:gd name="connsiteY366" fmla="*/ 1329404 h 2000535"/>
              <a:gd name="connsiteX367" fmla="*/ 308237 w 2675763"/>
              <a:gd name="connsiteY367" fmla="*/ 1027081 h 2000535"/>
              <a:gd name="connsiteX368" fmla="*/ 320429 w 2675763"/>
              <a:gd name="connsiteY368" fmla="*/ 987076 h 2000535"/>
              <a:gd name="connsiteX369" fmla="*/ 331954 w 2675763"/>
              <a:gd name="connsiteY369" fmla="*/ 987076 h 2000535"/>
              <a:gd name="connsiteX370" fmla="*/ 331954 w 2675763"/>
              <a:gd name="connsiteY370" fmla="*/ 975836 h 2000535"/>
              <a:gd name="connsiteX371" fmla="*/ 294902 w 2675763"/>
              <a:gd name="connsiteY371" fmla="*/ 975836 h 2000535"/>
              <a:gd name="connsiteX372" fmla="*/ 294902 w 2675763"/>
              <a:gd name="connsiteY372" fmla="*/ 806291 h 2000535"/>
              <a:gd name="connsiteX373" fmla="*/ 303856 w 2675763"/>
              <a:gd name="connsiteY373" fmla="*/ 776859 h 2000535"/>
              <a:gd name="connsiteX374" fmla="*/ 312333 w 2675763"/>
              <a:gd name="connsiteY374" fmla="*/ 776859 h 2000535"/>
              <a:gd name="connsiteX375" fmla="*/ 312333 w 2675763"/>
              <a:gd name="connsiteY375" fmla="*/ 768572 h 2000535"/>
              <a:gd name="connsiteX376" fmla="*/ 273185 w 2675763"/>
              <a:gd name="connsiteY376" fmla="*/ 768572 h 2000535"/>
              <a:gd name="connsiteX377" fmla="*/ 273185 w 2675763"/>
              <a:gd name="connsiteY377" fmla="*/ 649700 h 2000535"/>
              <a:gd name="connsiteX378" fmla="*/ 278614 w 2675763"/>
              <a:gd name="connsiteY378" fmla="*/ 649700 h 2000535"/>
              <a:gd name="connsiteX379" fmla="*/ 278614 w 2675763"/>
              <a:gd name="connsiteY379" fmla="*/ 640175 h 2000535"/>
              <a:gd name="connsiteX380" fmla="*/ 283377 w 2675763"/>
              <a:gd name="connsiteY380" fmla="*/ 640175 h 2000535"/>
              <a:gd name="connsiteX381" fmla="*/ 283377 w 2675763"/>
              <a:gd name="connsiteY381" fmla="*/ 625983 h 2000535"/>
              <a:gd name="connsiteX382" fmla="*/ 294531 w 2675763"/>
              <a:gd name="connsiteY382" fmla="*/ 559565 h 2000535"/>
              <a:gd name="connsiteX383" fmla="*/ 292902 w 2675763"/>
              <a:gd name="connsiteY383" fmla="*/ 557403 h 2000535"/>
              <a:gd name="connsiteX384" fmla="*/ 288902 w 2675763"/>
              <a:gd name="connsiteY384" fmla="*/ 549497 h 2000535"/>
              <a:gd name="connsiteX385" fmla="*/ 275947 w 2675763"/>
              <a:gd name="connsiteY385" fmla="*/ 539972 h 2000535"/>
              <a:gd name="connsiteX386" fmla="*/ 273947 w 2675763"/>
              <a:gd name="connsiteY386" fmla="*/ 532257 h 2000535"/>
              <a:gd name="connsiteX387" fmla="*/ 262327 w 2675763"/>
              <a:gd name="connsiteY387" fmla="*/ 477107 h 2000535"/>
              <a:gd name="connsiteX388" fmla="*/ 270490 w 2675763"/>
              <a:gd name="connsiteY388" fmla="*/ 459810 h 2000535"/>
              <a:gd name="connsiteX389" fmla="*/ 260803 w 2675763"/>
              <a:gd name="connsiteY389" fmla="*/ 451199 h 2000535"/>
              <a:gd name="connsiteX390" fmla="*/ 260803 w 2675763"/>
              <a:gd name="connsiteY390" fmla="*/ 443484 h 2000535"/>
              <a:gd name="connsiteX391" fmla="*/ 289378 w 2675763"/>
              <a:gd name="connsiteY391" fmla="*/ 412909 h 2000535"/>
              <a:gd name="connsiteX392" fmla="*/ 289378 w 2675763"/>
              <a:gd name="connsiteY392" fmla="*/ 408813 h 2000535"/>
              <a:gd name="connsiteX393" fmla="*/ 265565 w 2675763"/>
              <a:gd name="connsiteY393" fmla="*/ 430054 h 2000535"/>
              <a:gd name="connsiteX394" fmla="*/ 241372 w 2675763"/>
              <a:gd name="connsiteY394" fmla="*/ 405098 h 2000535"/>
              <a:gd name="connsiteX395" fmla="*/ 254897 w 2675763"/>
              <a:gd name="connsiteY395" fmla="*/ 382714 h 2000535"/>
              <a:gd name="connsiteX396" fmla="*/ 231028 w 2675763"/>
              <a:gd name="connsiteY396" fmla="*/ 419090 h 2000535"/>
              <a:gd name="connsiteX397" fmla="*/ 256802 w 2675763"/>
              <a:gd name="connsiteY397" fmla="*/ 443294 h 2000535"/>
              <a:gd name="connsiteX398" fmla="*/ 256802 w 2675763"/>
              <a:gd name="connsiteY398" fmla="*/ 451009 h 2000535"/>
              <a:gd name="connsiteX399" fmla="*/ 245448 w 2675763"/>
              <a:gd name="connsiteY399" fmla="*/ 466401 h 2000535"/>
              <a:gd name="connsiteX400" fmla="*/ 254516 w 2675763"/>
              <a:gd name="connsiteY400" fmla="*/ 477203 h 2000535"/>
              <a:gd name="connsiteX401" fmla="*/ 242515 w 2675763"/>
              <a:gd name="connsiteY401" fmla="*/ 532257 h 2000535"/>
              <a:gd name="connsiteX402" fmla="*/ 240610 w 2675763"/>
              <a:gd name="connsiteY402" fmla="*/ 540353 h 2000535"/>
              <a:gd name="connsiteX403" fmla="*/ 227561 w 2675763"/>
              <a:gd name="connsiteY403" fmla="*/ 549878 h 2000535"/>
              <a:gd name="connsiteX404" fmla="*/ 223655 w 2675763"/>
              <a:gd name="connsiteY404" fmla="*/ 557784 h 2000535"/>
              <a:gd name="connsiteX405" fmla="*/ 231018 w 2675763"/>
              <a:gd name="connsiteY405" fmla="*/ 624735 h 2000535"/>
              <a:gd name="connsiteX406" fmla="*/ 233180 w 2675763"/>
              <a:gd name="connsiteY406" fmla="*/ 626364 h 2000535"/>
              <a:gd name="connsiteX407" fmla="*/ 233180 w 2675763"/>
              <a:gd name="connsiteY407" fmla="*/ 640556 h 2000535"/>
              <a:gd name="connsiteX408" fmla="*/ 237943 w 2675763"/>
              <a:gd name="connsiteY408" fmla="*/ 640556 h 2000535"/>
              <a:gd name="connsiteX409" fmla="*/ 237943 w 2675763"/>
              <a:gd name="connsiteY409" fmla="*/ 650081 h 2000535"/>
              <a:gd name="connsiteX410" fmla="*/ 243372 w 2675763"/>
              <a:gd name="connsiteY410" fmla="*/ 650081 h 2000535"/>
              <a:gd name="connsiteX411" fmla="*/ 243372 w 2675763"/>
              <a:gd name="connsiteY411" fmla="*/ 768953 h 2000535"/>
              <a:gd name="connsiteX412" fmla="*/ 204224 w 2675763"/>
              <a:gd name="connsiteY412" fmla="*/ 768953 h 2000535"/>
              <a:gd name="connsiteX413" fmla="*/ 204224 w 2675763"/>
              <a:gd name="connsiteY413" fmla="*/ 777240 h 2000535"/>
              <a:gd name="connsiteX414" fmla="*/ 212702 w 2675763"/>
              <a:gd name="connsiteY414" fmla="*/ 777240 h 2000535"/>
              <a:gd name="connsiteX415" fmla="*/ 221655 w 2675763"/>
              <a:gd name="connsiteY415" fmla="*/ 806672 h 2000535"/>
              <a:gd name="connsiteX416" fmla="*/ 221655 w 2675763"/>
              <a:gd name="connsiteY416" fmla="*/ 976217 h 2000535"/>
              <a:gd name="connsiteX417" fmla="*/ 184603 w 2675763"/>
              <a:gd name="connsiteY417" fmla="*/ 976217 h 2000535"/>
              <a:gd name="connsiteX418" fmla="*/ 184603 w 2675763"/>
              <a:gd name="connsiteY418" fmla="*/ 987457 h 2000535"/>
              <a:gd name="connsiteX419" fmla="*/ 196128 w 2675763"/>
              <a:gd name="connsiteY419" fmla="*/ 987457 h 2000535"/>
              <a:gd name="connsiteX420" fmla="*/ 208320 w 2675763"/>
              <a:gd name="connsiteY420" fmla="*/ 1027462 h 2000535"/>
              <a:gd name="connsiteX421" fmla="*/ 208320 w 2675763"/>
              <a:gd name="connsiteY421" fmla="*/ 1330262 h 2000535"/>
              <a:gd name="connsiteX422" fmla="*/ 161552 w 2675763"/>
              <a:gd name="connsiteY422" fmla="*/ 1330262 h 2000535"/>
              <a:gd name="connsiteX423" fmla="*/ 161552 w 2675763"/>
              <a:gd name="connsiteY423" fmla="*/ 1344263 h 2000535"/>
              <a:gd name="connsiteX424" fmla="*/ 171077 w 2675763"/>
              <a:gd name="connsiteY424" fmla="*/ 1344263 h 2000535"/>
              <a:gd name="connsiteX425" fmla="*/ 188222 w 2675763"/>
              <a:gd name="connsiteY425" fmla="*/ 1401413 h 2000535"/>
              <a:gd name="connsiteX426" fmla="*/ 188698 w 2675763"/>
              <a:gd name="connsiteY426" fmla="*/ 1401413 h 2000535"/>
              <a:gd name="connsiteX427" fmla="*/ 188698 w 2675763"/>
              <a:gd name="connsiteY427" fmla="*/ 1496663 h 2000535"/>
              <a:gd name="connsiteX428" fmla="*/ 153837 w 2675763"/>
              <a:gd name="connsiteY428" fmla="*/ 1560195 h 2000535"/>
              <a:gd name="connsiteX429" fmla="*/ 176411 w 2675763"/>
              <a:gd name="connsiteY429" fmla="*/ 1499140 h 2000535"/>
              <a:gd name="connsiteX430" fmla="*/ 150027 w 2675763"/>
              <a:gd name="connsiteY430" fmla="*/ 1563910 h 2000535"/>
              <a:gd name="connsiteX431" fmla="*/ 168124 w 2675763"/>
              <a:gd name="connsiteY431" fmla="*/ 1500378 h 2000535"/>
              <a:gd name="connsiteX432" fmla="*/ 146027 w 2675763"/>
              <a:gd name="connsiteY432" fmla="*/ 1570196 h 2000535"/>
              <a:gd name="connsiteX433" fmla="*/ 153551 w 2675763"/>
              <a:gd name="connsiteY433" fmla="*/ 1514094 h 2000535"/>
              <a:gd name="connsiteX434" fmla="*/ 142693 w 2675763"/>
              <a:gd name="connsiteY434" fmla="*/ 1572768 h 2000535"/>
              <a:gd name="connsiteX435" fmla="*/ 145074 w 2675763"/>
              <a:gd name="connsiteY435" fmla="*/ 1523619 h 2000535"/>
              <a:gd name="connsiteX436" fmla="*/ 138692 w 2675763"/>
              <a:gd name="connsiteY436" fmla="*/ 1582103 h 2000535"/>
              <a:gd name="connsiteX437" fmla="*/ 137454 w 2675763"/>
              <a:gd name="connsiteY437" fmla="*/ 1532382 h 2000535"/>
              <a:gd name="connsiteX438" fmla="*/ 132120 w 2675763"/>
              <a:gd name="connsiteY438" fmla="*/ 1560957 h 2000535"/>
              <a:gd name="connsiteX439" fmla="*/ 130977 w 2675763"/>
              <a:gd name="connsiteY439" fmla="*/ 1558671 h 2000535"/>
              <a:gd name="connsiteX440" fmla="*/ 128500 w 2675763"/>
              <a:gd name="connsiteY440" fmla="*/ 1579912 h 2000535"/>
              <a:gd name="connsiteX441" fmla="*/ 128024 w 2675763"/>
              <a:gd name="connsiteY441" fmla="*/ 1547908 h 2000535"/>
              <a:gd name="connsiteX442" fmla="*/ 126119 w 2675763"/>
              <a:gd name="connsiteY442" fmla="*/ 1584103 h 2000535"/>
              <a:gd name="connsiteX443" fmla="*/ 120119 w 2675763"/>
              <a:gd name="connsiteY443" fmla="*/ 1591151 h 2000535"/>
              <a:gd name="connsiteX444" fmla="*/ 120880 w 2675763"/>
              <a:gd name="connsiteY444" fmla="*/ 1548765 h 2000535"/>
              <a:gd name="connsiteX445" fmla="*/ 115737 w 2675763"/>
              <a:gd name="connsiteY445" fmla="*/ 1588008 h 2000535"/>
              <a:gd name="connsiteX446" fmla="*/ 102497 w 2675763"/>
              <a:gd name="connsiteY446" fmla="*/ 1533525 h 2000535"/>
              <a:gd name="connsiteX447" fmla="*/ 111451 w 2675763"/>
              <a:gd name="connsiteY447" fmla="*/ 1582198 h 2000535"/>
              <a:gd name="connsiteX448" fmla="*/ 90210 w 2675763"/>
              <a:gd name="connsiteY448" fmla="*/ 1529048 h 2000535"/>
              <a:gd name="connsiteX449" fmla="*/ 106783 w 2675763"/>
              <a:gd name="connsiteY449" fmla="*/ 1578102 h 2000535"/>
              <a:gd name="connsiteX450" fmla="*/ 66016 w 2675763"/>
              <a:gd name="connsiteY450" fmla="*/ 1518666 h 2000535"/>
              <a:gd name="connsiteX451" fmla="*/ 99259 w 2675763"/>
              <a:gd name="connsiteY451" fmla="*/ 1571911 h 2000535"/>
              <a:gd name="connsiteX452" fmla="*/ 48776 w 2675763"/>
              <a:gd name="connsiteY452" fmla="*/ 1514761 h 2000535"/>
              <a:gd name="connsiteX453" fmla="*/ 94020 w 2675763"/>
              <a:gd name="connsiteY453" fmla="*/ 1570863 h 2000535"/>
              <a:gd name="connsiteX454" fmla="*/ 31631 w 2675763"/>
              <a:gd name="connsiteY454" fmla="*/ 1512665 h 2000535"/>
              <a:gd name="connsiteX455" fmla="*/ 87543 w 2675763"/>
              <a:gd name="connsiteY455" fmla="*/ 1570482 h 2000535"/>
              <a:gd name="connsiteX456" fmla="*/ 23059 w 2675763"/>
              <a:gd name="connsiteY456" fmla="*/ 1514570 h 2000535"/>
              <a:gd name="connsiteX457" fmla="*/ 80685 w 2675763"/>
              <a:gd name="connsiteY457" fmla="*/ 1569244 h 2000535"/>
              <a:gd name="connsiteX458" fmla="*/ 22487 w 2675763"/>
              <a:gd name="connsiteY458" fmla="*/ 1528286 h 2000535"/>
              <a:gd name="connsiteX459" fmla="*/ 74208 w 2675763"/>
              <a:gd name="connsiteY459" fmla="*/ 1568863 h 2000535"/>
              <a:gd name="connsiteX460" fmla="*/ 14391 w 2675763"/>
              <a:gd name="connsiteY460" fmla="*/ 1533335 h 2000535"/>
              <a:gd name="connsiteX461" fmla="*/ 64683 w 2675763"/>
              <a:gd name="connsiteY461" fmla="*/ 1566863 h 2000535"/>
              <a:gd name="connsiteX462" fmla="*/ 10390 w 2675763"/>
              <a:gd name="connsiteY462" fmla="*/ 1539335 h 2000535"/>
              <a:gd name="connsiteX463" fmla="*/ 55920 w 2675763"/>
              <a:gd name="connsiteY463" fmla="*/ 1565148 h 2000535"/>
              <a:gd name="connsiteX464" fmla="*/ 3152 w 2675763"/>
              <a:gd name="connsiteY464" fmla="*/ 1550098 h 2000535"/>
              <a:gd name="connsiteX465" fmla="*/ 50777 w 2675763"/>
              <a:gd name="connsiteY465" fmla="*/ 1565339 h 2000535"/>
              <a:gd name="connsiteX466" fmla="*/ 2104 w 2675763"/>
              <a:gd name="connsiteY466" fmla="*/ 1565339 h 2000535"/>
              <a:gd name="connsiteX467" fmla="*/ 38013 w 2675763"/>
              <a:gd name="connsiteY467" fmla="*/ 1565339 h 2000535"/>
              <a:gd name="connsiteX468" fmla="*/ 6295 w 2675763"/>
              <a:gd name="connsiteY468" fmla="*/ 1572863 h 2000535"/>
              <a:gd name="connsiteX469" fmla="*/ 48395 w 2675763"/>
              <a:gd name="connsiteY469" fmla="*/ 1567053 h 2000535"/>
              <a:gd name="connsiteX470" fmla="*/ 51157 w 2675763"/>
              <a:gd name="connsiteY470" fmla="*/ 1567624 h 2000535"/>
              <a:gd name="connsiteX471" fmla="*/ 15534 w 2675763"/>
              <a:gd name="connsiteY471" fmla="*/ 1579150 h 2000535"/>
              <a:gd name="connsiteX472" fmla="*/ 56015 w 2675763"/>
              <a:gd name="connsiteY472" fmla="*/ 1568672 h 2000535"/>
              <a:gd name="connsiteX473" fmla="*/ 56872 w 2675763"/>
              <a:gd name="connsiteY473" fmla="*/ 1568672 h 2000535"/>
              <a:gd name="connsiteX474" fmla="*/ 27440 w 2675763"/>
              <a:gd name="connsiteY474" fmla="*/ 1580388 h 2000535"/>
              <a:gd name="connsiteX475" fmla="*/ 22868 w 2675763"/>
              <a:gd name="connsiteY475" fmla="*/ 1578769 h 2000535"/>
              <a:gd name="connsiteX476" fmla="*/ 26869 w 2675763"/>
              <a:gd name="connsiteY476" fmla="*/ 1580960 h 2000535"/>
              <a:gd name="connsiteX477" fmla="*/ 25916 w 2675763"/>
              <a:gd name="connsiteY477" fmla="*/ 1581912 h 2000535"/>
              <a:gd name="connsiteX478" fmla="*/ 27154 w 2675763"/>
              <a:gd name="connsiteY478" fmla="*/ 1581150 h 2000535"/>
              <a:gd name="connsiteX479" fmla="*/ 58111 w 2675763"/>
              <a:gd name="connsiteY479" fmla="*/ 1604296 h 2000535"/>
              <a:gd name="connsiteX480" fmla="*/ 31441 w 2675763"/>
              <a:gd name="connsiteY480" fmla="*/ 1591151 h 2000535"/>
              <a:gd name="connsiteX481" fmla="*/ 12391 w 2675763"/>
              <a:gd name="connsiteY481" fmla="*/ 1583817 h 2000535"/>
              <a:gd name="connsiteX482" fmla="*/ 22773 w 2675763"/>
              <a:gd name="connsiteY482" fmla="*/ 1588770 h 2000535"/>
              <a:gd name="connsiteX483" fmla="*/ 18772 w 2675763"/>
              <a:gd name="connsiteY483" fmla="*/ 1587913 h 2000535"/>
              <a:gd name="connsiteX484" fmla="*/ 27345 w 2675763"/>
              <a:gd name="connsiteY484" fmla="*/ 1591151 h 2000535"/>
              <a:gd name="connsiteX485" fmla="*/ 50777 w 2675763"/>
              <a:gd name="connsiteY485" fmla="*/ 1606868 h 2000535"/>
              <a:gd name="connsiteX486" fmla="*/ 37632 w 2675763"/>
              <a:gd name="connsiteY486" fmla="*/ 1600867 h 2000535"/>
              <a:gd name="connsiteX487" fmla="*/ 7533 w 2675763"/>
              <a:gd name="connsiteY487" fmla="*/ 1587627 h 2000535"/>
              <a:gd name="connsiteX488" fmla="*/ 27916 w 2675763"/>
              <a:gd name="connsiteY488" fmla="*/ 1598105 h 2000535"/>
              <a:gd name="connsiteX489" fmla="*/ 10295 w 2675763"/>
              <a:gd name="connsiteY489" fmla="*/ 1595914 h 2000535"/>
              <a:gd name="connsiteX490" fmla="*/ 8 w 2675763"/>
              <a:gd name="connsiteY490" fmla="*/ 1594199 h 2000535"/>
              <a:gd name="connsiteX491" fmla="*/ 8 w 2675763"/>
              <a:gd name="connsiteY491" fmla="*/ 1594199 h 2000535"/>
              <a:gd name="connsiteX492" fmla="*/ 5247 w 2675763"/>
              <a:gd name="connsiteY492" fmla="*/ 1595533 h 2000535"/>
              <a:gd name="connsiteX493" fmla="*/ 8 w 2675763"/>
              <a:gd name="connsiteY493" fmla="*/ 1596104 h 2000535"/>
              <a:gd name="connsiteX494" fmla="*/ 8 w 2675763"/>
              <a:gd name="connsiteY494" fmla="*/ 1597723 h 2000535"/>
              <a:gd name="connsiteX495" fmla="*/ 14772 w 2675763"/>
              <a:gd name="connsiteY495" fmla="*/ 1598486 h 2000535"/>
              <a:gd name="connsiteX496" fmla="*/ 27250 w 2675763"/>
              <a:gd name="connsiteY496" fmla="*/ 1603724 h 2000535"/>
              <a:gd name="connsiteX497" fmla="*/ 9914 w 2675763"/>
              <a:gd name="connsiteY497" fmla="*/ 1602391 h 2000535"/>
              <a:gd name="connsiteX498" fmla="*/ 389 w 2675763"/>
              <a:gd name="connsiteY498" fmla="*/ 1601819 h 2000535"/>
              <a:gd name="connsiteX499" fmla="*/ 389 w 2675763"/>
              <a:gd name="connsiteY499" fmla="*/ 1605915 h 2000535"/>
              <a:gd name="connsiteX500" fmla="*/ 10676 w 2675763"/>
              <a:gd name="connsiteY500" fmla="*/ 1605344 h 2000535"/>
              <a:gd name="connsiteX501" fmla="*/ 27059 w 2675763"/>
              <a:gd name="connsiteY501" fmla="*/ 1609915 h 2000535"/>
              <a:gd name="connsiteX502" fmla="*/ 23725 w 2675763"/>
              <a:gd name="connsiteY502" fmla="*/ 1609915 h 2000535"/>
              <a:gd name="connsiteX503" fmla="*/ 389 w 2675763"/>
              <a:gd name="connsiteY503" fmla="*/ 1608582 h 2000535"/>
              <a:gd name="connsiteX504" fmla="*/ 389 w 2675763"/>
              <a:gd name="connsiteY504" fmla="*/ 1611725 h 2000535"/>
              <a:gd name="connsiteX505" fmla="*/ 8486 w 2675763"/>
              <a:gd name="connsiteY505" fmla="*/ 1611154 h 2000535"/>
              <a:gd name="connsiteX506" fmla="*/ 389 w 2675763"/>
              <a:gd name="connsiteY506" fmla="*/ 1612678 h 2000535"/>
              <a:gd name="connsiteX507" fmla="*/ 389 w 2675763"/>
              <a:gd name="connsiteY507" fmla="*/ 1616488 h 2000535"/>
              <a:gd name="connsiteX508" fmla="*/ 8390 w 2675763"/>
              <a:gd name="connsiteY508" fmla="*/ 1615631 h 2000535"/>
              <a:gd name="connsiteX509" fmla="*/ 389 w 2675763"/>
              <a:gd name="connsiteY509" fmla="*/ 1618202 h 2000535"/>
              <a:gd name="connsiteX510" fmla="*/ 389 w 2675763"/>
              <a:gd name="connsiteY510" fmla="*/ 1622584 h 2000535"/>
              <a:gd name="connsiteX511" fmla="*/ 66016 w 2675763"/>
              <a:gd name="connsiteY511" fmla="*/ 1628775 h 2000535"/>
              <a:gd name="connsiteX512" fmla="*/ 87448 w 2675763"/>
              <a:gd name="connsiteY512" fmla="*/ 1655445 h 2000535"/>
              <a:gd name="connsiteX513" fmla="*/ 85162 w 2675763"/>
              <a:gd name="connsiteY513" fmla="*/ 1656112 h 2000535"/>
              <a:gd name="connsiteX514" fmla="*/ 39061 w 2675763"/>
              <a:gd name="connsiteY514" fmla="*/ 1623155 h 2000535"/>
              <a:gd name="connsiteX515" fmla="*/ 84876 w 2675763"/>
              <a:gd name="connsiteY515" fmla="*/ 1663732 h 2000535"/>
              <a:gd name="connsiteX516" fmla="*/ 84019 w 2675763"/>
              <a:gd name="connsiteY516" fmla="*/ 1663732 h 2000535"/>
              <a:gd name="connsiteX517" fmla="*/ 29821 w 2675763"/>
              <a:gd name="connsiteY517" fmla="*/ 1631823 h 2000535"/>
              <a:gd name="connsiteX518" fmla="*/ 84971 w 2675763"/>
              <a:gd name="connsiteY518" fmla="*/ 1669161 h 2000535"/>
              <a:gd name="connsiteX519" fmla="*/ 84971 w 2675763"/>
              <a:gd name="connsiteY519" fmla="*/ 1669161 h 2000535"/>
              <a:gd name="connsiteX520" fmla="*/ 21821 w 2675763"/>
              <a:gd name="connsiteY520" fmla="*/ 1645539 h 2000535"/>
              <a:gd name="connsiteX521" fmla="*/ 81447 w 2675763"/>
              <a:gd name="connsiteY521" fmla="*/ 1670495 h 2000535"/>
              <a:gd name="connsiteX522" fmla="*/ 81447 w 2675763"/>
              <a:gd name="connsiteY522" fmla="*/ 1670495 h 2000535"/>
              <a:gd name="connsiteX523" fmla="*/ 18011 w 2675763"/>
              <a:gd name="connsiteY523" fmla="*/ 1653445 h 2000535"/>
              <a:gd name="connsiteX524" fmla="*/ 76304 w 2675763"/>
              <a:gd name="connsiteY524" fmla="*/ 1670495 h 2000535"/>
              <a:gd name="connsiteX525" fmla="*/ 16105 w 2675763"/>
              <a:gd name="connsiteY525" fmla="*/ 1667732 h 2000535"/>
              <a:gd name="connsiteX526" fmla="*/ 68874 w 2675763"/>
              <a:gd name="connsiteY526" fmla="*/ 1672304 h 2000535"/>
              <a:gd name="connsiteX527" fmla="*/ 16010 w 2675763"/>
              <a:gd name="connsiteY527" fmla="*/ 1674400 h 2000535"/>
              <a:gd name="connsiteX528" fmla="*/ 61159 w 2675763"/>
              <a:gd name="connsiteY528" fmla="*/ 1675352 h 2000535"/>
              <a:gd name="connsiteX529" fmla="*/ 13534 w 2675763"/>
              <a:gd name="connsiteY529" fmla="*/ 1686115 h 2000535"/>
              <a:gd name="connsiteX530" fmla="*/ 58492 w 2675763"/>
              <a:gd name="connsiteY530" fmla="*/ 1677829 h 2000535"/>
              <a:gd name="connsiteX531" fmla="*/ 12105 w 2675763"/>
              <a:gd name="connsiteY531" fmla="*/ 1696307 h 2000535"/>
              <a:gd name="connsiteX532" fmla="*/ 56777 w 2675763"/>
              <a:gd name="connsiteY532" fmla="*/ 1680401 h 2000535"/>
              <a:gd name="connsiteX533" fmla="*/ 12010 w 2675763"/>
              <a:gd name="connsiteY533" fmla="*/ 1708976 h 2000535"/>
              <a:gd name="connsiteX534" fmla="*/ 54396 w 2675763"/>
              <a:gd name="connsiteY534" fmla="*/ 1683448 h 2000535"/>
              <a:gd name="connsiteX535" fmla="*/ 54396 w 2675763"/>
              <a:gd name="connsiteY535" fmla="*/ 1683448 h 2000535"/>
              <a:gd name="connsiteX536" fmla="*/ 24202 w 2675763"/>
              <a:gd name="connsiteY536" fmla="*/ 1712881 h 2000535"/>
              <a:gd name="connsiteX537" fmla="*/ 52777 w 2675763"/>
              <a:gd name="connsiteY537" fmla="*/ 1689640 h 2000535"/>
              <a:gd name="connsiteX538" fmla="*/ 52777 w 2675763"/>
              <a:gd name="connsiteY538" fmla="*/ 1689640 h 2000535"/>
              <a:gd name="connsiteX539" fmla="*/ 35632 w 2675763"/>
              <a:gd name="connsiteY539" fmla="*/ 1723835 h 2000535"/>
              <a:gd name="connsiteX540" fmla="*/ 51157 w 2675763"/>
              <a:gd name="connsiteY540" fmla="*/ 1696307 h 2000535"/>
              <a:gd name="connsiteX541" fmla="*/ 47633 w 2675763"/>
              <a:gd name="connsiteY541" fmla="*/ 1722311 h 2000535"/>
              <a:gd name="connsiteX542" fmla="*/ 57158 w 2675763"/>
              <a:gd name="connsiteY542" fmla="*/ 1689640 h 2000535"/>
              <a:gd name="connsiteX543" fmla="*/ 60206 w 2675763"/>
              <a:gd name="connsiteY543" fmla="*/ 1686782 h 2000535"/>
              <a:gd name="connsiteX544" fmla="*/ 57825 w 2675763"/>
              <a:gd name="connsiteY544" fmla="*/ 1709642 h 2000535"/>
              <a:gd name="connsiteX545" fmla="*/ 68207 w 2675763"/>
              <a:gd name="connsiteY545" fmla="*/ 1681067 h 2000535"/>
              <a:gd name="connsiteX546" fmla="*/ 70398 w 2675763"/>
              <a:gd name="connsiteY546" fmla="*/ 1680115 h 2000535"/>
              <a:gd name="connsiteX547" fmla="*/ 66493 w 2675763"/>
              <a:gd name="connsiteY547" fmla="*/ 1708690 h 2000535"/>
              <a:gd name="connsiteX548" fmla="*/ 77351 w 2675763"/>
              <a:gd name="connsiteY548" fmla="*/ 1677733 h 2000535"/>
              <a:gd name="connsiteX549" fmla="*/ 80399 w 2675763"/>
              <a:gd name="connsiteY549" fmla="*/ 1677733 h 2000535"/>
              <a:gd name="connsiteX550" fmla="*/ 80399 w 2675763"/>
              <a:gd name="connsiteY550" fmla="*/ 1681639 h 2000535"/>
              <a:gd name="connsiteX551" fmla="*/ 75637 w 2675763"/>
              <a:gd name="connsiteY551" fmla="*/ 1683353 h 2000535"/>
              <a:gd name="connsiteX552" fmla="*/ 80304 w 2675763"/>
              <a:gd name="connsiteY552" fmla="*/ 1683353 h 2000535"/>
              <a:gd name="connsiteX553" fmla="*/ 80304 w 2675763"/>
              <a:gd name="connsiteY553" fmla="*/ 1687354 h 2000535"/>
              <a:gd name="connsiteX554" fmla="*/ 78780 w 2675763"/>
              <a:gd name="connsiteY554" fmla="*/ 1688021 h 2000535"/>
              <a:gd name="connsiteX555" fmla="*/ 80209 w 2675763"/>
              <a:gd name="connsiteY555" fmla="*/ 1688021 h 2000535"/>
              <a:gd name="connsiteX556" fmla="*/ 77065 w 2675763"/>
              <a:gd name="connsiteY556" fmla="*/ 1707071 h 2000535"/>
              <a:gd name="connsiteX557" fmla="*/ 82304 w 2675763"/>
              <a:gd name="connsiteY557" fmla="*/ 1695164 h 2000535"/>
              <a:gd name="connsiteX558" fmla="*/ 89638 w 2675763"/>
              <a:gd name="connsiteY558" fmla="*/ 1694212 h 2000535"/>
              <a:gd name="connsiteX559" fmla="*/ 89162 w 2675763"/>
              <a:gd name="connsiteY559" fmla="*/ 1700784 h 2000535"/>
              <a:gd name="connsiteX560" fmla="*/ 82495 w 2675763"/>
              <a:gd name="connsiteY560" fmla="*/ 1703832 h 2000535"/>
              <a:gd name="connsiteX561" fmla="*/ 88877 w 2675763"/>
              <a:gd name="connsiteY561" fmla="*/ 1702880 h 2000535"/>
              <a:gd name="connsiteX562" fmla="*/ 88877 w 2675763"/>
              <a:gd name="connsiteY562" fmla="*/ 1705832 h 2000535"/>
              <a:gd name="connsiteX563" fmla="*/ 90210 w 2675763"/>
              <a:gd name="connsiteY563" fmla="*/ 1702784 h 2000535"/>
              <a:gd name="connsiteX564" fmla="*/ 96592 w 2675763"/>
              <a:gd name="connsiteY564" fmla="*/ 1701356 h 2000535"/>
              <a:gd name="connsiteX565" fmla="*/ 96592 w 2675763"/>
              <a:gd name="connsiteY565" fmla="*/ 1702594 h 2000535"/>
              <a:gd name="connsiteX566" fmla="*/ 97354 w 2675763"/>
              <a:gd name="connsiteY566" fmla="*/ 1701260 h 2000535"/>
              <a:gd name="connsiteX567" fmla="*/ 104497 w 2675763"/>
              <a:gd name="connsiteY567" fmla="*/ 1699165 h 2000535"/>
              <a:gd name="connsiteX568" fmla="*/ 112022 w 2675763"/>
              <a:gd name="connsiteY568" fmla="*/ 1696879 h 2000535"/>
              <a:gd name="connsiteX569" fmla="*/ 113261 w 2675763"/>
              <a:gd name="connsiteY569" fmla="*/ 1699451 h 2000535"/>
              <a:gd name="connsiteX570" fmla="*/ 106307 w 2675763"/>
              <a:gd name="connsiteY570" fmla="*/ 1702213 h 2000535"/>
              <a:gd name="connsiteX571" fmla="*/ 86210 w 2675763"/>
              <a:gd name="connsiteY571" fmla="*/ 1714595 h 2000535"/>
              <a:gd name="connsiteX572" fmla="*/ 105831 w 2675763"/>
              <a:gd name="connsiteY572" fmla="*/ 1706308 h 2000535"/>
              <a:gd name="connsiteX573" fmla="*/ 114594 w 2675763"/>
              <a:gd name="connsiteY573" fmla="*/ 1702784 h 2000535"/>
              <a:gd name="connsiteX574" fmla="*/ 115737 w 2675763"/>
              <a:gd name="connsiteY574" fmla="*/ 1705928 h 2000535"/>
              <a:gd name="connsiteX575" fmla="*/ 107260 w 2675763"/>
              <a:gd name="connsiteY575" fmla="*/ 1711738 h 2000535"/>
              <a:gd name="connsiteX576" fmla="*/ 90400 w 2675763"/>
              <a:gd name="connsiteY576" fmla="*/ 1727645 h 2000535"/>
              <a:gd name="connsiteX577" fmla="*/ 107164 w 2675763"/>
              <a:gd name="connsiteY577" fmla="*/ 1715738 h 2000535"/>
              <a:gd name="connsiteX578" fmla="*/ 116689 w 2675763"/>
              <a:gd name="connsiteY578" fmla="*/ 1709452 h 2000535"/>
              <a:gd name="connsiteX579" fmla="*/ 117547 w 2675763"/>
              <a:gd name="connsiteY579" fmla="*/ 1712500 h 2000535"/>
              <a:gd name="connsiteX580" fmla="*/ 112403 w 2675763"/>
              <a:gd name="connsiteY580" fmla="*/ 1719834 h 2000535"/>
              <a:gd name="connsiteX581" fmla="*/ 102212 w 2675763"/>
              <a:gd name="connsiteY581" fmla="*/ 1737265 h 2000535"/>
              <a:gd name="connsiteX582" fmla="*/ 114308 w 2675763"/>
              <a:gd name="connsiteY582" fmla="*/ 1722215 h 2000535"/>
              <a:gd name="connsiteX583" fmla="*/ 118690 w 2675763"/>
              <a:gd name="connsiteY583" fmla="*/ 1717072 h 2000535"/>
              <a:gd name="connsiteX584" fmla="*/ 119928 w 2675763"/>
              <a:gd name="connsiteY584" fmla="*/ 1723358 h 2000535"/>
              <a:gd name="connsiteX585" fmla="*/ 115356 w 2675763"/>
              <a:gd name="connsiteY585" fmla="*/ 1748409 h 2000535"/>
              <a:gd name="connsiteX586" fmla="*/ 118595 w 2675763"/>
              <a:gd name="connsiteY586" fmla="*/ 1753076 h 2000535"/>
              <a:gd name="connsiteX587" fmla="*/ 118595 w 2675763"/>
              <a:gd name="connsiteY587" fmla="*/ 1754600 h 2000535"/>
              <a:gd name="connsiteX588" fmla="*/ 147170 w 2675763"/>
              <a:gd name="connsiteY588" fmla="*/ 1982533 h 2000535"/>
              <a:gd name="connsiteX589" fmla="*/ 154789 w 2675763"/>
              <a:gd name="connsiteY589" fmla="*/ 1973580 h 2000535"/>
              <a:gd name="connsiteX590" fmla="*/ 123738 w 2675763"/>
              <a:gd name="connsiteY590" fmla="*/ 1754505 h 2000535"/>
              <a:gd name="connsiteX591" fmla="*/ 130215 w 2675763"/>
              <a:gd name="connsiteY591" fmla="*/ 1749076 h 2000535"/>
              <a:gd name="connsiteX592" fmla="*/ 132025 w 2675763"/>
              <a:gd name="connsiteY592" fmla="*/ 1718786 h 2000535"/>
              <a:gd name="connsiteX593" fmla="*/ 132025 w 2675763"/>
              <a:gd name="connsiteY593" fmla="*/ 1718310 h 2000535"/>
              <a:gd name="connsiteX594" fmla="*/ 137930 w 2675763"/>
              <a:gd name="connsiteY594" fmla="*/ 1726406 h 2000535"/>
              <a:gd name="connsiteX595" fmla="*/ 146693 w 2675763"/>
              <a:gd name="connsiteY595" fmla="*/ 1742599 h 2000535"/>
              <a:gd name="connsiteX596" fmla="*/ 140121 w 2675763"/>
              <a:gd name="connsiteY596" fmla="*/ 1723549 h 2000535"/>
              <a:gd name="connsiteX597" fmla="*/ 133930 w 2675763"/>
              <a:gd name="connsiteY597" fmla="*/ 1713071 h 2000535"/>
              <a:gd name="connsiteX598" fmla="*/ 133930 w 2675763"/>
              <a:gd name="connsiteY598" fmla="*/ 1711833 h 2000535"/>
              <a:gd name="connsiteX599" fmla="*/ 134406 w 2675763"/>
              <a:gd name="connsiteY599" fmla="*/ 1711833 h 2000535"/>
              <a:gd name="connsiteX600" fmla="*/ 134406 w 2675763"/>
              <a:gd name="connsiteY600" fmla="*/ 1711833 h 2000535"/>
              <a:gd name="connsiteX601" fmla="*/ 145169 w 2675763"/>
              <a:gd name="connsiteY601" fmla="*/ 1720406 h 2000535"/>
              <a:gd name="connsiteX602" fmla="*/ 158885 w 2675763"/>
              <a:gd name="connsiteY602" fmla="*/ 1736407 h 2000535"/>
              <a:gd name="connsiteX603" fmla="*/ 146312 w 2675763"/>
              <a:gd name="connsiteY603" fmla="*/ 1716310 h 2000535"/>
              <a:gd name="connsiteX604" fmla="*/ 136787 w 2675763"/>
              <a:gd name="connsiteY604" fmla="*/ 1706785 h 2000535"/>
              <a:gd name="connsiteX605" fmla="*/ 136787 w 2675763"/>
              <a:gd name="connsiteY605" fmla="*/ 1705928 h 2000535"/>
              <a:gd name="connsiteX606" fmla="*/ 148408 w 2675763"/>
              <a:gd name="connsiteY606" fmla="*/ 1712595 h 2000535"/>
              <a:gd name="connsiteX607" fmla="*/ 164029 w 2675763"/>
              <a:gd name="connsiteY607" fmla="*/ 1723835 h 2000535"/>
              <a:gd name="connsiteX608" fmla="*/ 164029 w 2675763"/>
              <a:gd name="connsiteY608" fmla="*/ 2000536 h 2000535"/>
              <a:gd name="connsiteX609" fmla="*/ 2528229 w 2675763"/>
              <a:gd name="connsiteY609" fmla="*/ 2000536 h 2000535"/>
              <a:gd name="connsiteX610" fmla="*/ 2528229 w 2675763"/>
              <a:gd name="connsiteY610" fmla="*/ 1854803 h 2000535"/>
              <a:gd name="connsiteX611" fmla="*/ 2527658 w 2675763"/>
              <a:gd name="connsiteY611" fmla="*/ 1854803 h 2000535"/>
              <a:gd name="connsiteX612" fmla="*/ 2527658 w 2675763"/>
              <a:gd name="connsiteY612" fmla="*/ 1702403 h 2000535"/>
              <a:gd name="connsiteX613" fmla="*/ 2505084 w 2675763"/>
              <a:gd name="connsiteY613" fmla="*/ 1675543 h 2000535"/>
              <a:gd name="connsiteX614" fmla="*/ 2516894 w 2675763"/>
              <a:gd name="connsiteY614" fmla="*/ 1670971 h 2000535"/>
              <a:gd name="connsiteX615" fmla="*/ 2515466 w 2675763"/>
              <a:gd name="connsiteY615" fmla="*/ 1672685 h 2000535"/>
              <a:gd name="connsiteX616" fmla="*/ 2517942 w 2675763"/>
              <a:gd name="connsiteY616" fmla="*/ 1670780 h 2000535"/>
              <a:gd name="connsiteX617" fmla="*/ 2522419 w 2675763"/>
              <a:gd name="connsiteY617" fmla="*/ 1670114 h 2000535"/>
              <a:gd name="connsiteX618" fmla="*/ 2524895 w 2675763"/>
              <a:gd name="connsiteY618" fmla="*/ 1670114 h 2000535"/>
              <a:gd name="connsiteX619" fmla="*/ 2518704 w 2675763"/>
              <a:gd name="connsiteY619" fmla="*/ 1678686 h 2000535"/>
              <a:gd name="connsiteX620" fmla="*/ 2528229 w 2675763"/>
              <a:gd name="connsiteY620" fmla="*/ 1670114 h 2000535"/>
              <a:gd name="connsiteX621" fmla="*/ 2530991 w 2675763"/>
              <a:gd name="connsiteY621" fmla="*/ 1670114 h 2000535"/>
              <a:gd name="connsiteX622" fmla="*/ 2520609 w 2675763"/>
              <a:gd name="connsiteY622" fmla="*/ 1683639 h 2000535"/>
              <a:gd name="connsiteX623" fmla="*/ 2534706 w 2675763"/>
              <a:gd name="connsiteY623" fmla="*/ 1670685 h 2000535"/>
              <a:gd name="connsiteX624" fmla="*/ 2536135 w 2675763"/>
              <a:gd name="connsiteY624" fmla="*/ 1670685 h 2000535"/>
              <a:gd name="connsiteX625" fmla="*/ 2532515 w 2675763"/>
              <a:gd name="connsiteY625" fmla="*/ 1674400 h 2000535"/>
              <a:gd name="connsiteX626" fmla="*/ 2521466 w 2675763"/>
              <a:gd name="connsiteY626" fmla="*/ 1688687 h 2000535"/>
              <a:gd name="connsiteX627" fmla="*/ 2537183 w 2675763"/>
              <a:gd name="connsiteY627" fmla="*/ 1674400 h 2000535"/>
              <a:gd name="connsiteX628" fmla="*/ 2540231 w 2675763"/>
              <a:gd name="connsiteY628" fmla="*/ 1672019 h 2000535"/>
              <a:gd name="connsiteX629" fmla="*/ 2541469 w 2675763"/>
              <a:gd name="connsiteY629" fmla="*/ 1672590 h 2000535"/>
              <a:gd name="connsiteX630" fmla="*/ 2533849 w 2675763"/>
              <a:gd name="connsiteY630" fmla="*/ 1680020 h 2000535"/>
              <a:gd name="connsiteX631" fmla="*/ 2522895 w 2675763"/>
              <a:gd name="connsiteY631" fmla="*/ 1694116 h 2000535"/>
              <a:gd name="connsiteX632" fmla="*/ 2538611 w 2675763"/>
              <a:gd name="connsiteY632" fmla="*/ 1679924 h 2000535"/>
              <a:gd name="connsiteX633" fmla="*/ 2545183 w 2675763"/>
              <a:gd name="connsiteY633" fmla="*/ 1674686 h 2000535"/>
              <a:gd name="connsiteX634" fmla="*/ 2545183 w 2675763"/>
              <a:gd name="connsiteY634" fmla="*/ 1674686 h 2000535"/>
              <a:gd name="connsiteX635" fmla="*/ 2535658 w 2675763"/>
              <a:gd name="connsiteY635" fmla="*/ 1682782 h 2000535"/>
              <a:gd name="connsiteX636" fmla="*/ 2526133 w 2675763"/>
              <a:gd name="connsiteY636" fmla="*/ 1695355 h 2000535"/>
              <a:gd name="connsiteX637" fmla="*/ 2537944 w 2675763"/>
              <a:gd name="connsiteY637" fmla="*/ 1685068 h 2000535"/>
              <a:gd name="connsiteX638" fmla="*/ 2548136 w 2675763"/>
              <a:gd name="connsiteY638" fmla="*/ 1677353 h 2000535"/>
              <a:gd name="connsiteX639" fmla="*/ 2537944 w 2675763"/>
              <a:gd name="connsiteY639" fmla="*/ 1687544 h 2000535"/>
              <a:gd name="connsiteX640" fmla="*/ 2529562 w 2675763"/>
              <a:gd name="connsiteY640" fmla="*/ 1699736 h 2000535"/>
              <a:gd name="connsiteX641" fmla="*/ 2543278 w 2675763"/>
              <a:gd name="connsiteY641" fmla="*/ 1686973 h 2000535"/>
              <a:gd name="connsiteX642" fmla="*/ 2551851 w 2675763"/>
              <a:gd name="connsiteY642" fmla="*/ 1680401 h 2000535"/>
              <a:gd name="connsiteX643" fmla="*/ 2553566 w 2675763"/>
              <a:gd name="connsiteY643" fmla="*/ 1682306 h 2000535"/>
              <a:gd name="connsiteX644" fmla="*/ 2548612 w 2675763"/>
              <a:gd name="connsiteY644" fmla="*/ 1685925 h 2000535"/>
              <a:gd name="connsiteX645" fmla="*/ 2535182 w 2675763"/>
              <a:gd name="connsiteY645" fmla="*/ 1705261 h 2000535"/>
              <a:gd name="connsiteX646" fmla="*/ 2548136 w 2675763"/>
              <a:gd name="connsiteY646" fmla="*/ 1692878 h 2000535"/>
              <a:gd name="connsiteX647" fmla="*/ 2556423 w 2675763"/>
              <a:gd name="connsiteY647" fmla="*/ 1686401 h 2000535"/>
              <a:gd name="connsiteX648" fmla="*/ 2556423 w 2675763"/>
              <a:gd name="connsiteY648" fmla="*/ 1687068 h 2000535"/>
              <a:gd name="connsiteX649" fmla="*/ 2549756 w 2675763"/>
              <a:gd name="connsiteY649" fmla="*/ 1695545 h 2000535"/>
              <a:gd name="connsiteX650" fmla="*/ 2542135 w 2675763"/>
              <a:gd name="connsiteY650" fmla="*/ 1712500 h 2000535"/>
              <a:gd name="connsiteX651" fmla="*/ 2551089 w 2675763"/>
              <a:gd name="connsiteY651" fmla="*/ 1698593 h 2000535"/>
              <a:gd name="connsiteX652" fmla="*/ 2558423 w 2675763"/>
              <a:gd name="connsiteY652" fmla="*/ 1690783 h 2000535"/>
              <a:gd name="connsiteX653" fmla="*/ 2558423 w 2675763"/>
              <a:gd name="connsiteY653" fmla="*/ 1690783 h 2000535"/>
              <a:gd name="connsiteX654" fmla="*/ 2558423 w 2675763"/>
              <a:gd name="connsiteY654" fmla="*/ 1690783 h 2000535"/>
              <a:gd name="connsiteX655" fmla="*/ 2558995 w 2675763"/>
              <a:gd name="connsiteY655" fmla="*/ 1691640 h 2000535"/>
              <a:gd name="connsiteX656" fmla="*/ 2555280 w 2675763"/>
              <a:gd name="connsiteY656" fmla="*/ 1700498 h 2000535"/>
              <a:gd name="connsiteX657" fmla="*/ 2552137 w 2675763"/>
              <a:gd name="connsiteY657" fmla="*/ 1715929 h 2000535"/>
              <a:gd name="connsiteX658" fmla="*/ 2557185 w 2675763"/>
              <a:gd name="connsiteY658" fmla="*/ 1702403 h 2000535"/>
              <a:gd name="connsiteX659" fmla="*/ 2560995 w 2675763"/>
              <a:gd name="connsiteY659" fmla="*/ 1695450 h 2000535"/>
              <a:gd name="connsiteX660" fmla="*/ 2560995 w 2675763"/>
              <a:gd name="connsiteY660" fmla="*/ 1695450 h 2000535"/>
              <a:gd name="connsiteX661" fmla="*/ 2565472 w 2675763"/>
              <a:gd name="connsiteY661" fmla="*/ 1718691 h 2000535"/>
              <a:gd name="connsiteX662" fmla="*/ 2570739 w 2675763"/>
              <a:gd name="connsiteY662" fmla="*/ 1722206 h 2000535"/>
              <a:gd name="connsiteX663" fmla="*/ 2571092 w 2675763"/>
              <a:gd name="connsiteY663" fmla="*/ 1722120 h 2000535"/>
              <a:gd name="connsiteX664" fmla="*/ 2565758 w 2675763"/>
              <a:gd name="connsiteY664" fmla="*/ 1937480 h 2000535"/>
              <a:gd name="connsiteX665" fmla="*/ 2572616 w 2675763"/>
              <a:gd name="connsiteY665" fmla="*/ 1943576 h 2000535"/>
              <a:gd name="connsiteX666" fmla="*/ 2574997 w 2675763"/>
              <a:gd name="connsiteY666" fmla="*/ 1721930 h 2000535"/>
              <a:gd name="connsiteX667" fmla="*/ 2574997 w 2675763"/>
              <a:gd name="connsiteY667" fmla="*/ 1720787 h 2000535"/>
              <a:gd name="connsiteX668" fmla="*/ 2576997 w 2675763"/>
              <a:gd name="connsiteY668" fmla="*/ 1716786 h 2000535"/>
              <a:gd name="connsiteX669" fmla="*/ 2570901 w 2675763"/>
              <a:gd name="connsiteY669" fmla="*/ 1697736 h 2000535"/>
              <a:gd name="connsiteX670" fmla="*/ 2570901 w 2675763"/>
              <a:gd name="connsiteY670" fmla="*/ 1692688 h 2000535"/>
              <a:gd name="connsiteX671" fmla="*/ 2574806 w 2675763"/>
              <a:gd name="connsiteY671" fmla="*/ 1696212 h 2000535"/>
              <a:gd name="connsiteX672" fmla="*/ 2585760 w 2675763"/>
              <a:gd name="connsiteY672" fmla="*/ 1706499 h 2000535"/>
              <a:gd name="connsiteX673" fmla="*/ 2576235 w 2675763"/>
              <a:gd name="connsiteY673" fmla="*/ 1694212 h 2000535"/>
              <a:gd name="connsiteX674" fmla="*/ 2571473 w 2675763"/>
              <a:gd name="connsiteY674" fmla="*/ 1689068 h 2000535"/>
              <a:gd name="connsiteX675" fmla="*/ 2571473 w 2675763"/>
              <a:gd name="connsiteY675" fmla="*/ 1686592 h 2000535"/>
              <a:gd name="connsiteX676" fmla="*/ 2579569 w 2675763"/>
              <a:gd name="connsiteY676" fmla="*/ 1690402 h 2000535"/>
              <a:gd name="connsiteX677" fmla="*/ 2593761 w 2675763"/>
              <a:gd name="connsiteY677" fmla="*/ 1697736 h 2000535"/>
              <a:gd name="connsiteX678" fmla="*/ 2579092 w 2675763"/>
              <a:gd name="connsiteY678" fmla="*/ 1687258 h 2000535"/>
              <a:gd name="connsiteX679" fmla="*/ 2571949 w 2675763"/>
              <a:gd name="connsiteY679" fmla="*/ 1683734 h 2000535"/>
              <a:gd name="connsiteX680" fmla="*/ 2572520 w 2675763"/>
              <a:gd name="connsiteY680" fmla="*/ 1681163 h 2000535"/>
              <a:gd name="connsiteX681" fmla="*/ 2579569 w 2675763"/>
              <a:gd name="connsiteY681" fmla="*/ 1682877 h 2000535"/>
              <a:gd name="connsiteX682" fmla="*/ 2595666 w 2675763"/>
              <a:gd name="connsiteY682" fmla="*/ 1687163 h 2000535"/>
              <a:gd name="connsiteX683" fmla="*/ 2578807 w 2675763"/>
              <a:gd name="connsiteY683" fmla="*/ 1679829 h 2000535"/>
              <a:gd name="connsiteX684" fmla="*/ 2573187 w 2675763"/>
              <a:gd name="connsiteY684" fmla="*/ 1678496 h 2000535"/>
              <a:gd name="connsiteX685" fmla="*/ 2573854 w 2675763"/>
              <a:gd name="connsiteY685" fmla="*/ 1676305 h 2000535"/>
              <a:gd name="connsiteX686" fmla="*/ 2579855 w 2675763"/>
              <a:gd name="connsiteY686" fmla="*/ 1677257 h 2000535"/>
              <a:gd name="connsiteX687" fmla="*/ 2585665 w 2675763"/>
              <a:gd name="connsiteY687" fmla="*/ 1678114 h 2000535"/>
              <a:gd name="connsiteX688" fmla="*/ 2586427 w 2675763"/>
              <a:gd name="connsiteY688" fmla="*/ 1679067 h 2000535"/>
              <a:gd name="connsiteX689" fmla="*/ 2586427 w 2675763"/>
              <a:gd name="connsiteY689" fmla="*/ 1678114 h 2000535"/>
              <a:gd name="connsiteX690" fmla="*/ 2591475 w 2675763"/>
              <a:gd name="connsiteY690" fmla="*/ 1678114 h 2000535"/>
              <a:gd name="connsiteX691" fmla="*/ 2592904 w 2675763"/>
              <a:gd name="connsiteY691" fmla="*/ 1680401 h 2000535"/>
              <a:gd name="connsiteX692" fmla="*/ 2592237 w 2675763"/>
              <a:gd name="connsiteY692" fmla="*/ 1678114 h 2000535"/>
              <a:gd name="connsiteX693" fmla="*/ 2597286 w 2675763"/>
              <a:gd name="connsiteY693" fmla="*/ 1678114 h 2000535"/>
              <a:gd name="connsiteX694" fmla="*/ 2591856 w 2675763"/>
              <a:gd name="connsiteY694" fmla="*/ 1676495 h 2000535"/>
              <a:gd name="connsiteX695" fmla="*/ 2590713 w 2675763"/>
              <a:gd name="connsiteY695" fmla="*/ 1671447 h 2000535"/>
              <a:gd name="connsiteX696" fmla="*/ 2596523 w 2675763"/>
              <a:gd name="connsiteY696" fmla="*/ 1671447 h 2000535"/>
              <a:gd name="connsiteX697" fmla="*/ 2601857 w 2675763"/>
              <a:gd name="connsiteY697" fmla="*/ 1680020 h 2000535"/>
              <a:gd name="connsiteX698" fmla="*/ 2597476 w 2675763"/>
              <a:gd name="connsiteY698" fmla="*/ 1665923 h 2000535"/>
              <a:gd name="connsiteX699" fmla="*/ 2598524 w 2675763"/>
              <a:gd name="connsiteY699" fmla="*/ 1665923 h 2000535"/>
              <a:gd name="connsiteX700" fmla="*/ 2597381 w 2675763"/>
              <a:gd name="connsiteY700" fmla="*/ 1665923 h 2000535"/>
              <a:gd name="connsiteX701" fmla="*/ 2596619 w 2675763"/>
              <a:gd name="connsiteY701" fmla="*/ 1662779 h 2000535"/>
              <a:gd name="connsiteX702" fmla="*/ 2600334 w 2675763"/>
              <a:gd name="connsiteY702" fmla="*/ 1662779 h 2000535"/>
              <a:gd name="connsiteX703" fmla="*/ 2596428 w 2675763"/>
              <a:gd name="connsiteY703" fmla="*/ 1662017 h 2000535"/>
              <a:gd name="connsiteX704" fmla="*/ 2595857 w 2675763"/>
              <a:gd name="connsiteY704" fmla="*/ 1658874 h 2000535"/>
              <a:gd name="connsiteX705" fmla="*/ 2598333 w 2675763"/>
              <a:gd name="connsiteY705" fmla="*/ 1658874 h 2000535"/>
              <a:gd name="connsiteX706" fmla="*/ 2609953 w 2675763"/>
              <a:gd name="connsiteY706" fmla="*/ 1681544 h 2000535"/>
              <a:gd name="connsiteX707" fmla="*/ 2603953 w 2675763"/>
              <a:gd name="connsiteY707" fmla="*/ 1659731 h 2000535"/>
              <a:gd name="connsiteX708" fmla="*/ 2605762 w 2675763"/>
              <a:gd name="connsiteY708" fmla="*/ 1660303 h 2000535"/>
              <a:gd name="connsiteX709" fmla="*/ 2616716 w 2675763"/>
              <a:gd name="connsiteY709" fmla="*/ 1681163 h 2000535"/>
              <a:gd name="connsiteX710" fmla="*/ 2612525 w 2675763"/>
              <a:gd name="connsiteY710" fmla="*/ 1663637 h 2000535"/>
              <a:gd name="connsiteX711" fmla="*/ 2615193 w 2675763"/>
              <a:gd name="connsiteY711" fmla="*/ 1665541 h 2000535"/>
              <a:gd name="connsiteX712" fmla="*/ 2625861 w 2675763"/>
              <a:gd name="connsiteY712" fmla="*/ 1689830 h 2000535"/>
              <a:gd name="connsiteX713" fmla="*/ 2620336 w 2675763"/>
              <a:gd name="connsiteY713" fmla="*/ 1670114 h 2000535"/>
              <a:gd name="connsiteX714" fmla="*/ 2635290 w 2675763"/>
              <a:gd name="connsiteY714" fmla="*/ 1689735 h 2000535"/>
              <a:gd name="connsiteX715" fmla="*/ 2618431 w 2675763"/>
              <a:gd name="connsiteY715" fmla="*/ 1665161 h 2000535"/>
              <a:gd name="connsiteX716" fmla="*/ 2618431 w 2675763"/>
              <a:gd name="connsiteY716" fmla="*/ 1665161 h 2000535"/>
              <a:gd name="connsiteX717" fmla="*/ 2642910 w 2675763"/>
              <a:gd name="connsiteY717" fmla="*/ 1680020 h 2000535"/>
              <a:gd name="connsiteX718" fmla="*/ 2616431 w 2675763"/>
              <a:gd name="connsiteY718" fmla="*/ 1660970 h 2000535"/>
              <a:gd name="connsiteX719" fmla="*/ 2616431 w 2675763"/>
              <a:gd name="connsiteY719" fmla="*/ 1660970 h 2000535"/>
              <a:gd name="connsiteX720" fmla="*/ 2651864 w 2675763"/>
              <a:gd name="connsiteY720" fmla="*/ 1676019 h 2000535"/>
              <a:gd name="connsiteX721" fmla="*/ 2614240 w 2675763"/>
              <a:gd name="connsiteY721" fmla="*/ 1658588 h 2000535"/>
              <a:gd name="connsiteX722" fmla="*/ 2650530 w 2675763"/>
              <a:gd name="connsiteY722" fmla="*/ 1666018 h 2000535"/>
              <a:gd name="connsiteX723" fmla="*/ 2612430 w 2675763"/>
              <a:gd name="connsiteY723" fmla="*/ 1656493 h 2000535"/>
              <a:gd name="connsiteX724" fmla="*/ 2648149 w 2675763"/>
              <a:gd name="connsiteY724" fmla="*/ 1657922 h 2000535"/>
              <a:gd name="connsiteX725" fmla="*/ 2610049 w 2675763"/>
              <a:gd name="connsiteY725" fmla="*/ 1654873 h 2000535"/>
              <a:gd name="connsiteX726" fmla="*/ 2644911 w 2675763"/>
              <a:gd name="connsiteY726" fmla="*/ 1649158 h 2000535"/>
              <a:gd name="connsiteX727" fmla="*/ 2603762 w 2675763"/>
              <a:gd name="connsiteY727" fmla="*/ 1653349 h 2000535"/>
              <a:gd name="connsiteX728" fmla="*/ 2644148 w 2675763"/>
              <a:gd name="connsiteY728" fmla="*/ 1643824 h 2000535"/>
              <a:gd name="connsiteX729" fmla="*/ 2597762 w 2675763"/>
              <a:gd name="connsiteY729" fmla="*/ 1652588 h 2000535"/>
              <a:gd name="connsiteX730" fmla="*/ 2641196 w 2675763"/>
              <a:gd name="connsiteY730" fmla="*/ 1632966 h 2000535"/>
              <a:gd name="connsiteX731" fmla="*/ 2593571 w 2675763"/>
              <a:gd name="connsiteY731" fmla="*/ 1653159 h 2000535"/>
              <a:gd name="connsiteX732" fmla="*/ 2593571 w 2675763"/>
              <a:gd name="connsiteY732" fmla="*/ 1653159 h 2000535"/>
              <a:gd name="connsiteX733" fmla="*/ 2637195 w 2675763"/>
              <a:gd name="connsiteY733" fmla="*/ 1627251 h 2000535"/>
              <a:gd name="connsiteX734" fmla="*/ 2590713 w 2675763"/>
              <a:gd name="connsiteY734" fmla="*/ 1652492 h 2000535"/>
              <a:gd name="connsiteX735" fmla="*/ 2590713 w 2675763"/>
              <a:gd name="connsiteY735" fmla="*/ 1652492 h 2000535"/>
              <a:gd name="connsiteX736" fmla="*/ 2629575 w 2675763"/>
              <a:gd name="connsiteY736" fmla="*/ 1617536 h 2000535"/>
              <a:gd name="connsiteX737" fmla="*/ 2590903 w 2675763"/>
              <a:gd name="connsiteY737" fmla="*/ 1648301 h 2000535"/>
              <a:gd name="connsiteX738" fmla="*/ 2590237 w 2675763"/>
              <a:gd name="connsiteY738" fmla="*/ 1648301 h 2000535"/>
              <a:gd name="connsiteX739" fmla="*/ 2621479 w 2675763"/>
              <a:gd name="connsiteY739" fmla="*/ 1611821 h 2000535"/>
              <a:gd name="connsiteX740" fmla="*/ 2589189 w 2675763"/>
              <a:gd name="connsiteY740" fmla="*/ 1642396 h 2000535"/>
              <a:gd name="connsiteX741" fmla="*/ 2587379 w 2675763"/>
              <a:gd name="connsiteY741" fmla="*/ 1642396 h 2000535"/>
              <a:gd name="connsiteX742" fmla="*/ 2601857 w 2675763"/>
              <a:gd name="connsiteY742" fmla="*/ 1619536 h 2000535"/>
              <a:gd name="connsiteX743" fmla="*/ 2670056 w 2675763"/>
              <a:gd name="connsiteY743" fmla="*/ 1613726 h 2000535"/>
              <a:gd name="connsiteX744" fmla="*/ 2645101 w 2675763"/>
              <a:gd name="connsiteY744" fmla="*/ 1602962 h 2000535"/>
              <a:gd name="connsiteX745" fmla="*/ 2670247 w 2675763"/>
              <a:gd name="connsiteY745" fmla="*/ 1604010 h 2000535"/>
              <a:gd name="connsiteX746" fmla="*/ 2671294 w 2675763"/>
              <a:gd name="connsiteY746" fmla="*/ 1604677 h 2000535"/>
              <a:gd name="connsiteX747" fmla="*/ 2671294 w 2675763"/>
              <a:gd name="connsiteY747" fmla="*/ 1604105 h 2000535"/>
              <a:gd name="connsiteX748" fmla="*/ 30107 w 2675763"/>
              <a:gd name="connsiteY748" fmla="*/ 1602296 h 2000535"/>
              <a:gd name="connsiteX749" fmla="*/ 43347 w 2675763"/>
              <a:gd name="connsiteY749" fmla="*/ 1608868 h 2000535"/>
              <a:gd name="connsiteX750" fmla="*/ 30107 w 2675763"/>
              <a:gd name="connsiteY750" fmla="*/ 1602296 h 2000535"/>
              <a:gd name="connsiteX751" fmla="*/ 257945 w 2675763"/>
              <a:gd name="connsiteY751" fmla="*/ 1036511 h 2000535"/>
              <a:gd name="connsiteX752" fmla="*/ 280615 w 2675763"/>
              <a:gd name="connsiteY752" fmla="*/ 1065086 h 2000535"/>
              <a:gd name="connsiteX753" fmla="*/ 278233 w 2675763"/>
              <a:gd name="connsiteY753" fmla="*/ 1083088 h 2000535"/>
              <a:gd name="connsiteX754" fmla="*/ 278233 w 2675763"/>
              <a:gd name="connsiteY754" fmla="*/ 1132237 h 2000535"/>
              <a:gd name="connsiteX755" fmla="*/ 237943 w 2675763"/>
              <a:gd name="connsiteY755" fmla="*/ 1132237 h 2000535"/>
              <a:gd name="connsiteX756" fmla="*/ 237943 w 2675763"/>
              <a:gd name="connsiteY756" fmla="*/ 1083088 h 2000535"/>
              <a:gd name="connsiteX757" fmla="*/ 235466 w 2675763"/>
              <a:gd name="connsiteY757" fmla="*/ 1065086 h 2000535"/>
              <a:gd name="connsiteX758" fmla="*/ 257850 w 2675763"/>
              <a:gd name="connsiteY758" fmla="*/ 1036511 h 2000535"/>
              <a:gd name="connsiteX759" fmla="*/ 257945 w 2675763"/>
              <a:gd name="connsiteY759" fmla="*/ 1158049 h 2000535"/>
              <a:gd name="connsiteX760" fmla="*/ 280615 w 2675763"/>
              <a:gd name="connsiteY760" fmla="*/ 1186624 h 2000535"/>
              <a:gd name="connsiteX761" fmla="*/ 278233 w 2675763"/>
              <a:gd name="connsiteY761" fmla="*/ 1204627 h 2000535"/>
              <a:gd name="connsiteX762" fmla="*/ 278233 w 2675763"/>
              <a:gd name="connsiteY762" fmla="*/ 1253776 h 2000535"/>
              <a:gd name="connsiteX763" fmla="*/ 237943 w 2675763"/>
              <a:gd name="connsiteY763" fmla="*/ 1253776 h 2000535"/>
              <a:gd name="connsiteX764" fmla="*/ 237943 w 2675763"/>
              <a:gd name="connsiteY764" fmla="*/ 1204627 h 2000535"/>
              <a:gd name="connsiteX765" fmla="*/ 235466 w 2675763"/>
              <a:gd name="connsiteY765" fmla="*/ 1186624 h 2000535"/>
              <a:gd name="connsiteX766" fmla="*/ 257850 w 2675763"/>
              <a:gd name="connsiteY766" fmla="*/ 1158049 h 2000535"/>
              <a:gd name="connsiteX767" fmla="*/ 126214 w 2675763"/>
              <a:gd name="connsiteY767" fmla="*/ 1667161 h 2000535"/>
              <a:gd name="connsiteX768" fmla="*/ 127643 w 2675763"/>
              <a:gd name="connsiteY768" fmla="*/ 1667161 h 2000535"/>
              <a:gd name="connsiteX769" fmla="*/ 131453 w 2675763"/>
              <a:gd name="connsiteY769" fmla="*/ 1668113 h 2000535"/>
              <a:gd name="connsiteX770" fmla="*/ 130977 w 2675763"/>
              <a:gd name="connsiteY770" fmla="*/ 1670495 h 2000535"/>
              <a:gd name="connsiteX771" fmla="*/ 128500 w 2675763"/>
              <a:gd name="connsiteY771" fmla="*/ 1670495 h 2000535"/>
              <a:gd name="connsiteX772" fmla="*/ 126214 w 2675763"/>
              <a:gd name="connsiteY772" fmla="*/ 1668971 h 2000535"/>
              <a:gd name="connsiteX773" fmla="*/ 126214 w 2675763"/>
              <a:gd name="connsiteY773" fmla="*/ 1667161 h 2000535"/>
              <a:gd name="connsiteX774" fmla="*/ 125357 w 2675763"/>
              <a:gd name="connsiteY774" fmla="*/ 1644682 h 2000535"/>
              <a:gd name="connsiteX775" fmla="*/ 126024 w 2675763"/>
              <a:gd name="connsiteY775" fmla="*/ 1644682 h 2000535"/>
              <a:gd name="connsiteX776" fmla="*/ 126024 w 2675763"/>
              <a:gd name="connsiteY776" fmla="*/ 1645253 h 2000535"/>
              <a:gd name="connsiteX777" fmla="*/ 125357 w 2675763"/>
              <a:gd name="connsiteY777" fmla="*/ 1645253 h 2000535"/>
              <a:gd name="connsiteX778" fmla="*/ 126500 w 2675763"/>
              <a:gd name="connsiteY778" fmla="*/ 1662303 h 2000535"/>
              <a:gd name="connsiteX779" fmla="*/ 126500 w 2675763"/>
              <a:gd name="connsiteY779" fmla="*/ 1660779 h 2000535"/>
              <a:gd name="connsiteX780" fmla="*/ 126500 w 2675763"/>
              <a:gd name="connsiteY780" fmla="*/ 1660779 h 2000535"/>
              <a:gd name="connsiteX781" fmla="*/ 128596 w 2675763"/>
              <a:gd name="connsiteY781" fmla="*/ 1660779 h 2000535"/>
              <a:gd name="connsiteX782" fmla="*/ 132406 w 2675763"/>
              <a:gd name="connsiteY782" fmla="*/ 1661827 h 2000535"/>
              <a:gd name="connsiteX783" fmla="*/ 131453 w 2675763"/>
              <a:gd name="connsiteY783" fmla="*/ 1666304 h 2000535"/>
              <a:gd name="connsiteX784" fmla="*/ 126500 w 2675763"/>
              <a:gd name="connsiteY784" fmla="*/ 1662398 h 2000535"/>
              <a:gd name="connsiteX785" fmla="*/ 141645 w 2675763"/>
              <a:gd name="connsiteY785" fmla="*/ 1657922 h 2000535"/>
              <a:gd name="connsiteX786" fmla="*/ 141645 w 2675763"/>
              <a:gd name="connsiteY786" fmla="*/ 1657922 h 2000535"/>
              <a:gd name="connsiteX787" fmla="*/ 141645 w 2675763"/>
              <a:gd name="connsiteY787" fmla="*/ 1658683 h 2000535"/>
              <a:gd name="connsiteX788" fmla="*/ 140026 w 2675763"/>
              <a:gd name="connsiteY788" fmla="*/ 1659541 h 2000535"/>
              <a:gd name="connsiteX789" fmla="*/ 138406 w 2675763"/>
              <a:gd name="connsiteY789" fmla="*/ 1658303 h 2000535"/>
              <a:gd name="connsiteX790" fmla="*/ 140502 w 2675763"/>
              <a:gd name="connsiteY790" fmla="*/ 1657731 h 2000535"/>
              <a:gd name="connsiteX791" fmla="*/ 141645 w 2675763"/>
              <a:gd name="connsiteY791" fmla="*/ 1654016 h 2000535"/>
              <a:gd name="connsiteX792" fmla="*/ 142121 w 2675763"/>
              <a:gd name="connsiteY792" fmla="*/ 1654016 h 2000535"/>
              <a:gd name="connsiteX793" fmla="*/ 142121 w 2675763"/>
              <a:gd name="connsiteY793" fmla="*/ 1654683 h 2000535"/>
              <a:gd name="connsiteX794" fmla="*/ 142121 w 2675763"/>
              <a:gd name="connsiteY794" fmla="*/ 1654683 h 2000535"/>
              <a:gd name="connsiteX795" fmla="*/ 165077 w 2675763"/>
              <a:gd name="connsiteY795" fmla="*/ 1662970 h 2000535"/>
              <a:gd name="connsiteX796" fmla="*/ 163457 w 2675763"/>
              <a:gd name="connsiteY796" fmla="*/ 1664970 h 2000535"/>
              <a:gd name="connsiteX797" fmla="*/ 162219 w 2675763"/>
              <a:gd name="connsiteY797" fmla="*/ 1664113 h 2000535"/>
              <a:gd name="connsiteX798" fmla="*/ 160981 w 2675763"/>
              <a:gd name="connsiteY798" fmla="*/ 1594866 h 2000535"/>
              <a:gd name="connsiteX799" fmla="*/ 164696 w 2675763"/>
              <a:gd name="connsiteY799" fmla="*/ 1597628 h 2000535"/>
              <a:gd name="connsiteX800" fmla="*/ 164696 w 2675763"/>
              <a:gd name="connsiteY800" fmla="*/ 1605915 h 2000535"/>
              <a:gd name="connsiteX801" fmla="*/ 160600 w 2675763"/>
              <a:gd name="connsiteY801" fmla="*/ 1594961 h 2000535"/>
              <a:gd name="connsiteX802" fmla="*/ 166600 w 2675763"/>
              <a:gd name="connsiteY802" fmla="*/ 1663160 h 2000535"/>
              <a:gd name="connsiteX803" fmla="*/ 176125 w 2675763"/>
              <a:gd name="connsiteY803" fmla="*/ 1668304 h 2000535"/>
              <a:gd name="connsiteX804" fmla="*/ 175363 w 2675763"/>
              <a:gd name="connsiteY804" fmla="*/ 1673828 h 2000535"/>
              <a:gd name="connsiteX805" fmla="*/ 165838 w 2675763"/>
              <a:gd name="connsiteY805" fmla="*/ 1666399 h 2000535"/>
              <a:gd name="connsiteX806" fmla="*/ 164410 w 2675763"/>
              <a:gd name="connsiteY806" fmla="*/ 1665446 h 2000535"/>
              <a:gd name="connsiteX807" fmla="*/ 166220 w 2675763"/>
              <a:gd name="connsiteY807" fmla="*/ 1663256 h 2000535"/>
              <a:gd name="connsiteX808" fmla="*/ 169077 w 2675763"/>
              <a:gd name="connsiteY808" fmla="*/ 1629823 h 2000535"/>
              <a:gd name="connsiteX809" fmla="*/ 171839 w 2675763"/>
              <a:gd name="connsiteY809" fmla="*/ 1622203 h 2000535"/>
              <a:gd name="connsiteX810" fmla="*/ 189270 w 2675763"/>
              <a:gd name="connsiteY810" fmla="*/ 1611916 h 2000535"/>
              <a:gd name="connsiteX811" fmla="*/ 189270 w 2675763"/>
              <a:gd name="connsiteY811" fmla="*/ 1618869 h 2000535"/>
              <a:gd name="connsiteX812" fmla="*/ 171839 w 2675763"/>
              <a:gd name="connsiteY812" fmla="*/ 1632776 h 2000535"/>
              <a:gd name="connsiteX813" fmla="*/ 167744 w 2675763"/>
              <a:gd name="connsiteY813" fmla="*/ 1638967 h 2000535"/>
              <a:gd name="connsiteX814" fmla="*/ 167744 w 2675763"/>
              <a:gd name="connsiteY814" fmla="*/ 1635919 h 2000535"/>
              <a:gd name="connsiteX815" fmla="*/ 181269 w 2675763"/>
              <a:gd name="connsiteY815" fmla="*/ 1620107 h 2000535"/>
              <a:gd name="connsiteX816" fmla="*/ 168696 w 2675763"/>
              <a:gd name="connsiteY816" fmla="*/ 1629918 h 2000535"/>
              <a:gd name="connsiteX817" fmla="*/ 172030 w 2675763"/>
              <a:gd name="connsiteY817" fmla="*/ 1577626 h 2000535"/>
              <a:gd name="connsiteX818" fmla="*/ 172506 w 2675763"/>
              <a:gd name="connsiteY818" fmla="*/ 1576292 h 2000535"/>
              <a:gd name="connsiteX819" fmla="*/ 177554 w 2675763"/>
              <a:gd name="connsiteY819" fmla="*/ 1577816 h 2000535"/>
              <a:gd name="connsiteX820" fmla="*/ 176411 w 2675763"/>
              <a:gd name="connsiteY820" fmla="*/ 1579721 h 2000535"/>
              <a:gd name="connsiteX821" fmla="*/ 175935 w 2675763"/>
              <a:gd name="connsiteY821" fmla="*/ 1598390 h 2000535"/>
              <a:gd name="connsiteX822" fmla="*/ 175935 w 2675763"/>
              <a:gd name="connsiteY822" fmla="*/ 1601057 h 2000535"/>
              <a:gd name="connsiteX823" fmla="*/ 175935 w 2675763"/>
              <a:gd name="connsiteY823" fmla="*/ 1598200 h 2000535"/>
              <a:gd name="connsiteX824" fmla="*/ 174982 w 2675763"/>
              <a:gd name="connsiteY824" fmla="*/ 1582483 h 2000535"/>
              <a:gd name="connsiteX825" fmla="*/ 173839 w 2675763"/>
              <a:gd name="connsiteY825" fmla="*/ 1585055 h 2000535"/>
              <a:gd name="connsiteX826" fmla="*/ 170506 w 2675763"/>
              <a:gd name="connsiteY826" fmla="*/ 1582864 h 2000535"/>
              <a:gd name="connsiteX827" fmla="*/ 171077 w 2675763"/>
              <a:gd name="connsiteY827" fmla="*/ 1580769 h 2000535"/>
              <a:gd name="connsiteX828" fmla="*/ 174602 w 2675763"/>
              <a:gd name="connsiteY828" fmla="*/ 1582579 h 2000535"/>
              <a:gd name="connsiteX829" fmla="*/ 189270 w 2675763"/>
              <a:gd name="connsiteY829" fmla="*/ 1570291 h 2000535"/>
              <a:gd name="connsiteX830" fmla="*/ 187651 w 2675763"/>
              <a:gd name="connsiteY830" fmla="*/ 1570291 h 2000535"/>
              <a:gd name="connsiteX831" fmla="*/ 189270 w 2675763"/>
              <a:gd name="connsiteY831" fmla="*/ 1568482 h 2000535"/>
              <a:gd name="connsiteX832" fmla="*/ 189270 w 2675763"/>
              <a:gd name="connsiteY832" fmla="*/ 1573244 h 2000535"/>
              <a:gd name="connsiteX833" fmla="*/ 189270 w 2675763"/>
              <a:gd name="connsiteY833" fmla="*/ 1573244 h 2000535"/>
              <a:gd name="connsiteX834" fmla="*/ 185365 w 2675763"/>
              <a:gd name="connsiteY834" fmla="*/ 1577435 h 2000535"/>
              <a:gd name="connsiteX835" fmla="*/ 182888 w 2675763"/>
              <a:gd name="connsiteY835" fmla="*/ 1576388 h 2000535"/>
              <a:gd name="connsiteX836" fmla="*/ 185555 w 2675763"/>
              <a:gd name="connsiteY836" fmla="*/ 1572387 h 2000535"/>
              <a:gd name="connsiteX837" fmla="*/ 184507 w 2675763"/>
              <a:gd name="connsiteY837" fmla="*/ 1569244 h 2000535"/>
              <a:gd name="connsiteX838" fmla="*/ 176125 w 2675763"/>
              <a:gd name="connsiteY838" fmla="*/ 1568291 h 2000535"/>
              <a:gd name="connsiteX839" fmla="*/ 176697 w 2675763"/>
              <a:gd name="connsiteY839" fmla="*/ 1567244 h 2000535"/>
              <a:gd name="connsiteX840" fmla="*/ 187079 w 2675763"/>
              <a:gd name="connsiteY840" fmla="*/ 1567244 h 2000535"/>
              <a:gd name="connsiteX841" fmla="*/ 181745 w 2675763"/>
              <a:gd name="connsiteY841" fmla="*/ 1572197 h 2000535"/>
              <a:gd name="connsiteX842" fmla="*/ 179269 w 2675763"/>
              <a:gd name="connsiteY842" fmla="*/ 1575245 h 2000535"/>
              <a:gd name="connsiteX843" fmla="*/ 173554 w 2675763"/>
              <a:gd name="connsiteY843" fmla="*/ 1573530 h 2000535"/>
              <a:gd name="connsiteX844" fmla="*/ 174316 w 2675763"/>
              <a:gd name="connsiteY844" fmla="*/ 1571911 h 2000535"/>
              <a:gd name="connsiteX845" fmla="*/ 181364 w 2675763"/>
              <a:gd name="connsiteY845" fmla="*/ 1571911 h 2000535"/>
              <a:gd name="connsiteX846" fmla="*/ 177173 w 2675763"/>
              <a:gd name="connsiteY846" fmla="*/ 1590008 h 2000535"/>
              <a:gd name="connsiteX847" fmla="*/ 178030 w 2675763"/>
              <a:gd name="connsiteY847" fmla="*/ 1590580 h 2000535"/>
              <a:gd name="connsiteX848" fmla="*/ 176316 w 2675763"/>
              <a:gd name="connsiteY848" fmla="*/ 1596295 h 2000535"/>
              <a:gd name="connsiteX849" fmla="*/ 176316 w 2675763"/>
              <a:gd name="connsiteY849" fmla="*/ 1596295 h 2000535"/>
              <a:gd name="connsiteX850" fmla="*/ 176792 w 2675763"/>
              <a:gd name="connsiteY850" fmla="*/ 1590104 h 2000535"/>
              <a:gd name="connsiteX851" fmla="*/ 177745 w 2675763"/>
              <a:gd name="connsiteY851" fmla="*/ 1587913 h 2000535"/>
              <a:gd name="connsiteX852" fmla="*/ 178888 w 2675763"/>
              <a:gd name="connsiteY852" fmla="*/ 1584579 h 2000535"/>
              <a:gd name="connsiteX853" fmla="*/ 180316 w 2675763"/>
              <a:gd name="connsiteY853" fmla="*/ 1585341 h 2000535"/>
              <a:gd name="connsiteX854" fmla="*/ 178792 w 2675763"/>
              <a:gd name="connsiteY854" fmla="*/ 1588675 h 2000535"/>
              <a:gd name="connsiteX855" fmla="*/ 180126 w 2675763"/>
              <a:gd name="connsiteY855" fmla="*/ 1581817 h 2000535"/>
              <a:gd name="connsiteX856" fmla="*/ 181460 w 2675763"/>
              <a:gd name="connsiteY856" fmla="*/ 1579150 h 2000535"/>
              <a:gd name="connsiteX857" fmla="*/ 183555 w 2675763"/>
              <a:gd name="connsiteY857" fmla="*/ 1580007 h 2000535"/>
              <a:gd name="connsiteX858" fmla="*/ 181745 w 2675763"/>
              <a:gd name="connsiteY858" fmla="*/ 1582864 h 2000535"/>
              <a:gd name="connsiteX859" fmla="*/ 183079 w 2675763"/>
              <a:gd name="connsiteY859" fmla="*/ 1594295 h 2000535"/>
              <a:gd name="connsiteX860" fmla="*/ 183936 w 2675763"/>
              <a:gd name="connsiteY860" fmla="*/ 1594961 h 2000535"/>
              <a:gd name="connsiteX861" fmla="*/ 180888 w 2675763"/>
              <a:gd name="connsiteY861" fmla="*/ 1599057 h 2000535"/>
              <a:gd name="connsiteX862" fmla="*/ 182507 w 2675763"/>
              <a:gd name="connsiteY862" fmla="*/ 1594390 h 2000535"/>
              <a:gd name="connsiteX863" fmla="*/ 183650 w 2675763"/>
              <a:gd name="connsiteY863" fmla="*/ 1592771 h 2000535"/>
              <a:gd name="connsiteX864" fmla="*/ 185460 w 2675763"/>
              <a:gd name="connsiteY864" fmla="*/ 1588580 h 2000535"/>
              <a:gd name="connsiteX865" fmla="*/ 187460 w 2675763"/>
              <a:gd name="connsiteY865" fmla="*/ 1589913 h 2000535"/>
              <a:gd name="connsiteX866" fmla="*/ 184793 w 2675763"/>
              <a:gd name="connsiteY866" fmla="*/ 1593818 h 2000535"/>
              <a:gd name="connsiteX867" fmla="*/ 186603 w 2675763"/>
              <a:gd name="connsiteY867" fmla="*/ 1586198 h 2000535"/>
              <a:gd name="connsiteX868" fmla="*/ 188603 w 2675763"/>
              <a:gd name="connsiteY868" fmla="*/ 1582293 h 2000535"/>
              <a:gd name="connsiteX869" fmla="*/ 189270 w 2675763"/>
              <a:gd name="connsiteY869" fmla="*/ 1582293 h 2000535"/>
              <a:gd name="connsiteX870" fmla="*/ 189270 w 2675763"/>
              <a:gd name="connsiteY870" fmla="*/ 1587246 h 2000535"/>
              <a:gd name="connsiteX871" fmla="*/ 189270 w 2675763"/>
              <a:gd name="connsiteY871" fmla="*/ 1587246 h 2000535"/>
              <a:gd name="connsiteX872" fmla="*/ 189270 w 2675763"/>
              <a:gd name="connsiteY872" fmla="*/ 1630108 h 2000535"/>
              <a:gd name="connsiteX873" fmla="*/ 182317 w 2675763"/>
              <a:gd name="connsiteY873" fmla="*/ 1634299 h 2000535"/>
              <a:gd name="connsiteX874" fmla="*/ 189270 w 2675763"/>
              <a:gd name="connsiteY874" fmla="*/ 1628013 h 2000535"/>
              <a:gd name="connsiteX875" fmla="*/ 189270 w 2675763"/>
              <a:gd name="connsiteY875" fmla="*/ 1637919 h 2000535"/>
              <a:gd name="connsiteX876" fmla="*/ 189270 w 2675763"/>
              <a:gd name="connsiteY876" fmla="*/ 1638586 h 2000535"/>
              <a:gd name="connsiteX877" fmla="*/ 187937 w 2675763"/>
              <a:gd name="connsiteY877" fmla="*/ 1639253 h 2000535"/>
              <a:gd name="connsiteX878" fmla="*/ 188889 w 2675763"/>
              <a:gd name="connsiteY878" fmla="*/ 1638014 h 2000535"/>
              <a:gd name="connsiteX879" fmla="*/ 187174 w 2675763"/>
              <a:gd name="connsiteY879" fmla="*/ 1561719 h 2000535"/>
              <a:gd name="connsiteX880" fmla="*/ 189270 w 2675763"/>
              <a:gd name="connsiteY880" fmla="*/ 1559719 h 2000535"/>
              <a:gd name="connsiteX881" fmla="*/ 189270 w 2675763"/>
              <a:gd name="connsiteY881" fmla="*/ 1560671 h 2000535"/>
              <a:gd name="connsiteX882" fmla="*/ 186794 w 2675763"/>
              <a:gd name="connsiteY882" fmla="*/ 1562386 h 2000535"/>
              <a:gd name="connsiteX883" fmla="*/ 181745 w 2675763"/>
              <a:gd name="connsiteY883" fmla="*/ 1560576 h 2000535"/>
              <a:gd name="connsiteX884" fmla="*/ 189270 w 2675763"/>
              <a:gd name="connsiteY884" fmla="*/ 1552575 h 2000535"/>
              <a:gd name="connsiteX885" fmla="*/ 189270 w 2675763"/>
              <a:gd name="connsiteY885" fmla="*/ 1554289 h 2000535"/>
              <a:gd name="connsiteX886" fmla="*/ 181364 w 2675763"/>
              <a:gd name="connsiteY886" fmla="*/ 1560862 h 2000535"/>
              <a:gd name="connsiteX887" fmla="*/ 175745 w 2675763"/>
              <a:gd name="connsiteY887" fmla="*/ 1559528 h 2000535"/>
              <a:gd name="connsiteX888" fmla="*/ 189270 w 2675763"/>
              <a:gd name="connsiteY888" fmla="*/ 1544479 h 2000535"/>
              <a:gd name="connsiteX889" fmla="*/ 189270 w 2675763"/>
              <a:gd name="connsiteY889" fmla="*/ 1547146 h 2000535"/>
              <a:gd name="connsiteX890" fmla="*/ 175363 w 2675763"/>
              <a:gd name="connsiteY890" fmla="*/ 1559814 h 2000535"/>
              <a:gd name="connsiteX891" fmla="*/ 176602 w 2675763"/>
              <a:gd name="connsiteY891" fmla="*/ 1567053 h 2000535"/>
              <a:gd name="connsiteX892" fmla="*/ 175459 w 2675763"/>
              <a:gd name="connsiteY892" fmla="*/ 1568006 h 2000535"/>
              <a:gd name="connsiteX893" fmla="*/ 172982 w 2675763"/>
              <a:gd name="connsiteY893" fmla="*/ 1568006 h 2000535"/>
              <a:gd name="connsiteX894" fmla="*/ 171554 w 2675763"/>
              <a:gd name="connsiteY894" fmla="*/ 1568006 h 2000535"/>
              <a:gd name="connsiteX895" fmla="*/ 176221 w 2675763"/>
              <a:gd name="connsiteY895" fmla="*/ 1567339 h 2000535"/>
              <a:gd name="connsiteX896" fmla="*/ 172030 w 2675763"/>
              <a:gd name="connsiteY896" fmla="*/ 1571815 h 2000535"/>
              <a:gd name="connsiteX897" fmla="*/ 171268 w 2675763"/>
              <a:gd name="connsiteY897" fmla="*/ 1572863 h 2000535"/>
              <a:gd name="connsiteX898" fmla="*/ 166981 w 2675763"/>
              <a:gd name="connsiteY898" fmla="*/ 1572101 h 2000535"/>
              <a:gd name="connsiteX899" fmla="*/ 172982 w 2675763"/>
              <a:gd name="connsiteY899" fmla="*/ 1587246 h 2000535"/>
              <a:gd name="connsiteX900" fmla="*/ 171649 w 2675763"/>
              <a:gd name="connsiteY900" fmla="*/ 1591723 h 2000535"/>
              <a:gd name="connsiteX901" fmla="*/ 169458 w 2675763"/>
              <a:gd name="connsiteY901" fmla="*/ 1590008 h 2000535"/>
              <a:gd name="connsiteX902" fmla="*/ 170029 w 2675763"/>
              <a:gd name="connsiteY902" fmla="*/ 1585722 h 2000535"/>
              <a:gd name="connsiteX903" fmla="*/ 171077 w 2675763"/>
              <a:gd name="connsiteY903" fmla="*/ 1594295 h 2000535"/>
              <a:gd name="connsiteX904" fmla="*/ 170125 w 2675763"/>
              <a:gd name="connsiteY904" fmla="*/ 1599819 h 2000535"/>
              <a:gd name="connsiteX905" fmla="*/ 169363 w 2675763"/>
              <a:gd name="connsiteY905" fmla="*/ 1598771 h 2000535"/>
              <a:gd name="connsiteX906" fmla="*/ 169363 w 2675763"/>
              <a:gd name="connsiteY906" fmla="*/ 1592961 h 2000535"/>
              <a:gd name="connsiteX907" fmla="*/ 169934 w 2675763"/>
              <a:gd name="connsiteY907" fmla="*/ 1602105 h 2000535"/>
              <a:gd name="connsiteX908" fmla="*/ 169934 w 2675763"/>
              <a:gd name="connsiteY908" fmla="*/ 1604486 h 2000535"/>
              <a:gd name="connsiteX909" fmla="*/ 169934 w 2675763"/>
              <a:gd name="connsiteY909" fmla="*/ 1601724 h 2000535"/>
              <a:gd name="connsiteX910" fmla="*/ 168982 w 2675763"/>
              <a:gd name="connsiteY910" fmla="*/ 1661446 h 2000535"/>
              <a:gd name="connsiteX911" fmla="*/ 176506 w 2675763"/>
              <a:gd name="connsiteY911" fmla="*/ 1659636 h 2000535"/>
              <a:gd name="connsiteX912" fmla="*/ 176030 w 2675763"/>
              <a:gd name="connsiteY912" fmla="*/ 1666875 h 2000535"/>
              <a:gd name="connsiteX913" fmla="*/ 168601 w 2675763"/>
              <a:gd name="connsiteY913" fmla="*/ 1661731 h 2000535"/>
              <a:gd name="connsiteX914" fmla="*/ 175363 w 2675763"/>
              <a:gd name="connsiteY914" fmla="*/ 1638205 h 2000535"/>
              <a:gd name="connsiteX915" fmla="*/ 189270 w 2675763"/>
              <a:gd name="connsiteY915" fmla="*/ 1622774 h 2000535"/>
              <a:gd name="connsiteX916" fmla="*/ 189270 w 2675763"/>
              <a:gd name="connsiteY916" fmla="*/ 1625156 h 2000535"/>
              <a:gd name="connsiteX917" fmla="*/ 174982 w 2675763"/>
              <a:gd name="connsiteY917" fmla="*/ 1638586 h 2000535"/>
              <a:gd name="connsiteX918" fmla="*/ 184031 w 2675763"/>
              <a:gd name="connsiteY918" fmla="*/ 1661827 h 2000535"/>
              <a:gd name="connsiteX919" fmla="*/ 183174 w 2675763"/>
              <a:gd name="connsiteY919" fmla="*/ 1674019 h 2000535"/>
              <a:gd name="connsiteX920" fmla="*/ 181555 w 2675763"/>
              <a:gd name="connsiteY920" fmla="*/ 1676972 h 2000535"/>
              <a:gd name="connsiteX921" fmla="*/ 181555 w 2675763"/>
              <a:gd name="connsiteY921" fmla="*/ 1676972 h 2000535"/>
              <a:gd name="connsiteX922" fmla="*/ 183650 w 2675763"/>
              <a:gd name="connsiteY922" fmla="*/ 1662113 h 2000535"/>
              <a:gd name="connsiteX923" fmla="*/ 188603 w 2675763"/>
              <a:gd name="connsiteY923" fmla="*/ 1658017 h 2000535"/>
              <a:gd name="connsiteX924" fmla="*/ 189270 w 2675763"/>
              <a:gd name="connsiteY924" fmla="*/ 1658017 h 2000535"/>
              <a:gd name="connsiteX925" fmla="*/ 189270 w 2675763"/>
              <a:gd name="connsiteY925" fmla="*/ 1658683 h 2000535"/>
              <a:gd name="connsiteX926" fmla="*/ 267375 w 2675763"/>
              <a:gd name="connsiteY926" fmla="*/ 1457611 h 2000535"/>
              <a:gd name="connsiteX927" fmla="*/ 266422 w 2675763"/>
              <a:gd name="connsiteY927" fmla="*/ 1482566 h 2000535"/>
              <a:gd name="connsiteX928" fmla="*/ 266422 w 2675763"/>
              <a:gd name="connsiteY928" fmla="*/ 1550480 h 2000535"/>
              <a:gd name="connsiteX929" fmla="*/ 249658 w 2675763"/>
              <a:gd name="connsiteY929" fmla="*/ 1550480 h 2000535"/>
              <a:gd name="connsiteX930" fmla="*/ 249658 w 2675763"/>
              <a:gd name="connsiteY930" fmla="*/ 1482566 h 2000535"/>
              <a:gd name="connsiteX931" fmla="*/ 248611 w 2675763"/>
              <a:gd name="connsiteY931" fmla="*/ 1457611 h 2000535"/>
              <a:gd name="connsiteX932" fmla="*/ 258136 w 2675763"/>
              <a:gd name="connsiteY932" fmla="*/ 1417701 h 2000535"/>
              <a:gd name="connsiteX933" fmla="*/ 267375 w 2675763"/>
              <a:gd name="connsiteY933" fmla="*/ 1457611 h 2000535"/>
              <a:gd name="connsiteX934" fmla="*/ 202319 w 2675763"/>
              <a:gd name="connsiteY934" fmla="*/ 1550480 h 2000535"/>
              <a:gd name="connsiteX935" fmla="*/ 215273 w 2675763"/>
              <a:gd name="connsiteY935" fmla="*/ 1545812 h 2000535"/>
              <a:gd name="connsiteX936" fmla="*/ 215273 w 2675763"/>
              <a:gd name="connsiteY936" fmla="*/ 1550480 h 2000535"/>
              <a:gd name="connsiteX937" fmla="*/ 198509 w 2675763"/>
              <a:gd name="connsiteY937" fmla="*/ 1548574 h 2000535"/>
              <a:gd name="connsiteX938" fmla="*/ 198509 w 2675763"/>
              <a:gd name="connsiteY938" fmla="*/ 1544955 h 2000535"/>
              <a:gd name="connsiteX939" fmla="*/ 215273 w 2675763"/>
              <a:gd name="connsiteY939" fmla="*/ 1536287 h 2000535"/>
              <a:gd name="connsiteX940" fmla="*/ 215273 w 2675763"/>
              <a:gd name="connsiteY940" fmla="*/ 1544288 h 2000535"/>
              <a:gd name="connsiteX941" fmla="*/ 198509 w 2675763"/>
              <a:gd name="connsiteY941" fmla="*/ 1548574 h 2000535"/>
              <a:gd name="connsiteX942" fmla="*/ 198509 w 2675763"/>
              <a:gd name="connsiteY942" fmla="*/ 1540955 h 2000535"/>
              <a:gd name="connsiteX943" fmla="*/ 198509 w 2675763"/>
              <a:gd name="connsiteY943" fmla="*/ 1536192 h 2000535"/>
              <a:gd name="connsiteX944" fmla="*/ 215273 w 2675763"/>
              <a:gd name="connsiteY944" fmla="*/ 1524953 h 2000535"/>
              <a:gd name="connsiteX945" fmla="*/ 215273 w 2675763"/>
              <a:gd name="connsiteY945" fmla="*/ 1535239 h 2000535"/>
              <a:gd name="connsiteX946" fmla="*/ 198509 w 2675763"/>
              <a:gd name="connsiteY946" fmla="*/ 1540955 h 2000535"/>
              <a:gd name="connsiteX947" fmla="*/ 215273 w 2675763"/>
              <a:gd name="connsiteY947" fmla="*/ 1524762 h 2000535"/>
              <a:gd name="connsiteX948" fmla="*/ 198509 w 2675763"/>
              <a:gd name="connsiteY948" fmla="*/ 1532191 h 2000535"/>
              <a:gd name="connsiteX949" fmla="*/ 198509 w 2675763"/>
              <a:gd name="connsiteY949" fmla="*/ 1522000 h 2000535"/>
              <a:gd name="connsiteX950" fmla="*/ 215273 w 2675763"/>
              <a:gd name="connsiteY950" fmla="*/ 1507617 h 2000535"/>
              <a:gd name="connsiteX951" fmla="*/ 188889 w 2675763"/>
              <a:gd name="connsiteY951" fmla="*/ 1539716 h 2000535"/>
              <a:gd name="connsiteX952" fmla="*/ 171458 w 2675763"/>
              <a:gd name="connsiteY952" fmla="*/ 1557814 h 2000535"/>
              <a:gd name="connsiteX953" fmla="*/ 188889 w 2675763"/>
              <a:gd name="connsiteY953" fmla="*/ 1533430 h 2000535"/>
              <a:gd name="connsiteX954" fmla="*/ 188889 w 2675763"/>
              <a:gd name="connsiteY954" fmla="*/ 1528667 h 2000535"/>
              <a:gd name="connsiteX955" fmla="*/ 167267 w 2675763"/>
              <a:gd name="connsiteY955" fmla="*/ 1556671 h 2000535"/>
              <a:gd name="connsiteX956" fmla="*/ 188889 w 2675763"/>
              <a:gd name="connsiteY956" fmla="*/ 1524095 h 2000535"/>
              <a:gd name="connsiteX957" fmla="*/ 188889 w 2675763"/>
              <a:gd name="connsiteY957" fmla="*/ 1519142 h 2000535"/>
              <a:gd name="connsiteX958" fmla="*/ 163362 w 2675763"/>
              <a:gd name="connsiteY958" fmla="*/ 1554861 h 2000535"/>
              <a:gd name="connsiteX959" fmla="*/ 188889 w 2675763"/>
              <a:gd name="connsiteY959" fmla="*/ 1510379 h 2000535"/>
              <a:gd name="connsiteX960" fmla="*/ 169363 w 2675763"/>
              <a:gd name="connsiteY960" fmla="*/ 1576292 h 2000535"/>
              <a:gd name="connsiteX961" fmla="*/ 168887 w 2675763"/>
              <a:gd name="connsiteY961" fmla="*/ 1577149 h 2000535"/>
              <a:gd name="connsiteX962" fmla="*/ 163267 w 2675763"/>
              <a:gd name="connsiteY962" fmla="*/ 1575149 h 2000535"/>
              <a:gd name="connsiteX963" fmla="*/ 163267 w 2675763"/>
              <a:gd name="connsiteY963" fmla="*/ 1575149 h 2000535"/>
              <a:gd name="connsiteX964" fmla="*/ 169363 w 2675763"/>
              <a:gd name="connsiteY964" fmla="*/ 1575721 h 2000535"/>
              <a:gd name="connsiteX965" fmla="*/ 167553 w 2675763"/>
              <a:gd name="connsiteY965" fmla="*/ 1580102 h 2000535"/>
              <a:gd name="connsiteX966" fmla="*/ 166981 w 2675763"/>
              <a:gd name="connsiteY966" fmla="*/ 1581722 h 2000535"/>
              <a:gd name="connsiteX967" fmla="*/ 161743 w 2675763"/>
              <a:gd name="connsiteY967" fmla="*/ 1579055 h 2000535"/>
              <a:gd name="connsiteX968" fmla="*/ 161743 w 2675763"/>
              <a:gd name="connsiteY968" fmla="*/ 1578293 h 2000535"/>
              <a:gd name="connsiteX969" fmla="*/ 165934 w 2675763"/>
              <a:gd name="connsiteY969" fmla="*/ 1585055 h 2000535"/>
              <a:gd name="connsiteX970" fmla="*/ 165267 w 2675763"/>
              <a:gd name="connsiteY970" fmla="*/ 1588198 h 2000535"/>
              <a:gd name="connsiteX971" fmla="*/ 160314 w 2675763"/>
              <a:gd name="connsiteY971" fmla="*/ 1585341 h 2000535"/>
              <a:gd name="connsiteX972" fmla="*/ 160314 w 2675763"/>
              <a:gd name="connsiteY972" fmla="*/ 1583627 h 2000535"/>
              <a:gd name="connsiteX973" fmla="*/ 165934 w 2675763"/>
              <a:gd name="connsiteY973" fmla="*/ 1584484 h 2000535"/>
              <a:gd name="connsiteX974" fmla="*/ 164791 w 2675763"/>
              <a:gd name="connsiteY974" fmla="*/ 1591247 h 2000535"/>
              <a:gd name="connsiteX975" fmla="*/ 164791 w 2675763"/>
              <a:gd name="connsiteY975" fmla="*/ 1594771 h 2000535"/>
              <a:gd name="connsiteX976" fmla="*/ 160314 w 2675763"/>
              <a:gd name="connsiteY976" fmla="*/ 1590961 h 2000535"/>
              <a:gd name="connsiteX977" fmla="*/ 160314 w 2675763"/>
              <a:gd name="connsiteY977" fmla="*/ 1588770 h 2000535"/>
              <a:gd name="connsiteX978" fmla="*/ 164791 w 2675763"/>
              <a:gd name="connsiteY978" fmla="*/ 1590961 h 2000535"/>
              <a:gd name="connsiteX979" fmla="*/ 160504 w 2675763"/>
              <a:gd name="connsiteY979" fmla="*/ 1633538 h 2000535"/>
              <a:gd name="connsiteX980" fmla="*/ 159362 w 2675763"/>
              <a:gd name="connsiteY980" fmla="*/ 1636300 h 2000535"/>
              <a:gd name="connsiteX981" fmla="*/ 159362 w 2675763"/>
              <a:gd name="connsiteY981" fmla="*/ 1634871 h 2000535"/>
              <a:gd name="connsiteX982" fmla="*/ 160504 w 2675763"/>
              <a:gd name="connsiteY982" fmla="*/ 1668304 h 2000535"/>
              <a:gd name="connsiteX983" fmla="*/ 161552 w 2675763"/>
              <a:gd name="connsiteY983" fmla="*/ 1668780 h 2000535"/>
              <a:gd name="connsiteX984" fmla="*/ 161552 w 2675763"/>
              <a:gd name="connsiteY984" fmla="*/ 1668780 h 2000535"/>
              <a:gd name="connsiteX985" fmla="*/ 161552 w 2675763"/>
              <a:gd name="connsiteY985" fmla="*/ 1668780 h 2000535"/>
              <a:gd name="connsiteX986" fmla="*/ 174697 w 2675763"/>
              <a:gd name="connsiteY986" fmla="*/ 1676781 h 2000535"/>
              <a:gd name="connsiteX987" fmla="*/ 174697 w 2675763"/>
              <a:gd name="connsiteY987" fmla="*/ 1676686 h 2000535"/>
              <a:gd name="connsiteX988" fmla="*/ 172982 w 2675763"/>
              <a:gd name="connsiteY988" fmla="*/ 1676686 h 2000535"/>
              <a:gd name="connsiteX989" fmla="*/ 168220 w 2675763"/>
              <a:gd name="connsiteY989" fmla="*/ 1676686 h 2000535"/>
              <a:gd name="connsiteX990" fmla="*/ 163457 w 2675763"/>
              <a:gd name="connsiteY990" fmla="*/ 1672590 h 2000535"/>
              <a:gd name="connsiteX991" fmla="*/ 154980 w 2675763"/>
              <a:gd name="connsiteY991" fmla="*/ 1666970 h 2000535"/>
              <a:gd name="connsiteX992" fmla="*/ 157075 w 2675763"/>
              <a:gd name="connsiteY992" fmla="*/ 1665637 h 2000535"/>
              <a:gd name="connsiteX993" fmla="*/ 147455 w 2675763"/>
              <a:gd name="connsiteY993" fmla="*/ 1677829 h 2000535"/>
              <a:gd name="connsiteX994" fmla="*/ 146503 w 2675763"/>
              <a:gd name="connsiteY994" fmla="*/ 1677162 h 2000535"/>
              <a:gd name="connsiteX995" fmla="*/ 146503 w 2675763"/>
              <a:gd name="connsiteY995" fmla="*/ 1677162 h 2000535"/>
              <a:gd name="connsiteX996" fmla="*/ 156028 w 2675763"/>
              <a:gd name="connsiteY996" fmla="*/ 1681734 h 2000535"/>
              <a:gd name="connsiteX997" fmla="*/ 154408 w 2675763"/>
              <a:gd name="connsiteY997" fmla="*/ 1682401 h 2000535"/>
              <a:gd name="connsiteX998" fmla="*/ 147074 w 2675763"/>
              <a:gd name="connsiteY998" fmla="*/ 1676686 h 2000535"/>
              <a:gd name="connsiteX999" fmla="*/ 149741 w 2675763"/>
              <a:gd name="connsiteY999" fmla="*/ 1684877 h 2000535"/>
              <a:gd name="connsiteX1000" fmla="*/ 148598 w 2675763"/>
              <a:gd name="connsiteY1000" fmla="*/ 1685639 h 2000535"/>
              <a:gd name="connsiteX1001" fmla="*/ 143931 w 2675763"/>
              <a:gd name="connsiteY1001" fmla="*/ 1683163 h 2000535"/>
              <a:gd name="connsiteX1002" fmla="*/ 142597 w 2675763"/>
              <a:gd name="connsiteY1002" fmla="*/ 1683163 h 2000535"/>
              <a:gd name="connsiteX1003" fmla="*/ 143074 w 2675763"/>
              <a:gd name="connsiteY1003" fmla="*/ 1682306 h 2000535"/>
              <a:gd name="connsiteX1004" fmla="*/ 149360 w 2675763"/>
              <a:gd name="connsiteY1004" fmla="*/ 1684115 h 2000535"/>
              <a:gd name="connsiteX1005" fmla="*/ 148884 w 2675763"/>
              <a:gd name="connsiteY1005" fmla="*/ 1635252 h 2000535"/>
              <a:gd name="connsiteX1006" fmla="*/ 148122 w 2675763"/>
              <a:gd name="connsiteY1006" fmla="*/ 1637348 h 2000535"/>
              <a:gd name="connsiteX1007" fmla="*/ 146979 w 2675763"/>
              <a:gd name="connsiteY1007" fmla="*/ 1625537 h 2000535"/>
              <a:gd name="connsiteX1008" fmla="*/ 149170 w 2675763"/>
              <a:gd name="connsiteY1008" fmla="*/ 1628108 h 2000535"/>
              <a:gd name="connsiteX1009" fmla="*/ 148503 w 2675763"/>
              <a:gd name="connsiteY1009" fmla="*/ 1634490 h 2000535"/>
              <a:gd name="connsiteX1010" fmla="*/ 148884 w 2675763"/>
              <a:gd name="connsiteY1010" fmla="*/ 1638110 h 2000535"/>
              <a:gd name="connsiteX1011" fmla="*/ 149551 w 2675763"/>
              <a:gd name="connsiteY1011" fmla="*/ 1642110 h 2000535"/>
              <a:gd name="connsiteX1012" fmla="*/ 149551 w 2675763"/>
              <a:gd name="connsiteY1012" fmla="*/ 1642777 h 2000535"/>
              <a:gd name="connsiteX1013" fmla="*/ 148789 w 2675763"/>
              <a:gd name="connsiteY1013" fmla="*/ 1640396 h 2000535"/>
              <a:gd name="connsiteX1014" fmla="*/ 148884 w 2675763"/>
              <a:gd name="connsiteY1014" fmla="*/ 1637348 h 2000535"/>
              <a:gd name="connsiteX1015" fmla="*/ 150027 w 2675763"/>
              <a:gd name="connsiteY1015" fmla="*/ 1672685 h 2000535"/>
              <a:gd name="connsiteX1016" fmla="*/ 151265 w 2675763"/>
              <a:gd name="connsiteY1016" fmla="*/ 1671638 h 2000535"/>
              <a:gd name="connsiteX1017" fmla="*/ 158409 w 2675763"/>
              <a:gd name="connsiteY1017" fmla="*/ 1675257 h 2000535"/>
              <a:gd name="connsiteX1018" fmla="*/ 164219 w 2675763"/>
              <a:gd name="connsiteY1018" fmla="*/ 1678972 h 2000535"/>
              <a:gd name="connsiteX1019" fmla="*/ 161266 w 2675763"/>
              <a:gd name="connsiteY1019" fmla="*/ 1679639 h 2000535"/>
              <a:gd name="connsiteX1020" fmla="*/ 150027 w 2675763"/>
              <a:gd name="connsiteY1020" fmla="*/ 1671923 h 2000535"/>
              <a:gd name="connsiteX1021" fmla="*/ 150884 w 2675763"/>
              <a:gd name="connsiteY1021" fmla="*/ 1647254 h 2000535"/>
              <a:gd name="connsiteX1022" fmla="*/ 150884 w 2675763"/>
              <a:gd name="connsiteY1022" fmla="*/ 1647254 h 2000535"/>
              <a:gd name="connsiteX1023" fmla="*/ 151361 w 2675763"/>
              <a:gd name="connsiteY1023" fmla="*/ 1648778 h 2000535"/>
              <a:gd name="connsiteX1024" fmla="*/ 152504 w 2675763"/>
              <a:gd name="connsiteY1024" fmla="*/ 1631442 h 2000535"/>
              <a:gd name="connsiteX1025" fmla="*/ 154123 w 2675763"/>
              <a:gd name="connsiteY1025" fmla="*/ 1632490 h 2000535"/>
              <a:gd name="connsiteX1026" fmla="*/ 152789 w 2675763"/>
              <a:gd name="connsiteY1026" fmla="*/ 1635252 h 2000535"/>
              <a:gd name="connsiteX1027" fmla="*/ 154885 w 2675763"/>
              <a:gd name="connsiteY1027" fmla="*/ 1640967 h 2000535"/>
              <a:gd name="connsiteX1028" fmla="*/ 154885 w 2675763"/>
              <a:gd name="connsiteY1028" fmla="*/ 1640491 h 2000535"/>
              <a:gd name="connsiteX1029" fmla="*/ 154885 w 2675763"/>
              <a:gd name="connsiteY1029" fmla="*/ 1644587 h 2000535"/>
              <a:gd name="connsiteX1030" fmla="*/ 154885 w 2675763"/>
              <a:gd name="connsiteY1030" fmla="*/ 1640205 h 2000535"/>
              <a:gd name="connsiteX1031" fmla="*/ 151361 w 2675763"/>
              <a:gd name="connsiteY1031" fmla="*/ 1597914 h 2000535"/>
              <a:gd name="connsiteX1032" fmla="*/ 157171 w 2675763"/>
              <a:gd name="connsiteY1032" fmla="*/ 1601819 h 2000535"/>
              <a:gd name="connsiteX1033" fmla="*/ 159076 w 2675763"/>
              <a:gd name="connsiteY1033" fmla="*/ 1612582 h 2000535"/>
              <a:gd name="connsiteX1034" fmla="*/ 151361 w 2675763"/>
              <a:gd name="connsiteY1034" fmla="*/ 1597152 h 2000535"/>
              <a:gd name="connsiteX1035" fmla="*/ 152218 w 2675763"/>
              <a:gd name="connsiteY1035" fmla="*/ 1618107 h 2000535"/>
              <a:gd name="connsiteX1036" fmla="*/ 148312 w 2675763"/>
              <a:gd name="connsiteY1036" fmla="*/ 1615821 h 2000535"/>
              <a:gd name="connsiteX1037" fmla="*/ 149074 w 2675763"/>
              <a:gd name="connsiteY1037" fmla="*/ 1614011 h 2000535"/>
              <a:gd name="connsiteX1038" fmla="*/ 152694 w 2675763"/>
              <a:gd name="connsiteY1038" fmla="*/ 1617440 h 2000535"/>
              <a:gd name="connsiteX1039" fmla="*/ 147646 w 2675763"/>
              <a:gd name="connsiteY1039" fmla="*/ 1615249 h 2000535"/>
              <a:gd name="connsiteX1040" fmla="*/ 144312 w 2675763"/>
              <a:gd name="connsiteY1040" fmla="*/ 1611249 h 2000535"/>
              <a:gd name="connsiteX1041" fmla="*/ 148789 w 2675763"/>
              <a:gd name="connsiteY1041" fmla="*/ 1613726 h 2000535"/>
              <a:gd name="connsiteX1042" fmla="*/ 147646 w 2675763"/>
              <a:gd name="connsiteY1042" fmla="*/ 1614488 h 2000535"/>
              <a:gd name="connsiteX1043" fmla="*/ 147074 w 2675763"/>
              <a:gd name="connsiteY1043" fmla="*/ 1645444 h 2000535"/>
              <a:gd name="connsiteX1044" fmla="*/ 147074 w 2675763"/>
              <a:gd name="connsiteY1044" fmla="*/ 1647158 h 2000535"/>
              <a:gd name="connsiteX1045" fmla="*/ 147074 w 2675763"/>
              <a:gd name="connsiteY1045" fmla="*/ 1647158 h 2000535"/>
              <a:gd name="connsiteX1046" fmla="*/ 142883 w 2675763"/>
              <a:gd name="connsiteY1046" fmla="*/ 1637633 h 2000535"/>
              <a:gd name="connsiteX1047" fmla="*/ 144598 w 2675763"/>
              <a:gd name="connsiteY1047" fmla="*/ 1634871 h 2000535"/>
              <a:gd name="connsiteX1048" fmla="*/ 147074 w 2675763"/>
              <a:gd name="connsiteY1048" fmla="*/ 1644682 h 2000535"/>
              <a:gd name="connsiteX1049" fmla="*/ 145169 w 2675763"/>
              <a:gd name="connsiteY1049" fmla="*/ 1650302 h 2000535"/>
              <a:gd name="connsiteX1050" fmla="*/ 144312 w 2675763"/>
              <a:gd name="connsiteY1050" fmla="*/ 1650302 h 2000535"/>
              <a:gd name="connsiteX1051" fmla="*/ 142788 w 2675763"/>
              <a:gd name="connsiteY1051" fmla="*/ 1648206 h 2000535"/>
              <a:gd name="connsiteX1052" fmla="*/ 142312 w 2675763"/>
              <a:gd name="connsiteY1052" fmla="*/ 1643729 h 2000535"/>
              <a:gd name="connsiteX1053" fmla="*/ 145169 w 2675763"/>
              <a:gd name="connsiteY1053" fmla="*/ 1649539 h 2000535"/>
              <a:gd name="connsiteX1054" fmla="*/ 146407 w 2675763"/>
              <a:gd name="connsiteY1054" fmla="*/ 1670018 h 2000535"/>
              <a:gd name="connsiteX1055" fmla="*/ 146407 w 2675763"/>
              <a:gd name="connsiteY1055" fmla="*/ 1670876 h 2000535"/>
              <a:gd name="connsiteX1056" fmla="*/ 145169 w 2675763"/>
              <a:gd name="connsiteY1056" fmla="*/ 1670399 h 2000535"/>
              <a:gd name="connsiteX1057" fmla="*/ 140312 w 2675763"/>
              <a:gd name="connsiteY1057" fmla="*/ 1671256 h 2000535"/>
              <a:gd name="connsiteX1058" fmla="*/ 141073 w 2675763"/>
              <a:gd name="connsiteY1058" fmla="*/ 1669161 h 2000535"/>
              <a:gd name="connsiteX1059" fmla="*/ 146407 w 2675763"/>
              <a:gd name="connsiteY1059" fmla="*/ 1669256 h 2000535"/>
              <a:gd name="connsiteX1060" fmla="*/ 136882 w 2675763"/>
              <a:gd name="connsiteY1060" fmla="*/ 1662970 h 2000535"/>
              <a:gd name="connsiteX1061" fmla="*/ 136882 w 2675763"/>
              <a:gd name="connsiteY1061" fmla="*/ 1661636 h 2000535"/>
              <a:gd name="connsiteX1062" fmla="*/ 137740 w 2675763"/>
              <a:gd name="connsiteY1062" fmla="*/ 1662494 h 2000535"/>
              <a:gd name="connsiteX1063" fmla="*/ 136978 w 2675763"/>
              <a:gd name="connsiteY1063" fmla="*/ 1663160 h 2000535"/>
              <a:gd name="connsiteX1064" fmla="*/ 136882 w 2675763"/>
              <a:gd name="connsiteY1064" fmla="*/ 1662970 h 2000535"/>
              <a:gd name="connsiteX1065" fmla="*/ 136882 w 2675763"/>
              <a:gd name="connsiteY1065" fmla="*/ 1662970 h 2000535"/>
              <a:gd name="connsiteX1066" fmla="*/ 136882 w 2675763"/>
              <a:gd name="connsiteY1066" fmla="*/ 1662970 h 2000535"/>
              <a:gd name="connsiteX1067" fmla="*/ 137835 w 2675763"/>
              <a:gd name="connsiteY1067" fmla="*/ 1658017 h 2000535"/>
              <a:gd name="connsiteX1068" fmla="*/ 138406 w 2675763"/>
              <a:gd name="connsiteY1068" fmla="*/ 1655636 h 2000535"/>
              <a:gd name="connsiteX1069" fmla="*/ 139454 w 2675763"/>
              <a:gd name="connsiteY1069" fmla="*/ 1655636 h 2000535"/>
              <a:gd name="connsiteX1070" fmla="*/ 140121 w 2675763"/>
              <a:gd name="connsiteY1070" fmla="*/ 1656588 h 2000535"/>
              <a:gd name="connsiteX1071" fmla="*/ 137073 w 2675763"/>
              <a:gd name="connsiteY1071" fmla="*/ 1653445 h 2000535"/>
              <a:gd name="connsiteX1072" fmla="*/ 137073 w 2675763"/>
              <a:gd name="connsiteY1072" fmla="*/ 1651635 h 2000535"/>
              <a:gd name="connsiteX1073" fmla="*/ 137073 w 2675763"/>
              <a:gd name="connsiteY1073" fmla="*/ 1651159 h 2000535"/>
              <a:gd name="connsiteX1074" fmla="*/ 138787 w 2675763"/>
              <a:gd name="connsiteY1074" fmla="*/ 1653635 h 2000535"/>
              <a:gd name="connsiteX1075" fmla="*/ 136882 w 2675763"/>
              <a:gd name="connsiteY1075" fmla="*/ 1653064 h 2000535"/>
              <a:gd name="connsiteX1076" fmla="*/ 139549 w 2675763"/>
              <a:gd name="connsiteY1076" fmla="*/ 1663732 h 2000535"/>
              <a:gd name="connsiteX1077" fmla="*/ 139549 w 2675763"/>
              <a:gd name="connsiteY1077" fmla="*/ 1664303 h 2000535"/>
              <a:gd name="connsiteX1078" fmla="*/ 139549 w 2675763"/>
              <a:gd name="connsiteY1078" fmla="*/ 1665541 h 2000535"/>
              <a:gd name="connsiteX1079" fmla="*/ 135358 w 2675763"/>
              <a:gd name="connsiteY1079" fmla="*/ 1668208 h 2000535"/>
              <a:gd name="connsiteX1080" fmla="*/ 136216 w 2675763"/>
              <a:gd name="connsiteY1080" fmla="*/ 1664303 h 2000535"/>
              <a:gd name="connsiteX1081" fmla="*/ 139359 w 2675763"/>
              <a:gd name="connsiteY1081" fmla="*/ 1663351 h 2000535"/>
              <a:gd name="connsiteX1082" fmla="*/ 135549 w 2675763"/>
              <a:gd name="connsiteY1082" fmla="*/ 1652683 h 2000535"/>
              <a:gd name="connsiteX1083" fmla="*/ 133072 w 2675763"/>
              <a:gd name="connsiteY1083" fmla="*/ 1648682 h 2000535"/>
              <a:gd name="connsiteX1084" fmla="*/ 133739 w 2675763"/>
              <a:gd name="connsiteY1084" fmla="*/ 1648111 h 2000535"/>
              <a:gd name="connsiteX1085" fmla="*/ 136121 w 2675763"/>
              <a:gd name="connsiteY1085" fmla="*/ 1652206 h 2000535"/>
              <a:gd name="connsiteX1086" fmla="*/ 135073 w 2675763"/>
              <a:gd name="connsiteY1086" fmla="*/ 1654302 h 2000535"/>
              <a:gd name="connsiteX1087" fmla="*/ 135073 w 2675763"/>
              <a:gd name="connsiteY1087" fmla="*/ 1655159 h 2000535"/>
              <a:gd name="connsiteX1088" fmla="*/ 132311 w 2675763"/>
              <a:gd name="connsiteY1088" fmla="*/ 1651540 h 2000535"/>
              <a:gd name="connsiteX1089" fmla="*/ 132787 w 2675763"/>
              <a:gd name="connsiteY1089" fmla="*/ 1651540 h 2000535"/>
              <a:gd name="connsiteX1090" fmla="*/ 134882 w 2675763"/>
              <a:gd name="connsiteY1090" fmla="*/ 1653921 h 2000535"/>
              <a:gd name="connsiteX1091" fmla="*/ 135073 w 2675763"/>
              <a:gd name="connsiteY1091" fmla="*/ 1668971 h 2000535"/>
              <a:gd name="connsiteX1092" fmla="*/ 138121 w 2675763"/>
              <a:gd name="connsiteY1092" fmla="*/ 1668971 h 2000535"/>
              <a:gd name="connsiteX1093" fmla="*/ 136882 w 2675763"/>
              <a:gd name="connsiteY1093" fmla="*/ 1672304 h 2000535"/>
              <a:gd name="connsiteX1094" fmla="*/ 136882 w 2675763"/>
              <a:gd name="connsiteY1094" fmla="*/ 1672304 h 2000535"/>
              <a:gd name="connsiteX1095" fmla="*/ 134596 w 2675763"/>
              <a:gd name="connsiteY1095" fmla="*/ 1671733 h 2000535"/>
              <a:gd name="connsiteX1096" fmla="*/ 134882 w 2675763"/>
              <a:gd name="connsiteY1096" fmla="*/ 1668589 h 2000535"/>
              <a:gd name="connsiteX1097" fmla="*/ 138025 w 2675763"/>
              <a:gd name="connsiteY1097" fmla="*/ 1675924 h 2000535"/>
              <a:gd name="connsiteX1098" fmla="*/ 139835 w 2675763"/>
              <a:gd name="connsiteY1098" fmla="*/ 1676495 h 2000535"/>
              <a:gd name="connsiteX1099" fmla="*/ 137645 w 2675763"/>
              <a:gd name="connsiteY1099" fmla="*/ 1677162 h 2000535"/>
              <a:gd name="connsiteX1100" fmla="*/ 138121 w 2675763"/>
              <a:gd name="connsiteY1100" fmla="*/ 1675543 h 2000535"/>
              <a:gd name="connsiteX1101" fmla="*/ 139835 w 2675763"/>
              <a:gd name="connsiteY1101" fmla="*/ 1652969 h 2000535"/>
              <a:gd name="connsiteX1102" fmla="*/ 139264 w 2675763"/>
              <a:gd name="connsiteY1102" fmla="*/ 1652397 h 2000535"/>
              <a:gd name="connsiteX1103" fmla="*/ 139264 w 2675763"/>
              <a:gd name="connsiteY1103" fmla="*/ 1651349 h 2000535"/>
              <a:gd name="connsiteX1104" fmla="*/ 138692 w 2675763"/>
              <a:gd name="connsiteY1104" fmla="*/ 1652111 h 2000535"/>
              <a:gd name="connsiteX1105" fmla="*/ 134596 w 2675763"/>
              <a:gd name="connsiteY1105" fmla="*/ 1646682 h 2000535"/>
              <a:gd name="connsiteX1106" fmla="*/ 136882 w 2675763"/>
              <a:gd name="connsiteY1106" fmla="*/ 1644587 h 2000535"/>
              <a:gd name="connsiteX1107" fmla="*/ 140597 w 2675763"/>
              <a:gd name="connsiteY1107" fmla="*/ 1651635 h 2000535"/>
              <a:gd name="connsiteX1108" fmla="*/ 140597 w 2675763"/>
              <a:gd name="connsiteY1108" fmla="*/ 1652111 h 2000535"/>
              <a:gd name="connsiteX1109" fmla="*/ 140502 w 2675763"/>
              <a:gd name="connsiteY1109" fmla="*/ 1645063 h 2000535"/>
              <a:gd name="connsiteX1110" fmla="*/ 139073 w 2675763"/>
              <a:gd name="connsiteY1110" fmla="*/ 1642681 h 2000535"/>
              <a:gd name="connsiteX1111" fmla="*/ 140978 w 2675763"/>
              <a:gd name="connsiteY1111" fmla="*/ 1640396 h 2000535"/>
              <a:gd name="connsiteX1112" fmla="*/ 140978 w 2675763"/>
              <a:gd name="connsiteY1112" fmla="*/ 1640396 h 2000535"/>
              <a:gd name="connsiteX1113" fmla="*/ 140597 w 2675763"/>
              <a:gd name="connsiteY1113" fmla="*/ 1644682 h 2000535"/>
              <a:gd name="connsiteX1114" fmla="*/ 138216 w 2675763"/>
              <a:gd name="connsiteY1114" fmla="*/ 1641062 h 2000535"/>
              <a:gd name="connsiteX1115" fmla="*/ 135835 w 2675763"/>
              <a:gd name="connsiteY1115" fmla="*/ 1635823 h 2000535"/>
              <a:gd name="connsiteX1116" fmla="*/ 138597 w 2675763"/>
              <a:gd name="connsiteY1116" fmla="*/ 1632204 h 2000535"/>
              <a:gd name="connsiteX1117" fmla="*/ 140407 w 2675763"/>
              <a:gd name="connsiteY1117" fmla="*/ 1638872 h 2000535"/>
              <a:gd name="connsiteX1118" fmla="*/ 136311 w 2675763"/>
              <a:gd name="connsiteY1118" fmla="*/ 1642777 h 2000535"/>
              <a:gd name="connsiteX1119" fmla="*/ 133835 w 2675763"/>
              <a:gd name="connsiteY1119" fmla="*/ 1644872 h 2000535"/>
              <a:gd name="connsiteX1120" fmla="*/ 131358 w 2675763"/>
              <a:gd name="connsiteY1120" fmla="*/ 1640300 h 2000535"/>
              <a:gd name="connsiteX1121" fmla="*/ 134215 w 2675763"/>
              <a:gd name="connsiteY1121" fmla="*/ 1637538 h 2000535"/>
              <a:gd name="connsiteX1122" fmla="*/ 136406 w 2675763"/>
              <a:gd name="connsiteY1122" fmla="*/ 1642396 h 2000535"/>
              <a:gd name="connsiteX1123" fmla="*/ 130596 w 2675763"/>
              <a:gd name="connsiteY1123" fmla="*/ 1638586 h 2000535"/>
              <a:gd name="connsiteX1124" fmla="*/ 129929 w 2675763"/>
              <a:gd name="connsiteY1124" fmla="*/ 1636966 h 2000535"/>
              <a:gd name="connsiteX1125" fmla="*/ 131548 w 2675763"/>
              <a:gd name="connsiteY1125" fmla="*/ 1631061 h 2000535"/>
              <a:gd name="connsiteX1126" fmla="*/ 132501 w 2675763"/>
              <a:gd name="connsiteY1126" fmla="*/ 1629823 h 2000535"/>
              <a:gd name="connsiteX1127" fmla="*/ 133644 w 2675763"/>
              <a:gd name="connsiteY1127" fmla="*/ 1635728 h 2000535"/>
              <a:gd name="connsiteX1128" fmla="*/ 130596 w 2675763"/>
              <a:gd name="connsiteY1128" fmla="*/ 1641157 h 2000535"/>
              <a:gd name="connsiteX1129" fmla="*/ 131358 w 2675763"/>
              <a:gd name="connsiteY1129" fmla="*/ 1642586 h 2000535"/>
              <a:gd name="connsiteX1130" fmla="*/ 131358 w 2675763"/>
              <a:gd name="connsiteY1130" fmla="*/ 1642586 h 2000535"/>
              <a:gd name="connsiteX1131" fmla="*/ 129929 w 2675763"/>
              <a:gd name="connsiteY1131" fmla="*/ 1642110 h 2000535"/>
              <a:gd name="connsiteX1132" fmla="*/ 130405 w 2675763"/>
              <a:gd name="connsiteY1132" fmla="*/ 1640777 h 2000535"/>
              <a:gd name="connsiteX1133" fmla="*/ 129644 w 2675763"/>
              <a:gd name="connsiteY1133" fmla="*/ 1639633 h 2000535"/>
              <a:gd name="connsiteX1134" fmla="*/ 129644 w 2675763"/>
              <a:gd name="connsiteY1134" fmla="*/ 1638586 h 2000535"/>
              <a:gd name="connsiteX1135" fmla="*/ 129644 w 2675763"/>
              <a:gd name="connsiteY1135" fmla="*/ 1638586 h 2000535"/>
              <a:gd name="connsiteX1136" fmla="*/ 131644 w 2675763"/>
              <a:gd name="connsiteY1136" fmla="*/ 1646777 h 2000535"/>
              <a:gd name="connsiteX1137" fmla="*/ 131644 w 2675763"/>
              <a:gd name="connsiteY1137" fmla="*/ 1646777 h 2000535"/>
              <a:gd name="connsiteX1138" fmla="*/ 129834 w 2675763"/>
              <a:gd name="connsiteY1138" fmla="*/ 1645730 h 2000535"/>
              <a:gd name="connsiteX1139" fmla="*/ 128596 w 2675763"/>
              <a:gd name="connsiteY1139" fmla="*/ 1645730 h 2000535"/>
              <a:gd name="connsiteX1140" fmla="*/ 128596 w 2675763"/>
              <a:gd name="connsiteY1140" fmla="*/ 1645253 h 2000535"/>
              <a:gd name="connsiteX1141" fmla="*/ 129834 w 2675763"/>
              <a:gd name="connsiteY1141" fmla="*/ 1651540 h 2000535"/>
              <a:gd name="connsiteX1142" fmla="*/ 129834 w 2675763"/>
              <a:gd name="connsiteY1142" fmla="*/ 1651540 h 2000535"/>
              <a:gd name="connsiteX1143" fmla="*/ 129834 w 2675763"/>
              <a:gd name="connsiteY1143" fmla="*/ 1651540 h 2000535"/>
              <a:gd name="connsiteX1144" fmla="*/ 130501 w 2675763"/>
              <a:gd name="connsiteY1144" fmla="*/ 1656207 h 2000535"/>
              <a:gd name="connsiteX1145" fmla="*/ 133930 w 2675763"/>
              <a:gd name="connsiteY1145" fmla="*/ 1658017 h 2000535"/>
              <a:gd name="connsiteX1146" fmla="*/ 133168 w 2675763"/>
              <a:gd name="connsiteY1146" fmla="*/ 1660970 h 2000535"/>
              <a:gd name="connsiteX1147" fmla="*/ 127167 w 2675763"/>
              <a:gd name="connsiteY1147" fmla="*/ 1656112 h 2000535"/>
              <a:gd name="connsiteX1148" fmla="*/ 127167 w 2675763"/>
              <a:gd name="connsiteY1148" fmla="*/ 1655540 h 2000535"/>
              <a:gd name="connsiteX1149" fmla="*/ 133930 w 2675763"/>
              <a:gd name="connsiteY1149" fmla="*/ 1675257 h 2000535"/>
              <a:gd name="connsiteX1150" fmla="*/ 135549 w 2675763"/>
              <a:gd name="connsiteY1150" fmla="*/ 1675257 h 2000535"/>
              <a:gd name="connsiteX1151" fmla="*/ 136121 w 2675763"/>
              <a:gd name="connsiteY1151" fmla="*/ 1675257 h 2000535"/>
              <a:gd name="connsiteX1152" fmla="*/ 134978 w 2675763"/>
              <a:gd name="connsiteY1152" fmla="*/ 1678400 h 2000535"/>
              <a:gd name="connsiteX1153" fmla="*/ 132882 w 2675763"/>
              <a:gd name="connsiteY1153" fmla="*/ 1679734 h 2000535"/>
              <a:gd name="connsiteX1154" fmla="*/ 133739 w 2675763"/>
              <a:gd name="connsiteY1154" fmla="*/ 1674876 h 2000535"/>
              <a:gd name="connsiteX1155" fmla="*/ 136882 w 2675763"/>
              <a:gd name="connsiteY1155" fmla="*/ 1680591 h 2000535"/>
              <a:gd name="connsiteX1156" fmla="*/ 137454 w 2675763"/>
              <a:gd name="connsiteY1156" fmla="*/ 1680591 h 2000535"/>
              <a:gd name="connsiteX1157" fmla="*/ 140216 w 2675763"/>
              <a:gd name="connsiteY1157" fmla="*/ 1680591 h 2000535"/>
              <a:gd name="connsiteX1158" fmla="*/ 139359 w 2675763"/>
              <a:gd name="connsiteY1158" fmla="*/ 1682306 h 2000535"/>
              <a:gd name="connsiteX1159" fmla="*/ 135930 w 2675763"/>
              <a:gd name="connsiteY1159" fmla="*/ 1683163 h 2000535"/>
              <a:gd name="connsiteX1160" fmla="*/ 136692 w 2675763"/>
              <a:gd name="connsiteY1160" fmla="*/ 1680210 h 2000535"/>
              <a:gd name="connsiteX1161" fmla="*/ 139835 w 2675763"/>
              <a:gd name="connsiteY1161" fmla="*/ 1687639 h 2000535"/>
              <a:gd name="connsiteX1162" fmla="*/ 143645 w 2675763"/>
              <a:gd name="connsiteY1162" fmla="*/ 1688973 h 2000535"/>
              <a:gd name="connsiteX1163" fmla="*/ 143645 w 2675763"/>
              <a:gd name="connsiteY1163" fmla="*/ 1688973 h 2000535"/>
              <a:gd name="connsiteX1164" fmla="*/ 143074 w 2675763"/>
              <a:gd name="connsiteY1164" fmla="*/ 1688973 h 2000535"/>
              <a:gd name="connsiteX1165" fmla="*/ 139645 w 2675763"/>
              <a:gd name="connsiteY1165" fmla="*/ 1688973 h 2000535"/>
              <a:gd name="connsiteX1166" fmla="*/ 157552 w 2675763"/>
              <a:gd name="connsiteY1166" fmla="*/ 1702784 h 2000535"/>
              <a:gd name="connsiteX1167" fmla="*/ 161933 w 2675763"/>
              <a:gd name="connsiteY1167" fmla="*/ 1705642 h 2000535"/>
              <a:gd name="connsiteX1168" fmla="*/ 161933 w 2675763"/>
              <a:gd name="connsiteY1168" fmla="*/ 1710023 h 2000535"/>
              <a:gd name="connsiteX1169" fmla="*/ 157933 w 2675763"/>
              <a:gd name="connsiteY1169" fmla="*/ 1705928 h 2000535"/>
              <a:gd name="connsiteX1170" fmla="*/ 143360 w 2675763"/>
              <a:gd name="connsiteY1170" fmla="*/ 1694879 h 2000535"/>
              <a:gd name="connsiteX1171" fmla="*/ 157361 w 2675763"/>
              <a:gd name="connsiteY1171" fmla="*/ 1702403 h 2000535"/>
              <a:gd name="connsiteX1172" fmla="*/ 162886 w 2675763"/>
              <a:gd name="connsiteY1172" fmla="*/ 1702118 h 2000535"/>
              <a:gd name="connsiteX1173" fmla="*/ 159838 w 2675763"/>
              <a:gd name="connsiteY1173" fmla="*/ 1699546 h 2000535"/>
              <a:gd name="connsiteX1174" fmla="*/ 146693 w 2675763"/>
              <a:gd name="connsiteY1174" fmla="*/ 1690878 h 2000535"/>
              <a:gd name="connsiteX1175" fmla="*/ 146693 w 2675763"/>
              <a:gd name="connsiteY1175" fmla="*/ 1690878 h 2000535"/>
              <a:gd name="connsiteX1176" fmla="*/ 156218 w 2675763"/>
              <a:gd name="connsiteY1176" fmla="*/ 1696307 h 2000535"/>
              <a:gd name="connsiteX1177" fmla="*/ 163648 w 2675763"/>
              <a:gd name="connsiteY1177" fmla="*/ 1701451 h 2000535"/>
              <a:gd name="connsiteX1178" fmla="*/ 166029 w 2675763"/>
              <a:gd name="connsiteY1178" fmla="*/ 1698403 h 2000535"/>
              <a:gd name="connsiteX1179" fmla="*/ 162505 w 2675763"/>
              <a:gd name="connsiteY1179" fmla="*/ 1695164 h 2000535"/>
              <a:gd name="connsiteX1180" fmla="*/ 151551 w 2675763"/>
              <a:gd name="connsiteY1180" fmla="*/ 1687163 h 2000535"/>
              <a:gd name="connsiteX1181" fmla="*/ 152980 w 2675763"/>
              <a:gd name="connsiteY1181" fmla="*/ 1686306 h 2000535"/>
              <a:gd name="connsiteX1182" fmla="*/ 157266 w 2675763"/>
              <a:gd name="connsiteY1182" fmla="*/ 1688687 h 2000535"/>
              <a:gd name="connsiteX1183" fmla="*/ 167839 w 2675763"/>
              <a:gd name="connsiteY1183" fmla="*/ 1696212 h 2000535"/>
              <a:gd name="connsiteX1184" fmla="*/ 169839 w 2675763"/>
              <a:gd name="connsiteY1184" fmla="*/ 1693926 h 2000535"/>
              <a:gd name="connsiteX1185" fmla="*/ 163171 w 2675763"/>
              <a:gd name="connsiteY1185" fmla="*/ 1687830 h 2000535"/>
              <a:gd name="connsiteX1186" fmla="*/ 157933 w 2675763"/>
              <a:gd name="connsiteY1186" fmla="*/ 1683734 h 2000535"/>
              <a:gd name="connsiteX1187" fmla="*/ 159647 w 2675763"/>
              <a:gd name="connsiteY1187" fmla="*/ 1683068 h 2000535"/>
              <a:gd name="connsiteX1188" fmla="*/ 171839 w 2675763"/>
              <a:gd name="connsiteY1188" fmla="*/ 1691449 h 2000535"/>
              <a:gd name="connsiteX1189" fmla="*/ 164314 w 2675763"/>
              <a:gd name="connsiteY1189" fmla="*/ 1681639 h 2000535"/>
              <a:gd name="connsiteX1190" fmla="*/ 167744 w 2675763"/>
              <a:gd name="connsiteY1190" fmla="*/ 1680877 h 2000535"/>
              <a:gd name="connsiteX1191" fmla="*/ 175935 w 2675763"/>
              <a:gd name="connsiteY1191" fmla="*/ 1686687 h 2000535"/>
              <a:gd name="connsiteX1192" fmla="*/ 173173 w 2675763"/>
              <a:gd name="connsiteY1192" fmla="*/ 1689926 h 2000535"/>
              <a:gd name="connsiteX1193" fmla="*/ 164124 w 2675763"/>
              <a:gd name="connsiteY1193" fmla="*/ 1681258 h 2000535"/>
              <a:gd name="connsiteX1194" fmla="*/ 171554 w 2675763"/>
              <a:gd name="connsiteY1194" fmla="*/ 1680401 h 2000535"/>
              <a:gd name="connsiteX1195" fmla="*/ 174697 w 2675763"/>
              <a:gd name="connsiteY1195" fmla="*/ 1680401 h 2000535"/>
              <a:gd name="connsiteX1196" fmla="*/ 180507 w 2675763"/>
              <a:gd name="connsiteY1196" fmla="*/ 1680401 h 2000535"/>
              <a:gd name="connsiteX1197" fmla="*/ 181079 w 2675763"/>
              <a:gd name="connsiteY1197" fmla="*/ 1680401 h 2000535"/>
              <a:gd name="connsiteX1198" fmla="*/ 176792 w 2675763"/>
              <a:gd name="connsiteY1198" fmla="*/ 1685544 h 2000535"/>
              <a:gd name="connsiteX1199" fmla="*/ 232609 w 2675763"/>
              <a:gd name="connsiteY1199" fmla="*/ 1418082 h 2000535"/>
              <a:gd name="connsiteX1200" fmla="*/ 242134 w 2675763"/>
              <a:gd name="connsiteY1200" fmla="*/ 1457992 h 2000535"/>
              <a:gd name="connsiteX1201" fmla="*/ 241181 w 2675763"/>
              <a:gd name="connsiteY1201" fmla="*/ 1482947 h 2000535"/>
              <a:gd name="connsiteX1202" fmla="*/ 241181 w 2675763"/>
              <a:gd name="connsiteY1202" fmla="*/ 1550861 h 2000535"/>
              <a:gd name="connsiteX1203" fmla="*/ 224322 w 2675763"/>
              <a:gd name="connsiteY1203" fmla="*/ 1550861 h 2000535"/>
              <a:gd name="connsiteX1204" fmla="*/ 224322 w 2675763"/>
              <a:gd name="connsiteY1204" fmla="*/ 1482947 h 2000535"/>
              <a:gd name="connsiteX1205" fmla="*/ 223370 w 2675763"/>
              <a:gd name="connsiteY1205" fmla="*/ 1457992 h 2000535"/>
              <a:gd name="connsiteX1206" fmla="*/ 232418 w 2675763"/>
              <a:gd name="connsiteY1206" fmla="*/ 1417701 h 2000535"/>
              <a:gd name="connsiteX1207" fmla="*/ 206987 w 2675763"/>
              <a:gd name="connsiteY1207" fmla="*/ 1418082 h 2000535"/>
              <a:gd name="connsiteX1208" fmla="*/ 216512 w 2675763"/>
              <a:gd name="connsiteY1208" fmla="*/ 1457992 h 2000535"/>
              <a:gd name="connsiteX1209" fmla="*/ 215464 w 2675763"/>
              <a:gd name="connsiteY1209" fmla="*/ 1482947 h 2000535"/>
              <a:gd name="connsiteX1210" fmla="*/ 215464 w 2675763"/>
              <a:gd name="connsiteY1210" fmla="*/ 1507046 h 2000535"/>
              <a:gd name="connsiteX1211" fmla="*/ 198700 w 2675763"/>
              <a:gd name="connsiteY1211" fmla="*/ 1518952 h 2000535"/>
              <a:gd name="connsiteX1212" fmla="*/ 198700 w 2675763"/>
              <a:gd name="connsiteY1212" fmla="*/ 1513237 h 2000535"/>
              <a:gd name="connsiteX1213" fmla="*/ 214987 w 2675763"/>
              <a:gd name="connsiteY1213" fmla="*/ 1499806 h 2000535"/>
              <a:gd name="connsiteX1214" fmla="*/ 198700 w 2675763"/>
              <a:gd name="connsiteY1214" fmla="*/ 1509331 h 2000535"/>
              <a:gd name="connsiteX1215" fmla="*/ 198700 w 2675763"/>
              <a:gd name="connsiteY1215" fmla="*/ 1499806 h 2000535"/>
              <a:gd name="connsiteX1216" fmla="*/ 204510 w 2675763"/>
              <a:gd name="connsiteY1216" fmla="*/ 1495235 h 2000535"/>
              <a:gd name="connsiteX1217" fmla="*/ 198700 w 2675763"/>
              <a:gd name="connsiteY1217" fmla="*/ 1498092 h 2000535"/>
              <a:gd name="connsiteX1218" fmla="*/ 198700 w 2675763"/>
              <a:gd name="connsiteY1218" fmla="*/ 1482281 h 2000535"/>
              <a:gd name="connsiteX1219" fmla="*/ 197652 w 2675763"/>
              <a:gd name="connsiteY1219" fmla="*/ 1457325 h 2000535"/>
              <a:gd name="connsiteX1220" fmla="*/ 206796 w 2675763"/>
              <a:gd name="connsiteY1220" fmla="*/ 1417701 h 2000535"/>
              <a:gd name="connsiteX1221" fmla="*/ 189079 w 2675763"/>
              <a:gd name="connsiteY1221" fmla="*/ 1498949 h 2000535"/>
              <a:gd name="connsiteX1222" fmla="*/ 189079 w 2675763"/>
              <a:gd name="connsiteY1222" fmla="*/ 1506188 h 2000535"/>
              <a:gd name="connsiteX1223" fmla="*/ 160504 w 2675763"/>
              <a:gd name="connsiteY1223" fmla="*/ 1554956 h 2000535"/>
              <a:gd name="connsiteX1224" fmla="*/ 188889 w 2675763"/>
              <a:gd name="connsiteY1224" fmla="*/ 1498568 h 2000535"/>
              <a:gd name="connsiteX1225" fmla="*/ 159171 w 2675763"/>
              <a:gd name="connsiteY1225" fmla="*/ 1577340 h 2000535"/>
              <a:gd name="connsiteX1226" fmla="*/ 160314 w 2675763"/>
              <a:gd name="connsiteY1226" fmla="*/ 1577340 h 2000535"/>
              <a:gd name="connsiteX1227" fmla="*/ 160314 w 2675763"/>
              <a:gd name="connsiteY1227" fmla="*/ 1577340 h 2000535"/>
              <a:gd name="connsiteX1228" fmla="*/ 159266 w 2675763"/>
              <a:gd name="connsiteY1228" fmla="*/ 1576864 h 2000535"/>
              <a:gd name="connsiteX1229" fmla="*/ 157933 w 2675763"/>
              <a:gd name="connsiteY1229" fmla="*/ 1583055 h 2000535"/>
              <a:gd name="connsiteX1230" fmla="*/ 157933 w 2675763"/>
              <a:gd name="connsiteY1230" fmla="*/ 1583912 h 2000535"/>
              <a:gd name="connsiteX1231" fmla="*/ 155552 w 2675763"/>
              <a:gd name="connsiteY1231" fmla="*/ 1582960 h 2000535"/>
              <a:gd name="connsiteX1232" fmla="*/ 152408 w 2675763"/>
              <a:gd name="connsiteY1232" fmla="*/ 1586008 h 2000535"/>
              <a:gd name="connsiteX1233" fmla="*/ 157075 w 2675763"/>
              <a:gd name="connsiteY1233" fmla="*/ 1587246 h 2000535"/>
              <a:gd name="connsiteX1234" fmla="*/ 157075 w 2675763"/>
              <a:gd name="connsiteY1234" fmla="*/ 1588580 h 2000535"/>
              <a:gd name="connsiteX1235" fmla="*/ 152313 w 2675763"/>
              <a:gd name="connsiteY1235" fmla="*/ 1586389 h 2000535"/>
              <a:gd name="connsiteX1236" fmla="*/ 156695 w 2675763"/>
              <a:gd name="connsiteY1236" fmla="*/ 1592961 h 2000535"/>
              <a:gd name="connsiteX1237" fmla="*/ 156695 w 2675763"/>
              <a:gd name="connsiteY1237" fmla="*/ 1596962 h 2000535"/>
              <a:gd name="connsiteX1238" fmla="*/ 150313 w 2675763"/>
              <a:gd name="connsiteY1238" fmla="*/ 1592580 h 2000535"/>
              <a:gd name="connsiteX1239" fmla="*/ 150313 w 2675763"/>
              <a:gd name="connsiteY1239" fmla="*/ 1590580 h 2000535"/>
              <a:gd name="connsiteX1240" fmla="*/ 156504 w 2675763"/>
              <a:gd name="connsiteY1240" fmla="*/ 1592580 h 2000535"/>
              <a:gd name="connsiteX1241" fmla="*/ 147170 w 2675763"/>
              <a:gd name="connsiteY1241" fmla="*/ 1596771 h 2000535"/>
              <a:gd name="connsiteX1242" fmla="*/ 147170 w 2675763"/>
              <a:gd name="connsiteY1242" fmla="*/ 1598581 h 2000535"/>
              <a:gd name="connsiteX1243" fmla="*/ 146407 w 2675763"/>
              <a:gd name="connsiteY1243" fmla="*/ 1598009 h 2000535"/>
              <a:gd name="connsiteX1244" fmla="*/ 147360 w 2675763"/>
              <a:gd name="connsiteY1244" fmla="*/ 1596390 h 2000535"/>
              <a:gd name="connsiteX1245" fmla="*/ 144693 w 2675763"/>
              <a:gd name="connsiteY1245" fmla="*/ 1602296 h 2000535"/>
              <a:gd name="connsiteX1246" fmla="*/ 148598 w 2675763"/>
              <a:gd name="connsiteY1246" fmla="*/ 1604581 h 2000535"/>
              <a:gd name="connsiteX1247" fmla="*/ 151265 w 2675763"/>
              <a:gd name="connsiteY1247" fmla="*/ 1612678 h 2000535"/>
              <a:gd name="connsiteX1248" fmla="*/ 143550 w 2675763"/>
              <a:gd name="connsiteY1248" fmla="*/ 1604391 h 2000535"/>
              <a:gd name="connsiteX1249" fmla="*/ 136787 w 2675763"/>
              <a:gd name="connsiteY1249" fmla="*/ 1616202 h 2000535"/>
              <a:gd name="connsiteX1250" fmla="*/ 135263 w 2675763"/>
              <a:gd name="connsiteY1250" fmla="*/ 1620107 h 2000535"/>
              <a:gd name="connsiteX1251" fmla="*/ 138883 w 2675763"/>
              <a:gd name="connsiteY1251" fmla="*/ 1610582 h 2000535"/>
              <a:gd name="connsiteX1252" fmla="*/ 139549 w 2675763"/>
              <a:gd name="connsiteY1252" fmla="*/ 1610582 h 2000535"/>
              <a:gd name="connsiteX1253" fmla="*/ 144407 w 2675763"/>
              <a:gd name="connsiteY1253" fmla="*/ 1622298 h 2000535"/>
              <a:gd name="connsiteX1254" fmla="*/ 144407 w 2675763"/>
              <a:gd name="connsiteY1254" fmla="*/ 1634776 h 2000535"/>
              <a:gd name="connsiteX1255" fmla="*/ 142407 w 2675763"/>
              <a:gd name="connsiteY1255" fmla="*/ 1636871 h 2000535"/>
              <a:gd name="connsiteX1256" fmla="*/ 142407 w 2675763"/>
              <a:gd name="connsiteY1256" fmla="*/ 1636871 h 2000535"/>
              <a:gd name="connsiteX1257" fmla="*/ 142407 w 2675763"/>
              <a:gd name="connsiteY1257" fmla="*/ 1636871 h 2000535"/>
              <a:gd name="connsiteX1258" fmla="*/ 140216 w 2675763"/>
              <a:gd name="connsiteY1258" fmla="*/ 1629823 h 2000535"/>
              <a:gd name="connsiteX1259" fmla="*/ 141645 w 2675763"/>
              <a:gd name="connsiteY1259" fmla="*/ 1623822 h 2000535"/>
              <a:gd name="connsiteX1260" fmla="*/ 139835 w 2675763"/>
              <a:gd name="connsiteY1260" fmla="*/ 1628013 h 2000535"/>
              <a:gd name="connsiteX1261" fmla="*/ 138883 w 2675763"/>
              <a:gd name="connsiteY1261" fmla="*/ 1619917 h 2000535"/>
              <a:gd name="connsiteX1262" fmla="*/ 138311 w 2675763"/>
              <a:gd name="connsiteY1262" fmla="*/ 1630585 h 2000535"/>
              <a:gd name="connsiteX1263" fmla="*/ 135263 w 2675763"/>
              <a:gd name="connsiteY1263" fmla="*/ 1634490 h 2000535"/>
              <a:gd name="connsiteX1264" fmla="*/ 133739 w 2675763"/>
              <a:gd name="connsiteY1264" fmla="*/ 1628489 h 2000535"/>
              <a:gd name="connsiteX1265" fmla="*/ 136978 w 2675763"/>
              <a:gd name="connsiteY1265" fmla="*/ 1615821 h 2000535"/>
              <a:gd name="connsiteX1266" fmla="*/ 132977 w 2675763"/>
              <a:gd name="connsiteY1266" fmla="*/ 1578959 h 2000535"/>
              <a:gd name="connsiteX1267" fmla="*/ 134311 w 2675763"/>
              <a:gd name="connsiteY1267" fmla="*/ 1590199 h 2000535"/>
              <a:gd name="connsiteX1268" fmla="*/ 133358 w 2675763"/>
              <a:gd name="connsiteY1268" fmla="*/ 1591342 h 2000535"/>
              <a:gd name="connsiteX1269" fmla="*/ 130215 w 2675763"/>
              <a:gd name="connsiteY1269" fmla="*/ 1586770 h 2000535"/>
              <a:gd name="connsiteX1270" fmla="*/ 133168 w 2675763"/>
              <a:gd name="connsiteY1270" fmla="*/ 1578578 h 2000535"/>
              <a:gd name="connsiteX1271" fmla="*/ 129739 w 2675763"/>
              <a:gd name="connsiteY1271" fmla="*/ 1604296 h 2000535"/>
              <a:gd name="connsiteX1272" fmla="*/ 130977 w 2675763"/>
              <a:gd name="connsiteY1272" fmla="*/ 1607439 h 2000535"/>
              <a:gd name="connsiteX1273" fmla="*/ 126786 w 2675763"/>
              <a:gd name="connsiteY1273" fmla="*/ 1607439 h 2000535"/>
              <a:gd name="connsiteX1274" fmla="*/ 127072 w 2675763"/>
              <a:gd name="connsiteY1274" fmla="*/ 1593152 h 2000535"/>
              <a:gd name="connsiteX1275" fmla="*/ 127643 w 2675763"/>
              <a:gd name="connsiteY1275" fmla="*/ 1596485 h 2000535"/>
              <a:gd name="connsiteX1276" fmla="*/ 123452 w 2675763"/>
              <a:gd name="connsiteY1276" fmla="*/ 1599533 h 2000535"/>
              <a:gd name="connsiteX1277" fmla="*/ 127072 w 2675763"/>
              <a:gd name="connsiteY1277" fmla="*/ 1619440 h 2000535"/>
              <a:gd name="connsiteX1278" fmla="*/ 123166 w 2675763"/>
              <a:gd name="connsiteY1278" fmla="*/ 1625441 h 2000535"/>
              <a:gd name="connsiteX1279" fmla="*/ 123166 w 2675763"/>
              <a:gd name="connsiteY1279" fmla="*/ 1625441 h 2000535"/>
              <a:gd name="connsiteX1280" fmla="*/ 123166 w 2675763"/>
              <a:gd name="connsiteY1280" fmla="*/ 1625441 h 2000535"/>
              <a:gd name="connsiteX1281" fmla="*/ 122690 w 2675763"/>
              <a:gd name="connsiteY1281" fmla="*/ 1626013 h 2000535"/>
              <a:gd name="connsiteX1282" fmla="*/ 122023 w 2675763"/>
              <a:gd name="connsiteY1282" fmla="*/ 1620679 h 2000535"/>
              <a:gd name="connsiteX1283" fmla="*/ 127262 w 2675763"/>
              <a:gd name="connsiteY1283" fmla="*/ 1619536 h 2000535"/>
              <a:gd name="connsiteX1284" fmla="*/ 123071 w 2675763"/>
              <a:gd name="connsiteY1284" fmla="*/ 1654969 h 2000535"/>
              <a:gd name="connsiteX1285" fmla="*/ 123071 w 2675763"/>
              <a:gd name="connsiteY1285" fmla="*/ 1654969 h 2000535"/>
              <a:gd name="connsiteX1286" fmla="*/ 123071 w 2675763"/>
              <a:gd name="connsiteY1286" fmla="*/ 1655540 h 2000535"/>
              <a:gd name="connsiteX1287" fmla="*/ 121928 w 2675763"/>
              <a:gd name="connsiteY1287" fmla="*/ 1655540 h 2000535"/>
              <a:gd name="connsiteX1288" fmla="*/ 117737 w 2675763"/>
              <a:gd name="connsiteY1288" fmla="*/ 1650206 h 2000535"/>
              <a:gd name="connsiteX1289" fmla="*/ 120119 w 2675763"/>
              <a:gd name="connsiteY1289" fmla="*/ 1648587 h 2000535"/>
              <a:gd name="connsiteX1290" fmla="*/ 122500 w 2675763"/>
              <a:gd name="connsiteY1290" fmla="*/ 1648587 h 2000535"/>
              <a:gd name="connsiteX1291" fmla="*/ 122500 w 2675763"/>
              <a:gd name="connsiteY1291" fmla="*/ 1649635 h 2000535"/>
              <a:gd name="connsiteX1292" fmla="*/ 121738 w 2675763"/>
              <a:gd name="connsiteY1292" fmla="*/ 1643158 h 2000535"/>
              <a:gd name="connsiteX1293" fmla="*/ 121738 w 2675763"/>
              <a:gd name="connsiteY1293" fmla="*/ 1644491 h 2000535"/>
              <a:gd name="connsiteX1294" fmla="*/ 121262 w 2675763"/>
              <a:gd name="connsiteY1294" fmla="*/ 1644491 h 2000535"/>
              <a:gd name="connsiteX1295" fmla="*/ 119547 w 2675763"/>
              <a:gd name="connsiteY1295" fmla="*/ 1644491 h 2000535"/>
              <a:gd name="connsiteX1296" fmla="*/ 120499 w 2675763"/>
              <a:gd name="connsiteY1296" fmla="*/ 1642777 h 2000535"/>
              <a:gd name="connsiteX1297" fmla="*/ 120119 w 2675763"/>
              <a:gd name="connsiteY1297" fmla="*/ 1634871 h 2000535"/>
              <a:gd name="connsiteX1298" fmla="*/ 120119 w 2675763"/>
              <a:gd name="connsiteY1298" fmla="*/ 1636300 h 2000535"/>
              <a:gd name="connsiteX1299" fmla="*/ 119356 w 2675763"/>
              <a:gd name="connsiteY1299" fmla="*/ 1638205 h 2000535"/>
              <a:gd name="connsiteX1300" fmla="*/ 117452 w 2675763"/>
              <a:gd name="connsiteY1300" fmla="*/ 1639443 h 2000535"/>
              <a:gd name="connsiteX1301" fmla="*/ 115832 w 2675763"/>
              <a:gd name="connsiteY1301" fmla="*/ 1639443 h 2000535"/>
              <a:gd name="connsiteX1302" fmla="*/ 120309 w 2675763"/>
              <a:gd name="connsiteY1302" fmla="*/ 1634490 h 2000535"/>
              <a:gd name="connsiteX1303" fmla="*/ 116975 w 2675763"/>
              <a:gd name="connsiteY1303" fmla="*/ 1623441 h 2000535"/>
              <a:gd name="connsiteX1304" fmla="*/ 116975 w 2675763"/>
              <a:gd name="connsiteY1304" fmla="*/ 1623441 h 2000535"/>
              <a:gd name="connsiteX1305" fmla="*/ 118404 w 2675763"/>
              <a:gd name="connsiteY1305" fmla="*/ 1628204 h 2000535"/>
              <a:gd name="connsiteX1306" fmla="*/ 119071 w 2675763"/>
              <a:gd name="connsiteY1306" fmla="*/ 1630585 h 2000535"/>
              <a:gd name="connsiteX1307" fmla="*/ 114689 w 2675763"/>
              <a:gd name="connsiteY1307" fmla="*/ 1635538 h 2000535"/>
              <a:gd name="connsiteX1308" fmla="*/ 115642 w 2675763"/>
              <a:gd name="connsiteY1308" fmla="*/ 1632776 h 2000535"/>
              <a:gd name="connsiteX1309" fmla="*/ 118595 w 2675763"/>
              <a:gd name="connsiteY1309" fmla="*/ 1627823 h 2000535"/>
              <a:gd name="connsiteX1310" fmla="*/ 115546 w 2675763"/>
              <a:gd name="connsiteY1310" fmla="*/ 1661160 h 2000535"/>
              <a:gd name="connsiteX1311" fmla="*/ 112975 w 2675763"/>
              <a:gd name="connsiteY1311" fmla="*/ 1662684 h 2000535"/>
              <a:gd name="connsiteX1312" fmla="*/ 111070 w 2675763"/>
              <a:gd name="connsiteY1312" fmla="*/ 1662684 h 2000535"/>
              <a:gd name="connsiteX1313" fmla="*/ 111070 w 2675763"/>
              <a:gd name="connsiteY1313" fmla="*/ 1661160 h 2000535"/>
              <a:gd name="connsiteX1314" fmla="*/ 115546 w 2675763"/>
              <a:gd name="connsiteY1314" fmla="*/ 1624013 h 2000535"/>
              <a:gd name="connsiteX1315" fmla="*/ 115546 w 2675763"/>
              <a:gd name="connsiteY1315" fmla="*/ 1626680 h 2000535"/>
              <a:gd name="connsiteX1316" fmla="*/ 110117 w 2675763"/>
              <a:gd name="connsiteY1316" fmla="*/ 1634490 h 2000535"/>
              <a:gd name="connsiteX1317" fmla="*/ 115832 w 2675763"/>
              <a:gd name="connsiteY1317" fmla="*/ 1623631 h 2000535"/>
              <a:gd name="connsiteX1318" fmla="*/ 109546 w 2675763"/>
              <a:gd name="connsiteY1318" fmla="*/ 1606772 h 2000535"/>
              <a:gd name="connsiteX1319" fmla="*/ 113356 w 2675763"/>
              <a:gd name="connsiteY1319" fmla="*/ 1614106 h 2000535"/>
              <a:gd name="connsiteX1320" fmla="*/ 110784 w 2675763"/>
              <a:gd name="connsiteY1320" fmla="*/ 1621441 h 2000535"/>
              <a:gd name="connsiteX1321" fmla="*/ 109260 w 2675763"/>
              <a:gd name="connsiteY1321" fmla="*/ 1613535 h 2000535"/>
              <a:gd name="connsiteX1322" fmla="*/ 109641 w 2675763"/>
              <a:gd name="connsiteY1322" fmla="*/ 1606391 h 2000535"/>
              <a:gd name="connsiteX1323" fmla="*/ 109546 w 2675763"/>
              <a:gd name="connsiteY1323" fmla="*/ 1674019 h 2000535"/>
              <a:gd name="connsiteX1324" fmla="*/ 111260 w 2675763"/>
              <a:gd name="connsiteY1324" fmla="*/ 1674019 h 2000535"/>
              <a:gd name="connsiteX1325" fmla="*/ 111260 w 2675763"/>
              <a:gd name="connsiteY1325" fmla="*/ 1675066 h 2000535"/>
              <a:gd name="connsiteX1326" fmla="*/ 108593 w 2675763"/>
              <a:gd name="connsiteY1326" fmla="*/ 1675543 h 2000535"/>
              <a:gd name="connsiteX1327" fmla="*/ 113356 w 2675763"/>
              <a:gd name="connsiteY1327" fmla="*/ 1685354 h 2000535"/>
              <a:gd name="connsiteX1328" fmla="*/ 110498 w 2675763"/>
              <a:gd name="connsiteY1328" fmla="*/ 1685925 h 2000535"/>
              <a:gd name="connsiteX1329" fmla="*/ 110498 w 2675763"/>
              <a:gd name="connsiteY1329" fmla="*/ 1685925 h 2000535"/>
              <a:gd name="connsiteX1330" fmla="*/ 103831 w 2675763"/>
              <a:gd name="connsiteY1330" fmla="*/ 1676400 h 2000535"/>
              <a:gd name="connsiteX1331" fmla="*/ 103831 w 2675763"/>
              <a:gd name="connsiteY1331" fmla="*/ 1676400 h 2000535"/>
              <a:gd name="connsiteX1332" fmla="*/ 103831 w 2675763"/>
              <a:gd name="connsiteY1332" fmla="*/ 1676400 h 2000535"/>
              <a:gd name="connsiteX1333" fmla="*/ 103831 w 2675763"/>
              <a:gd name="connsiteY1333" fmla="*/ 1675162 h 2000535"/>
              <a:gd name="connsiteX1334" fmla="*/ 103831 w 2675763"/>
              <a:gd name="connsiteY1334" fmla="*/ 1675162 h 2000535"/>
              <a:gd name="connsiteX1335" fmla="*/ 106307 w 2675763"/>
              <a:gd name="connsiteY1335" fmla="*/ 1675162 h 2000535"/>
              <a:gd name="connsiteX1336" fmla="*/ 105736 w 2675763"/>
              <a:gd name="connsiteY1336" fmla="*/ 1676876 h 2000535"/>
              <a:gd name="connsiteX1337" fmla="*/ 103831 w 2675763"/>
              <a:gd name="connsiteY1337" fmla="*/ 1681067 h 2000535"/>
              <a:gd name="connsiteX1338" fmla="*/ 103831 w 2675763"/>
              <a:gd name="connsiteY1338" fmla="*/ 1681829 h 2000535"/>
              <a:gd name="connsiteX1339" fmla="*/ 103831 w 2675763"/>
              <a:gd name="connsiteY1339" fmla="*/ 1681829 h 2000535"/>
              <a:gd name="connsiteX1340" fmla="*/ 103831 w 2675763"/>
              <a:gd name="connsiteY1340" fmla="*/ 1681163 h 2000535"/>
              <a:gd name="connsiteX1341" fmla="*/ 102783 w 2675763"/>
              <a:gd name="connsiteY1341" fmla="*/ 1670399 h 2000535"/>
              <a:gd name="connsiteX1342" fmla="*/ 102783 w 2675763"/>
              <a:gd name="connsiteY1342" fmla="*/ 1668875 h 2000535"/>
              <a:gd name="connsiteX1343" fmla="*/ 106403 w 2675763"/>
              <a:gd name="connsiteY1343" fmla="*/ 1668304 h 2000535"/>
              <a:gd name="connsiteX1344" fmla="*/ 108974 w 2675763"/>
              <a:gd name="connsiteY1344" fmla="*/ 1668304 h 2000535"/>
              <a:gd name="connsiteX1345" fmla="*/ 108212 w 2675763"/>
              <a:gd name="connsiteY1345" fmla="*/ 1669637 h 2000535"/>
              <a:gd name="connsiteX1346" fmla="*/ 108498 w 2675763"/>
              <a:gd name="connsiteY1346" fmla="*/ 1620012 h 2000535"/>
              <a:gd name="connsiteX1347" fmla="*/ 107069 w 2675763"/>
              <a:gd name="connsiteY1347" fmla="*/ 1628394 h 2000535"/>
              <a:gd name="connsiteX1348" fmla="*/ 108307 w 2675763"/>
              <a:gd name="connsiteY1348" fmla="*/ 1619536 h 2000535"/>
              <a:gd name="connsiteX1349" fmla="*/ 102021 w 2675763"/>
              <a:gd name="connsiteY1349" fmla="*/ 1664970 h 2000535"/>
              <a:gd name="connsiteX1350" fmla="*/ 102021 w 2675763"/>
              <a:gd name="connsiteY1350" fmla="*/ 1662874 h 2000535"/>
              <a:gd name="connsiteX1351" fmla="*/ 106593 w 2675763"/>
              <a:gd name="connsiteY1351" fmla="*/ 1662113 h 2000535"/>
              <a:gd name="connsiteX1352" fmla="*/ 107546 w 2675763"/>
              <a:gd name="connsiteY1352" fmla="*/ 1663827 h 2000535"/>
              <a:gd name="connsiteX1353" fmla="*/ 101830 w 2675763"/>
              <a:gd name="connsiteY1353" fmla="*/ 1664589 h 2000535"/>
              <a:gd name="connsiteX1354" fmla="*/ 93067 w 2675763"/>
              <a:gd name="connsiteY1354" fmla="*/ 1654683 h 2000535"/>
              <a:gd name="connsiteX1355" fmla="*/ 90020 w 2675763"/>
              <a:gd name="connsiteY1355" fmla="*/ 1649635 h 2000535"/>
              <a:gd name="connsiteX1356" fmla="*/ 93544 w 2675763"/>
              <a:gd name="connsiteY1356" fmla="*/ 1649635 h 2000535"/>
              <a:gd name="connsiteX1357" fmla="*/ 95639 w 2675763"/>
              <a:gd name="connsiteY1357" fmla="*/ 1654207 h 2000535"/>
              <a:gd name="connsiteX1358" fmla="*/ 93829 w 2675763"/>
              <a:gd name="connsiteY1358" fmla="*/ 1672781 h 2000535"/>
              <a:gd name="connsiteX1359" fmla="*/ 93829 w 2675763"/>
              <a:gd name="connsiteY1359" fmla="*/ 1672781 h 2000535"/>
              <a:gd name="connsiteX1360" fmla="*/ 92591 w 2675763"/>
              <a:gd name="connsiteY1360" fmla="*/ 1670495 h 2000535"/>
              <a:gd name="connsiteX1361" fmla="*/ 93163 w 2675763"/>
              <a:gd name="connsiteY1361" fmla="*/ 1670495 h 2000535"/>
              <a:gd name="connsiteX1362" fmla="*/ 92020 w 2675763"/>
              <a:gd name="connsiteY1362" fmla="*/ 1667828 h 2000535"/>
              <a:gd name="connsiteX1363" fmla="*/ 91162 w 2675763"/>
              <a:gd name="connsiteY1363" fmla="*/ 1667828 h 2000535"/>
              <a:gd name="connsiteX1364" fmla="*/ 89353 w 2675763"/>
              <a:gd name="connsiteY1364" fmla="*/ 1664494 h 2000535"/>
              <a:gd name="connsiteX1365" fmla="*/ 90781 w 2675763"/>
              <a:gd name="connsiteY1365" fmla="*/ 1664494 h 2000535"/>
              <a:gd name="connsiteX1366" fmla="*/ 91829 w 2675763"/>
              <a:gd name="connsiteY1366" fmla="*/ 1667161 h 2000535"/>
              <a:gd name="connsiteX1367" fmla="*/ 96592 w 2675763"/>
              <a:gd name="connsiteY1367" fmla="*/ 1656398 h 2000535"/>
              <a:gd name="connsiteX1368" fmla="*/ 97830 w 2675763"/>
              <a:gd name="connsiteY1368" fmla="*/ 1660207 h 2000535"/>
              <a:gd name="connsiteX1369" fmla="*/ 95830 w 2675763"/>
              <a:gd name="connsiteY1369" fmla="*/ 1660779 h 2000535"/>
              <a:gd name="connsiteX1370" fmla="*/ 94020 w 2675763"/>
              <a:gd name="connsiteY1370" fmla="*/ 1656683 h 2000535"/>
              <a:gd name="connsiteX1371" fmla="*/ 97544 w 2675763"/>
              <a:gd name="connsiteY1371" fmla="*/ 1650968 h 2000535"/>
              <a:gd name="connsiteX1372" fmla="*/ 99545 w 2675763"/>
              <a:gd name="connsiteY1372" fmla="*/ 1653064 h 2000535"/>
              <a:gd name="connsiteX1373" fmla="*/ 98592 w 2675763"/>
              <a:gd name="connsiteY1373" fmla="*/ 1653064 h 2000535"/>
              <a:gd name="connsiteX1374" fmla="*/ 97354 w 2675763"/>
              <a:gd name="connsiteY1374" fmla="*/ 1650587 h 2000535"/>
              <a:gd name="connsiteX1375" fmla="*/ 100402 w 2675763"/>
              <a:gd name="connsiteY1375" fmla="*/ 1675257 h 2000535"/>
              <a:gd name="connsiteX1376" fmla="*/ 100402 w 2675763"/>
              <a:gd name="connsiteY1376" fmla="*/ 1675733 h 2000535"/>
              <a:gd name="connsiteX1377" fmla="*/ 99925 w 2675763"/>
              <a:gd name="connsiteY1377" fmla="*/ 1675733 h 2000535"/>
              <a:gd name="connsiteX1378" fmla="*/ 99925 w 2675763"/>
              <a:gd name="connsiteY1378" fmla="*/ 1675733 h 2000535"/>
              <a:gd name="connsiteX1379" fmla="*/ 99163 w 2675763"/>
              <a:gd name="connsiteY1379" fmla="*/ 1671352 h 2000535"/>
              <a:gd name="connsiteX1380" fmla="*/ 98687 w 2675763"/>
              <a:gd name="connsiteY1380" fmla="*/ 1669447 h 2000535"/>
              <a:gd name="connsiteX1381" fmla="*/ 99830 w 2675763"/>
              <a:gd name="connsiteY1381" fmla="*/ 1669447 h 2000535"/>
              <a:gd name="connsiteX1382" fmla="*/ 99830 w 2675763"/>
              <a:gd name="connsiteY1382" fmla="*/ 1671256 h 2000535"/>
              <a:gd name="connsiteX1383" fmla="*/ 99163 w 2675763"/>
              <a:gd name="connsiteY1383" fmla="*/ 1656016 h 2000535"/>
              <a:gd name="connsiteX1384" fmla="*/ 101259 w 2675763"/>
              <a:gd name="connsiteY1384" fmla="*/ 1656016 h 2000535"/>
              <a:gd name="connsiteX1385" fmla="*/ 103354 w 2675763"/>
              <a:gd name="connsiteY1385" fmla="*/ 1658779 h 2000535"/>
              <a:gd name="connsiteX1386" fmla="*/ 103354 w 2675763"/>
              <a:gd name="connsiteY1386" fmla="*/ 1658779 h 2000535"/>
              <a:gd name="connsiteX1387" fmla="*/ 100402 w 2675763"/>
              <a:gd name="connsiteY1387" fmla="*/ 1659541 h 2000535"/>
              <a:gd name="connsiteX1388" fmla="*/ 99449 w 2675763"/>
              <a:gd name="connsiteY1388" fmla="*/ 1655636 h 2000535"/>
              <a:gd name="connsiteX1389" fmla="*/ 100973 w 2675763"/>
              <a:gd name="connsiteY1389" fmla="*/ 1686782 h 2000535"/>
              <a:gd name="connsiteX1390" fmla="*/ 100973 w 2675763"/>
              <a:gd name="connsiteY1390" fmla="*/ 1686782 h 2000535"/>
              <a:gd name="connsiteX1391" fmla="*/ 101926 w 2675763"/>
              <a:gd name="connsiteY1391" fmla="*/ 1687735 h 2000535"/>
              <a:gd name="connsiteX1392" fmla="*/ 100402 w 2675763"/>
              <a:gd name="connsiteY1392" fmla="*/ 1687735 h 2000535"/>
              <a:gd name="connsiteX1393" fmla="*/ 101259 w 2675763"/>
              <a:gd name="connsiteY1393" fmla="*/ 1686211 h 2000535"/>
              <a:gd name="connsiteX1394" fmla="*/ 93353 w 2675763"/>
              <a:gd name="connsiteY1394" fmla="*/ 1586674 h 2000535"/>
              <a:gd name="connsiteX1395" fmla="*/ 104688 w 2675763"/>
              <a:gd name="connsiteY1395" fmla="*/ 1599533 h 2000535"/>
              <a:gd name="connsiteX1396" fmla="*/ 103640 w 2675763"/>
              <a:gd name="connsiteY1396" fmla="*/ 1617631 h 2000535"/>
              <a:gd name="connsiteX1397" fmla="*/ 99640 w 2675763"/>
              <a:gd name="connsiteY1397" fmla="*/ 1604391 h 2000535"/>
              <a:gd name="connsiteX1398" fmla="*/ 91258 w 2675763"/>
              <a:gd name="connsiteY1398" fmla="*/ 1587151 h 2000535"/>
              <a:gd name="connsiteX1399" fmla="*/ 94401 w 2675763"/>
              <a:gd name="connsiteY1399" fmla="*/ 1607248 h 2000535"/>
              <a:gd name="connsiteX1400" fmla="*/ 83542 w 2675763"/>
              <a:gd name="connsiteY1400" fmla="*/ 1591913 h 2000535"/>
              <a:gd name="connsiteX1401" fmla="*/ 89067 w 2675763"/>
              <a:gd name="connsiteY1401" fmla="*/ 1587818 h 2000535"/>
              <a:gd name="connsiteX1402" fmla="*/ 94687 w 2675763"/>
              <a:gd name="connsiteY1402" fmla="*/ 1606868 h 2000535"/>
              <a:gd name="connsiteX1403" fmla="*/ 88496 w 2675763"/>
              <a:gd name="connsiteY1403" fmla="*/ 1582674 h 2000535"/>
              <a:gd name="connsiteX1404" fmla="*/ 90305 w 2675763"/>
              <a:gd name="connsiteY1404" fmla="*/ 1584103 h 2000535"/>
              <a:gd name="connsiteX1405" fmla="*/ 89067 w 2675763"/>
              <a:gd name="connsiteY1405" fmla="*/ 1584865 h 2000535"/>
              <a:gd name="connsiteX1406" fmla="*/ 87162 w 2675763"/>
              <a:gd name="connsiteY1406" fmla="*/ 1583055 h 2000535"/>
              <a:gd name="connsiteX1407" fmla="*/ 83447 w 2675763"/>
              <a:gd name="connsiteY1407" fmla="*/ 1579436 h 2000535"/>
              <a:gd name="connsiteX1408" fmla="*/ 85257 w 2675763"/>
              <a:gd name="connsiteY1408" fmla="*/ 1580579 h 2000535"/>
              <a:gd name="connsiteX1409" fmla="*/ 84495 w 2675763"/>
              <a:gd name="connsiteY1409" fmla="*/ 1580579 h 2000535"/>
              <a:gd name="connsiteX1410" fmla="*/ 82590 w 2675763"/>
              <a:gd name="connsiteY1410" fmla="*/ 1579245 h 2000535"/>
              <a:gd name="connsiteX1411" fmla="*/ 82304 w 2675763"/>
              <a:gd name="connsiteY1411" fmla="*/ 1579436 h 2000535"/>
              <a:gd name="connsiteX1412" fmla="*/ 83923 w 2675763"/>
              <a:gd name="connsiteY1412" fmla="*/ 1581055 h 2000535"/>
              <a:gd name="connsiteX1413" fmla="*/ 77923 w 2675763"/>
              <a:gd name="connsiteY1413" fmla="*/ 1588865 h 2000535"/>
              <a:gd name="connsiteX1414" fmla="*/ 85924 w 2675763"/>
              <a:gd name="connsiteY1414" fmla="*/ 1583246 h 2000535"/>
              <a:gd name="connsiteX1415" fmla="*/ 87638 w 2675763"/>
              <a:gd name="connsiteY1415" fmla="*/ 1585531 h 2000535"/>
              <a:gd name="connsiteX1416" fmla="*/ 83066 w 2675763"/>
              <a:gd name="connsiteY1416" fmla="*/ 1591151 h 2000535"/>
              <a:gd name="connsiteX1417" fmla="*/ 83066 w 2675763"/>
              <a:gd name="connsiteY1417" fmla="*/ 1591151 h 2000535"/>
              <a:gd name="connsiteX1418" fmla="*/ 83066 w 2675763"/>
              <a:gd name="connsiteY1418" fmla="*/ 1591151 h 2000535"/>
              <a:gd name="connsiteX1419" fmla="*/ 82399 w 2675763"/>
              <a:gd name="connsiteY1419" fmla="*/ 1592866 h 2000535"/>
              <a:gd name="connsiteX1420" fmla="*/ 83447 w 2675763"/>
              <a:gd name="connsiteY1420" fmla="*/ 1591628 h 2000535"/>
              <a:gd name="connsiteX1421" fmla="*/ 94115 w 2675763"/>
              <a:gd name="connsiteY1421" fmla="*/ 1614011 h 2000535"/>
              <a:gd name="connsiteX1422" fmla="*/ 93639 w 2675763"/>
              <a:gd name="connsiteY1422" fmla="*/ 1617345 h 2000535"/>
              <a:gd name="connsiteX1423" fmla="*/ 90591 w 2675763"/>
              <a:gd name="connsiteY1423" fmla="*/ 1608868 h 2000535"/>
              <a:gd name="connsiteX1424" fmla="*/ 71541 w 2675763"/>
              <a:gd name="connsiteY1424" fmla="*/ 1583912 h 2000535"/>
              <a:gd name="connsiteX1425" fmla="*/ 82590 w 2675763"/>
              <a:gd name="connsiteY1425" fmla="*/ 1579340 h 2000535"/>
              <a:gd name="connsiteX1426" fmla="*/ 69160 w 2675763"/>
              <a:gd name="connsiteY1426" fmla="*/ 1586198 h 2000535"/>
              <a:gd name="connsiteX1427" fmla="*/ 85066 w 2675763"/>
              <a:gd name="connsiteY1427" fmla="*/ 1613440 h 2000535"/>
              <a:gd name="connsiteX1428" fmla="*/ 59921 w 2675763"/>
              <a:gd name="connsiteY1428" fmla="*/ 1583531 h 2000535"/>
              <a:gd name="connsiteX1429" fmla="*/ 63921 w 2675763"/>
              <a:gd name="connsiteY1429" fmla="*/ 1581055 h 2000535"/>
              <a:gd name="connsiteX1430" fmla="*/ 68874 w 2675763"/>
              <a:gd name="connsiteY1430" fmla="*/ 1585817 h 2000535"/>
              <a:gd name="connsiteX1431" fmla="*/ 68874 w 2675763"/>
              <a:gd name="connsiteY1431" fmla="*/ 1586579 h 2000535"/>
              <a:gd name="connsiteX1432" fmla="*/ 78208 w 2675763"/>
              <a:gd name="connsiteY1432" fmla="*/ 1576673 h 2000535"/>
              <a:gd name="connsiteX1433" fmla="*/ 79923 w 2675763"/>
              <a:gd name="connsiteY1433" fmla="*/ 1577531 h 2000535"/>
              <a:gd name="connsiteX1434" fmla="*/ 70398 w 2675763"/>
              <a:gd name="connsiteY1434" fmla="*/ 1583246 h 2000535"/>
              <a:gd name="connsiteX1435" fmla="*/ 65826 w 2675763"/>
              <a:gd name="connsiteY1435" fmla="*/ 1580483 h 2000535"/>
              <a:gd name="connsiteX1436" fmla="*/ 78494 w 2675763"/>
              <a:gd name="connsiteY1436" fmla="*/ 1576388 h 2000535"/>
              <a:gd name="connsiteX1437" fmla="*/ 74113 w 2675763"/>
              <a:gd name="connsiteY1437" fmla="*/ 1574864 h 2000535"/>
              <a:gd name="connsiteX1438" fmla="*/ 63445 w 2675763"/>
              <a:gd name="connsiteY1438" fmla="*/ 1579340 h 2000535"/>
              <a:gd name="connsiteX1439" fmla="*/ 60111 w 2675763"/>
              <a:gd name="connsiteY1439" fmla="*/ 1577626 h 2000535"/>
              <a:gd name="connsiteX1440" fmla="*/ 73351 w 2675763"/>
              <a:gd name="connsiteY1440" fmla="*/ 1574482 h 2000535"/>
              <a:gd name="connsiteX1441" fmla="*/ 68683 w 2675763"/>
              <a:gd name="connsiteY1441" fmla="*/ 1572768 h 2000535"/>
              <a:gd name="connsiteX1442" fmla="*/ 69541 w 2675763"/>
              <a:gd name="connsiteY1442" fmla="*/ 1572768 h 2000535"/>
              <a:gd name="connsiteX1443" fmla="*/ 49062 w 2675763"/>
              <a:gd name="connsiteY1443" fmla="*/ 1582293 h 2000535"/>
              <a:gd name="connsiteX1444" fmla="*/ 42871 w 2675763"/>
              <a:gd name="connsiteY1444" fmla="*/ 1579055 h 2000535"/>
              <a:gd name="connsiteX1445" fmla="*/ 68969 w 2675763"/>
              <a:gd name="connsiteY1445" fmla="*/ 1572482 h 2000535"/>
              <a:gd name="connsiteX1446" fmla="*/ 35060 w 2675763"/>
              <a:gd name="connsiteY1446" fmla="*/ 1583150 h 2000535"/>
              <a:gd name="connsiteX1447" fmla="*/ 36298 w 2675763"/>
              <a:gd name="connsiteY1447" fmla="*/ 1584103 h 2000535"/>
              <a:gd name="connsiteX1448" fmla="*/ 28012 w 2675763"/>
              <a:gd name="connsiteY1448" fmla="*/ 1580579 h 2000535"/>
              <a:gd name="connsiteX1449" fmla="*/ 61445 w 2675763"/>
              <a:gd name="connsiteY1449" fmla="*/ 1570006 h 2000535"/>
              <a:gd name="connsiteX1450" fmla="*/ 62492 w 2675763"/>
              <a:gd name="connsiteY1450" fmla="*/ 1570006 h 2000535"/>
              <a:gd name="connsiteX1451" fmla="*/ 41918 w 2675763"/>
              <a:gd name="connsiteY1451" fmla="*/ 1577912 h 2000535"/>
              <a:gd name="connsiteX1452" fmla="*/ 41918 w 2675763"/>
              <a:gd name="connsiteY1452" fmla="*/ 1577912 h 2000535"/>
              <a:gd name="connsiteX1453" fmla="*/ 41918 w 2675763"/>
              <a:gd name="connsiteY1453" fmla="*/ 1577912 h 2000535"/>
              <a:gd name="connsiteX1454" fmla="*/ 35441 w 2675763"/>
              <a:gd name="connsiteY1454" fmla="*/ 1582960 h 2000535"/>
              <a:gd name="connsiteX1455" fmla="*/ 42871 w 2675763"/>
              <a:gd name="connsiteY1455" fmla="*/ 1578483 h 2000535"/>
              <a:gd name="connsiteX1456" fmla="*/ 48681 w 2675763"/>
              <a:gd name="connsiteY1456" fmla="*/ 1582388 h 2000535"/>
              <a:gd name="connsiteX1457" fmla="*/ 48681 w 2675763"/>
              <a:gd name="connsiteY1457" fmla="*/ 1582388 h 2000535"/>
              <a:gd name="connsiteX1458" fmla="*/ 43347 w 2675763"/>
              <a:gd name="connsiteY1458" fmla="*/ 1579721 h 2000535"/>
              <a:gd name="connsiteX1459" fmla="*/ 48110 w 2675763"/>
              <a:gd name="connsiteY1459" fmla="*/ 1582960 h 2000535"/>
              <a:gd name="connsiteX1460" fmla="*/ 46966 w 2675763"/>
              <a:gd name="connsiteY1460" fmla="*/ 1584198 h 2000535"/>
              <a:gd name="connsiteX1461" fmla="*/ 48395 w 2675763"/>
              <a:gd name="connsiteY1461" fmla="*/ 1583246 h 2000535"/>
              <a:gd name="connsiteX1462" fmla="*/ 59254 w 2675763"/>
              <a:gd name="connsiteY1462" fmla="*/ 1591628 h 2000535"/>
              <a:gd name="connsiteX1463" fmla="*/ 70779 w 2675763"/>
              <a:gd name="connsiteY1463" fmla="*/ 1608391 h 2000535"/>
              <a:gd name="connsiteX1464" fmla="*/ 35060 w 2675763"/>
              <a:gd name="connsiteY1464" fmla="*/ 1583246 h 2000535"/>
              <a:gd name="connsiteX1465" fmla="*/ 58111 w 2675763"/>
              <a:gd name="connsiteY1465" fmla="*/ 1588008 h 2000535"/>
              <a:gd name="connsiteX1466" fmla="*/ 50110 w 2675763"/>
              <a:gd name="connsiteY1466" fmla="*/ 1582388 h 2000535"/>
              <a:gd name="connsiteX1467" fmla="*/ 59635 w 2675763"/>
              <a:gd name="connsiteY1467" fmla="*/ 1577340 h 2000535"/>
              <a:gd name="connsiteX1468" fmla="*/ 62302 w 2675763"/>
              <a:gd name="connsiteY1468" fmla="*/ 1579626 h 2000535"/>
              <a:gd name="connsiteX1469" fmla="*/ 58873 w 2675763"/>
              <a:gd name="connsiteY1469" fmla="*/ 1582864 h 2000535"/>
              <a:gd name="connsiteX1470" fmla="*/ 54110 w 2675763"/>
              <a:gd name="connsiteY1470" fmla="*/ 1580674 h 2000535"/>
              <a:gd name="connsiteX1471" fmla="*/ 58301 w 2675763"/>
              <a:gd name="connsiteY1471" fmla="*/ 1583627 h 2000535"/>
              <a:gd name="connsiteX1472" fmla="*/ 56396 w 2675763"/>
              <a:gd name="connsiteY1472" fmla="*/ 1585817 h 2000535"/>
              <a:gd name="connsiteX1473" fmla="*/ 58873 w 2675763"/>
              <a:gd name="connsiteY1473" fmla="*/ 1584007 h 2000535"/>
              <a:gd name="connsiteX1474" fmla="*/ 77923 w 2675763"/>
              <a:gd name="connsiteY1474" fmla="*/ 1605820 h 2000535"/>
              <a:gd name="connsiteX1475" fmla="*/ 58111 w 2675763"/>
              <a:gd name="connsiteY1475" fmla="*/ 1588103 h 2000535"/>
              <a:gd name="connsiteX1476" fmla="*/ 79828 w 2675763"/>
              <a:gd name="connsiteY1476" fmla="*/ 1637062 h 2000535"/>
              <a:gd name="connsiteX1477" fmla="*/ 90877 w 2675763"/>
              <a:gd name="connsiteY1477" fmla="*/ 1644682 h 2000535"/>
              <a:gd name="connsiteX1478" fmla="*/ 92972 w 2675763"/>
              <a:gd name="connsiteY1478" fmla="*/ 1648301 h 2000535"/>
              <a:gd name="connsiteX1479" fmla="*/ 89829 w 2675763"/>
              <a:gd name="connsiteY1479" fmla="*/ 1649158 h 2000535"/>
              <a:gd name="connsiteX1480" fmla="*/ 79828 w 2675763"/>
              <a:gd name="connsiteY1480" fmla="*/ 1637157 h 2000535"/>
              <a:gd name="connsiteX1481" fmla="*/ 83638 w 2675763"/>
              <a:gd name="connsiteY1481" fmla="*/ 1664970 h 2000535"/>
              <a:gd name="connsiteX1482" fmla="*/ 84590 w 2675763"/>
              <a:gd name="connsiteY1482" fmla="*/ 1664970 h 2000535"/>
              <a:gd name="connsiteX1483" fmla="*/ 87257 w 2675763"/>
              <a:gd name="connsiteY1483" fmla="*/ 1668971 h 2000535"/>
              <a:gd name="connsiteX1484" fmla="*/ 87257 w 2675763"/>
              <a:gd name="connsiteY1484" fmla="*/ 1668971 h 2000535"/>
              <a:gd name="connsiteX1485" fmla="*/ 83638 w 2675763"/>
              <a:gd name="connsiteY1485" fmla="*/ 1665065 h 2000535"/>
              <a:gd name="connsiteX1486" fmla="*/ 87638 w 2675763"/>
              <a:gd name="connsiteY1486" fmla="*/ 1679257 h 2000535"/>
              <a:gd name="connsiteX1487" fmla="*/ 87638 w 2675763"/>
              <a:gd name="connsiteY1487" fmla="*/ 1680115 h 2000535"/>
              <a:gd name="connsiteX1488" fmla="*/ 84400 w 2675763"/>
              <a:gd name="connsiteY1488" fmla="*/ 1681163 h 2000535"/>
              <a:gd name="connsiteX1489" fmla="*/ 84400 w 2675763"/>
              <a:gd name="connsiteY1489" fmla="*/ 1678877 h 2000535"/>
              <a:gd name="connsiteX1490" fmla="*/ 83828 w 2675763"/>
              <a:gd name="connsiteY1490" fmla="*/ 1683639 h 2000535"/>
              <a:gd name="connsiteX1491" fmla="*/ 87829 w 2675763"/>
              <a:gd name="connsiteY1491" fmla="*/ 1683163 h 2000535"/>
              <a:gd name="connsiteX1492" fmla="*/ 87829 w 2675763"/>
              <a:gd name="connsiteY1492" fmla="*/ 1685068 h 2000535"/>
              <a:gd name="connsiteX1493" fmla="*/ 83162 w 2675763"/>
              <a:gd name="connsiteY1493" fmla="*/ 1686592 h 2000535"/>
              <a:gd name="connsiteX1494" fmla="*/ 83828 w 2675763"/>
              <a:gd name="connsiteY1494" fmla="*/ 1683734 h 2000535"/>
              <a:gd name="connsiteX1495" fmla="*/ 87733 w 2675763"/>
              <a:gd name="connsiteY1495" fmla="*/ 1691735 h 2000535"/>
              <a:gd name="connsiteX1496" fmla="*/ 80685 w 2675763"/>
              <a:gd name="connsiteY1496" fmla="*/ 1694593 h 2000535"/>
              <a:gd name="connsiteX1497" fmla="*/ 82590 w 2675763"/>
              <a:gd name="connsiteY1497" fmla="*/ 1688306 h 2000535"/>
              <a:gd name="connsiteX1498" fmla="*/ 87829 w 2675763"/>
              <a:gd name="connsiteY1498" fmla="*/ 1687830 h 2000535"/>
              <a:gd name="connsiteX1499" fmla="*/ 87733 w 2675763"/>
              <a:gd name="connsiteY1499" fmla="*/ 1691831 h 2000535"/>
              <a:gd name="connsiteX1500" fmla="*/ 84781 w 2675763"/>
              <a:gd name="connsiteY1500" fmla="*/ 1657160 h 2000535"/>
              <a:gd name="connsiteX1501" fmla="*/ 87257 w 2675763"/>
              <a:gd name="connsiteY1501" fmla="*/ 1657160 h 2000535"/>
              <a:gd name="connsiteX1502" fmla="*/ 89734 w 2675763"/>
              <a:gd name="connsiteY1502" fmla="*/ 1662494 h 2000535"/>
              <a:gd name="connsiteX1503" fmla="*/ 88210 w 2675763"/>
              <a:gd name="connsiteY1503" fmla="*/ 1662970 h 2000535"/>
              <a:gd name="connsiteX1504" fmla="*/ 84781 w 2675763"/>
              <a:gd name="connsiteY1504" fmla="*/ 1657636 h 2000535"/>
              <a:gd name="connsiteX1505" fmla="*/ 95163 w 2675763"/>
              <a:gd name="connsiteY1505" fmla="*/ 1696783 h 2000535"/>
              <a:gd name="connsiteX1506" fmla="*/ 88972 w 2675763"/>
              <a:gd name="connsiteY1506" fmla="*/ 1700213 h 2000535"/>
              <a:gd name="connsiteX1507" fmla="*/ 90877 w 2675763"/>
              <a:gd name="connsiteY1507" fmla="*/ 1694116 h 2000535"/>
              <a:gd name="connsiteX1508" fmla="*/ 95735 w 2675763"/>
              <a:gd name="connsiteY1508" fmla="*/ 1693355 h 2000535"/>
              <a:gd name="connsiteX1509" fmla="*/ 96211 w 2675763"/>
              <a:gd name="connsiteY1509" fmla="*/ 1688878 h 2000535"/>
              <a:gd name="connsiteX1510" fmla="*/ 94782 w 2675763"/>
              <a:gd name="connsiteY1510" fmla="*/ 1688878 h 2000535"/>
              <a:gd name="connsiteX1511" fmla="*/ 91924 w 2675763"/>
              <a:gd name="connsiteY1511" fmla="*/ 1689830 h 2000535"/>
              <a:gd name="connsiteX1512" fmla="*/ 92496 w 2675763"/>
              <a:gd name="connsiteY1512" fmla="*/ 1686782 h 2000535"/>
              <a:gd name="connsiteX1513" fmla="*/ 96401 w 2675763"/>
              <a:gd name="connsiteY1513" fmla="*/ 1686306 h 2000535"/>
              <a:gd name="connsiteX1514" fmla="*/ 96211 w 2675763"/>
              <a:gd name="connsiteY1514" fmla="*/ 1688973 h 2000535"/>
              <a:gd name="connsiteX1515" fmla="*/ 96211 w 2675763"/>
              <a:gd name="connsiteY1515" fmla="*/ 1682687 h 2000535"/>
              <a:gd name="connsiteX1516" fmla="*/ 95544 w 2675763"/>
              <a:gd name="connsiteY1516" fmla="*/ 1682687 h 2000535"/>
              <a:gd name="connsiteX1517" fmla="*/ 92782 w 2675763"/>
              <a:gd name="connsiteY1517" fmla="*/ 1683353 h 2000535"/>
              <a:gd name="connsiteX1518" fmla="*/ 92782 w 2675763"/>
              <a:gd name="connsiteY1518" fmla="*/ 1682115 h 2000535"/>
              <a:gd name="connsiteX1519" fmla="*/ 94972 w 2675763"/>
              <a:gd name="connsiteY1519" fmla="*/ 1682115 h 2000535"/>
              <a:gd name="connsiteX1520" fmla="*/ 96020 w 2675763"/>
              <a:gd name="connsiteY1520" fmla="*/ 1682782 h 2000535"/>
              <a:gd name="connsiteX1521" fmla="*/ 96211 w 2675763"/>
              <a:gd name="connsiteY1521" fmla="*/ 1663160 h 2000535"/>
              <a:gd name="connsiteX1522" fmla="*/ 97925 w 2675763"/>
              <a:gd name="connsiteY1522" fmla="*/ 1663160 h 2000535"/>
              <a:gd name="connsiteX1523" fmla="*/ 98402 w 2675763"/>
              <a:gd name="connsiteY1523" fmla="*/ 1665541 h 2000535"/>
              <a:gd name="connsiteX1524" fmla="*/ 96973 w 2675763"/>
              <a:gd name="connsiteY1524" fmla="*/ 1665541 h 2000535"/>
              <a:gd name="connsiteX1525" fmla="*/ 97354 w 2675763"/>
              <a:gd name="connsiteY1525" fmla="*/ 1695355 h 2000535"/>
              <a:gd name="connsiteX1526" fmla="*/ 98497 w 2675763"/>
              <a:gd name="connsiteY1526" fmla="*/ 1692783 h 2000535"/>
              <a:gd name="connsiteX1527" fmla="*/ 100211 w 2675763"/>
              <a:gd name="connsiteY1527" fmla="*/ 1692783 h 2000535"/>
              <a:gd name="connsiteX1528" fmla="*/ 105355 w 2675763"/>
              <a:gd name="connsiteY1528" fmla="*/ 1691926 h 2000535"/>
              <a:gd name="connsiteX1529" fmla="*/ 105355 w 2675763"/>
              <a:gd name="connsiteY1529" fmla="*/ 1692497 h 2000535"/>
              <a:gd name="connsiteX1530" fmla="*/ 97925 w 2675763"/>
              <a:gd name="connsiteY1530" fmla="*/ 1695736 h 2000535"/>
              <a:gd name="connsiteX1531" fmla="*/ 106403 w 2675763"/>
              <a:gd name="connsiteY1531" fmla="*/ 1680686 h 2000535"/>
              <a:gd name="connsiteX1532" fmla="*/ 106403 w 2675763"/>
              <a:gd name="connsiteY1532" fmla="*/ 1680115 h 2000535"/>
              <a:gd name="connsiteX1533" fmla="*/ 108688 w 2675763"/>
              <a:gd name="connsiteY1533" fmla="*/ 1680115 h 2000535"/>
              <a:gd name="connsiteX1534" fmla="*/ 108688 w 2675763"/>
              <a:gd name="connsiteY1534" fmla="*/ 1691354 h 2000535"/>
              <a:gd name="connsiteX1535" fmla="*/ 108688 w 2675763"/>
              <a:gd name="connsiteY1535" fmla="*/ 1691354 h 2000535"/>
              <a:gd name="connsiteX1536" fmla="*/ 113070 w 2675763"/>
              <a:gd name="connsiteY1536" fmla="*/ 1691354 h 2000535"/>
              <a:gd name="connsiteX1537" fmla="*/ 113070 w 2675763"/>
              <a:gd name="connsiteY1537" fmla="*/ 1691354 h 2000535"/>
              <a:gd name="connsiteX1538" fmla="*/ 113737 w 2675763"/>
              <a:gd name="connsiteY1538" fmla="*/ 1673066 h 2000535"/>
              <a:gd name="connsiteX1539" fmla="*/ 117737 w 2675763"/>
              <a:gd name="connsiteY1539" fmla="*/ 1673066 h 2000535"/>
              <a:gd name="connsiteX1540" fmla="*/ 116213 w 2675763"/>
              <a:gd name="connsiteY1540" fmla="*/ 1673923 h 2000535"/>
              <a:gd name="connsiteX1541" fmla="*/ 113927 w 2675763"/>
              <a:gd name="connsiteY1541" fmla="*/ 1673923 h 2000535"/>
              <a:gd name="connsiteX1542" fmla="*/ 112594 w 2675763"/>
              <a:gd name="connsiteY1542" fmla="*/ 1699070 h 2000535"/>
              <a:gd name="connsiteX1543" fmla="*/ 111451 w 2675763"/>
              <a:gd name="connsiteY1543" fmla="*/ 1696593 h 2000535"/>
              <a:gd name="connsiteX1544" fmla="*/ 115832 w 2675763"/>
              <a:gd name="connsiteY1544" fmla="*/ 1695736 h 2000535"/>
              <a:gd name="connsiteX1545" fmla="*/ 115832 w 2675763"/>
              <a:gd name="connsiteY1545" fmla="*/ 1698307 h 2000535"/>
              <a:gd name="connsiteX1546" fmla="*/ 114975 w 2675763"/>
              <a:gd name="connsiteY1546" fmla="*/ 1704785 h 2000535"/>
              <a:gd name="connsiteX1547" fmla="*/ 114022 w 2675763"/>
              <a:gd name="connsiteY1547" fmla="*/ 1702308 h 2000535"/>
              <a:gd name="connsiteX1548" fmla="*/ 115070 w 2675763"/>
              <a:gd name="connsiteY1548" fmla="*/ 1702308 h 2000535"/>
              <a:gd name="connsiteX1549" fmla="*/ 115070 w 2675763"/>
              <a:gd name="connsiteY1549" fmla="*/ 1704785 h 2000535"/>
              <a:gd name="connsiteX1550" fmla="*/ 117642 w 2675763"/>
              <a:gd name="connsiteY1550" fmla="*/ 1707642 h 2000535"/>
              <a:gd name="connsiteX1551" fmla="*/ 119452 w 2675763"/>
              <a:gd name="connsiteY1551" fmla="*/ 1706785 h 2000535"/>
              <a:gd name="connsiteX1552" fmla="*/ 117642 w 2675763"/>
              <a:gd name="connsiteY1552" fmla="*/ 1708785 h 2000535"/>
              <a:gd name="connsiteX1553" fmla="*/ 119166 w 2675763"/>
              <a:gd name="connsiteY1553" fmla="*/ 1717167 h 2000535"/>
              <a:gd name="connsiteX1554" fmla="*/ 118690 w 2675763"/>
              <a:gd name="connsiteY1554" fmla="*/ 1718501 h 2000535"/>
              <a:gd name="connsiteX1555" fmla="*/ 118023 w 2675763"/>
              <a:gd name="connsiteY1555" fmla="*/ 1715072 h 2000535"/>
              <a:gd name="connsiteX1556" fmla="*/ 119737 w 2675763"/>
              <a:gd name="connsiteY1556" fmla="*/ 1713166 h 2000535"/>
              <a:gd name="connsiteX1557" fmla="*/ 117547 w 2675763"/>
              <a:gd name="connsiteY1557" fmla="*/ 1703546 h 2000535"/>
              <a:gd name="connsiteX1558" fmla="*/ 117547 w 2675763"/>
              <a:gd name="connsiteY1558" fmla="*/ 1701927 h 2000535"/>
              <a:gd name="connsiteX1559" fmla="*/ 120595 w 2675763"/>
              <a:gd name="connsiteY1559" fmla="*/ 1701927 h 2000535"/>
              <a:gd name="connsiteX1560" fmla="*/ 121642 w 2675763"/>
              <a:gd name="connsiteY1560" fmla="*/ 1697831 h 2000535"/>
              <a:gd name="connsiteX1561" fmla="*/ 121642 w 2675763"/>
              <a:gd name="connsiteY1561" fmla="*/ 1697831 h 2000535"/>
              <a:gd name="connsiteX1562" fmla="*/ 117356 w 2675763"/>
              <a:gd name="connsiteY1562" fmla="*/ 1697831 h 2000535"/>
              <a:gd name="connsiteX1563" fmla="*/ 117356 w 2675763"/>
              <a:gd name="connsiteY1563" fmla="*/ 1695545 h 2000535"/>
              <a:gd name="connsiteX1564" fmla="*/ 119642 w 2675763"/>
              <a:gd name="connsiteY1564" fmla="*/ 1695545 h 2000535"/>
              <a:gd name="connsiteX1565" fmla="*/ 121928 w 2675763"/>
              <a:gd name="connsiteY1565" fmla="*/ 1695545 h 2000535"/>
              <a:gd name="connsiteX1566" fmla="*/ 122214 w 2675763"/>
              <a:gd name="connsiteY1566" fmla="*/ 1697546 h 2000535"/>
              <a:gd name="connsiteX1567" fmla="*/ 121642 w 2675763"/>
              <a:gd name="connsiteY1567" fmla="*/ 1692688 h 2000535"/>
              <a:gd name="connsiteX1568" fmla="*/ 116594 w 2675763"/>
              <a:gd name="connsiteY1568" fmla="*/ 1691164 h 2000535"/>
              <a:gd name="connsiteX1569" fmla="*/ 116594 w 2675763"/>
              <a:gd name="connsiteY1569" fmla="*/ 1690592 h 2000535"/>
              <a:gd name="connsiteX1570" fmla="*/ 120404 w 2675763"/>
              <a:gd name="connsiteY1570" fmla="*/ 1690592 h 2000535"/>
              <a:gd name="connsiteX1571" fmla="*/ 121833 w 2675763"/>
              <a:gd name="connsiteY1571" fmla="*/ 1690592 h 2000535"/>
              <a:gd name="connsiteX1572" fmla="*/ 121642 w 2675763"/>
              <a:gd name="connsiteY1572" fmla="*/ 1681163 h 2000535"/>
              <a:gd name="connsiteX1573" fmla="*/ 116023 w 2675763"/>
              <a:gd name="connsiteY1573" fmla="*/ 1679639 h 2000535"/>
              <a:gd name="connsiteX1574" fmla="*/ 116023 w 2675763"/>
              <a:gd name="connsiteY1574" fmla="*/ 1679639 h 2000535"/>
              <a:gd name="connsiteX1575" fmla="*/ 121642 w 2675763"/>
              <a:gd name="connsiteY1575" fmla="*/ 1679639 h 2000535"/>
              <a:gd name="connsiteX1576" fmla="*/ 121642 w 2675763"/>
              <a:gd name="connsiteY1576" fmla="*/ 1667923 h 2000535"/>
              <a:gd name="connsiteX1577" fmla="*/ 118975 w 2675763"/>
              <a:gd name="connsiteY1577" fmla="*/ 1667351 h 2000535"/>
              <a:gd name="connsiteX1578" fmla="*/ 111355 w 2675763"/>
              <a:gd name="connsiteY1578" fmla="*/ 1668304 h 2000535"/>
              <a:gd name="connsiteX1579" fmla="*/ 111355 w 2675763"/>
              <a:gd name="connsiteY1579" fmla="*/ 1667732 h 2000535"/>
              <a:gd name="connsiteX1580" fmla="*/ 111355 w 2675763"/>
              <a:gd name="connsiteY1580" fmla="*/ 1667732 h 2000535"/>
              <a:gd name="connsiteX1581" fmla="*/ 121547 w 2675763"/>
              <a:gd name="connsiteY1581" fmla="*/ 1667732 h 2000535"/>
              <a:gd name="connsiteX1582" fmla="*/ 121642 w 2675763"/>
              <a:gd name="connsiteY1582" fmla="*/ 1661541 h 2000535"/>
              <a:gd name="connsiteX1583" fmla="*/ 120690 w 2675763"/>
              <a:gd name="connsiteY1583" fmla="*/ 1661541 h 2000535"/>
              <a:gd name="connsiteX1584" fmla="*/ 122309 w 2675763"/>
              <a:gd name="connsiteY1584" fmla="*/ 1661541 h 2000535"/>
              <a:gd name="connsiteX1585" fmla="*/ 122309 w 2675763"/>
              <a:gd name="connsiteY1585" fmla="*/ 1661541 h 2000535"/>
              <a:gd name="connsiteX1586" fmla="*/ 122214 w 2675763"/>
              <a:gd name="connsiteY1586" fmla="*/ 1632014 h 2000535"/>
              <a:gd name="connsiteX1587" fmla="*/ 122214 w 2675763"/>
              <a:gd name="connsiteY1587" fmla="*/ 1630489 h 2000535"/>
              <a:gd name="connsiteX1588" fmla="*/ 129262 w 2675763"/>
              <a:gd name="connsiteY1588" fmla="*/ 1617536 h 2000535"/>
              <a:gd name="connsiteX1589" fmla="*/ 131548 w 2675763"/>
              <a:gd name="connsiteY1589" fmla="*/ 1616107 h 2000535"/>
              <a:gd name="connsiteX1590" fmla="*/ 128405 w 2675763"/>
              <a:gd name="connsiteY1590" fmla="*/ 1628775 h 2000535"/>
              <a:gd name="connsiteX1591" fmla="*/ 126881 w 2675763"/>
              <a:gd name="connsiteY1591" fmla="*/ 1630585 h 2000535"/>
              <a:gd name="connsiteX1592" fmla="*/ 126881 w 2675763"/>
              <a:gd name="connsiteY1592" fmla="*/ 1628680 h 2000535"/>
              <a:gd name="connsiteX1593" fmla="*/ 126881 w 2675763"/>
              <a:gd name="connsiteY1593" fmla="*/ 1631156 h 2000535"/>
              <a:gd name="connsiteX1594" fmla="*/ 122881 w 2675763"/>
              <a:gd name="connsiteY1594" fmla="*/ 1634871 h 2000535"/>
              <a:gd name="connsiteX1595" fmla="*/ 126977 w 2675763"/>
              <a:gd name="connsiteY1595" fmla="*/ 1635062 h 2000535"/>
              <a:gd name="connsiteX1596" fmla="*/ 126977 w 2675763"/>
              <a:gd name="connsiteY1596" fmla="*/ 1635062 h 2000535"/>
              <a:gd name="connsiteX1597" fmla="*/ 125643 w 2675763"/>
              <a:gd name="connsiteY1597" fmla="*/ 1640967 h 2000535"/>
              <a:gd name="connsiteX1598" fmla="*/ 123929 w 2675763"/>
              <a:gd name="connsiteY1598" fmla="*/ 1640491 h 2000535"/>
              <a:gd name="connsiteX1599" fmla="*/ 123166 w 2675763"/>
              <a:gd name="connsiteY1599" fmla="*/ 1638967 h 2000535"/>
              <a:gd name="connsiteX1600" fmla="*/ 128405 w 2675763"/>
              <a:gd name="connsiteY1600" fmla="*/ 1634776 h 2000535"/>
              <a:gd name="connsiteX1601" fmla="*/ 123929 w 2675763"/>
              <a:gd name="connsiteY1601" fmla="*/ 1649349 h 2000535"/>
              <a:gd name="connsiteX1602" fmla="*/ 123929 w 2675763"/>
              <a:gd name="connsiteY1602" fmla="*/ 1649349 h 2000535"/>
              <a:gd name="connsiteX1603" fmla="*/ 123929 w 2675763"/>
              <a:gd name="connsiteY1603" fmla="*/ 1649921 h 2000535"/>
              <a:gd name="connsiteX1604" fmla="*/ 123929 w 2675763"/>
              <a:gd name="connsiteY1604" fmla="*/ 1649921 h 2000535"/>
              <a:gd name="connsiteX1605" fmla="*/ 123929 w 2675763"/>
              <a:gd name="connsiteY1605" fmla="*/ 1698498 h 2000535"/>
              <a:gd name="connsiteX1606" fmla="*/ 123929 w 2675763"/>
              <a:gd name="connsiteY1606" fmla="*/ 1698498 h 2000535"/>
              <a:gd name="connsiteX1607" fmla="*/ 123929 w 2675763"/>
              <a:gd name="connsiteY1607" fmla="*/ 1695736 h 2000535"/>
              <a:gd name="connsiteX1608" fmla="*/ 124976 w 2675763"/>
              <a:gd name="connsiteY1608" fmla="*/ 1695736 h 2000535"/>
              <a:gd name="connsiteX1609" fmla="*/ 125357 w 2675763"/>
              <a:gd name="connsiteY1609" fmla="*/ 1698212 h 2000535"/>
              <a:gd name="connsiteX1610" fmla="*/ 124881 w 2675763"/>
              <a:gd name="connsiteY1610" fmla="*/ 1695355 h 2000535"/>
              <a:gd name="connsiteX1611" fmla="*/ 123833 w 2675763"/>
              <a:gd name="connsiteY1611" fmla="*/ 1694498 h 2000535"/>
              <a:gd name="connsiteX1612" fmla="*/ 123833 w 2675763"/>
              <a:gd name="connsiteY1612" fmla="*/ 1690211 h 2000535"/>
              <a:gd name="connsiteX1613" fmla="*/ 125453 w 2675763"/>
              <a:gd name="connsiteY1613" fmla="*/ 1690211 h 2000535"/>
              <a:gd name="connsiteX1614" fmla="*/ 126691 w 2675763"/>
              <a:gd name="connsiteY1614" fmla="*/ 1695069 h 2000535"/>
              <a:gd name="connsiteX1615" fmla="*/ 127072 w 2675763"/>
              <a:gd name="connsiteY1615" fmla="*/ 1698689 h 2000535"/>
              <a:gd name="connsiteX1616" fmla="*/ 125929 w 2675763"/>
              <a:gd name="connsiteY1616" fmla="*/ 1697736 h 2000535"/>
              <a:gd name="connsiteX1617" fmla="*/ 126596 w 2675763"/>
              <a:gd name="connsiteY1617" fmla="*/ 1695069 h 2000535"/>
              <a:gd name="connsiteX1618" fmla="*/ 127548 w 2675763"/>
              <a:gd name="connsiteY1618" fmla="*/ 1696688 h 2000535"/>
              <a:gd name="connsiteX1619" fmla="*/ 128881 w 2675763"/>
              <a:gd name="connsiteY1619" fmla="*/ 1698403 h 2000535"/>
              <a:gd name="connsiteX1620" fmla="*/ 127072 w 2675763"/>
              <a:gd name="connsiteY1620" fmla="*/ 1684877 h 2000535"/>
              <a:gd name="connsiteX1621" fmla="*/ 124690 w 2675763"/>
              <a:gd name="connsiteY1621" fmla="*/ 1682972 h 2000535"/>
              <a:gd name="connsiteX1622" fmla="*/ 124690 w 2675763"/>
              <a:gd name="connsiteY1622" fmla="*/ 1679829 h 2000535"/>
              <a:gd name="connsiteX1623" fmla="*/ 127834 w 2675763"/>
              <a:gd name="connsiteY1623" fmla="*/ 1679829 h 2000535"/>
              <a:gd name="connsiteX1624" fmla="*/ 128500 w 2675763"/>
              <a:gd name="connsiteY1624" fmla="*/ 1684591 h 2000535"/>
              <a:gd name="connsiteX1625" fmla="*/ 124881 w 2675763"/>
              <a:gd name="connsiteY1625" fmla="*/ 1676495 h 2000535"/>
              <a:gd name="connsiteX1626" fmla="*/ 124881 w 2675763"/>
              <a:gd name="connsiteY1626" fmla="*/ 1674305 h 2000535"/>
              <a:gd name="connsiteX1627" fmla="*/ 128977 w 2675763"/>
              <a:gd name="connsiteY1627" fmla="*/ 1674305 h 2000535"/>
              <a:gd name="connsiteX1628" fmla="*/ 128120 w 2675763"/>
              <a:gd name="connsiteY1628" fmla="*/ 1679257 h 2000535"/>
              <a:gd name="connsiteX1629" fmla="*/ 126310 w 2675763"/>
              <a:gd name="connsiteY1629" fmla="*/ 1676686 h 2000535"/>
              <a:gd name="connsiteX1630" fmla="*/ 129644 w 2675763"/>
              <a:gd name="connsiteY1630" fmla="*/ 1686020 h 2000535"/>
              <a:gd name="connsiteX1631" fmla="*/ 130787 w 2675763"/>
              <a:gd name="connsiteY1631" fmla="*/ 1686020 h 2000535"/>
              <a:gd name="connsiteX1632" fmla="*/ 129644 w 2675763"/>
              <a:gd name="connsiteY1632" fmla="*/ 1690021 h 2000535"/>
              <a:gd name="connsiteX1633" fmla="*/ 128310 w 2675763"/>
              <a:gd name="connsiteY1633" fmla="*/ 1690783 h 2000535"/>
              <a:gd name="connsiteX1634" fmla="*/ 131072 w 2675763"/>
              <a:gd name="connsiteY1634" fmla="*/ 1686211 h 2000535"/>
              <a:gd name="connsiteX1635" fmla="*/ 129644 w 2675763"/>
              <a:gd name="connsiteY1635" fmla="*/ 1705070 h 2000535"/>
              <a:gd name="connsiteX1636" fmla="*/ 128786 w 2675763"/>
              <a:gd name="connsiteY1636" fmla="*/ 1704499 h 2000535"/>
              <a:gd name="connsiteX1637" fmla="*/ 128786 w 2675763"/>
              <a:gd name="connsiteY1637" fmla="*/ 1704499 h 2000535"/>
              <a:gd name="connsiteX1638" fmla="*/ 129834 w 2675763"/>
              <a:gd name="connsiteY1638" fmla="*/ 1704499 h 2000535"/>
              <a:gd name="connsiteX1639" fmla="*/ 131072 w 2675763"/>
              <a:gd name="connsiteY1639" fmla="*/ 1699927 h 2000535"/>
              <a:gd name="connsiteX1640" fmla="*/ 129834 w 2675763"/>
              <a:gd name="connsiteY1640" fmla="*/ 1699927 h 2000535"/>
              <a:gd name="connsiteX1641" fmla="*/ 130405 w 2675763"/>
              <a:gd name="connsiteY1641" fmla="*/ 1697260 h 2000535"/>
              <a:gd name="connsiteX1642" fmla="*/ 131834 w 2675763"/>
              <a:gd name="connsiteY1642" fmla="*/ 1697260 h 2000535"/>
              <a:gd name="connsiteX1643" fmla="*/ 131834 w 2675763"/>
              <a:gd name="connsiteY1643" fmla="*/ 1697260 h 2000535"/>
              <a:gd name="connsiteX1644" fmla="*/ 132882 w 2675763"/>
              <a:gd name="connsiteY1644" fmla="*/ 1700117 h 2000535"/>
              <a:gd name="connsiteX1645" fmla="*/ 131072 w 2675763"/>
              <a:gd name="connsiteY1645" fmla="*/ 1684306 h 2000535"/>
              <a:gd name="connsiteX1646" fmla="*/ 129453 w 2675763"/>
              <a:gd name="connsiteY1646" fmla="*/ 1685258 h 2000535"/>
              <a:gd name="connsiteX1647" fmla="*/ 130787 w 2675763"/>
              <a:gd name="connsiteY1647" fmla="*/ 1679924 h 2000535"/>
              <a:gd name="connsiteX1648" fmla="*/ 132406 w 2675763"/>
              <a:gd name="connsiteY1648" fmla="*/ 1679924 h 2000535"/>
              <a:gd name="connsiteX1649" fmla="*/ 132787 w 2675763"/>
              <a:gd name="connsiteY1649" fmla="*/ 1684496 h 2000535"/>
              <a:gd name="connsiteX1650" fmla="*/ 132501 w 2675763"/>
              <a:gd name="connsiteY1650" fmla="*/ 1688687 h 2000535"/>
              <a:gd name="connsiteX1651" fmla="*/ 133168 w 2675763"/>
              <a:gd name="connsiteY1651" fmla="*/ 1686211 h 2000535"/>
              <a:gd name="connsiteX1652" fmla="*/ 134406 w 2675763"/>
              <a:gd name="connsiteY1652" fmla="*/ 1686211 h 2000535"/>
              <a:gd name="connsiteX1653" fmla="*/ 135644 w 2675763"/>
              <a:gd name="connsiteY1653" fmla="*/ 1686211 h 2000535"/>
              <a:gd name="connsiteX1654" fmla="*/ 134978 w 2675763"/>
              <a:gd name="connsiteY1654" fmla="*/ 1687830 h 2000535"/>
              <a:gd name="connsiteX1655" fmla="*/ 142026 w 2675763"/>
              <a:gd name="connsiteY1655" fmla="*/ 1705261 h 2000535"/>
              <a:gd name="connsiteX1656" fmla="*/ 135263 w 2675763"/>
              <a:gd name="connsiteY1656" fmla="*/ 1701546 h 2000535"/>
              <a:gd name="connsiteX1657" fmla="*/ 137073 w 2675763"/>
              <a:gd name="connsiteY1657" fmla="*/ 1698784 h 2000535"/>
              <a:gd name="connsiteX1658" fmla="*/ 148979 w 2675763"/>
              <a:gd name="connsiteY1658" fmla="*/ 1705547 h 2000535"/>
              <a:gd name="connsiteX1659" fmla="*/ 159838 w 2675763"/>
              <a:gd name="connsiteY1659" fmla="*/ 1713262 h 2000535"/>
              <a:gd name="connsiteX1660" fmla="*/ 159838 w 2675763"/>
              <a:gd name="connsiteY1660" fmla="*/ 1722787 h 2000535"/>
              <a:gd name="connsiteX1661" fmla="*/ 144407 w 2675763"/>
              <a:gd name="connsiteY1661" fmla="*/ 1705261 h 2000535"/>
              <a:gd name="connsiteX1662" fmla="*/ 287282 w 2675763"/>
              <a:gd name="connsiteY1662" fmla="*/ 1790986 h 2000535"/>
              <a:gd name="connsiteX1663" fmla="*/ 284044 w 2675763"/>
              <a:gd name="connsiteY1663" fmla="*/ 1815846 h 2000535"/>
              <a:gd name="connsiteX1664" fmla="*/ 284044 w 2675763"/>
              <a:gd name="connsiteY1664" fmla="*/ 1883855 h 2000535"/>
              <a:gd name="connsiteX1665" fmla="*/ 230132 w 2675763"/>
              <a:gd name="connsiteY1665" fmla="*/ 1883855 h 2000535"/>
              <a:gd name="connsiteX1666" fmla="*/ 230132 w 2675763"/>
              <a:gd name="connsiteY1666" fmla="*/ 1815846 h 2000535"/>
              <a:gd name="connsiteX1667" fmla="*/ 226703 w 2675763"/>
              <a:gd name="connsiteY1667" fmla="*/ 1790986 h 2000535"/>
              <a:gd name="connsiteX1668" fmla="*/ 257755 w 2675763"/>
              <a:gd name="connsiteY1668" fmla="*/ 1751076 h 2000535"/>
              <a:gd name="connsiteX1669" fmla="*/ 289187 w 2675763"/>
              <a:gd name="connsiteY1669" fmla="*/ 1790986 h 2000535"/>
              <a:gd name="connsiteX1670" fmla="*/ 291092 w 2675763"/>
              <a:gd name="connsiteY1670" fmla="*/ 1457611 h 2000535"/>
              <a:gd name="connsiteX1671" fmla="*/ 290045 w 2675763"/>
              <a:gd name="connsiteY1671" fmla="*/ 1482566 h 2000535"/>
              <a:gd name="connsiteX1672" fmla="*/ 290045 w 2675763"/>
              <a:gd name="connsiteY1672" fmla="*/ 1550480 h 2000535"/>
              <a:gd name="connsiteX1673" fmla="*/ 273280 w 2675763"/>
              <a:gd name="connsiteY1673" fmla="*/ 1550480 h 2000535"/>
              <a:gd name="connsiteX1674" fmla="*/ 273280 w 2675763"/>
              <a:gd name="connsiteY1674" fmla="*/ 1482566 h 2000535"/>
              <a:gd name="connsiteX1675" fmla="*/ 272233 w 2675763"/>
              <a:gd name="connsiteY1675" fmla="*/ 1457611 h 2000535"/>
              <a:gd name="connsiteX1676" fmla="*/ 281758 w 2675763"/>
              <a:gd name="connsiteY1676" fmla="*/ 1417701 h 2000535"/>
              <a:gd name="connsiteX1677" fmla="*/ 292997 w 2675763"/>
              <a:gd name="connsiteY1677" fmla="*/ 1457611 h 2000535"/>
              <a:gd name="connsiteX1678" fmla="*/ 316619 w 2675763"/>
              <a:gd name="connsiteY1678" fmla="*/ 1457611 h 2000535"/>
              <a:gd name="connsiteX1679" fmla="*/ 315667 w 2675763"/>
              <a:gd name="connsiteY1679" fmla="*/ 1482566 h 2000535"/>
              <a:gd name="connsiteX1680" fmla="*/ 315667 w 2675763"/>
              <a:gd name="connsiteY1680" fmla="*/ 1550480 h 2000535"/>
              <a:gd name="connsiteX1681" fmla="*/ 298903 w 2675763"/>
              <a:gd name="connsiteY1681" fmla="*/ 1550480 h 2000535"/>
              <a:gd name="connsiteX1682" fmla="*/ 298903 w 2675763"/>
              <a:gd name="connsiteY1682" fmla="*/ 1482566 h 2000535"/>
              <a:gd name="connsiteX1683" fmla="*/ 297855 w 2675763"/>
              <a:gd name="connsiteY1683" fmla="*/ 1457611 h 2000535"/>
              <a:gd name="connsiteX1684" fmla="*/ 307380 w 2675763"/>
              <a:gd name="connsiteY1684" fmla="*/ 1417701 h 2000535"/>
              <a:gd name="connsiteX1685" fmla="*/ 318524 w 2675763"/>
              <a:gd name="connsiteY1685" fmla="*/ 1457611 h 2000535"/>
              <a:gd name="connsiteX1686" fmla="*/ 450731 w 2675763"/>
              <a:gd name="connsiteY1686" fmla="*/ 1741075 h 2000535"/>
              <a:gd name="connsiteX1687" fmla="*/ 448255 w 2675763"/>
              <a:gd name="connsiteY1687" fmla="*/ 1745742 h 2000535"/>
              <a:gd name="connsiteX1688" fmla="*/ 436634 w 2675763"/>
              <a:gd name="connsiteY1688" fmla="*/ 1763744 h 2000535"/>
              <a:gd name="connsiteX1689" fmla="*/ 446731 w 2675763"/>
              <a:gd name="connsiteY1689" fmla="*/ 1771840 h 2000535"/>
              <a:gd name="connsiteX1690" fmla="*/ 446731 w 2675763"/>
              <a:gd name="connsiteY1690" fmla="*/ 1855946 h 2000535"/>
              <a:gd name="connsiteX1691" fmla="*/ 379675 w 2675763"/>
              <a:gd name="connsiteY1691" fmla="*/ 1855946 h 2000535"/>
              <a:gd name="connsiteX1692" fmla="*/ 379675 w 2675763"/>
              <a:gd name="connsiteY1692" fmla="*/ 1771936 h 2000535"/>
              <a:gd name="connsiteX1693" fmla="*/ 389771 w 2675763"/>
              <a:gd name="connsiteY1693" fmla="*/ 1763839 h 2000535"/>
              <a:gd name="connsiteX1694" fmla="*/ 377960 w 2675763"/>
              <a:gd name="connsiteY1694" fmla="*/ 1745837 h 2000535"/>
              <a:gd name="connsiteX1695" fmla="*/ 375388 w 2675763"/>
              <a:gd name="connsiteY1695" fmla="*/ 1741170 h 2000535"/>
              <a:gd name="connsiteX1696" fmla="*/ 413488 w 2675763"/>
              <a:gd name="connsiteY1696" fmla="*/ 1691831 h 2000535"/>
              <a:gd name="connsiteX1697" fmla="*/ 452636 w 2675763"/>
              <a:gd name="connsiteY1697" fmla="*/ 1741075 h 2000535"/>
              <a:gd name="connsiteX1698" fmla="*/ 553696 w 2675763"/>
              <a:gd name="connsiteY1698" fmla="*/ 1741075 h 2000535"/>
              <a:gd name="connsiteX1699" fmla="*/ 551220 w 2675763"/>
              <a:gd name="connsiteY1699" fmla="*/ 1745742 h 2000535"/>
              <a:gd name="connsiteX1700" fmla="*/ 539599 w 2675763"/>
              <a:gd name="connsiteY1700" fmla="*/ 1763744 h 2000535"/>
              <a:gd name="connsiteX1701" fmla="*/ 549696 w 2675763"/>
              <a:gd name="connsiteY1701" fmla="*/ 1771840 h 2000535"/>
              <a:gd name="connsiteX1702" fmla="*/ 549696 w 2675763"/>
              <a:gd name="connsiteY1702" fmla="*/ 1855946 h 2000535"/>
              <a:gd name="connsiteX1703" fmla="*/ 480735 w 2675763"/>
              <a:gd name="connsiteY1703" fmla="*/ 1855946 h 2000535"/>
              <a:gd name="connsiteX1704" fmla="*/ 480735 w 2675763"/>
              <a:gd name="connsiteY1704" fmla="*/ 1771936 h 2000535"/>
              <a:gd name="connsiteX1705" fmla="*/ 490831 w 2675763"/>
              <a:gd name="connsiteY1705" fmla="*/ 1763839 h 2000535"/>
              <a:gd name="connsiteX1706" fmla="*/ 479021 w 2675763"/>
              <a:gd name="connsiteY1706" fmla="*/ 1745837 h 2000535"/>
              <a:gd name="connsiteX1707" fmla="*/ 476449 w 2675763"/>
              <a:gd name="connsiteY1707" fmla="*/ 1741170 h 2000535"/>
              <a:gd name="connsiteX1708" fmla="*/ 514549 w 2675763"/>
              <a:gd name="connsiteY1708" fmla="*/ 1691831 h 2000535"/>
              <a:gd name="connsiteX1709" fmla="*/ 555602 w 2675763"/>
              <a:gd name="connsiteY1709" fmla="*/ 1741075 h 2000535"/>
              <a:gd name="connsiteX1710" fmla="*/ 656662 w 2675763"/>
              <a:gd name="connsiteY1710" fmla="*/ 1741075 h 2000535"/>
              <a:gd name="connsiteX1711" fmla="*/ 654185 w 2675763"/>
              <a:gd name="connsiteY1711" fmla="*/ 1745742 h 2000535"/>
              <a:gd name="connsiteX1712" fmla="*/ 642565 w 2675763"/>
              <a:gd name="connsiteY1712" fmla="*/ 1763744 h 2000535"/>
              <a:gd name="connsiteX1713" fmla="*/ 652661 w 2675763"/>
              <a:gd name="connsiteY1713" fmla="*/ 1771840 h 2000535"/>
              <a:gd name="connsiteX1714" fmla="*/ 652661 w 2675763"/>
              <a:gd name="connsiteY1714" fmla="*/ 1855946 h 2000535"/>
              <a:gd name="connsiteX1715" fmla="*/ 583700 w 2675763"/>
              <a:gd name="connsiteY1715" fmla="*/ 1855946 h 2000535"/>
              <a:gd name="connsiteX1716" fmla="*/ 583700 w 2675763"/>
              <a:gd name="connsiteY1716" fmla="*/ 1771936 h 2000535"/>
              <a:gd name="connsiteX1717" fmla="*/ 593797 w 2675763"/>
              <a:gd name="connsiteY1717" fmla="*/ 1763839 h 2000535"/>
              <a:gd name="connsiteX1718" fmla="*/ 581986 w 2675763"/>
              <a:gd name="connsiteY1718" fmla="*/ 1745837 h 2000535"/>
              <a:gd name="connsiteX1719" fmla="*/ 579414 w 2675763"/>
              <a:gd name="connsiteY1719" fmla="*/ 1741170 h 2000535"/>
              <a:gd name="connsiteX1720" fmla="*/ 617514 w 2675763"/>
              <a:gd name="connsiteY1720" fmla="*/ 1691831 h 2000535"/>
              <a:gd name="connsiteX1721" fmla="*/ 658757 w 2675763"/>
              <a:gd name="connsiteY1721" fmla="*/ 1741075 h 2000535"/>
              <a:gd name="connsiteX1722" fmla="*/ 759627 w 2675763"/>
              <a:gd name="connsiteY1722" fmla="*/ 1741075 h 2000535"/>
              <a:gd name="connsiteX1723" fmla="*/ 757150 w 2675763"/>
              <a:gd name="connsiteY1723" fmla="*/ 1745742 h 2000535"/>
              <a:gd name="connsiteX1724" fmla="*/ 745530 w 2675763"/>
              <a:gd name="connsiteY1724" fmla="*/ 1763744 h 2000535"/>
              <a:gd name="connsiteX1725" fmla="*/ 755627 w 2675763"/>
              <a:gd name="connsiteY1725" fmla="*/ 1771840 h 2000535"/>
              <a:gd name="connsiteX1726" fmla="*/ 755627 w 2675763"/>
              <a:gd name="connsiteY1726" fmla="*/ 1855946 h 2000535"/>
              <a:gd name="connsiteX1727" fmla="*/ 686665 w 2675763"/>
              <a:gd name="connsiteY1727" fmla="*/ 1855946 h 2000535"/>
              <a:gd name="connsiteX1728" fmla="*/ 686665 w 2675763"/>
              <a:gd name="connsiteY1728" fmla="*/ 1771936 h 2000535"/>
              <a:gd name="connsiteX1729" fmla="*/ 696762 w 2675763"/>
              <a:gd name="connsiteY1729" fmla="*/ 1763839 h 2000535"/>
              <a:gd name="connsiteX1730" fmla="*/ 684951 w 2675763"/>
              <a:gd name="connsiteY1730" fmla="*/ 1745837 h 2000535"/>
              <a:gd name="connsiteX1731" fmla="*/ 682379 w 2675763"/>
              <a:gd name="connsiteY1731" fmla="*/ 1741170 h 2000535"/>
              <a:gd name="connsiteX1732" fmla="*/ 720479 w 2675763"/>
              <a:gd name="connsiteY1732" fmla="*/ 1691831 h 2000535"/>
              <a:gd name="connsiteX1733" fmla="*/ 761532 w 2675763"/>
              <a:gd name="connsiteY1733" fmla="*/ 1741075 h 2000535"/>
              <a:gd name="connsiteX1734" fmla="*/ 862592 w 2675763"/>
              <a:gd name="connsiteY1734" fmla="*/ 1741075 h 2000535"/>
              <a:gd name="connsiteX1735" fmla="*/ 860116 w 2675763"/>
              <a:gd name="connsiteY1735" fmla="*/ 1745742 h 2000535"/>
              <a:gd name="connsiteX1736" fmla="*/ 848495 w 2675763"/>
              <a:gd name="connsiteY1736" fmla="*/ 1763744 h 2000535"/>
              <a:gd name="connsiteX1737" fmla="*/ 858592 w 2675763"/>
              <a:gd name="connsiteY1737" fmla="*/ 1771840 h 2000535"/>
              <a:gd name="connsiteX1738" fmla="*/ 858592 w 2675763"/>
              <a:gd name="connsiteY1738" fmla="*/ 1855946 h 2000535"/>
              <a:gd name="connsiteX1739" fmla="*/ 789631 w 2675763"/>
              <a:gd name="connsiteY1739" fmla="*/ 1855946 h 2000535"/>
              <a:gd name="connsiteX1740" fmla="*/ 789631 w 2675763"/>
              <a:gd name="connsiteY1740" fmla="*/ 1771936 h 2000535"/>
              <a:gd name="connsiteX1741" fmla="*/ 799727 w 2675763"/>
              <a:gd name="connsiteY1741" fmla="*/ 1763839 h 2000535"/>
              <a:gd name="connsiteX1742" fmla="*/ 787916 w 2675763"/>
              <a:gd name="connsiteY1742" fmla="*/ 1745837 h 2000535"/>
              <a:gd name="connsiteX1743" fmla="*/ 785345 w 2675763"/>
              <a:gd name="connsiteY1743" fmla="*/ 1741170 h 2000535"/>
              <a:gd name="connsiteX1744" fmla="*/ 823445 w 2675763"/>
              <a:gd name="connsiteY1744" fmla="*/ 1691831 h 2000535"/>
              <a:gd name="connsiteX1745" fmla="*/ 864497 w 2675763"/>
              <a:gd name="connsiteY1745" fmla="*/ 1741075 h 2000535"/>
              <a:gd name="connsiteX1746" fmla="*/ 904979 w 2675763"/>
              <a:gd name="connsiteY1746" fmla="*/ 994410 h 2000535"/>
              <a:gd name="connsiteX1747" fmla="*/ 902026 w 2675763"/>
              <a:gd name="connsiteY1747" fmla="*/ 1016698 h 2000535"/>
              <a:gd name="connsiteX1748" fmla="*/ 902026 w 2675763"/>
              <a:gd name="connsiteY1748" fmla="*/ 1077373 h 2000535"/>
              <a:gd name="connsiteX1749" fmla="*/ 852210 w 2675763"/>
              <a:gd name="connsiteY1749" fmla="*/ 1077373 h 2000535"/>
              <a:gd name="connsiteX1750" fmla="*/ 852210 w 2675763"/>
              <a:gd name="connsiteY1750" fmla="*/ 1016698 h 2000535"/>
              <a:gd name="connsiteX1751" fmla="*/ 849162 w 2675763"/>
              <a:gd name="connsiteY1751" fmla="*/ 994410 h 2000535"/>
              <a:gd name="connsiteX1752" fmla="*/ 876880 w 2675763"/>
              <a:gd name="connsiteY1752" fmla="*/ 958787 h 2000535"/>
              <a:gd name="connsiteX1753" fmla="*/ 906883 w 2675763"/>
              <a:gd name="connsiteY1753" fmla="*/ 994410 h 2000535"/>
              <a:gd name="connsiteX1754" fmla="*/ 904979 w 2675763"/>
              <a:gd name="connsiteY1754" fmla="*/ 844105 h 2000535"/>
              <a:gd name="connsiteX1755" fmla="*/ 902026 w 2675763"/>
              <a:gd name="connsiteY1755" fmla="*/ 866394 h 2000535"/>
              <a:gd name="connsiteX1756" fmla="*/ 902026 w 2675763"/>
              <a:gd name="connsiteY1756" fmla="*/ 927163 h 2000535"/>
              <a:gd name="connsiteX1757" fmla="*/ 852210 w 2675763"/>
              <a:gd name="connsiteY1757" fmla="*/ 927163 h 2000535"/>
              <a:gd name="connsiteX1758" fmla="*/ 852210 w 2675763"/>
              <a:gd name="connsiteY1758" fmla="*/ 866394 h 2000535"/>
              <a:gd name="connsiteX1759" fmla="*/ 849162 w 2675763"/>
              <a:gd name="connsiteY1759" fmla="*/ 844105 h 2000535"/>
              <a:gd name="connsiteX1760" fmla="*/ 876880 w 2675763"/>
              <a:gd name="connsiteY1760" fmla="*/ 808482 h 2000535"/>
              <a:gd name="connsiteX1761" fmla="*/ 906883 w 2675763"/>
              <a:gd name="connsiteY1761" fmla="*/ 844105 h 2000535"/>
              <a:gd name="connsiteX1762" fmla="*/ 1118529 w 2675763"/>
              <a:gd name="connsiteY1762" fmla="*/ 1701356 h 2000535"/>
              <a:gd name="connsiteX1763" fmla="*/ 1115195 w 2675763"/>
              <a:gd name="connsiteY1763" fmla="*/ 1707642 h 2000535"/>
              <a:gd name="connsiteX1764" fmla="*/ 1099575 w 2675763"/>
              <a:gd name="connsiteY1764" fmla="*/ 1731931 h 2000535"/>
              <a:gd name="connsiteX1765" fmla="*/ 1113100 w 2675763"/>
              <a:gd name="connsiteY1765" fmla="*/ 1742789 h 2000535"/>
              <a:gd name="connsiteX1766" fmla="*/ 1113100 w 2675763"/>
              <a:gd name="connsiteY1766" fmla="*/ 1855851 h 2000535"/>
              <a:gd name="connsiteX1767" fmla="*/ 1020421 w 2675763"/>
              <a:gd name="connsiteY1767" fmla="*/ 1855851 h 2000535"/>
              <a:gd name="connsiteX1768" fmla="*/ 1020421 w 2675763"/>
              <a:gd name="connsiteY1768" fmla="*/ 1743361 h 2000535"/>
              <a:gd name="connsiteX1769" fmla="*/ 1033947 w 2675763"/>
              <a:gd name="connsiteY1769" fmla="*/ 1732502 h 2000535"/>
              <a:gd name="connsiteX1770" fmla="*/ 1018040 w 2675763"/>
              <a:gd name="connsiteY1770" fmla="*/ 1708214 h 2000535"/>
              <a:gd name="connsiteX1771" fmla="*/ 1014706 w 2675763"/>
              <a:gd name="connsiteY1771" fmla="*/ 1701927 h 2000535"/>
              <a:gd name="connsiteX1772" fmla="*/ 1066332 w 2675763"/>
              <a:gd name="connsiteY1772" fmla="*/ 1635252 h 2000535"/>
              <a:gd name="connsiteX1773" fmla="*/ 1120434 w 2675763"/>
              <a:gd name="connsiteY1773" fmla="*/ 1701451 h 2000535"/>
              <a:gd name="connsiteX1774" fmla="*/ 1257022 w 2675763"/>
              <a:gd name="connsiteY1774" fmla="*/ 1701356 h 2000535"/>
              <a:gd name="connsiteX1775" fmla="*/ 1253689 w 2675763"/>
              <a:gd name="connsiteY1775" fmla="*/ 1707642 h 2000535"/>
              <a:gd name="connsiteX1776" fmla="*/ 1238068 w 2675763"/>
              <a:gd name="connsiteY1776" fmla="*/ 1731931 h 2000535"/>
              <a:gd name="connsiteX1777" fmla="*/ 1251593 w 2675763"/>
              <a:gd name="connsiteY1777" fmla="*/ 1742789 h 2000535"/>
              <a:gd name="connsiteX1778" fmla="*/ 1251593 w 2675763"/>
              <a:gd name="connsiteY1778" fmla="*/ 1855851 h 2000535"/>
              <a:gd name="connsiteX1779" fmla="*/ 1158915 w 2675763"/>
              <a:gd name="connsiteY1779" fmla="*/ 1855851 h 2000535"/>
              <a:gd name="connsiteX1780" fmla="*/ 1158915 w 2675763"/>
              <a:gd name="connsiteY1780" fmla="*/ 1743361 h 2000535"/>
              <a:gd name="connsiteX1781" fmla="*/ 1172440 w 2675763"/>
              <a:gd name="connsiteY1781" fmla="*/ 1732502 h 2000535"/>
              <a:gd name="connsiteX1782" fmla="*/ 1156534 w 2675763"/>
              <a:gd name="connsiteY1782" fmla="*/ 1708214 h 2000535"/>
              <a:gd name="connsiteX1783" fmla="*/ 1153200 w 2675763"/>
              <a:gd name="connsiteY1783" fmla="*/ 1701927 h 2000535"/>
              <a:gd name="connsiteX1784" fmla="*/ 1204826 w 2675763"/>
              <a:gd name="connsiteY1784" fmla="*/ 1635252 h 2000535"/>
              <a:gd name="connsiteX1785" fmla="*/ 1258832 w 2675763"/>
              <a:gd name="connsiteY1785" fmla="*/ 1701451 h 2000535"/>
              <a:gd name="connsiteX1786" fmla="*/ 1395516 w 2675763"/>
              <a:gd name="connsiteY1786" fmla="*/ 1701356 h 2000535"/>
              <a:gd name="connsiteX1787" fmla="*/ 1392182 w 2675763"/>
              <a:gd name="connsiteY1787" fmla="*/ 1707642 h 2000535"/>
              <a:gd name="connsiteX1788" fmla="*/ 1376561 w 2675763"/>
              <a:gd name="connsiteY1788" fmla="*/ 1731931 h 2000535"/>
              <a:gd name="connsiteX1789" fmla="*/ 1390087 w 2675763"/>
              <a:gd name="connsiteY1789" fmla="*/ 1742789 h 2000535"/>
              <a:gd name="connsiteX1790" fmla="*/ 1390087 w 2675763"/>
              <a:gd name="connsiteY1790" fmla="*/ 1855851 h 2000535"/>
              <a:gd name="connsiteX1791" fmla="*/ 1297408 w 2675763"/>
              <a:gd name="connsiteY1791" fmla="*/ 1855851 h 2000535"/>
              <a:gd name="connsiteX1792" fmla="*/ 1297408 w 2675763"/>
              <a:gd name="connsiteY1792" fmla="*/ 1743361 h 2000535"/>
              <a:gd name="connsiteX1793" fmla="*/ 1310934 w 2675763"/>
              <a:gd name="connsiteY1793" fmla="*/ 1732502 h 2000535"/>
              <a:gd name="connsiteX1794" fmla="*/ 1295027 w 2675763"/>
              <a:gd name="connsiteY1794" fmla="*/ 1708214 h 2000535"/>
              <a:gd name="connsiteX1795" fmla="*/ 1291598 w 2675763"/>
              <a:gd name="connsiteY1795" fmla="*/ 1701927 h 2000535"/>
              <a:gd name="connsiteX1796" fmla="*/ 1343319 w 2675763"/>
              <a:gd name="connsiteY1796" fmla="*/ 1635252 h 2000535"/>
              <a:gd name="connsiteX1797" fmla="*/ 1397421 w 2675763"/>
              <a:gd name="connsiteY1797" fmla="*/ 1701451 h 2000535"/>
              <a:gd name="connsiteX1798" fmla="*/ 1534010 w 2675763"/>
              <a:gd name="connsiteY1798" fmla="*/ 1701356 h 2000535"/>
              <a:gd name="connsiteX1799" fmla="*/ 1530676 w 2675763"/>
              <a:gd name="connsiteY1799" fmla="*/ 1707642 h 2000535"/>
              <a:gd name="connsiteX1800" fmla="*/ 1515055 w 2675763"/>
              <a:gd name="connsiteY1800" fmla="*/ 1731931 h 2000535"/>
              <a:gd name="connsiteX1801" fmla="*/ 1528580 w 2675763"/>
              <a:gd name="connsiteY1801" fmla="*/ 1742789 h 2000535"/>
              <a:gd name="connsiteX1802" fmla="*/ 1528580 w 2675763"/>
              <a:gd name="connsiteY1802" fmla="*/ 1855851 h 2000535"/>
              <a:gd name="connsiteX1803" fmla="*/ 1435902 w 2675763"/>
              <a:gd name="connsiteY1803" fmla="*/ 1855851 h 2000535"/>
              <a:gd name="connsiteX1804" fmla="*/ 1435902 w 2675763"/>
              <a:gd name="connsiteY1804" fmla="*/ 1743361 h 2000535"/>
              <a:gd name="connsiteX1805" fmla="*/ 1449428 w 2675763"/>
              <a:gd name="connsiteY1805" fmla="*/ 1732502 h 2000535"/>
              <a:gd name="connsiteX1806" fmla="*/ 1433521 w 2675763"/>
              <a:gd name="connsiteY1806" fmla="*/ 1708214 h 2000535"/>
              <a:gd name="connsiteX1807" fmla="*/ 1430092 w 2675763"/>
              <a:gd name="connsiteY1807" fmla="*/ 1701927 h 2000535"/>
              <a:gd name="connsiteX1808" fmla="*/ 1481812 w 2675763"/>
              <a:gd name="connsiteY1808" fmla="*/ 1635252 h 2000535"/>
              <a:gd name="connsiteX1809" fmla="*/ 1535915 w 2675763"/>
              <a:gd name="connsiteY1809" fmla="*/ 1701451 h 2000535"/>
              <a:gd name="connsiteX1810" fmla="*/ 1672503 w 2675763"/>
              <a:gd name="connsiteY1810" fmla="*/ 1701356 h 2000535"/>
              <a:gd name="connsiteX1811" fmla="*/ 1669169 w 2675763"/>
              <a:gd name="connsiteY1811" fmla="*/ 1707642 h 2000535"/>
              <a:gd name="connsiteX1812" fmla="*/ 1653548 w 2675763"/>
              <a:gd name="connsiteY1812" fmla="*/ 1731931 h 2000535"/>
              <a:gd name="connsiteX1813" fmla="*/ 1667074 w 2675763"/>
              <a:gd name="connsiteY1813" fmla="*/ 1742789 h 2000535"/>
              <a:gd name="connsiteX1814" fmla="*/ 1667074 w 2675763"/>
              <a:gd name="connsiteY1814" fmla="*/ 1855851 h 2000535"/>
              <a:gd name="connsiteX1815" fmla="*/ 1574396 w 2675763"/>
              <a:gd name="connsiteY1815" fmla="*/ 1855851 h 2000535"/>
              <a:gd name="connsiteX1816" fmla="*/ 1574396 w 2675763"/>
              <a:gd name="connsiteY1816" fmla="*/ 1743361 h 2000535"/>
              <a:gd name="connsiteX1817" fmla="*/ 1587921 w 2675763"/>
              <a:gd name="connsiteY1817" fmla="*/ 1732502 h 2000535"/>
              <a:gd name="connsiteX1818" fmla="*/ 1572014 w 2675763"/>
              <a:gd name="connsiteY1818" fmla="*/ 1708214 h 2000535"/>
              <a:gd name="connsiteX1819" fmla="*/ 1568585 w 2675763"/>
              <a:gd name="connsiteY1819" fmla="*/ 1701927 h 2000535"/>
              <a:gd name="connsiteX1820" fmla="*/ 1620306 w 2675763"/>
              <a:gd name="connsiteY1820" fmla="*/ 1635252 h 2000535"/>
              <a:gd name="connsiteX1821" fmla="*/ 1674408 w 2675763"/>
              <a:gd name="connsiteY1821" fmla="*/ 1701451 h 2000535"/>
              <a:gd name="connsiteX1822" fmla="*/ 1732320 w 2675763"/>
              <a:gd name="connsiteY1822" fmla="*/ 1609058 h 2000535"/>
              <a:gd name="connsiteX1823" fmla="*/ 978512 w 2675763"/>
              <a:gd name="connsiteY1823" fmla="*/ 1609058 h 2000535"/>
              <a:gd name="connsiteX1824" fmla="*/ 964605 w 2675763"/>
              <a:gd name="connsiteY1824" fmla="*/ 1592485 h 2000535"/>
              <a:gd name="connsiteX1825" fmla="*/ 964605 w 2675763"/>
              <a:gd name="connsiteY1825" fmla="*/ 1587913 h 2000535"/>
              <a:gd name="connsiteX1826" fmla="*/ 1740226 w 2675763"/>
              <a:gd name="connsiteY1826" fmla="*/ 1587913 h 2000535"/>
              <a:gd name="connsiteX1827" fmla="*/ 1740702 w 2675763"/>
              <a:gd name="connsiteY1827" fmla="*/ 1601248 h 2000535"/>
              <a:gd name="connsiteX1828" fmla="*/ 1739749 w 2675763"/>
              <a:gd name="connsiteY1828" fmla="*/ 1546670 h 2000535"/>
              <a:gd name="connsiteX1829" fmla="*/ 964605 w 2675763"/>
              <a:gd name="connsiteY1829" fmla="*/ 1546670 h 2000535"/>
              <a:gd name="connsiteX1830" fmla="*/ 964605 w 2675763"/>
              <a:gd name="connsiteY1830" fmla="*/ 1526762 h 2000535"/>
              <a:gd name="connsiteX1831" fmla="*/ 1743940 w 2675763"/>
              <a:gd name="connsiteY1831" fmla="*/ 1526762 h 2000535"/>
              <a:gd name="connsiteX1832" fmla="*/ 1741655 w 2675763"/>
              <a:gd name="connsiteY1832" fmla="*/ 1546765 h 2000535"/>
              <a:gd name="connsiteX1833" fmla="*/ 1831571 w 2675763"/>
              <a:gd name="connsiteY1833" fmla="*/ 808387 h 2000535"/>
              <a:gd name="connsiteX1834" fmla="*/ 1859574 w 2675763"/>
              <a:gd name="connsiteY1834" fmla="*/ 844010 h 2000535"/>
              <a:gd name="connsiteX1835" fmla="*/ 1856717 w 2675763"/>
              <a:gd name="connsiteY1835" fmla="*/ 866299 h 2000535"/>
              <a:gd name="connsiteX1836" fmla="*/ 1856717 w 2675763"/>
              <a:gd name="connsiteY1836" fmla="*/ 927068 h 2000535"/>
              <a:gd name="connsiteX1837" fmla="*/ 1806901 w 2675763"/>
              <a:gd name="connsiteY1837" fmla="*/ 927068 h 2000535"/>
              <a:gd name="connsiteX1838" fmla="*/ 1806901 w 2675763"/>
              <a:gd name="connsiteY1838" fmla="*/ 866299 h 2000535"/>
              <a:gd name="connsiteX1839" fmla="*/ 1803758 w 2675763"/>
              <a:gd name="connsiteY1839" fmla="*/ 844010 h 2000535"/>
              <a:gd name="connsiteX1840" fmla="*/ 1833476 w 2675763"/>
              <a:gd name="connsiteY1840" fmla="*/ 808482 h 2000535"/>
              <a:gd name="connsiteX1841" fmla="*/ 1803758 w 2675763"/>
              <a:gd name="connsiteY1841" fmla="*/ 994315 h 2000535"/>
              <a:gd name="connsiteX1842" fmla="*/ 1831571 w 2675763"/>
              <a:gd name="connsiteY1842" fmla="*/ 958691 h 2000535"/>
              <a:gd name="connsiteX1843" fmla="*/ 1859574 w 2675763"/>
              <a:gd name="connsiteY1843" fmla="*/ 994315 h 2000535"/>
              <a:gd name="connsiteX1844" fmla="*/ 1856717 w 2675763"/>
              <a:gd name="connsiteY1844" fmla="*/ 1016603 h 2000535"/>
              <a:gd name="connsiteX1845" fmla="*/ 1856717 w 2675763"/>
              <a:gd name="connsiteY1845" fmla="*/ 1077278 h 2000535"/>
              <a:gd name="connsiteX1846" fmla="*/ 1806901 w 2675763"/>
              <a:gd name="connsiteY1846" fmla="*/ 1077278 h 2000535"/>
              <a:gd name="connsiteX1847" fmla="*/ 1806901 w 2675763"/>
              <a:gd name="connsiteY1847" fmla="*/ 1016603 h 2000535"/>
              <a:gd name="connsiteX1848" fmla="*/ 1805662 w 2675763"/>
              <a:gd name="connsiteY1848" fmla="*/ 994410 h 2000535"/>
              <a:gd name="connsiteX1849" fmla="*/ 1887292 w 2675763"/>
              <a:gd name="connsiteY1849" fmla="*/ 1740980 h 2000535"/>
              <a:gd name="connsiteX1850" fmla="*/ 1884910 w 2675763"/>
              <a:gd name="connsiteY1850" fmla="*/ 1745647 h 2000535"/>
              <a:gd name="connsiteX1851" fmla="*/ 1873195 w 2675763"/>
              <a:gd name="connsiteY1851" fmla="*/ 1763649 h 2000535"/>
              <a:gd name="connsiteX1852" fmla="*/ 1883291 w 2675763"/>
              <a:gd name="connsiteY1852" fmla="*/ 1771745 h 2000535"/>
              <a:gd name="connsiteX1853" fmla="*/ 1883291 w 2675763"/>
              <a:gd name="connsiteY1853" fmla="*/ 1855851 h 2000535"/>
              <a:gd name="connsiteX1854" fmla="*/ 1814330 w 2675763"/>
              <a:gd name="connsiteY1854" fmla="*/ 1855851 h 2000535"/>
              <a:gd name="connsiteX1855" fmla="*/ 1814330 w 2675763"/>
              <a:gd name="connsiteY1855" fmla="*/ 1771936 h 2000535"/>
              <a:gd name="connsiteX1856" fmla="*/ 1824427 w 2675763"/>
              <a:gd name="connsiteY1856" fmla="*/ 1763839 h 2000535"/>
              <a:gd name="connsiteX1857" fmla="*/ 1812616 w 2675763"/>
              <a:gd name="connsiteY1857" fmla="*/ 1745837 h 2000535"/>
              <a:gd name="connsiteX1858" fmla="*/ 1810044 w 2675763"/>
              <a:gd name="connsiteY1858" fmla="*/ 1741170 h 2000535"/>
              <a:gd name="connsiteX1859" fmla="*/ 1848144 w 2675763"/>
              <a:gd name="connsiteY1859" fmla="*/ 1691831 h 2000535"/>
              <a:gd name="connsiteX1860" fmla="*/ 1889197 w 2675763"/>
              <a:gd name="connsiteY1860" fmla="*/ 1741075 h 2000535"/>
              <a:gd name="connsiteX1861" fmla="*/ 1990257 w 2675763"/>
              <a:gd name="connsiteY1861" fmla="*/ 1740980 h 2000535"/>
              <a:gd name="connsiteX1862" fmla="*/ 1987876 w 2675763"/>
              <a:gd name="connsiteY1862" fmla="*/ 1745647 h 2000535"/>
              <a:gd name="connsiteX1863" fmla="*/ 1976160 w 2675763"/>
              <a:gd name="connsiteY1863" fmla="*/ 1763649 h 2000535"/>
              <a:gd name="connsiteX1864" fmla="*/ 1986256 w 2675763"/>
              <a:gd name="connsiteY1864" fmla="*/ 1771745 h 2000535"/>
              <a:gd name="connsiteX1865" fmla="*/ 1986256 w 2675763"/>
              <a:gd name="connsiteY1865" fmla="*/ 1855851 h 2000535"/>
              <a:gd name="connsiteX1866" fmla="*/ 1917296 w 2675763"/>
              <a:gd name="connsiteY1866" fmla="*/ 1855851 h 2000535"/>
              <a:gd name="connsiteX1867" fmla="*/ 1917296 w 2675763"/>
              <a:gd name="connsiteY1867" fmla="*/ 1771936 h 2000535"/>
              <a:gd name="connsiteX1868" fmla="*/ 1927392 w 2675763"/>
              <a:gd name="connsiteY1868" fmla="*/ 1763839 h 2000535"/>
              <a:gd name="connsiteX1869" fmla="*/ 1915581 w 2675763"/>
              <a:gd name="connsiteY1869" fmla="*/ 1745837 h 2000535"/>
              <a:gd name="connsiteX1870" fmla="*/ 1913009 w 2675763"/>
              <a:gd name="connsiteY1870" fmla="*/ 1741170 h 2000535"/>
              <a:gd name="connsiteX1871" fmla="*/ 1951109 w 2675763"/>
              <a:gd name="connsiteY1871" fmla="*/ 1691831 h 2000535"/>
              <a:gd name="connsiteX1872" fmla="*/ 1992257 w 2675763"/>
              <a:gd name="connsiteY1872" fmla="*/ 1741075 h 2000535"/>
              <a:gd name="connsiteX1873" fmla="*/ 2093222 w 2675763"/>
              <a:gd name="connsiteY1873" fmla="*/ 1740980 h 2000535"/>
              <a:gd name="connsiteX1874" fmla="*/ 2090841 w 2675763"/>
              <a:gd name="connsiteY1874" fmla="*/ 1745647 h 2000535"/>
              <a:gd name="connsiteX1875" fmla="*/ 2079125 w 2675763"/>
              <a:gd name="connsiteY1875" fmla="*/ 1763649 h 2000535"/>
              <a:gd name="connsiteX1876" fmla="*/ 2089222 w 2675763"/>
              <a:gd name="connsiteY1876" fmla="*/ 1771745 h 2000535"/>
              <a:gd name="connsiteX1877" fmla="*/ 2089222 w 2675763"/>
              <a:gd name="connsiteY1877" fmla="*/ 1855851 h 2000535"/>
              <a:gd name="connsiteX1878" fmla="*/ 2020261 w 2675763"/>
              <a:gd name="connsiteY1878" fmla="*/ 1855851 h 2000535"/>
              <a:gd name="connsiteX1879" fmla="*/ 2020261 w 2675763"/>
              <a:gd name="connsiteY1879" fmla="*/ 1771936 h 2000535"/>
              <a:gd name="connsiteX1880" fmla="*/ 2030357 w 2675763"/>
              <a:gd name="connsiteY1880" fmla="*/ 1763839 h 2000535"/>
              <a:gd name="connsiteX1881" fmla="*/ 2018546 w 2675763"/>
              <a:gd name="connsiteY1881" fmla="*/ 1745837 h 2000535"/>
              <a:gd name="connsiteX1882" fmla="*/ 2016070 w 2675763"/>
              <a:gd name="connsiteY1882" fmla="*/ 1741170 h 2000535"/>
              <a:gd name="connsiteX1883" fmla="*/ 2054170 w 2675763"/>
              <a:gd name="connsiteY1883" fmla="*/ 1691831 h 2000535"/>
              <a:gd name="connsiteX1884" fmla="*/ 2095127 w 2675763"/>
              <a:gd name="connsiteY1884" fmla="*/ 1741075 h 2000535"/>
              <a:gd name="connsiteX1885" fmla="*/ 2196187 w 2675763"/>
              <a:gd name="connsiteY1885" fmla="*/ 1740980 h 2000535"/>
              <a:gd name="connsiteX1886" fmla="*/ 2193806 w 2675763"/>
              <a:gd name="connsiteY1886" fmla="*/ 1745647 h 2000535"/>
              <a:gd name="connsiteX1887" fmla="*/ 2182091 w 2675763"/>
              <a:gd name="connsiteY1887" fmla="*/ 1763649 h 2000535"/>
              <a:gd name="connsiteX1888" fmla="*/ 2192187 w 2675763"/>
              <a:gd name="connsiteY1888" fmla="*/ 1771745 h 2000535"/>
              <a:gd name="connsiteX1889" fmla="*/ 2192187 w 2675763"/>
              <a:gd name="connsiteY1889" fmla="*/ 1855851 h 2000535"/>
              <a:gd name="connsiteX1890" fmla="*/ 2125607 w 2675763"/>
              <a:gd name="connsiteY1890" fmla="*/ 1855851 h 2000535"/>
              <a:gd name="connsiteX1891" fmla="*/ 2125607 w 2675763"/>
              <a:gd name="connsiteY1891" fmla="*/ 1771936 h 2000535"/>
              <a:gd name="connsiteX1892" fmla="*/ 2135704 w 2675763"/>
              <a:gd name="connsiteY1892" fmla="*/ 1763839 h 2000535"/>
              <a:gd name="connsiteX1893" fmla="*/ 2123893 w 2675763"/>
              <a:gd name="connsiteY1893" fmla="*/ 1745837 h 2000535"/>
              <a:gd name="connsiteX1894" fmla="*/ 2121416 w 2675763"/>
              <a:gd name="connsiteY1894" fmla="*/ 1741170 h 2000535"/>
              <a:gd name="connsiteX1895" fmla="*/ 2159516 w 2675763"/>
              <a:gd name="connsiteY1895" fmla="*/ 1691831 h 2000535"/>
              <a:gd name="connsiteX1896" fmla="*/ 2198092 w 2675763"/>
              <a:gd name="connsiteY1896" fmla="*/ 1741075 h 2000535"/>
              <a:gd name="connsiteX1897" fmla="*/ 2299153 w 2675763"/>
              <a:gd name="connsiteY1897" fmla="*/ 1740980 h 2000535"/>
              <a:gd name="connsiteX1898" fmla="*/ 2296771 w 2675763"/>
              <a:gd name="connsiteY1898" fmla="*/ 1745647 h 2000535"/>
              <a:gd name="connsiteX1899" fmla="*/ 2285056 w 2675763"/>
              <a:gd name="connsiteY1899" fmla="*/ 1763649 h 2000535"/>
              <a:gd name="connsiteX1900" fmla="*/ 2295152 w 2675763"/>
              <a:gd name="connsiteY1900" fmla="*/ 1771745 h 2000535"/>
              <a:gd name="connsiteX1901" fmla="*/ 2295152 w 2675763"/>
              <a:gd name="connsiteY1901" fmla="*/ 1855851 h 2000535"/>
              <a:gd name="connsiteX1902" fmla="*/ 2226191 w 2675763"/>
              <a:gd name="connsiteY1902" fmla="*/ 1855851 h 2000535"/>
              <a:gd name="connsiteX1903" fmla="*/ 2226191 w 2675763"/>
              <a:gd name="connsiteY1903" fmla="*/ 1771936 h 2000535"/>
              <a:gd name="connsiteX1904" fmla="*/ 2236288 w 2675763"/>
              <a:gd name="connsiteY1904" fmla="*/ 1763839 h 2000535"/>
              <a:gd name="connsiteX1905" fmla="*/ 2224477 w 2675763"/>
              <a:gd name="connsiteY1905" fmla="*/ 1745837 h 2000535"/>
              <a:gd name="connsiteX1906" fmla="*/ 2222000 w 2675763"/>
              <a:gd name="connsiteY1906" fmla="*/ 1741170 h 2000535"/>
              <a:gd name="connsiteX1907" fmla="*/ 2260100 w 2675763"/>
              <a:gd name="connsiteY1907" fmla="*/ 1691831 h 2000535"/>
              <a:gd name="connsiteX1908" fmla="*/ 2301058 w 2675763"/>
              <a:gd name="connsiteY1908" fmla="*/ 1741075 h 2000535"/>
              <a:gd name="connsiteX1909" fmla="*/ 2387736 w 2675763"/>
              <a:gd name="connsiteY1909" fmla="*/ 1457515 h 2000535"/>
              <a:gd name="connsiteX1910" fmla="*/ 2386783 w 2675763"/>
              <a:gd name="connsiteY1910" fmla="*/ 1482471 h 2000535"/>
              <a:gd name="connsiteX1911" fmla="*/ 2386783 w 2675763"/>
              <a:gd name="connsiteY1911" fmla="*/ 1550384 h 2000535"/>
              <a:gd name="connsiteX1912" fmla="*/ 2370019 w 2675763"/>
              <a:gd name="connsiteY1912" fmla="*/ 1550384 h 2000535"/>
              <a:gd name="connsiteX1913" fmla="*/ 2370019 w 2675763"/>
              <a:gd name="connsiteY1913" fmla="*/ 1482471 h 2000535"/>
              <a:gd name="connsiteX1914" fmla="*/ 2368971 w 2675763"/>
              <a:gd name="connsiteY1914" fmla="*/ 1457515 h 2000535"/>
              <a:gd name="connsiteX1915" fmla="*/ 2378496 w 2675763"/>
              <a:gd name="connsiteY1915" fmla="*/ 1417606 h 2000535"/>
              <a:gd name="connsiteX1916" fmla="*/ 2389640 w 2675763"/>
              <a:gd name="connsiteY1916" fmla="*/ 1457611 h 2000535"/>
              <a:gd name="connsiteX1917" fmla="*/ 2591094 w 2675763"/>
              <a:gd name="connsiteY1917" fmla="*/ 1575626 h 2000535"/>
              <a:gd name="connsiteX1918" fmla="*/ 2611763 w 2675763"/>
              <a:gd name="connsiteY1918" fmla="*/ 1577721 h 2000535"/>
              <a:gd name="connsiteX1919" fmla="*/ 2607191 w 2675763"/>
              <a:gd name="connsiteY1919" fmla="*/ 1580960 h 2000535"/>
              <a:gd name="connsiteX1920" fmla="*/ 2590427 w 2675763"/>
              <a:gd name="connsiteY1920" fmla="*/ 1576006 h 2000535"/>
              <a:gd name="connsiteX1921" fmla="*/ 2592332 w 2675763"/>
              <a:gd name="connsiteY1921" fmla="*/ 1586008 h 2000535"/>
              <a:gd name="connsiteX1922" fmla="*/ 2595666 w 2675763"/>
              <a:gd name="connsiteY1922" fmla="*/ 1581722 h 2000535"/>
              <a:gd name="connsiteX1923" fmla="*/ 2599000 w 2675763"/>
              <a:gd name="connsiteY1923" fmla="*/ 1583246 h 2000535"/>
              <a:gd name="connsiteX1924" fmla="*/ 2582617 w 2675763"/>
              <a:gd name="connsiteY1924" fmla="*/ 1609154 h 2000535"/>
              <a:gd name="connsiteX1925" fmla="*/ 2592142 w 2675763"/>
              <a:gd name="connsiteY1925" fmla="*/ 1586294 h 2000535"/>
              <a:gd name="connsiteX1926" fmla="*/ 2592142 w 2675763"/>
              <a:gd name="connsiteY1926" fmla="*/ 1586294 h 2000535"/>
              <a:gd name="connsiteX1927" fmla="*/ 2594237 w 2675763"/>
              <a:gd name="connsiteY1927" fmla="*/ 1586103 h 2000535"/>
              <a:gd name="connsiteX1928" fmla="*/ 2599762 w 2675763"/>
              <a:gd name="connsiteY1928" fmla="*/ 1583627 h 2000535"/>
              <a:gd name="connsiteX1929" fmla="*/ 2601762 w 2675763"/>
              <a:gd name="connsiteY1929" fmla="*/ 1584770 h 2000535"/>
              <a:gd name="connsiteX1930" fmla="*/ 2600143 w 2675763"/>
              <a:gd name="connsiteY1930" fmla="*/ 1583246 h 2000535"/>
              <a:gd name="connsiteX1931" fmla="*/ 2603096 w 2675763"/>
              <a:gd name="connsiteY1931" fmla="*/ 1580483 h 2000535"/>
              <a:gd name="connsiteX1932" fmla="*/ 2599571 w 2675763"/>
              <a:gd name="connsiteY1932" fmla="*/ 1582769 h 2000535"/>
              <a:gd name="connsiteX1933" fmla="*/ 2596619 w 2675763"/>
              <a:gd name="connsiteY1933" fmla="*/ 1580579 h 2000535"/>
              <a:gd name="connsiteX1934" fmla="*/ 2598428 w 2675763"/>
              <a:gd name="connsiteY1934" fmla="*/ 1578578 h 2000535"/>
              <a:gd name="connsiteX1935" fmla="*/ 2606715 w 2675763"/>
              <a:gd name="connsiteY1935" fmla="*/ 1581340 h 2000535"/>
              <a:gd name="connsiteX1936" fmla="*/ 2601095 w 2675763"/>
              <a:gd name="connsiteY1936" fmla="*/ 1586579 h 2000535"/>
              <a:gd name="connsiteX1937" fmla="*/ 2587284 w 2675763"/>
              <a:gd name="connsiteY1937" fmla="*/ 1602677 h 2000535"/>
              <a:gd name="connsiteX1938" fmla="*/ 2601857 w 2675763"/>
              <a:gd name="connsiteY1938" fmla="*/ 1583722 h 2000535"/>
              <a:gd name="connsiteX1939" fmla="*/ 2587665 w 2675763"/>
              <a:gd name="connsiteY1939" fmla="*/ 1577531 h 2000535"/>
              <a:gd name="connsiteX1940" fmla="*/ 2598238 w 2675763"/>
              <a:gd name="connsiteY1940" fmla="*/ 1578483 h 2000535"/>
              <a:gd name="connsiteX1941" fmla="*/ 2595761 w 2675763"/>
              <a:gd name="connsiteY1941" fmla="*/ 1580198 h 2000535"/>
              <a:gd name="connsiteX1942" fmla="*/ 2587094 w 2675763"/>
              <a:gd name="connsiteY1942" fmla="*/ 1577912 h 2000535"/>
              <a:gd name="connsiteX1943" fmla="*/ 2584046 w 2675763"/>
              <a:gd name="connsiteY1943" fmla="*/ 1579816 h 2000535"/>
              <a:gd name="connsiteX1944" fmla="*/ 2594333 w 2675763"/>
              <a:gd name="connsiteY1944" fmla="*/ 1581245 h 2000535"/>
              <a:gd name="connsiteX1945" fmla="*/ 2591189 w 2675763"/>
              <a:gd name="connsiteY1945" fmla="*/ 1583912 h 2000535"/>
              <a:gd name="connsiteX1946" fmla="*/ 2582807 w 2675763"/>
              <a:gd name="connsiteY1946" fmla="*/ 1580674 h 2000535"/>
              <a:gd name="connsiteX1947" fmla="*/ 2580331 w 2675763"/>
              <a:gd name="connsiteY1947" fmla="*/ 1582483 h 2000535"/>
              <a:gd name="connsiteX1948" fmla="*/ 2582807 w 2675763"/>
              <a:gd name="connsiteY1948" fmla="*/ 1582483 h 2000535"/>
              <a:gd name="connsiteX1949" fmla="*/ 2581474 w 2675763"/>
              <a:gd name="connsiteY1949" fmla="*/ 1583722 h 2000535"/>
              <a:gd name="connsiteX1950" fmla="*/ 2580902 w 2675763"/>
              <a:gd name="connsiteY1950" fmla="*/ 1583722 h 2000535"/>
              <a:gd name="connsiteX1951" fmla="*/ 2585569 w 2675763"/>
              <a:gd name="connsiteY1951" fmla="*/ 1589341 h 2000535"/>
              <a:gd name="connsiteX1952" fmla="*/ 2580140 w 2675763"/>
              <a:gd name="connsiteY1952" fmla="*/ 1583912 h 2000535"/>
              <a:gd name="connsiteX1953" fmla="*/ 2581284 w 2675763"/>
              <a:gd name="connsiteY1953" fmla="*/ 1582483 h 2000535"/>
              <a:gd name="connsiteX1954" fmla="*/ 2590142 w 2675763"/>
              <a:gd name="connsiteY1954" fmla="*/ 1584865 h 2000535"/>
              <a:gd name="connsiteX1955" fmla="*/ 2577949 w 2675763"/>
              <a:gd name="connsiteY1955" fmla="*/ 1606296 h 2000535"/>
              <a:gd name="connsiteX1956" fmla="*/ 2576426 w 2675763"/>
              <a:gd name="connsiteY1956" fmla="*/ 1613249 h 2000535"/>
              <a:gd name="connsiteX1957" fmla="*/ 2575759 w 2675763"/>
              <a:gd name="connsiteY1957" fmla="*/ 1610678 h 2000535"/>
              <a:gd name="connsiteX1958" fmla="*/ 2581664 w 2675763"/>
              <a:gd name="connsiteY1958" fmla="*/ 1592199 h 2000535"/>
              <a:gd name="connsiteX1959" fmla="*/ 2582521 w 2675763"/>
              <a:gd name="connsiteY1959" fmla="*/ 1593056 h 2000535"/>
              <a:gd name="connsiteX1960" fmla="*/ 2581950 w 2675763"/>
              <a:gd name="connsiteY1960" fmla="*/ 1591818 h 2000535"/>
              <a:gd name="connsiteX1961" fmla="*/ 2581950 w 2675763"/>
              <a:gd name="connsiteY1961" fmla="*/ 1591342 h 2000535"/>
              <a:gd name="connsiteX1962" fmla="*/ 2581950 w 2675763"/>
              <a:gd name="connsiteY1962" fmla="*/ 1591342 h 2000535"/>
              <a:gd name="connsiteX1963" fmla="*/ 2577759 w 2675763"/>
              <a:gd name="connsiteY1963" fmla="*/ 1587437 h 2000535"/>
              <a:gd name="connsiteX1964" fmla="*/ 2578902 w 2675763"/>
              <a:gd name="connsiteY1964" fmla="*/ 1585436 h 2000535"/>
              <a:gd name="connsiteX1965" fmla="*/ 2587474 w 2675763"/>
              <a:gd name="connsiteY1965" fmla="*/ 1589437 h 2000535"/>
              <a:gd name="connsiteX1966" fmla="*/ 2581093 w 2675763"/>
              <a:gd name="connsiteY1966" fmla="*/ 1641729 h 2000535"/>
              <a:gd name="connsiteX1967" fmla="*/ 2578997 w 2675763"/>
              <a:gd name="connsiteY1967" fmla="*/ 1641729 h 2000535"/>
              <a:gd name="connsiteX1968" fmla="*/ 2580140 w 2675763"/>
              <a:gd name="connsiteY1968" fmla="*/ 1637919 h 2000535"/>
              <a:gd name="connsiteX1969" fmla="*/ 2582903 w 2675763"/>
              <a:gd name="connsiteY1969" fmla="*/ 1637919 h 2000535"/>
              <a:gd name="connsiteX1970" fmla="*/ 2582807 w 2675763"/>
              <a:gd name="connsiteY1970" fmla="*/ 1641824 h 2000535"/>
              <a:gd name="connsiteX1971" fmla="*/ 2583188 w 2675763"/>
              <a:gd name="connsiteY1971" fmla="*/ 1653826 h 2000535"/>
              <a:gd name="connsiteX1972" fmla="*/ 2582521 w 2675763"/>
              <a:gd name="connsiteY1972" fmla="*/ 1655826 h 2000535"/>
              <a:gd name="connsiteX1973" fmla="*/ 2582521 w 2675763"/>
              <a:gd name="connsiteY1973" fmla="*/ 1655826 h 2000535"/>
              <a:gd name="connsiteX1974" fmla="*/ 2582521 w 2675763"/>
              <a:gd name="connsiteY1974" fmla="*/ 1653826 h 2000535"/>
              <a:gd name="connsiteX1975" fmla="*/ 2575664 w 2675763"/>
              <a:gd name="connsiteY1975" fmla="*/ 1646206 h 2000535"/>
              <a:gd name="connsiteX1976" fmla="*/ 2573282 w 2675763"/>
              <a:gd name="connsiteY1976" fmla="*/ 1646206 h 2000535"/>
              <a:gd name="connsiteX1977" fmla="*/ 2573282 w 2675763"/>
              <a:gd name="connsiteY1977" fmla="*/ 1646206 h 2000535"/>
              <a:gd name="connsiteX1978" fmla="*/ 2574521 w 2675763"/>
              <a:gd name="connsiteY1978" fmla="*/ 1643824 h 2000535"/>
              <a:gd name="connsiteX1979" fmla="*/ 2576235 w 2675763"/>
              <a:gd name="connsiteY1979" fmla="*/ 1643824 h 2000535"/>
              <a:gd name="connsiteX1980" fmla="*/ 2577569 w 2675763"/>
              <a:gd name="connsiteY1980" fmla="*/ 1646301 h 2000535"/>
              <a:gd name="connsiteX1981" fmla="*/ 2575664 w 2675763"/>
              <a:gd name="connsiteY1981" fmla="*/ 1663922 h 2000535"/>
              <a:gd name="connsiteX1982" fmla="*/ 2575664 w 2675763"/>
              <a:gd name="connsiteY1982" fmla="*/ 1663922 h 2000535"/>
              <a:gd name="connsiteX1983" fmla="*/ 2575664 w 2675763"/>
              <a:gd name="connsiteY1983" fmla="*/ 1663351 h 2000535"/>
              <a:gd name="connsiteX1984" fmla="*/ 2575664 w 2675763"/>
              <a:gd name="connsiteY1984" fmla="*/ 1663351 h 2000535"/>
              <a:gd name="connsiteX1985" fmla="*/ 2568711 w 2675763"/>
              <a:gd name="connsiteY1985" fmla="*/ 1659446 h 2000535"/>
              <a:gd name="connsiteX1986" fmla="*/ 2568711 w 2675763"/>
              <a:gd name="connsiteY1986" fmla="*/ 1658588 h 2000535"/>
              <a:gd name="connsiteX1987" fmla="*/ 2570139 w 2675763"/>
              <a:gd name="connsiteY1987" fmla="*/ 1658588 h 2000535"/>
              <a:gd name="connsiteX1988" fmla="*/ 2570710 w 2675763"/>
              <a:gd name="connsiteY1988" fmla="*/ 1659541 h 2000535"/>
              <a:gd name="connsiteX1989" fmla="*/ 2570710 w 2675763"/>
              <a:gd name="connsiteY1989" fmla="*/ 1667828 h 2000535"/>
              <a:gd name="connsiteX1990" fmla="*/ 2570710 w 2675763"/>
              <a:gd name="connsiteY1990" fmla="*/ 1667828 h 2000535"/>
              <a:gd name="connsiteX1991" fmla="*/ 2570139 w 2675763"/>
              <a:gd name="connsiteY1991" fmla="*/ 1653731 h 2000535"/>
              <a:gd name="connsiteX1992" fmla="*/ 2575092 w 2675763"/>
              <a:gd name="connsiteY1992" fmla="*/ 1653731 h 2000535"/>
              <a:gd name="connsiteX1993" fmla="*/ 2575092 w 2675763"/>
              <a:gd name="connsiteY1993" fmla="*/ 1654969 h 2000535"/>
              <a:gd name="connsiteX1994" fmla="*/ 2570901 w 2675763"/>
              <a:gd name="connsiteY1994" fmla="*/ 1654969 h 2000535"/>
              <a:gd name="connsiteX1995" fmla="*/ 2572139 w 2675763"/>
              <a:gd name="connsiteY1995" fmla="*/ 1653826 h 2000535"/>
              <a:gd name="connsiteX1996" fmla="*/ 2571092 w 2675763"/>
              <a:gd name="connsiteY1996" fmla="*/ 1650302 h 2000535"/>
              <a:gd name="connsiteX1997" fmla="*/ 2571663 w 2675763"/>
              <a:gd name="connsiteY1997" fmla="*/ 1648968 h 2000535"/>
              <a:gd name="connsiteX1998" fmla="*/ 2575283 w 2675763"/>
              <a:gd name="connsiteY1998" fmla="*/ 1648968 h 2000535"/>
              <a:gd name="connsiteX1999" fmla="*/ 2575283 w 2675763"/>
              <a:gd name="connsiteY1999" fmla="*/ 1650587 h 2000535"/>
              <a:gd name="connsiteX2000" fmla="*/ 2576711 w 2675763"/>
              <a:gd name="connsiteY2000" fmla="*/ 1589532 h 2000535"/>
              <a:gd name="connsiteX2001" fmla="*/ 2581474 w 2675763"/>
              <a:gd name="connsiteY2001" fmla="*/ 1592104 h 2000535"/>
              <a:gd name="connsiteX2002" fmla="*/ 2574616 w 2675763"/>
              <a:gd name="connsiteY2002" fmla="*/ 1605153 h 2000535"/>
              <a:gd name="connsiteX2003" fmla="*/ 2578712 w 2675763"/>
              <a:gd name="connsiteY2003" fmla="*/ 1589627 h 2000535"/>
              <a:gd name="connsiteX2004" fmla="*/ 2575759 w 2675763"/>
              <a:gd name="connsiteY2004" fmla="*/ 1641253 h 2000535"/>
              <a:gd name="connsiteX2005" fmla="*/ 2577093 w 2675763"/>
              <a:gd name="connsiteY2005" fmla="*/ 1639348 h 2000535"/>
              <a:gd name="connsiteX2006" fmla="*/ 2576521 w 2675763"/>
              <a:gd name="connsiteY2006" fmla="*/ 1641253 h 2000535"/>
              <a:gd name="connsiteX2007" fmla="*/ 2577664 w 2675763"/>
              <a:gd name="connsiteY2007" fmla="*/ 1667447 h 2000535"/>
              <a:gd name="connsiteX2008" fmla="*/ 2577664 w 2675763"/>
              <a:gd name="connsiteY2008" fmla="*/ 1667447 h 2000535"/>
              <a:gd name="connsiteX2009" fmla="*/ 2578140 w 2675763"/>
              <a:gd name="connsiteY2009" fmla="*/ 1668399 h 2000535"/>
              <a:gd name="connsiteX2010" fmla="*/ 2576902 w 2675763"/>
              <a:gd name="connsiteY2010" fmla="*/ 1668399 h 2000535"/>
              <a:gd name="connsiteX2011" fmla="*/ 2577664 w 2675763"/>
              <a:gd name="connsiteY2011" fmla="*/ 1655159 h 2000535"/>
              <a:gd name="connsiteX2012" fmla="*/ 2577664 w 2675763"/>
              <a:gd name="connsiteY2012" fmla="*/ 1653731 h 2000535"/>
              <a:gd name="connsiteX2013" fmla="*/ 2578521 w 2675763"/>
              <a:gd name="connsiteY2013" fmla="*/ 1653731 h 2000535"/>
              <a:gd name="connsiteX2014" fmla="*/ 2578521 w 2675763"/>
              <a:gd name="connsiteY2014" fmla="*/ 1655159 h 2000535"/>
              <a:gd name="connsiteX2015" fmla="*/ 2578236 w 2675763"/>
              <a:gd name="connsiteY2015" fmla="*/ 1658493 h 2000535"/>
              <a:gd name="connsiteX2016" fmla="*/ 2578236 w 2675763"/>
              <a:gd name="connsiteY2016" fmla="*/ 1658493 h 2000535"/>
              <a:gd name="connsiteX2017" fmla="*/ 2578236 w 2675763"/>
              <a:gd name="connsiteY2017" fmla="*/ 1658493 h 2000535"/>
              <a:gd name="connsiteX2018" fmla="*/ 2578236 w 2675763"/>
              <a:gd name="connsiteY2018" fmla="*/ 1658493 h 2000535"/>
              <a:gd name="connsiteX2019" fmla="*/ 2577759 w 2675763"/>
              <a:gd name="connsiteY2019" fmla="*/ 1650968 h 2000535"/>
              <a:gd name="connsiteX2020" fmla="*/ 2577759 w 2675763"/>
              <a:gd name="connsiteY2020" fmla="*/ 1649063 h 2000535"/>
              <a:gd name="connsiteX2021" fmla="*/ 2579092 w 2675763"/>
              <a:gd name="connsiteY2021" fmla="*/ 1649063 h 2000535"/>
              <a:gd name="connsiteX2022" fmla="*/ 2579092 w 2675763"/>
              <a:gd name="connsiteY2022" fmla="*/ 1651064 h 2000535"/>
              <a:gd name="connsiteX2023" fmla="*/ 2578236 w 2675763"/>
              <a:gd name="connsiteY2023" fmla="*/ 1646491 h 2000535"/>
              <a:gd name="connsiteX2024" fmla="*/ 2578807 w 2675763"/>
              <a:gd name="connsiteY2024" fmla="*/ 1643444 h 2000535"/>
              <a:gd name="connsiteX2025" fmla="*/ 2582807 w 2675763"/>
              <a:gd name="connsiteY2025" fmla="*/ 1643444 h 2000535"/>
              <a:gd name="connsiteX2026" fmla="*/ 2581855 w 2675763"/>
              <a:gd name="connsiteY2026" fmla="*/ 1646873 h 2000535"/>
              <a:gd name="connsiteX2027" fmla="*/ 2577093 w 2675763"/>
              <a:gd name="connsiteY2027" fmla="*/ 1585531 h 2000535"/>
              <a:gd name="connsiteX2028" fmla="*/ 2578140 w 2675763"/>
              <a:gd name="connsiteY2028" fmla="*/ 1585531 h 2000535"/>
              <a:gd name="connsiteX2029" fmla="*/ 2576807 w 2675763"/>
              <a:gd name="connsiteY2029" fmla="*/ 1587151 h 2000535"/>
              <a:gd name="connsiteX2030" fmla="*/ 2575759 w 2675763"/>
              <a:gd name="connsiteY2030" fmla="*/ 1586674 h 2000535"/>
              <a:gd name="connsiteX2031" fmla="*/ 2567853 w 2675763"/>
              <a:gd name="connsiteY2031" fmla="*/ 1600486 h 2000535"/>
              <a:gd name="connsiteX2032" fmla="*/ 2575283 w 2675763"/>
              <a:gd name="connsiteY2032" fmla="*/ 1589246 h 2000535"/>
              <a:gd name="connsiteX2033" fmla="*/ 2576997 w 2675763"/>
              <a:gd name="connsiteY2033" fmla="*/ 1589246 h 2000535"/>
              <a:gd name="connsiteX2034" fmla="*/ 2572330 w 2675763"/>
              <a:gd name="connsiteY2034" fmla="*/ 1603534 h 2000535"/>
              <a:gd name="connsiteX2035" fmla="*/ 2570520 w 2675763"/>
              <a:gd name="connsiteY2035" fmla="*/ 1614202 h 2000535"/>
              <a:gd name="connsiteX2036" fmla="*/ 2567853 w 2675763"/>
              <a:gd name="connsiteY2036" fmla="*/ 1600486 h 2000535"/>
              <a:gd name="connsiteX2037" fmla="*/ 2559471 w 2675763"/>
              <a:gd name="connsiteY2037" fmla="*/ 1645444 h 2000535"/>
              <a:gd name="connsiteX2038" fmla="*/ 2560328 w 2675763"/>
              <a:gd name="connsiteY2038" fmla="*/ 1645444 h 2000535"/>
              <a:gd name="connsiteX2039" fmla="*/ 2559471 w 2675763"/>
              <a:gd name="connsiteY2039" fmla="*/ 1645444 h 2000535"/>
              <a:gd name="connsiteX2040" fmla="*/ 2559471 w 2675763"/>
              <a:gd name="connsiteY2040" fmla="*/ 1645444 h 2000535"/>
              <a:gd name="connsiteX2041" fmla="*/ 2559471 w 2675763"/>
              <a:gd name="connsiteY2041" fmla="*/ 1641539 h 2000535"/>
              <a:gd name="connsiteX2042" fmla="*/ 2559471 w 2675763"/>
              <a:gd name="connsiteY2042" fmla="*/ 1640681 h 2000535"/>
              <a:gd name="connsiteX2043" fmla="*/ 2561281 w 2675763"/>
              <a:gd name="connsiteY2043" fmla="*/ 1640110 h 2000535"/>
              <a:gd name="connsiteX2044" fmla="*/ 2563281 w 2675763"/>
              <a:gd name="connsiteY2044" fmla="*/ 1641062 h 2000535"/>
              <a:gd name="connsiteX2045" fmla="*/ 2561185 w 2675763"/>
              <a:gd name="connsiteY2045" fmla="*/ 1650492 h 2000535"/>
              <a:gd name="connsiteX2046" fmla="*/ 2560519 w 2675763"/>
              <a:gd name="connsiteY2046" fmla="*/ 1650492 h 2000535"/>
              <a:gd name="connsiteX2047" fmla="*/ 2560519 w 2675763"/>
              <a:gd name="connsiteY2047" fmla="*/ 1650492 h 2000535"/>
              <a:gd name="connsiteX2048" fmla="*/ 2560519 w 2675763"/>
              <a:gd name="connsiteY2048" fmla="*/ 1650492 h 2000535"/>
              <a:gd name="connsiteX2049" fmla="*/ 2568901 w 2675763"/>
              <a:gd name="connsiteY2049" fmla="*/ 1654016 h 2000535"/>
              <a:gd name="connsiteX2050" fmla="*/ 2568901 w 2675763"/>
              <a:gd name="connsiteY2050" fmla="*/ 1654016 h 2000535"/>
              <a:gd name="connsiteX2051" fmla="*/ 2568901 w 2675763"/>
              <a:gd name="connsiteY2051" fmla="*/ 1654493 h 2000535"/>
              <a:gd name="connsiteX2052" fmla="*/ 2562805 w 2675763"/>
              <a:gd name="connsiteY2052" fmla="*/ 1654493 h 2000535"/>
              <a:gd name="connsiteX2053" fmla="*/ 2560805 w 2675763"/>
              <a:gd name="connsiteY2053" fmla="*/ 1655255 h 2000535"/>
              <a:gd name="connsiteX2054" fmla="*/ 2560805 w 2675763"/>
              <a:gd name="connsiteY2054" fmla="*/ 1654683 h 2000535"/>
              <a:gd name="connsiteX2055" fmla="*/ 2568711 w 2675763"/>
              <a:gd name="connsiteY2055" fmla="*/ 1654016 h 2000535"/>
              <a:gd name="connsiteX2056" fmla="*/ 2566710 w 2675763"/>
              <a:gd name="connsiteY2056" fmla="*/ 1659541 h 2000535"/>
              <a:gd name="connsiteX2057" fmla="*/ 2565472 w 2675763"/>
              <a:gd name="connsiteY2057" fmla="*/ 1659064 h 2000535"/>
              <a:gd name="connsiteX2058" fmla="*/ 2568520 w 2675763"/>
              <a:gd name="connsiteY2058" fmla="*/ 1659064 h 2000535"/>
              <a:gd name="connsiteX2059" fmla="*/ 2568520 w 2675763"/>
              <a:gd name="connsiteY2059" fmla="*/ 1659731 h 2000535"/>
              <a:gd name="connsiteX2060" fmla="*/ 2568329 w 2675763"/>
              <a:gd name="connsiteY2060" fmla="*/ 1678591 h 2000535"/>
              <a:gd name="connsiteX2061" fmla="*/ 2564996 w 2675763"/>
              <a:gd name="connsiteY2061" fmla="*/ 1678591 h 2000535"/>
              <a:gd name="connsiteX2062" fmla="*/ 2564996 w 2675763"/>
              <a:gd name="connsiteY2062" fmla="*/ 1678591 h 2000535"/>
              <a:gd name="connsiteX2063" fmla="*/ 2564996 w 2675763"/>
              <a:gd name="connsiteY2063" fmla="*/ 1677162 h 2000535"/>
              <a:gd name="connsiteX2064" fmla="*/ 2566710 w 2675763"/>
              <a:gd name="connsiteY2064" fmla="*/ 1677162 h 2000535"/>
              <a:gd name="connsiteX2065" fmla="*/ 2568520 w 2675763"/>
              <a:gd name="connsiteY2065" fmla="*/ 1677162 h 2000535"/>
              <a:gd name="connsiteX2066" fmla="*/ 2568139 w 2675763"/>
              <a:gd name="connsiteY2066" fmla="*/ 1678591 h 2000535"/>
              <a:gd name="connsiteX2067" fmla="*/ 2567377 w 2675763"/>
              <a:gd name="connsiteY2067" fmla="*/ 1663922 h 2000535"/>
              <a:gd name="connsiteX2068" fmla="*/ 2567377 w 2675763"/>
              <a:gd name="connsiteY2068" fmla="*/ 1663922 h 2000535"/>
              <a:gd name="connsiteX2069" fmla="*/ 2562805 w 2675763"/>
              <a:gd name="connsiteY2069" fmla="*/ 1665732 h 2000535"/>
              <a:gd name="connsiteX2070" fmla="*/ 2562805 w 2675763"/>
              <a:gd name="connsiteY2070" fmla="*/ 1664398 h 2000535"/>
              <a:gd name="connsiteX2071" fmla="*/ 2564996 w 2675763"/>
              <a:gd name="connsiteY2071" fmla="*/ 1672685 h 2000535"/>
              <a:gd name="connsiteX2072" fmla="*/ 2568044 w 2675763"/>
              <a:gd name="connsiteY2072" fmla="*/ 1672685 h 2000535"/>
              <a:gd name="connsiteX2073" fmla="*/ 2568044 w 2675763"/>
              <a:gd name="connsiteY2073" fmla="*/ 1673162 h 2000535"/>
              <a:gd name="connsiteX2074" fmla="*/ 2564233 w 2675763"/>
              <a:gd name="connsiteY2074" fmla="*/ 1674876 h 2000535"/>
              <a:gd name="connsiteX2075" fmla="*/ 2564233 w 2675763"/>
              <a:gd name="connsiteY2075" fmla="*/ 1673162 h 2000535"/>
              <a:gd name="connsiteX2076" fmla="*/ 2568615 w 2675763"/>
              <a:gd name="connsiteY2076" fmla="*/ 1681258 h 2000535"/>
              <a:gd name="connsiteX2077" fmla="*/ 2568615 w 2675763"/>
              <a:gd name="connsiteY2077" fmla="*/ 1682496 h 2000535"/>
              <a:gd name="connsiteX2078" fmla="*/ 2566139 w 2675763"/>
              <a:gd name="connsiteY2078" fmla="*/ 1681353 h 2000535"/>
              <a:gd name="connsiteX2079" fmla="*/ 2562519 w 2675763"/>
              <a:gd name="connsiteY2079" fmla="*/ 1679448 h 2000535"/>
              <a:gd name="connsiteX2080" fmla="*/ 2562519 w 2675763"/>
              <a:gd name="connsiteY2080" fmla="*/ 1679448 h 2000535"/>
              <a:gd name="connsiteX2081" fmla="*/ 2561662 w 2675763"/>
              <a:gd name="connsiteY2081" fmla="*/ 1677353 h 2000535"/>
              <a:gd name="connsiteX2082" fmla="*/ 2562424 w 2675763"/>
              <a:gd name="connsiteY2082" fmla="*/ 1677353 h 2000535"/>
              <a:gd name="connsiteX2083" fmla="*/ 2562328 w 2675763"/>
              <a:gd name="connsiteY2083" fmla="*/ 1679448 h 2000535"/>
              <a:gd name="connsiteX2084" fmla="*/ 2567662 w 2675763"/>
              <a:gd name="connsiteY2084" fmla="*/ 1685544 h 2000535"/>
              <a:gd name="connsiteX2085" fmla="*/ 2569091 w 2675763"/>
              <a:gd name="connsiteY2085" fmla="*/ 1686020 h 2000535"/>
              <a:gd name="connsiteX2086" fmla="*/ 2569091 w 2675763"/>
              <a:gd name="connsiteY2086" fmla="*/ 1686878 h 2000535"/>
              <a:gd name="connsiteX2087" fmla="*/ 2568234 w 2675763"/>
              <a:gd name="connsiteY2087" fmla="*/ 1650302 h 2000535"/>
              <a:gd name="connsiteX2088" fmla="*/ 2566139 w 2675763"/>
              <a:gd name="connsiteY2088" fmla="*/ 1649349 h 2000535"/>
              <a:gd name="connsiteX2089" fmla="*/ 2570044 w 2675763"/>
              <a:gd name="connsiteY2089" fmla="*/ 1649349 h 2000535"/>
              <a:gd name="connsiteX2090" fmla="*/ 2570044 w 2675763"/>
              <a:gd name="connsiteY2090" fmla="*/ 1650587 h 2000535"/>
              <a:gd name="connsiteX2091" fmla="*/ 2569567 w 2675763"/>
              <a:gd name="connsiteY2091" fmla="*/ 1623060 h 2000535"/>
              <a:gd name="connsiteX2092" fmla="*/ 2567568 w 2675763"/>
              <a:gd name="connsiteY2092" fmla="*/ 1616678 h 2000535"/>
              <a:gd name="connsiteX2093" fmla="*/ 2569377 w 2675763"/>
              <a:gd name="connsiteY2093" fmla="*/ 1623060 h 2000535"/>
              <a:gd name="connsiteX2094" fmla="*/ 2565186 w 2675763"/>
              <a:gd name="connsiteY2094" fmla="*/ 1606582 h 2000535"/>
              <a:gd name="connsiteX2095" fmla="*/ 2566139 w 2675763"/>
              <a:gd name="connsiteY2095" fmla="*/ 1611725 h 2000535"/>
              <a:gd name="connsiteX2096" fmla="*/ 2566139 w 2675763"/>
              <a:gd name="connsiteY2096" fmla="*/ 1618107 h 2000535"/>
              <a:gd name="connsiteX2097" fmla="*/ 2563377 w 2675763"/>
              <a:gd name="connsiteY2097" fmla="*/ 1612678 h 2000535"/>
              <a:gd name="connsiteX2098" fmla="*/ 2564996 w 2675763"/>
              <a:gd name="connsiteY2098" fmla="*/ 1606582 h 2000535"/>
              <a:gd name="connsiteX2099" fmla="*/ 2567853 w 2675763"/>
              <a:gd name="connsiteY2099" fmla="*/ 1628013 h 2000535"/>
              <a:gd name="connsiteX2100" fmla="*/ 2562805 w 2675763"/>
              <a:gd name="connsiteY2100" fmla="*/ 1622584 h 2000535"/>
              <a:gd name="connsiteX2101" fmla="*/ 2562805 w 2675763"/>
              <a:gd name="connsiteY2101" fmla="*/ 1620583 h 2000535"/>
              <a:gd name="connsiteX2102" fmla="*/ 2567662 w 2675763"/>
              <a:gd name="connsiteY2102" fmla="*/ 1628013 h 2000535"/>
              <a:gd name="connsiteX2103" fmla="*/ 2561185 w 2675763"/>
              <a:gd name="connsiteY2103" fmla="*/ 1620012 h 2000535"/>
              <a:gd name="connsiteX2104" fmla="*/ 2561185 w 2675763"/>
              <a:gd name="connsiteY2104" fmla="*/ 1620012 h 2000535"/>
              <a:gd name="connsiteX2105" fmla="*/ 2560424 w 2675763"/>
              <a:gd name="connsiteY2105" fmla="*/ 1624108 h 2000535"/>
              <a:gd name="connsiteX2106" fmla="*/ 2563091 w 2675763"/>
              <a:gd name="connsiteY2106" fmla="*/ 1627441 h 2000535"/>
              <a:gd name="connsiteX2107" fmla="*/ 2564138 w 2675763"/>
              <a:gd name="connsiteY2107" fmla="*/ 1629442 h 2000535"/>
              <a:gd name="connsiteX2108" fmla="*/ 2560138 w 2675763"/>
              <a:gd name="connsiteY2108" fmla="*/ 1626108 h 2000535"/>
              <a:gd name="connsiteX2109" fmla="*/ 2559852 w 2675763"/>
              <a:gd name="connsiteY2109" fmla="*/ 1629537 h 2000535"/>
              <a:gd name="connsiteX2110" fmla="*/ 2563377 w 2675763"/>
              <a:gd name="connsiteY2110" fmla="*/ 1632585 h 2000535"/>
              <a:gd name="connsiteX2111" fmla="*/ 2562138 w 2675763"/>
              <a:gd name="connsiteY2111" fmla="*/ 1632585 h 2000535"/>
              <a:gd name="connsiteX2112" fmla="*/ 2560519 w 2675763"/>
              <a:gd name="connsiteY2112" fmla="*/ 1631823 h 2000535"/>
              <a:gd name="connsiteX2113" fmla="*/ 2559757 w 2675763"/>
              <a:gd name="connsiteY2113" fmla="*/ 1630394 h 2000535"/>
              <a:gd name="connsiteX2114" fmla="*/ 2559662 w 2675763"/>
              <a:gd name="connsiteY2114" fmla="*/ 1629537 h 2000535"/>
              <a:gd name="connsiteX2115" fmla="*/ 2559852 w 2675763"/>
              <a:gd name="connsiteY2115" fmla="*/ 1636109 h 2000535"/>
              <a:gd name="connsiteX2116" fmla="*/ 2560614 w 2675763"/>
              <a:gd name="connsiteY2116" fmla="*/ 1636109 h 2000535"/>
              <a:gd name="connsiteX2117" fmla="*/ 2561567 w 2675763"/>
              <a:gd name="connsiteY2117" fmla="*/ 1637348 h 2000535"/>
              <a:gd name="connsiteX2118" fmla="*/ 2560233 w 2675763"/>
              <a:gd name="connsiteY2118" fmla="*/ 1637348 h 2000535"/>
              <a:gd name="connsiteX2119" fmla="*/ 2560233 w 2675763"/>
              <a:gd name="connsiteY2119" fmla="*/ 1637348 h 2000535"/>
              <a:gd name="connsiteX2120" fmla="*/ 2559852 w 2675763"/>
              <a:gd name="connsiteY2120" fmla="*/ 1662494 h 2000535"/>
              <a:gd name="connsiteX2121" fmla="*/ 2557661 w 2675763"/>
              <a:gd name="connsiteY2121" fmla="*/ 1664875 h 2000535"/>
              <a:gd name="connsiteX2122" fmla="*/ 2556423 w 2675763"/>
              <a:gd name="connsiteY2122" fmla="*/ 1661160 h 2000535"/>
              <a:gd name="connsiteX2123" fmla="*/ 2559662 w 2675763"/>
              <a:gd name="connsiteY2123" fmla="*/ 1661160 h 2000535"/>
              <a:gd name="connsiteX2124" fmla="*/ 2559376 w 2675763"/>
              <a:gd name="connsiteY2124" fmla="*/ 1662494 h 2000535"/>
              <a:gd name="connsiteX2125" fmla="*/ 2558995 w 2675763"/>
              <a:gd name="connsiteY2125" fmla="*/ 1655540 h 2000535"/>
              <a:gd name="connsiteX2126" fmla="*/ 2558995 w 2675763"/>
              <a:gd name="connsiteY2126" fmla="*/ 1655540 h 2000535"/>
              <a:gd name="connsiteX2127" fmla="*/ 2558995 w 2675763"/>
              <a:gd name="connsiteY2127" fmla="*/ 1656493 h 2000535"/>
              <a:gd name="connsiteX2128" fmla="*/ 2557376 w 2675763"/>
              <a:gd name="connsiteY2128" fmla="*/ 1657922 h 2000535"/>
              <a:gd name="connsiteX2129" fmla="*/ 2555471 w 2675763"/>
              <a:gd name="connsiteY2129" fmla="*/ 1657922 h 2000535"/>
              <a:gd name="connsiteX2130" fmla="*/ 2554804 w 2675763"/>
              <a:gd name="connsiteY2130" fmla="*/ 1656207 h 2000535"/>
              <a:gd name="connsiteX2131" fmla="*/ 2557661 w 2675763"/>
              <a:gd name="connsiteY2131" fmla="*/ 1655064 h 2000535"/>
              <a:gd name="connsiteX2132" fmla="*/ 2543564 w 2675763"/>
              <a:gd name="connsiteY2132" fmla="*/ 1638586 h 2000535"/>
              <a:gd name="connsiteX2133" fmla="*/ 2543564 w 2675763"/>
              <a:gd name="connsiteY2133" fmla="*/ 1642205 h 2000535"/>
              <a:gd name="connsiteX2134" fmla="*/ 2542612 w 2675763"/>
              <a:gd name="connsiteY2134" fmla="*/ 1643920 h 2000535"/>
              <a:gd name="connsiteX2135" fmla="*/ 2541850 w 2675763"/>
              <a:gd name="connsiteY2135" fmla="*/ 1643920 h 2000535"/>
              <a:gd name="connsiteX2136" fmla="*/ 2543564 w 2675763"/>
              <a:gd name="connsiteY2136" fmla="*/ 1638586 h 2000535"/>
              <a:gd name="connsiteX2137" fmla="*/ 2540231 w 2675763"/>
              <a:gd name="connsiteY2137" fmla="*/ 1641824 h 2000535"/>
              <a:gd name="connsiteX2138" fmla="*/ 2540231 w 2675763"/>
              <a:gd name="connsiteY2138" fmla="*/ 1641824 h 2000535"/>
              <a:gd name="connsiteX2139" fmla="*/ 2540231 w 2675763"/>
              <a:gd name="connsiteY2139" fmla="*/ 1640396 h 2000535"/>
              <a:gd name="connsiteX2140" fmla="*/ 2541088 w 2675763"/>
              <a:gd name="connsiteY2140" fmla="*/ 1632490 h 2000535"/>
              <a:gd name="connsiteX2141" fmla="*/ 2542612 w 2675763"/>
              <a:gd name="connsiteY2141" fmla="*/ 1634395 h 2000535"/>
              <a:gd name="connsiteX2142" fmla="*/ 2540231 w 2675763"/>
              <a:gd name="connsiteY2142" fmla="*/ 1642015 h 2000535"/>
              <a:gd name="connsiteX2143" fmla="*/ 2547469 w 2675763"/>
              <a:gd name="connsiteY2143" fmla="*/ 1657826 h 2000535"/>
              <a:gd name="connsiteX2144" fmla="*/ 2548232 w 2675763"/>
              <a:gd name="connsiteY2144" fmla="*/ 1659350 h 2000535"/>
              <a:gd name="connsiteX2145" fmla="*/ 2544421 w 2675763"/>
              <a:gd name="connsiteY2145" fmla="*/ 1659350 h 2000535"/>
              <a:gd name="connsiteX2146" fmla="*/ 2543564 w 2675763"/>
              <a:gd name="connsiteY2146" fmla="*/ 1659827 h 2000535"/>
              <a:gd name="connsiteX2147" fmla="*/ 2543564 w 2675763"/>
              <a:gd name="connsiteY2147" fmla="*/ 1659255 h 2000535"/>
              <a:gd name="connsiteX2148" fmla="*/ 2547469 w 2675763"/>
              <a:gd name="connsiteY2148" fmla="*/ 1657636 h 2000535"/>
              <a:gd name="connsiteX2149" fmla="*/ 2553280 w 2675763"/>
              <a:gd name="connsiteY2149" fmla="*/ 1635823 h 2000535"/>
              <a:gd name="connsiteX2150" fmla="*/ 2552232 w 2675763"/>
              <a:gd name="connsiteY2150" fmla="*/ 1635823 h 2000535"/>
              <a:gd name="connsiteX2151" fmla="*/ 2552232 w 2675763"/>
              <a:gd name="connsiteY2151" fmla="*/ 1635823 h 2000535"/>
              <a:gd name="connsiteX2152" fmla="*/ 2552709 w 2675763"/>
              <a:gd name="connsiteY2152" fmla="*/ 1634681 h 2000535"/>
              <a:gd name="connsiteX2153" fmla="*/ 2553280 w 2675763"/>
              <a:gd name="connsiteY2153" fmla="*/ 1633919 h 2000535"/>
              <a:gd name="connsiteX2154" fmla="*/ 2553280 w 2675763"/>
              <a:gd name="connsiteY2154" fmla="*/ 1633919 h 2000535"/>
              <a:gd name="connsiteX2155" fmla="*/ 2553280 w 2675763"/>
              <a:gd name="connsiteY2155" fmla="*/ 1634395 h 2000535"/>
              <a:gd name="connsiteX2156" fmla="*/ 2550422 w 2675763"/>
              <a:gd name="connsiteY2156" fmla="*/ 1652969 h 2000535"/>
              <a:gd name="connsiteX2157" fmla="*/ 2550422 w 2675763"/>
              <a:gd name="connsiteY2157" fmla="*/ 1652969 h 2000535"/>
              <a:gd name="connsiteX2158" fmla="*/ 2550422 w 2675763"/>
              <a:gd name="connsiteY2158" fmla="*/ 1652969 h 2000535"/>
              <a:gd name="connsiteX2159" fmla="*/ 2550422 w 2675763"/>
              <a:gd name="connsiteY2159" fmla="*/ 1652969 h 2000535"/>
              <a:gd name="connsiteX2160" fmla="*/ 2549756 w 2675763"/>
              <a:gd name="connsiteY2160" fmla="*/ 1652969 h 2000535"/>
              <a:gd name="connsiteX2161" fmla="*/ 2550327 w 2675763"/>
              <a:gd name="connsiteY2161" fmla="*/ 1652111 h 2000535"/>
              <a:gd name="connsiteX2162" fmla="*/ 2550327 w 2675763"/>
              <a:gd name="connsiteY2162" fmla="*/ 1653159 h 2000535"/>
              <a:gd name="connsiteX2163" fmla="*/ 2550422 w 2675763"/>
              <a:gd name="connsiteY2163" fmla="*/ 1644968 h 2000535"/>
              <a:gd name="connsiteX2164" fmla="*/ 2550422 w 2675763"/>
              <a:gd name="connsiteY2164" fmla="*/ 1644968 h 2000535"/>
              <a:gd name="connsiteX2165" fmla="*/ 2551851 w 2675763"/>
              <a:gd name="connsiteY2165" fmla="*/ 1641634 h 2000535"/>
              <a:gd name="connsiteX2166" fmla="*/ 2552423 w 2675763"/>
              <a:gd name="connsiteY2166" fmla="*/ 1641634 h 2000535"/>
              <a:gd name="connsiteX2167" fmla="*/ 2549851 w 2675763"/>
              <a:gd name="connsiteY2167" fmla="*/ 1644968 h 2000535"/>
              <a:gd name="connsiteX2168" fmla="*/ 2552803 w 2675763"/>
              <a:gd name="connsiteY2168" fmla="*/ 1643824 h 2000535"/>
              <a:gd name="connsiteX2169" fmla="*/ 2552803 w 2675763"/>
              <a:gd name="connsiteY2169" fmla="*/ 1643824 h 2000535"/>
              <a:gd name="connsiteX2170" fmla="*/ 2551089 w 2675763"/>
              <a:gd name="connsiteY2170" fmla="*/ 1646968 h 2000535"/>
              <a:gd name="connsiteX2171" fmla="*/ 2551089 w 2675763"/>
              <a:gd name="connsiteY2171" fmla="*/ 1646396 h 2000535"/>
              <a:gd name="connsiteX2172" fmla="*/ 2552232 w 2675763"/>
              <a:gd name="connsiteY2172" fmla="*/ 1643824 h 2000535"/>
              <a:gd name="connsiteX2173" fmla="*/ 2554708 w 2675763"/>
              <a:gd name="connsiteY2173" fmla="*/ 1647158 h 2000535"/>
              <a:gd name="connsiteX2174" fmla="*/ 2557185 w 2675763"/>
              <a:gd name="connsiteY2174" fmla="*/ 1646206 h 2000535"/>
              <a:gd name="connsiteX2175" fmla="*/ 2557185 w 2675763"/>
              <a:gd name="connsiteY2175" fmla="*/ 1646682 h 2000535"/>
              <a:gd name="connsiteX2176" fmla="*/ 2552994 w 2675763"/>
              <a:gd name="connsiteY2176" fmla="*/ 1651159 h 2000535"/>
              <a:gd name="connsiteX2177" fmla="*/ 2552137 w 2675763"/>
              <a:gd name="connsiteY2177" fmla="*/ 1648873 h 2000535"/>
              <a:gd name="connsiteX2178" fmla="*/ 2554708 w 2675763"/>
              <a:gd name="connsiteY2178" fmla="*/ 1643444 h 2000535"/>
              <a:gd name="connsiteX2179" fmla="*/ 2554708 w 2675763"/>
              <a:gd name="connsiteY2179" fmla="*/ 1643444 h 2000535"/>
              <a:gd name="connsiteX2180" fmla="*/ 2554708 w 2675763"/>
              <a:gd name="connsiteY2180" fmla="*/ 1643444 h 2000535"/>
              <a:gd name="connsiteX2181" fmla="*/ 2556614 w 2675763"/>
              <a:gd name="connsiteY2181" fmla="*/ 1638205 h 2000535"/>
              <a:gd name="connsiteX2182" fmla="*/ 2556614 w 2675763"/>
              <a:gd name="connsiteY2182" fmla="*/ 1638205 h 2000535"/>
              <a:gd name="connsiteX2183" fmla="*/ 2556614 w 2675763"/>
              <a:gd name="connsiteY2183" fmla="*/ 1638205 h 2000535"/>
              <a:gd name="connsiteX2184" fmla="*/ 2557185 w 2675763"/>
              <a:gd name="connsiteY2184" fmla="*/ 1638205 h 2000535"/>
              <a:gd name="connsiteX2185" fmla="*/ 2556614 w 2675763"/>
              <a:gd name="connsiteY2185" fmla="*/ 1634681 h 2000535"/>
              <a:gd name="connsiteX2186" fmla="*/ 2555375 w 2675763"/>
              <a:gd name="connsiteY2186" fmla="*/ 1635157 h 2000535"/>
              <a:gd name="connsiteX2187" fmla="*/ 2553756 w 2675763"/>
              <a:gd name="connsiteY2187" fmla="*/ 1630775 h 2000535"/>
              <a:gd name="connsiteX2188" fmla="*/ 2553756 w 2675763"/>
              <a:gd name="connsiteY2188" fmla="*/ 1630775 h 2000535"/>
              <a:gd name="connsiteX2189" fmla="*/ 2557090 w 2675763"/>
              <a:gd name="connsiteY2189" fmla="*/ 1633442 h 2000535"/>
              <a:gd name="connsiteX2190" fmla="*/ 2556328 w 2675763"/>
              <a:gd name="connsiteY2190" fmla="*/ 1634681 h 2000535"/>
              <a:gd name="connsiteX2191" fmla="*/ 2554232 w 2675763"/>
              <a:gd name="connsiteY2191" fmla="*/ 1638586 h 2000535"/>
              <a:gd name="connsiteX2192" fmla="*/ 2554232 w 2675763"/>
              <a:gd name="connsiteY2192" fmla="*/ 1638586 h 2000535"/>
              <a:gd name="connsiteX2193" fmla="*/ 2553375 w 2675763"/>
              <a:gd name="connsiteY2193" fmla="*/ 1638586 h 2000535"/>
              <a:gd name="connsiteX2194" fmla="*/ 2552042 w 2675763"/>
              <a:gd name="connsiteY2194" fmla="*/ 1639633 h 2000535"/>
              <a:gd name="connsiteX2195" fmla="*/ 2552042 w 2675763"/>
              <a:gd name="connsiteY2195" fmla="*/ 1639633 h 2000535"/>
              <a:gd name="connsiteX2196" fmla="*/ 2551756 w 2675763"/>
              <a:gd name="connsiteY2196" fmla="*/ 1633728 h 2000535"/>
              <a:gd name="connsiteX2197" fmla="*/ 2549089 w 2675763"/>
              <a:gd name="connsiteY2197" fmla="*/ 1631823 h 2000535"/>
              <a:gd name="connsiteX2198" fmla="*/ 2549089 w 2675763"/>
              <a:gd name="connsiteY2198" fmla="*/ 1627156 h 2000535"/>
              <a:gd name="connsiteX2199" fmla="*/ 2549851 w 2675763"/>
              <a:gd name="connsiteY2199" fmla="*/ 1628013 h 2000535"/>
              <a:gd name="connsiteX2200" fmla="*/ 2551756 w 2675763"/>
              <a:gd name="connsiteY2200" fmla="*/ 1632395 h 2000535"/>
              <a:gd name="connsiteX2201" fmla="*/ 2551756 w 2675763"/>
              <a:gd name="connsiteY2201" fmla="*/ 1635157 h 2000535"/>
              <a:gd name="connsiteX2202" fmla="*/ 2550327 w 2675763"/>
              <a:gd name="connsiteY2202" fmla="*/ 1638967 h 2000535"/>
              <a:gd name="connsiteX2203" fmla="*/ 2548136 w 2675763"/>
              <a:gd name="connsiteY2203" fmla="*/ 1637538 h 2000535"/>
              <a:gd name="connsiteX2204" fmla="*/ 2549279 w 2675763"/>
              <a:gd name="connsiteY2204" fmla="*/ 1633347 h 2000535"/>
              <a:gd name="connsiteX2205" fmla="*/ 2549661 w 2675763"/>
              <a:gd name="connsiteY2205" fmla="*/ 1640491 h 2000535"/>
              <a:gd name="connsiteX2206" fmla="*/ 2546993 w 2675763"/>
              <a:gd name="connsiteY2206" fmla="*/ 1645158 h 2000535"/>
              <a:gd name="connsiteX2207" fmla="*/ 2546517 w 2675763"/>
              <a:gd name="connsiteY2207" fmla="*/ 1644587 h 2000535"/>
              <a:gd name="connsiteX2208" fmla="*/ 2546517 w 2675763"/>
              <a:gd name="connsiteY2208" fmla="*/ 1645348 h 2000535"/>
              <a:gd name="connsiteX2209" fmla="*/ 2546517 w 2675763"/>
              <a:gd name="connsiteY2209" fmla="*/ 1645920 h 2000535"/>
              <a:gd name="connsiteX2210" fmla="*/ 2545469 w 2675763"/>
              <a:gd name="connsiteY2210" fmla="*/ 1645348 h 2000535"/>
              <a:gd name="connsiteX2211" fmla="*/ 2545469 w 2675763"/>
              <a:gd name="connsiteY2211" fmla="*/ 1645348 h 2000535"/>
              <a:gd name="connsiteX2212" fmla="*/ 2547660 w 2675763"/>
              <a:gd name="connsiteY2212" fmla="*/ 1639538 h 2000535"/>
              <a:gd name="connsiteX2213" fmla="*/ 2548994 w 2675763"/>
              <a:gd name="connsiteY2213" fmla="*/ 1645920 h 2000535"/>
              <a:gd name="connsiteX2214" fmla="*/ 2548041 w 2675763"/>
              <a:gd name="connsiteY2214" fmla="*/ 1645920 h 2000535"/>
              <a:gd name="connsiteX2215" fmla="*/ 2549184 w 2675763"/>
              <a:gd name="connsiteY2215" fmla="*/ 1643824 h 2000535"/>
              <a:gd name="connsiteX2216" fmla="*/ 2549184 w 2675763"/>
              <a:gd name="connsiteY2216" fmla="*/ 1643824 h 2000535"/>
              <a:gd name="connsiteX2217" fmla="*/ 2548803 w 2675763"/>
              <a:gd name="connsiteY2217" fmla="*/ 1645730 h 2000535"/>
              <a:gd name="connsiteX2218" fmla="*/ 2545755 w 2675763"/>
              <a:gd name="connsiteY2218" fmla="*/ 1650302 h 2000535"/>
              <a:gd name="connsiteX2219" fmla="*/ 2546612 w 2675763"/>
              <a:gd name="connsiteY2219" fmla="*/ 1650302 h 2000535"/>
              <a:gd name="connsiteX2220" fmla="*/ 2548232 w 2675763"/>
              <a:gd name="connsiteY2220" fmla="*/ 1650302 h 2000535"/>
              <a:gd name="connsiteX2221" fmla="*/ 2547184 w 2675763"/>
              <a:gd name="connsiteY2221" fmla="*/ 1651445 h 2000535"/>
              <a:gd name="connsiteX2222" fmla="*/ 2545850 w 2675763"/>
              <a:gd name="connsiteY2222" fmla="*/ 1650968 h 2000535"/>
              <a:gd name="connsiteX2223" fmla="*/ 2545850 w 2675763"/>
              <a:gd name="connsiteY2223" fmla="*/ 1650397 h 2000535"/>
              <a:gd name="connsiteX2224" fmla="*/ 2545279 w 2675763"/>
              <a:gd name="connsiteY2224" fmla="*/ 1647730 h 2000535"/>
              <a:gd name="connsiteX2225" fmla="*/ 2545279 w 2675763"/>
              <a:gd name="connsiteY2225" fmla="*/ 1647730 h 2000535"/>
              <a:gd name="connsiteX2226" fmla="*/ 2545279 w 2675763"/>
              <a:gd name="connsiteY2226" fmla="*/ 1647254 h 2000535"/>
              <a:gd name="connsiteX2227" fmla="*/ 2545279 w 2675763"/>
              <a:gd name="connsiteY2227" fmla="*/ 1647254 h 2000535"/>
              <a:gd name="connsiteX2228" fmla="*/ 2546803 w 2675763"/>
              <a:gd name="connsiteY2228" fmla="*/ 1648397 h 2000535"/>
              <a:gd name="connsiteX2229" fmla="*/ 2546803 w 2675763"/>
              <a:gd name="connsiteY2229" fmla="*/ 1647635 h 2000535"/>
              <a:gd name="connsiteX2230" fmla="*/ 2547660 w 2675763"/>
              <a:gd name="connsiteY2230" fmla="*/ 1647635 h 2000535"/>
              <a:gd name="connsiteX2231" fmla="*/ 2548422 w 2675763"/>
              <a:gd name="connsiteY2231" fmla="*/ 1649444 h 2000535"/>
              <a:gd name="connsiteX2232" fmla="*/ 2546803 w 2675763"/>
              <a:gd name="connsiteY2232" fmla="*/ 1636490 h 2000535"/>
              <a:gd name="connsiteX2233" fmla="*/ 2544898 w 2675763"/>
              <a:gd name="connsiteY2233" fmla="*/ 1635062 h 2000535"/>
              <a:gd name="connsiteX2234" fmla="*/ 2545660 w 2675763"/>
              <a:gd name="connsiteY2234" fmla="*/ 1629632 h 2000535"/>
              <a:gd name="connsiteX2235" fmla="*/ 2548136 w 2675763"/>
              <a:gd name="connsiteY2235" fmla="*/ 1632109 h 2000535"/>
              <a:gd name="connsiteX2236" fmla="*/ 2546326 w 2675763"/>
              <a:gd name="connsiteY2236" fmla="*/ 1636300 h 2000535"/>
              <a:gd name="connsiteX2237" fmla="*/ 2546803 w 2675763"/>
              <a:gd name="connsiteY2237" fmla="*/ 1637824 h 2000535"/>
              <a:gd name="connsiteX2238" fmla="*/ 2545946 w 2675763"/>
              <a:gd name="connsiteY2238" fmla="*/ 1639824 h 2000535"/>
              <a:gd name="connsiteX2239" fmla="*/ 2545088 w 2675763"/>
              <a:gd name="connsiteY2239" fmla="*/ 1636490 h 2000535"/>
              <a:gd name="connsiteX2240" fmla="*/ 2545088 w 2675763"/>
              <a:gd name="connsiteY2240" fmla="*/ 1636490 h 2000535"/>
              <a:gd name="connsiteX2241" fmla="*/ 2548994 w 2675763"/>
              <a:gd name="connsiteY2241" fmla="*/ 1655540 h 2000535"/>
              <a:gd name="connsiteX2242" fmla="*/ 2548518 w 2675763"/>
              <a:gd name="connsiteY2242" fmla="*/ 1654683 h 2000535"/>
              <a:gd name="connsiteX2243" fmla="*/ 2548518 w 2675763"/>
              <a:gd name="connsiteY2243" fmla="*/ 1654207 h 2000535"/>
              <a:gd name="connsiteX2244" fmla="*/ 2550994 w 2675763"/>
              <a:gd name="connsiteY2244" fmla="*/ 1654207 h 2000535"/>
              <a:gd name="connsiteX2245" fmla="*/ 2552137 w 2675763"/>
              <a:gd name="connsiteY2245" fmla="*/ 1657064 h 2000535"/>
              <a:gd name="connsiteX2246" fmla="*/ 2548041 w 2675763"/>
              <a:gd name="connsiteY2246" fmla="*/ 1655350 h 2000535"/>
              <a:gd name="connsiteX2247" fmla="*/ 2550327 w 2675763"/>
              <a:gd name="connsiteY2247" fmla="*/ 1657922 h 2000535"/>
              <a:gd name="connsiteX2248" fmla="*/ 2552709 w 2675763"/>
              <a:gd name="connsiteY2248" fmla="*/ 1657922 h 2000535"/>
              <a:gd name="connsiteX2249" fmla="*/ 2553375 w 2675763"/>
              <a:gd name="connsiteY2249" fmla="*/ 1659922 h 2000535"/>
              <a:gd name="connsiteX2250" fmla="*/ 2551756 w 2675763"/>
              <a:gd name="connsiteY2250" fmla="*/ 1660589 h 2000535"/>
              <a:gd name="connsiteX2251" fmla="*/ 2551756 w 2675763"/>
              <a:gd name="connsiteY2251" fmla="*/ 1660589 h 2000535"/>
              <a:gd name="connsiteX2252" fmla="*/ 2549374 w 2675763"/>
              <a:gd name="connsiteY2252" fmla="*/ 1657636 h 2000535"/>
              <a:gd name="connsiteX2253" fmla="*/ 2551470 w 2675763"/>
              <a:gd name="connsiteY2253" fmla="*/ 1664398 h 2000535"/>
              <a:gd name="connsiteX2254" fmla="*/ 2549756 w 2675763"/>
              <a:gd name="connsiteY2254" fmla="*/ 1664398 h 2000535"/>
              <a:gd name="connsiteX2255" fmla="*/ 2551089 w 2675763"/>
              <a:gd name="connsiteY2255" fmla="*/ 1663732 h 2000535"/>
              <a:gd name="connsiteX2256" fmla="*/ 2553185 w 2675763"/>
              <a:gd name="connsiteY2256" fmla="*/ 1662494 h 2000535"/>
              <a:gd name="connsiteX2257" fmla="*/ 2554423 w 2675763"/>
              <a:gd name="connsiteY2257" fmla="*/ 1662494 h 2000535"/>
              <a:gd name="connsiteX2258" fmla="*/ 2555756 w 2675763"/>
              <a:gd name="connsiteY2258" fmla="*/ 1665827 h 2000535"/>
              <a:gd name="connsiteX2259" fmla="*/ 2553852 w 2675763"/>
              <a:gd name="connsiteY2259" fmla="*/ 1664970 h 2000535"/>
              <a:gd name="connsiteX2260" fmla="*/ 2552709 w 2675763"/>
              <a:gd name="connsiteY2260" fmla="*/ 1662684 h 2000535"/>
              <a:gd name="connsiteX2261" fmla="*/ 2558519 w 2675763"/>
              <a:gd name="connsiteY2261" fmla="*/ 1650778 h 2000535"/>
              <a:gd name="connsiteX2262" fmla="*/ 2558519 w 2675763"/>
              <a:gd name="connsiteY2262" fmla="*/ 1652016 h 2000535"/>
              <a:gd name="connsiteX2263" fmla="*/ 2554899 w 2675763"/>
              <a:gd name="connsiteY2263" fmla="*/ 1655826 h 2000535"/>
              <a:gd name="connsiteX2264" fmla="*/ 2553661 w 2675763"/>
              <a:gd name="connsiteY2264" fmla="*/ 1652492 h 2000535"/>
              <a:gd name="connsiteX2265" fmla="*/ 2556518 w 2675763"/>
              <a:gd name="connsiteY2265" fmla="*/ 1651254 h 2000535"/>
              <a:gd name="connsiteX2266" fmla="*/ 2558137 w 2675763"/>
              <a:gd name="connsiteY2266" fmla="*/ 1651254 h 2000535"/>
              <a:gd name="connsiteX2267" fmla="*/ 2558519 w 2675763"/>
              <a:gd name="connsiteY2267" fmla="*/ 1641253 h 2000535"/>
              <a:gd name="connsiteX2268" fmla="*/ 2558519 w 2675763"/>
              <a:gd name="connsiteY2268" fmla="*/ 1641824 h 2000535"/>
              <a:gd name="connsiteX2269" fmla="*/ 2558519 w 2675763"/>
              <a:gd name="connsiteY2269" fmla="*/ 1641824 h 2000535"/>
              <a:gd name="connsiteX2270" fmla="*/ 2558519 w 2675763"/>
              <a:gd name="connsiteY2270" fmla="*/ 1641348 h 2000535"/>
              <a:gd name="connsiteX2271" fmla="*/ 2558043 w 2675763"/>
              <a:gd name="connsiteY2271" fmla="*/ 1618774 h 2000535"/>
              <a:gd name="connsiteX2272" fmla="*/ 2558043 w 2675763"/>
              <a:gd name="connsiteY2272" fmla="*/ 1622870 h 2000535"/>
              <a:gd name="connsiteX2273" fmla="*/ 2558043 w 2675763"/>
              <a:gd name="connsiteY2273" fmla="*/ 1622870 h 2000535"/>
              <a:gd name="connsiteX2274" fmla="*/ 2558043 w 2675763"/>
              <a:gd name="connsiteY2274" fmla="*/ 1622870 h 2000535"/>
              <a:gd name="connsiteX2275" fmla="*/ 2554423 w 2675763"/>
              <a:gd name="connsiteY2275" fmla="*/ 1618679 h 2000535"/>
              <a:gd name="connsiteX2276" fmla="*/ 2556804 w 2675763"/>
              <a:gd name="connsiteY2276" fmla="*/ 1618869 h 2000535"/>
              <a:gd name="connsiteX2277" fmla="*/ 2551184 w 2675763"/>
              <a:gd name="connsiteY2277" fmla="*/ 1597819 h 2000535"/>
              <a:gd name="connsiteX2278" fmla="*/ 2554613 w 2675763"/>
              <a:gd name="connsiteY2278" fmla="*/ 1602486 h 2000535"/>
              <a:gd name="connsiteX2279" fmla="*/ 2551089 w 2675763"/>
              <a:gd name="connsiteY2279" fmla="*/ 1600581 h 2000535"/>
              <a:gd name="connsiteX2280" fmla="*/ 2549946 w 2675763"/>
              <a:gd name="connsiteY2280" fmla="*/ 1597914 h 2000535"/>
              <a:gd name="connsiteX2281" fmla="*/ 2550232 w 2675763"/>
              <a:gd name="connsiteY2281" fmla="*/ 1606772 h 2000535"/>
              <a:gd name="connsiteX2282" fmla="*/ 2552899 w 2675763"/>
              <a:gd name="connsiteY2282" fmla="*/ 1609058 h 2000535"/>
              <a:gd name="connsiteX2283" fmla="*/ 2549661 w 2675763"/>
              <a:gd name="connsiteY2283" fmla="*/ 1609058 h 2000535"/>
              <a:gd name="connsiteX2284" fmla="*/ 2548994 w 2675763"/>
              <a:gd name="connsiteY2284" fmla="*/ 1606868 h 2000535"/>
              <a:gd name="connsiteX2285" fmla="*/ 2550994 w 2675763"/>
              <a:gd name="connsiteY2285" fmla="*/ 1617250 h 2000535"/>
              <a:gd name="connsiteX2286" fmla="*/ 2557852 w 2675763"/>
              <a:gd name="connsiteY2286" fmla="*/ 1626775 h 2000535"/>
              <a:gd name="connsiteX2287" fmla="*/ 2557852 w 2675763"/>
              <a:gd name="connsiteY2287" fmla="*/ 1627918 h 2000535"/>
              <a:gd name="connsiteX2288" fmla="*/ 2557852 w 2675763"/>
              <a:gd name="connsiteY2288" fmla="*/ 1630204 h 2000535"/>
              <a:gd name="connsiteX2289" fmla="*/ 2554423 w 2675763"/>
              <a:gd name="connsiteY2289" fmla="*/ 1627727 h 2000535"/>
              <a:gd name="connsiteX2290" fmla="*/ 2554423 w 2675763"/>
              <a:gd name="connsiteY2290" fmla="*/ 1625822 h 2000535"/>
              <a:gd name="connsiteX2291" fmla="*/ 2554423 w 2675763"/>
              <a:gd name="connsiteY2291" fmla="*/ 1627346 h 2000535"/>
              <a:gd name="connsiteX2292" fmla="*/ 2552994 w 2675763"/>
              <a:gd name="connsiteY2292" fmla="*/ 1626108 h 2000535"/>
              <a:gd name="connsiteX2293" fmla="*/ 2549279 w 2675763"/>
              <a:gd name="connsiteY2293" fmla="*/ 1616583 h 2000535"/>
              <a:gd name="connsiteX2294" fmla="*/ 2548041 w 2675763"/>
              <a:gd name="connsiteY2294" fmla="*/ 1593247 h 2000535"/>
              <a:gd name="connsiteX2295" fmla="*/ 2546136 w 2675763"/>
              <a:gd name="connsiteY2295" fmla="*/ 1597152 h 2000535"/>
              <a:gd name="connsiteX2296" fmla="*/ 2545183 w 2675763"/>
              <a:gd name="connsiteY2296" fmla="*/ 1596390 h 2000535"/>
              <a:gd name="connsiteX2297" fmla="*/ 2545183 w 2675763"/>
              <a:gd name="connsiteY2297" fmla="*/ 1587532 h 2000535"/>
              <a:gd name="connsiteX2298" fmla="*/ 2546803 w 2675763"/>
              <a:gd name="connsiteY2298" fmla="*/ 1593342 h 2000535"/>
              <a:gd name="connsiteX2299" fmla="*/ 2543278 w 2675763"/>
              <a:gd name="connsiteY2299" fmla="*/ 1612773 h 2000535"/>
              <a:gd name="connsiteX2300" fmla="*/ 2543850 w 2675763"/>
              <a:gd name="connsiteY2300" fmla="*/ 1612773 h 2000535"/>
              <a:gd name="connsiteX2301" fmla="*/ 2547660 w 2675763"/>
              <a:gd name="connsiteY2301" fmla="*/ 1619536 h 2000535"/>
              <a:gd name="connsiteX2302" fmla="*/ 2546041 w 2675763"/>
              <a:gd name="connsiteY2302" fmla="*/ 1616678 h 2000535"/>
              <a:gd name="connsiteX2303" fmla="*/ 2549756 w 2675763"/>
              <a:gd name="connsiteY2303" fmla="*/ 1625537 h 2000535"/>
              <a:gd name="connsiteX2304" fmla="*/ 2549184 w 2675763"/>
              <a:gd name="connsiteY2304" fmla="*/ 1630299 h 2000535"/>
              <a:gd name="connsiteX2305" fmla="*/ 2546517 w 2675763"/>
              <a:gd name="connsiteY2305" fmla="*/ 1627632 h 2000535"/>
              <a:gd name="connsiteX2306" fmla="*/ 2544898 w 2675763"/>
              <a:gd name="connsiteY2306" fmla="*/ 1619440 h 2000535"/>
              <a:gd name="connsiteX2307" fmla="*/ 2544898 w 2675763"/>
              <a:gd name="connsiteY2307" fmla="*/ 1625822 h 2000535"/>
              <a:gd name="connsiteX2308" fmla="*/ 2543088 w 2675763"/>
              <a:gd name="connsiteY2308" fmla="*/ 1622774 h 2000535"/>
              <a:gd name="connsiteX2309" fmla="*/ 2544803 w 2675763"/>
              <a:gd name="connsiteY2309" fmla="*/ 1627251 h 2000535"/>
              <a:gd name="connsiteX2310" fmla="*/ 2543850 w 2675763"/>
              <a:gd name="connsiteY2310" fmla="*/ 1632966 h 2000535"/>
              <a:gd name="connsiteX2311" fmla="*/ 2543850 w 2675763"/>
              <a:gd name="connsiteY2311" fmla="*/ 1632966 h 2000535"/>
              <a:gd name="connsiteX2312" fmla="*/ 2543850 w 2675763"/>
              <a:gd name="connsiteY2312" fmla="*/ 1633442 h 2000535"/>
              <a:gd name="connsiteX2313" fmla="*/ 2542135 w 2675763"/>
              <a:gd name="connsiteY2313" fmla="*/ 1632014 h 2000535"/>
              <a:gd name="connsiteX2314" fmla="*/ 2540802 w 2675763"/>
              <a:gd name="connsiteY2314" fmla="*/ 1622489 h 2000535"/>
              <a:gd name="connsiteX2315" fmla="*/ 2542040 w 2675763"/>
              <a:gd name="connsiteY2315" fmla="*/ 1612868 h 2000535"/>
              <a:gd name="connsiteX2316" fmla="*/ 2538993 w 2675763"/>
              <a:gd name="connsiteY2316" fmla="*/ 1632490 h 2000535"/>
              <a:gd name="connsiteX2317" fmla="*/ 2538135 w 2675763"/>
              <a:gd name="connsiteY2317" fmla="*/ 1627061 h 2000535"/>
              <a:gd name="connsiteX2318" fmla="*/ 2539564 w 2675763"/>
              <a:gd name="connsiteY2318" fmla="*/ 1624774 h 2000535"/>
              <a:gd name="connsiteX2319" fmla="*/ 2539564 w 2675763"/>
              <a:gd name="connsiteY2319" fmla="*/ 1634299 h 2000535"/>
              <a:gd name="connsiteX2320" fmla="*/ 2537754 w 2675763"/>
              <a:gd name="connsiteY2320" fmla="*/ 1632585 h 2000535"/>
              <a:gd name="connsiteX2321" fmla="*/ 2539564 w 2675763"/>
              <a:gd name="connsiteY2321" fmla="*/ 1636586 h 2000535"/>
              <a:gd name="connsiteX2322" fmla="*/ 2539564 w 2675763"/>
              <a:gd name="connsiteY2322" fmla="*/ 1638395 h 2000535"/>
              <a:gd name="connsiteX2323" fmla="*/ 2539564 w 2675763"/>
              <a:gd name="connsiteY2323" fmla="*/ 1637919 h 2000535"/>
              <a:gd name="connsiteX2324" fmla="*/ 2539564 w 2675763"/>
              <a:gd name="connsiteY2324" fmla="*/ 1634776 h 2000535"/>
              <a:gd name="connsiteX2325" fmla="*/ 2538326 w 2675763"/>
              <a:gd name="connsiteY2325" fmla="*/ 1636681 h 2000535"/>
              <a:gd name="connsiteX2326" fmla="*/ 2538516 w 2675763"/>
              <a:gd name="connsiteY2326" fmla="*/ 1642110 h 2000535"/>
              <a:gd name="connsiteX2327" fmla="*/ 2538516 w 2675763"/>
              <a:gd name="connsiteY2327" fmla="*/ 1643253 h 2000535"/>
              <a:gd name="connsiteX2328" fmla="*/ 2538516 w 2675763"/>
              <a:gd name="connsiteY2328" fmla="*/ 1642015 h 2000535"/>
              <a:gd name="connsiteX2329" fmla="*/ 2537659 w 2675763"/>
              <a:gd name="connsiteY2329" fmla="*/ 1616964 h 2000535"/>
              <a:gd name="connsiteX2330" fmla="*/ 2536611 w 2675763"/>
              <a:gd name="connsiteY2330" fmla="*/ 1615916 h 2000535"/>
              <a:gd name="connsiteX2331" fmla="*/ 2539849 w 2675763"/>
              <a:gd name="connsiteY2331" fmla="*/ 1613535 h 2000535"/>
              <a:gd name="connsiteX2332" fmla="*/ 2536421 w 2675763"/>
              <a:gd name="connsiteY2332" fmla="*/ 1617059 h 2000535"/>
              <a:gd name="connsiteX2333" fmla="*/ 2536421 w 2675763"/>
              <a:gd name="connsiteY2333" fmla="*/ 1603820 h 2000535"/>
              <a:gd name="connsiteX2334" fmla="*/ 2536421 w 2675763"/>
              <a:gd name="connsiteY2334" fmla="*/ 1604391 h 2000535"/>
              <a:gd name="connsiteX2335" fmla="*/ 2536421 w 2675763"/>
              <a:gd name="connsiteY2335" fmla="*/ 1602867 h 2000535"/>
              <a:gd name="connsiteX2336" fmla="*/ 2535182 w 2675763"/>
              <a:gd name="connsiteY2336" fmla="*/ 1603915 h 2000535"/>
              <a:gd name="connsiteX2337" fmla="*/ 2535658 w 2675763"/>
              <a:gd name="connsiteY2337" fmla="*/ 1609154 h 2000535"/>
              <a:gd name="connsiteX2338" fmla="*/ 2538421 w 2675763"/>
              <a:gd name="connsiteY2338" fmla="*/ 1606868 h 2000535"/>
              <a:gd name="connsiteX2339" fmla="*/ 2539564 w 2675763"/>
              <a:gd name="connsiteY2339" fmla="*/ 1608391 h 2000535"/>
              <a:gd name="connsiteX2340" fmla="*/ 2534420 w 2675763"/>
              <a:gd name="connsiteY2340" fmla="*/ 1615726 h 2000535"/>
              <a:gd name="connsiteX2341" fmla="*/ 2534420 w 2675763"/>
              <a:gd name="connsiteY2341" fmla="*/ 1609249 h 2000535"/>
              <a:gd name="connsiteX2342" fmla="*/ 2536421 w 2675763"/>
              <a:gd name="connsiteY2342" fmla="*/ 1616107 h 2000535"/>
              <a:gd name="connsiteX2343" fmla="*/ 2537183 w 2675763"/>
              <a:gd name="connsiteY2343" fmla="*/ 1617440 h 2000535"/>
              <a:gd name="connsiteX2344" fmla="*/ 2534420 w 2675763"/>
              <a:gd name="connsiteY2344" fmla="*/ 1619726 h 2000535"/>
              <a:gd name="connsiteX2345" fmla="*/ 2534420 w 2675763"/>
              <a:gd name="connsiteY2345" fmla="*/ 1619726 h 2000535"/>
              <a:gd name="connsiteX2346" fmla="*/ 2535182 w 2675763"/>
              <a:gd name="connsiteY2346" fmla="*/ 1616202 h 2000535"/>
              <a:gd name="connsiteX2347" fmla="*/ 2534420 w 2675763"/>
              <a:gd name="connsiteY2347" fmla="*/ 1631061 h 2000535"/>
              <a:gd name="connsiteX2348" fmla="*/ 2535563 w 2675763"/>
              <a:gd name="connsiteY2348" fmla="*/ 1630013 h 2000535"/>
              <a:gd name="connsiteX2349" fmla="*/ 2535563 w 2675763"/>
              <a:gd name="connsiteY2349" fmla="*/ 1632966 h 2000535"/>
              <a:gd name="connsiteX2350" fmla="*/ 2533182 w 2675763"/>
              <a:gd name="connsiteY2350" fmla="*/ 1631156 h 2000535"/>
              <a:gd name="connsiteX2351" fmla="*/ 2534992 w 2675763"/>
              <a:gd name="connsiteY2351" fmla="*/ 1640586 h 2000535"/>
              <a:gd name="connsiteX2352" fmla="*/ 2534420 w 2675763"/>
              <a:gd name="connsiteY2352" fmla="*/ 1637443 h 2000535"/>
              <a:gd name="connsiteX2353" fmla="*/ 2534420 w 2675763"/>
              <a:gd name="connsiteY2353" fmla="*/ 1637443 h 2000535"/>
              <a:gd name="connsiteX2354" fmla="*/ 2533753 w 2675763"/>
              <a:gd name="connsiteY2354" fmla="*/ 1640586 h 2000535"/>
              <a:gd name="connsiteX2355" fmla="*/ 2533182 w 2675763"/>
              <a:gd name="connsiteY2355" fmla="*/ 1600105 h 2000535"/>
              <a:gd name="connsiteX2356" fmla="*/ 2528801 w 2675763"/>
              <a:gd name="connsiteY2356" fmla="*/ 1604201 h 2000535"/>
              <a:gd name="connsiteX2357" fmla="*/ 2528801 w 2675763"/>
              <a:gd name="connsiteY2357" fmla="*/ 1601057 h 2000535"/>
              <a:gd name="connsiteX2358" fmla="*/ 2533373 w 2675763"/>
              <a:gd name="connsiteY2358" fmla="*/ 1598486 h 2000535"/>
              <a:gd name="connsiteX2359" fmla="*/ 2531944 w 2675763"/>
              <a:gd name="connsiteY2359" fmla="*/ 1600486 h 2000535"/>
              <a:gd name="connsiteX2360" fmla="*/ 2531849 w 2675763"/>
              <a:gd name="connsiteY2360" fmla="*/ 1657255 h 2000535"/>
              <a:gd name="connsiteX2361" fmla="*/ 2530896 w 2675763"/>
              <a:gd name="connsiteY2361" fmla="*/ 1658017 h 2000535"/>
              <a:gd name="connsiteX2362" fmla="*/ 2529468 w 2675763"/>
              <a:gd name="connsiteY2362" fmla="*/ 1656588 h 2000535"/>
              <a:gd name="connsiteX2363" fmla="*/ 2529658 w 2675763"/>
              <a:gd name="connsiteY2363" fmla="*/ 1632871 h 2000535"/>
              <a:gd name="connsiteX2364" fmla="*/ 2530706 w 2675763"/>
              <a:gd name="connsiteY2364" fmla="*/ 1633823 h 2000535"/>
              <a:gd name="connsiteX2365" fmla="*/ 2530706 w 2675763"/>
              <a:gd name="connsiteY2365" fmla="*/ 1634871 h 2000535"/>
              <a:gd name="connsiteX2366" fmla="*/ 2528515 w 2675763"/>
              <a:gd name="connsiteY2366" fmla="*/ 1616393 h 2000535"/>
              <a:gd name="connsiteX2367" fmla="*/ 2528515 w 2675763"/>
              <a:gd name="connsiteY2367" fmla="*/ 1607820 h 2000535"/>
              <a:gd name="connsiteX2368" fmla="*/ 2532706 w 2675763"/>
              <a:gd name="connsiteY2368" fmla="*/ 1604105 h 2000535"/>
              <a:gd name="connsiteX2369" fmla="*/ 2527276 w 2675763"/>
              <a:gd name="connsiteY2369" fmla="*/ 1616297 h 2000535"/>
              <a:gd name="connsiteX2370" fmla="*/ 2531087 w 2675763"/>
              <a:gd name="connsiteY2370" fmla="*/ 1595342 h 2000535"/>
              <a:gd name="connsiteX2371" fmla="*/ 2531087 w 2675763"/>
              <a:gd name="connsiteY2371" fmla="*/ 1595342 h 2000535"/>
              <a:gd name="connsiteX2372" fmla="*/ 2527658 w 2675763"/>
              <a:gd name="connsiteY2372" fmla="*/ 1597628 h 2000535"/>
              <a:gd name="connsiteX2373" fmla="*/ 2527658 w 2675763"/>
              <a:gd name="connsiteY2373" fmla="*/ 1596581 h 2000535"/>
              <a:gd name="connsiteX2374" fmla="*/ 2528610 w 2675763"/>
              <a:gd name="connsiteY2374" fmla="*/ 1593247 h 2000535"/>
              <a:gd name="connsiteX2375" fmla="*/ 2526800 w 2675763"/>
              <a:gd name="connsiteY2375" fmla="*/ 1594295 h 2000535"/>
              <a:gd name="connsiteX2376" fmla="*/ 2526800 w 2675763"/>
              <a:gd name="connsiteY2376" fmla="*/ 1593628 h 2000535"/>
              <a:gd name="connsiteX2377" fmla="*/ 2525562 w 2675763"/>
              <a:gd name="connsiteY2377" fmla="*/ 1599819 h 2000535"/>
              <a:gd name="connsiteX2378" fmla="*/ 2522514 w 2675763"/>
              <a:gd name="connsiteY2378" fmla="*/ 1603248 h 2000535"/>
              <a:gd name="connsiteX2379" fmla="*/ 2521847 w 2675763"/>
              <a:gd name="connsiteY2379" fmla="*/ 1600581 h 2000535"/>
              <a:gd name="connsiteX2380" fmla="*/ 2525371 w 2675763"/>
              <a:gd name="connsiteY2380" fmla="*/ 1598105 h 2000535"/>
              <a:gd name="connsiteX2381" fmla="*/ 2524324 w 2675763"/>
              <a:gd name="connsiteY2381" fmla="*/ 1599724 h 2000535"/>
              <a:gd name="connsiteX2382" fmla="*/ 2525562 w 2675763"/>
              <a:gd name="connsiteY2382" fmla="*/ 1603439 h 2000535"/>
              <a:gd name="connsiteX2383" fmla="*/ 2523657 w 2675763"/>
              <a:gd name="connsiteY2383" fmla="*/ 1612392 h 2000535"/>
              <a:gd name="connsiteX2384" fmla="*/ 2522990 w 2675763"/>
              <a:gd name="connsiteY2384" fmla="*/ 1606010 h 2000535"/>
              <a:gd name="connsiteX2385" fmla="*/ 2524324 w 2675763"/>
              <a:gd name="connsiteY2385" fmla="*/ 1603343 h 2000535"/>
              <a:gd name="connsiteX2386" fmla="*/ 2521181 w 2675763"/>
              <a:gd name="connsiteY2386" fmla="*/ 1598295 h 2000535"/>
              <a:gd name="connsiteX2387" fmla="*/ 2520323 w 2675763"/>
              <a:gd name="connsiteY2387" fmla="*/ 1595914 h 2000535"/>
              <a:gd name="connsiteX2388" fmla="*/ 2524324 w 2675763"/>
              <a:gd name="connsiteY2388" fmla="*/ 1594199 h 2000535"/>
              <a:gd name="connsiteX2389" fmla="*/ 2524324 w 2675763"/>
              <a:gd name="connsiteY2389" fmla="*/ 1595533 h 2000535"/>
              <a:gd name="connsiteX2390" fmla="*/ 2519943 w 2675763"/>
              <a:gd name="connsiteY2390" fmla="*/ 1598200 h 2000535"/>
              <a:gd name="connsiteX2391" fmla="*/ 2524991 w 2675763"/>
              <a:gd name="connsiteY2391" fmla="*/ 1589341 h 2000535"/>
              <a:gd name="connsiteX2392" fmla="*/ 2524991 w 2675763"/>
              <a:gd name="connsiteY2392" fmla="*/ 1589341 h 2000535"/>
              <a:gd name="connsiteX2393" fmla="*/ 2524228 w 2675763"/>
              <a:gd name="connsiteY2393" fmla="*/ 1589818 h 2000535"/>
              <a:gd name="connsiteX2394" fmla="*/ 2524228 w 2675763"/>
              <a:gd name="connsiteY2394" fmla="*/ 1589818 h 2000535"/>
              <a:gd name="connsiteX2395" fmla="*/ 2522990 w 2675763"/>
              <a:gd name="connsiteY2395" fmla="*/ 1590770 h 2000535"/>
              <a:gd name="connsiteX2396" fmla="*/ 2519180 w 2675763"/>
              <a:gd name="connsiteY2396" fmla="*/ 1593437 h 2000535"/>
              <a:gd name="connsiteX2397" fmla="*/ 2518609 w 2675763"/>
              <a:gd name="connsiteY2397" fmla="*/ 1592294 h 2000535"/>
              <a:gd name="connsiteX2398" fmla="*/ 2522705 w 2675763"/>
              <a:gd name="connsiteY2398" fmla="*/ 1590294 h 2000535"/>
              <a:gd name="connsiteX2399" fmla="*/ 2514609 w 2675763"/>
              <a:gd name="connsiteY2399" fmla="*/ 1597247 h 2000535"/>
              <a:gd name="connsiteX2400" fmla="*/ 2513465 w 2675763"/>
              <a:gd name="connsiteY2400" fmla="*/ 1595438 h 2000535"/>
              <a:gd name="connsiteX2401" fmla="*/ 2516323 w 2675763"/>
              <a:gd name="connsiteY2401" fmla="*/ 1593628 h 2000535"/>
              <a:gd name="connsiteX2402" fmla="*/ 2516894 w 2675763"/>
              <a:gd name="connsiteY2402" fmla="*/ 1595247 h 2000535"/>
              <a:gd name="connsiteX2403" fmla="*/ 2514609 w 2675763"/>
              <a:gd name="connsiteY2403" fmla="*/ 1609820 h 2000535"/>
              <a:gd name="connsiteX2404" fmla="*/ 2514037 w 2675763"/>
              <a:gd name="connsiteY2404" fmla="*/ 1607820 h 2000535"/>
              <a:gd name="connsiteX2405" fmla="*/ 2514037 w 2675763"/>
              <a:gd name="connsiteY2405" fmla="*/ 1607820 h 2000535"/>
              <a:gd name="connsiteX2406" fmla="*/ 2513751 w 2675763"/>
              <a:gd name="connsiteY2406" fmla="*/ 1610011 h 2000535"/>
              <a:gd name="connsiteX2407" fmla="*/ 2422883 w 2675763"/>
              <a:gd name="connsiteY2407" fmla="*/ 1457420 h 2000535"/>
              <a:gd name="connsiteX2408" fmla="*/ 2432408 w 2675763"/>
              <a:gd name="connsiteY2408" fmla="*/ 1417511 h 2000535"/>
              <a:gd name="connsiteX2409" fmla="*/ 2441933 w 2675763"/>
              <a:gd name="connsiteY2409" fmla="*/ 1457420 h 2000535"/>
              <a:gd name="connsiteX2410" fmla="*/ 2440980 w 2675763"/>
              <a:gd name="connsiteY2410" fmla="*/ 1482376 h 2000535"/>
              <a:gd name="connsiteX2411" fmla="*/ 2440980 w 2675763"/>
              <a:gd name="connsiteY2411" fmla="*/ 1550289 h 2000535"/>
              <a:gd name="connsiteX2412" fmla="*/ 2424121 w 2675763"/>
              <a:gd name="connsiteY2412" fmla="*/ 1550289 h 2000535"/>
              <a:gd name="connsiteX2413" fmla="*/ 2424121 w 2675763"/>
              <a:gd name="connsiteY2413" fmla="*/ 1482376 h 2000535"/>
              <a:gd name="connsiteX2414" fmla="*/ 2422025 w 2675763"/>
              <a:gd name="connsiteY2414" fmla="*/ 1457611 h 2000535"/>
              <a:gd name="connsiteX2415" fmla="*/ 2501464 w 2675763"/>
              <a:gd name="connsiteY2415" fmla="*/ 1548003 h 2000535"/>
              <a:gd name="connsiteX2416" fmla="*/ 2518894 w 2675763"/>
              <a:gd name="connsiteY2416" fmla="*/ 1572292 h 2000535"/>
              <a:gd name="connsiteX2417" fmla="*/ 2501464 w 2675763"/>
              <a:gd name="connsiteY2417" fmla="*/ 1553242 h 2000535"/>
              <a:gd name="connsiteX2418" fmla="*/ 2501464 w 2675763"/>
              <a:gd name="connsiteY2418" fmla="*/ 1566196 h 2000535"/>
              <a:gd name="connsiteX2419" fmla="*/ 2501464 w 2675763"/>
              <a:gd name="connsiteY2419" fmla="*/ 1563148 h 2000535"/>
              <a:gd name="connsiteX2420" fmla="*/ 2512894 w 2675763"/>
              <a:gd name="connsiteY2420" fmla="*/ 1575626 h 2000535"/>
              <a:gd name="connsiteX2421" fmla="*/ 2500607 w 2675763"/>
              <a:gd name="connsiteY2421" fmla="*/ 1566386 h 2000535"/>
              <a:gd name="connsiteX2422" fmla="*/ 2510132 w 2675763"/>
              <a:gd name="connsiteY2422" fmla="*/ 1577531 h 2000535"/>
              <a:gd name="connsiteX2423" fmla="*/ 2501464 w 2675763"/>
              <a:gd name="connsiteY2423" fmla="*/ 1571339 h 2000535"/>
              <a:gd name="connsiteX2424" fmla="*/ 2501464 w 2675763"/>
              <a:gd name="connsiteY2424" fmla="*/ 1570006 h 2000535"/>
              <a:gd name="connsiteX2425" fmla="*/ 2509275 w 2675763"/>
              <a:gd name="connsiteY2425" fmla="*/ 1577721 h 2000535"/>
              <a:gd name="connsiteX2426" fmla="*/ 2505560 w 2675763"/>
              <a:gd name="connsiteY2426" fmla="*/ 1579055 h 2000535"/>
              <a:gd name="connsiteX2427" fmla="*/ 2501464 w 2675763"/>
              <a:gd name="connsiteY2427" fmla="*/ 1576388 h 2000535"/>
              <a:gd name="connsiteX2428" fmla="*/ 2501464 w 2675763"/>
              <a:gd name="connsiteY2428" fmla="*/ 1575626 h 2000535"/>
              <a:gd name="connsiteX2429" fmla="*/ 2504702 w 2675763"/>
              <a:gd name="connsiteY2429" fmla="*/ 1579245 h 2000535"/>
              <a:gd name="connsiteX2430" fmla="*/ 2501464 w 2675763"/>
              <a:gd name="connsiteY2430" fmla="*/ 1586389 h 2000535"/>
              <a:gd name="connsiteX2431" fmla="*/ 2501464 w 2675763"/>
              <a:gd name="connsiteY2431" fmla="*/ 1586389 h 2000535"/>
              <a:gd name="connsiteX2432" fmla="*/ 2501464 w 2675763"/>
              <a:gd name="connsiteY2432" fmla="*/ 1586389 h 2000535"/>
              <a:gd name="connsiteX2433" fmla="*/ 2501464 w 2675763"/>
              <a:gd name="connsiteY2433" fmla="*/ 1589437 h 2000535"/>
              <a:gd name="connsiteX2434" fmla="*/ 2503845 w 2675763"/>
              <a:gd name="connsiteY2434" fmla="*/ 1588675 h 2000535"/>
              <a:gd name="connsiteX2435" fmla="*/ 2506321 w 2675763"/>
              <a:gd name="connsiteY2435" fmla="*/ 1591437 h 2000535"/>
              <a:gd name="connsiteX2436" fmla="*/ 2504512 w 2675763"/>
              <a:gd name="connsiteY2436" fmla="*/ 1592485 h 2000535"/>
              <a:gd name="connsiteX2437" fmla="*/ 2501464 w 2675763"/>
              <a:gd name="connsiteY2437" fmla="*/ 1590008 h 2000535"/>
              <a:gd name="connsiteX2438" fmla="*/ 2504321 w 2675763"/>
              <a:gd name="connsiteY2438" fmla="*/ 1585913 h 2000535"/>
              <a:gd name="connsiteX2439" fmla="*/ 2502131 w 2675763"/>
              <a:gd name="connsiteY2439" fmla="*/ 1584484 h 2000535"/>
              <a:gd name="connsiteX2440" fmla="*/ 2510132 w 2675763"/>
              <a:gd name="connsiteY2440" fmla="*/ 1583436 h 2000535"/>
              <a:gd name="connsiteX2441" fmla="*/ 2510703 w 2675763"/>
              <a:gd name="connsiteY2441" fmla="*/ 1584198 h 2000535"/>
              <a:gd name="connsiteX2442" fmla="*/ 2503464 w 2675763"/>
              <a:gd name="connsiteY2442" fmla="*/ 1586103 h 2000535"/>
              <a:gd name="connsiteX2443" fmla="*/ 2512513 w 2675763"/>
              <a:gd name="connsiteY2443" fmla="*/ 1586865 h 2000535"/>
              <a:gd name="connsiteX2444" fmla="*/ 2513275 w 2675763"/>
              <a:gd name="connsiteY2444" fmla="*/ 1588008 h 2000535"/>
              <a:gd name="connsiteX2445" fmla="*/ 2508989 w 2675763"/>
              <a:gd name="connsiteY2445" fmla="*/ 1590008 h 2000535"/>
              <a:gd name="connsiteX2446" fmla="*/ 2506798 w 2675763"/>
              <a:gd name="connsiteY2446" fmla="*/ 1587913 h 2000535"/>
              <a:gd name="connsiteX2447" fmla="*/ 2511656 w 2675763"/>
              <a:gd name="connsiteY2447" fmla="*/ 1587056 h 2000535"/>
              <a:gd name="connsiteX2448" fmla="*/ 2512989 w 2675763"/>
              <a:gd name="connsiteY2448" fmla="*/ 1583817 h 2000535"/>
              <a:gd name="connsiteX2449" fmla="*/ 2511179 w 2675763"/>
              <a:gd name="connsiteY2449" fmla="*/ 1583817 h 2000535"/>
              <a:gd name="connsiteX2450" fmla="*/ 2510227 w 2675763"/>
              <a:gd name="connsiteY2450" fmla="*/ 1583150 h 2000535"/>
              <a:gd name="connsiteX2451" fmla="*/ 2512989 w 2675763"/>
              <a:gd name="connsiteY2451" fmla="*/ 1583150 h 2000535"/>
              <a:gd name="connsiteX2452" fmla="*/ 2512989 w 2675763"/>
              <a:gd name="connsiteY2452" fmla="*/ 1583150 h 2000535"/>
              <a:gd name="connsiteX2453" fmla="*/ 2501464 w 2675763"/>
              <a:gd name="connsiteY2453" fmla="*/ 1559433 h 2000535"/>
              <a:gd name="connsiteX2454" fmla="*/ 2501464 w 2675763"/>
              <a:gd name="connsiteY2454" fmla="*/ 1556956 h 2000535"/>
              <a:gd name="connsiteX2455" fmla="*/ 2516037 w 2675763"/>
              <a:gd name="connsiteY2455" fmla="*/ 1574197 h 2000535"/>
              <a:gd name="connsiteX2456" fmla="*/ 2500607 w 2675763"/>
              <a:gd name="connsiteY2456" fmla="*/ 1559623 h 2000535"/>
              <a:gd name="connsiteX2457" fmla="*/ 2518133 w 2675763"/>
              <a:gd name="connsiteY2457" fmla="*/ 1586294 h 2000535"/>
              <a:gd name="connsiteX2458" fmla="*/ 2514989 w 2675763"/>
              <a:gd name="connsiteY2458" fmla="*/ 1587437 h 2000535"/>
              <a:gd name="connsiteX2459" fmla="*/ 2514227 w 2675763"/>
              <a:gd name="connsiteY2459" fmla="*/ 1586674 h 2000535"/>
              <a:gd name="connsiteX2460" fmla="*/ 2520990 w 2675763"/>
              <a:gd name="connsiteY2460" fmla="*/ 1587627 h 2000535"/>
              <a:gd name="connsiteX2461" fmla="*/ 2520990 w 2675763"/>
              <a:gd name="connsiteY2461" fmla="*/ 1587627 h 2000535"/>
              <a:gd name="connsiteX2462" fmla="*/ 2516894 w 2675763"/>
              <a:gd name="connsiteY2462" fmla="*/ 1589818 h 2000535"/>
              <a:gd name="connsiteX2463" fmla="*/ 2516894 w 2675763"/>
              <a:gd name="connsiteY2463" fmla="*/ 1589246 h 2000535"/>
              <a:gd name="connsiteX2464" fmla="*/ 2491748 w 2675763"/>
              <a:gd name="connsiteY2464" fmla="*/ 1550289 h 2000535"/>
              <a:gd name="connsiteX2465" fmla="*/ 2490701 w 2675763"/>
              <a:gd name="connsiteY2465" fmla="*/ 1550289 h 2000535"/>
              <a:gd name="connsiteX2466" fmla="*/ 2474984 w 2675763"/>
              <a:gd name="connsiteY2466" fmla="*/ 1541240 h 2000535"/>
              <a:gd name="connsiteX2467" fmla="*/ 2474984 w 2675763"/>
              <a:gd name="connsiteY2467" fmla="*/ 1536002 h 2000535"/>
              <a:gd name="connsiteX2468" fmla="*/ 2491748 w 2675763"/>
              <a:gd name="connsiteY2468" fmla="*/ 1547527 h 2000535"/>
              <a:gd name="connsiteX2469" fmla="*/ 2487557 w 2675763"/>
              <a:gd name="connsiteY2469" fmla="*/ 1550289 h 2000535"/>
              <a:gd name="connsiteX2470" fmla="*/ 2474984 w 2675763"/>
              <a:gd name="connsiteY2470" fmla="*/ 1550289 h 2000535"/>
              <a:gd name="connsiteX2471" fmla="*/ 2474984 w 2675763"/>
              <a:gd name="connsiteY2471" fmla="*/ 1542098 h 2000535"/>
              <a:gd name="connsiteX2472" fmla="*/ 2486700 w 2675763"/>
              <a:gd name="connsiteY2472" fmla="*/ 1550480 h 2000535"/>
              <a:gd name="connsiteX2473" fmla="*/ 2501464 w 2675763"/>
              <a:gd name="connsiteY2473" fmla="*/ 1635443 h 2000535"/>
              <a:gd name="connsiteX2474" fmla="*/ 2508893 w 2675763"/>
              <a:gd name="connsiteY2474" fmla="*/ 1640586 h 2000535"/>
              <a:gd name="connsiteX2475" fmla="*/ 2501464 w 2675763"/>
              <a:gd name="connsiteY2475" fmla="*/ 1638205 h 2000535"/>
              <a:gd name="connsiteX2476" fmla="*/ 2501464 w 2675763"/>
              <a:gd name="connsiteY2476" fmla="*/ 1605534 h 2000535"/>
              <a:gd name="connsiteX2477" fmla="*/ 2503178 w 2675763"/>
              <a:gd name="connsiteY2477" fmla="*/ 1607344 h 2000535"/>
              <a:gd name="connsiteX2478" fmla="*/ 2501464 w 2675763"/>
              <a:gd name="connsiteY2478" fmla="*/ 1606010 h 2000535"/>
              <a:gd name="connsiteX2479" fmla="*/ 2502797 w 2675763"/>
              <a:gd name="connsiteY2479" fmla="*/ 1600867 h 2000535"/>
              <a:gd name="connsiteX2480" fmla="*/ 2501464 w 2675763"/>
              <a:gd name="connsiteY2480" fmla="*/ 1599438 h 2000535"/>
              <a:gd name="connsiteX2481" fmla="*/ 2501464 w 2675763"/>
              <a:gd name="connsiteY2481" fmla="*/ 1597247 h 2000535"/>
              <a:gd name="connsiteX2482" fmla="*/ 2502512 w 2675763"/>
              <a:gd name="connsiteY2482" fmla="*/ 1596485 h 2000535"/>
              <a:gd name="connsiteX2483" fmla="*/ 2504417 w 2675763"/>
              <a:gd name="connsiteY2483" fmla="*/ 1599248 h 2000535"/>
              <a:gd name="connsiteX2484" fmla="*/ 2501940 w 2675763"/>
              <a:gd name="connsiteY2484" fmla="*/ 1601057 h 2000535"/>
              <a:gd name="connsiteX2485" fmla="*/ 2505560 w 2675763"/>
              <a:gd name="connsiteY2485" fmla="*/ 1600867 h 2000535"/>
              <a:gd name="connsiteX2486" fmla="*/ 2507369 w 2675763"/>
              <a:gd name="connsiteY2486" fmla="*/ 1604010 h 2000535"/>
              <a:gd name="connsiteX2487" fmla="*/ 2506607 w 2675763"/>
              <a:gd name="connsiteY2487" fmla="*/ 1604867 h 2000535"/>
              <a:gd name="connsiteX2488" fmla="*/ 2504131 w 2675763"/>
              <a:gd name="connsiteY2488" fmla="*/ 1602200 h 2000535"/>
              <a:gd name="connsiteX2489" fmla="*/ 2506131 w 2675763"/>
              <a:gd name="connsiteY2489" fmla="*/ 1594104 h 2000535"/>
              <a:gd name="connsiteX2490" fmla="*/ 2507750 w 2675763"/>
              <a:gd name="connsiteY2490" fmla="*/ 1593152 h 2000535"/>
              <a:gd name="connsiteX2491" fmla="*/ 2509084 w 2675763"/>
              <a:gd name="connsiteY2491" fmla="*/ 1595056 h 2000535"/>
              <a:gd name="connsiteX2492" fmla="*/ 2507846 w 2675763"/>
              <a:gd name="connsiteY2492" fmla="*/ 1596009 h 2000535"/>
              <a:gd name="connsiteX2493" fmla="*/ 2508036 w 2675763"/>
              <a:gd name="connsiteY2493" fmla="*/ 1605058 h 2000535"/>
              <a:gd name="connsiteX2494" fmla="*/ 2510227 w 2675763"/>
              <a:gd name="connsiteY2494" fmla="*/ 1608487 h 2000535"/>
              <a:gd name="connsiteX2495" fmla="*/ 2507465 w 2675763"/>
              <a:gd name="connsiteY2495" fmla="*/ 1605724 h 2000535"/>
              <a:gd name="connsiteX2496" fmla="*/ 2509179 w 2675763"/>
              <a:gd name="connsiteY2496" fmla="*/ 1597819 h 2000535"/>
              <a:gd name="connsiteX2497" fmla="*/ 2510227 w 2675763"/>
              <a:gd name="connsiteY2497" fmla="*/ 1597057 h 2000535"/>
              <a:gd name="connsiteX2498" fmla="*/ 2511465 w 2675763"/>
              <a:gd name="connsiteY2498" fmla="*/ 1599533 h 2000535"/>
              <a:gd name="connsiteX2499" fmla="*/ 2510703 w 2675763"/>
              <a:gd name="connsiteY2499" fmla="*/ 1600295 h 2000535"/>
              <a:gd name="connsiteX2500" fmla="*/ 2508322 w 2675763"/>
              <a:gd name="connsiteY2500" fmla="*/ 1598105 h 2000535"/>
              <a:gd name="connsiteX2501" fmla="*/ 2510608 w 2675763"/>
              <a:gd name="connsiteY2501" fmla="*/ 1591628 h 2000535"/>
              <a:gd name="connsiteX2502" fmla="*/ 2514323 w 2675763"/>
              <a:gd name="connsiteY2502" fmla="*/ 1589913 h 2000535"/>
              <a:gd name="connsiteX2503" fmla="*/ 2514894 w 2675763"/>
              <a:gd name="connsiteY2503" fmla="*/ 1590961 h 2000535"/>
              <a:gd name="connsiteX2504" fmla="*/ 2511656 w 2675763"/>
              <a:gd name="connsiteY2504" fmla="*/ 1593056 h 2000535"/>
              <a:gd name="connsiteX2505" fmla="*/ 2512132 w 2675763"/>
              <a:gd name="connsiteY2505" fmla="*/ 1601153 h 2000535"/>
              <a:gd name="connsiteX2506" fmla="*/ 2513751 w 2675763"/>
              <a:gd name="connsiteY2506" fmla="*/ 1605629 h 2000535"/>
              <a:gd name="connsiteX2507" fmla="*/ 2513751 w 2675763"/>
              <a:gd name="connsiteY2507" fmla="*/ 1605629 h 2000535"/>
              <a:gd name="connsiteX2508" fmla="*/ 2511846 w 2675763"/>
              <a:gd name="connsiteY2508" fmla="*/ 1601438 h 2000535"/>
              <a:gd name="connsiteX2509" fmla="*/ 2517275 w 2675763"/>
              <a:gd name="connsiteY2509" fmla="*/ 1597247 h 2000535"/>
              <a:gd name="connsiteX2510" fmla="*/ 2518133 w 2675763"/>
              <a:gd name="connsiteY2510" fmla="*/ 1600486 h 2000535"/>
              <a:gd name="connsiteX2511" fmla="*/ 2516608 w 2675763"/>
              <a:gd name="connsiteY2511" fmla="*/ 1602010 h 2000535"/>
              <a:gd name="connsiteX2512" fmla="*/ 2515180 w 2675763"/>
              <a:gd name="connsiteY2512" fmla="*/ 1598771 h 2000535"/>
              <a:gd name="connsiteX2513" fmla="*/ 2518609 w 2675763"/>
              <a:gd name="connsiteY2513" fmla="*/ 1602772 h 2000535"/>
              <a:gd name="connsiteX2514" fmla="*/ 2519180 w 2675763"/>
              <a:gd name="connsiteY2514" fmla="*/ 1607248 h 2000535"/>
              <a:gd name="connsiteX2515" fmla="*/ 2518609 w 2675763"/>
              <a:gd name="connsiteY2515" fmla="*/ 1608106 h 2000535"/>
              <a:gd name="connsiteX2516" fmla="*/ 2517371 w 2675763"/>
              <a:gd name="connsiteY2516" fmla="*/ 1603915 h 2000535"/>
              <a:gd name="connsiteX2517" fmla="*/ 2519276 w 2675763"/>
              <a:gd name="connsiteY2517" fmla="*/ 1609535 h 2000535"/>
              <a:gd name="connsiteX2518" fmla="*/ 2519276 w 2675763"/>
              <a:gd name="connsiteY2518" fmla="*/ 1611725 h 2000535"/>
              <a:gd name="connsiteX2519" fmla="*/ 2519276 w 2675763"/>
              <a:gd name="connsiteY2519" fmla="*/ 1609915 h 2000535"/>
              <a:gd name="connsiteX2520" fmla="*/ 2521466 w 2675763"/>
              <a:gd name="connsiteY2520" fmla="*/ 1571435 h 2000535"/>
              <a:gd name="connsiteX2521" fmla="*/ 2501464 w 2675763"/>
              <a:gd name="connsiteY2521" fmla="*/ 1543336 h 2000535"/>
              <a:gd name="connsiteX2522" fmla="*/ 2501464 w 2675763"/>
              <a:gd name="connsiteY2522" fmla="*/ 1538192 h 2000535"/>
              <a:gd name="connsiteX2523" fmla="*/ 2520609 w 2675763"/>
              <a:gd name="connsiteY2523" fmla="*/ 1571911 h 2000535"/>
              <a:gd name="connsiteX2524" fmla="*/ 2483366 w 2675763"/>
              <a:gd name="connsiteY2524" fmla="*/ 1417130 h 2000535"/>
              <a:gd name="connsiteX2525" fmla="*/ 2492891 w 2675763"/>
              <a:gd name="connsiteY2525" fmla="*/ 1457039 h 2000535"/>
              <a:gd name="connsiteX2526" fmla="*/ 2491844 w 2675763"/>
              <a:gd name="connsiteY2526" fmla="*/ 1481995 h 2000535"/>
              <a:gd name="connsiteX2527" fmla="*/ 2491844 w 2675763"/>
              <a:gd name="connsiteY2527" fmla="*/ 1529620 h 2000535"/>
              <a:gd name="connsiteX2528" fmla="*/ 2489558 w 2675763"/>
              <a:gd name="connsiteY2528" fmla="*/ 1528953 h 2000535"/>
              <a:gd name="connsiteX2529" fmla="*/ 2491844 w 2675763"/>
              <a:gd name="connsiteY2529" fmla="*/ 1530572 h 2000535"/>
              <a:gd name="connsiteX2530" fmla="*/ 2491844 w 2675763"/>
              <a:gd name="connsiteY2530" fmla="*/ 1535716 h 2000535"/>
              <a:gd name="connsiteX2531" fmla="*/ 2481080 w 2675763"/>
              <a:gd name="connsiteY2531" fmla="*/ 1530953 h 2000535"/>
              <a:gd name="connsiteX2532" fmla="*/ 2491844 w 2675763"/>
              <a:gd name="connsiteY2532" fmla="*/ 1538288 h 2000535"/>
              <a:gd name="connsiteX2533" fmla="*/ 2491844 w 2675763"/>
              <a:gd name="connsiteY2533" fmla="*/ 1544479 h 2000535"/>
              <a:gd name="connsiteX2534" fmla="*/ 2475080 w 2675763"/>
              <a:gd name="connsiteY2534" fmla="*/ 1535621 h 2000535"/>
              <a:gd name="connsiteX2535" fmla="*/ 2475080 w 2675763"/>
              <a:gd name="connsiteY2535" fmla="*/ 1482376 h 2000535"/>
              <a:gd name="connsiteX2536" fmla="*/ 2474032 w 2675763"/>
              <a:gd name="connsiteY2536" fmla="*/ 1457420 h 2000535"/>
              <a:gd name="connsiteX2537" fmla="*/ 2482414 w 2675763"/>
              <a:gd name="connsiteY2537" fmla="*/ 1417701 h 2000535"/>
              <a:gd name="connsiteX2538" fmla="*/ 2466317 w 2675763"/>
              <a:gd name="connsiteY2538" fmla="*/ 1457611 h 2000535"/>
              <a:gd name="connsiteX2539" fmla="*/ 2465364 w 2675763"/>
              <a:gd name="connsiteY2539" fmla="*/ 1482566 h 2000535"/>
              <a:gd name="connsiteX2540" fmla="*/ 2465364 w 2675763"/>
              <a:gd name="connsiteY2540" fmla="*/ 1550480 h 2000535"/>
              <a:gd name="connsiteX2541" fmla="*/ 2448600 w 2675763"/>
              <a:gd name="connsiteY2541" fmla="*/ 1550480 h 2000535"/>
              <a:gd name="connsiteX2542" fmla="*/ 2448600 w 2675763"/>
              <a:gd name="connsiteY2542" fmla="*/ 1482566 h 2000535"/>
              <a:gd name="connsiteX2543" fmla="*/ 2447552 w 2675763"/>
              <a:gd name="connsiteY2543" fmla="*/ 1457611 h 2000535"/>
              <a:gd name="connsiteX2544" fmla="*/ 2457077 w 2675763"/>
              <a:gd name="connsiteY2544" fmla="*/ 1417701 h 2000535"/>
              <a:gd name="connsiteX2545" fmla="*/ 2466317 w 2675763"/>
              <a:gd name="connsiteY2545" fmla="*/ 1457611 h 2000535"/>
              <a:gd name="connsiteX2546" fmla="*/ 2431265 w 2675763"/>
              <a:gd name="connsiteY2546" fmla="*/ 1036511 h 2000535"/>
              <a:gd name="connsiteX2547" fmla="*/ 2453934 w 2675763"/>
              <a:gd name="connsiteY2547" fmla="*/ 1065086 h 2000535"/>
              <a:gd name="connsiteX2548" fmla="*/ 2451553 w 2675763"/>
              <a:gd name="connsiteY2548" fmla="*/ 1083088 h 2000535"/>
              <a:gd name="connsiteX2549" fmla="*/ 2451553 w 2675763"/>
              <a:gd name="connsiteY2549" fmla="*/ 1132237 h 2000535"/>
              <a:gd name="connsiteX2550" fmla="*/ 2411357 w 2675763"/>
              <a:gd name="connsiteY2550" fmla="*/ 1132237 h 2000535"/>
              <a:gd name="connsiteX2551" fmla="*/ 2411357 w 2675763"/>
              <a:gd name="connsiteY2551" fmla="*/ 1083088 h 2000535"/>
              <a:gd name="connsiteX2552" fmla="*/ 2408881 w 2675763"/>
              <a:gd name="connsiteY2552" fmla="*/ 1065086 h 2000535"/>
              <a:gd name="connsiteX2553" fmla="*/ 2431265 w 2675763"/>
              <a:gd name="connsiteY2553" fmla="*/ 1036511 h 2000535"/>
              <a:gd name="connsiteX2554" fmla="*/ 2431265 w 2675763"/>
              <a:gd name="connsiteY2554" fmla="*/ 1158049 h 2000535"/>
              <a:gd name="connsiteX2555" fmla="*/ 2453934 w 2675763"/>
              <a:gd name="connsiteY2555" fmla="*/ 1186624 h 2000535"/>
              <a:gd name="connsiteX2556" fmla="*/ 2451553 w 2675763"/>
              <a:gd name="connsiteY2556" fmla="*/ 1204627 h 2000535"/>
              <a:gd name="connsiteX2557" fmla="*/ 2451553 w 2675763"/>
              <a:gd name="connsiteY2557" fmla="*/ 1253776 h 2000535"/>
              <a:gd name="connsiteX2558" fmla="*/ 2411357 w 2675763"/>
              <a:gd name="connsiteY2558" fmla="*/ 1253776 h 2000535"/>
              <a:gd name="connsiteX2559" fmla="*/ 2411357 w 2675763"/>
              <a:gd name="connsiteY2559" fmla="*/ 1204627 h 2000535"/>
              <a:gd name="connsiteX2560" fmla="*/ 2408881 w 2675763"/>
              <a:gd name="connsiteY2560" fmla="*/ 1186624 h 2000535"/>
              <a:gd name="connsiteX2561" fmla="*/ 2431265 w 2675763"/>
              <a:gd name="connsiteY2561" fmla="*/ 1158049 h 2000535"/>
              <a:gd name="connsiteX2562" fmla="*/ 2396403 w 2675763"/>
              <a:gd name="connsiteY2562" fmla="*/ 1457611 h 2000535"/>
              <a:gd name="connsiteX2563" fmla="*/ 2405928 w 2675763"/>
              <a:gd name="connsiteY2563" fmla="*/ 1417701 h 2000535"/>
              <a:gd name="connsiteX2564" fmla="*/ 2415453 w 2675763"/>
              <a:gd name="connsiteY2564" fmla="*/ 1457611 h 2000535"/>
              <a:gd name="connsiteX2565" fmla="*/ 2414405 w 2675763"/>
              <a:gd name="connsiteY2565" fmla="*/ 1482566 h 2000535"/>
              <a:gd name="connsiteX2566" fmla="*/ 2414405 w 2675763"/>
              <a:gd name="connsiteY2566" fmla="*/ 1550480 h 2000535"/>
              <a:gd name="connsiteX2567" fmla="*/ 2397641 w 2675763"/>
              <a:gd name="connsiteY2567" fmla="*/ 1550480 h 2000535"/>
              <a:gd name="connsiteX2568" fmla="*/ 2397641 w 2675763"/>
              <a:gd name="connsiteY2568" fmla="*/ 1482566 h 2000535"/>
              <a:gd name="connsiteX2569" fmla="*/ 2396403 w 2675763"/>
              <a:gd name="connsiteY2569" fmla="*/ 1457611 h 2000535"/>
              <a:gd name="connsiteX2570" fmla="*/ 2462507 w 2675763"/>
              <a:gd name="connsiteY2570" fmla="*/ 1790986 h 2000535"/>
              <a:gd name="connsiteX2571" fmla="*/ 2459268 w 2675763"/>
              <a:gd name="connsiteY2571" fmla="*/ 1815846 h 2000535"/>
              <a:gd name="connsiteX2572" fmla="*/ 2459268 w 2675763"/>
              <a:gd name="connsiteY2572" fmla="*/ 1883855 h 2000535"/>
              <a:gd name="connsiteX2573" fmla="*/ 2403547 w 2675763"/>
              <a:gd name="connsiteY2573" fmla="*/ 1883855 h 2000535"/>
              <a:gd name="connsiteX2574" fmla="*/ 2403547 w 2675763"/>
              <a:gd name="connsiteY2574" fmla="*/ 1815846 h 2000535"/>
              <a:gd name="connsiteX2575" fmla="*/ 2400118 w 2675763"/>
              <a:gd name="connsiteY2575" fmla="*/ 1790986 h 2000535"/>
              <a:gd name="connsiteX2576" fmla="*/ 2431169 w 2675763"/>
              <a:gd name="connsiteY2576" fmla="*/ 1751076 h 2000535"/>
              <a:gd name="connsiteX2577" fmla="*/ 2462507 w 2675763"/>
              <a:gd name="connsiteY2577" fmla="*/ 1790986 h 2000535"/>
              <a:gd name="connsiteX2578" fmla="*/ 2506607 w 2675763"/>
              <a:gd name="connsiteY2578" fmla="*/ 1667161 h 2000535"/>
              <a:gd name="connsiteX2579" fmla="*/ 2500226 w 2675763"/>
              <a:gd name="connsiteY2579" fmla="*/ 1663351 h 2000535"/>
              <a:gd name="connsiteX2580" fmla="*/ 2500226 w 2675763"/>
              <a:gd name="connsiteY2580" fmla="*/ 1660303 h 2000535"/>
              <a:gd name="connsiteX2581" fmla="*/ 2507465 w 2675763"/>
              <a:gd name="connsiteY2581" fmla="*/ 1664494 h 2000535"/>
              <a:gd name="connsiteX2582" fmla="*/ 2508703 w 2675763"/>
              <a:gd name="connsiteY2582" fmla="*/ 1668113 h 2000535"/>
              <a:gd name="connsiteX2583" fmla="*/ 2506607 w 2675763"/>
              <a:gd name="connsiteY2583" fmla="*/ 1660017 h 2000535"/>
              <a:gd name="connsiteX2584" fmla="*/ 2499844 w 2675763"/>
              <a:gd name="connsiteY2584" fmla="*/ 1657255 h 2000535"/>
              <a:gd name="connsiteX2585" fmla="*/ 2499844 w 2675763"/>
              <a:gd name="connsiteY2585" fmla="*/ 1656493 h 2000535"/>
              <a:gd name="connsiteX2586" fmla="*/ 2508798 w 2675763"/>
              <a:gd name="connsiteY2586" fmla="*/ 1655255 h 2000535"/>
              <a:gd name="connsiteX2587" fmla="*/ 2507369 w 2675763"/>
              <a:gd name="connsiteY2587" fmla="*/ 1660207 h 2000535"/>
              <a:gd name="connsiteX2588" fmla="*/ 2499844 w 2675763"/>
              <a:gd name="connsiteY2588" fmla="*/ 1632299 h 2000535"/>
              <a:gd name="connsiteX2589" fmla="*/ 2499844 w 2675763"/>
              <a:gd name="connsiteY2589" fmla="*/ 1629918 h 2000535"/>
              <a:gd name="connsiteX2590" fmla="*/ 2511179 w 2675763"/>
              <a:gd name="connsiteY2590" fmla="*/ 1636109 h 2000535"/>
              <a:gd name="connsiteX2591" fmla="*/ 2500607 w 2675763"/>
              <a:gd name="connsiteY2591" fmla="*/ 1632490 h 2000535"/>
              <a:gd name="connsiteX2592" fmla="*/ 2516228 w 2675763"/>
              <a:gd name="connsiteY2592" fmla="*/ 1669256 h 2000535"/>
              <a:gd name="connsiteX2593" fmla="*/ 2514609 w 2675763"/>
              <a:gd name="connsiteY2593" fmla="*/ 1667161 h 2000535"/>
              <a:gd name="connsiteX2594" fmla="*/ 2512703 w 2675763"/>
              <a:gd name="connsiteY2594" fmla="*/ 1657636 h 2000535"/>
              <a:gd name="connsiteX2595" fmla="*/ 2516228 w 2675763"/>
              <a:gd name="connsiteY2595" fmla="*/ 1669161 h 2000535"/>
              <a:gd name="connsiteX2596" fmla="*/ 2500607 w 2675763"/>
              <a:gd name="connsiteY2596" fmla="*/ 1629061 h 2000535"/>
              <a:gd name="connsiteX2597" fmla="*/ 2500607 w 2675763"/>
              <a:gd name="connsiteY2597" fmla="*/ 1626680 h 2000535"/>
              <a:gd name="connsiteX2598" fmla="*/ 2517751 w 2675763"/>
              <a:gd name="connsiteY2598" fmla="*/ 1638967 h 2000535"/>
              <a:gd name="connsiteX2599" fmla="*/ 2500607 w 2675763"/>
              <a:gd name="connsiteY2599" fmla="*/ 1629061 h 2000535"/>
              <a:gd name="connsiteX2600" fmla="*/ 2500607 w 2675763"/>
              <a:gd name="connsiteY2600" fmla="*/ 1624870 h 2000535"/>
              <a:gd name="connsiteX2601" fmla="*/ 2500607 w 2675763"/>
              <a:gd name="connsiteY2601" fmla="*/ 1622107 h 2000535"/>
              <a:gd name="connsiteX2602" fmla="*/ 2503083 w 2675763"/>
              <a:gd name="connsiteY2602" fmla="*/ 1619726 h 2000535"/>
              <a:gd name="connsiteX2603" fmla="*/ 2518800 w 2675763"/>
              <a:gd name="connsiteY2603" fmla="*/ 1626108 h 2000535"/>
              <a:gd name="connsiteX2604" fmla="*/ 2521657 w 2675763"/>
              <a:gd name="connsiteY2604" fmla="*/ 1631728 h 2000535"/>
              <a:gd name="connsiteX2605" fmla="*/ 2510989 w 2675763"/>
              <a:gd name="connsiteY2605" fmla="*/ 1625537 h 2000535"/>
              <a:gd name="connsiteX2606" fmla="*/ 2523181 w 2675763"/>
              <a:gd name="connsiteY2606" fmla="*/ 1636395 h 2000535"/>
              <a:gd name="connsiteX2607" fmla="*/ 2523181 w 2675763"/>
              <a:gd name="connsiteY2607" fmla="*/ 1638586 h 2000535"/>
              <a:gd name="connsiteX2608" fmla="*/ 2519371 w 2675763"/>
              <a:gd name="connsiteY2608" fmla="*/ 1634299 h 2000535"/>
              <a:gd name="connsiteX2609" fmla="*/ 2500607 w 2675763"/>
              <a:gd name="connsiteY2609" fmla="*/ 1624489 h 2000535"/>
              <a:gd name="connsiteX2610" fmla="*/ 2519085 w 2675763"/>
              <a:gd name="connsiteY2610" fmla="*/ 1655826 h 2000535"/>
              <a:gd name="connsiteX2611" fmla="*/ 2525086 w 2675763"/>
              <a:gd name="connsiteY2611" fmla="*/ 1656302 h 2000535"/>
              <a:gd name="connsiteX2612" fmla="*/ 2520228 w 2675763"/>
              <a:gd name="connsiteY2612" fmla="*/ 1661351 h 2000535"/>
              <a:gd name="connsiteX2613" fmla="*/ 2519085 w 2675763"/>
              <a:gd name="connsiteY2613" fmla="*/ 1655445 h 2000535"/>
              <a:gd name="connsiteX2614" fmla="*/ 2520419 w 2675763"/>
              <a:gd name="connsiteY2614" fmla="*/ 1662303 h 2000535"/>
              <a:gd name="connsiteX2615" fmla="*/ 2527086 w 2675763"/>
              <a:gd name="connsiteY2615" fmla="*/ 1657255 h 2000535"/>
              <a:gd name="connsiteX2616" fmla="*/ 2529182 w 2675763"/>
              <a:gd name="connsiteY2616" fmla="*/ 1658683 h 2000535"/>
              <a:gd name="connsiteX2617" fmla="*/ 2528134 w 2675763"/>
              <a:gd name="connsiteY2617" fmla="*/ 1659636 h 2000535"/>
              <a:gd name="connsiteX2618" fmla="*/ 2521657 w 2675763"/>
              <a:gd name="connsiteY2618" fmla="*/ 1666494 h 2000535"/>
              <a:gd name="connsiteX2619" fmla="*/ 2520419 w 2675763"/>
              <a:gd name="connsiteY2619" fmla="*/ 1661922 h 2000535"/>
              <a:gd name="connsiteX2620" fmla="*/ 2526705 w 2675763"/>
              <a:gd name="connsiteY2620" fmla="*/ 1668494 h 2000535"/>
              <a:gd name="connsiteX2621" fmla="*/ 2522990 w 2675763"/>
              <a:gd name="connsiteY2621" fmla="*/ 1668494 h 2000535"/>
              <a:gd name="connsiteX2622" fmla="*/ 2522324 w 2675763"/>
              <a:gd name="connsiteY2622" fmla="*/ 1668494 h 2000535"/>
              <a:gd name="connsiteX2623" fmla="*/ 2522324 w 2675763"/>
              <a:gd name="connsiteY2623" fmla="*/ 1667828 h 2000535"/>
              <a:gd name="connsiteX2624" fmla="*/ 2531849 w 2675763"/>
              <a:gd name="connsiteY2624" fmla="*/ 1660207 h 2000535"/>
              <a:gd name="connsiteX2625" fmla="*/ 2531849 w 2675763"/>
              <a:gd name="connsiteY2625" fmla="*/ 1660207 h 2000535"/>
              <a:gd name="connsiteX2626" fmla="*/ 2531849 w 2675763"/>
              <a:gd name="connsiteY2626" fmla="*/ 1660207 h 2000535"/>
              <a:gd name="connsiteX2627" fmla="*/ 2532515 w 2675763"/>
              <a:gd name="connsiteY2627" fmla="*/ 1659636 h 2000535"/>
              <a:gd name="connsiteX2628" fmla="*/ 2534516 w 2675763"/>
              <a:gd name="connsiteY2628" fmla="*/ 1658303 h 2000535"/>
              <a:gd name="connsiteX2629" fmla="*/ 2536230 w 2675763"/>
              <a:gd name="connsiteY2629" fmla="*/ 1659064 h 2000535"/>
              <a:gd name="connsiteX2630" fmla="*/ 2530229 w 2675763"/>
              <a:gd name="connsiteY2630" fmla="*/ 1664494 h 2000535"/>
              <a:gd name="connsiteX2631" fmla="*/ 2526705 w 2675763"/>
              <a:gd name="connsiteY2631" fmla="*/ 1668113 h 2000535"/>
              <a:gd name="connsiteX2632" fmla="*/ 2532515 w 2675763"/>
              <a:gd name="connsiteY2632" fmla="*/ 1668494 h 2000535"/>
              <a:gd name="connsiteX2633" fmla="*/ 2530229 w 2675763"/>
              <a:gd name="connsiteY2633" fmla="*/ 1668494 h 2000535"/>
              <a:gd name="connsiteX2634" fmla="*/ 2534325 w 2675763"/>
              <a:gd name="connsiteY2634" fmla="*/ 1664970 h 2000535"/>
              <a:gd name="connsiteX2635" fmla="*/ 2539469 w 2675763"/>
              <a:gd name="connsiteY2635" fmla="*/ 1661351 h 2000535"/>
              <a:gd name="connsiteX2636" fmla="*/ 2540516 w 2675763"/>
              <a:gd name="connsiteY2636" fmla="*/ 1662113 h 2000535"/>
              <a:gd name="connsiteX2637" fmla="*/ 2532515 w 2675763"/>
              <a:gd name="connsiteY2637" fmla="*/ 1668399 h 2000535"/>
              <a:gd name="connsiteX2638" fmla="*/ 2537944 w 2675763"/>
              <a:gd name="connsiteY2638" fmla="*/ 1669637 h 2000535"/>
              <a:gd name="connsiteX2639" fmla="*/ 2536611 w 2675763"/>
              <a:gd name="connsiteY2639" fmla="*/ 1669637 h 2000535"/>
              <a:gd name="connsiteX2640" fmla="*/ 2543850 w 2675763"/>
              <a:gd name="connsiteY2640" fmla="*/ 1665065 h 2000535"/>
              <a:gd name="connsiteX2641" fmla="*/ 2543850 w 2675763"/>
              <a:gd name="connsiteY2641" fmla="*/ 1665065 h 2000535"/>
              <a:gd name="connsiteX2642" fmla="*/ 2543184 w 2675763"/>
              <a:gd name="connsiteY2642" fmla="*/ 1665732 h 2000535"/>
              <a:gd name="connsiteX2643" fmla="*/ 2537944 w 2675763"/>
              <a:gd name="connsiteY2643" fmla="*/ 1669542 h 2000535"/>
              <a:gd name="connsiteX2644" fmla="*/ 2543278 w 2675763"/>
              <a:gd name="connsiteY2644" fmla="*/ 1671733 h 2000535"/>
              <a:gd name="connsiteX2645" fmla="*/ 2542326 w 2675763"/>
              <a:gd name="connsiteY2645" fmla="*/ 1671256 h 2000535"/>
              <a:gd name="connsiteX2646" fmla="*/ 2547184 w 2675763"/>
              <a:gd name="connsiteY2646" fmla="*/ 1668399 h 2000535"/>
              <a:gd name="connsiteX2647" fmla="*/ 2547184 w 2675763"/>
              <a:gd name="connsiteY2647" fmla="*/ 1668971 h 2000535"/>
              <a:gd name="connsiteX2648" fmla="*/ 2546136 w 2675763"/>
              <a:gd name="connsiteY2648" fmla="*/ 1668971 h 2000535"/>
              <a:gd name="connsiteX2649" fmla="*/ 2547946 w 2675763"/>
              <a:gd name="connsiteY2649" fmla="*/ 1673828 h 2000535"/>
              <a:gd name="connsiteX2650" fmla="*/ 2547946 w 2675763"/>
              <a:gd name="connsiteY2650" fmla="*/ 1673828 h 2000535"/>
              <a:gd name="connsiteX2651" fmla="*/ 2547946 w 2675763"/>
              <a:gd name="connsiteY2651" fmla="*/ 1673828 h 2000535"/>
              <a:gd name="connsiteX2652" fmla="*/ 2550803 w 2675763"/>
              <a:gd name="connsiteY2652" fmla="*/ 1672399 h 2000535"/>
              <a:gd name="connsiteX2653" fmla="*/ 2550803 w 2675763"/>
              <a:gd name="connsiteY2653" fmla="*/ 1673066 h 2000535"/>
              <a:gd name="connsiteX2654" fmla="*/ 2547946 w 2675763"/>
              <a:gd name="connsiteY2654" fmla="*/ 1673733 h 2000535"/>
              <a:gd name="connsiteX2655" fmla="*/ 2550041 w 2675763"/>
              <a:gd name="connsiteY2655" fmla="*/ 1668875 h 2000535"/>
              <a:gd name="connsiteX2656" fmla="*/ 2549184 w 2675763"/>
              <a:gd name="connsiteY2656" fmla="*/ 1667542 h 2000535"/>
              <a:gd name="connsiteX2657" fmla="*/ 2551280 w 2675763"/>
              <a:gd name="connsiteY2657" fmla="*/ 1666970 h 2000535"/>
              <a:gd name="connsiteX2658" fmla="*/ 2551280 w 2675763"/>
              <a:gd name="connsiteY2658" fmla="*/ 1666970 h 2000535"/>
              <a:gd name="connsiteX2659" fmla="*/ 2552327 w 2675763"/>
              <a:gd name="connsiteY2659" fmla="*/ 1669161 h 2000535"/>
              <a:gd name="connsiteX2660" fmla="*/ 2550041 w 2675763"/>
              <a:gd name="connsiteY2660" fmla="*/ 1668780 h 2000535"/>
              <a:gd name="connsiteX2661" fmla="*/ 2552613 w 2675763"/>
              <a:gd name="connsiteY2661" fmla="*/ 1673162 h 2000535"/>
              <a:gd name="connsiteX2662" fmla="*/ 2551946 w 2675763"/>
              <a:gd name="connsiteY2662" fmla="*/ 1671923 h 2000535"/>
              <a:gd name="connsiteX2663" fmla="*/ 2552803 w 2675763"/>
              <a:gd name="connsiteY2663" fmla="*/ 1671923 h 2000535"/>
              <a:gd name="connsiteX2664" fmla="*/ 2553756 w 2675763"/>
              <a:gd name="connsiteY2664" fmla="*/ 1671923 h 2000535"/>
              <a:gd name="connsiteX2665" fmla="*/ 2554518 w 2675763"/>
              <a:gd name="connsiteY2665" fmla="*/ 1673828 h 2000535"/>
              <a:gd name="connsiteX2666" fmla="*/ 2553756 w 2675763"/>
              <a:gd name="connsiteY2666" fmla="*/ 1666494 h 2000535"/>
              <a:gd name="connsiteX2667" fmla="*/ 2554994 w 2675763"/>
              <a:gd name="connsiteY2667" fmla="*/ 1666494 h 2000535"/>
              <a:gd name="connsiteX2668" fmla="*/ 2556518 w 2675763"/>
              <a:gd name="connsiteY2668" fmla="*/ 1670399 h 2000535"/>
              <a:gd name="connsiteX2669" fmla="*/ 2555185 w 2675763"/>
              <a:gd name="connsiteY2669" fmla="*/ 1669923 h 2000535"/>
              <a:gd name="connsiteX2670" fmla="*/ 2556804 w 2675763"/>
              <a:gd name="connsiteY2670" fmla="*/ 1681829 h 2000535"/>
              <a:gd name="connsiteX2671" fmla="*/ 2555851 w 2675763"/>
              <a:gd name="connsiteY2671" fmla="*/ 1679734 h 2000535"/>
              <a:gd name="connsiteX2672" fmla="*/ 2555851 w 2675763"/>
              <a:gd name="connsiteY2672" fmla="*/ 1679734 h 2000535"/>
              <a:gd name="connsiteX2673" fmla="*/ 2556900 w 2675763"/>
              <a:gd name="connsiteY2673" fmla="*/ 1679734 h 2000535"/>
              <a:gd name="connsiteX2674" fmla="*/ 2557661 w 2675763"/>
              <a:gd name="connsiteY2674" fmla="*/ 1681734 h 2000535"/>
              <a:gd name="connsiteX2675" fmla="*/ 2556804 w 2675763"/>
              <a:gd name="connsiteY2675" fmla="*/ 1673828 h 2000535"/>
              <a:gd name="connsiteX2676" fmla="*/ 2555471 w 2675763"/>
              <a:gd name="connsiteY2676" fmla="*/ 1670971 h 2000535"/>
              <a:gd name="connsiteX2677" fmla="*/ 2556423 w 2675763"/>
              <a:gd name="connsiteY2677" fmla="*/ 1670971 h 2000535"/>
              <a:gd name="connsiteX2678" fmla="*/ 2557947 w 2675763"/>
              <a:gd name="connsiteY2678" fmla="*/ 1674590 h 2000535"/>
              <a:gd name="connsiteX2679" fmla="*/ 2558137 w 2675763"/>
              <a:gd name="connsiteY2679" fmla="*/ 1685639 h 2000535"/>
              <a:gd name="connsiteX2680" fmla="*/ 2558137 w 2675763"/>
              <a:gd name="connsiteY2680" fmla="*/ 1685639 h 2000535"/>
              <a:gd name="connsiteX2681" fmla="*/ 2558899 w 2675763"/>
              <a:gd name="connsiteY2681" fmla="*/ 1685639 h 2000535"/>
              <a:gd name="connsiteX2682" fmla="*/ 2558899 w 2675763"/>
              <a:gd name="connsiteY2682" fmla="*/ 1685639 h 2000535"/>
              <a:gd name="connsiteX2683" fmla="*/ 2558137 w 2675763"/>
              <a:gd name="connsiteY2683" fmla="*/ 1669352 h 2000535"/>
              <a:gd name="connsiteX2684" fmla="*/ 2556900 w 2675763"/>
              <a:gd name="connsiteY2684" fmla="*/ 1665446 h 2000535"/>
              <a:gd name="connsiteX2685" fmla="*/ 2559376 w 2675763"/>
              <a:gd name="connsiteY2685" fmla="*/ 1665446 h 2000535"/>
              <a:gd name="connsiteX2686" fmla="*/ 2559376 w 2675763"/>
              <a:gd name="connsiteY2686" fmla="*/ 1667828 h 2000535"/>
              <a:gd name="connsiteX2687" fmla="*/ 2558519 w 2675763"/>
              <a:gd name="connsiteY2687" fmla="*/ 1669256 h 2000535"/>
              <a:gd name="connsiteX2688" fmla="*/ 2559281 w 2675763"/>
              <a:gd name="connsiteY2688" fmla="*/ 1680115 h 2000535"/>
              <a:gd name="connsiteX2689" fmla="*/ 2558709 w 2675763"/>
              <a:gd name="connsiteY2689" fmla="*/ 1678496 h 2000535"/>
              <a:gd name="connsiteX2690" fmla="*/ 2559281 w 2675763"/>
              <a:gd name="connsiteY2690" fmla="*/ 1677257 h 2000535"/>
              <a:gd name="connsiteX2691" fmla="*/ 2560042 w 2675763"/>
              <a:gd name="connsiteY2691" fmla="*/ 1679162 h 2000535"/>
              <a:gd name="connsiteX2692" fmla="*/ 2559662 w 2675763"/>
              <a:gd name="connsiteY2692" fmla="*/ 1680020 h 2000535"/>
              <a:gd name="connsiteX2693" fmla="*/ 2559281 w 2675763"/>
              <a:gd name="connsiteY2693" fmla="*/ 1673257 h 2000535"/>
              <a:gd name="connsiteX2694" fmla="*/ 2560614 w 2675763"/>
              <a:gd name="connsiteY2694" fmla="*/ 1673257 h 2000535"/>
              <a:gd name="connsiteX2695" fmla="*/ 2561281 w 2675763"/>
              <a:gd name="connsiteY2695" fmla="*/ 1676590 h 2000535"/>
              <a:gd name="connsiteX2696" fmla="*/ 2560614 w 2675763"/>
              <a:gd name="connsiteY2696" fmla="*/ 1677257 h 2000535"/>
              <a:gd name="connsiteX2697" fmla="*/ 2559757 w 2675763"/>
              <a:gd name="connsiteY2697" fmla="*/ 1673162 h 2000535"/>
              <a:gd name="connsiteX2698" fmla="*/ 2568234 w 2675763"/>
              <a:gd name="connsiteY2698" fmla="*/ 1693355 h 2000535"/>
              <a:gd name="connsiteX2699" fmla="*/ 2567282 w 2675763"/>
              <a:gd name="connsiteY2699" fmla="*/ 1690306 h 2000535"/>
              <a:gd name="connsiteX2700" fmla="*/ 2568901 w 2675763"/>
              <a:gd name="connsiteY2700" fmla="*/ 1691640 h 2000535"/>
              <a:gd name="connsiteX2701" fmla="*/ 2568901 w 2675763"/>
              <a:gd name="connsiteY2701" fmla="*/ 1694307 h 2000535"/>
              <a:gd name="connsiteX2702" fmla="*/ 2569853 w 2675763"/>
              <a:gd name="connsiteY2702" fmla="*/ 1681544 h 2000535"/>
              <a:gd name="connsiteX2703" fmla="*/ 2570710 w 2675763"/>
              <a:gd name="connsiteY2703" fmla="*/ 1681544 h 2000535"/>
              <a:gd name="connsiteX2704" fmla="*/ 2570710 w 2675763"/>
              <a:gd name="connsiteY2704" fmla="*/ 1683448 h 2000535"/>
              <a:gd name="connsiteX2705" fmla="*/ 2570710 w 2675763"/>
              <a:gd name="connsiteY2705" fmla="*/ 1683448 h 2000535"/>
              <a:gd name="connsiteX2706" fmla="*/ 2570330 w 2675763"/>
              <a:gd name="connsiteY2706" fmla="*/ 1681448 h 2000535"/>
              <a:gd name="connsiteX2707" fmla="*/ 2571473 w 2675763"/>
              <a:gd name="connsiteY2707" fmla="*/ 1678877 h 2000535"/>
              <a:gd name="connsiteX2708" fmla="*/ 2569567 w 2675763"/>
              <a:gd name="connsiteY2708" fmla="*/ 1678877 h 2000535"/>
              <a:gd name="connsiteX2709" fmla="*/ 2569567 w 2675763"/>
              <a:gd name="connsiteY2709" fmla="*/ 1676876 h 2000535"/>
              <a:gd name="connsiteX2710" fmla="*/ 2572139 w 2675763"/>
              <a:gd name="connsiteY2710" fmla="*/ 1676876 h 2000535"/>
              <a:gd name="connsiteX2711" fmla="*/ 2573663 w 2675763"/>
              <a:gd name="connsiteY2711" fmla="*/ 1672495 h 2000535"/>
              <a:gd name="connsiteX2712" fmla="*/ 2573663 w 2675763"/>
              <a:gd name="connsiteY2712" fmla="*/ 1672495 h 2000535"/>
              <a:gd name="connsiteX2713" fmla="*/ 2572806 w 2675763"/>
              <a:gd name="connsiteY2713" fmla="*/ 1664018 h 2000535"/>
              <a:gd name="connsiteX2714" fmla="*/ 2572806 w 2675763"/>
              <a:gd name="connsiteY2714" fmla="*/ 1664018 h 2000535"/>
              <a:gd name="connsiteX2715" fmla="*/ 2574521 w 2675763"/>
              <a:gd name="connsiteY2715" fmla="*/ 1664018 h 2000535"/>
              <a:gd name="connsiteX2716" fmla="*/ 2574521 w 2675763"/>
              <a:gd name="connsiteY2716" fmla="*/ 1664494 h 2000535"/>
              <a:gd name="connsiteX2717" fmla="*/ 2574711 w 2675763"/>
              <a:gd name="connsiteY2717" fmla="*/ 1658588 h 2000535"/>
              <a:gd name="connsiteX2718" fmla="*/ 2576711 w 2675763"/>
              <a:gd name="connsiteY2718" fmla="*/ 1658588 h 2000535"/>
              <a:gd name="connsiteX2719" fmla="*/ 2576711 w 2675763"/>
              <a:gd name="connsiteY2719" fmla="*/ 1659446 h 2000535"/>
              <a:gd name="connsiteX2720" fmla="*/ 2576711 w 2675763"/>
              <a:gd name="connsiteY2720" fmla="*/ 1659446 h 2000535"/>
              <a:gd name="connsiteX2721" fmla="*/ 2575473 w 2675763"/>
              <a:gd name="connsiteY2721" fmla="*/ 1659446 h 2000535"/>
              <a:gd name="connsiteX2722" fmla="*/ 2575187 w 2675763"/>
              <a:gd name="connsiteY2722" fmla="*/ 1658493 h 2000535"/>
              <a:gd name="connsiteX2723" fmla="*/ 2576044 w 2675763"/>
              <a:gd name="connsiteY2723" fmla="*/ 1672781 h 2000535"/>
              <a:gd name="connsiteX2724" fmla="*/ 2576044 w 2675763"/>
              <a:gd name="connsiteY2724" fmla="*/ 1672304 h 2000535"/>
              <a:gd name="connsiteX2725" fmla="*/ 2581474 w 2675763"/>
              <a:gd name="connsiteY2725" fmla="*/ 1672304 h 2000535"/>
              <a:gd name="connsiteX2726" fmla="*/ 2582712 w 2675763"/>
              <a:gd name="connsiteY2726" fmla="*/ 1674305 h 2000535"/>
              <a:gd name="connsiteX2727" fmla="*/ 2576521 w 2675763"/>
              <a:gd name="connsiteY2727" fmla="*/ 1672685 h 2000535"/>
              <a:gd name="connsiteX2728" fmla="*/ 2582521 w 2675763"/>
              <a:gd name="connsiteY2728" fmla="*/ 1664398 h 2000535"/>
              <a:gd name="connsiteX2729" fmla="*/ 2582521 w 2675763"/>
              <a:gd name="connsiteY2729" fmla="*/ 1664398 h 2000535"/>
              <a:gd name="connsiteX2730" fmla="*/ 2583379 w 2675763"/>
              <a:gd name="connsiteY2730" fmla="*/ 1663732 h 2000535"/>
              <a:gd name="connsiteX2731" fmla="*/ 2585093 w 2675763"/>
              <a:gd name="connsiteY2731" fmla="*/ 1663732 h 2000535"/>
              <a:gd name="connsiteX2732" fmla="*/ 2585093 w 2675763"/>
              <a:gd name="connsiteY2732" fmla="*/ 1664684 h 2000535"/>
              <a:gd name="connsiteX2733" fmla="*/ 2582903 w 2675763"/>
              <a:gd name="connsiteY2733" fmla="*/ 1664684 h 2000535"/>
              <a:gd name="connsiteX2734" fmla="*/ 2584617 w 2675763"/>
              <a:gd name="connsiteY2734" fmla="*/ 1651921 h 2000535"/>
              <a:gd name="connsiteX2735" fmla="*/ 2585284 w 2675763"/>
              <a:gd name="connsiteY2735" fmla="*/ 1649254 h 2000535"/>
              <a:gd name="connsiteX2736" fmla="*/ 2586427 w 2675763"/>
              <a:gd name="connsiteY2736" fmla="*/ 1649254 h 2000535"/>
              <a:gd name="connsiteX2737" fmla="*/ 2585379 w 2675763"/>
              <a:gd name="connsiteY2737" fmla="*/ 1652111 h 2000535"/>
              <a:gd name="connsiteX2738" fmla="*/ 2583188 w 2675763"/>
              <a:gd name="connsiteY2738" fmla="*/ 1667542 h 2000535"/>
              <a:gd name="connsiteX2739" fmla="*/ 2586236 w 2675763"/>
              <a:gd name="connsiteY2739" fmla="*/ 1667542 h 2000535"/>
              <a:gd name="connsiteX2740" fmla="*/ 2586998 w 2675763"/>
              <a:gd name="connsiteY2740" fmla="*/ 1669828 h 2000535"/>
              <a:gd name="connsiteX2741" fmla="*/ 2584712 w 2675763"/>
              <a:gd name="connsiteY2741" fmla="*/ 1669828 h 2000535"/>
              <a:gd name="connsiteX2742" fmla="*/ 2583474 w 2675763"/>
              <a:gd name="connsiteY2742" fmla="*/ 1669828 h 2000535"/>
              <a:gd name="connsiteX2743" fmla="*/ 2585189 w 2675763"/>
              <a:gd name="connsiteY2743" fmla="*/ 1675162 h 2000535"/>
              <a:gd name="connsiteX2744" fmla="*/ 2584331 w 2675763"/>
              <a:gd name="connsiteY2744" fmla="*/ 1672495 h 2000535"/>
              <a:gd name="connsiteX2745" fmla="*/ 2588141 w 2675763"/>
              <a:gd name="connsiteY2745" fmla="*/ 1672495 h 2000535"/>
              <a:gd name="connsiteX2746" fmla="*/ 2590332 w 2675763"/>
              <a:gd name="connsiteY2746" fmla="*/ 1676972 h 2000535"/>
              <a:gd name="connsiteX2747" fmla="*/ 2593951 w 2675763"/>
              <a:gd name="connsiteY2747" fmla="*/ 1667256 h 2000535"/>
              <a:gd name="connsiteX2748" fmla="*/ 2596143 w 2675763"/>
              <a:gd name="connsiteY2748" fmla="*/ 1671828 h 2000535"/>
              <a:gd name="connsiteX2749" fmla="*/ 2590332 w 2675763"/>
              <a:gd name="connsiteY2749" fmla="*/ 1670399 h 2000535"/>
              <a:gd name="connsiteX2750" fmla="*/ 2589856 w 2675763"/>
              <a:gd name="connsiteY2750" fmla="*/ 1667351 h 2000535"/>
              <a:gd name="connsiteX2751" fmla="*/ 2593380 w 2675763"/>
              <a:gd name="connsiteY2751" fmla="*/ 1665923 h 2000535"/>
              <a:gd name="connsiteX2752" fmla="*/ 2589570 w 2675763"/>
              <a:gd name="connsiteY2752" fmla="*/ 1665256 h 2000535"/>
              <a:gd name="connsiteX2753" fmla="*/ 2589570 w 2675763"/>
              <a:gd name="connsiteY2753" fmla="*/ 1663732 h 2000535"/>
              <a:gd name="connsiteX2754" fmla="*/ 2592618 w 2675763"/>
              <a:gd name="connsiteY2754" fmla="*/ 1663732 h 2000535"/>
              <a:gd name="connsiteX2755" fmla="*/ 2591285 w 2675763"/>
              <a:gd name="connsiteY2755" fmla="*/ 1660112 h 2000535"/>
              <a:gd name="connsiteX2756" fmla="*/ 2591856 w 2675763"/>
              <a:gd name="connsiteY2756" fmla="*/ 1661827 h 2000535"/>
              <a:gd name="connsiteX2757" fmla="*/ 2589284 w 2675763"/>
              <a:gd name="connsiteY2757" fmla="*/ 1661351 h 2000535"/>
              <a:gd name="connsiteX2758" fmla="*/ 2589284 w 2675763"/>
              <a:gd name="connsiteY2758" fmla="*/ 1660684 h 2000535"/>
              <a:gd name="connsiteX2759" fmla="*/ 2590046 w 2675763"/>
              <a:gd name="connsiteY2759" fmla="*/ 1649254 h 2000535"/>
              <a:gd name="connsiteX2760" fmla="*/ 2590713 w 2675763"/>
              <a:gd name="connsiteY2760" fmla="*/ 1649254 h 2000535"/>
              <a:gd name="connsiteX2761" fmla="*/ 2588332 w 2675763"/>
              <a:gd name="connsiteY2761" fmla="*/ 1652588 h 2000535"/>
              <a:gd name="connsiteX2762" fmla="*/ 2588332 w 2675763"/>
              <a:gd name="connsiteY2762" fmla="*/ 1652588 h 2000535"/>
              <a:gd name="connsiteX2763" fmla="*/ 2589094 w 2675763"/>
              <a:gd name="connsiteY2763" fmla="*/ 1643253 h 2000535"/>
              <a:gd name="connsiteX2764" fmla="*/ 2586998 w 2675763"/>
              <a:gd name="connsiteY2764" fmla="*/ 1648015 h 2000535"/>
              <a:gd name="connsiteX2765" fmla="*/ 2585760 w 2675763"/>
              <a:gd name="connsiteY2765" fmla="*/ 1648015 h 2000535"/>
              <a:gd name="connsiteX2766" fmla="*/ 2587094 w 2675763"/>
              <a:gd name="connsiteY2766" fmla="*/ 1643634 h 2000535"/>
              <a:gd name="connsiteX2767" fmla="*/ 2584331 w 2675763"/>
              <a:gd name="connsiteY2767" fmla="*/ 1637633 h 2000535"/>
              <a:gd name="connsiteX2768" fmla="*/ 2581760 w 2675763"/>
              <a:gd name="connsiteY2768" fmla="*/ 1637633 h 2000535"/>
              <a:gd name="connsiteX2769" fmla="*/ 2582998 w 2675763"/>
              <a:gd name="connsiteY2769" fmla="*/ 1634585 h 2000535"/>
              <a:gd name="connsiteX2770" fmla="*/ 2590809 w 2675763"/>
              <a:gd name="connsiteY2770" fmla="*/ 1627441 h 2000535"/>
              <a:gd name="connsiteX2771" fmla="*/ 2584808 w 2675763"/>
              <a:gd name="connsiteY2771" fmla="*/ 1637538 h 2000535"/>
              <a:gd name="connsiteX2772" fmla="*/ 2595000 w 2675763"/>
              <a:gd name="connsiteY2772" fmla="*/ 1604296 h 2000535"/>
              <a:gd name="connsiteX2773" fmla="*/ 2602143 w 2675763"/>
              <a:gd name="connsiteY2773" fmla="*/ 1590008 h 2000535"/>
              <a:gd name="connsiteX2774" fmla="*/ 2609668 w 2675763"/>
              <a:gd name="connsiteY2774" fmla="*/ 1582293 h 2000535"/>
              <a:gd name="connsiteX2775" fmla="*/ 2610811 w 2675763"/>
              <a:gd name="connsiteY2775" fmla="*/ 1582864 h 2000535"/>
              <a:gd name="connsiteX2776" fmla="*/ 2609859 w 2675763"/>
              <a:gd name="connsiteY2776" fmla="*/ 1582103 h 2000535"/>
              <a:gd name="connsiteX2777" fmla="*/ 2613192 w 2675763"/>
              <a:gd name="connsiteY2777" fmla="*/ 1579055 h 2000535"/>
              <a:gd name="connsiteX2778" fmla="*/ 2609382 w 2675763"/>
              <a:gd name="connsiteY2778" fmla="*/ 1581626 h 2000535"/>
              <a:gd name="connsiteX2779" fmla="*/ 2609382 w 2675763"/>
              <a:gd name="connsiteY2779" fmla="*/ 1581626 h 2000535"/>
              <a:gd name="connsiteX2780" fmla="*/ 2613478 w 2675763"/>
              <a:gd name="connsiteY2780" fmla="*/ 1578007 h 2000535"/>
              <a:gd name="connsiteX2781" fmla="*/ 2619669 w 2675763"/>
              <a:gd name="connsiteY2781" fmla="*/ 1580579 h 2000535"/>
              <a:gd name="connsiteX2782" fmla="*/ 2614144 w 2675763"/>
              <a:gd name="connsiteY2782" fmla="*/ 1577340 h 2000535"/>
              <a:gd name="connsiteX2783" fmla="*/ 2614144 w 2675763"/>
              <a:gd name="connsiteY2783" fmla="*/ 1577340 h 2000535"/>
              <a:gd name="connsiteX2784" fmla="*/ 2614144 w 2675763"/>
              <a:gd name="connsiteY2784" fmla="*/ 1577340 h 2000535"/>
              <a:gd name="connsiteX2785" fmla="*/ 2597381 w 2675763"/>
              <a:gd name="connsiteY2785" fmla="*/ 1573530 h 2000535"/>
              <a:gd name="connsiteX2786" fmla="*/ 2598142 w 2675763"/>
              <a:gd name="connsiteY2786" fmla="*/ 1573530 h 2000535"/>
              <a:gd name="connsiteX2787" fmla="*/ 2625194 w 2675763"/>
              <a:gd name="connsiteY2787" fmla="*/ 1578102 h 2000535"/>
              <a:gd name="connsiteX2788" fmla="*/ 2619193 w 2675763"/>
              <a:gd name="connsiteY2788" fmla="*/ 1581722 h 2000535"/>
              <a:gd name="connsiteX2789" fmla="*/ 2620050 w 2675763"/>
              <a:gd name="connsiteY2789" fmla="*/ 1580864 h 2000535"/>
              <a:gd name="connsiteX2790" fmla="*/ 2595476 w 2675763"/>
              <a:gd name="connsiteY2790" fmla="*/ 1604201 h 2000535"/>
              <a:gd name="connsiteX2791" fmla="*/ 2616240 w 2675763"/>
              <a:gd name="connsiteY2791" fmla="*/ 1601153 h 2000535"/>
              <a:gd name="connsiteX2792" fmla="*/ 2625765 w 2675763"/>
              <a:gd name="connsiteY2792" fmla="*/ 1594676 h 2000535"/>
              <a:gd name="connsiteX2793" fmla="*/ 2616716 w 2675763"/>
              <a:gd name="connsiteY2793" fmla="*/ 1601057 h 2000535"/>
              <a:gd name="connsiteX2794" fmla="*/ 2643958 w 2675763"/>
              <a:gd name="connsiteY2794" fmla="*/ 1599533 h 2000535"/>
              <a:gd name="connsiteX2795" fmla="*/ 2666913 w 2675763"/>
              <a:gd name="connsiteY2795" fmla="*/ 1602581 h 2000535"/>
              <a:gd name="connsiteX2796" fmla="*/ 2644434 w 2675763"/>
              <a:gd name="connsiteY2796" fmla="*/ 1599438 h 2000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Lst>
            <a:rect l="l" t="t" r="r" b="b"/>
            <a:pathLst>
              <a:path w="2675763" h="2000535">
                <a:moveTo>
                  <a:pt x="2675771" y="1604867"/>
                </a:moveTo>
                <a:lnTo>
                  <a:pt x="2670056" y="1603153"/>
                </a:lnTo>
                <a:cubicBezTo>
                  <a:pt x="2662055" y="1593628"/>
                  <a:pt x="2643577" y="1595723"/>
                  <a:pt x="2632623" y="1600105"/>
                </a:cubicBezTo>
                <a:lnTo>
                  <a:pt x="2629956" y="1600105"/>
                </a:lnTo>
                <a:cubicBezTo>
                  <a:pt x="2633766" y="1597733"/>
                  <a:pt x="2637909" y="1595942"/>
                  <a:pt x="2642243" y="1594771"/>
                </a:cubicBezTo>
                <a:cubicBezTo>
                  <a:pt x="2651997" y="1593409"/>
                  <a:pt x="2661922" y="1593923"/>
                  <a:pt x="2671485" y="1596295"/>
                </a:cubicBezTo>
                <a:cubicBezTo>
                  <a:pt x="2667361" y="1594228"/>
                  <a:pt x="2662922" y="1592875"/>
                  <a:pt x="2658341" y="1592294"/>
                </a:cubicBezTo>
                <a:cubicBezTo>
                  <a:pt x="2660531" y="1592142"/>
                  <a:pt x="2662722" y="1592142"/>
                  <a:pt x="2664913" y="1592294"/>
                </a:cubicBezTo>
                <a:cubicBezTo>
                  <a:pt x="2657569" y="1589570"/>
                  <a:pt x="2649492" y="1589570"/>
                  <a:pt x="2642148" y="1592294"/>
                </a:cubicBezTo>
                <a:cubicBezTo>
                  <a:pt x="2637662" y="1592923"/>
                  <a:pt x="2633233" y="1593914"/>
                  <a:pt x="2628909" y="1595247"/>
                </a:cubicBezTo>
                <a:cubicBezTo>
                  <a:pt x="2631985" y="1593294"/>
                  <a:pt x="2635166" y="1591513"/>
                  <a:pt x="2638434" y="1589913"/>
                </a:cubicBezTo>
                <a:cubicBezTo>
                  <a:pt x="2644368" y="1588246"/>
                  <a:pt x="2650473" y="1587284"/>
                  <a:pt x="2656626" y="1587056"/>
                </a:cubicBezTo>
                <a:cubicBezTo>
                  <a:pt x="2652930" y="1586322"/>
                  <a:pt x="2649139" y="1586160"/>
                  <a:pt x="2645387" y="1586579"/>
                </a:cubicBezTo>
                <a:cubicBezTo>
                  <a:pt x="2647434" y="1585608"/>
                  <a:pt x="2649530" y="1584750"/>
                  <a:pt x="2651673" y="1584007"/>
                </a:cubicBezTo>
                <a:cubicBezTo>
                  <a:pt x="2648216" y="1584817"/>
                  <a:pt x="2644815" y="1585836"/>
                  <a:pt x="2641481" y="1587056"/>
                </a:cubicBezTo>
                <a:cubicBezTo>
                  <a:pt x="2636919" y="1587789"/>
                  <a:pt x="2632451" y="1589008"/>
                  <a:pt x="2628146" y="1590675"/>
                </a:cubicBezTo>
                <a:cubicBezTo>
                  <a:pt x="2632433" y="1587437"/>
                  <a:pt x="2637671" y="1584007"/>
                  <a:pt x="2642815" y="1580293"/>
                </a:cubicBezTo>
                <a:cubicBezTo>
                  <a:pt x="2635147" y="1584179"/>
                  <a:pt x="2627823" y="1588703"/>
                  <a:pt x="2620907" y="1593818"/>
                </a:cubicBezTo>
                <a:cubicBezTo>
                  <a:pt x="2617545" y="1595533"/>
                  <a:pt x="2614354" y="1597581"/>
                  <a:pt x="2611382" y="1599914"/>
                </a:cubicBezTo>
                <a:cubicBezTo>
                  <a:pt x="2616402" y="1594485"/>
                  <a:pt x="2621917" y="1589542"/>
                  <a:pt x="2627860" y="1585151"/>
                </a:cubicBezTo>
                <a:lnTo>
                  <a:pt x="2634243" y="1581722"/>
                </a:lnTo>
                <a:lnTo>
                  <a:pt x="2631194" y="1582864"/>
                </a:lnTo>
                <a:lnTo>
                  <a:pt x="2638719" y="1577816"/>
                </a:lnTo>
                <a:cubicBezTo>
                  <a:pt x="2634623" y="1579912"/>
                  <a:pt x="2629766" y="1582388"/>
                  <a:pt x="2624527" y="1585722"/>
                </a:cubicBezTo>
                <a:cubicBezTo>
                  <a:pt x="2617507" y="1589046"/>
                  <a:pt x="2611078" y="1593485"/>
                  <a:pt x="2605477" y="1598866"/>
                </a:cubicBezTo>
                <a:cubicBezTo>
                  <a:pt x="2611621" y="1590751"/>
                  <a:pt x="2618869" y="1583541"/>
                  <a:pt x="2627003" y="1577435"/>
                </a:cubicBezTo>
                <a:lnTo>
                  <a:pt x="2628051" y="1577912"/>
                </a:lnTo>
                <a:lnTo>
                  <a:pt x="2627194" y="1577245"/>
                </a:lnTo>
                <a:lnTo>
                  <a:pt x="2630052" y="1575149"/>
                </a:lnTo>
                <a:lnTo>
                  <a:pt x="2626717" y="1576864"/>
                </a:lnTo>
                <a:cubicBezTo>
                  <a:pt x="2619098" y="1572806"/>
                  <a:pt x="2610449" y="1571082"/>
                  <a:pt x="2601857" y="1571911"/>
                </a:cubicBezTo>
                <a:lnTo>
                  <a:pt x="2602524" y="1571911"/>
                </a:lnTo>
                <a:cubicBezTo>
                  <a:pt x="2613487" y="1570758"/>
                  <a:pt x="2624565" y="1571987"/>
                  <a:pt x="2635004" y="1575530"/>
                </a:cubicBezTo>
                <a:cubicBezTo>
                  <a:pt x="2626232" y="1570920"/>
                  <a:pt x="2616249" y="1569148"/>
                  <a:pt x="2606429" y="1570482"/>
                </a:cubicBezTo>
                <a:lnTo>
                  <a:pt x="2608430" y="1569815"/>
                </a:lnTo>
                <a:cubicBezTo>
                  <a:pt x="2619374" y="1567367"/>
                  <a:pt x="2630728" y="1567367"/>
                  <a:pt x="2641672" y="1569815"/>
                </a:cubicBezTo>
                <a:cubicBezTo>
                  <a:pt x="2633594" y="1566891"/>
                  <a:pt x="2624908" y="1566072"/>
                  <a:pt x="2616431" y="1567434"/>
                </a:cubicBezTo>
                <a:cubicBezTo>
                  <a:pt x="2625355" y="1564481"/>
                  <a:pt x="2634756" y="1563224"/>
                  <a:pt x="2644148" y="1563719"/>
                </a:cubicBezTo>
                <a:cubicBezTo>
                  <a:pt x="2631404" y="1560405"/>
                  <a:pt x="2617878" y="1562290"/>
                  <a:pt x="2606524" y="1568958"/>
                </a:cubicBezTo>
                <a:cubicBezTo>
                  <a:pt x="2616536" y="1560328"/>
                  <a:pt x="2628613" y="1554461"/>
                  <a:pt x="2641576" y="1551908"/>
                </a:cubicBezTo>
                <a:cubicBezTo>
                  <a:pt x="2627108" y="1553975"/>
                  <a:pt x="2613487" y="1560014"/>
                  <a:pt x="2602238" y="1569339"/>
                </a:cubicBezTo>
                <a:cubicBezTo>
                  <a:pt x="2611506" y="1559100"/>
                  <a:pt x="2622546" y="1550623"/>
                  <a:pt x="2634814" y="1544288"/>
                </a:cubicBezTo>
                <a:cubicBezTo>
                  <a:pt x="2619764" y="1550137"/>
                  <a:pt x="2606334" y="1559509"/>
                  <a:pt x="2595666" y="1571625"/>
                </a:cubicBezTo>
                <a:cubicBezTo>
                  <a:pt x="2605344" y="1558966"/>
                  <a:pt x="2617374" y="1548289"/>
                  <a:pt x="2631099" y="1540193"/>
                </a:cubicBezTo>
                <a:cubicBezTo>
                  <a:pt x="2614497" y="1548174"/>
                  <a:pt x="2599933" y="1559833"/>
                  <a:pt x="2588522" y="1574292"/>
                </a:cubicBezTo>
                <a:cubicBezTo>
                  <a:pt x="2598466" y="1560128"/>
                  <a:pt x="2610554" y="1547603"/>
                  <a:pt x="2624336" y="1537145"/>
                </a:cubicBezTo>
                <a:cubicBezTo>
                  <a:pt x="2608134" y="1546755"/>
                  <a:pt x="2594190" y="1559747"/>
                  <a:pt x="2583474" y="1575245"/>
                </a:cubicBezTo>
                <a:cubicBezTo>
                  <a:pt x="2592999" y="1556509"/>
                  <a:pt x="2606258" y="1539907"/>
                  <a:pt x="2622431" y="1526477"/>
                </a:cubicBezTo>
                <a:cubicBezTo>
                  <a:pt x="2608525" y="1534287"/>
                  <a:pt x="2593856" y="1551623"/>
                  <a:pt x="2578331" y="1576864"/>
                </a:cubicBezTo>
                <a:cubicBezTo>
                  <a:pt x="2586951" y="1557433"/>
                  <a:pt x="2599648" y="1540088"/>
                  <a:pt x="2615573" y="1526000"/>
                </a:cubicBezTo>
                <a:cubicBezTo>
                  <a:pt x="2597162" y="1539288"/>
                  <a:pt x="2582579" y="1557195"/>
                  <a:pt x="2573282" y="1577912"/>
                </a:cubicBezTo>
                <a:cubicBezTo>
                  <a:pt x="2578302" y="1559367"/>
                  <a:pt x="2588437" y="1542593"/>
                  <a:pt x="2602524" y="1529524"/>
                </a:cubicBezTo>
                <a:cubicBezTo>
                  <a:pt x="2585408" y="1541288"/>
                  <a:pt x="2573549" y="1559262"/>
                  <a:pt x="2569472" y="1579626"/>
                </a:cubicBezTo>
                <a:cubicBezTo>
                  <a:pt x="2571663" y="1567053"/>
                  <a:pt x="2567472" y="1557814"/>
                  <a:pt x="2589665" y="1534668"/>
                </a:cubicBezTo>
                <a:cubicBezTo>
                  <a:pt x="2566043" y="1550575"/>
                  <a:pt x="2567662" y="1568101"/>
                  <a:pt x="2564233" y="1585246"/>
                </a:cubicBezTo>
                <a:cubicBezTo>
                  <a:pt x="2562071" y="1571482"/>
                  <a:pt x="2564805" y="1557395"/>
                  <a:pt x="2571949" y="1545431"/>
                </a:cubicBezTo>
                <a:cubicBezTo>
                  <a:pt x="2560709" y="1556900"/>
                  <a:pt x="2556547" y="1573559"/>
                  <a:pt x="2561090" y="1588961"/>
                </a:cubicBezTo>
                <a:cubicBezTo>
                  <a:pt x="2556051" y="1576416"/>
                  <a:pt x="2556718" y="1562310"/>
                  <a:pt x="2562900" y="1550289"/>
                </a:cubicBezTo>
                <a:cubicBezTo>
                  <a:pt x="2553404" y="1562862"/>
                  <a:pt x="2551642" y="1579645"/>
                  <a:pt x="2558328" y="1593914"/>
                </a:cubicBezTo>
                <a:cubicBezTo>
                  <a:pt x="2552375" y="1585160"/>
                  <a:pt x="2549546" y="1574654"/>
                  <a:pt x="2550327" y="1564100"/>
                </a:cubicBezTo>
                <a:cubicBezTo>
                  <a:pt x="2546508" y="1575140"/>
                  <a:pt x="2548355" y="1587360"/>
                  <a:pt x="2555280" y="1596771"/>
                </a:cubicBezTo>
                <a:cubicBezTo>
                  <a:pt x="2553346" y="1595361"/>
                  <a:pt x="2551565" y="1593771"/>
                  <a:pt x="2549946" y="1592008"/>
                </a:cubicBezTo>
                <a:cubicBezTo>
                  <a:pt x="2549346" y="1582560"/>
                  <a:pt x="2547584" y="1573216"/>
                  <a:pt x="2544707" y="1564196"/>
                </a:cubicBezTo>
                <a:cubicBezTo>
                  <a:pt x="2546422" y="1572378"/>
                  <a:pt x="2547384" y="1580702"/>
                  <a:pt x="2547565" y="1589056"/>
                </a:cubicBezTo>
                <a:cubicBezTo>
                  <a:pt x="2544622" y="1584189"/>
                  <a:pt x="2543193" y="1578550"/>
                  <a:pt x="2543469" y="1572863"/>
                </a:cubicBezTo>
                <a:cubicBezTo>
                  <a:pt x="2543469" y="1573530"/>
                  <a:pt x="2542993" y="1574102"/>
                  <a:pt x="2542802" y="1574768"/>
                </a:cubicBezTo>
                <a:cubicBezTo>
                  <a:pt x="2541878" y="1567072"/>
                  <a:pt x="2539450" y="1559623"/>
                  <a:pt x="2535658" y="1552861"/>
                </a:cubicBezTo>
                <a:cubicBezTo>
                  <a:pt x="2540878" y="1565081"/>
                  <a:pt x="2542374" y="1578569"/>
                  <a:pt x="2539945" y="1591628"/>
                </a:cubicBezTo>
                <a:cubicBezTo>
                  <a:pt x="2538326" y="1574387"/>
                  <a:pt x="2536325" y="1557623"/>
                  <a:pt x="2528801" y="1546955"/>
                </a:cubicBezTo>
                <a:cubicBezTo>
                  <a:pt x="2534154" y="1558909"/>
                  <a:pt x="2536573" y="1571977"/>
                  <a:pt x="2535849" y="1585055"/>
                </a:cubicBezTo>
                <a:cubicBezTo>
                  <a:pt x="2534335" y="1569406"/>
                  <a:pt x="2529391" y="1554280"/>
                  <a:pt x="2521371" y="1540764"/>
                </a:cubicBezTo>
                <a:cubicBezTo>
                  <a:pt x="2527296" y="1554385"/>
                  <a:pt x="2531210" y="1568787"/>
                  <a:pt x="2532992" y="1583531"/>
                </a:cubicBezTo>
                <a:cubicBezTo>
                  <a:pt x="2530220" y="1564243"/>
                  <a:pt x="2521733" y="1546222"/>
                  <a:pt x="2508608" y="1531811"/>
                </a:cubicBezTo>
                <a:cubicBezTo>
                  <a:pt x="2518876" y="1545984"/>
                  <a:pt x="2525905" y="1562243"/>
                  <a:pt x="2529182" y="1579436"/>
                </a:cubicBezTo>
                <a:cubicBezTo>
                  <a:pt x="2525838" y="1560928"/>
                  <a:pt x="2516256" y="1544117"/>
                  <a:pt x="2502036" y="1531811"/>
                </a:cubicBezTo>
                <a:cubicBezTo>
                  <a:pt x="2512827" y="1545041"/>
                  <a:pt x="2520943" y="1560252"/>
                  <a:pt x="2525943" y="1576578"/>
                </a:cubicBezTo>
                <a:cubicBezTo>
                  <a:pt x="2518133" y="1562005"/>
                  <a:pt x="2511465" y="1545336"/>
                  <a:pt x="2500702" y="1536287"/>
                </a:cubicBezTo>
                <a:lnTo>
                  <a:pt x="2500702" y="1400461"/>
                </a:lnTo>
                <a:lnTo>
                  <a:pt x="2500702" y="1400461"/>
                </a:lnTo>
                <a:lnTo>
                  <a:pt x="2517942" y="1343311"/>
                </a:lnTo>
                <a:lnTo>
                  <a:pt x="2527467" y="1343311"/>
                </a:lnTo>
                <a:lnTo>
                  <a:pt x="2527467" y="1329309"/>
                </a:lnTo>
                <a:lnTo>
                  <a:pt x="2481176" y="1329309"/>
                </a:lnTo>
                <a:lnTo>
                  <a:pt x="2481176" y="1027081"/>
                </a:lnTo>
                <a:lnTo>
                  <a:pt x="2493463" y="987076"/>
                </a:lnTo>
                <a:lnTo>
                  <a:pt x="2504988" y="987076"/>
                </a:lnTo>
                <a:lnTo>
                  <a:pt x="2504988" y="975836"/>
                </a:lnTo>
                <a:lnTo>
                  <a:pt x="2468507" y="975836"/>
                </a:lnTo>
                <a:lnTo>
                  <a:pt x="2468507" y="806291"/>
                </a:lnTo>
                <a:lnTo>
                  <a:pt x="2477556" y="776859"/>
                </a:lnTo>
                <a:lnTo>
                  <a:pt x="2486034" y="776859"/>
                </a:lnTo>
                <a:lnTo>
                  <a:pt x="2486034" y="768572"/>
                </a:lnTo>
                <a:lnTo>
                  <a:pt x="2446600" y="768572"/>
                </a:lnTo>
                <a:lnTo>
                  <a:pt x="2446600" y="649700"/>
                </a:lnTo>
                <a:lnTo>
                  <a:pt x="2452029" y="649700"/>
                </a:lnTo>
                <a:lnTo>
                  <a:pt x="2452029" y="640175"/>
                </a:lnTo>
                <a:lnTo>
                  <a:pt x="2456696" y="640175"/>
                </a:lnTo>
                <a:lnTo>
                  <a:pt x="2456696" y="625983"/>
                </a:lnTo>
                <a:cubicBezTo>
                  <a:pt x="2478118" y="610724"/>
                  <a:pt x="2483119" y="580987"/>
                  <a:pt x="2467850" y="559565"/>
                </a:cubicBezTo>
                <a:cubicBezTo>
                  <a:pt x="2467326" y="558822"/>
                  <a:pt x="2466783" y="558108"/>
                  <a:pt x="2466221" y="557403"/>
                </a:cubicBezTo>
                <a:cubicBezTo>
                  <a:pt x="2466898" y="554184"/>
                  <a:pt x="2465278" y="550916"/>
                  <a:pt x="2462316" y="549497"/>
                </a:cubicBezTo>
                <a:cubicBezTo>
                  <a:pt x="2457592" y="546916"/>
                  <a:pt x="2453229" y="543716"/>
                  <a:pt x="2449362" y="539972"/>
                </a:cubicBezTo>
                <a:cubicBezTo>
                  <a:pt x="2449781" y="537238"/>
                  <a:pt x="2449057" y="534448"/>
                  <a:pt x="2447362" y="532257"/>
                </a:cubicBezTo>
                <a:cubicBezTo>
                  <a:pt x="2440123" y="524065"/>
                  <a:pt x="2437837" y="495014"/>
                  <a:pt x="2435741" y="477107"/>
                </a:cubicBezTo>
                <a:cubicBezTo>
                  <a:pt x="2442761" y="474564"/>
                  <a:pt x="2446400" y="466811"/>
                  <a:pt x="2443847" y="459781"/>
                </a:cubicBezTo>
                <a:cubicBezTo>
                  <a:pt x="2442285" y="455448"/>
                  <a:pt x="2438618" y="452218"/>
                  <a:pt x="2434122" y="451199"/>
                </a:cubicBezTo>
                <a:lnTo>
                  <a:pt x="2434122" y="443484"/>
                </a:lnTo>
                <a:cubicBezTo>
                  <a:pt x="2450315" y="442617"/>
                  <a:pt x="2462926" y="429120"/>
                  <a:pt x="2462697" y="412909"/>
                </a:cubicBezTo>
                <a:cubicBezTo>
                  <a:pt x="2462793" y="411547"/>
                  <a:pt x="2462793" y="410175"/>
                  <a:pt x="2462697" y="408813"/>
                </a:cubicBezTo>
                <a:cubicBezTo>
                  <a:pt x="2459906" y="421824"/>
                  <a:pt x="2447105" y="430121"/>
                  <a:pt x="2434084" y="427330"/>
                </a:cubicBezTo>
                <a:cubicBezTo>
                  <a:pt x="2423464" y="425053"/>
                  <a:pt x="2415672" y="415947"/>
                  <a:pt x="2415072" y="405098"/>
                </a:cubicBezTo>
                <a:cubicBezTo>
                  <a:pt x="2414996" y="395687"/>
                  <a:pt x="2420225" y="387029"/>
                  <a:pt x="2428598" y="382714"/>
                </a:cubicBezTo>
                <a:cubicBezTo>
                  <a:pt x="2411957" y="386172"/>
                  <a:pt x="2401280" y="402460"/>
                  <a:pt x="2404728" y="419090"/>
                </a:cubicBezTo>
                <a:cubicBezTo>
                  <a:pt x="2407366" y="431787"/>
                  <a:pt x="2417673" y="441465"/>
                  <a:pt x="2430503" y="443294"/>
                </a:cubicBezTo>
                <a:lnTo>
                  <a:pt x="2430503" y="451009"/>
                </a:lnTo>
                <a:cubicBezTo>
                  <a:pt x="2423121" y="452123"/>
                  <a:pt x="2418034" y="459019"/>
                  <a:pt x="2419149" y="466401"/>
                </a:cubicBezTo>
                <a:cubicBezTo>
                  <a:pt x="2419911" y="471421"/>
                  <a:pt x="2423407" y="475583"/>
                  <a:pt x="2428217" y="477203"/>
                </a:cubicBezTo>
                <a:cubicBezTo>
                  <a:pt x="2426216" y="494633"/>
                  <a:pt x="2424502" y="522541"/>
                  <a:pt x="2416215" y="532257"/>
                </a:cubicBezTo>
                <a:cubicBezTo>
                  <a:pt x="2414462" y="534571"/>
                  <a:pt x="2413748" y="537496"/>
                  <a:pt x="2414215" y="540353"/>
                </a:cubicBezTo>
                <a:cubicBezTo>
                  <a:pt x="2410176" y="543896"/>
                  <a:pt x="2405843" y="547078"/>
                  <a:pt x="2401261" y="549878"/>
                </a:cubicBezTo>
                <a:cubicBezTo>
                  <a:pt x="2398299" y="551297"/>
                  <a:pt x="2396679" y="554564"/>
                  <a:pt x="2397356" y="557784"/>
                </a:cubicBezTo>
                <a:cubicBezTo>
                  <a:pt x="2380906" y="578301"/>
                  <a:pt x="2384201" y="608276"/>
                  <a:pt x="2404718" y="624735"/>
                </a:cubicBezTo>
                <a:cubicBezTo>
                  <a:pt x="2405423" y="625297"/>
                  <a:pt x="2406147" y="625840"/>
                  <a:pt x="2406881" y="626364"/>
                </a:cubicBezTo>
                <a:lnTo>
                  <a:pt x="2406881" y="640556"/>
                </a:lnTo>
                <a:lnTo>
                  <a:pt x="2411548" y="640556"/>
                </a:lnTo>
                <a:lnTo>
                  <a:pt x="2411548" y="650081"/>
                </a:lnTo>
                <a:lnTo>
                  <a:pt x="2416977" y="650081"/>
                </a:lnTo>
                <a:lnTo>
                  <a:pt x="2416977" y="768953"/>
                </a:lnTo>
                <a:lnTo>
                  <a:pt x="2377068" y="768953"/>
                </a:lnTo>
                <a:lnTo>
                  <a:pt x="2377068" y="777240"/>
                </a:lnTo>
                <a:lnTo>
                  <a:pt x="2385544" y="777240"/>
                </a:lnTo>
                <a:lnTo>
                  <a:pt x="2395069" y="806672"/>
                </a:lnTo>
                <a:lnTo>
                  <a:pt x="2395069" y="976217"/>
                </a:lnTo>
                <a:lnTo>
                  <a:pt x="2357922" y="976217"/>
                </a:lnTo>
                <a:lnTo>
                  <a:pt x="2357922" y="987457"/>
                </a:lnTo>
                <a:lnTo>
                  <a:pt x="2369447" y="987457"/>
                </a:lnTo>
                <a:lnTo>
                  <a:pt x="2381735" y="1027462"/>
                </a:lnTo>
                <a:lnTo>
                  <a:pt x="2381735" y="1330262"/>
                </a:lnTo>
                <a:lnTo>
                  <a:pt x="2335157" y="1330262"/>
                </a:lnTo>
                <a:lnTo>
                  <a:pt x="2335157" y="1344263"/>
                </a:lnTo>
                <a:lnTo>
                  <a:pt x="2344682" y="1344263"/>
                </a:lnTo>
                <a:lnTo>
                  <a:pt x="2361923" y="1401413"/>
                </a:lnTo>
                <a:lnTo>
                  <a:pt x="2361923" y="1401413"/>
                </a:lnTo>
                <a:lnTo>
                  <a:pt x="2361923" y="1490377"/>
                </a:lnTo>
                <a:cubicBezTo>
                  <a:pt x="2334205" y="1376648"/>
                  <a:pt x="2255814" y="1285970"/>
                  <a:pt x="2155135" y="1249394"/>
                </a:cubicBezTo>
                <a:cubicBezTo>
                  <a:pt x="2155135" y="1243965"/>
                  <a:pt x="2127417" y="1235583"/>
                  <a:pt x="2123035" y="1232916"/>
                </a:cubicBezTo>
                <a:cubicBezTo>
                  <a:pt x="2112653" y="1226630"/>
                  <a:pt x="2100652" y="1212152"/>
                  <a:pt x="2079030" y="1205674"/>
                </a:cubicBezTo>
                <a:cubicBezTo>
                  <a:pt x="2085431" y="1192406"/>
                  <a:pt x="2079868" y="1176461"/>
                  <a:pt x="2066600" y="1170061"/>
                </a:cubicBezTo>
                <a:cubicBezTo>
                  <a:pt x="2066457" y="1169994"/>
                  <a:pt x="2066314" y="1169927"/>
                  <a:pt x="2066171" y="1169861"/>
                </a:cubicBezTo>
                <a:lnTo>
                  <a:pt x="2066171" y="1156049"/>
                </a:lnTo>
                <a:cubicBezTo>
                  <a:pt x="2074601" y="1149744"/>
                  <a:pt x="2076316" y="1137809"/>
                  <a:pt x="2070019" y="1129389"/>
                </a:cubicBezTo>
                <a:cubicBezTo>
                  <a:pt x="2068019" y="1126703"/>
                  <a:pt x="2065342" y="1124598"/>
                  <a:pt x="2062266" y="1123283"/>
                </a:cubicBezTo>
                <a:lnTo>
                  <a:pt x="2062266" y="1111663"/>
                </a:lnTo>
                <a:cubicBezTo>
                  <a:pt x="2066514" y="1109348"/>
                  <a:pt x="2069153" y="1104881"/>
                  <a:pt x="2069124" y="1100042"/>
                </a:cubicBezTo>
                <a:cubicBezTo>
                  <a:pt x="2069248" y="1094108"/>
                  <a:pt x="2065324" y="1088850"/>
                  <a:pt x="2059599" y="1087279"/>
                </a:cubicBezTo>
                <a:lnTo>
                  <a:pt x="2059599" y="1076611"/>
                </a:lnTo>
                <a:cubicBezTo>
                  <a:pt x="2082745" y="1075582"/>
                  <a:pt x="2100890" y="1056342"/>
                  <a:pt x="2100557" y="1033177"/>
                </a:cubicBezTo>
                <a:cubicBezTo>
                  <a:pt x="2100700" y="1031243"/>
                  <a:pt x="2100700" y="1029300"/>
                  <a:pt x="2100557" y="1027366"/>
                </a:cubicBezTo>
                <a:cubicBezTo>
                  <a:pt x="2099109" y="1046198"/>
                  <a:pt x="2082669" y="1060294"/>
                  <a:pt x="2063838" y="1058847"/>
                </a:cubicBezTo>
                <a:cubicBezTo>
                  <a:pt x="2045007" y="1057399"/>
                  <a:pt x="2030910" y="1040959"/>
                  <a:pt x="2032358" y="1022128"/>
                </a:cubicBezTo>
                <a:cubicBezTo>
                  <a:pt x="2032186" y="1008774"/>
                  <a:pt x="2039558" y="996467"/>
                  <a:pt x="2051408" y="990314"/>
                </a:cubicBezTo>
                <a:cubicBezTo>
                  <a:pt x="2027881" y="995753"/>
                  <a:pt x="2013212" y="1019223"/>
                  <a:pt x="2018651" y="1042749"/>
                </a:cubicBezTo>
                <a:cubicBezTo>
                  <a:pt x="2022633" y="1059999"/>
                  <a:pt x="2036615" y="1073134"/>
                  <a:pt x="2054074" y="1076039"/>
                </a:cubicBezTo>
                <a:lnTo>
                  <a:pt x="2054074" y="1086517"/>
                </a:lnTo>
                <a:cubicBezTo>
                  <a:pt x="2048369" y="1088117"/>
                  <a:pt x="2044464" y="1093356"/>
                  <a:pt x="2044549" y="1099280"/>
                </a:cubicBezTo>
                <a:cubicBezTo>
                  <a:pt x="2044559" y="1104138"/>
                  <a:pt x="2047226" y="1108596"/>
                  <a:pt x="2051502" y="1110901"/>
                </a:cubicBezTo>
                <a:lnTo>
                  <a:pt x="2051502" y="1122521"/>
                </a:lnTo>
                <a:cubicBezTo>
                  <a:pt x="2041816" y="1126636"/>
                  <a:pt x="2037301" y="1137818"/>
                  <a:pt x="2041406" y="1147496"/>
                </a:cubicBezTo>
                <a:cubicBezTo>
                  <a:pt x="2042720" y="1150591"/>
                  <a:pt x="2044826" y="1153278"/>
                  <a:pt x="2047502" y="1155287"/>
                </a:cubicBezTo>
                <a:lnTo>
                  <a:pt x="2047502" y="1169098"/>
                </a:lnTo>
                <a:cubicBezTo>
                  <a:pt x="2037968" y="1173347"/>
                  <a:pt x="2031872" y="1182853"/>
                  <a:pt x="2031976" y="1193292"/>
                </a:cubicBezTo>
                <a:cubicBezTo>
                  <a:pt x="2031986" y="1197245"/>
                  <a:pt x="2032862" y="1201150"/>
                  <a:pt x="2034548" y="1204722"/>
                </a:cubicBezTo>
                <a:cubicBezTo>
                  <a:pt x="2015498" y="1210437"/>
                  <a:pt x="2006640" y="1223010"/>
                  <a:pt x="1990828" y="1232154"/>
                </a:cubicBezTo>
                <a:cubicBezTo>
                  <a:pt x="1986447" y="1234726"/>
                  <a:pt x="1958920" y="1243203"/>
                  <a:pt x="1958634" y="1248632"/>
                </a:cubicBezTo>
                <a:cubicBezTo>
                  <a:pt x="1945318" y="1253461"/>
                  <a:pt x="1932364" y="1259214"/>
                  <a:pt x="1919867" y="1265873"/>
                </a:cubicBezTo>
                <a:lnTo>
                  <a:pt x="1919867" y="1258729"/>
                </a:lnTo>
                <a:lnTo>
                  <a:pt x="1920439" y="1258729"/>
                </a:lnTo>
                <a:lnTo>
                  <a:pt x="1941680" y="1188244"/>
                </a:lnTo>
                <a:lnTo>
                  <a:pt x="1953586" y="1188244"/>
                </a:lnTo>
                <a:lnTo>
                  <a:pt x="1953586" y="1171004"/>
                </a:lnTo>
                <a:lnTo>
                  <a:pt x="1896436" y="1171004"/>
                </a:lnTo>
                <a:lnTo>
                  <a:pt x="1896436" y="796766"/>
                </a:lnTo>
                <a:lnTo>
                  <a:pt x="1911581" y="747331"/>
                </a:lnTo>
                <a:lnTo>
                  <a:pt x="1925582" y="747331"/>
                </a:lnTo>
                <a:lnTo>
                  <a:pt x="1925582" y="733711"/>
                </a:lnTo>
                <a:lnTo>
                  <a:pt x="1879672" y="733711"/>
                </a:lnTo>
                <a:lnTo>
                  <a:pt x="1879672" y="524161"/>
                </a:lnTo>
                <a:lnTo>
                  <a:pt x="1890816" y="487775"/>
                </a:lnTo>
                <a:lnTo>
                  <a:pt x="1901294" y="487775"/>
                </a:lnTo>
                <a:lnTo>
                  <a:pt x="1901294" y="477488"/>
                </a:lnTo>
                <a:lnTo>
                  <a:pt x="1852906" y="477488"/>
                </a:lnTo>
                <a:lnTo>
                  <a:pt x="1852906" y="330137"/>
                </a:lnTo>
                <a:lnTo>
                  <a:pt x="1859574" y="330137"/>
                </a:lnTo>
                <a:lnTo>
                  <a:pt x="1859574" y="318611"/>
                </a:lnTo>
                <a:lnTo>
                  <a:pt x="1865480" y="318611"/>
                </a:lnTo>
                <a:lnTo>
                  <a:pt x="1865480" y="300990"/>
                </a:lnTo>
                <a:cubicBezTo>
                  <a:pt x="1891902" y="282045"/>
                  <a:pt x="1897950" y="245269"/>
                  <a:pt x="1879005" y="218847"/>
                </a:cubicBezTo>
                <a:cubicBezTo>
                  <a:pt x="1878367" y="217951"/>
                  <a:pt x="1877700" y="217075"/>
                  <a:pt x="1877005" y="216218"/>
                </a:cubicBezTo>
                <a:cubicBezTo>
                  <a:pt x="1877490" y="212350"/>
                  <a:pt x="1875567" y="208569"/>
                  <a:pt x="1872147" y="206693"/>
                </a:cubicBezTo>
                <a:cubicBezTo>
                  <a:pt x="1866318" y="203406"/>
                  <a:pt x="1860936" y="199368"/>
                  <a:pt x="1856145" y="194691"/>
                </a:cubicBezTo>
                <a:cubicBezTo>
                  <a:pt x="1856593" y="191319"/>
                  <a:pt x="1855707" y="187900"/>
                  <a:pt x="1853669" y="185166"/>
                </a:cubicBezTo>
                <a:cubicBezTo>
                  <a:pt x="1844715" y="175070"/>
                  <a:pt x="1842143" y="139065"/>
                  <a:pt x="1839286" y="116967"/>
                </a:cubicBezTo>
                <a:cubicBezTo>
                  <a:pt x="1847953" y="113719"/>
                  <a:pt x="1852344" y="104051"/>
                  <a:pt x="1849096" y="95383"/>
                </a:cubicBezTo>
                <a:cubicBezTo>
                  <a:pt x="1847134" y="90164"/>
                  <a:pt x="1842715" y="86258"/>
                  <a:pt x="1837285" y="84963"/>
                </a:cubicBezTo>
                <a:lnTo>
                  <a:pt x="1837285" y="75438"/>
                </a:lnTo>
                <a:cubicBezTo>
                  <a:pt x="1857554" y="74562"/>
                  <a:pt x="1873395" y="57617"/>
                  <a:pt x="1872909" y="37338"/>
                </a:cubicBezTo>
                <a:cubicBezTo>
                  <a:pt x="1873004" y="35652"/>
                  <a:pt x="1873004" y="33976"/>
                  <a:pt x="1872909" y="32290"/>
                </a:cubicBezTo>
                <a:cubicBezTo>
                  <a:pt x="1871280" y="48673"/>
                  <a:pt x="1856678" y="60636"/>
                  <a:pt x="1840296" y="59007"/>
                </a:cubicBezTo>
                <a:cubicBezTo>
                  <a:pt x="1824427" y="57426"/>
                  <a:pt x="1812606" y="43644"/>
                  <a:pt x="1813473" y="27718"/>
                </a:cubicBezTo>
                <a:cubicBezTo>
                  <a:pt x="1813397" y="16059"/>
                  <a:pt x="1819874" y="5344"/>
                  <a:pt x="1830237" y="0"/>
                </a:cubicBezTo>
                <a:cubicBezTo>
                  <a:pt x="1809653" y="4372"/>
                  <a:pt x="1796519" y="24613"/>
                  <a:pt x="1800890" y="45187"/>
                </a:cubicBezTo>
                <a:cubicBezTo>
                  <a:pt x="1804205" y="60770"/>
                  <a:pt x="1816864" y="72647"/>
                  <a:pt x="1832618" y="74962"/>
                </a:cubicBezTo>
                <a:lnTo>
                  <a:pt x="1832618" y="84487"/>
                </a:lnTo>
                <a:cubicBezTo>
                  <a:pt x="1824360" y="85554"/>
                  <a:pt x="1818217" y="92640"/>
                  <a:pt x="1818331" y="100965"/>
                </a:cubicBezTo>
                <a:cubicBezTo>
                  <a:pt x="1818293" y="108185"/>
                  <a:pt x="1822912" y="114605"/>
                  <a:pt x="1829761" y="116872"/>
                </a:cubicBezTo>
                <a:cubicBezTo>
                  <a:pt x="1827380" y="138303"/>
                  <a:pt x="1825189" y="172879"/>
                  <a:pt x="1814902" y="184880"/>
                </a:cubicBezTo>
                <a:cubicBezTo>
                  <a:pt x="1812740" y="187738"/>
                  <a:pt x="1811844" y="191348"/>
                  <a:pt x="1812425" y="194881"/>
                </a:cubicBezTo>
                <a:cubicBezTo>
                  <a:pt x="1807463" y="199244"/>
                  <a:pt x="1802110" y="203130"/>
                  <a:pt x="1796423" y="206502"/>
                </a:cubicBezTo>
                <a:cubicBezTo>
                  <a:pt x="1793004" y="208378"/>
                  <a:pt x="1791080" y="212160"/>
                  <a:pt x="1791565" y="216027"/>
                </a:cubicBezTo>
                <a:cubicBezTo>
                  <a:pt x="1783146" y="226533"/>
                  <a:pt x="1778573" y="239611"/>
                  <a:pt x="1778612" y="253079"/>
                </a:cubicBezTo>
                <a:cubicBezTo>
                  <a:pt x="1778555" y="272006"/>
                  <a:pt x="1787727" y="289779"/>
                  <a:pt x="1803186" y="300704"/>
                </a:cubicBezTo>
                <a:lnTo>
                  <a:pt x="1803186" y="318326"/>
                </a:lnTo>
                <a:lnTo>
                  <a:pt x="1808996" y="318326"/>
                </a:lnTo>
                <a:lnTo>
                  <a:pt x="1808996" y="329851"/>
                </a:lnTo>
                <a:lnTo>
                  <a:pt x="1815664" y="329851"/>
                </a:lnTo>
                <a:lnTo>
                  <a:pt x="1815664" y="476821"/>
                </a:lnTo>
                <a:lnTo>
                  <a:pt x="1766515" y="476821"/>
                </a:lnTo>
                <a:lnTo>
                  <a:pt x="1766515" y="487108"/>
                </a:lnTo>
                <a:lnTo>
                  <a:pt x="1776992" y="487108"/>
                </a:lnTo>
                <a:lnTo>
                  <a:pt x="1788137" y="523494"/>
                </a:lnTo>
                <a:lnTo>
                  <a:pt x="1788137" y="733044"/>
                </a:lnTo>
                <a:lnTo>
                  <a:pt x="1742226" y="733044"/>
                </a:lnTo>
                <a:lnTo>
                  <a:pt x="1742226" y="747046"/>
                </a:lnTo>
                <a:lnTo>
                  <a:pt x="1756514" y="747046"/>
                </a:lnTo>
                <a:lnTo>
                  <a:pt x="1771659" y="796480"/>
                </a:lnTo>
                <a:lnTo>
                  <a:pt x="1771659" y="1170908"/>
                </a:lnTo>
                <a:lnTo>
                  <a:pt x="1738511" y="1170908"/>
                </a:lnTo>
                <a:cubicBezTo>
                  <a:pt x="1683323" y="1073039"/>
                  <a:pt x="1594684" y="998363"/>
                  <a:pt x="1488861" y="960596"/>
                </a:cubicBezTo>
                <a:cubicBezTo>
                  <a:pt x="1485146" y="952690"/>
                  <a:pt x="1448570" y="941546"/>
                  <a:pt x="1442475" y="937736"/>
                </a:cubicBezTo>
                <a:cubicBezTo>
                  <a:pt x="1427425" y="928211"/>
                  <a:pt x="1409994" y="907447"/>
                  <a:pt x="1378562" y="898112"/>
                </a:cubicBezTo>
                <a:cubicBezTo>
                  <a:pt x="1381124" y="892826"/>
                  <a:pt x="1382467" y="887035"/>
                  <a:pt x="1382467" y="881158"/>
                </a:cubicBezTo>
                <a:cubicBezTo>
                  <a:pt x="1382572" y="866032"/>
                  <a:pt x="1373713" y="852268"/>
                  <a:pt x="1359892" y="846106"/>
                </a:cubicBezTo>
                <a:lnTo>
                  <a:pt x="1359892" y="826008"/>
                </a:lnTo>
                <a:cubicBezTo>
                  <a:pt x="1372208" y="817454"/>
                  <a:pt x="1375257" y="800538"/>
                  <a:pt x="1366703" y="788222"/>
                </a:cubicBezTo>
                <a:cubicBezTo>
                  <a:pt x="1363607" y="783765"/>
                  <a:pt x="1359245" y="780336"/>
                  <a:pt x="1354178" y="778383"/>
                </a:cubicBezTo>
                <a:lnTo>
                  <a:pt x="1354178" y="762286"/>
                </a:lnTo>
                <a:cubicBezTo>
                  <a:pt x="1363550" y="757504"/>
                  <a:pt x="1367265" y="746027"/>
                  <a:pt x="1362483" y="736654"/>
                </a:cubicBezTo>
                <a:cubicBezTo>
                  <a:pt x="1359921" y="731644"/>
                  <a:pt x="1355282" y="728024"/>
                  <a:pt x="1349796" y="726757"/>
                </a:cubicBezTo>
                <a:lnTo>
                  <a:pt x="1349796" y="711898"/>
                </a:lnTo>
                <a:cubicBezTo>
                  <a:pt x="1383753" y="710403"/>
                  <a:pt x="1410242" y="681961"/>
                  <a:pt x="1409327" y="647986"/>
                </a:cubicBezTo>
                <a:cubicBezTo>
                  <a:pt x="1409327" y="645185"/>
                  <a:pt x="1409137" y="642385"/>
                  <a:pt x="1408756" y="639604"/>
                </a:cubicBezTo>
                <a:cubicBezTo>
                  <a:pt x="1404993" y="666855"/>
                  <a:pt x="1379848" y="685905"/>
                  <a:pt x="1352596" y="682142"/>
                </a:cubicBezTo>
                <a:cubicBezTo>
                  <a:pt x="1327612" y="678685"/>
                  <a:pt x="1309143" y="657111"/>
                  <a:pt x="1309601" y="631888"/>
                </a:cubicBezTo>
                <a:cubicBezTo>
                  <a:pt x="1309495" y="612477"/>
                  <a:pt x="1320269" y="594627"/>
                  <a:pt x="1337509" y="585692"/>
                </a:cubicBezTo>
                <a:cubicBezTo>
                  <a:pt x="1303133" y="592722"/>
                  <a:pt x="1280968" y="626288"/>
                  <a:pt x="1287998" y="660663"/>
                </a:cubicBezTo>
                <a:cubicBezTo>
                  <a:pt x="1293389" y="687010"/>
                  <a:pt x="1314782" y="707117"/>
                  <a:pt x="1341414" y="710851"/>
                </a:cubicBezTo>
                <a:lnTo>
                  <a:pt x="1341414" y="725996"/>
                </a:lnTo>
                <a:cubicBezTo>
                  <a:pt x="1331174" y="728396"/>
                  <a:pt x="1324812" y="738645"/>
                  <a:pt x="1327212" y="748894"/>
                </a:cubicBezTo>
                <a:cubicBezTo>
                  <a:pt x="1328498" y="754361"/>
                  <a:pt x="1332127" y="758981"/>
                  <a:pt x="1337127" y="761524"/>
                </a:cubicBezTo>
                <a:lnTo>
                  <a:pt x="1337127" y="778383"/>
                </a:lnTo>
                <a:cubicBezTo>
                  <a:pt x="1323135" y="783774"/>
                  <a:pt x="1316173" y="799490"/>
                  <a:pt x="1321564" y="813483"/>
                </a:cubicBezTo>
                <a:cubicBezTo>
                  <a:pt x="1323526" y="818550"/>
                  <a:pt x="1326955" y="822912"/>
                  <a:pt x="1331413" y="826008"/>
                </a:cubicBezTo>
                <a:lnTo>
                  <a:pt x="1331413" y="846106"/>
                </a:lnTo>
                <a:cubicBezTo>
                  <a:pt x="1317554" y="852240"/>
                  <a:pt x="1308658" y="866004"/>
                  <a:pt x="1308743" y="881158"/>
                </a:cubicBezTo>
                <a:cubicBezTo>
                  <a:pt x="1308762" y="886930"/>
                  <a:pt x="1310068" y="892616"/>
                  <a:pt x="1312553" y="897827"/>
                </a:cubicBezTo>
                <a:cubicBezTo>
                  <a:pt x="1284931" y="906113"/>
                  <a:pt x="1271977" y="924401"/>
                  <a:pt x="1249117" y="937736"/>
                </a:cubicBezTo>
                <a:cubicBezTo>
                  <a:pt x="1242926" y="941261"/>
                  <a:pt x="1206159" y="952690"/>
                  <a:pt x="1202444" y="960596"/>
                </a:cubicBezTo>
                <a:cubicBezTo>
                  <a:pt x="1096612" y="998391"/>
                  <a:pt x="1007953" y="1073058"/>
                  <a:pt x="952699" y="1170908"/>
                </a:cubicBezTo>
                <a:lnTo>
                  <a:pt x="941078" y="1170908"/>
                </a:lnTo>
                <a:lnTo>
                  <a:pt x="941078" y="796766"/>
                </a:lnTo>
                <a:lnTo>
                  <a:pt x="956223" y="747331"/>
                </a:lnTo>
                <a:lnTo>
                  <a:pt x="970415" y="747331"/>
                </a:lnTo>
                <a:lnTo>
                  <a:pt x="970415" y="733711"/>
                </a:lnTo>
                <a:lnTo>
                  <a:pt x="924600" y="733711"/>
                </a:lnTo>
                <a:lnTo>
                  <a:pt x="924600" y="524161"/>
                </a:lnTo>
                <a:lnTo>
                  <a:pt x="935744" y="487775"/>
                </a:lnTo>
                <a:lnTo>
                  <a:pt x="946222" y="487775"/>
                </a:lnTo>
                <a:lnTo>
                  <a:pt x="946222" y="477488"/>
                </a:lnTo>
                <a:lnTo>
                  <a:pt x="897739" y="477488"/>
                </a:lnTo>
                <a:lnTo>
                  <a:pt x="897739" y="330137"/>
                </a:lnTo>
                <a:lnTo>
                  <a:pt x="904502" y="330137"/>
                </a:lnTo>
                <a:lnTo>
                  <a:pt x="904502" y="318611"/>
                </a:lnTo>
                <a:lnTo>
                  <a:pt x="910313" y="318611"/>
                </a:lnTo>
                <a:lnTo>
                  <a:pt x="910313" y="300990"/>
                </a:lnTo>
                <a:cubicBezTo>
                  <a:pt x="936735" y="282045"/>
                  <a:pt x="942783" y="245269"/>
                  <a:pt x="923838" y="218847"/>
                </a:cubicBezTo>
                <a:cubicBezTo>
                  <a:pt x="923200" y="217951"/>
                  <a:pt x="922533" y="217075"/>
                  <a:pt x="921838" y="216218"/>
                </a:cubicBezTo>
                <a:cubicBezTo>
                  <a:pt x="922571" y="212312"/>
                  <a:pt x="920571" y="208397"/>
                  <a:pt x="916980" y="206693"/>
                </a:cubicBezTo>
                <a:cubicBezTo>
                  <a:pt x="911179" y="203406"/>
                  <a:pt x="905826" y="199368"/>
                  <a:pt x="901073" y="194691"/>
                </a:cubicBezTo>
                <a:cubicBezTo>
                  <a:pt x="901540" y="191300"/>
                  <a:pt x="900606" y="187862"/>
                  <a:pt x="898502" y="185166"/>
                </a:cubicBezTo>
                <a:cubicBezTo>
                  <a:pt x="889643" y="175070"/>
                  <a:pt x="887071" y="139065"/>
                  <a:pt x="884119" y="116967"/>
                </a:cubicBezTo>
                <a:cubicBezTo>
                  <a:pt x="892805" y="113919"/>
                  <a:pt x="897378" y="104413"/>
                  <a:pt x="894339" y="95726"/>
                </a:cubicBezTo>
                <a:cubicBezTo>
                  <a:pt x="892425" y="90278"/>
                  <a:pt x="887843" y="86211"/>
                  <a:pt x="882214" y="84963"/>
                </a:cubicBezTo>
                <a:lnTo>
                  <a:pt x="882214" y="75438"/>
                </a:lnTo>
                <a:cubicBezTo>
                  <a:pt x="902464" y="74514"/>
                  <a:pt x="918275" y="57598"/>
                  <a:pt x="917837" y="37338"/>
                </a:cubicBezTo>
                <a:cubicBezTo>
                  <a:pt x="917980" y="35662"/>
                  <a:pt x="917980" y="33966"/>
                  <a:pt x="917837" y="32290"/>
                </a:cubicBezTo>
                <a:cubicBezTo>
                  <a:pt x="915580" y="48597"/>
                  <a:pt x="900530" y="59988"/>
                  <a:pt x="884214" y="57731"/>
                </a:cubicBezTo>
                <a:cubicBezTo>
                  <a:pt x="869288" y="55664"/>
                  <a:pt x="858249" y="42786"/>
                  <a:pt x="858496" y="27718"/>
                </a:cubicBezTo>
                <a:cubicBezTo>
                  <a:pt x="858401" y="16050"/>
                  <a:pt x="864878" y="5325"/>
                  <a:pt x="875261" y="0"/>
                </a:cubicBezTo>
                <a:cubicBezTo>
                  <a:pt x="854677" y="4353"/>
                  <a:pt x="841514" y="24575"/>
                  <a:pt x="845866" y="45158"/>
                </a:cubicBezTo>
                <a:cubicBezTo>
                  <a:pt x="849162" y="60741"/>
                  <a:pt x="861802" y="72619"/>
                  <a:pt x="877546" y="74962"/>
                </a:cubicBezTo>
                <a:lnTo>
                  <a:pt x="877546" y="84487"/>
                </a:lnTo>
                <a:cubicBezTo>
                  <a:pt x="869326" y="85592"/>
                  <a:pt x="863231" y="92669"/>
                  <a:pt x="863354" y="100965"/>
                </a:cubicBezTo>
                <a:cubicBezTo>
                  <a:pt x="863278" y="108166"/>
                  <a:pt x="867860" y="114595"/>
                  <a:pt x="874689" y="116872"/>
                </a:cubicBezTo>
                <a:cubicBezTo>
                  <a:pt x="872308" y="138303"/>
                  <a:pt x="870212" y="172879"/>
                  <a:pt x="859925" y="184880"/>
                </a:cubicBezTo>
                <a:cubicBezTo>
                  <a:pt x="857763" y="187738"/>
                  <a:pt x="856868" y="191348"/>
                  <a:pt x="857449" y="194881"/>
                </a:cubicBezTo>
                <a:cubicBezTo>
                  <a:pt x="852467" y="199263"/>
                  <a:pt x="847076" y="203159"/>
                  <a:pt x="841352" y="206502"/>
                </a:cubicBezTo>
                <a:cubicBezTo>
                  <a:pt x="837846" y="208283"/>
                  <a:pt x="835913" y="212150"/>
                  <a:pt x="836589" y="216027"/>
                </a:cubicBezTo>
                <a:cubicBezTo>
                  <a:pt x="816187" y="241335"/>
                  <a:pt x="820168" y="278397"/>
                  <a:pt x="845485" y="298799"/>
                </a:cubicBezTo>
                <a:cubicBezTo>
                  <a:pt x="846343" y="299485"/>
                  <a:pt x="847219" y="300161"/>
                  <a:pt x="848114" y="300799"/>
                </a:cubicBezTo>
                <a:lnTo>
                  <a:pt x="848114" y="318421"/>
                </a:lnTo>
                <a:lnTo>
                  <a:pt x="853924" y="318421"/>
                </a:lnTo>
                <a:lnTo>
                  <a:pt x="853924" y="329946"/>
                </a:lnTo>
                <a:lnTo>
                  <a:pt x="860687" y="329946"/>
                </a:lnTo>
                <a:lnTo>
                  <a:pt x="860687" y="476917"/>
                </a:lnTo>
                <a:lnTo>
                  <a:pt x="812300" y="476917"/>
                </a:lnTo>
                <a:lnTo>
                  <a:pt x="812300" y="487204"/>
                </a:lnTo>
                <a:lnTo>
                  <a:pt x="822682" y="487204"/>
                </a:lnTo>
                <a:lnTo>
                  <a:pt x="833827" y="523589"/>
                </a:lnTo>
                <a:lnTo>
                  <a:pt x="833827" y="733139"/>
                </a:lnTo>
                <a:lnTo>
                  <a:pt x="788012" y="733139"/>
                </a:lnTo>
                <a:lnTo>
                  <a:pt x="788012" y="747141"/>
                </a:lnTo>
                <a:lnTo>
                  <a:pt x="801632" y="747141"/>
                </a:lnTo>
                <a:lnTo>
                  <a:pt x="816777" y="796576"/>
                </a:lnTo>
                <a:lnTo>
                  <a:pt x="816777" y="1171004"/>
                </a:lnTo>
                <a:lnTo>
                  <a:pt x="759627" y="1171004"/>
                </a:lnTo>
                <a:lnTo>
                  <a:pt x="759627" y="1188244"/>
                </a:lnTo>
                <a:lnTo>
                  <a:pt x="771629" y="1188244"/>
                </a:lnTo>
                <a:lnTo>
                  <a:pt x="792869" y="1258729"/>
                </a:lnTo>
                <a:lnTo>
                  <a:pt x="793441" y="1258729"/>
                </a:lnTo>
                <a:lnTo>
                  <a:pt x="793441" y="1288447"/>
                </a:lnTo>
                <a:cubicBezTo>
                  <a:pt x="770476" y="1271778"/>
                  <a:pt x="745311" y="1258376"/>
                  <a:pt x="718670" y="1248632"/>
                </a:cubicBezTo>
                <a:cubicBezTo>
                  <a:pt x="718670" y="1243203"/>
                  <a:pt x="691047" y="1234821"/>
                  <a:pt x="686665" y="1232154"/>
                </a:cubicBezTo>
                <a:cubicBezTo>
                  <a:pt x="676283" y="1225868"/>
                  <a:pt x="664282" y="1211389"/>
                  <a:pt x="642660" y="1204913"/>
                </a:cubicBezTo>
                <a:cubicBezTo>
                  <a:pt x="649061" y="1191644"/>
                  <a:pt x="643498" y="1175700"/>
                  <a:pt x="630230" y="1169298"/>
                </a:cubicBezTo>
                <a:cubicBezTo>
                  <a:pt x="630087" y="1169232"/>
                  <a:pt x="629944" y="1169165"/>
                  <a:pt x="629801" y="1169098"/>
                </a:cubicBezTo>
                <a:lnTo>
                  <a:pt x="629801" y="1155287"/>
                </a:lnTo>
                <a:cubicBezTo>
                  <a:pt x="638231" y="1148991"/>
                  <a:pt x="639945" y="1137047"/>
                  <a:pt x="633649" y="1128627"/>
                </a:cubicBezTo>
                <a:cubicBezTo>
                  <a:pt x="631649" y="1125941"/>
                  <a:pt x="628972" y="1123836"/>
                  <a:pt x="625896" y="1122521"/>
                </a:cubicBezTo>
                <a:lnTo>
                  <a:pt x="625896" y="1110901"/>
                </a:lnTo>
                <a:cubicBezTo>
                  <a:pt x="630116" y="1108558"/>
                  <a:pt x="632745" y="1104109"/>
                  <a:pt x="632754" y="1099280"/>
                </a:cubicBezTo>
                <a:cubicBezTo>
                  <a:pt x="632840" y="1093356"/>
                  <a:pt x="628934" y="1088117"/>
                  <a:pt x="623229" y="1086517"/>
                </a:cubicBezTo>
                <a:lnTo>
                  <a:pt x="623229" y="1076611"/>
                </a:lnTo>
                <a:cubicBezTo>
                  <a:pt x="646375" y="1075582"/>
                  <a:pt x="664520" y="1056342"/>
                  <a:pt x="664187" y="1033177"/>
                </a:cubicBezTo>
                <a:cubicBezTo>
                  <a:pt x="664329" y="1031243"/>
                  <a:pt x="664329" y="1029300"/>
                  <a:pt x="664187" y="1027366"/>
                </a:cubicBezTo>
                <a:cubicBezTo>
                  <a:pt x="661796" y="1046150"/>
                  <a:pt x="644632" y="1059447"/>
                  <a:pt x="625848" y="1057065"/>
                </a:cubicBezTo>
                <a:cubicBezTo>
                  <a:pt x="608370" y="1054837"/>
                  <a:pt x="595426" y="1039739"/>
                  <a:pt x="595892" y="1022128"/>
                </a:cubicBezTo>
                <a:cubicBezTo>
                  <a:pt x="595768" y="1008783"/>
                  <a:pt x="603122" y="996505"/>
                  <a:pt x="614942" y="990314"/>
                </a:cubicBezTo>
                <a:cubicBezTo>
                  <a:pt x="591425" y="995772"/>
                  <a:pt x="576776" y="1019261"/>
                  <a:pt x="582233" y="1042788"/>
                </a:cubicBezTo>
                <a:cubicBezTo>
                  <a:pt x="586234" y="1060028"/>
                  <a:pt x="600236" y="1073153"/>
                  <a:pt x="617705" y="1076039"/>
                </a:cubicBezTo>
                <a:lnTo>
                  <a:pt x="617705" y="1086517"/>
                </a:lnTo>
                <a:cubicBezTo>
                  <a:pt x="611980" y="1088088"/>
                  <a:pt x="608056" y="1093346"/>
                  <a:pt x="608180" y="1099280"/>
                </a:cubicBezTo>
                <a:cubicBezTo>
                  <a:pt x="608189" y="1104109"/>
                  <a:pt x="610818" y="1108558"/>
                  <a:pt x="615038" y="1110901"/>
                </a:cubicBezTo>
                <a:lnTo>
                  <a:pt x="615038" y="1122521"/>
                </a:lnTo>
                <a:cubicBezTo>
                  <a:pt x="605370" y="1126665"/>
                  <a:pt x="600883" y="1137866"/>
                  <a:pt x="605027" y="1147534"/>
                </a:cubicBezTo>
                <a:cubicBezTo>
                  <a:pt x="606351" y="1150611"/>
                  <a:pt x="608456" y="1153287"/>
                  <a:pt x="611132" y="1155287"/>
                </a:cubicBezTo>
                <a:lnTo>
                  <a:pt x="611132" y="1169098"/>
                </a:lnTo>
                <a:cubicBezTo>
                  <a:pt x="601598" y="1173347"/>
                  <a:pt x="595502" y="1182853"/>
                  <a:pt x="595606" y="1193292"/>
                </a:cubicBezTo>
                <a:cubicBezTo>
                  <a:pt x="595616" y="1197245"/>
                  <a:pt x="596492" y="1201150"/>
                  <a:pt x="598178" y="1204722"/>
                </a:cubicBezTo>
                <a:cubicBezTo>
                  <a:pt x="579128" y="1210437"/>
                  <a:pt x="570270" y="1223010"/>
                  <a:pt x="554458" y="1232154"/>
                </a:cubicBezTo>
                <a:cubicBezTo>
                  <a:pt x="550077" y="1234726"/>
                  <a:pt x="522550" y="1243203"/>
                  <a:pt x="522169" y="1248632"/>
                </a:cubicBezTo>
                <a:cubicBezTo>
                  <a:pt x="434063" y="1280636"/>
                  <a:pt x="363006" y="1354074"/>
                  <a:pt x="328049" y="1448181"/>
                </a:cubicBezTo>
                <a:lnTo>
                  <a:pt x="328049" y="1400556"/>
                </a:lnTo>
                <a:lnTo>
                  <a:pt x="328525" y="1400556"/>
                </a:lnTo>
                <a:lnTo>
                  <a:pt x="345671" y="1343406"/>
                </a:lnTo>
                <a:lnTo>
                  <a:pt x="355196" y="1343406"/>
                </a:lnTo>
                <a:lnTo>
                  <a:pt x="355196" y="1329404"/>
                </a:lnTo>
                <a:lnTo>
                  <a:pt x="308237" y="1329404"/>
                </a:lnTo>
                <a:lnTo>
                  <a:pt x="308237" y="1027081"/>
                </a:lnTo>
                <a:lnTo>
                  <a:pt x="320429" y="987076"/>
                </a:lnTo>
                <a:lnTo>
                  <a:pt x="331954" y="987076"/>
                </a:lnTo>
                <a:lnTo>
                  <a:pt x="331954" y="975836"/>
                </a:lnTo>
                <a:lnTo>
                  <a:pt x="294902" y="975836"/>
                </a:lnTo>
                <a:lnTo>
                  <a:pt x="294902" y="806291"/>
                </a:lnTo>
                <a:lnTo>
                  <a:pt x="303856" y="776859"/>
                </a:lnTo>
                <a:lnTo>
                  <a:pt x="312333" y="776859"/>
                </a:lnTo>
                <a:lnTo>
                  <a:pt x="312333" y="768572"/>
                </a:lnTo>
                <a:lnTo>
                  <a:pt x="273185" y="768572"/>
                </a:lnTo>
                <a:lnTo>
                  <a:pt x="273185" y="649700"/>
                </a:lnTo>
                <a:lnTo>
                  <a:pt x="278614" y="649700"/>
                </a:lnTo>
                <a:lnTo>
                  <a:pt x="278614" y="640175"/>
                </a:lnTo>
                <a:lnTo>
                  <a:pt x="283377" y="640175"/>
                </a:lnTo>
                <a:lnTo>
                  <a:pt x="283377" y="625983"/>
                </a:lnTo>
                <a:cubicBezTo>
                  <a:pt x="304799" y="610724"/>
                  <a:pt x="309799" y="580987"/>
                  <a:pt x="294531" y="559565"/>
                </a:cubicBezTo>
                <a:cubicBezTo>
                  <a:pt x="294007" y="558822"/>
                  <a:pt x="293464" y="558108"/>
                  <a:pt x="292902" y="557403"/>
                </a:cubicBezTo>
                <a:cubicBezTo>
                  <a:pt x="293521" y="554164"/>
                  <a:pt x="291883" y="550916"/>
                  <a:pt x="288902" y="549497"/>
                </a:cubicBezTo>
                <a:cubicBezTo>
                  <a:pt x="284186" y="546897"/>
                  <a:pt x="279834" y="543696"/>
                  <a:pt x="275947" y="539972"/>
                </a:cubicBezTo>
                <a:cubicBezTo>
                  <a:pt x="276367" y="537238"/>
                  <a:pt x="275643" y="534448"/>
                  <a:pt x="273947" y="532257"/>
                </a:cubicBezTo>
                <a:cubicBezTo>
                  <a:pt x="266804" y="524065"/>
                  <a:pt x="264422" y="495014"/>
                  <a:pt x="262327" y="477107"/>
                </a:cubicBezTo>
                <a:cubicBezTo>
                  <a:pt x="269356" y="474583"/>
                  <a:pt x="273014" y="466839"/>
                  <a:pt x="270490" y="459810"/>
                </a:cubicBezTo>
                <a:cubicBezTo>
                  <a:pt x="268928" y="455476"/>
                  <a:pt x="265279" y="452238"/>
                  <a:pt x="260803" y="451199"/>
                </a:cubicBezTo>
                <a:lnTo>
                  <a:pt x="260803" y="443484"/>
                </a:lnTo>
                <a:cubicBezTo>
                  <a:pt x="277014" y="442665"/>
                  <a:pt x="289654" y="429139"/>
                  <a:pt x="289378" y="412909"/>
                </a:cubicBezTo>
                <a:cubicBezTo>
                  <a:pt x="289473" y="411547"/>
                  <a:pt x="289473" y="410175"/>
                  <a:pt x="289378" y="408813"/>
                </a:cubicBezTo>
                <a:cubicBezTo>
                  <a:pt x="287816" y="420824"/>
                  <a:pt x="277681" y="429873"/>
                  <a:pt x="265565" y="430054"/>
                </a:cubicBezTo>
                <a:cubicBezTo>
                  <a:pt x="252011" y="429796"/>
                  <a:pt x="241210" y="418652"/>
                  <a:pt x="241372" y="405098"/>
                </a:cubicBezTo>
                <a:cubicBezTo>
                  <a:pt x="241295" y="395687"/>
                  <a:pt x="246525" y="387029"/>
                  <a:pt x="254897" y="382714"/>
                </a:cubicBezTo>
                <a:cubicBezTo>
                  <a:pt x="238257" y="386172"/>
                  <a:pt x="227579" y="402460"/>
                  <a:pt x="231028" y="419090"/>
                </a:cubicBezTo>
                <a:cubicBezTo>
                  <a:pt x="233666" y="431787"/>
                  <a:pt x="243972" y="441465"/>
                  <a:pt x="256802" y="443294"/>
                </a:cubicBezTo>
                <a:lnTo>
                  <a:pt x="256802" y="451009"/>
                </a:lnTo>
                <a:cubicBezTo>
                  <a:pt x="249420" y="452123"/>
                  <a:pt x="244334" y="459019"/>
                  <a:pt x="245448" y="466401"/>
                </a:cubicBezTo>
                <a:cubicBezTo>
                  <a:pt x="246210" y="471421"/>
                  <a:pt x="249706" y="475583"/>
                  <a:pt x="254516" y="477203"/>
                </a:cubicBezTo>
                <a:cubicBezTo>
                  <a:pt x="252611" y="494633"/>
                  <a:pt x="250802" y="522541"/>
                  <a:pt x="242515" y="532257"/>
                </a:cubicBezTo>
                <a:cubicBezTo>
                  <a:pt x="240791" y="534581"/>
                  <a:pt x="240105" y="537505"/>
                  <a:pt x="240610" y="540353"/>
                </a:cubicBezTo>
                <a:cubicBezTo>
                  <a:pt x="236552" y="543916"/>
                  <a:pt x="232190" y="547097"/>
                  <a:pt x="227561" y="549878"/>
                </a:cubicBezTo>
                <a:cubicBezTo>
                  <a:pt x="224589" y="551297"/>
                  <a:pt x="222979" y="554564"/>
                  <a:pt x="223655" y="557784"/>
                </a:cubicBezTo>
                <a:cubicBezTo>
                  <a:pt x="207205" y="578301"/>
                  <a:pt x="210501" y="608276"/>
                  <a:pt x="231018" y="624735"/>
                </a:cubicBezTo>
                <a:cubicBezTo>
                  <a:pt x="231723" y="625297"/>
                  <a:pt x="232447" y="625840"/>
                  <a:pt x="233180" y="626364"/>
                </a:cubicBezTo>
                <a:lnTo>
                  <a:pt x="233180" y="640556"/>
                </a:lnTo>
                <a:lnTo>
                  <a:pt x="237943" y="640556"/>
                </a:lnTo>
                <a:lnTo>
                  <a:pt x="237943" y="650081"/>
                </a:lnTo>
                <a:lnTo>
                  <a:pt x="243372" y="650081"/>
                </a:lnTo>
                <a:lnTo>
                  <a:pt x="243372" y="768953"/>
                </a:lnTo>
                <a:lnTo>
                  <a:pt x="204224" y="768953"/>
                </a:lnTo>
                <a:lnTo>
                  <a:pt x="204224" y="777240"/>
                </a:lnTo>
                <a:lnTo>
                  <a:pt x="212702" y="777240"/>
                </a:lnTo>
                <a:lnTo>
                  <a:pt x="221655" y="806672"/>
                </a:lnTo>
                <a:lnTo>
                  <a:pt x="221655" y="976217"/>
                </a:lnTo>
                <a:lnTo>
                  <a:pt x="184603" y="976217"/>
                </a:lnTo>
                <a:lnTo>
                  <a:pt x="184603" y="987457"/>
                </a:lnTo>
                <a:lnTo>
                  <a:pt x="196128" y="987457"/>
                </a:lnTo>
                <a:lnTo>
                  <a:pt x="208320" y="1027462"/>
                </a:lnTo>
                <a:lnTo>
                  <a:pt x="208320" y="1330262"/>
                </a:lnTo>
                <a:lnTo>
                  <a:pt x="161552" y="1330262"/>
                </a:lnTo>
                <a:lnTo>
                  <a:pt x="161552" y="1344263"/>
                </a:lnTo>
                <a:lnTo>
                  <a:pt x="171077" y="1344263"/>
                </a:lnTo>
                <a:lnTo>
                  <a:pt x="188222" y="1401413"/>
                </a:lnTo>
                <a:lnTo>
                  <a:pt x="188698" y="1401413"/>
                </a:lnTo>
                <a:lnTo>
                  <a:pt x="188698" y="1496663"/>
                </a:lnTo>
                <a:cubicBezTo>
                  <a:pt x="169648" y="1507427"/>
                  <a:pt x="162981" y="1535716"/>
                  <a:pt x="153837" y="1560195"/>
                </a:cubicBezTo>
                <a:cubicBezTo>
                  <a:pt x="157285" y="1538564"/>
                  <a:pt x="164962" y="1517818"/>
                  <a:pt x="176411" y="1499140"/>
                </a:cubicBezTo>
                <a:cubicBezTo>
                  <a:pt x="162600" y="1513237"/>
                  <a:pt x="153551" y="1534382"/>
                  <a:pt x="150027" y="1563910"/>
                </a:cubicBezTo>
                <a:cubicBezTo>
                  <a:pt x="151341" y="1541659"/>
                  <a:pt x="157523" y="1519981"/>
                  <a:pt x="168124" y="1500378"/>
                </a:cubicBezTo>
                <a:cubicBezTo>
                  <a:pt x="155552" y="1516094"/>
                  <a:pt x="148312" y="1539621"/>
                  <a:pt x="146027" y="1570196"/>
                </a:cubicBezTo>
                <a:cubicBezTo>
                  <a:pt x="145760" y="1551223"/>
                  <a:pt x="148293" y="1532325"/>
                  <a:pt x="153551" y="1514094"/>
                </a:cubicBezTo>
                <a:cubicBezTo>
                  <a:pt x="147074" y="1525905"/>
                  <a:pt x="143360" y="1545050"/>
                  <a:pt x="142693" y="1572768"/>
                </a:cubicBezTo>
                <a:cubicBezTo>
                  <a:pt x="139635" y="1556423"/>
                  <a:pt x="140445" y="1539592"/>
                  <a:pt x="145074" y="1523619"/>
                </a:cubicBezTo>
                <a:cubicBezTo>
                  <a:pt x="137454" y="1538478"/>
                  <a:pt x="137740" y="1560005"/>
                  <a:pt x="138692" y="1582103"/>
                </a:cubicBezTo>
                <a:cubicBezTo>
                  <a:pt x="133377" y="1566015"/>
                  <a:pt x="132949" y="1548717"/>
                  <a:pt x="137454" y="1532382"/>
                </a:cubicBezTo>
                <a:cubicBezTo>
                  <a:pt x="133911" y="1541488"/>
                  <a:pt x="132101" y="1551184"/>
                  <a:pt x="132120" y="1560957"/>
                </a:cubicBezTo>
                <a:lnTo>
                  <a:pt x="130977" y="1558671"/>
                </a:lnTo>
                <a:cubicBezTo>
                  <a:pt x="132253" y="1565843"/>
                  <a:pt x="131396" y="1573225"/>
                  <a:pt x="128500" y="1579912"/>
                </a:cubicBezTo>
                <a:cubicBezTo>
                  <a:pt x="127310" y="1569282"/>
                  <a:pt x="127157" y="1558566"/>
                  <a:pt x="128024" y="1547908"/>
                </a:cubicBezTo>
                <a:cubicBezTo>
                  <a:pt x="125891" y="1559843"/>
                  <a:pt x="125243" y="1572006"/>
                  <a:pt x="126119" y="1584103"/>
                </a:cubicBezTo>
                <a:cubicBezTo>
                  <a:pt x="124328" y="1586617"/>
                  <a:pt x="122319" y="1588980"/>
                  <a:pt x="120119" y="1591151"/>
                </a:cubicBezTo>
                <a:cubicBezTo>
                  <a:pt x="127357" y="1573149"/>
                  <a:pt x="127167" y="1559243"/>
                  <a:pt x="120880" y="1548765"/>
                </a:cubicBezTo>
                <a:cubicBezTo>
                  <a:pt x="123633" y="1562052"/>
                  <a:pt x="121814" y="1575883"/>
                  <a:pt x="115737" y="1588008"/>
                </a:cubicBezTo>
                <a:cubicBezTo>
                  <a:pt x="121861" y="1568796"/>
                  <a:pt x="116747" y="1547784"/>
                  <a:pt x="102497" y="1533525"/>
                </a:cubicBezTo>
                <a:cubicBezTo>
                  <a:pt x="112403" y="1547679"/>
                  <a:pt x="115670" y="1565443"/>
                  <a:pt x="111451" y="1582198"/>
                </a:cubicBezTo>
                <a:cubicBezTo>
                  <a:pt x="114622" y="1561929"/>
                  <a:pt x="106479" y="1541545"/>
                  <a:pt x="90210" y="1529048"/>
                </a:cubicBezTo>
                <a:cubicBezTo>
                  <a:pt x="107450" y="1552194"/>
                  <a:pt x="104879" y="1563910"/>
                  <a:pt x="106783" y="1578102"/>
                </a:cubicBezTo>
                <a:cubicBezTo>
                  <a:pt x="99545" y="1556956"/>
                  <a:pt x="98687" y="1534573"/>
                  <a:pt x="66016" y="1518666"/>
                </a:cubicBezTo>
                <a:cubicBezTo>
                  <a:pt x="98021" y="1543907"/>
                  <a:pt x="94591" y="1556766"/>
                  <a:pt x="99259" y="1571911"/>
                </a:cubicBezTo>
                <a:cubicBezTo>
                  <a:pt x="90534" y="1547003"/>
                  <a:pt x="72417" y="1526496"/>
                  <a:pt x="48776" y="1514761"/>
                </a:cubicBezTo>
                <a:cubicBezTo>
                  <a:pt x="68836" y="1528829"/>
                  <a:pt x="84514" y="1548279"/>
                  <a:pt x="94020" y="1570863"/>
                </a:cubicBezTo>
                <a:cubicBezTo>
                  <a:pt x="78732" y="1546289"/>
                  <a:pt x="57206" y="1526210"/>
                  <a:pt x="31631" y="1512665"/>
                </a:cubicBezTo>
                <a:cubicBezTo>
                  <a:pt x="54244" y="1527658"/>
                  <a:pt x="73322" y="1547384"/>
                  <a:pt x="87543" y="1570482"/>
                </a:cubicBezTo>
                <a:cubicBezTo>
                  <a:pt x="63635" y="1541240"/>
                  <a:pt x="42013" y="1521905"/>
                  <a:pt x="23059" y="1514570"/>
                </a:cubicBezTo>
                <a:cubicBezTo>
                  <a:pt x="45833" y="1528629"/>
                  <a:pt x="65454" y="1547241"/>
                  <a:pt x="80685" y="1569244"/>
                </a:cubicBezTo>
                <a:cubicBezTo>
                  <a:pt x="64445" y="1551584"/>
                  <a:pt x="44595" y="1537621"/>
                  <a:pt x="22487" y="1528286"/>
                </a:cubicBezTo>
                <a:cubicBezTo>
                  <a:pt x="41690" y="1539107"/>
                  <a:pt x="59130" y="1552785"/>
                  <a:pt x="74208" y="1568863"/>
                </a:cubicBezTo>
                <a:cubicBezTo>
                  <a:pt x="57196" y="1552670"/>
                  <a:pt x="36746" y="1540526"/>
                  <a:pt x="14391" y="1533335"/>
                </a:cubicBezTo>
                <a:cubicBezTo>
                  <a:pt x="33155" y="1541174"/>
                  <a:pt x="50234" y="1552556"/>
                  <a:pt x="64683" y="1566863"/>
                </a:cubicBezTo>
                <a:cubicBezTo>
                  <a:pt x="49071" y="1553442"/>
                  <a:pt x="30441" y="1544003"/>
                  <a:pt x="10390" y="1539335"/>
                </a:cubicBezTo>
                <a:cubicBezTo>
                  <a:pt x="27040" y="1545041"/>
                  <a:pt x="42480" y="1553794"/>
                  <a:pt x="55920" y="1565148"/>
                </a:cubicBezTo>
                <a:cubicBezTo>
                  <a:pt x="40070" y="1555337"/>
                  <a:pt x="21792" y="1550118"/>
                  <a:pt x="3152" y="1550098"/>
                </a:cubicBezTo>
                <a:cubicBezTo>
                  <a:pt x="20068" y="1551023"/>
                  <a:pt x="36470" y="1556271"/>
                  <a:pt x="50777" y="1565339"/>
                </a:cubicBezTo>
                <a:cubicBezTo>
                  <a:pt x="35175" y="1559004"/>
                  <a:pt x="17706" y="1559004"/>
                  <a:pt x="2104" y="1565339"/>
                </a:cubicBezTo>
                <a:cubicBezTo>
                  <a:pt x="13972" y="1563138"/>
                  <a:pt x="26145" y="1563138"/>
                  <a:pt x="38013" y="1565339"/>
                </a:cubicBezTo>
                <a:cubicBezTo>
                  <a:pt x="26964" y="1565015"/>
                  <a:pt x="16020" y="1567606"/>
                  <a:pt x="6295" y="1572863"/>
                </a:cubicBezTo>
                <a:cubicBezTo>
                  <a:pt x="19735" y="1567863"/>
                  <a:pt x="34108" y="1565882"/>
                  <a:pt x="48395" y="1567053"/>
                </a:cubicBezTo>
                <a:lnTo>
                  <a:pt x="51157" y="1567624"/>
                </a:lnTo>
                <a:cubicBezTo>
                  <a:pt x="38365" y="1567644"/>
                  <a:pt x="25907" y="1571673"/>
                  <a:pt x="15534" y="1579150"/>
                </a:cubicBezTo>
                <a:cubicBezTo>
                  <a:pt x="28088" y="1572720"/>
                  <a:pt x="41918" y="1569139"/>
                  <a:pt x="56015" y="1568672"/>
                </a:cubicBezTo>
                <a:lnTo>
                  <a:pt x="56872" y="1568672"/>
                </a:lnTo>
                <a:cubicBezTo>
                  <a:pt x="46166" y="1569758"/>
                  <a:pt x="35965" y="1573816"/>
                  <a:pt x="27440" y="1580388"/>
                </a:cubicBezTo>
                <a:lnTo>
                  <a:pt x="22868" y="1578769"/>
                </a:lnTo>
                <a:lnTo>
                  <a:pt x="26869" y="1580960"/>
                </a:lnTo>
                <a:lnTo>
                  <a:pt x="25916" y="1581912"/>
                </a:lnTo>
                <a:lnTo>
                  <a:pt x="27154" y="1581150"/>
                </a:lnTo>
                <a:cubicBezTo>
                  <a:pt x="38499" y="1587389"/>
                  <a:pt x="48919" y="1595180"/>
                  <a:pt x="58111" y="1604296"/>
                </a:cubicBezTo>
                <a:cubicBezTo>
                  <a:pt x="49976" y="1598533"/>
                  <a:pt x="40975" y="1594095"/>
                  <a:pt x="31441" y="1591151"/>
                </a:cubicBezTo>
                <a:cubicBezTo>
                  <a:pt x="25230" y="1588360"/>
                  <a:pt x="18868" y="1585913"/>
                  <a:pt x="12391" y="1583817"/>
                </a:cubicBezTo>
                <a:cubicBezTo>
                  <a:pt x="15915" y="1585341"/>
                  <a:pt x="19344" y="1587056"/>
                  <a:pt x="22773" y="1588770"/>
                </a:cubicBezTo>
                <a:lnTo>
                  <a:pt x="18772" y="1587913"/>
                </a:lnTo>
                <a:cubicBezTo>
                  <a:pt x="21821" y="1588961"/>
                  <a:pt x="24678" y="1590008"/>
                  <a:pt x="27345" y="1591151"/>
                </a:cubicBezTo>
                <a:cubicBezTo>
                  <a:pt x="35698" y="1595533"/>
                  <a:pt x="43556" y="1600800"/>
                  <a:pt x="50777" y="1606868"/>
                </a:cubicBezTo>
                <a:cubicBezTo>
                  <a:pt x="46633" y="1604391"/>
                  <a:pt x="42223" y="1602372"/>
                  <a:pt x="37632" y="1600867"/>
                </a:cubicBezTo>
                <a:cubicBezTo>
                  <a:pt x="27993" y="1595619"/>
                  <a:pt x="17915" y="1591189"/>
                  <a:pt x="7533" y="1587627"/>
                </a:cubicBezTo>
                <a:cubicBezTo>
                  <a:pt x="15153" y="1591437"/>
                  <a:pt x="21916" y="1594866"/>
                  <a:pt x="27916" y="1598105"/>
                </a:cubicBezTo>
                <a:cubicBezTo>
                  <a:pt x="22125" y="1596800"/>
                  <a:pt x="16229" y="1596066"/>
                  <a:pt x="10295" y="1595914"/>
                </a:cubicBezTo>
                <a:cubicBezTo>
                  <a:pt x="6895" y="1595161"/>
                  <a:pt x="3466" y="1594580"/>
                  <a:pt x="8" y="1594199"/>
                </a:cubicBezTo>
                <a:lnTo>
                  <a:pt x="8" y="1594199"/>
                </a:lnTo>
                <a:lnTo>
                  <a:pt x="5247" y="1595533"/>
                </a:lnTo>
                <a:cubicBezTo>
                  <a:pt x="3494" y="1595628"/>
                  <a:pt x="1742" y="1595819"/>
                  <a:pt x="8" y="1596104"/>
                </a:cubicBezTo>
                <a:lnTo>
                  <a:pt x="8" y="1597723"/>
                </a:lnTo>
                <a:cubicBezTo>
                  <a:pt x="4942" y="1597685"/>
                  <a:pt x="9867" y="1597943"/>
                  <a:pt x="14772" y="1598486"/>
                </a:cubicBezTo>
                <a:cubicBezTo>
                  <a:pt x="19030" y="1599990"/>
                  <a:pt x="23192" y="1601743"/>
                  <a:pt x="27250" y="1603724"/>
                </a:cubicBezTo>
                <a:cubicBezTo>
                  <a:pt x="21525" y="1602734"/>
                  <a:pt x="15724" y="1602286"/>
                  <a:pt x="9914" y="1602391"/>
                </a:cubicBezTo>
                <a:cubicBezTo>
                  <a:pt x="6762" y="1601943"/>
                  <a:pt x="3570" y="1601753"/>
                  <a:pt x="389" y="1601819"/>
                </a:cubicBezTo>
                <a:lnTo>
                  <a:pt x="389" y="1605915"/>
                </a:lnTo>
                <a:cubicBezTo>
                  <a:pt x="3809" y="1605544"/>
                  <a:pt x="7238" y="1605344"/>
                  <a:pt x="10676" y="1605344"/>
                </a:cubicBezTo>
                <a:cubicBezTo>
                  <a:pt x="16334" y="1606039"/>
                  <a:pt x="21859" y="1607582"/>
                  <a:pt x="27059" y="1609915"/>
                </a:cubicBezTo>
                <a:lnTo>
                  <a:pt x="23725" y="1609915"/>
                </a:lnTo>
                <a:cubicBezTo>
                  <a:pt x="16077" y="1608144"/>
                  <a:pt x="8190" y="1607696"/>
                  <a:pt x="389" y="1608582"/>
                </a:cubicBezTo>
                <a:lnTo>
                  <a:pt x="389" y="1611725"/>
                </a:lnTo>
                <a:cubicBezTo>
                  <a:pt x="3075" y="1611354"/>
                  <a:pt x="5780" y="1611163"/>
                  <a:pt x="8486" y="1611154"/>
                </a:cubicBezTo>
                <a:cubicBezTo>
                  <a:pt x="5914" y="1611154"/>
                  <a:pt x="3247" y="1612106"/>
                  <a:pt x="389" y="1612678"/>
                </a:cubicBezTo>
                <a:lnTo>
                  <a:pt x="389" y="1616488"/>
                </a:lnTo>
                <a:lnTo>
                  <a:pt x="8390" y="1615631"/>
                </a:lnTo>
                <a:cubicBezTo>
                  <a:pt x="5666" y="1616297"/>
                  <a:pt x="2990" y="1617155"/>
                  <a:pt x="389" y="1618202"/>
                </a:cubicBezTo>
                <a:lnTo>
                  <a:pt x="389" y="1622584"/>
                </a:lnTo>
                <a:cubicBezTo>
                  <a:pt x="22240" y="1616097"/>
                  <a:pt x="45757" y="1618317"/>
                  <a:pt x="66016" y="1628775"/>
                </a:cubicBezTo>
                <a:cubicBezTo>
                  <a:pt x="74713" y="1636300"/>
                  <a:pt x="81971" y="1645339"/>
                  <a:pt x="87448" y="1655445"/>
                </a:cubicBezTo>
                <a:lnTo>
                  <a:pt x="85162" y="1656112"/>
                </a:lnTo>
                <a:cubicBezTo>
                  <a:pt x="74884" y="1639338"/>
                  <a:pt x="58253" y="1627451"/>
                  <a:pt x="39061" y="1623155"/>
                </a:cubicBezTo>
                <a:cubicBezTo>
                  <a:pt x="58101" y="1631709"/>
                  <a:pt x="74084" y="1645863"/>
                  <a:pt x="84876" y="1663732"/>
                </a:cubicBezTo>
                <a:lnTo>
                  <a:pt x="84019" y="1663732"/>
                </a:lnTo>
                <a:cubicBezTo>
                  <a:pt x="69922" y="1649063"/>
                  <a:pt x="51824" y="1634204"/>
                  <a:pt x="29821" y="1631823"/>
                </a:cubicBezTo>
                <a:cubicBezTo>
                  <a:pt x="51253" y="1639043"/>
                  <a:pt x="70312" y="1651950"/>
                  <a:pt x="84971" y="1669161"/>
                </a:cubicBezTo>
                <a:lnTo>
                  <a:pt x="84971" y="1669161"/>
                </a:lnTo>
                <a:cubicBezTo>
                  <a:pt x="57539" y="1646491"/>
                  <a:pt x="36203" y="1642110"/>
                  <a:pt x="21821" y="1645539"/>
                </a:cubicBezTo>
                <a:cubicBezTo>
                  <a:pt x="44014" y="1646568"/>
                  <a:pt x="65140" y="1655407"/>
                  <a:pt x="81447" y="1670495"/>
                </a:cubicBezTo>
                <a:lnTo>
                  <a:pt x="81447" y="1670495"/>
                </a:lnTo>
                <a:cubicBezTo>
                  <a:pt x="54872" y="1655540"/>
                  <a:pt x="31631" y="1650206"/>
                  <a:pt x="18011" y="1653445"/>
                </a:cubicBezTo>
                <a:cubicBezTo>
                  <a:pt x="38603" y="1653874"/>
                  <a:pt x="58720" y="1659750"/>
                  <a:pt x="76304" y="1670495"/>
                </a:cubicBezTo>
                <a:cubicBezTo>
                  <a:pt x="44776" y="1658588"/>
                  <a:pt x="23345" y="1655350"/>
                  <a:pt x="16105" y="1667732"/>
                </a:cubicBezTo>
                <a:cubicBezTo>
                  <a:pt x="29726" y="1658683"/>
                  <a:pt x="48205" y="1662589"/>
                  <a:pt x="68874" y="1672304"/>
                </a:cubicBezTo>
                <a:cubicBezTo>
                  <a:pt x="33822" y="1664303"/>
                  <a:pt x="20106" y="1666970"/>
                  <a:pt x="16010" y="1674400"/>
                </a:cubicBezTo>
                <a:cubicBezTo>
                  <a:pt x="23059" y="1670209"/>
                  <a:pt x="35537" y="1668113"/>
                  <a:pt x="61159" y="1675352"/>
                </a:cubicBezTo>
                <a:cubicBezTo>
                  <a:pt x="31155" y="1670590"/>
                  <a:pt x="14296" y="1674400"/>
                  <a:pt x="13534" y="1686115"/>
                </a:cubicBezTo>
                <a:cubicBezTo>
                  <a:pt x="19154" y="1677924"/>
                  <a:pt x="34203" y="1675066"/>
                  <a:pt x="58492" y="1677829"/>
                </a:cubicBezTo>
                <a:cubicBezTo>
                  <a:pt x="27726" y="1677829"/>
                  <a:pt x="16010" y="1685354"/>
                  <a:pt x="12105" y="1696307"/>
                </a:cubicBezTo>
                <a:cubicBezTo>
                  <a:pt x="19535" y="1686782"/>
                  <a:pt x="34489" y="1681067"/>
                  <a:pt x="56777" y="1680401"/>
                </a:cubicBezTo>
                <a:cubicBezTo>
                  <a:pt x="26297" y="1685639"/>
                  <a:pt x="15629" y="1696498"/>
                  <a:pt x="12010" y="1708976"/>
                </a:cubicBezTo>
                <a:cubicBezTo>
                  <a:pt x="22344" y="1695345"/>
                  <a:pt x="37518" y="1686211"/>
                  <a:pt x="54396" y="1683448"/>
                </a:cubicBezTo>
                <a:lnTo>
                  <a:pt x="54396" y="1683448"/>
                </a:lnTo>
                <a:cubicBezTo>
                  <a:pt x="40832" y="1688868"/>
                  <a:pt x="29974" y="1699460"/>
                  <a:pt x="24202" y="1712881"/>
                </a:cubicBezTo>
                <a:cubicBezTo>
                  <a:pt x="31355" y="1702603"/>
                  <a:pt x="41261" y="1694545"/>
                  <a:pt x="52777" y="1689640"/>
                </a:cubicBezTo>
                <a:lnTo>
                  <a:pt x="52777" y="1689640"/>
                </a:lnTo>
                <a:cubicBezTo>
                  <a:pt x="43356" y="1698765"/>
                  <a:pt x="37308" y="1710824"/>
                  <a:pt x="35632" y="1723835"/>
                </a:cubicBezTo>
                <a:cubicBezTo>
                  <a:pt x="39670" y="1714062"/>
                  <a:pt x="44880" y="1704813"/>
                  <a:pt x="51157" y="1696307"/>
                </a:cubicBezTo>
                <a:cubicBezTo>
                  <a:pt x="49148" y="1704842"/>
                  <a:pt x="47967" y="1713548"/>
                  <a:pt x="47633" y="1722311"/>
                </a:cubicBezTo>
                <a:cubicBezTo>
                  <a:pt x="50252" y="1711262"/>
                  <a:pt x="53434" y="1700365"/>
                  <a:pt x="57158" y="1689640"/>
                </a:cubicBezTo>
                <a:cubicBezTo>
                  <a:pt x="58101" y="1688611"/>
                  <a:pt x="59120" y="1687659"/>
                  <a:pt x="60206" y="1686782"/>
                </a:cubicBezTo>
                <a:cubicBezTo>
                  <a:pt x="58263" y="1694240"/>
                  <a:pt x="57463" y="1701946"/>
                  <a:pt x="57825" y="1709642"/>
                </a:cubicBezTo>
                <a:cubicBezTo>
                  <a:pt x="60320" y="1699793"/>
                  <a:pt x="63807" y="1690221"/>
                  <a:pt x="68207" y="1681067"/>
                </a:cubicBezTo>
                <a:lnTo>
                  <a:pt x="70398" y="1680115"/>
                </a:lnTo>
                <a:cubicBezTo>
                  <a:pt x="67578" y="1689373"/>
                  <a:pt x="66255" y="1699012"/>
                  <a:pt x="66493" y="1708690"/>
                </a:cubicBezTo>
                <a:cubicBezTo>
                  <a:pt x="69198" y="1698069"/>
                  <a:pt x="72836" y="1687716"/>
                  <a:pt x="77351" y="1677733"/>
                </a:cubicBezTo>
                <a:lnTo>
                  <a:pt x="80399" y="1677733"/>
                </a:lnTo>
                <a:cubicBezTo>
                  <a:pt x="80399" y="1678877"/>
                  <a:pt x="80399" y="1680210"/>
                  <a:pt x="80399" y="1681639"/>
                </a:cubicBezTo>
                <a:lnTo>
                  <a:pt x="75637" y="1683353"/>
                </a:lnTo>
                <a:lnTo>
                  <a:pt x="80304" y="1683353"/>
                </a:lnTo>
                <a:cubicBezTo>
                  <a:pt x="80304" y="1684591"/>
                  <a:pt x="80304" y="1686020"/>
                  <a:pt x="80304" y="1687354"/>
                </a:cubicBezTo>
                <a:lnTo>
                  <a:pt x="78780" y="1688021"/>
                </a:lnTo>
                <a:lnTo>
                  <a:pt x="80209" y="1688021"/>
                </a:lnTo>
                <a:cubicBezTo>
                  <a:pt x="79542" y="1694431"/>
                  <a:pt x="78494" y="1700784"/>
                  <a:pt x="77065" y="1707071"/>
                </a:cubicBezTo>
                <a:cubicBezTo>
                  <a:pt x="79047" y="1703213"/>
                  <a:pt x="80790" y="1699232"/>
                  <a:pt x="82304" y="1695164"/>
                </a:cubicBezTo>
                <a:lnTo>
                  <a:pt x="89638" y="1694212"/>
                </a:lnTo>
                <a:cubicBezTo>
                  <a:pt x="89638" y="1696403"/>
                  <a:pt x="89638" y="1698593"/>
                  <a:pt x="89162" y="1700784"/>
                </a:cubicBezTo>
                <a:lnTo>
                  <a:pt x="82495" y="1703832"/>
                </a:lnTo>
                <a:cubicBezTo>
                  <a:pt x="84781" y="1703832"/>
                  <a:pt x="86971" y="1703261"/>
                  <a:pt x="88877" y="1702880"/>
                </a:cubicBezTo>
                <a:cubicBezTo>
                  <a:pt x="88877" y="1703927"/>
                  <a:pt x="88877" y="1704880"/>
                  <a:pt x="88877" y="1705832"/>
                </a:cubicBezTo>
                <a:cubicBezTo>
                  <a:pt x="89353" y="1704880"/>
                  <a:pt x="89734" y="1703832"/>
                  <a:pt x="90210" y="1702784"/>
                </a:cubicBezTo>
                <a:lnTo>
                  <a:pt x="96592" y="1701356"/>
                </a:lnTo>
                <a:lnTo>
                  <a:pt x="96592" y="1702594"/>
                </a:lnTo>
                <a:cubicBezTo>
                  <a:pt x="96896" y="1702184"/>
                  <a:pt x="97154" y="1701737"/>
                  <a:pt x="97354" y="1701260"/>
                </a:cubicBezTo>
                <a:cubicBezTo>
                  <a:pt x="100021" y="1700594"/>
                  <a:pt x="102307" y="1699927"/>
                  <a:pt x="104497" y="1699165"/>
                </a:cubicBezTo>
                <a:cubicBezTo>
                  <a:pt x="106688" y="1698403"/>
                  <a:pt x="109355" y="1697546"/>
                  <a:pt x="112022" y="1696879"/>
                </a:cubicBezTo>
                <a:cubicBezTo>
                  <a:pt x="112022" y="1697736"/>
                  <a:pt x="112784" y="1698593"/>
                  <a:pt x="113261" y="1699451"/>
                </a:cubicBezTo>
                <a:cubicBezTo>
                  <a:pt x="110889" y="1700231"/>
                  <a:pt x="108565" y="1701156"/>
                  <a:pt x="106307" y="1702213"/>
                </a:cubicBezTo>
                <a:cubicBezTo>
                  <a:pt x="99230" y="1705690"/>
                  <a:pt x="92496" y="1709833"/>
                  <a:pt x="86210" y="1714595"/>
                </a:cubicBezTo>
                <a:cubicBezTo>
                  <a:pt x="92934" y="1712281"/>
                  <a:pt x="99487" y="1709518"/>
                  <a:pt x="105831" y="1706308"/>
                </a:cubicBezTo>
                <a:cubicBezTo>
                  <a:pt x="108688" y="1704975"/>
                  <a:pt x="111613" y="1703794"/>
                  <a:pt x="114594" y="1702784"/>
                </a:cubicBezTo>
                <a:lnTo>
                  <a:pt x="115737" y="1705928"/>
                </a:lnTo>
                <a:cubicBezTo>
                  <a:pt x="112975" y="1707642"/>
                  <a:pt x="110117" y="1709547"/>
                  <a:pt x="107260" y="1711738"/>
                </a:cubicBezTo>
                <a:cubicBezTo>
                  <a:pt x="100954" y="1716262"/>
                  <a:pt x="95277" y="1721615"/>
                  <a:pt x="90400" y="1727645"/>
                </a:cubicBezTo>
                <a:cubicBezTo>
                  <a:pt x="96306" y="1723739"/>
                  <a:pt x="101735" y="1719644"/>
                  <a:pt x="107164" y="1715738"/>
                </a:cubicBezTo>
                <a:cubicBezTo>
                  <a:pt x="110403" y="1713452"/>
                  <a:pt x="113641" y="1711357"/>
                  <a:pt x="116689" y="1709452"/>
                </a:cubicBezTo>
                <a:lnTo>
                  <a:pt x="117547" y="1712500"/>
                </a:lnTo>
                <a:cubicBezTo>
                  <a:pt x="115928" y="1714690"/>
                  <a:pt x="114118" y="1717167"/>
                  <a:pt x="112403" y="1719834"/>
                </a:cubicBezTo>
                <a:cubicBezTo>
                  <a:pt x="108517" y="1725340"/>
                  <a:pt x="105107" y="1731178"/>
                  <a:pt x="102212" y="1737265"/>
                </a:cubicBezTo>
                <a:cubicBezTo>
                  <a:pt x="104688" y="1734598"/>
                  <a:pt x="109546" y="1727740"/>
                  <a:pt x="114308" y="1722215"/>
                </a:cubicBezTo>
                <a:lnTo>
                  <a:pt x="118690" y="1717072"/>
                </a:lnTo>
                <a:cubicBezTo>
                  <a:pt x="119166" y="1719167"/>
                  <a:pt x="119547" y="1721263"/>
                  <a:pt x="119928" y="1723358"/>
                </a:cubicBezTo>
                <a:cubicBezTo>
                  <a:pt x="117051" y="1731407"/>
                  <a:pt x="115499" y="1739865"/>
                  <a:pt x="115356" y="1748409"/>
                </a:cubicBezTo>
                <a:cubicBezTo>
                  <a:pt x="115489" y="1750447"/>
                  <a:pt x="116737" y="1752238"/>
                  <a:pt x="118595" y="1753076"/>
                </a:cubicBezTo>
                <a:lnTo>
                  <a:pt x="118595" y="1754600"/>
                </a:lnTo>
                <a:cubicBezTo>
                  <a:pt x="110498" y="1799368"/>
                  <a:pt x="121738" y="1948624"/>
                  <a:pt x="147170" y="1982533"/>
                </a:cubicBezTo>
                <a:cubicBezTo>
                  <a:pt x="152599" y="1982533"/>
                  <a:pt x="157647" y="1980057"/>
                  <a:pt x="154789" y="1973580"/>
                </a:cubicBezTo>
                <a:cubicBezTo>
                  <a:pt x="132025" y="1922431"/>
                  <a:pt x="117547" y="1810322"/>
                  <a:pt x="123738" y="1754505"/>
                </a:cubicBezTo>
                <a:cubicBezTo>
                  <a:pt x="127072" y="1754505"/>
                  <a:pt x="130215" y="1752695"/>
                  <a:pt x="130215" y="1749076"/>
                </a:cubicBezTo>
                <a:cubicBezTo>
                  <a:pt x="129558" y="1738941"/>
                  <a:pt x="130167" y="1728768"/>
                  <a:pt x="132025" y="1718786"/>
                </a:cubicBezTo>
                <a:lnTo>
                  <a:pt x="132025" y="1718310"/>
                </a:lnTo>
                <a:cubicBezTo>
                  <a:pt x="134320" y="1720758"/>
                  <a:pt x="136301" y="1723472"/>
                  <a:pt x="137930" y="1726406"/>
                </a:cubicBezTo>
                <a:cubicBezTo>
                  <a:pt x="141264" y="1732026"/>
                  <a:pt x="144217" y="1738122"/>
                  <a:pt x="146693" y="1742599"/>
                </a:cubicBezTo>
                <a:cubicBezTo>
                  <a:pt x="145160" y="1736046"/>
                  <a:pt x="142959" y="1729654"/>
                  <a:pt x="140121" y="1723549"/>
                </a:cubicBezTo>
                <a:cubicBezTo>
                  <a:pt x="138359" y="1719882"/>
                  <a:pt x="136292" y="1716376"/>
                  <a:pt x="133930" y="1713071"/>
                </a:cubicBezTo>
                <a:cubicBezTo>
                  <a:pt x="133873" y="1712662"/>
                  <a:pt x="133873" y="1712243"/>
                  <a:pt x="133930" y="1711833"/>
                </a:cubicBezTo>
                <a:lnTo>
                  <a:pt x="134406" y="1711833"/>
                </a:lnTo>
                <a:lnTo>
                  <a:pt x="134406" y="1711833"/>
                </a:lnTo>
                <a:cubicBezTo>
                  <a:pt x="138368" y="1714186"/>
                  <a:pt x="141997" y="1717062"/>
                  <a:pt x="145169" y="1720406"/>
                </a:cubicBezTo>
                <a:cubicBezTo>
                  <a:pt x="149646" y="1725168"/>
                  <a:pt x="153932" y="1730597"/>
                  <a:pt x="158885" y="1736407"/>
                </a:cubicBezTo>
                <a:cubicBezTo>
                  <a:pt x="155456" y="1729264"/>
                  <a:pt x="151237" y="1722520"/>
                  <a:pt x="146312" y="1716310"/>
                </a:cubicBezTo>
                <a:cubicBezTo>
                  <a:pt x="143522" y="1712766"/>
                  <a:pt x="140330" y="1709576"/>
                  <a:pt x="136787" y="1706785"/>
                </a:cubicBezTo>
                <a:lnTo>
                  <a:pt x="136787" y="1705928"/>
                </a:lnTo>
                <a:cubicBezTo>
                  <a:pt x="140826" y="1707842"/>
                  <a:pt x="144712" y="1710071"/>
                  <a:pt x="148408" y="1712595"/>
                </a:cubicBezTo>
                <a:cubicBezTo>
                  <a:pt x="153361" y="1716024"/>
                  <a:pt x="158409" y="1719929"/>
                  <a:pt x="164029" y="1723835"/>
                </a:cubicBezTo>
                <a:lnTo>
                  <a:pt x="164029" y="2000536"/>
                </a:lnTo>
                <a:lnTo>
                  <a:pt x="2528229" y="2000536"/>
                </a:lnTo>
                <a:lnTo>
                  <a:pt x="2528229" y="1854803"/>
                </a:lnTo>
                <a:lnTo>
                  <a:pt x="2527658" y="1854803"/>
                </a:lnTo>
                <a:lnTo>
                  <a:pt x="2527658" y="1702403"/>
                </a:lnTo>
                <a:lnTo>
                  <a:pt x="2505084" y="1675543"/>
                </a:lnTo>
                <a:cubicBezTo>
                  <a:pt x="2508750" y="1673400"/>
                  <a:pt x="2512741" y="1671857"/>
                  <a:pt x="2516894" y="1670971"/>
                </a:cubicBezTo>
                <a:lnTo>
                  <a:pt x="2515466" y="1672685"/>
                </a:lnTo>
                <a:lnTo>
                  <a:pt x="2517942" y="1670780"/>
                </a:lnTo>
                <a:lnTo>
                  <a:pt x="2522419" y="1670114"/>
                </a:lnTo>
                <a:lnTo>
                  <a:pt x="2524895" y="1670114"/>
                </a:lnTo>
                <a:cubicBezTo>
                  <a:pt x="2522705" y="1672876"/>
                  <a:pt x="2520704" y="1675733"/>
                  <a:pt x="2518704" y="1678686"/>
                </a:cubicBezTo>
                <a:lnTo>
                  <a:pt x="2528229" y="1670114"/>
                </a:lnTo>
                <a:lnTo>
                  <a:pt x="2530991" y="1670114"/>
                </a:lnTo>
                <a:cubicBezTo>
                  <a:pt x="2527219" y="1674371"/>
                  <a:pt x="2523743" y="1678896"/>
                  <a:pt x="2520609" y="1683639"/>
                </a:cubicBezTo>
                <a:cubicBezTo>
                  <a:pt x="2525753" y="1679067"/>
                  <a:pt x="2530134" y="1674590"/>
                  <a:pt x="2534706" y="1670685"/>
                </a:cubicBezTo>
                <a:lnTo>
                  <a:pt x="2536135" y="1670685"/>
                </a:lnTo>
                <a:cubicBezTo>
                  <a:pt x="2534859" y="1671857"/>
                  <a:pt x="2533649" y="1673095"/>
                  <a:pt x="2532515" y="1674400"/>
                </a:cubicBezTo>
                <a:cubicBezTo>
                  <a:pt x="2528534" y="1678924"/>
                  <a:pt x="2524847" y="1683696"/>
                  <a:pt x="2521466" y="1688687"/>
                </a:cubicBezTo>
                <a:cubicBezTo>
                  <a:pt x="2527248" y="1683734"/>
                  <a:pt x="2532487" y="1678972"/>
                  <a:pt x="2537183" y="1674400"/>
                </a:cubicBezTo>
                <a:lnTo>
                  <a:pt x="2540231" y="1672019"/>
                </a:lnTo>
                <a:lnTo>
                  <a:pt x="2541469" y="1672590"/>
                </a:lnTo>
                <a:cubicBezTo>
                  <a:pt x="2538726" y="1674848"/>
                  <a:pt x="2536173" y="1677333"/>
                  <a:pt x="2533849" y="1680020"/>
                </a:cubicBezTo>
                <a:cubicBezTo>
                  <a:pt x="2529915" y="1684496"/>
                  <a:pt x="2526257" y="1689202"/>
                  <a:pt x="2522895" y="1694116"/>
                </a:cubicBezTo>
                <a:cubicBezTo>
                  <a:pt x="2528705" y="1689354"/>
                  <a:pt x="2533563" y="1684591"/>
                  <a:pt x="2538611" y="1679924"/>
                </a:cubicBezTo>
                <a:cubicBezTo>
                  <a:pt x="2540688" y="1678038"/>
                  <a:pt x="2542878" y="1676286"/>
                  <a:pt x="2545183" y="1674686"/>
                </a:cubicBezTo>
                <a:lnTo>
                  <a:pt x="2545183" y="1674686"/>
                </a:lnTo>
                <a:cubicBezTo>
                  <a:pt x="2541802" y="1677133"/>
                  <a:pt x="2538611" y="1679839"/>
                  <a:pt x="2535658" y="1682782"/>
                </a:cubicBezTo>
                <a:cubicBezTo>
                  <a:pt x="2532134" y="1686697"/>
                  <a:pt x="2528953" y="1690907"/>
                  <a:pt x="2526133" y="1695355"/>
                </a:cubicBezTo>
                <a:cubicBezTo>
                  <a:pt x="2530706" y="1691449"/>
                  <a:pt x="2534420" y="1688021"/>
                  <a:pt x="2537944" y="1685068"/>
                </a:cubicBezTo>
                <a:cubicBezTo>
                  <a:pt x="2541469" y="1682115"/>
                  <a:pt x="2544707" y="1679734"/>
                  <a:pt x="2548136" y="1677353"/>
                </a:cubicBezTo>
                <a:cubicBezTo>
                  <a:pt x="2544393" y="1680382"/>
                  <a:pt x="2540973" y="1683801"/>
                  <a:pt x="2537944" y="1687544"/>
                </a:cubicBezTo>
                <a:cubicBezTo>
                  <a:pt x="2535278" y="1691069"/>
                  <a:pt x="2532706" y="1694688"/>
                  <a:pt x="2529562" y="1699736"/>
                </a:cubicBezTo>
                <a:cubicBezTo>
                  <a:pt x="2535373" y="1694498"/>
                  <a:pt x="2539564" y="1690211"/>
                  <a:pt x="2543278" y="1686973"/>
                </a:cubicBezTo>
                <a:cubicBezTo>
                  <a:pt x="2545965" y="1684563"/>
                  <a:pt x="2548831" y="1682372"/>
                  <a:pt x="2551851" y="1680401"/>
                </a:cubicBezTo>
                <a:lnTo>
                  <a:pt x="2553566" y="1682306"/>
                </a:lnTo>
                <a:cubicBezTo>
                  <a:pt x="2551784" y="1683325"/>
                  <a:pt x="2550117" y="1684534"/>
                  <a:pt x="2548612" y="1685925"/>
                </a:cubicBezTo>
                <a:cubicBezTo>
                  <a:pt x="2543478" y="1691888"/>
                  <a:pt x="2538973" y="1698365"/>
                  <a:pt x="2535182" y="1705261"/>
                </a:cubicBezTo>
                <a:cubicBezTo>
                  <a:pt x="2539945" y="1700879"/>
                  <a:pt x="2544041" y="1696688"/>
                  <a:pt x="2548136" y="1692878"/>
                </a:cubicBezTo>
                <a:cubicBezTo>
                  <a:pt x="2550737" y="1690516"/>
                  <a:pt x="2553499" y="1688354"/>
                  <a:pt x="2556423" y="1686401"/>
                </a:cubicBezTo>
                <a:lnTo>
                  <a:pt x="2556423" y="1687068"/>
                </a:lnTo>
                <a:cubicBezTo>
                  <a:pt x="2553852" y="1689602"/>
                  <a:pt x="2551603" y="1692450"/>
                  <a:pt x="2549756" y="1695545"/>
                </a:cubicBezTo>
                <a:cubicBezTo>
                  <a:pt x="2546536" y="1700870"/>
                  <a:pt x="2543974" y="1706556"/>
                  <a:pt x="2542135" y="1712500"/>
                </a:cubicBezTo>
                <a:cubicBezTo>
                  <a:pt x="2545279" y="1707452"/>
                  <a:pt x="2548041" y="1702975"/>
                  <a:pt x="2551089" y="1698593"/>
                </a:cubicBezTo>
                <a:cubicBezTo>
                  <a:pt x="2553156" y="1695660"/>
                  <a:pt x="2555623" y="1693031"/>
                  <a:pt x="2558423" y="1690783"/>
                </a:cubicBezTo>
                <a:lnTo>
                  <a:pt x="2558423" y="1690783"/>
                </a:lnTo>
                <a:lnTo>
                  <a:pt x="2558423" y="1690783"/>
                </a:lnTo>
                <a:lnTo>
                  <a:pt x="2558995" y="1691640"/>
                </a:lnTo>
                <a:cubicBezTo>
                  <a:pt x="2557500" y="1694479"/>
                  <a:pt x="2556261" y="1697441"/>
                  <a:pt x="2555280" y="1700498"/>
                </a:cubicBezTo>
                <a:cubicBezTo>
                  <a:pt x="2553718" y="1705528"/>
                  <a:pt x="2552670" y="1710690"/>
                  <a:pt x="2552137" y="1715929"/>
                </a:cubicBezTo>
                <a:cubicBezTo>
                  <a:pt x="2553566" y="1712214"/>
                  <a:pt x="2555185" y="1707071"/>
                  <a:pt x="2557185" y="1702403"/>
                </a:cubicBezTo>
                <a:cubicBezTo>
                  <a:pt x="2558176" y="1699946"/>
                  <a:pt x="2559452" y="1697612"/>
                  <a:pt x="2560995" y="1695450"/>
                </a:cubicBezTo>
                <a:lnTo>
                  <a:pt x="2560995" y="1695450"/>
                </a:lnTo>
                <a:cubicBezTo>
                  <a:pt x="2563490" y="1702975"/>
                  <a:pt x="2564996" y="1710785"/>
                  <a:pt x="2565472" y="1718691"/>
                </a:cubicBezTo>
                <a:cubicBezTo>
                  <a:pt x="2565958" y="1721120"/>
                  <a:pt x="2568311" y="1722691"/>
                  <a:pt x="2570739" y="1722206"/>
                </a:cubicBezTo>
                <a:cubicBezTo>
                  <a:pt x="2570853" y="1722177"/>
                  <a:pt x="2570977" y="1722149"/>
                  <a:pt x="2571092" y="1722120"/>
                </a:cubicBezTo>
                <a:cubicBezTo>
                  <a:pt x="2581760" y="1764982"/>
                  <a:pt x="2578045" y="1895380"/>
                  <a:pt x="2565758" y="1937480"/>
                </a:cubicBezTo>
                <a:cubicBezTo>
                  <a:pt x="2564233" y="1942814"/>
                  <a:pt x="2568329" y="1943957"/>
                  <a:pt x="2572616" y="1943576"/>
                </a:cubicBezTo>
                <a:cubicBezTo>
                  <a:pt x="2588617" y="1914525"/>
                  <a:pt x="2585951" y="1755743"/>
                  <a:pt x="2574997" y="1721930"/>
                </a:cubicBezTo>
                <a:cubicBezTo>
                  <a:pt x="2574959" y="1721548"/>
                  <a:pt x="2574959" y="1721168"/>
                  <a:pt x="2574997" y="1720787"/>
                </a:cubicBezTo>
                <a:cubicBezTo>
                  <a:pt x="2576350" y="1719920"/>
                  <a:pt x="2577111" y="1718386"/>
                  <a:pt x="2576997" y="1716786"/>
                </a:cubicBezTo>
                <a:cubicBezTo>
                  <a:pt x="2576026" y="1710147"/>
                  <a:pt x="2573968" y="1703708"/>
                  <a:pt x="2570901" y="1697736"/>
                </a:cubicBezTo>
                <a:lnTo>
                  <a:pt x="2570901" y="1692688"/>
                </a:lnTo>
                <a:lnTo>
                  <a:pt x="2574806" y="1696212"/>
                </a:lnTo>
                <a:cubicBezTo>
                  <a:pt x="2579092" y="1700213"/>
                  <a:pt x="2583569" y="1704689"/>
                  <a:pt x="2585760" y="1706499"/>
                </a:cubicBezTo>
                <a:cubicBezTo>
                  <a:pt x="2582950" y="1702137"/>
                  <a:pt x="2579759" y="1698022"/>
                  <a:pt x="2576235" y="1694212"/>
                </a:cubicBezTo>
                <a:cubicBezTo>
                  <a:pt x="2574616" y="1692307"/>
                  <a:pt x="2572902" y="1690592"/>
                  <a:pt x="2571473" y="1689068"/>
                </a:cubicBezTo>
                <a:cubicBezTo>
                  <a:pt x="2571425" y="1688240"/>
                  <a:pt x="2571425" y="1687421"/>
                  <a:pt x="2571473" y="1686592"/>
                </a:cubicBezTo>
                <a:cubicBezTo>
                  <a:pt x="2574044" y="1687639"/>
                  <a:pt x="2576807" y="1688973"/>
                  <a:pt x="2579569" y="1690402"/>
                </a:cubicBezTo>
                <a:cubicBezTo>
                  <a:pt x="2584141" y="1692783"/>
                  <a:pt x="2589094" y="1695355"/>
                  <a:pt x="2593761" y="1697736"/>
                </a:cubicBezTo>
                <a:cubicBezTo>
                  <a:pt x="2589351" y="1693621"/>
                  <a:pt x="2584417" y="1690097"/>
                  <a:pt x="2579092" y="1687258"/>
                </a:cubicBezTo>
                <a:cubicBezTo>
                  <a:pt x="2576616" y="1685925"/>
                  <a:pt x="2574235" y="1684782"/>
                  <a:pt x="2571949" y="1683734"/>
                </a:cubicBezTo>
                <a:cubicBezTo>
                  <a:pt x="2572044" y="1682858"/>
                  <a:pt x="2572244" y="1682001"/>
                  <a:pt x="2572520" y="1681163"/>
                </a:cubicBezTo>
                <a:cubicBezTo>
                  <a:pt x="2574901" y="1681610"/>
                  <a:pt x="2577254" y="1682182"/>
                  <a:pt x="2579569" y="1682877"/>
                </a:cubicBezTo>
                <a:cubicBezTo>
                  <a:pt x="2584817" y="1684725"/>
                  <a:pt x="2590199" y="1686154"/>
                  <a:pt x="2595666" y="1687163"/>
                </a:cubicBezTo>
                <a:cubicBezTo>
                  <a:pt x="2590284" y="1684191"/>
                  <a:pt x="2584646" y="1681744"/>
                  <a:pt x="2578807" y="1679829"/>
                </a:cubicBezTo>
                <a:cubicBezTo>
                  <a:pt x="2576969" y="1679248"/>
                  <a:pt x="2575092" y="1678800"/>
                  <a:pt x="2573187" y="1678496"/>
                </a:cubicBezTo>
                <a:cubicBezTo>
                  <a:pt x="2573187" y="1677733"/>
                  <a:pt x="2573187" y="1676972"/>
                  <a:pt x="2573854" y="1676305"/>
                </a:cubicBezTo>
                <a:lnTo>
                  <a:pt x="2579855" y="1677257"/>
                </a:lnTo>
                <a:lnTo>
                  <a:pt x="2585665" y="1678114"/>
                </a:lnTo>
                <a:lnTo>
                  <a:pt x="2586427" y="1679067"/>
                </a:lnTo>
                <a:cubicBezTo>
                  <a:pt x="2586389" y="1678753"/>
                  <a:pt x="2586389" y="1678429"/>
                  <a:pt x="2586427" y="1678114"/>
                </a:cubicBezTo>
                <a:lnTo>
                  <a:pt x="2591475" y="1678114"/>
                </a:lnTo>
                <a:lnTo>
                  <a:pt x="2592904" y="1680401"/>
                </a:lnTo>
                <a:cubicBezTo>
                  <a:pt x="2592904" y="1679639"/>
                  <a:pt x="2592428" y="1678877"/>
                  <a:pt x="2592237" y="1678114"/>
                </a:cubicBezTo>
                <a:lnTo>
                  <a:pt x="2597286" y="1678114"/>
                </a:lnTo>
                <a:lnTo>
                  <a:pt x="2591856" y="1676495"/>
                </a:lnTo>
                <a:lnTo>
                  <a:pt x="2590713" y="1671447"/>
                </a:lnTo>
                <a:lnTo>
                  <a:pt x="2596523" y="1671447"/>
                </a:lnTo>
                <a:cubicBezTo>
                  <a:pt x="2598152" y="1674390"/>
                  <a:pt x="2599933" y="1677257"/>
                  <a:pt x="2601857" y="1680020"/>
                </a:cubicBezTo>
                <a:cubicBezTo>
                  <a:pt x="2600114" y="1675409"/>
                  <a:pt x="2598648" y="1670704"/>
                  <a:pt x="2597476" y="1665923"/>
                </a:cubicBezTo>
                <a:lnTo>
                  <a:pt x="2598524" y="1665923"/>
                </a:lnTo>
                <a:lnTo>
                  <a:pt x="2597381" y="1665923"/>
                </a:lnTo>
                <a:cubicBezTo>
                  <a:pt x="2597381" y="1664780"/>
                  <a:pt x="2596809" y="1663732"/>
                  <a:pt x="2596619" y="1662779"/>
                </a:cubicBezTo>
                <a:lnTo>
                  <a:pt x="2600334" y="1662779"/>
                </a:lnTo>
                <a:lnTo>
                  <a:pt x="2596428" y="1662017"/>
                </a:lnTo>
                <a:cubicBezTo>
                  <a:pt x="2596428" y="1660874"/>
                  <a:pt x="2596237" y="1659827"/>
                  <a:pt x="2595857" y="1658874"/>
                </a:cubicBezTo>
                <a:lnTo>
                  <a:pt x="2598333" y="1658874"/>
                </a:lnTo>
                <a:cubicBezTo>
                  <a:pt x="2602905" y="1666056"/>
                  <a:pt x="2606801" y="1673638"/>
                  <a:pt x="2609953" y="1681544"/>
                </a:cubicBezTo>
                <a:cubicBezTo>
                  <a:pt x="2609173" y="1673990"/>
                  <a:pt x="2607144" y="1666618"/>
                  <a:pt x="2603953" y="1659731"/>
                </a:cubicBezTo>
                <a:lnTo>
                  <a:pt x="2605762" y="1660303"/>
                </a:lnTo>
                <a:cubicBezTo>
                  <a:pt x="2610077" y="1666885"/>
                  <a:pt x="2613744" y="1673876"/>
                  <a:pt x="2616716" y="1681163"/>
                </a:cubicBezTo>
                <a:cubicBezTo>
                  <a:pt x="2616259" y="1675133"/>
                  <a:pt x="2614840" y="1669218"/>
                  <a:pt x="2612525" y="1663637"/>
                </a:cubicBezTo>
                <a:lnTo>
                  <a:pt x="2615193" y="1665541"/>
                </a:lnTo>
                <a:cubicBezTo>
                  <a:pt x="2618717" y="1672685"/>
                  <a:pt x="2623098" y="1682496"/>
                  <a:pt x="2625861" y="1689830"/>
                </a:cubicBezTo>
                <a:cubicBezTo>
                  <a:pt x="2624651" y="1683096"/>
                  <a:pt x="2622803" y="1676495"/>
                  <a:pt x="2620336" y="1670114"/>
                </a:cubicBezTo>
                <a:cubicBezTo>
                  <a:pt x="2626117" y="1676009"/>
                  <a:pt x="2631137" y="1682601"/>
                  <a:pt x="2635290" y="1689735"/>
                </a:cubicBezTo>
                <a:cubicBezTo>
                  <a:pt x="2632614" y="1679867"/>
                  <a:pt x="2626670" y="1671209"/>
                  <a:pt x="2618431" y="1665161"/>
                </a:cubicBezTo>
                <a:lnTo>
                  <a:pt x="2618431" y="1665161"/>
                </a:lnTo>
                <a:cubicBezTo>
                  <a:pt x="2627813" y="1667751"/>
                  <a:pt x="2636290" y="1672895"/>
                  <a:pt x="2642910" y="1680020"/>
                </a:cubicBezTo>
                <a:cubicBezTo>
                  <a:pt x="2636928" y="1670437"/>
                  <a:pt x="2627423" y="1663589"/>
                  <a:pt x="2616431" y="1660970"/>
                </a:cubicBezTo>
                <a:lnTo>
                  <a:pt x="2616431" y="1660970"/>
                </a:lnTo>
                <a:cubicBezTo>
                  <a:pt x="2629756" y="1661160"/>
                  <a:pt x="2642472" y="1666561"/>
                  <a:pt x="2651864" y="1676019"/>
                </a:cubicBezTo>
                <a:cubicBezTo>
                  <a:pt x="2647768" y="1666494"/>
                  <a:pt x="2638338" y="1659255"/>
                  <a:pt x="2614240" y="1658588"/>
                </a:cubicBezTo>
                <a:cubicBezTo>
                  <a:pt x="2631575" y="1656683"/>
                  <a:pt x="2643672" y="1659160"/>
                  <a:pt x="2650530" y="1666018"/>
                </a:cubicBezTo>
                <a:cubicBezTo>
                  <a:pt x="2646339" y="1657922"/>
                  <a:pt x="2636433" y="1653159"/>
                  <a:pt x="2612430" y="1656493"/>
                </a:cubicBezTo>
                <a:cubicBezTo>
                  <a:pt x="2630908" y="1651730"/>
                  <a:pt x="2642910" y="1652206"/>
                  <a:pt x="2648149" y="1657922"/>
                </a:cubicBezTo>
                <a:cubicBezTo>
                  <a:pt x="2646244" y="1648968"/>
                  <a:pt x="2632814" y="1647825"/>
                  <a:pt x="2610049" y="1654873"/>
                </a:cubicBezTo>
                <a:cubicBezTo>
                  <a:pt x="2629099" y="1646491"/>
                  <a:pt x="2638624" y="1646682"/>
                  <a:pt x="2644911" y="1649158"/>
                </a:cubicBezTo>
                <a:cubicBezTo>
                  <a:pt x="2641005" y="1643824"/>
                  <a:pt x="2630052" y="1643348"/>
                  <a:pt x="2603762" y="1653349"/>
                </a:cubicBezTo>
                <a:cubicBezTo>
                  <a:pt x="2618717" y="1643824"/>
                  <a:pt x="2632337" y="1638490"/>
                  <a:pt x="2644148" y="1643824"/>
                </a:cubicBezTo>
                <a:cubicBezTo>
                  <a:pt x="2637290" y="1635062"/>
                  <a:pt x="2620907" y="1639919"/>
                  <a:pt x="2597762" y="1652588"/>
                </a:cubicBezTo>
                <a:cubicBezTo>
                  <a:pt x="2610268" y="1642348"/>
                  <a:pt x="2625241" y="1635576"/>
                  <a:pt x="2641196" y="1632966"/>
                </a:cubicBezTo>
                <a:cubicBezTo>
                  <a:pt x="2630337" y="1631918"/>
                  <a:pt x="2612621" y="1638681"/>
                  <a:pt x="2593571" y="1653159"/>
                </a:cubicBezTo>
                <a:lnTo>
                  <a:pt x="2593571" y="1653159"/>
                </a:lnTo>
                <a:cubicBezTo>
                  <a:pt x="2604639" y="1639691"/>
                  <a:pt x="2620069" y="1630528"/>
                  <a:pt x="2637195" y="1627251"/>
                </a:cubicBezTo>
                <a:cubicBezTo>
                  <a:pt x="2625765" y="1626203"/>
                  <a:pt x="2609668" y="1631918"/>
                  <a:pt x="2590713" y="1652492"/>
                </a:cubicBezTo>
                <a:lnTo>
                  <a:pt x="2590713" y="1652492"/>
                </a:lnTo>
                <a:cubicBezTo>
                  <a:pt x="2600286" y="1637557"/>
                  <a:pt x="2613716" y="1625479"/>
                  <a:pt x="2629575" y="1617536"/>
                </a:cubicBezTo>
                <a:cubicBezTo>
                  <a:pt x="2613525" y="1623022"/>
                  <a:pt x="2599857" y="1633890"/>
                  <a:pt x="2590903" y="1648301"/>
                </a:cubicBezTo>
                <a:lnTo>
                  <a:pt x="2590237" y="1648301"/>
                </a:lnTo>
                <a:cubicBezTo>
                  <a:pt x="2596723" y="1633261"/>
                  <a:pt x="2607620" y="1620545"/>
                  <a:pt x="2621479" y="1611821"/>
                </a:cubicBezTo>
                <a:cubicBezTo>
                  <a:pt x="2607030" y="1617231"/>
                  <a:pt x="2595380" y="1628261"/>
                  <a:pt x="2589189" y="1642396"/>
                </a:cubicBezTo>
                <a:lnTo>
                  <a:pt x="2587379" y="1642396"/>
                </a:lnTo>
                <a:cubicBezTo>
                  <a:pt x="2590789" y="1633966"/>
                  <a:pt x="2595695" y="1626222"/>
                  <a:pt x="2601857" y="1619536"/>
                </a:cubicBezTo>
                <a:cubicBezTo>
                  <a:pt x="2621660" y="1604848"/>
                  <a:pt x="2648053" y="1602600"/>
                  <a:pt x="2670056" y="1613726"/>
                </a:cubicBezTo>
                <a:cubicBezTo>
                  <a:pt x="2663055" y="1607639"/>
                  <a:pt x="2654330" y="1603877"/>
                  <a:pt x="2645101" y="1602962"/>
                </a:cubicBezTo>
                <a:cubicBezTo>
                  <a:pt x="2653493" y="1602381"/>
                  <a:pt x="2661932" y="1602734"/>
                  <a:pt x="2670247" y="1604010"/>
                </a:cubicBezTo>
                <a:lnTo>
                  <a:pt x="2671294" y="1604677"/>
                </a:lnTo>
                <a:lnTo>
                  <a:pt x="2671294" y="1604105"/>
                </a:lnTo>
                <a:close/>
                <a:moveTo>
                  <a:pt x="30107" y="1602296"/>
                </a:moveTo>
                <a:cubicBezTo>
                  <a:pt x="34917" y="1603582"/>
                  <a:pt x="39423" y="1605810"/>
                  <a:pt x="43347" y="1608868"/>
                </a:cubicBezTo>
                <a:cubicBezTo>
                  <a:pt x="39108" y="1606334"/>
                  <a:pt x="34689" y="1604143"/>
                  <a:pt x="30107" y="1602296"/>
                </a:cubicBezTo>
                <a:close/>
                <a:moveTo>
                  <a:pt x="257945" y="1036511"/>
                </a:moveTo>
                <a:cubicBezTo>
                  <a:pt x="260517" y="1045273"/>
                  <a:pt x="287568" y="1046036"/>
                  <a:pt x="280615" y="1065086"/>
                </a:cubicBezTo>
                <a:cubicBezTo>
                  <a:pt x="280615" y="1066229"/>
                  <a:pt x="278233" y="1067943"/>
                  <a:pt x="278233" y="1083088"/>
                </a:cubicBezTo>
                <a:lnTo>
                  <a:pt x="278233" y="1132237"/>
                </a:lnTo>
                <a:lnTo>
                  <a:pt x="237943" y="1132237"/>
                </a:lnTo>
                <a:lnTo>
                  <a:pt x="237943" y="1083088"/>
                </a:lnTo>
                <a:cubicBezTo>
                  <a:pt x="238648" y="1076973"/>
                  <a:pt x="237800" y="1070782"/>
                  <a:pt x="235466" y="1065086"/>
                </a:cubicBezTo>
                <a:cubicBezTo>
                  <a:pt x="228989" y="1048036"/>
                  <a:pt x="255564" y="1045273"/>
                  <a:pt x="257850" y="1036511"/>
                </a:cubicBezTo>
                <a:close/>
                <a:moveTo>
                  <a:pt x="257945" y="1158049"/>
                </a:moveTo>
                <a:cubicBezTo>
                  <a:pt x="260517" y="1166813"/>
                  <a:pt x="287568" y="1167574"/>
                  <a:pt x="280615" y="1186624"/>
                </a:cubicBezTo>
                <a:cubicBezTo>
                  <a:pt x="280615" y="1187768"/>
                  <a:pt x="278233" y="1189387"/>
                  <a:pt x="278233" y="1204627"/>
                </a:cubicBezTo>
                <a:lnTo>
                  <a:pt x="278233" y="1253776"/>
                </a:lnTo>
                <a:lnTo>
                  <a:pt x="237943" y="1253776"/>
                </a:lnTo>
                <a:lnTo>
                  <a:pt x="237943" y="1204627"/>
                </a:lnTo>
                <a:cubicBezTo>
                  <a:pt x="238648" y="1198512"/>
                  <a:pt x="237800" y="1192321"/>
                  <a:pt x="235466" y="1186624"/>
                </a:cubicBezTo>
                <a:cubicBezTo>
                  <a:pt x="228989" y="1169384"/>
                  <a:pt x="255564" y="1166813"/>
                  <a:pt x="257850" y="1158049"/>
                </a:cubicBezTo>
                <a:close/>
                <a:moveTo>
                  <a:pt x="126214" y="1667161"/>
                </a:moveTo>
                <a:lnTo>
                  <a:pt x="127643" y="1667161"/>
                </a:lnTo>
                <a:cubicBezTo>
                  <a:pt x="128872" y="1667637"/>
                  <a:pt x="130148" y="1667951"/>
                  <a:pt x="131453" y="1668113"/>
                </a:cubicBezTo>
                <a:cubicBezTo>
                  <a:pt x="131453" y="1668875"/>
                  <a:pt x="131453" y="1669637"/>
                  <a:pt x="130977" y="1670495"/>
                </a:cubicBezTo>
                <a:lnTo>
                  <a:pt x="128500" y="1670495"/>
                </a:lnTo>
                <a:cubicBezTo>
                  <a:pt x="127777" y="1669932"/>
                  <a:pt x="127015" y="1669418"/>
                  <a:pt x="126214" y="1668971"/>
                </a:cubicBezTo>
                <a:lnTo>
                  <a:pt x="126214" y="1667161"/>
                </a:lnTo>
                <a:close/>
                <a:moveTo>
                  <a:pt x="125357" y="1644682"/>
                </a:moveTo>
                <a:lnTo>
                  <a:pt x="126024" y="1644682"/>
                </a:lnTo>
                <a:lnTo>
                  <a:pt x="126024" y="1645253"/>
                </a:lnTo>
                <a:lnTo>
                  <a:pt x="125357" y="1645253"/>
                </a:lnTo>
                <a:close/>
                <a:moveTo>
                  <a:pt x="126500" y="1662303"/>
                </a:moveTo>
                <a:cubicBezTo>
                  <a:pt x="126452" y="1661798"/>
                  <a:pt x="126452" y="1661284"/>
                  <a:pt x="126500" y="1660779"/>
                </a:cubicBezTo>
                <a:lnTo>
                  <a:pt x="126500" y="1660779"/>
                </a:lnTo>
                <a:lnTo>
                  <a:pt x="128596" y="1660779"/>
                </a:lnTo>
                <a:cubicBezTo>
                  <a:pt x="129824" y="1661265"/>
                  <a:pt x="131101" y="1661617"/>
                  <a:pt x="132406" y="1661827"/>
                </a:cubicBezTo>
                <a:cubicBezTo>
                  <a:pt x="132406" y="1663256"/>
                  <a:pt x="131739" y="1664684"/>
                  <a:pt x="131453" y="1666304"/>
                </a:cubicBezTo>
                <a:cubicBezTo>
                  <a:pt x="130062" y="1664694"/>
                  <a:pt x="128386" y="1663370"/>
                  <a:pt x="126500" y="1662398"/>
                </a:cubicBezTo>
                <a:close/>
                <a:moveTo>
                  <a:pt x="141645" y="1657922"/>
                </a:moveTo>
                <a:lnTo>
                  <a:pt x="141645" y="1657922"/>
                </a:lnTo>
                <a:lnTo>
                  <a:pt x="141645" y="1658683"/>
                </a:lnTo>
                <a:lnTo>
                  <a:pt x="140026" y="1659541"/>
                </a:lnTo>
                <a:lnTo>
                  <a:pt x="138406" y="1658303"/>
                </a:lnTo>
                <a:lnTo>
                  <a:pt x="140502" y="1657731"/>
                </a:lnTo>
                <a:close/>
                <a:moveTo>
                  <a:pt x="141645" y="1654016"/>
                </a:moveTo>
                <a:lnTo>
                  <a:pt x="142121" y="1654016"/>
                </a:lnTo>
                <a:cubicBezTo>
                  <a:pt x="142121" y="1654016"/>
                  <a:pt x="142121" y="1654493"/>
                  <a:pt x="142121" y="1654683"/>
                </a:cubicBezTo>
                <a:lnTo>
                  <a:pt x="142121" y="1654683"/>
                </a:lnTo>
                <a:close/>
                <a:moveTo>
                  <a:pt x="165077" y="1662970"/>
                </a:moveTo>
                <a:lnTo>
                  <a:pt x="163457" y="1664970"/>
                </a:lnTo>
                <a:lnTo>
                  <a:pt x="162219" y="1664113"/>
                </a:lnTo>
                <a:close/>
                <a:moveTo>
                  <a:pt x="160981" y="1594866"/>
                </a:moveTo>
                <a:lnTo>
                  <a:pt x="164696" y="1597628"/>
                </a:lnTo>
                <a:cubicBezTo>
                  <a:pt x="164696" y="1600200"/>
                  <a:pt x="164696" y="1602962"/>
                  <a:pt x="164696" y="1605915"/>
                </a:cubicBezTo>
                <a:cubicBezTo>
                  <a:pt x="162857" y="1602457"/>
                  <a:pt x="161486" y="1598771"/>
                  <a:pt x="160600" y="1594961"/>
                </a:cubicBezTo>
                <a:close/>
                <a:moveTo>
                  <a:pt x="166600" y="1663160"/>
                </a:moveTo>
                <a:lnTo>
                  <a:pt x="176125" y="1668304"/>
                </a:lnTo>
                <a:cubicBezTo>
                  <a:pt x="176125" y="1670209"/>
                  <a:pt x="175649" y="1672019"/>
                  <a:pt x="175363" y="1673828"/>
                </a:cubicBezTo>
                <a:cubicBezTo>
                  <a:pt x="172315" y="1671256"/>
                  <a:pt x="169172" y="1668685"/>
                  <a:pt x="165838" y="1666399"/>
                </a:cubicBezTo>
                <a:lnTo>
                  <a:pt x="164410" y="1665446"/>
                </a:lnTo>
                <a:cubicBezTo>
                  <a:pt x="164972" y="1664684"/>
                  <a:pt x="165581" y="1663951"/>
                  <a:pt x="166220" y="1663256"/>
                </a:cubicBezTo>
                <a:close/>
                <a:moveTo>
                  <a:pt x="169077" y="1629823"/>
                </a:moveTo>
                <a:cubicBezTo>
                  <a:pt x="169715" y="1627184"/>
                  <a:pt x="170639" y="1624632"/>
                  <a:pt x="171839" y="1622203"/>
                </a:cubicBezTo>
                <a:cubicBezTo>
                  <a:pt x="177116" y="1617936"/>
                  <a:pt x="182983" y="1614468"/>
                  <a:pt x="189270" y="1611916"/>
                </a:cubicBezTo>
                <a:lnTo>
                  <a:pt x="189270" y="1618869"/>
                </a:lnTo>
                <a:cubicBezTo>
                  <a:pt x="181974" y="1621250"/>
                  <a:pt x="175783" y="1626184"/>
                  <a:pt x="171839" y="1632776"/>
                </a:cubicBezTo>
                <a:cubicBezTo>
                  <a:pt x="170249" y="1634681"/>
                  <a:pt x="168877" y="1636757"/>
                  <a:pt x="167744" y="1638967"/>
                </a:cubicBezTo>
                <a:lnTo>
                  <a:pt x="167744" y="1635919"/>
                </a:lnTo>
                <a:cubicBezTo>
                  <a:pt x="170820" y="1629575"/>
                  <a:pt x="175478" y="1624136"/>
                  <a:pt x="181269" y="1620107"/>
                </a:cubicBezTo>
                <a:cubicBezTo>
                  <a:pt x="176306" y="1622241"/>
                  <a:pt x="171973" y="1625622"/>
                  <a:pt x="168696" y="1629918"/>
                </a:cubicBezTo>
                <a:close/>
                <a:moveTo>
                  <a:pt x="172030" y="1577626"/>
                </a:moveTo>
                <a:cubicBezTo>
                  <a:pt x="172144" y="1577169"/>
                  <a:pt x="172306" y="1576721"/>
                  <a:pt x="172506" y="1576292"/>
                </a:cubicBezTo>
                <a:lnTo>
                  <a:pt x="177554" y="1577816"/>
                </a:lnTo>
                <a:lnTo>
                  <a:pt x="176411" y="1579721"/>
                </a:lnTo>
                <a:close/>
                <a:moveTo>
                  <a:pt x="175935" y="1598390"/>
                </a:moveTo>
                <a:cubicBezTo>
                  <a:pt x="175878" y="1599276"/>
                  <a:pt x="175878" y="1600172"/>
                  <a:pt x="175935" y="1601057"/>
                </a:cubicBezTo>
                <a:cubicBezTo>
                  <a:pt x="175878" y="1600105"/>
                  <a:pt x="175878" y="1599152"/>
                  <a:pt x="175935" y="1598200"/>
                </a:cubicBezTo>
                <a:close/>
                <a:moveTo>
                  <a:pt x="174982" y="1582483"/>
                </a:moveTo>
                <a:lnTo>
                  <a:pt x="173839" y="1585055"/>
                </a:lnTo>
                <a:lnTo>
                  <a:pt x="170506" y="1582864"/>
                </a:lnTo>
                <a:lnTo>
                  <a:pt x="171077" y="1580769"/>
                </a:lnTo>
                <a:cubicBezTo>
                  <a:pt x="172030" y="1581436"/>
                  <a:pt x="172982" y="1582007"/>
                  <a:pt x="174602" y="1582579"/>
                </a:cubicBezTo>
                <a:close/>
                <a:moveTo>
                  <a:pt x="189270" y="1570291"/>
                </a:moveTo>
                <a:lnTo>
                  <a:pt x="187651" y="1570291"/>
                </a:lnTo>
                <a:lnTo>
                  <a:pt x="189270" y="1568482"/>
                </a:lnTo>
                <a:close/>
                <a:moveTo>
                  <a:pt x="189270" y="1573244"/>
                </a:moveTo>
                <a:lnTo>
                  <a:pt x="189270" y="1573244"/>
                </a:lnTo>
                <a:cubicBezTo>
                  <a:pt x="187870" y="1574549"/>
                  <a:pt x="186565" y="1575950"/>
                  <a:pt x="185365" y="1577435"/>
                </a:cubicBezTo>
                <a:lnTo>
                  <a:pt x="182888" y="1576388"/>
                </a:lnTo>
                <a:lnTo>
                  <a:pt x="185555" y="1572387"/>
                </a:lnTo>
                <a:close/>
                <a:moveTo>
                  <a:pt x="184507" y="1569244"/>
                </a:moveTo>
                <a:cubicBezTo>
                  <a:pt x="181736" y="1568777"/>
                  <a:pt x="178935" y="1568463"/>
                  <a:pt x="176125" y="1568291"/>
                </a:cubicBezTo>
                <a:lnTo>
                  <a:pt x="176697" y="1567244"/>
                </a:lnTo>
                <a:cubicBezTo>
                  <a:pt x="180145" y="1566767"/>
                  <a:pt x="183631" y="1566767"/>
                  <a:pt x="187079" y="1567244"/>
                </a:cubicBezTo>
                <a:close/>
                <a:moveTo>
                  <a:pt x="181745" y="1572197"/>
                </a:moveTo>
                <a:cubicBezTo>
                  <a:pt x="180869" y="1573168"/>
                  <a:pt x="180040" y="1574187"/>
                  <a:pt x="179269" y="1575245"/>
                </a:cubicBezTo>
                <a:cubicBezTo>
                  <a:pt x="177392" y="1574568"/>
                  <a:pt x="175487" y="1573997"/>
                  <a:pt x="173554" y="1573530"/>
                </a:cubicBezTo>
                <a:cubicBezTo>
                  <a:pt x="173554" y="1573054"/>
                  <a:pt x="174030" y="1572482"/>
                  <a:pt x="174316" y="1571911"/>
                </a:cubicBezTo>
                <a:cubicBezTo>
                  <a:pt x="176535" y="1571911"/>
                  <a:pt x="178888" y="1571911"/>
                  <a:pt x="181364" y="1571911"/>
                </a:cubicBezTo>
                <a:close/>
                <a:moveTo>
                  <a:pt x="177173" y="1590008"/>
                </a:moveTo>
                <a:lnTo>
                  <a:pt x="178030" y="1590580"/>
                </a:lnTo>
                <a:cubicBezTo>
                  <a:pt x="177345" y="1592447"/>
                  <a:pt x="176773" y="1594361"/>
                  <a:pt x="176316" y="1596295"/>
                </a:cubicBezTo>
                <a:lnTo>
                  <a:pt x="176316" y="1596295"/>
                </a:lnTo>
                <a:cubicBezTo>
                  <a:pt x="176316" y="1594218"/>
                  <a:pt x="176478" y="1592151"/>
                  <a:pt x="176792" y="1590104"/>
                </a:cubicBezTo>
                <a:close/>
                <a:moveTo>
                  <a:pt x="177745" y="1587913"/>
                </a:moveTo>
                <a:lnTo>
                  <a:pt x="178888" y="1584579"/>
                </a:lnTo>
                <a:lnTo>
                  <a:pt x="180316" y="1585341"/>
                </a:lnTo>
                <a:cubicBezTo>
                  <a:pt x="179745" y="1586484"/>
                  <a:pt x="179269" y="1587532"/>
                  <a:pt x="178792" y="1588675"/>
                </a:cubicBezTo>
                <a:close/>
                <a:moveTo>
                  <a:pt x="180126" y="1581817"/>
                </a:moveTo>
                <a:cubicBezTo>
                  <a:pt x="180516" y="1580902"/>
                  <a:pt x="180955" y="1580007"/>
                  <a:pt x="181460" y="1579150"/>
                </a:cubicBezTo>
                <a:lnTo>
                  <a:pt x="183555" y="1580007"/>
                </a:lnTo>
                <a:cubicBezTo>
                  <a:pt x="182898" y="1580922"/>
                  <a:pt x="182288" y="1581874"/>
                  <a:pt x="181745" y="1582864"/>
                </a:cubicBezTo>
                <a:close/>
                <a:moveTo>
                  <a:pt x="183079" y="1594295"/>
                </a:moveTo>
                <a:lnTo>
                  <a:pt x="183936" y="1594961"/>
                </a:lnTo>
                <a:cubicBezTo>
                  <a:pt x="182983" y="1596390"/>
                  <a:pt x="181936" y="1597723"/>
                  <a:pt x="180888" y="1599057"/>
                </a:cubicBezTo>
                <a:cubicBezTo>
                  <a:pt x="181269" y="1597533"/>
                  <a:pt x="182507" y="1596009"/>
                  <a:pt x="182507" y="1594390"/>
                </a:cubicBezTo>
                <a:close/>
                <a:moveTo>
                  <a:pt x="183650" y="1592771"/>
                </a:moveTo>
                <a:cubicBezTo>
                  <a:pt x="184317" y="1591437"/>
                  <a:pt x="184888" y="1590008"/>
                  <a:pt x="185460" y="1588580"/>
                </a:cubicBezTo>
                <a:lnTo>
                  <a:pt x="187460" y="1589913"/>
                </a:lnTo>
                <a:lnTo>
                  <a:pt x="184793" y="1593818"/>
                </a:lnTo>
                <a:close/>
                <a:moveTo>
                  <a:pt x="186603" y="1586198"/>
                </a:moveTo>
                <a:cubicBezTo>
                  <a:pt x="187174" y="1584846"/>
                  <a:pt x="187841" y="1583541"/>
                  <a:pt x="188603" y="1582293"/>
                </a:cubicBezTo>
                <a:lnTo>
                  <a:pt x="189270" y="1582293"/>
                </a:lnTo>
                <a:lnTo>
                  <a:pt x="189270" y="1587246"/>
                </a:lnTo>
                <a:lnTo>
                  <a:pt x="189270" y="1587246"/>
                </a:lnTo>
                <a:close/>
                <a:moveTo>
                  <a:pt x="189270" y="1630108"/>
                </a:moveTo>
                <a:cubicBezTo>
                  <a:pt x="186822" y="1631290"/>
                  <a:pt x="184498" y="1632690"/>
                  <a:pt x="182317" y="1634299"/>
                </a:cubicBezTo>
                <a:cubicBezTo>
                  <a:pt x="184317" y="1631880"/>
                  <a:pt x="186660" y="1629766"/>
                  <a:pt x="189270" y="1628013"/>
                </a:cubicBezTo>
                <a:close/>
                <a:moveTo>
                  <a:pt x="189270" y="1637919"/>
                </a:moveTo>
                <a:lnTo>
                  <a:pt x="189270" y="1638586"/>
                </a:lnTo>
                <a:lnTo>
                  <a:pt x="187937" y="1639253"/>
                </a:lnTo>
                <a:cubicBezTo>
                  <a:pt x="188270" y="1638853"/>
                  <a:pt x="188594" y="1638443"/>
                  <a:pt x="188889" y="1638014"/>
                </a:cubicBezTo>
                <a:close/>
                <a:moveTo>
                  <a:pt x="187174" y="1561719"/>
                </a:moveTo>
                <a:lnTo>
                  <a:pt x="189270" y="1559719"/>
                </a:lnTo>
                <a:lnTo>
                  <a:pt x="189270" y="1560671"/>
                </a:lnTo>
                <a:cubicBezTo>
                  <a:pt x="188384" y="1561157"/>
                  <a:pt x="187555" y="1561729"/>
                  <a:pt x="186794" y="1562386"/>
                </a:cubicBezTo>
                <a:close/>
                <a:moveTo>
                  <a:pt x="181745" y="1560576"/>
                </a:moveTo>
                <a:cubicBezTo>
                  <a:pt x="184079" y="1557747"/>
                  <a:pt x="186593" y="1555080"/>
                  <a:pt x="189270" y="1552575"/>
                </a:cubicBezTo>
                <a:lnTo>
                  <a:pt x="189270" y="1554289"/>
                </a:lnTo>
                <a:cubicBezTo>
                  <a:pt x="186517" y="1556328"/>
                  <a:pt x="183869" y="1558519"/>
                  <a:pt x="181364" y="1560862"/>
                </a:cubicBezTo>
                <a:close/>
                <a:moveTo>
                  <a:pt x="175745" y="1559528"/>
                </a:moveTo>
                <a:cubicBezTo>
                  <a:pt x="179964" y="1554261"/>
                  <a:pt x="184479" y="1549241"/>
                  <a:pt x="189270" y="1544479"/>
                </a:cubicBezTo>
                <a:lnTo>
                  <a:pt x="189270" y="1547146"/>
                </a:lnTo>
                <a:cubicBezTo>
                  <a:pt x="184327" y="1551013"/>
                  <a:pt x="179678" y="1555252"/>
                  <a:pt x="175363" y="1559814"/>
                </a:cubicBezTo>
                <a:close/>
                <a:moveTo>
                  <a:pt x="176602" y="1567053"/>
                </a:moveTo>
                <a:lnTo>
                  <a:pt x="175459" y="1568006"/>
                </a:lnTo>
                <a:lnTo>
                  <a:pt x="172982" y="1568006"/>
                </a:lnTo>
                <a:lnTo>
                  <a:pt x="171554" y="1568006"/>
                </a:lnTo>
                <a:cubicBezTo>
                  <a:pt x="173087" y="1567653"/>
                  <a:pt x="174649" y="1567434"/>
                  <a:pt x="176221" y="1567339"/>
                </a:cubicBezTo>
                <a:close/>
                <a:moveTo>
                  <a:pt x="172030" y="1571815"/>
                </a:moveTo>
                <a:cubicBezTo>
                  <a:pt x="171754" y="1572149"/>
                  <a:pt x="171496" y="1572501"/>
                  <a:pt x="171268" y="1572863"/>
                </a:cubicBezTo>
                <a:lnTo>
                  <a:pt x="166981" y="1572101"/>
                </a:lnTo>
                <a:close/>
                <a:moveTo>
                  <a:pt x="172982" y="1587246"/>
                </a:moveTo>
                <a:cubicBezTo>
                  <a:pt x="172982" y="1588675"/>
                  <a:pt x="172030" y="1590199"/>
                  <a:pt x="171649" y="1591723"/>
                </a:cubicBezTo>
                <a:cubicBezTo>
                  <a:pt x="170887" y="1591151"/>
                  <a:pt x="170220" y="1590485"/>
                  <a:pt x="169458" y="1590008"/>
                </a:cubicBezTo>
                <a:cubicBezTo>
                  <a:pt x="169553" y="1588570"/>
                  <a:pt x="169744" y="1587141"/>
                  <a:pt x="170029" y="1585722"/>
                </a:cubicBezTo>
                <a:close/>
                <a:moveTo>
                  <a:pt x="171077" y="1594295"/>
                </a:moveTo>
                <a:cubicBezTo>
                  <a:pt x="171077" y="1596009"/>
                  <a:pt x="170411" y="1597914"/>
                  <a:pt x="170125" y="1599819"/>
                </a:cubicBezTo>
                <a:cubicBezTo>
                  <a:pt x="169906" y="1599447"/>
                  <a:pt x="169648" y="1599095"/>
                  <a:pt x="169363" y="1598771"/>
                </a:cubicBezTo>
                <a:cubicBezTo>
                  <a:pt x="169363" y="1596866"/>
                  <a:pt x="169363" y="1594961"/>
                  <a:pt x="169363" y="1592961"/>
                </a:cubicBezTo>
                <a:close/>
                <a:moveTo>
                  <a:pt x="169934" y="1602105"/>
                </a:moveTo>
                <a:cubicBezTo>
                  <a:pt x="169934" y="1602867"/>
                  <a:pt x="169934" y="1603724"/>
                  <a:pt x="169934" y="1604486"/>
                </a:cubicBezTo>
                <a:cubicBezTo>
                  <a:pt x="169886" y="1603562"/>
                  <a:pt x="169886" y="1602648"/>
                  <a:pt x="169934" y="1601724"/>
                </a:cubicBezTo>
                <a:close/>
                <a:moveTo>
                  <a:pt x="168982" y="1661446"/>
                </a:moveTo>
                <a:lnTo>
                  <a:pt x="176506" y="1659636"/>
                </a:lnTo>
                <a:cubicBezTo>
                  <a:pt x="176488" y="1662055"/>
                  <a:pt x="176326" y="1664475"/>
                  <a:pt x="176030" y="1666875"/>
                </a:cubicBezTo>
                <a:cubicBezTo>
                  <a:pt x="172982" y="1665161"/>
                  <a:pt x="170887" y="1663351"/>
                  <a:pt x="168601" y="1661731"/>
                </a:cubicBezTo>
                <a:close/>
                <a:moveTo>
                  <a:pt x="175363" y="1638205"/>
                </a:moveTo>
                <a:cubicBezTo>
                  <a:pt x="178564" y="1631928"/>
                  <a:pt x="183355" y="1626603"/>
                  <a:pt x="189270" y="1622774"/>
                </a:cubicBezTo>
                <a:lnTo>
                  <a:pt x="189270" y="1625156"/>
                </a:lnTo>
                <a:cubicBezTo>
                  <a:pt x="183612" y="1628575"/>
                  <a:pt x="178745" y="1633147"/>
                  <a:pt x="174982" y="1638586"/>
                </a:cubicBezTo>
                <a:close/>
                <a:moveTo>
                  <a:pt x="184031" y="1661827"/>
                </a:moveTo>
                <a:cubicBezTo>
                  <a:pt x="184345" y="1665913"/>
                  <a:pt x="184060" y="1670018"/>
                  <a:pt x="183174" y="1674019"/>
                </a:cubicBezTo>
                <a:lnTo>
                  <a:pt x="181555" y="1676972"/>
                </a:lnTo>
                <a:lnTo>
                  <a:pt x="181555" y="1676972"/>
                </a:lnTo>
                <a:cubicBezTo>
                  <a:pt x="182964" y="1672142"/>
                  <a:pt x="183669" y="1667142"/>
                  <a:pt x="183650" y="1662113"/>
                </a:cubicBezTo>
                <a:close/>
                <a:moveTo>
                  <a:pt x="188603" y="1658017"/>
                </a:moveTo>
                <a:lnTo>
                  <a:pt x="189270" y="1658017"/>
                </a:lnTo>
                <a:lnTo>
                  <a:pt x="189270" y="1658683"/>
                </a:lnTo>
                <a:close/>
                <a:moveTo>
                  <a:pt x="267375" y="1457611"/>
                </a:moveTo>
                <a:cubicBezTo>
                  <a:pt x="266422" y="1465888"/>
                  <a:pt x="266099" y="1474232"/>
                  <a:pt x="266422" y="1482566"/>
                </a:cubicBezTo>
                <a:lnTo>
                  <a:pt x="266422" y="1550480"/>
                </a:lnTo>
                <a:lnTo>
                  <a:pt x="249658" y="1550480"/>
                </a:lnTo>
                <a:lnTo>
                  <a:pt x="249658" y="1482566"/>
                </a:lnTo>
                <a:cubicBezTo>
                  <a:pt x="250001" y="1474232"/>
                  <a:pt x="249658" y="1465888"/>
                  <a:pt x="248611" y="1457611"/>
                </a:cubicBezTo>
                <a:cubicBezTo>
                  <a:pt x="245944" y="1433417"/>
                  <a:pt x="256993" y="1429798"/>
                  <a:pt x="258136" y="1417701"/>
                </a:cubicBezTo>
                <a:cubicBezTo>
                  <a:pt x="258707" y="1429798"/>
                  <a:pt x="270328" y="1430560"/>
                  <a:pt x="267375" y="1457611"/>
                </a:cubicBezTo>
                <a:close/>
                <a:moveTo>
                  <a:pt x="202319" y="1550480"/>
                </a:moveTo>
                <a:cubicBezTo>
                  <a:pt x="206472" y="1548498"/>
                  <a:pt x="210815" y="1546936"/>
                  <a:pt x="215273" y="1545812"/>
                </a:cubicBezTo>
                <a:lnTo>
                  <a:pt x="215273" y="1550480"/>
                </a:lnTo>
                <a:close/>
                <a:moveTo>
                  <a:pt x="198509" y="1548574"/>
                </a:moveTo>
                <a:lnTo>
                  <a:pt x="198509" y="1544955"/>
                </a:lnTo>
                <a:cubicBezTo>
                  <a:pt x="203710" y="1541374"/>
                  <a:pt x="209339" y="1538459"/>
                  <a:pt x="215273" y="1536287"/>
                </a:cubicBezTo>
                <a:lnTo>
                  <a:pt x="215273" y="1544288"/>
                </a:lnTo>
                <a:cubicBezTo>
                  <a:pt x="209425" y="1544374"/>
                  <a:pt x="203681" y="1545850"/>
                  <a:pt x="198509" y="1548574"/>
                </a:cubicBezTo>
                <a:close/>
                <a:moveTo>
                  <a:pt x="198509" y="1540955"/>
                </a:moveTo>
                <a:lnTo>
                  <a:pt x="198509" y="1536192"/>
                </a:lnTo>
                <a:cubicBezTo>
                  <a:pt x="203777" y="1531991"/>
                  <a:pt x="209387" y="1528229"/>
                  <a:pt x="215273" y="1524953"/>
                </a:cubicBezTo>
                <a:lnTo>
                  <a:pt x="215273" y="1535239"/>
                </a:lnTo>
                <a:cubicBezTo>
                  <a:pt x="209377" y="1536078"/>
                  <a:pt x="203691" y="1538021"/>
                  <a:pt x="198509" y="1540955"/>
                </a:cubicBezTo>
                <a:close/>
                <a:moveTo>
                  <a:pt x="215273" y="1524762"/>
                </a:moveTo>
                <a:cubicBezTo>
                  <a:pt x="209292" y="1526238"/>
                  <a:pt x="203615" y="1528753"/>
                  <a:pt x="198509" y="1532191"/>
                </a:cubicBezTo>
                <a:lnTo>
                  <a:pt x="198509" y="1522000"/>
                </a:lnTo>
                <a:cubicBezTo>
                  <a:pt x="203405" y="1516447"/>
                  <a:pt x="209044" y="1511608"/>
                  <a:pt x="215273" y="1507617"/>
                </a:cubicBezTo>
                <a:close/>
                <a:moveTo>
                  <a:pt x="188889" y="1539716"/>
                </a:moveTo>
                <a:cubicBezTo>
                  <a:pt x="182679" y="1545346"/>
                  <a:pt x="176859" y="1551394"/>
                  <a:pt x="171458" y="1557814"/>
                </a:cubicBezTo>
                <a:cubicBezTo>
                  <a:pt x="177364" y="1548956"/>
                  <a:pt x="183079" y="1540764"/>
                  <a:pt x="188889" y="1533430"/>
                </a:cubicBezTo>
                <a:close/>
                <a:moveTo>
                  <a:pt x="188889" y="1528667"/>
                </a:moveTo>
                <a:cubicBezTo>
                  <a:pt x="181155" y="1537583"/>
                  <a:pt x="173935" y="1546936"/>
                  <a:pt x="167267" y="1556671"/>
                </a:cubicBezTo>
                <a:cubicBezTo>
                  <a:pt x="173697" y="1545317"/>
                  <a:pt x="180926" y="1534430"/>
                  <a:pt x="188889" y="1524095"/>
                </a:cubicBezTo>
                <a:close/>
                <a:moveTo>
                  <a:pt x="188889" y="1519142"/>
                </a:moveTo>
                <a:cubicBezTo>
                  <a:pt x="179269" y="1530220"/>
                  <a:pt x="170725" y="1542174"/>
                  <a:pt x="163362" y="1554861"/>
                </a:cubicBezTo>
                <a:cubicBezTo>
                  <a:pt x="170096" y="1539088"/>
                  <a:pt x="178668" y="1524152"/>
                  <a:pt x="188889" y="1510379"/>
                </a:cubicBezTo>
                <a:close/>
                <a:moveTo>
                  <a:pt x="169363" y="1576292"/>
                </a:moveTo>
                <a:lnTo>
                  <a:pt x="168887" y="1577149"/>
                </a:lnTo>
                <a:cubicBezTo>
                  <a:pt x="167048" y="1576388"/>
                  <a:pt x="165172" y="1575711"/>
                  <a:pt x="163267" y="1575149"/>
                </a:cubicBezTo>
                <a:lnTo>
                  <a:pt x="163267" y="1575149"/>
                </a:lnTo>
                <a:cubicBezTo>
                  <a:pt x="165267" y="1574864"/>
                  <a:pt x="167362" y="1575245"/>
                  <a:pt x="169363" y="1575721"/>
                </a:cubicBezTo>
                <a:close/>
                <a:moveTo>
                  <a:pt x="167553" y="1580102"/>
                </a:moveTo>
                <a:lnTo>
                  <a:pt x="166981" y="1581722"/>
                </a:lnTo>
                <a:cubicBezTo>
                  <a:pt x="165286" y="1580740"/>
                  <a:pt x="163533" y="1579845"/>
                  <a:pt x="161743" y="1579055"/>
                </a:cubicBezTo>
                <a:lnTo>
                  <a:pt x="161743" y="1578293"/>
                </a:lnTo>
                <a:close/>
                <a:moveTo>
                  <a:pt x="165934" y="1585055"/>
                </a:moveTo>
                <a:cubicBezTo>
                  <a:pt x="165934" y="1586103"/>
                  <a:pt x="165457" y="1587056"/>
                  <a:pt x="165267" y="1588198"/>
                </a:cubicBezTo>
                <a:cubicBezTo>
                  <a:pt x="163667" y="1587151"/>
                  <a:pt x="162019" y="1586198"/>
                  <a:pt x="160314" y="1585341"/>
                </a:cubicBezTo>
                <a:cubicBezTo>
                  <a:pt x="160266" y="1584770"/>
                  <a:pt x="160266" y="1584198"/>
                  <a:pt x="160314" y="1583627"/>
                </a:cubicBezTo>
                <a:cubicBezTo>
                  <a:pt x="162209" y="1583731"/>
                  <a:pt x="164095" y="1584017"/>
                  <a:pt x="165934" y="1584484"/>
                </a:cubicBezTo>
                <a:close/>
                <a:moveTo>
                  <a:pt x="164791" y="1591247"/>
                </a:moveTo>
                <a:lnTo>
                  <a:pt x="164791" y="1594771"/>
                </a:lnTo>
                <a:cubicBezTo>
                  <a:pt x="163391" y="1593399"/>
                  <a:pt x="161895" y="1592123"/>
                  <a:pt x="160314" y="1590961"/>
                </a:cubicBezTo>
                <a:cubicBezTo>
                  <a:pt x="160219" y="1590237"/>
                  <a:pt x="160219" y="1589494"/>
                  <a:pt x="160314" y="1588770"/>
                </a:cubicBezTo>
                <a:cubicBezTo>
                  <a:pt x="161857" y="1589380"/>
                  <a:pt x="163362" y="1590113"/>
                  <a:pt x="164791" y="1590961"/>
                </a:cubicBezTo>
                <a:close/>
                <a:moveTo>
                  <a:pt x="160504" y="1633538"/>
                </a:moveTo>
                <a:lnTo>
                  <a:pt x="159362" y="1636300"/>
                </a:lnTo>
                <a:lnTo>
                  <a:pt x="159362" y="1634871"/>
                </a:lnTo>
                <a:close/>
                <a:moveTo>
                  <a:pt x="160504" y="1668304"/>
                </a:moveTo>
                <a:lnTo>
                  <a:pt x="161552" y="1668780"/>
                </a:lnTo>
                <a:lnTo>
                  <a:pt x="161552" y="1668780"/>
                </a:lnTo>
                <a:lnTo>
                  <a:pt x="161552" y="1668780"/>
                </a:lnTo>
                <a:cubicBezTo>
                  <a:pt x="165838" y="1671161"/>
                  <a:pt x="170125" y="1673923"/>
                  <a:pt x="174697" y="1676781"/>
                </a:cubicBezTo>
                <a:lnTo>
                  <a:pt x="174697" y="1676686"/>
                </a:lnTo>
                <a:lnTo>
                  <a:pt x="172982" y="1676686"/>
                </a:lnTo>
                <a:lnTo>
                  <a:pt x="168220" y="1676686"/>
                </a:lnTo>
                <a:cubicBezTo>
                  <a:pt x="166696" y="1675257"/>
                  <a:pt x="165077" y="1673923"/>
                  <a:pt x="163457" y="1672590"/>
                </a:cubicBezTo>
                <a:cubicBezTo>
                  <a:pt x="160838" y="1670428"/>
                  <a:pt x="157999" y="1668542"/>
                  <a:pt x="154980" y="1666970"/>
                </a:cubicBezTo>
                <a:lnTo>
                  <a:pt x="157075" y="1665637"/>
                </a:lnTo>
                <a:close/>
                <a:moveTo>
                  <a:pt x="147455" y="1677829"/>
                </a:moveTo>
                <a:lnTo>
                  <a:pt x="146503" y="1677162"/>
                </a:lnTo>
                <a:lnTo>
                  <a:pt x="146503" y="1677162"/>
                </a:lnTo>
                <a:cubicBezTo>
                  <a:pt x="149817" y="1678362"/>
                  <a:pt x="153008" y="1679896"/>
                  <a:pt x="156028" y="1681734"/>
                </a:cubicBezTo>
                <a:lnTo>
                  <a:pt x="154408" y="1682401"/>
                </a:lnTo>
                <a:cubicBezTo>
                  <a:pt x="152075" y="1680362"/>
                  <a:pt x="149627" y="1678457"/>
                  <a:pt x="147074" y="1676686"/>
                </a:cubicBezTo>
                <a:close/>
                <a:moveTo>
                  <a:pt x="149741" y="1684877"/>
                </a:moveTo>
                <a:lnTo>
                  <a:pt x="148598" y="1685639"/>
                </a:lnTo>
                <a:lnTo>
                  <a:pt x="143931" y="1683163"/>
                </a:lnTo>
                <a:lnTo>
                  <a:pt x="142597" y="1683163"/>
                </a:lnTo>
                <a:lnTo>
                  <a:pt x="143074" y="1682306"/>
                </a:lnTo>
                <a:cubicBezTo>
                  <a:pt x="145207" y="1682753"/>
                  <a:pt x="147312" y="1683353"/>
                  <a:pt x="149360" y="1684115"/>
                </a:cubicBezTo>
                <a:close/>
                <a:moveTo>
                  <a:pt x="148884" y="1635252"/>
                </a:moveTo>
                <a:cubicBezTo>
                  <a:pt x="148884" y="1635919"/>
                  <a:pt x="148408" y="1636586"/>
                  <a:pt x="148122" y="1637348"/>
                </a:cubicBezTo>
                <a:cubicBezTo>
                  <a:pt x="147284" y="1633471"/>
                  <a:pt x="146893" y="1629508"/>
                  <a:pt x="146979" y="1625537"/>
                </a:cubicBezTo>
                <a:cubicBezTo>
                  <a:pt x="147636" y="1626460"/>
                  <a:pt x="148360" y="1627318"/>
                  <a:pt x="149170" y="1628108"/>
                </a:cubicBezTo>
                <a:cubicBezTo>
                  <a:pt x="148751" y="1630213"/>
                  <a:pt x="148532" y="1632347"/>
                  <a:pt x="148503" y="1634490"/>
                </a:cubicBezTo>
                <a:close/>
                <a:moveTo>
                  <a:pt x="148884" y="1638110"/>
                </a:moveTo>
                <a:cubicBezTo>
                  <a:pt x="148884" y="1639443"/>
                  <a:pt x="148884" y="1640777"/>
                  <a:pt x="149551" y="1642110"/>
                </a:cubicBezTo>
                <a:lnTo>
                  <a:pt x="149551" y="1642777"/>
                </a:lnTo>
                <a:cubicBezTo>
                  <a:pt x="149551" y="1642015"/>
                  <a:pt x="149074" y="1641253"/>
                  <a:pt x="148789" y="1640396"/>
                </a:cubicBezTo>
                <a:cubicBezTo>
                  <a:pt x="148741" y="1639376"/>
                  <a:pt x="148770" y="1638357"/>
                  <a:pt x="148884" y="1637348"/>
                </a:cubicBezTo>
                <a:close/>
                <a:moveTo>
                  <a:pt x="150027" y="1672685"/>
                </a:moveTo>
                <a:lnTo>
                  <a:pt x="151265" y="1671638"/>
                </a:lnTo>
                <a:cubicBezTo>
                  <a:pt x="153742" y="1672657"/>
                  <a:pt x="156123" y="1673866"/>
                  <a:pt x="158409" y="1675257"/>
                </a:cubicBezTo>
                <a:lnTo>
                  <a:pt x="164219" y="1678972"/>
                </a:lnTo>
                <a:lnTo>
                  <a:pt x="161266" y="1679639"/>
                </a:lnTo>
                <a:cubicBezTo>
                  <a:pt x="157809" y="1676667"/>
                  <a:pt x="154046" y="1674076"/>
                  <a:pt x="150027" y="1671923"/>
                </a:cubicBezTo>
                <a:close/>
                <a:moveTo>
                  <a:pt x="150884" y="1647254"/>
                </a:moveTo>
                <a:lnTo>
                  <a:pt x="150884" y="1647254"/>
                </a:lnTo>
                <a:cubicBezTo>
                  <a:pt x="150998" y="1647777"/>
                  <a:pt x="151161" y="1648282"/>
                  <a:pt x="151361" y="1648778"/>
                </a:cubicBezTo>
                <a:close/>
                <a:moveTo>
                  <a:pt x="152504" y="1631442"/>
                </a:moveTo>
                <a:lnTo>
                  <a:pt x="154123" y="1632490"/>
                </a:lnTo>
                <a:cubicBezTo>
                  <a:pt x="154123" y="1633442"/>
                  <a:pt x="153265" y="1634299"/>
                  <a:pt x="152789" y="1635252"/>
                </a:cubicBezTo>
                <a:close/>
                <a:moveTo>
                  <a:pt x="154885" y="1640967"/>
                </a:moveTo>
                <a:lnTo>
                  <a:pt x="154885" y="1640491"/>
                </a:lnTo>
                <a:lnTo>
                  <a:pt x="154885" y="1644587"/>
                </a:lnTo>
                <a:cubicBezTo>
                  <a:pt x="154885" y="1642681"/>
                  <a:pt x="154885" y="1641443"/>
                  <a:pt x="154885" y="1640205"/>
                </a:cubicBezTo>
                <a:close/>
                <a:moveTo>
                  <a:pt x="151361" y="1597914"/>
                </a:moveTo>
                <a:cubicBezTo>
                  <a:pt x="153427" y="1599019"/>
                  <a:pt x="155370" y="1600324"/>
                  <a:pt x="157171" y="1601819"/>
                </a:cubicBezTo>
                <a:cubicBezTo>
                  <a:pt x="157647" y="1605344"/>
                  <a:pt x="158409" y="1608963"/>
                  <a:pt x="159076" y="1612582"/>
                </a:cubicBezTo>
                <a:cubicBezTo>
                  <a:pt x="155656" y="1607906"/>
                  <a:pt x="153047" y="1602696"/>
                  <a:pt x="151361" y="1597152"/>
                </a:cubicBezTo>
                <a:close/>
                <a:moveTo>
                  <a:pt x="152218" y="1618107"/>
                </a:moveTo>
                <a:cubicBezTo>
                  <a:pt x="150808" y="1617536"/>
                  <a:pt x="149494" y="1616764"/>
                  <a:pt x="148312" y="1615821"/>
                </a:cubicBezTo>
                <a:cubicBezTo>
                  <a:pt x="148512" y="1615192"/>
                  <a:pt x="148760" y="1614592"/>
                  <a:pt x="149074" y="1614011"/>
                </a:cubicBezTo>
                <a:cubicBezTo>
                  <a:pt x="150370" y="1615049"/>
                  <a:pt x="151579" y="1616202"/>
                  <a:pt x="152694" y="1617440"/>
                </a:cubicBezTo>
                <a:close/>
                <a:moveTo>
                  <a:pt x="147646" y="1615249"/>
                </a:moveTo>
                <a:cubicBezTo>
                  <a:pt x="146312" y="1614126"/>
                  <a:pt x="145179" y="1612764"/>
                  <a:pt x="144312" y="1611249"/>
                </a:cubicBezTo>
                <a:cubicBezTo>
                  <a:pt x="145912" y="1611868"/>
                  <a:pt x="147417" y="1612706"/>
                  <a:pt x="148789" y="1613726"/>
                </a:cubicBezTo>
                <a:cubicBezTo>
                  <a:pt x="148389" y="1613945"/>
                  <a:pt x="148008" y="1614202"/>
                  <a:pt x="147646" y="1614488"/>
                </a:cubicBezTo>
                <a:close/>
                <a:moveTo>
                  <a:pt x="147074" y="1645444"/>
                </a:moveTo>
                <a:cubicBezTo>
                  <a:pt x="147074" y="1646015"/>
                  <a:pt x="147074" y="1646587"/>
                  <a:pt x="147074" y="1647158"/>
                </a:cubicBezTo>
                <a:lnTo>
                  <a:pt x="147074" y="1647158"/>
                </a:lnTo>
                <a:cubicBezTo>
                  <a:pt x="145646" y="1644206"/>
                  <a:pt x="144217" y="1641062"/>
                  <a:pt x="142883" y="1637633"/>
                </a:cubicBezTo>
                <a:cubicBezTo>
                  <a:pt x="143540" y="1636766"/>
                  <a:pt x="144121" y="1635843"/>
                  <a:pt x="144598" y="1634871"/>
                </a:cubicBezTo>
                <a:cubicBezTo>
                  <a:pt x="145141" y="1638205"/>
                  <a:pt x="145969" y="1641491"/>
                  <a:pt x="147074" y="1644682"/>
                </a:cubicBezTo>
                <a:close/>
                <a:moveTo>
                  <a:pt x="145169" y="1650302"/>
                </a:moveTo>
                <a:lnTo>
                  <a:pt x="144312" y="1650302"/>
                </a:lnTo>
                <a:cubicBezTo>
                  <a:pt x="143836" y="1649635"/>
                  <a:pt x="143264" y="1648968"/>
                  <a:pt x="142788" y="1648206"/>
                </a:cubicBezTo>
                <a:cubicBezTo>
                  <a:pt x="142531" y="1646730"/>
                  <a:pt x="142369" y="1645234"/>
                  <a:pt x="142312" y="1643729"/>
                </a:cubicBezTo>
                <a:cubicBezTo>
                  <a:pt x="143169" y="1645348"/>
                  <a:pt x="144407" y="1647444"/>
                  <a:pt x="145169" y="1649539"/>
                </a:cubicBezTo>
                <a:close/>
                <a:moveTo>
                  <a:pt x="146407" y="1670018"/>
                </a:moveTo>
                <a:cubicBezTo>
                  <a:pt x="146379" y="1670304"/>
                  <a:pt x="146379" y="1670590"/>
                  <a:pt x="146407" y="1670876"/>
                </a:cubicBezTo>
                <a:lnTo>
                  <a:pt x="145169" y="1670399"/>
                </a:lnTo>
                <a:cubicBezTo>
                  <a:pt x="143512" y="1670399"/>
                  <a:pt x="141864" y="1670695"/>
                  <a:pt x="140312" y="1671256"/>
                </a:cubicBezTo>
                <a:cubicBezTo>
                  <a:pt x="140607" y="1670571"/>
                  <a:pt x="140864" y="1669875"/>
                  <a:pt x="141073" y="1669161"/>
                </a:cubicBezTo>
                <a:cubicBezTo>
                  <a:pt x="142845" y="1668961"/>
                  <a:pt x="144645" y="1668989"/>
                  <a:pt x="146407" y="1669256"/>
                </a:cubicBezTo>
                <a:close/>
                <a:moveTo>
                  <a:pt x="136882" y="1662970"/>
                </a:moveTo>
                <a:cubicBezTo>
                  <a:pt x="136882" y="1662494"/>
                  <a:pt x="136882" y="1662017"/>
                  <a:pt x="136882" y="1661636"/>
                </a:cubicBezTo>
                <a:lnTo>
                  <a:pt x="137740" y="1662494"/>
                </a:lnTo>
                <a:cubicBezTo>
                  <a:pt x="137445" y="1662665"/>
                  <a:pt x="137187" y="1662894"/>
                  <a:pt x="136978" y="1663160"/>
                </a:cubicBezTo>
                <a:close/>
                <a:moveTo>
                  <a:pt x="136882" y="1662970"/>
                </a:moveTo>
                <a:lnTo>
                  <a:pt x="136882" y="1662970"/>
                </a:lnTo>
                <a:lnTo>
                  <a:pt x="136882" y="1662970"/>
                </a:lnTo>
                <a:close/>
                <a:moveTo>
                  <a:pt x="137835" y="1658017"/>
                </a:moveTo>
                <a:cubicBezTo>
                  <a:pt x="137835" y="1657160"/>
                  <a:pt x="137835" y="1656302"/>
                  <a:pt x="138406" y="1655636"/>
                </a:cubicBezTo>
                <a:lnTo>
                  <a:pt x="139454" y="1655636"/>
                </a:lnTo>
                <a:lnTo>
                  <a:pt x="140121" y="1656588"/>
                </a:lnTo>
                <a:close/>
                <a:moveTo>
                  <a:pt x="137073" y="1653445"/>
                </a:moveTo>
                <a:cubicBezTo>
                  <a:pt x="137073" y="1652778"/>
                  <a:pt x="137073" y="1651826"/>
                  <a:pt x="137073" y="1651635"/>
                </a:cubicBezTo>
                <a:lnTo>
                  <a:pt x="137073" y="1651159"/>
                </a:lnTo>
                <a:lnTo>
                  <a:pt x="138787" y="1653635"/>
                </a:lnTo>
                <a:cubicBezTo>
                  <a:pt x="137549" y="1653731"/>
                  <a:pt x="137073" y="1653826"/>
                  <a:pt x="136882" y="1653064"/>
                </a:cubicBezTo>
                <a:close/>
                <a:moveTo>
                  <a:pt x="139549" y="1663732"/>
                </a:moveTo>
                <a:lnTo>
                  <a:pt x="139549" y="1664303"/>
                </a:lnTo>
                <a:lnTo>
                  <a:pt x="139549" y="1665541"/>
                </a:lnTo>
                <a:cubicBezTo>
                  <a:pt x="138035" y="1666227"/>
                  <a:pt x="136625" y="1667123"/>
                  <a:pt x="135358" y="1668208"/>
                </a:cubicBezTo>
                <a:cubicBezTo>
                  <a:pt x="135358" y="1666875"/>
                  <a:pt x="136025" y="1665541"/>
                  <a:pt x="136216" y="1664303"/>
                </a:cubicBezTo>
                <a:cubicBezTo>
                  <a:pt x="137283" y="1664056"/>
                  <a:pt x="138330" y="1663732"/>
                  <a:pt x="139359" y="1663351"/>
                </a:cubicBezTo>
                <a:close/>
                <a:moveTo>
                  <a:pt x="135549" y="1652683"/>
                </a:moveTo>
                <a:cubicBezTo>
                  <a:pt x="134901" y="1651245"/>
                  <a:pt x="134073" y="1649901"/>
                  <a:pt x="133072" y="1648682"/>
                </a:cubicBezTo>
                <a:lnTo>
                  <a:pt x="133739" y="1648111"/>
                </a:lnTo>
                <a:cubicBezTo>
                  <a:pt x="134806" y="1649301"/>
                  <a:pt x="135616" y="1650692"/>
                  <a:pt x="136121" y="1652206"/>
                </a:cubicBezTo>
                <a:close/>
                <a:moveTo>
                  <a:pt x="135073" y="1654302"/>
                </a:moveTo>
                <a:cubicBezTo>
                  <a:pt x="135035" y="1654588"/>
                  <a:pt x="135035" y="1654873"/>
                  <a:pt x="135073" y="1655159"/>
                </a:cubicBezTo>
                <a:cubicBezTo>
                  <a:pt x="134120" y="1654016"/>
                  <a:pt x="133168" y="1652778"/>
                  <a:pt x="132311" y="1651540"/>
                </a:cubicBezTo>
                <a:lnTo>
                  <a:pt x="132787" y="1651540"/>
                </a:lnTo>
                <a:cubicBezTo>
                  <a:pt x="133072" y="1652206"/>
                  <a:pt x="134025" y="1652969"/>
                  <a:pt x="134882" y="1653921"/>
                </a:cubicBezTo>
                <a:close/>
                <a:moveTo>
                  <a:pt x="135073" y="1668971"/>
                </a:moveTo>
                <a:lnTo>
                  <a:pt x="138121" y="1668971"/>
                </a:lnTo>
                <a:cubicBezTo>
                  <a:pt x="137645" y="1670114"/>
                  <a:pt x="137263" y="1671161"/>
                  <a:pt x="136882" y="1672304"/>
                </a:cubicBezTo>
                <a:lnTo>
                  <a:pt x="136882" y="1672304"/>
                </a:lnTo>
                <a:cubicBezTo>
                  <a:pt x="136130" y="1672066"/>
                  <a:pt x="135368" y="1671876"/>
                  <a:pt x="134596" y="1671733"/>
                </a:cubicBezTo>
                <a:cubicBezTo>
                  <a:pt x="134882" y="1670304"/>
                  <a:pt x="134882" y="1669447"/>
                  <a:pt x="134882" y="1668589"/>
                </a:cubicBezTo>
                <a:close/>
                <a:moveTo>
                  <a:pt x="138025" y="1675924"/>
                </a:moveTo>
                <a:lnTo>
                  <a:pt x="139835" y="1676495"/>
                </a:lnTo>
                <a:lnTo>
                  <a:pt x="137645" y="1677162"/>
                </a:lnTo>
                <a:cubicBezTo>
                  <a:pt x="137835" y="1676686"/>
                  <a:pt x="138025" y="1675924"/>
                  <a:pt x="138121" y="1675543"/>
                </a:cubicBezTo>
                <a:close/>
                <a:moveTo>
                  <a:pt x="139835" y="1652969"/>
                </a:moveTo>
                <a:lnTo>
                  <a:pt x="139264" y="1652397"/>
                </a:lnTo>
                <a:lnTo>
                  <a:pt x="139264" y="1651349"/>
                </a:lnTo>
                <a:lnTo>
                  <a:pt x="138692" y="1652111"/>
                </a:lnTo>
                <a:cubicBezTo>
                  <a:pt x="137225" y="1650378"/>
                  <a:pt x="135863" y="1648568"/>
                  <a:pt x="134596" y="1646682"/>
                </a:cubicBezTo>
                <a:lnTo>
                  <a:pt x="136882" y="1644587"/>
                </a:lnTo>
                <a:cubicBezTo>
                  <a:pt x="138025" y="1646968"/>
                  <a:pt x="139264" y="1649254"/>
                  <a:pt x="140597" y="1651635"/>
                </a:cubicBezTo>
                <a:lnTo>
                  <a:pt x="140597" y="1652111"/>
                </a:lnTo>
                <a:close/>
                <a:moveTo>
                  <a:pt x="140502" y="1645063"/>
                </a:moveTo>
                <a:lnTo>
                  <a:pt x="139073" y="1642681"/>
                </a:lnTo>
                <a:lnTo>
                  <a:pt x="140978" y="1640396"/>
                </a:lnTo>
                <a:lnTo>
                  <a:pt x="140978" y="1640396"/>
                </a:lnTo>
                <a:cubicBezTo>
                  <a:pt x="140759" y="1641815"/>
                  <a:pt x="140626" y="1643244"/>
                  <a:pt x="140597" y="1644682"/>
                </a:cubicBezTo>
                <a:close/>
                <a:moveTo>
                  <a:pt x="138216" y="1641062"/>
                </a:moveTo>
                <a:cubicBezTo>
                  <a:pt x="137330" y="1639357"/>
                  <a:pt x="136530" y="1637614"/>
                  <a:pt x="135835" y="1635823"/>
                </a:cubicBezTo>
                <a:cubicBezTo>
                  <a:pt x="136882" y="1634585"/>
                  <a:pt x="137740" y="1633442"/>
                  <a:pt x="138597" y="1632204"/>
                </a:cubicBezTo>
                <a:cubicBezTo>
                  <a:pt x="139054" y="1634461"/>
                  <a:pt x="139664" y="1636690"/>
                  <a:pt x="140407" y="1638872"/>
                </a:cubicBezTo>
                <a:close/>
                <a:moveTo>
                  <a:pt x="136311" y="1642777"/>
                </a:moveTo>
                <a:lnTo>
                  <a:pt x="133835" y="1644872"/>
                </a:lnTo>
                <a:cubicBezTo>
                  <a:pt x="132882" y="1643348"/>
                  <a:pt x="132120" y="1641824"/>
                  <a:pt x="131358" y="1640300"/>
                </a:cubicBezTo>
                <a:cubicBezTo>
                  <a:pt x="132406" y="1639348"/>
                  <a:pt x="133358" y="1638490"/>
                  <a:pt x="134215" y="1637538"/>
                </a:cubicBezTo>
                <a:cubicBezTo>
                  <a:pt x="134882" y="1638586"/>
                  <a:pt x="135644" y="1640586"/>
                  <a:pt x="136406" y="1642396"/>
                </a:cubicBezTo>
                <a:close/>
                <a:moveTo>
                  <a:pt x="130596" y="1638586"/>
                </a:moveTo>
                <a:cubicBezTo>
                  <a:pt x="130596" y="1638014"/>
                  <a:pt x="130120" y="1637443"/>
                  <a:pt x="129929" y="1636966"/>
                </a:cubicBezTo>
                <a:cubicBezTo>
                  <a:pt x="130405" y="1635062"/>
                  <a:pt x="130977" y="1633156"/>
                  <a:pt x="131548" y="1631061"/>
                </a:cubicBezTo>
                <a:cubicBezTo>
                  <a:pt x="131920" y="1630689"/>
                  <a:pt x="132234" y="1630271"/>
                  <a:pt x="132501" y="1629823"/>
                </a:cubicBezTo>
                <a:cubicBezTo>
                  <a:pt x="132634" y="1631832"/>
                  <a:pt x="133015" y="1633814"/>
                  <a:pt x="133644" y="1635728"/>
                </a:cubicBezTo>
                <a:close/>
                <a:moveTo>
                  <a:pt x="130596" y="1641157"/>
                </a:moveTo>
                <a:lnTo>
                  <a:pt x="131358" y="1642586"/>
                </a:lnTo>
                <a:lnTo>
                  <a:pt x="131358" y="1642586"/>
                </a:lnTo>
                <a:lnTo>
                  <a:pt x="129929" y="1642110"/>
                </a:lnTo>
                <a:cubicBezTo>
                  <a:pt x="130167" y="1641700"/>
                  <a:pt x="130329" y="1641243"/>
                  <a:pt x="130405" y="1640777"/>
                </a:cubicBezTo>
                <a:close/>
                <a:moveTo>
                  <a:pt x="129644" y="1639633"/>
                </a:moveTo>
                <a:lnTo>
                  <a:pt x="129644" y="1638586"/>
                </a:lnTo>
                <a:lnTo>
                  <a:pt x="129644" y="1638586"/>
                </a:lnTo>
                <a:close/>
                <a:moveTo>
                  <a:pt x="131644" y="1646777"/>
                </a:moveTo>
                <a:lnTo>
                  <a:pt x="131644" y="1646777"/>
                </a:lnTo>
                <a:cubicBezTo>
                  <a:pt x="131129" y="1646291"/>
                  <a:pt x="130510" y="1645930"/>
                  <a:pt x="129834" y="1645730"/>
                </a:cubicBezTo>
                <a:lnTo>
                  <a:pt x="128596" y="1645730"/>
                </a:lnTo>
                <a:lnTo>
                  <a:pt x="128596" y="1645253"/>
                </a:lnTo>
                <a:close/>
                <a:moveTo>
                  <a:pt x="129834" y="1651540"/>
                </a:moveTo>
                <a:lnTo>
                  <a:pt x="129834" y="1651540"/>
                </a:lnTo>
                <a:lnTo>
                  <a:pt x="129834" y="1651540"/>
                </a:lnTo>
                <a:close/>
                <a:moveTo>
                  <a:pt x="130501" y="1656207"/>
                </a:moveTo>
                <a:cubicBezTo>
                  <a:pt x="131739" y="1656969"/>
                  <a:pt x="132882" y="1657445"/>
                  <a:pt x="133930" y="1658017"/>
                </a:cubicBezTo>
                <a:cubicBezTo>
                  <a:pt x="133606" y="1658979"/>
                  <a:pt x="133358" y="1659969"/>
                  <a:pt x="133168" y="1660970"/>
                </a:cubicBezTo>
                <a:cubicBezTo>
                  <a:pt x="131577" y="1658903"/>
                  <a:pt x="129520" y="1657245"/>
                  <a:pt x="127167" y="1656112"/>
                </a:cubicBezTo>
                <a:lnTo>
                  <a:pt x="127167" y="1655540"/>
                </a:lnTo>
                <a:close/>
                <a:moveTo>
                  <a:pt x="133930" y="1675257"/>
                </a:moveTo>
                <a:lnTo>
                  <a:pt x="135549" y="1675257"/>
                </a:lnTo>
                <a:lnTo>
                  <a:pt x="136121" y="1675257"/>
                </a:lnTo>
                <a:lnTo>
                  <a:pt x="134978" y="1678400"/>
                </a:lnTo>
                <a:cubicBezTo>
                  <a:pt x="134244" y="1678791"/>
                  <a:pt x="133539" y="1679239"/>
                  <a:pt x="132882" y="1679734"/>
                </a:cubicBezTo>
                <a:cubicBezTo>
                  <a:pt x="132977" y="1677924"/>
                  <a:pt x="133358" y="1676686"/>
                  <a:pt x="133739" y="1674876"/>
                </a:cubicBezTo>
                <a:close/>
                <a:moveTo>
                  <a:pt x="136882" y="1680591"/>
                </a:moveTo>
                <a:lnTo>
                  <a:pt x="137454" y="1680591"/>
                </a:lnTo>
                <a:cubicBezTo>
                  <a:pt x="138368" y="1680496"/>
                  <a:pt x="139302" y="1680496"/>
                  <a:pt x="140216" y="1680591"/>
                </a:cubicBezTo>
                <a:lnTo>
                  <a:pt x="139359" y="1682306"/>
                </a:lnTo>
                <a:lnTo>
                  <a:pt x="135930" y="1683163"/>
                </a:lnTo>
                <a:cubicBezTo>
                  <a:pt x="136025" y="1682210"/>
                  <a:pt x="136406" y="1681258"/>
                  <a:pt x="136692" y="1680210"/>
                </a:cubicBezTo>
                <a:close/>
                <a:moveTo>
                  <a:pt x="139835" y="1687639"/>
                </a:moveTo>
                <a:cubicBezTo>
                  <a:pt x="141131" y="1688011"/>
                  <a:pt x="142397" y="1688459"/>
                  <a:pt x="143645" y="1688973"/>
                </a:cubicBezTo>
                <a:lnTo>
                  <a:pt x="143645" y="1688973"/>
                </a:lnTo>
                <a:lnTo>
                  <a:pt x="143074" y="1688973"/>
                </a:lnTo>
                <a:cubicBezTo>
                  <a:pt x="141940" y="1688744"/>
                  <a:pt x="140778" y="1688744"/>
                  <a:pt x="139645" y="1688973"/>
                </a:cubicBezTo>
                <a:close/>
                <a:moveTo>
                  <a:pt x="157552" y="1702784"/>
                </a:moveTo>
                <a:lnTo>
                  <a:pt x="161933" y="1705642"/>
                </a:lnTo>
                <a:lnTo>
                  <a:pt x="161933" y="1710023"/>
                </a:lnTo>
                <a:cubicBezTo>
                  <a:pt x="160600" y="1708595"/>
                  <a:pt x="159266" y="1707166"/>
                  <a:pt x="157933" y="1705928"/>
                </a:cubicBezTo>
                <a:cubicBezTo>
                  <a:pt x="153475" y="1701737"/>
                  <a:pt x="148589" y="1698041"/>
                  <a:pt x="143360" y="1694879"/>
                </a:cubicBezTo>
                <a:cubicBezTo>
                  <a:pt x="147836" y="1696879"/>
                  <a:pt x="152408" y="1699355"/>
                  <a:pt x="157361" y="1702403"/>
                </a:cubicBezTo>
                <a:close/>
                <a:moveTo>
                  <a:pt x="162886" y="1702118"/>
                </a:moveTo>
                <a:lnTo>
                  <a:pt x="159838" y="1699546"/>
                </a:lnTo>
                <a:cubicBezTo>
                  <a:pt x="155685" y="1696317"/>
                  <a:pt x="151294" y="1693421"/>
                  <a:pt x="146693" y="1690878"/>
                </a:cubicBezTo>
                <a:lnTo>
                  <a:pt x="146693" y="1690878"/>
                </a:lnTo>
                <a:cubicBezTo>
                  <a:pt x="149979" y="1692478"/>
                  <a:pt x="153161" y="1694298"/>
                  <a:pt x="156218" y="1696307"/>
                </a:cubicBezTo>
                <a:cubicBezTo>
                  <a:pt x="158695" y="1697927"/>
                  <a:pt x="161171" y="1699736"/>
                  <a:pt x="163648" y="1701451"/>
                </a:cubicBezTo>
                <a:close/>
                <a:moveTo>
                  <a:pt x="166029" y="1698403"/>
                </a:moveTo>
                <a:lnTo>
                  <a:pt x="162505" y="1695164"/>
                </a:lnTo>
                <a:cubicBezTo>
                  <a:pt x="159047" y="1692250"/>
                  <a:pt x="155380" y="1689573"/>
                  <a:pt x="151551" y="1687163"/>
                </a:cubicBezTo>
                <a:lnTo>
                  <a:pt x="152980" y="1686306"/>
                </a:lnTo>
                <a:lnTo>
                  <a:pt x="157266" y="1688687"/>
                </a:lnTo>
                <a:cubicBezTo>
                  <a:pt x="160600" y="1691164"/>
                  <a:pt x="164124" y="1693640"/>
                  <a:pt x="167839" y="1696212"/>
                </a:cubicBezTo>
                <a:close/>
                <a:moveTo>
                  <a:pt x="169839" y="1693926"/>
                </a:moveTo>
                <a:lnTo>
                  <a:pt x="163171" y="1687830"/>
                </a:lnTo>
                <a:cubicBezTo>
                  <a:pt x="161457" y="1686401"/>
                  <a:pt x="159742" y="1684973"/>
                  <a:pt x="157933" y="1683734"/>
                </a:cubicBezTo>
                <a:lnTo>
                  <a:pt x="159647" y="1683068"/>
                </a:lnTo>
                <a:cubicBezTo>
                  <a:pt x="163648" y="1685639"/>
                  <a:pt x="167648" y="1688497"/>
                  <a:pt x="171839" y="1691449"/>
                </a:cubicBezTo>
                <a:close/>
                <a:moveTo>
                  <a:pt x="164314" y="1681639"/>
                </a:moveTo>
                <a:lnTo>
                  <a:pt x="167744" y="1680877"/>
                </a:lnTo>
                <a:lnTo>
                  <a:pt x="175935" y="1686687"/>
                </a:lnTo>
                <a:lnTo>
                  <a:pt x="173173" y="1689926"/>
                </a:lnTo>
                <a:cubicBezTo>
                  <a:pt x="170334" y="1686858"/>
                  <a:pt x="167315" y="1683963"/>
                  <a:pt x="164124" y="1681258"/>
                </a:cubicBezTo>
                <a:close/>
                <a:moveTo>
                  <a:pt x="171554" y="1680401"/>
                </a:moveTo>
                <a:lnTo>
                  <a:pt x="174697" y="1680401"/>
                </a:lnTo>
                <a:lnTo>
                  <a:pt x="180507" y="1680401"/>
                </a:lnTo>
                <a:lnTo>
                  <a:pt x="181079" y="1680401"/>
                </a:lnTo>
                <a:lnTo>
                  <a:pt x="176792" y="1685544"/>
                </a:lnTo>
                <a:close/>
                <a:moveTo>
                  <a:pt x="232609" y="1418082"/>
                </a:moveTo>
                <a:cubicBezTo>
                  <a:pt x="233656" y="1430179"/>
                  <a:pt x="244896" y="1430941"/>
                  <a:pt x="242134" y="1457992"/>
                </a:cubicBezTo>
                <a:cubicBezTo>
                  <a:pt x="241105" y="1466269"/>
                  <a:pt x="240791" y="1474613"/>
                  <a:pt x="241181" y="1482947"/>
                </a:cubicBezTo>
                <a:lnTo>
                  <a:pt x="241181" y="1550861"/>
                </a:lnTo>
                <a:lnTo>
                  <a:pt x="224322" y="1550861"/>
                </a:lnTo>
                <a:lnTo>
                  <a:pt x="224322" y="1482947"/>
                </a:lnTo>
                <a:cubicBezTo>
                  <a:pt x="224579" y="1474613"/>
                  <a:pt x="224265" y="1466279"/>
                  <a:pt x="223370" y="1457992"/>
                </a:cubicBezTo>
                <a:cubicBezTo>
                  <a:pt x="220607" y="1433417"/>
                  <a:pt x="231466" y="1429798"/>
                  <a:pt x="232418" y="1417701"/>
                </a:cubicBezTo>
                <a:close/>
                <a:moveTo>
                  <a:pt x="206987" y="1418082"/>
                </a:moveTo>
                <a:cubicBezTo>
                  <a:pt x="208129" y="1430179"/>
                  <a:pt x="219369" y="1430941"/>
                  <a:pt x="216512" y="1457992"/>
                </a:cubicBezTo>
                <a:cubicBezTo>
                  <a:pt x="215397" y="1466259"/>
                  <a:pt x="215044" y="1474613"/>
                  <a:pt x="215464" y="1482947"/>
                </a:cubicBezTo>
                <a:lnTo>
                  <a:pt x="215464" y="1507046"/>
                </a:lnTo>
                <a:cubicBezTo>
                  <a:pt x="209206" y="1509970"/>
                  <a:pt x="203519" y="1513999"/>
                  <a:pt x="198700" y="1518952"/>
                </a:cubicBezTo>
                <a:lnTo>
                  <a:pt x="198700" y="1513237"/>
                </a:lnTo>
                <a:cubicBezTo>
                  <a:pt x="203586" y="1508141"/>
                  <a:pt x="209053" y="1503636"/>
                  <a:pt x="214987" y="1499806"/>
                </a:cubicBezTo>
                <a:cubicBezTo>
                  <a:pt x="209006" y="1501921"/>
                  <a:pt x="203481" y="1505160"/>
                  <a:pt x="198700" y="1509331"/>
                </a:cubicBezTo>
                <a:lnTo>
                  <a:pt x="198700" y="1499806"/>
                </a:lnTo>
                <a:cubicBezTo>
                  <a:pt x="200605" y="1498187"/>
                  <a:pt x="202510" y="1496663"/>
                  <a:pt x="204510" y="1495235"/>
                </a:cubicBezTo>
                <a:cubicBezTo>
                  <a:pt x="202510" y="1496054"/>
                  <a:pt x="200567" y="1497006"/>
                  <a:pt x="198700" y="1498092"/>
                </a:cubicBezTo>
                <a:lnTo>
                  <a:pt x="198700" y="1482281"/>
                </a:lnTo>
                <a:cubicBezTo>
                  <a:pt x="199043" y="1473946"/>
                  <a:pt x="198700" y="1465602"/>
                  <a:pt x="197652" y="1457325"/>
                </a:cubicBezTo>
                <a:cubicBezTo>
                  <a:pt x="194795" y="1433417"/>
                  <a:pt x="205844" y="1429798"/>
                  <a:pt x="206796" y="1417701"/>
                </a:cubicBezTo>
                <a:close/>
                <a:moveTo>
                  <a:pt x="189079" y="1498949"/>
                </a:moveTo>
                <a:lnTo>
                  <a:pt x="189079" y="1506188"/>
                </a:lnTo>
                <a:cubicBezTo>
                  <a:pt x="176459" y="1520419"/>
                  <a:pt x="166753" y="1536992"/>
                  <a:pt x="160504" y="1554956"/>
                </a:cubicBezTo>
                <a:cubicBezTo>
                  <a:pt x="166600" y="1536287"/>
                  <a:pt x="168029" y="1518761"/>
                  <a:pt x="188889" y="1498568"/>
                </a:cubicBezTo>
                <a:close/>
                <a:moveTo>
                  <a:pt x="159171" y="1577340"/>
                </a:moveTo>
                <a:lnTo>
                  <a:pt x="160314" y="1577340"/>
                </a:lnTo>
                <a:lnTo>
                  <a:pt x="160314" y="1577340"/>
                </a:lnTo>
                <a:lnTo>
                  <a:pt x="159266" y="1576864"/>
                </a:lnTo>
                <a:close/>
                <a:moveTo>
                  <a:pt x="157933" y="1583055"/>
                </a:moveTo>
                <a:lnTo>
                  <a:pt x="157933" y="1583912"/>
                </a:lnTo>
                <a:lnTo>
                  <a:pt x="155552" y="1582960"/>
                </a:lnTo>
                <a:close/>
                <a:moveTo>
                  <a:pt x="152408" y="1586008"/>
                </a:moveTo>
                <a:cubicBezTo>
                  <a:pt x="153932" y="1586008"/>
                  <a:pt x="155456" y="1586770"/>
                  <a:pt x="157075" y="1587246"/>
                </a:cubicBezTo>
                <a:cubicBezTo>
                  <a:pt x="157037" y="1587694"/>
                  <a:pt x="157037" y="1588132"/>
                  <a:pt x="157075" y="1588580"/>
                </a:cubicBezTo>
                <a:cubicBezTo>
                  <a:pt x="155561" y="1587694"/>
                  <a:pt x="153970" y="1586960"/>
                  <a:pt x="152313" y="1586389"/>
                </a:cubicBezTo>
                <a:close/>
                <a:moveTo>
                  <a:pt x="156695" y="1592961"/>
                </a:moveTo>
                <a:cubicBezTo>
                  <a:pt x="156695" y="1594295"/>
                  <a:pt x="156695" y="1595628"/>
                  <a:pt x="156695" y="1596962"/>
                </a:cubicBezTo>
                <a:cubicBezTo>
                  <a:pt x="154761" y="1595238"/>
                  <a:pt x="152618" y="1593761"/>
                  <a:pt x="150313" y="1592580"/>
                </a:cubicBezTo>
                <a:cubicBezTo>
                  <a:pt x="150313" y="1591913"/>
                  <a:pt x="150313" y="1591247"/>
                  <a:pt x="150313" y="1590580"/>
                </a:cubicBezTo>
                <a:cubicBezTo>
                  <a:pt x="152446" y="1591018"/>
                  <a:pt x="154523" y="1591685"/>
                  <a:pt x="156504" y="1592580"/>
                </a:cubicBezTo>
                <a:close/>
                <a:moveTo>
                  <a:pt x="147170" y="1596771"/>
                </a:moveTo>
                <a:lnTo>
                  <a:pt x="147170" y="1598581"/>
                </a:lnTo>
                <a:lnTo>
                  <a:pt x="146407" y="1598009"/>
                </a:lnTo>
                <a:cubicBezTo>
                  <a:pt x="146798" y="1597514"/>
                  <a:pt x="147122" y="1596971"/>
                  <a:pt x="147360" y="1596390"/>
                </a:cubicBezTo>
                <a:close/>
                <a:moveTo>
                  <a:pt x="144693" y="1602296"/>
                </a:moveTo>
                <a:cubicBezTo>
                  <a:pt x="146084" y="1602896"/>
                  <a:pt x="147398" y="1603658"/>
                  <a:pt x="148598" y="1604581"/>
                </a:cubicBezTo>
                <a:cubicBezTo>
                  <a:pt x="149360" y="1607248"/>
                  <a:pt x="150217" y="1610011"/>
                  <a:pt x="151265" y="1612678"/>
                </a:cubicBezTo>
                <a:cubicBezTo>
                  <a:pt x="149017" y="1609630"/>
                  <a:pt x="146436" y="1606848"/>
                  <a:pt x="143550" y="1604391"/>
                </a:cubicBezTo>
                <a:close/>
                <a:moveTo>
                  <a:pt x="136787" y="1616202"/>
                </a:moveTo>
                <a:cubicBezTo>
                  <a:pt x="136311" y="1617536"/>
                  <a:pt x="135835" y="1618869"/>
                  <a:pt x="135263" y="1620107"/>
                </a:cubicBezTo>
                <a:cubicBezTo>
                  <a:pt x="136311" y="1617155"/>
                  <a:pt x="137549" y="1614106"/>
                  <a:pt x="138883" y="1610582"/>
                </a:cubicBezTo>
                <a:lnTo>
                  <a:pt x="139549" y="1610582"/>
                </a:lnTo>
                <a:cubicBezTo>
                  <a:pt x="140559" y="1614716"/>
                  <a:pt x="142197" y="1618659"/>
                  <a:pt x="144407" y="1622298"/>
                </a:cubicBezTo>
                <a:cubicBezTo>
                  <a:pt x="143693" y="1626422"/>
                  <a:pt x="143693" y="1630651"/>
                  <a:pt x="144407" y="1634776"/>
                </a:cubicBezTo>
                <a:lnTo>
                  <a:pt x="142407" y="1636871"/>
                </a:lnTo>
                <a:lnTo>
                  <a:pt x="142407" y="1636871"/>
                </a:lnTo>
                <a:lnTo>
                  <a:pt x="142407" y="1636871"/>
                </a:lnTo>
                <a:cubicBezTo>
                  <a:pt x="141531" y="1634566"/>
                  <a:pt x="140807" y="1632214"/>
                  <a:pt x="140216" y="1629823"/>
                </a:cubicBezTo>
                <a:cubicBezTo>
                  <a:pt x="141093" y="1627937"/>
                  <a:pt x="141578" y="1625898"/>
                  <a:pt x="141645" y="1623822"/>
                </a:cubicBezTo>
                <a:cubicBezTo>
                  <a:pt x="141140" y="1625260"/>
                  <a:pt x="140540" y="1626660"/>
                  <a:pt x="139835" y="1628013"/>
                </a:cubicBezTo>
                <a:cubicBezTo>
                  <a:pt x="139283" y="1625346"/>
                  <a:pt x="138968" y="1622641"/>
                  <a:pt x="138883" y="1619917"/>
                </a:cubicBezTo>
                <a:cubicBezTo>
                  <a:pt x="137683" y="1623346"/>
                  <a:pt x="137483" y="1627051"/>
                  <a:pt x="138311" y="1630585"/>
                </a:cubicBezTo>
                <a:cubicBezTo>
                  <a:pt x="137406" y="1631966"/>
                  <a:pt x="136387" y="1633271"/>
                  <a:pt x="135263" y="1634490"/>
                </a:cubicBezTo>
                <a:cubicBezTo>
                  <a:pt x="134596" y="1632537"/>
                  <a:pt x="134092" y="1630528"/>
                  <a:pt x="133739" y="1628489"/>
                </a:cubicBezTo>
                <a:cubicBezTo>
                  <a:pt x="136349" y="1624813"/>
                  <a:pt x="137502" y="1620298"/>
                  <a:pt x="136978" y="1615821"/>
                </a:cubicBezTo>
                <a:close/>
                <a:moveTo>
                  <a:pt x="132977" y="1578959"/>
                </a:moveTo>
                <a:cubicBezTo>
                  <a:pt x="132977" y="1582674"/>
                  <a:pt x="133835" y="1586389"/>
                  <a:pt x="134311" y="1590199"/>
                </a:cubicBezTo>
                <a:lnTo>
                  <a:pt x="133358" y="1591342"/>
                </a:lnTo>
                <a:cubicBezTo>
                  <a:pt x="131958" y="1590094"/>
                  <a:pt x="130872" y="1588532"/>
                  <a:pt x="130215" y="1586770"/>
                </a:cubicBezTo>
                <a:cubicBezTo>
                  <a:pt x="131415" y="1584122"/>
                  <a:pt x="132406" y="1581379"/>
                  <a:pt x="133168" y="1578578"/>
                </a:cubicBezTo>
                <a:close/>
                <a:moveTo>
                  <a:pt x="129739" y="1604296"/>
                </a:moveTo>
                <a:cubicBezTo>
                  <a:pt x="130082" y="1605372"/>
                  <a:pt x="130491" y="1606420"/>
                  <a:pt x="130977" y="1607439"/>
                </a:cubicBezTo>
                <a:cubicBezTo>
                  <a:pt x="129586" y="1607582"/>
                  <a:pt x="128177" y="1607582"/>
                  <a:pt x="126786" y="1607439"/>
                </a:cubicBezTo>
                <a:close/>
                <a:moveTo>
                  <a:pt x="127072" y="1593152"/>
                </a:moveTo>
                <a:lnTo>
                  <a:pt x="127643" y="1596485"/>
                </a:lnTo>
                <a:lnTo>
                  <a:pt x="123452" y="1599533"/>
                </a:lnTo>
                <a:close/>
                <a:moveTo>
                  <a:pt x="127072" y="1619440"/>
                </a:moveTo>
                <a:cubicBezTo>
                  <a:pt x="125833" y="1621441"/>
                  <a:pt x="124595" y="1623536"/>
                  <a:pt x="123166" y="1625441"/>
                </a:cubicBezTo>
                <a:lnTo>
                  <a:pt x="123166" y="1625441"/>
                </a:lnTo>
                <a:lnTo>
                  <a:pt x="123166" y="1625441"/>
                </a:lnTo>
                <a:lnTo>
                  <a:pt x="122690" y="1626013"/>
                </a:lnTo>
                <a:cubicBezTo>
                  <a:pt x="122690" y="1624203"/>
                  <a:pt x="122214" y="1622489"/>
                  <a:pt x="122023" y="1620679"/>
                </a:cubicBezTo>
                <a:cubicBezTo>
                  <a:pt x="123795" y="1620441"/>
                  <a:pt x="125548" y="1620060"/>
                  <a:pt x="127262" y="1619536"/>
                </a:cubicBezTo>
                <a:close/>
                <a:moveTo>
                  <a:pt x="123071" y="1654969"/>
                </a:moveTo>
                <a:lnTo>
                  <a:pt x="123071" y="1654969"/>
                </a:lnTo>
                <a:lnTo>
                  <a:pt x="123071" y="1655540"/>
                </a:lnTo>
                <a:lnTo>
                  <a:pt x="121928" y="1655540"/>
                </a:lnTo>
                <a:close/>
                <a:moveTo>
                  <a:pt x="117737" y="1650206"/>
                </a:moveTo>
                <a:lnTo>
                  <a:pt x="120119" y="1648587"/>
                </a:lnTo>
                <a:lnTo>
                  <a:pt x="122500" y="1648587"/>
                </a:lnTo>
                <a:cubicBezTo>
                  <a:pt x="122500" y="1648587"/>
                  <a:pt x="122500" y="1649349"/>
                  <a:pt x="122500" y="1649635"/>
                </a:cubicBezTo>
                <a:close/>
                <a:moveTo>
                  <a:pt x="121738" y="1643158"/>
                </a:moveTo>
                <a:cubicBezTo>
                  <a:pt x="121785" y="1643606"/>
                  <a:pt x="121785" y="1644044"/>
                  <a:pt x="121738" y="1644491"/>
                </a:cubicBezTo>
                <a:lnTo>
                  <a:pt x="121262" y="1644491"/>
                </a:lnTo>
                <a:lnTo>
                  <a:pt x="119547" y="1644491"/>
                </a:lnTo>
                <a:lnTo>
                  <a:pt x="120499" y="1642777"/>
                </a:lnTo>
                <a:close/>
                <a:moveTo>
                  <a:pt x="120119" y="1634871"/>
                </a:moveTo>
                <a:cubicBezTo>
                  <a:pt x="120166" y="1635347"/>
                  <a:pt x="120166" y="1635823"/>
                  <a:pt x="120119" y="1636300"/>
                </a:cubicBezTo>
                <a:cubicBezTo>
                  <a:pt x="120119" y="1636871"/>
                  <a:pt x="119642" y="1637538"/>
                  <a:pt x="119356" y="1638205"/>
                </a:cubicBezTo>
                <a:lnTo>
                  <a:pt x="117452" y="1639443"/>
                </a:lnTo>
                <a:lnTo>
                  <a:pt x="115832" y="1639443"/>
                </a:lnTo>
                <a:cubicBezTo>
                  <a:pt x="117423" y="1637881"/>
                  <a:pt x="118918" y="1636224"/>
                  <a:pt x="120309" y="1634490"/>
                </a:cubicBezTo>
                <a:close/>
                <a:moveTo>
                  <a:pt x="116975" y="1623441"/>
                </a:moveTo>
                <a:lnTo>
                  <a:pt x="116975" y="1623441"/>
                </a:lnTo>
                <a:close/>
                <a:moveTo>
                  <a:pt x="118404" y="1628204"/>
                </a:moveTo>
                <a:cubicBezTo>
                  <a:pt x="118671" y="1628985"/>
                  <a:pt x="118890" y="1629775"/>
                  <a:pt x="119071" y="1630585"/>
                </a:cubicBezTo>
                <a:cubicBezTo>
                  <a:pt x="117642" y="1632395"/>
                  <a:pt x="116118" y="1634014"/>
                  <a:pt x="114689" y="1635538"/>
                </a:cubicBezTo>
                <a:cubicBezTo>
                  <a:pt x="115061" y="1634633"/>
                  <a:pt x="115385" y="1633719"/>
                  <a:pt x="115642" y="1632776"/>
                </a:cubicBezTo>
                <a:cubicBezTo>
                  <a:pt x="116880" y="1630871"/>
                  <a:pt x="117737" y="1629061"/>
                  <a:pt x="118595" y="1627823"/>
                </a:cubicBezTo>
                <a:close/>
                <a:moveTo>
                  <a:pt x="115546" y="1661160"/>
                </a:moveTo>
                <a:cubicBezTo>
                  <a:pt x="114642" y="1661579"/>
                  <a:pt x="113775" y="1662084"/>
                  <a:pt x="112975" y="1662684"/>
                </a:cubicBezTo>
                <a:lnTo>
                  <a:pt x="111070" y="1662684"/>
                </a:lnTo>
                <a:lnTo>
                  <a:pt x="111070" y="1661160"/>
                </a:lnTo>
                <a:close/>
                <a:moveTo>
                  <a:pt x="115546" y="1624013"/>
                </a:moveTo>
                <a:cubicBezTo>
                  <a:pt x="115594" y="1624898"/>
                  <a:pt x="115594" y="1625794"/>
                  <a:pt x="115546" y="1626680"/>
                </a:cubicBezTo>
                <a:cubicBezTo>
                  <a:pt x="113937" y="1629413"/>
                  <a:pt x="112117" y="1632023"/>
                  <a:pt x="110117" y="1634490"/>
                </a:cubicBezTo>
                <a:cubicBezTo>
                  <a:pt x="112432" y="1631099"/>
                  <a:pt x="114346" y="1627461"/>
                  <a:pt x="115832" y="1623631"/>
                </a:cubicBezTo>
                <a:close/>
                <a:moveTo>
                  <a:pt x="109546" y="1606772"/>
                </a:moveTo>
                <a:cubicBezTo>
                  <a:pt x="110879" y="1609154"/>
                  <a:pt x="112213" y="1611630"/>
                  <a:pt x="113356" y="1614106"/>
                </a:cubicBezTo>
                <a:cubicBezTo>
                  <a:pt x="112632" y="1616593"/>
                  <a:pt x="111775" y="1619040"/>
                  <a:pt x="110784" y="1621441"/>
                </a:cubicBezTo>
                <a:cubicBezTo>
                  <a:pt x="110717" y="1618736"/>
                  <a:pt x="110203" y="1616069"/>
                  <a:pt x="109260" y="1613535"/>
                </a:cubicBezTo>
                <a:cubicBezTo>
                  <a:pt x="109546" y="1611163"/>
                  <a:pt x="109670" y="1608782"/>
                  <a:pt x="109641" y="1606391"/>
                </a:cubicBezTo>
                <a:close/>
                <a:moveTo>
                  <a:pt x="109546" y="1674019"/>
                </a:moveTo>
                <a:lnTo>
                  <a:pt x="111260" y="1674019"/>
                </a:lnTo>
                <a:cubicBezTo>
                  <a:pt x="111298" y="1674371"/>
                  <a:pt x="111298" y="1674714"/>
                  <a:pt x="111260" y="1675066"/>
                </a:cubicBezTo>
                <a:lnTo>
                  <a:pt x="108593" y="1675543"/>
                </a:lnTo>
                <a:close/>
                <a:moveTo>
                  <a:pt x="113356" y="1685354"/>
                </a:moveTo>
                <a:lnTo>
                  <a:pt x="110498" y="1685925"/>
                </a:lnTo>
                <a:lnTo>
                  <a:pt x="110498" y="1685925"/>
                </a:lnTo>
                <a:close/>
                <a:moveTo>
                  <a:pt x="103831" y="1676400"/>
                </a:moveTo>
                <a:lnTo>
                  <a:pt x="103831" y="1676400"/>
                </a:lnTo>
                <a:cubicBezTo>
                  <a:pt x="103831" y="1676400"/>
                  <a:pt x="103831" y="1676400"/>
                  <a:pt x="103831" y="1676400"/>
                </a:cubicBezTo>
                <a:cubicBezTo>
                  <a:pt x="103783" y="1675990"/>
                  <a:pt x="103783" y="1675571"/>
                  <a:pt x="103831" y="1675162"/>
                </a:cubicBezTo>
                <a:lnTo>
                  <a:pt x="103831" y="1675162"/>
                </a:lnTo>
                <a:lnTo>
                  <a:pt x="106307" y="1675162"/>
                </a:lnTo>
                <a:lnTo>
                  <a:pt x="105736" y="1676876"/>
                </a:lnTo>
                <a:close/>
                <a:moveTo>
                  <a:pt x="103831" y="1681067"/>
                </a:moveTo>
                <a:lnTo>
                  <a:pt x="103831" y="1681829"/>
                </a:lnTo>
                <a:lnTo>
                  <a:pt x="103831" y="1681829"/>
                </a:lnTo>
                <a:lnTo>
                  <a:pt x="103831" y="1681163"/>
                </a:lnTo>
                <a:close/>
                <a:moveTo>
                  <a:pt x="102783" y="1670399"/>
                </a:moveTo>
                <a:cubicBezTo>
                  <a:pt x="102831" y="1669894"/>
                  <a:pt x="102831" y="1669380"/>
                  <a:pt x="102783" y="1668875"/>
                </a:cubicBezTo>
                <a:lnTo>
                  <a:pt x="106403" y="1668304"/>
                </a:lnTo>
                <a:lnTo>
                  <a:pt x="108974" y="1668304"/>
                </a:lnTo>
                <a:cubicBezTo>
                  <a:pt x="108688" y="1668723"/>
                  <a:pt x="108431" y="1669171"/>
                  <a:pt x="108212" y="1669637"/>
                </a:cubicBezTo>
                <a:close/>
                <a:moveTo>
                  <a:pt x="108498" y="1620012"/>
                </a:moveTo>
                <a:cubicBezTo>
                  <a:pt x="108498" y="1622870"/>
                  <a:pt x="108012" y="1625699"/>
                  <a:pt x="107069" y="1628394"/>
                </a:cubicBezTo>
                <a:cubicBezTo>
                  <a:pt x="107355" y="1625346"/>
                  <a:pt x="107831" y="1622489"/>
                  <a:pt x="108307" y="1619536"/>
                </a:cubicBezTo>
                <a:close/>
                <a:moveTo>
                  <a:pt x="102021" y="1664970"/>
                </a:moveTo>
                <a:cubicBezTo>
                  <a:pt x="102021" y="1664303"/>
                  <a:pt x="102021" y="1663637"/>
                  <a:pt x="102021" y="1662874"/>
                </a:cubicBezTo>
                <a:lnTo>
                  <a:pt x="106593" y="1662113"/>
                </a:lnTo>
                <a:cubicBezTo>
                  <a:pt x="106869" y="1662703"/>
                  <a:pt x="107193" y="1663275"/>
                  <a:pt x="107546" y="1663827"/>
                </a:cubicBezTo>
                <a:cubicBezTo>
                  <a:pt x="105164" y="1663732"/>
                  <a:pt x="103450" y="1664208"/>
                  <a:pt x="101830" y="1664589"/>
                </a:cubicBezTo>
                <a:close/>
                <a:moveTo>
                  <a:pt x="93067" y="1654683"/>
                </a:moveTo>
                <a:cubicBezTo>
                  <a:pt x="92115" y="1652969"/>
                  <a:pt x="91162" y="1651349"/>
                  <a:pt x="90020" y="1649635"/>
                </a:cubicBezTo>
                <a:lnTo>
                  <a:pt x="93544" y="1649635"/>
                </a:lnTo>
                <a:cubicBezTo>
                  <a:pt x="94325" y="1651121"/>
                  <a:pt x="95020" y="1652645"/>
                  <a:pt x="95639" y="1654207"/>
                </a:cubicBezTo>
                <a:close/>
                <a:moveTo>
                  <a:pt x="93829" y="1672781"/>
                </a:moveTo>
                <a:lnTo>
                  <a:pt x="93829" y="1672781"/>
                </a:lnTo>
                <a:cubicBezTo>
                  <a:pt x="93829" y="1672019"/>
                  <a:pt x="93067" y="1671256"/>
                  <a:pt x="92591" y="1670495"/>
                </a:cubicBezTo>
                <a:lnTo>
                  <a:pt x="93163" y="1670495"/>
                </a:lnTo>
                <a:close/>
                <a:moveTo>
                  <a:pt x="92020" y="1667828"/>
                </a:moveTo>
                <a:lnTo>
                  <a:pt x="91162" y="1667828"/>
                </a:lnTo>
                <a:lnTo>
                  <a:pt x="89353" y="1664494"/>
                </a:lnTo>
                <a:lnTo>
                  <a:pt x="90781" y="1664494"/>
                </a:lnTo>
                <a:cubicBezTo>
                  <a:pt x="91067" y="1665256"/>
                  <a:pt x="91448" y="1666304"/>
                  <a:pt x="91829" y="1667161"/>
                </a:cubicBezTo>
                <a:close/>
                <a:moveTo>
                  <a:pt x="96592" y="1656398"/>
                </a:moveTo>
                <a:cubicBezTo>
                  <a:pt x="97068" y="1657636"/>
                  <a:pt x="97449" y="1658969"/>
                  <a:pt x="97830" y="1660207"/>
                </a:cubicBezTo>
                <a:lnTo>
                  <a:pt x="95830" y="1660779"/>
                </a:lnTo>
                <a:cubicBezTo>
                  <a:pt x="95258" y="1659446"/>
                  <a:pt x="94687" y="1658017"/>
                  <a:pt x="94020" y="1656683"/>
                </a:cubicBezTo>
                <a:close/>
                <a:moveTo>
                  <a:pt x="97544" y="1650968"/>
                </a:moveTo>
                <a:lnTo>
                  <a:pt x="99545" y="1653064"/>
                </a:lnTo>
                <a:lnTo>
                  <a:pt x="98592" y="1653064"/>
                </a:lnTo>
                <a:cubicBezTo>
                  <a:pt x="98240" y="1652206"/>
                  <a:pt x="97830" y="1651378"/>
                  <a:pt x="97354" y="1650587"/>
                </a:cubicBezTo>
                <a:close/>
                <a:moveTo>
                  <a:pt x="100402" y="1675257"/>
                </a:moveTo>
                <a:lnTo>
                  <a:pt x="100402" y="1675733"/>
                </a:lnTo>
                <a:lnTo>
                  <a:pt x="99925" y="1675733"/>
                </a:lnTo>
                <a:lnTo>
                  <a:pt x="99925" y="1675733"/>
                </a:lnTo>
                <a:close/>
                <a:moveTo>
                  <a:pt x="99163" y="1671352"/>
                </a:moveTo>
                <a:cubicBezTo>
                  <a:pt x="99163" y="1670685"/>
                  <a:pt x="99163" y="1670114"/>
                  <a:pt x="98687" y="1669447"/>
                </a:cubicBezTo>
                <a:lnTo>
                  <a:pt x="99830" y="1669447"/>
                </a:lnTo>
                <a:cubicBezTo>
                  <a:pt x="99783" y="1670047"/>
                  <a:pt x="99783" y="1670657"/>
                  <a:pt x="99830" y="1671256"/>
                </a:cubicBezTo>
                <a:close/>
                <a:moveTo>
                  <a:pt x="99163" y="1656016"/>
                </a:moveTo>
                <a:lnTo>
                  <a:pt x="101259" y="1656016"/>
                </a:lnTo>
                <a:cubicBezTo>
                  <a:pt x="102012" y="1656893"/>
                  <a:pt x="102707" y="1657817"/>
                  <a:pt x="103354" y="1658779"/>
                </a:cubicBezTo>
                <a:lnTo>
                  <a:pt x="103354" y="1658779"/>
                </a:lnTo>
                <a:lnTo>
                  <a:pt x="100402" y="1659541"/>
                </a:lnTo>
                <a:cubicBezTo>
                  <a:pt x="100211" y="1657636"/>
                  <a:pt x="99830" y="1656779"/>
                  <a:pt x="99449" y="1655636"/>
                </a:cubicBezTo>
                <a:close/>
                <a:moveTo>
                  <a:pt x="100973" y="1686782"/>
                </a:moveTo>
                <a:lnTo>
                  <a:pt x="100973" y="1686782"/>
                </a:lnTo>
                <a:cubicBezTo>
                  <a:pt x="101269" y="1687125"/>
                  <a:pt x="101583" y="1687440"/>
                  <a:pt x="101926" y="1687735"/>
                </a:cubicBezTo>
                <a:lnTo>
                  <a:pt x="100402" y="1687735"/>
                </a:lnTo>
                <a:cubicBezTo>
                  <a:pt x="100754" y="1687268"/>
                  <a:pt x="101049" y="1686754"/>
                  <a:pt x="101259" y="1686211"/>
                </a:cubicBezTo>
                <a:close/>
                <a:moveTo>
                  <a:pt x="93353" y="1586674"/>
                </a:moveTo>
                <a:cubicBezTo>
                  <a:pt x="97535" y="1590580"/>
                  <a:pt x="101335" y="1594895"/>
                  <a:pt x="104688" y="1599533"/>
                </a:cubicBezTo>
                <a:cubicBezTo>
                  <a:pt x="106107" y="1605544"/>
                  <a:pt x="105745" y="1611830"/>
                  <a:pt x="103640" y="1617631"/>
                </a:cubicBezTo>
                <a:cubicBezTo>
                  <a:pt x="103221" y="1612992"/>
                  <a:pt x="101859" y="1608487"/>
                  <a:pt x="99640" y="1604391"/>
                </a:cubicBezTo>
                <a:cubicBezTo>
                  <a:pt x="98287" y="1598047"/>
                  <a:pt x="95410" y="1592132"/>
                  <a:pt x="91258" y="1587151"/>
                </a:cubicBezTo>
                <a:close/>
                <a:moveTo>
                  <a:pt x="94401" y="1607248"/>
                </a:moveTo>
                <a:cubicBezTo>
                  <a:pt x="91896" y="1601429"/>
                  <a:pt x="88200" y="1596209"/>
                  <a:pt x="83542" y="1591913"/>
                </a:cubicBezTo>
                <a:cubicBezTo>
                  <a:pt x="85057" y="1590161"/>
                  <a:pt x="86943" y="1588761"/>
                  <a:pt x="89067" y="1587818"/>
                </a:cubicBezTo>
                <a:cubicBezTo>
                  <a:pt x="92687" y="1593514"/>
                  <a:pt x="94639" y="1600114"/>
                  <a:pt x="94687" y="1606868"/>
                </a:cubicBezTo>
                <a:close/>
                <a:moveTo>
                  <a:pt x="88496" y="1582674"/>
                </a:moveTo>
                <a:lnTo>
                  <a:pt x="90305" y="1584103"/>
                </a:lnTo>
                <a:cubicBezTo>
                  <a:pt x="89858" y="1584303"/>
                  <a:pt x="89448" y="1584560"/>
                  <a:pt x="89067" y="1584865"/>
                </a:cubicBezTo>
                <a:cubicBezTo>
                  <a:pt x="88476" y="1584217"/>
                  <a:pt x="87838" y="1583607"/>
                  <a:pt x="87162" y="1583055"/>
                </a:cubicBezTo>
                <a:close/>
                <a:moveTo>
                  <a:pt x="83447" y="1579436"/>
                </a:moveTo>
                <a:lnTo>
                  <a:pt x="85257" y="1580579"/>
                </a:lnTo>
                <a:lnTo>
                  <a:pt x="84495" y="1580579"/>
                </a:lnTo>
                <a:lnTo>
                  <a:pt x="82590" y="1579245"/>
                </a:lnTo>
                <a:close/>
                <a:moveTo>
                  <a:pt x="82304" y="1579436"/>
                </a:moveTo>
                <a:lnTo>
                  <a:pt x="83923" y="1581055"/>
                </a:lnTo>
                <a:cubicBezTo>
                  <a:pt x="81095" y="1582903"/>
                  <a:pt x="78980" y="1585655"/>
                  <a:pt x="77923" y="1588865"/>
                </a:cubicBezTo>
                <a:cubicBezTo>
                  <a:pt x="80180" y="1586465"/>
                  <a:pt x="82904" y="1584550"/>
                  <a:pt x="85924" y="1583246"/>
                </a:cubicBezTo>
                <a:cubicBezTo>
                  <a:pt x="86552" y="1583960"/>
                  <a:pt x="87124" y="1584722"/>
                  <a:pt x="87638" y="1585531"/>
                </a:cubicBezTo>
                <a:cubicBezTo>
                  <a:pt x="85667" y="1586989"/>
                  <a:pt x="84095" y="1588923"/>
                  <a:pt x="83066" y="1591151"/>
                </a:cubicBezTo>
                <a:lnTo>
                  <a:pt x="83066" y="1591151"/>
                </a:lnTo>
                <a:lnTo>
                  <a:pt x="83066" y="1591151"/>
                </a:lnTo>
                <a:cubicBezTo>
                  <a:pt x="82800" y="1591704"/>
                  <a:pt x="82580" y="1592275"/>
                  <a:pt x="82399" y="1592866"/>
                </a:cubicBezTo>
                <a:lnTo>
                  <a:pt x="83447" y="1591628"/>
                </a:lnTo>
                <a:cubicBezTo>
                  <a:pt x="88534" y="1598257"/>
                  <a:pt x="92163" y="1605886"/>
                  <a:pt x="94115" y="1614011"/>
                </a:cubicBezTo>
                <a:cubicBezTo>
                  <a:pt x="94115" y="1615154"/>
                  <a:pt x="94115" y="1616202"/>
                  <a:pt x="93639" y="1617345"/>
                </a:cubicBezTo>
                <a:cubicBezTo>
                  <a:pt x="92848" y="1614440"/>
                  <a:pt x="91829" y="1611611"/>
                  <a:pt x="90591" y="1608868"/>
                </a:cubicBezTo>
                <a:cubicBezTo>
                  <a:pt x="87143" y="1598686"/>
                  <a:pt x="80447" y="1589922"/>
                  <a:pt x="71541" y="1583912"/>
                </a:cubicBezTo>
                <a:cubicBezTo>
                  <a:pt x="74818" y="1581550"/>
                  <a:pt x="78599" y="1579978"/>
                  <a:pt x="82590" y="1579340"/>
                </a:cubicBezTo>
                <a:close/>
                <a:moveTo>
                  <a:pt x="69160" y="1586198"/>
                </a:moveTo>
                <a:cubicBezTo>
                  <a:pt x="76761" y="1593732"/>
                  <a:pt x="82237" y="1603124"/>
                  <a:pt x="85066" y="1613440"/>
                </a:cubicBezTo>
                <a:cubicBezTo>
                  <a:pt x="80513" y="1600800"/>
                  <a:pt x="71598" y="1590189"/>
                  <a:pt x="59921" y="1583531"/>
                </a:cubicBezTo>
                <a:cubicBezTo>
                  <a:pt x="61254" y="1582674"/>
                  <a:pt x="62492" y="1581817"/>
                  <a:pt x="63921" y="1581055"/>
                </a:cubicBezTo>
                <a:cubicBezTo>
                  <a:pt x="65636" y="1582674"/>
                  <a:pt x="67350" y="1584198"/>
                  <a:pt x="68874" y="1585817"/>
                </a:cubicBezTo>
                <a:cubicBezTo>
                  <a:pt x="68874" y="1585817"/>
                  <a:pt x="68874" y="1586294"/>
                  <a:pt x="68874" y="1586579"/>
                </a:cubicBezTo>
                <a:close/>
                <a:moveTo>
                  <a:pt x="78208" y="1576673"/>
                </a:moveTo>
                <a:lnTo>
                  <a:pt x="79923" y="1577531"/>
                </a:lnTo>
                <a:cubicBezTo>
                  <a:pt x="76189" y="1578293"/>
                  <a:pt x="72827" y="1580312"/>
                  <a:pt x="70398" y="1583246"/>
                </a:cubicBezTo>
                <a:cubicBezTo>
                  <a:pt x="68922" y="1582245"/>
                  <a:pt x="67398" y="1581331"/>
                  <a:pt x="65826" y="1580483"/>
                </a:cubicBezTo>
                <a:cubicBezTo>
                  <a:pt x="69788" y="1578407"/>
                  <a:pt x="74075" y="1577026"/>
                  <a:pt x="78494" y="1576388"/>
                </a:cubicBezTo>
                <a:close/>
                <a:moveTo>
                  <a:pt x="74113" y="1574864"/>
                </a:moveTo>
                <a:cubicBezTo>
                  <a:pt x="70274" y="1575568"/>
                  <a:pt x="66636" y="1577092"/>
                  <a:pt x="63445" y="1579340"/>
                </a:cubicBezTo>
                <a:cubicBezTo>
                  <a:pt x="62359" y="1578712"/>
                  <a:pt x="61254" y="1578140"/>
                  <a:pt x="60111" y="1577626"/>
                </a:cubicBezTo>
                <a:cubicBezTo>
                  <a:pt x="64378" y="1576035"/>
                  <a:pt x="68826" y="1574978"/>
                  <a:pt x="73351" y="1574482"/>
                </a:cubicBezTo>
                <a:close/>
                <a:moveTo>
                  <a:pt x="68683" y="1572768"/>
                </a:moveTo>
                <a:lnTo>
                  <a:pt x="69541" y="1572768"/>
                </a:lnTo>
                <a:cubicBezTo>
                  <a:pt x="61921" y="1573835"/>
                  <a:pt x="54787" y="1577149"/>
                  <a:pt x="49062" y="1582293"/>
                </a:cubicBezTo>
                <a:cubicBezTo>
                  <a:pt x="47157" y="1581150"/>
                  <a:pt x="45062" y="1580102"/>
                  <a:pt x="42871" y="1579055"/>
                </a:cubicBezTo>
                <a:cubicBezTo>
                  <a:pt x="50910" y="1574778"/>
                  <a:pt x="59863" y="1572530"/>
                  <a:pt x="68969" y="1572482"/>
                </a:cubicBezTo>
                <a:close/>
                <a:moveTo>
                  <a:pt x="35060" y="1583150"/>
                </a:moveTo>
                <a:lnTo>
                  <a:pt x="36298" y="1584103"/>
                </a:lnTo>
                <a:cubicBezTo>
                  <a:pt x="33536" y="1582864"/>
                  <a:pt x="30869" y="1581626"/>
                  <a:pt x="28012" y="1580579"/>
                </a:cubicBezTo>
                <a:cubicBezTo>
                  <a:pt x="38308" y="1574787"/>
                  <a:pt x="49691" y="1571187"/>
                  <a:pt x="61445" y="1570006"/>
                </a:cubicBezTo>
                <a:lnTo>
                  <a:pt x="62492" y="1570006"/>
                </a:lnTo>
                <a:cubicBezTo>
                  <a:pt x="55234" y="1571444"/>
                  <a:pt x="48272" y="1574121"/>
                  <a:pt x="41918" y="1577912"/>
                </a:cubicBezTo>
                <a:lnTo>
                  <a:pt x="41918" y="1577912"/>
                </a:lnTo>
                <a:lnTo>
                  <a:pt x="41918" y="1577912"/>
                </a:lnTo>
                <a:cubicBezTo>
                  <a:pt x="39585" y="1579359"/>
                  <a:pt x="37413" y="1581055"/>
                  <a:pt x="35441" y="1582960"/>
                </a:cubicBezTo>
                <a:cubicBezTo>
                  <a:pt x="37822" y="1581322"/>
                  <a:pt x="40309" y="1579826"/>
                  <a:pt x="42871" y="1578483"/>
                </a:cubicBezTo>
                <a:cubicBezTo>
                  <a:pt x="44871" y="1579683"/>
                  <a:pt x="46814" y="1580988"/>
                  <a:pt x="48681" y="1582388"/>
                </a:cubicBezTo>
                <a:lnTo>
                  <a:pt x="48681" y="1582388"/>
                </a:lnTo>
                <a:lnTo>
                  <a:pt x="43347" y="1579721"/>
                </a:lnTo>
                <a:lnTo>
                  <a:pt x="48110" y="1582960"/>
                </a:lnTo>
                <a:lnTo>
                  <a:pt x="46966" y="1584198"/>
                </a:lnTo>
                <a:lnTo>
                  <a:pt x="48395" y="1583246"/>
                </a:lnTo>
                <a:cubicBezTo>
                  <a:pt x="52158" y="1585855"/>
                  <a:pt x="55777" y="1588656"/>
                  <a:pt x="59254" y="1591628"/>
                </a:cubicBezTo>
                <a:cubicBezTo>
                  <a:pt x="63797" y="1596704"/>
                  <a:pt x="67664" y="1602334"/>
                  <a:pt x="70779" y="1608391"/>
                </a:cubicBezTo>
                <a:cubicBezTo>
                  <a:pt x="60435" y="1597981"/>
                  <a:pt x="48348" y="1589475"/>
                  <a:pt x="35060" y="1583246"/>
                </a:cubicBezTo>
                <a:close/>
                <a:moveTo>
                  <a:pt x="58111" y="1588008"/>
                </a:moveTo>
                <a:cubicBezTo>
                  <a:pt x="55577" y="1585951"/>
                  <a:pt x="52901" y="1584074"/>
                  <a:pt x="50110" y="1582388"/>
                </a:cubicBezTo>
                <a:cubicBezTo>
                  <a:pt x="53091" y="1580359"/>
                  <a:pt x="56282" y="1578673"/>
                  <a:pt x="59635" y="1577340"/>
                </a:cubicBezTo>
                <a:lnTo>
                  <a:pt x="62302" y="1579626"/>
                </a:lnTo>
                <a:cubicBezTo>
                  <a:pt x="61092" y="1580636"/>
                  <a:pt x="59949" y="1581712"/>
                  <a:pt x="58873" y="1582864"/>
                </a:cubicBezTo>
                <a:cubicBezTo>
                  <a:pt x="57349" y="1582103"/>
                  <a:pt x="55825" y="1581340"/>
                  <a:pt x="54110" y="1580674"/>
                </a:cubicBezTo>
                <a:lnTo>
                  <a:pt x="58301" y="1583627"/>
                </a:lnTo>
                <a:cubicBezTo>
                  <a:pt x="57635" y="1584293"/>
                  <a:pt x="57063" y="1585055"/>
                  <a:pt x="56396" y="1585817"/>
                </a:cubicBezTo>
                <a:lnTo>
                  <a:pt x="58873" y="1584007"/>
                </a:lnTo>
                <a:cubicBezTo>
                  <a:pt x="67017" y="1589484"/>
                  <a:pt x="73589" y="1597009"/>
                  <a:pt x="77923" y="1605820"/>
                </a:cubicBezTo>
                <a:cubicBezTo>
                  <a:pt x="72446" y="1598762"/>
                  <a:pt x="65731" y="1592761"/>
                  <a:pt x="58111" y="1588103"/>
                </a:cubicBezTo>
                <a:close/>
                <a:moveTo>
                  <a:pt x="79828" y="1637062"/>
                </a:moveTo>
                <a:cubicBezTo>
                  <a:pt x="83685" y="1639329"/>
                  <a:pt x="87381" y="1641882"/>
                  <a:pt x="90877" y="1644682"/>
                </a:cubicBezTo>
                <a:cubicBezTo>
                  <a:pt x="91648" y="1645844"/>
                  <a:pt x="92344" y="1647054"/>
                  <a:pt x="92972" y="1648301"/>
                </a:cubicBezTo>
                <a:lnTo>
                  <a:pt x="89829" y="1649158"/>
                </a:lnTo>
                <a:cubicBezTo>
                  <a:pt x="86933" y="1644806"/>
                  <a:pt x="83581" y="1640786"/>
                  <a:pt x="79828" y="1637157"/>
                </a:cubicBezTo>
                <a:close/>
                <a:moveTo>
                  <a:pt x="83638" y="1664970"/>
                </a:moveTo>
                <a:lnTo>
                  <a:pt x="84590" y="1664970"/>
                </a:lnTo>
                <a:lnTo>
                  <a:pt x="87257" y="1668971"/>
                </a:lnTo>
                <a:lnTo>
                  <a:pt x="87257" y="1668971"/>
                </a:lnTo>
                <a:cubicBezTo>
                  <a:pt x="86114" y="1667637"/>
                  <a:pt x="84876" y="1666399"/>
                  <a:pt x="83638" y="1665065"/>
                </a:cubicBezTo>
                <a:close/>
                <a:moveTo>
                  <a:pt x="87638" y="1679257"/>
                </a:moveTo>
                <a:lnTo>
                  <a:pt x="87638" y="1680115"/>
                </a:lnTo>
                <a:lnTo>
                  <a:pt x="84400" y="1681163"/>
                </a:lnTo>
                <a:cubicBezTo>
                  <a:pt x="84400" y="1680401"/>
                  <a:pt x="84400" y="1679639"/>
                  <a:pt x="84400" y="1678877"/>
                </a:cubicBezTo>
                <a:close/>
                <a:moveTo>
                  <a:pt x="83828" y="1683639"/>
                </a:moveTo>
                <a:lnTo>
                  <a:pt x="87829" y="1683163"/>
                </a:lnTo>
                <a:lnTo>
                  <a:pt x="87829" y="1685068"/>
                </a:lnTo>
                <a:lnTo>
                  <a:pt x="83162" y="1686592"/>
                </a:lnTo>
                <a:cubicBezTo>
                  <a:pt x="83352" y="1686211"/>
                  <a:pt x="83638" y="1684687"/>
                  <a:pt x="83828" y="1683734"/>
                </a:cubicBezTo>
                <a:close/>
                <a:moveTo>
                  <a:pt x="87733" y="1691735"/>
                </a:moveTo>
                <a:lnTo>
                  <a:pt x="80685" y="1694593"/>
                </a:lnTo>
                <a:cubicBezTo>
                  <a:pt x="81352" y="1692497"/>
                  <a:pt x="82019" y="1690402"/>
                  <a:pt x="82590" y="1688306"/>
                </a:cubicBezTo>
                <a:lnTo>
                  <a:pt x="87829" y="1687830"/>
                </a:lnTo>
                <a:cubicBezTo>
                  <a:pt x="87829" y="1689164"/>
                  <a:pt x="87829" y="1690497"/>
                  <a:pt x="87733" y="1691831"/>
                </a:cubicBezTo>
                <a:close/>
                <a:moveTo>
                  <a:pt x="84781" y="1657160"/>
                </a:moveTo>
                <a:lnTo>
                  <a:pt x="87257" y="1657160"/>
                </a:lnTo>
                <a:cubicBezTo>
                  <a:pt x="88114" y="1658969"/>
                  <a:pt x="88972" y="1660684"/>
                  <a:pt x="89734" y="1662494"/>
                </a:cubicBezTo>
                <a:lnTo>
                  <a:pt x="88210" y="1662970"/>
                </a:lnTo>
                <a:cubicBezTo>
                  <a:pt x="87257" y="1660874"/>
                  <a:pt x="86019" y="1659064"/>
                  <a:pt x="84781" y="1657636"/>
                </a:cubicBezTo>
                <a:close/>
                <a:moveTo>
                  <a:pt x="95163" y="1696783"/>
                </a:moveTo>
                <a:lnTo>
                  <a:pt x="88972" y="1700213"/>
                </a:lnTo>
                <a:cubicBezTo>
                  <a:pt x="89638" y="1698212"/>
                  <a:pt x="90305" y="1696117"/>
                  <a:pt x="90877" y="1694116"/>
                </a:cubicBezTo>
                <a:lnTo>
                  <a:pt x="95735" y="1693355"/>
                </a:lnTo>
                <a:close/>
                <a:moveTo>
                  <a:pt x="96211" y="1688878"/>
                </a:moveTo>
                <a:lnTo>
                  <a:pt x="94782" y="1688878"/>
                </a:lnTo>
                <a:lnTo>
                  <a:pt x="91924" y="1689830"/>
                </a:lnTo>
                <a:lnTo>
                  <a:pt x="92496" y="1686782"/>
                </a:lnTo>
                <a:lnTo>
                  <a:pt x="96401" y="1686306"/>
                </a:lnTo>
                <a:cubicBezTo>
                  <a:pt x="96411" y="1687201"/>
                  <a:pt x="96344" y="1688087"/>
                  <a:pt x="96211" y="1688973"/>
                </a:cubicBezTo>
                <a:close/>
                <a:moveTo>
                  <a:pt x="96211" y="1682687"/>
                </a:moveTo>
                <a:lnTo>
                  <a:pt x="95544" y="1682687"/>
                </a:lnTo>
                <a:lnTo>
                  <a:pt x="92782" y="1683353"/>
                </a:lnTo>
                <a:cubicBezTo>
                  <a:pt x="92782" y="1683353"/>
                  <a:pt x="92782" y="1682496"/>
                  <a:pt x="92782" y="1682115"/>
                </a:cubicBezTo>
                <a:lnTo>
                  <a:pt x="94972" y="1682115"/>
                </a:lnTo>
                <a:cubicBezTo>
                  <a:pt x="95354" y="1682277"/>
                  <a:pt x="95706" y="1682506"/>
                  <a:pt x="96020" y="1682782"/>
                </a:cubicBezTo>
                <a:close/>
                <a:moveTo>
                  <a:pt x="96211" y="1663160"/>
                </a:moveTo>
                <a:lnTo>
                  <a:pt x="97925" y="1663160"/>
                </a:lnTo>
                <a:cubicBezTo>
                  <a:pt x="98125" y="1663941"/>
                  <a:pt x="98287" y="1664741"/>
                  <a:pt x="98402" y="1665541"/>
                </a:cubicBezTo>
                <a:lnTo>
                  <a:pt x="96973" y="1665541"/>
                </a:lnTo>
                <a:close/>
                <a:moveTo>
                  <a:pt x="97354" y="1695355"/>
                </a:moveTo>
                <a:lnTo>
                  <a:pt x="98497" y="1692783"/>
                </a:lnTo>
                <a:lnTo>
                  <a:pt x="100211" y="1692783"/>
                </a:lnTo>
                <a:lnTo>
                  <a:pt x="105355" y="1691926"/>
                </a:lnTo>
                <a:cubicBezTo>
                  <a:pt x="105383" y="1692116"/>
                  <a:pt x="105383" y="1692307"/>
                  <a:pt x="105355" y="1692497"/>
                </a:cubicBezTo>
                <a:cubicBezTo>
                  <a:pt x="102811" y="1693402"/>
                  <a:pt x="100326" y="1694488"/>
                  <a:pt x="97925" y="1695736"/>
                </a:cubicBezTo>
                <a:close/>
                <a:moveTo>
                  <a:pt x="106403" y="1680686"/>
                </a:moveTo>
                <a:lnTo>
                  <a:pt x="106403" y="1680115"/>
                </a:lnTo>
                <a:lnTo>
                  <a:pt x="108688" y="1680115"/>
                </a:lnTo>
                <a:close/>
                <a:moveTo>
                  <a:pt x="108688" y="1691354"/>
                </a:moveTo>
                <a:lnTo>
                  <a:pt x="108688" y="1691354"/>
                </a:lnTo>
                <a:lnTo>
                  <a:pt x="113070" y="1691354"/>
                </a:lnTo>
                <a:lnTo>
                  <a:pt x="113070" y="1691354"/>
                </a:lnTo>
                <a:close/>
                <a:moveTo>
                  <a:pt x="113737" y="1673066"/>
                </a:moveTo>
                <a:lnTo>
                  <a:pt x="117737" y="1673066"/>
                </a:lnTo>
                <a:lnTo>
                  <a:pt x="116213" y="1673923"/>
                </a:lnTo>
                <a:lnTo>
                  <a:pt x="113927" y="1673923"/>
                </a:lnTo>
                <a:close/>
                <a:moveTo>
                  <a:pt x="112594" y="1699070"/>
                </a:moveTo>
                <a:lnTo>
                  <a:pt x="111451" y="1696593"/>
                </a:lnTo>
                <a:lnTo>
                  <a:pt x="115832" y="1695736"/>
                </a:lnTo>
                <a:cubicBezTo>
                  <a:pt x="115785" y="1696593"/>
                  <a:pt x="115785" y="1697450"/>
                  <a:pt x="115832" y="1698307"/>
                </a:cubicBezTo>
                <a:close/>
                <a:moveTo>
                  <a:pt x="114975" y="1704785"/>
                </a:moveTo>
                <a:cubicBezTo>
                  <a:pt x="114975" y="1703927"/>
                  <a:pt x="114308" y="1703165"/>
                  <a:pt x="114022" y="1702308"/>
                </a:cubicBezTo>
                <a:lnTo>
                  <a:pt x="115070" y="1702308"/>
                </a:lnTo>
                <a:cubicBezTo>
                  <a:pt x="115118" y="1703137"/>
                  <a:pt x="115118" y="1703956"/>
                  <a:pt x="115070" y="1704785"/>
                </a:cubicBezTo>
                <a:close/>
                <a:moveTo>
                  <a:pt x="117642" y="1707642"/>
                </a:moveTo>
                <a:lnTo>
                  <a:pt x="119452" y="1706785"/>
                </a:lnTo>
                <a:cubicBezTo>
                  <a:pt x="118785" y="1707394"/>
                  <a:pt x="118175" y="1708061"/>
                  <a:pt x="117642" y="1708785"/>
                </a:cubicBezTo>
                <a:close/>
                <a:moveTo>
                  <a:pt x="119166" y="1717167"/>
                </a:moveTo>
                <a:lnTo>
                  <a:pt x="118690" y="1718501"/>
                </a:lnTo>
                <a:cubicBezTo>
                  <a:pt x="118690" y="1717357"/>
                  <a:pt x="118213" y="1716214"/>
                  <a:pt x="118023" y="1715072"/>
                </a:cubicBezTo>
                <a:lnTo>
                  <a:pt x="119737" y="1713166"/>
                </a:lnTo>
                <a:close/>
                <a:moveTo>
                  <a:pt x="117547" y="1703546"/>
                </a:moveTo>
                <a:cubicBezTo>
                  <a:pt x="117547" y="1702975"/>
                  <a:pt x="117547" y="1702498"/>
                  <a:pt x="117547" y="1701927"/>
                </a:cubicBezTo>
                <a:lnTo>
                  <a:pt x="120595" y="1701927"/>
                </a:lnTo>
                <a:close/>
                <a:moveTo>
                  <a:pt x="121642" y="1697831"/>
                </a:moveTo>
                <a:lnTo>
                  <a:pt x="121642" y="1697831"/>
                </a:lnTo>
                <a:lnTo>
                  <a:pt x="117356" y="1697831"/>
                </a:lnTo>
                <a:cubicBezTo>
                  <a:pt x="117356" y="1697069"/>
                  <a:pt x="117356" y="1696307"/>
                  <a:pt x="117356" y="1695545"/>
                </a:cubicBezTo>
                <a:lnTo>
                  <a:pt x="119642" y="1695545"/>
                </a:lnTo>
                <a:lnTo>
                  <a:pt x="121928" y="1695545"/>
                </a:lnTo>
                <a:cubicBezTo>
                  <a:pt x="122081" y="1696203"/>
                  <a:pt x="122176" y="1696869"/>
                  <a:pt x="122214" y="1697546"/>
                </a:cubicBezTo>
                <a:close/>
                <a:moveTo>
                  <a:pt x="121642" y="1692688"/>
                </a:moveTo>
                <a:cubicBezTo>
                  <a:pt x="120004" y="1692031"/>
                  <a:pt x="118318" y="1691526"/>
                  <a:pt x="116594" y="1691164"/>
                </a:cubicBezTo>
                <a:lnTo>
                  <a:pt x="116594" y="1690592"/>
                </a:lnTo>
                <a:lnTo>
                  <a:pt x="120404" y="1690592"/>
                </a:lnTo>
                <a:lnTo>
                  <a:pt x="121833" y="1690592"/>
                </a:lnTo>
                <a:close/>
                <a:moveTo>
                  <a:pt x="121642" y="1681163"/>
                </a:moveTo>
                <a:cubicBezTo>
                  <a:pt x="119842" y="1680410"/>
                  <a:pt x="117956" y="1679896"/>
                  <a:pt x="116023" y="1679639"/>
                </a:cubicBezTo>
                <a:lnTo>
                  <a:pt x="116023" y="1679639"/>
                </a:lnTo>
                <a:lnTo>
                  <a:pt x="121642" y="1679639"/>
                </a:lnTo>
                <a:close/>
                <a:moveTo>
                  <a:pt x="121642" y="1667923"/>
                </a:moveTo>
                <a:cubicBezTo>
                  <a:pt x="120785" y="1667608"/>
                  <a:pt x="119890" y="1667408"/>
                  <a:pt x="118975" y="1667351"/>
                </a:cubicBezTo>
                <a:cubicBezTo>
                  <a:pt x="116404" y="1667351"/>
                  <a:pt x="113832" y="1667923"/>
                  <a:pt x="111355" y="1668304"/>
                </a:cubicBezTo>
                <a:lnTo>
                  <a:pt x="111355" y="1667732"/>
                </a:lnTo>
                <a:lnTo>
                  <a:pt x="111355" y="1667732"/>
                </a:lnTo>
                <a:cubicBezTo>
                  <a:pt x="114746" y="1667494"/>
                  <a:pt x="118156" y="1667494"/>
                  <a:pt x="121547" y="1667732"/>
                </a:cubicBezTo>
                <a:close/>
                <a:moveTo>
                  <a:pt x="121642" y="1661541"/>
                </a:moveTo>
                <a:lnTo>
                  <a:pt x="120690" y="1661541"/>
                </a:lnTo>
                <a:lnTo>
                  <a:pt x="122309" y="1661541"/>
                </a:lnTo>
                <a:lnTo>
                  <a:pt x="122309" y="1661541"/>
                </a:lnTo>
                <a:close/>
                <a:moveTo>
                  <a:pt x="122214" y="1632014"/>
                </a:moveTo>
                <a:cubicBezTo>
                  <a:pt x="122214" y="1632014"/>
                  <a:pt x="122214" y="1630966"/>
                  <a:pt x="122214" y="1630489"/>
                </a:cubicBezTo>
                <a:cubicBezTo>
                  <a:pt x="125167" y="1626527"/>
                  <a:pt x="127538" y="1622165"/>
                  <a:pt x="129262" y="1617536"/>
                </a:cubicBezTo>
                <a:lnTo>
                  <a:pt x="131548" y="1616107"/>
                </a:lnTo>
                <a:lnTo>
                  <a:pt x="128405" y="1628775"/>
                </a:lnTo>
                <a:cubicBezTo>
                  <a:pt x="127929" y="1629442"/>
                  <a:pt x="127357" y="1630013"/>
                  <a:pt x="126881" y="1630585"/>
                </a:cubicBezTo>
                <a:lnTo>
                  <a:pt x="126881" y="1628680"/>
                </a:lnTo>
                <a:cubicBezTo>
                  <a:pt x="126834" y="1629508"/>
                  <a:pt x="126834" y="1630328"/>
                  <a:pt x="126881" y="1631156"/>
                </a:cubicBezTo>
                <a:cubicBezTo>
                  <a:pt x="125643" y="1632490"/>
                  <a:pt x="124300" y="1633738"/>
                  <a:pt x="122881" y="1634871"/>
                </a:cubicBezTo>
                <a:close/>
                <a:moveTo>
                  <a:pt x="126977" y="1635062"/>
                </a:moveTo>
                <a:lnTo>
                  <a:pt x="126977" y="1635062"/>
                </a:lnTo>
                <a:cubicBezTo>
                  <a:pt x="126500" y="1637157"/>
                  <a:pt x="126024" y="1639062"/>
                  <a:pt x="125643" y="1640967"/>
                </a:cubicBezTo>
                <a:lnTo>
                  <a:pt x="123929" y="1640491"/>
                </a:lnTo>
                <a:cubicBezTo>
                  <a:pt x="123633" y="1640005"/>
                  <a:pt x="123386" y="1639491"/>
                  <a:pt x="123166" y="1638967"/>
                </a:cubicBezTo>
                <a:cubicBezTo>
                  <a:pt x="125929" y="1637538"/>
                  <a:pt x="127167" y="1636205"/>
                  <a:pt x="128405" y="1634776"/>
                </a:cubicBezTo>
                <a:close/>
                <a:moveTo>
                  <a:pt x="123929" y="1649349"/>
                </a:moveTo>
                <a:lnTo>
                  <a:pt x="123929" y="1649349"/>
                </a:lnTo>
                <a:lnTo>
                  <a:pt x="123929" y="1649921"/>
                </a:lnTo>
                <a:lnTo>
                  <a:pt x="123929" y="1649921"/>
                </a:lnTo>
                <a:close/>
                <a:moveTo>
                  <a:pt x="123929" y="1698498"/>
                </a:moveTo>
                <a:lnTo>
                  <a:pt x="123929" y="1698498"/>
                </a:lnTo>
                <a:cubicBezTo>
                  <a:pt x="123929" y="1697546"/>
                  <a:pt x="123929" y="1696593"/>
                  <a:pt x="123929" y="1695736"/>
                </a:cubicBezTo>
                <a:lnTo>
                  <a:pt x="124976" y="1695736"/>
                </a:lnTo>
                <a:cubicBezTo>
                  <a:pt x="125157" y="1696555"/>
                  <a:pt x="125281" y="1697384"/>
                  <a:pt x="125357" y="1698212"/>
                </a:cubicBezTo>
                <a:close/>
                <a:moveTo>
                  <a:pt x="124881" y="1695355"/>
                </a:moveTo>
                <a:lnTo>
                  <a:pt x="123833" y="1694498"/>
                </a:lnTo>
                <a:lnTo>
                  <a:pt x="123833" y="1690211"/>
                </a:lnTo>
                <a:lnTo>
                  <a:pt x="125453" y="1690211"/>
                </a:lnTo>
                <a:cubicBezTo>
                  <a:pt x="127453" y="1690497"/>
                  <a:pt x="127167" y="1692688"/>
                  <a:pt x="126691" y="1695069"/>
                </a:cubicBezTo>
                <a:close/>
                <a:moveTo>
                  <a:pt x="127072" y="1698689"/>
                </a:moveTo>
                <a:cubicBezTo>
                  <a:pt x="126634" y="1698450"/>
                  <a:pt x="126243" y="1698127"/>
                  <a:pt x="125929" y="1697736"/>
                </a:cubicBezTo>
                <a:cubicBezTo>
                  <a:pt x="125929" y="1696593"/>
                  <a:pt x="125929" y="1696307"/>
                  <a:pt x="126596" y="1695069"/>
                </a:cubicBezTo>
                <a:cubicBezTo>
                  <a:pt x="126748" y="1695688"/>
                  <a:pt x="127081" y="1696250"/>
                  <a:pt x="127548" y="1696688"/>
                </a:cubicBezTo>
                <a:cubicBezTo>
                  <a:pt x="127948" y="1697288"/>
                  <a:pt x="128396" y="1697860"/>
                  <a:pt x="128881" y="1698403"/>
                </a:cubicBezTo>
                <a:close/>
                <a:moveTo>
                  <a:pt x="127072" y="1684877"/>
                </a:moveTo>
                <a:cubicBezTo>
                  <a:pt x="126357" y="1684144"/>
                  <a:pt x="125557" y="1683506"/>
                  <a:pt x="124690" y="1682972"/>
                </a:cubicBezTo>
                <a:cubicBezTo>
                  <a:pt x="124690" y="1681924"/>
                  <a:pt x="124690" y="1680877"/>
                  <a:pt x="124690" y="1679829"/>
                </a:cubicBezTo>
                <a:lnTo>
                  <a:pt x="127834" y="1679829"/>
                </a:lnTo>
                <a:cubicBezTo>
                  <a:pt x="129072" y="1681163"/>
                  <a:pt x="128786" y="1682782"/>
                  <a:pt x="128500" y="1684591"/>
                </a:cubicBezTo>
                <a:close/>
                <a:moveTo>
                  <a:pt x="124881" y="1676495"/>
                </a:moveTo>
                <a:lnTo>
                  <a:pt x="124881" y="1674305"/>
                </a:lnTo>
                <a:cubicBezTo>
                  <a:pt x="126243" y="1674209"/>
                  <a:pt x="127615" y="1674209"/>
                  <a:pt x="128977" y="1674305"/>
                </a:cubicBezTo>
                <a:cubicBezTo>
                  <a:pt x="128586" y="1675933"/>
                  <a:pt x="128300" y="1677591"/>
                  <a:pt x="128120" y="1679257"/>
                </a:cubicBezTo>
                <a:cubicBezTo>
                  <a:pt x="127605" y="1678343"/>
                  <a:pt x="127005" y="1677476"/>
                  <a:pt x="126310" y="1676686"/>
                </a:cubicBezTo>
                <a:close/>
                <a:moveTo>
                  <a:pt x="129644" y="1686020"/>
                </a:moveTo>
                <a:lnTo>
                  <a:pt x="130787" y="1686020"/>
                </a:lnTo>
                <a:lnTo>
                  <a:pt x="129644" y="1690021"/>
                </a:lnTo>
                <a:lnTo>
                  <a:pt x="128310" y="1690783"/>
                </a:lnTo>
                <a:cubicBezTo>
                  <a:pt x="130120" y="1689354"/>
                  <a:pt x="130596" y="1687639"/>
                  <a:pt x="131072" y="1686211"/>
                </a:cubicBezTo>
                <a:close/>
                <a:moveTo>
                  <a:pt x="129644" y="1705070"/>
                </a:moveTo>
                <a:lnTo>
                  <a:pt x="128786" y="1704499"/>
                </a:lnTo>
                <a:lnTo>
                  <a:pt x="128786" y="1704499"/>
                </a:lnTo>
                <a:lnTo>
                  <a:pt x="129834" y="1704499"/>
                </a:lnTo>
                <a:close/>
                <a:moveTo>
                  <a:pt x="131072" y="1699927"/>
                </a:moveTo>
                <a:lnTo>
                  <a:pt x="129834" y="1699927"/>
                </a:lnTo>
                <a:lnTo>
                  <a:pt x="130405" y="1697260"/>
                </a:lnTo>
                <a:lnTo>
                  <a:pt x="131834" y="1697260"/>
                </a:lnTo>
                <a:lnTo>
                  <a:pt x="131834" y="1697260"/>
                </a:lnTo>
                <a:cubicBezTo>
                  <a:pt x="133358" y="1698212"/>
                  <a:pt x="133072" y="1699165"/>
                  <a:pt x="132882" y="1700117"/>
                </a:cubicBezTo>
                <a:close/>
                <a:moveTo>
                  <a:pt x="131072" y="1684306"/>
                </a:moveTo>
                <a:cubicBezTo>
                  <a:pt x="130501" y="1684573"/>
                  <a:pt x="129958" y="1684887"/>
                  <a:pt x="129453" y="1685258"/>
                </a:cubicBezTo>
                <a:cubicBezTo>
                  <a:pt x="129453" y="1683544"/>
                  <a:pt x="130310" y="1681734"/>
                  <a:pt x="130787" y="1679924"/>
                </a:cubicBezTo>
                <a:lnTo>
                  <a:pt x="132406" y="1679924"/>
                </a:lnTo>
                <a:cubicBezTo>
                  <a:pt x="133644" y="1681544"/>
                  <a:pt x="133168" y="1683068"/>
                  <a:pt x="132787" y="1684496"/>
                </a:cubicBezTo>
                <a:close/>
                <a:moveTo>
                  <a:pt x="132501" y="1688687"/>
                </a:moveTo>
                <a:cubicBezTo>
                  <a:pt x="132501" y="1687925"/>
                  <a:pt x="132977" y="1687068"/>
                  <a:pt x="133168" y="1686211"/>
                </a:cubicBezTo>
                <a:lnTo>
                  <a:pt x="134406" y="1686211"/>
                </a:lnTo>
                <a:lnTo>
                  <a:pt x="135644" y="1686211"/>
                </a:lnTo>
                <a:cubicBezTo>
                  <a:pt x="135368" y="1686725"/>
                  <a:pt x="135139" y="1687268"/>
                  <a:pt x="134978" y="1687830"/>
                </a:cubicBezTo>
                <a:close/>
                <a:moveTo>
                  <a:pt x="142026" y="1705261"/>
                </a:moveTo>
                <a:cubicBezTo>
                  <a:pt x="139950" y="1703727"/>
                  <a:pt x="137673" y="1702470"/>
                  <a:pt x="135263" y="1701546"/>
                </a:cubicBezTo>
                <a:lnTo>
                  <a:pt x="137073" y="1698784"/>
                </a:lnTo>
                <a:cubicBezTo>
                  <a:pt x="141216" y="1700717"/>
                  <a:pt x="145198" y="1702984"/>
                  <a:pt x="148979" y="1705547"/>
                </a:cubicBezTo>
                <a:cubicBezTo>
                  <a:pt x="152218" y="1708023"/>
                  <a:pt x="155742" y="1710499"/>
                  <a:pt x="159838" y="1713262"/>
                </a:cubicBezTo>
                <a:lnTo>
                  <a:pt x="159838" y="1722787"/>
                </a:lnTo>
                <a:cubicBezTo>
                  <a:pt x="155285" y="1716453"/>
                  <a:pt x="150113" y="1710585"/>
                  <a:pt x="144407" y="1705261"/>
                </a:cubicBezTo>
                <a:close/>
                <a:moveTo>
                  <a:pt x="287282" y="1790986"/>
                </a:moveTo>
                <a:cubicBezTo>
                  <a:pt x="286711" y="1792510"/>
                  <a:pt x="284044" y="1794796"/>
                  <a:pt x="284044" y="1815846"/>
                </a:cubicBezTo>
                <a:lnTo>
                  <a:pt x="284044" y="1883855"/>
                </a:lnTo>
                <a:lnTo>
                  <a:pt x="230132" y="1883855"/>
                </a:lnTo>
                <a:lnTo>
                  <a:pt x="230132" y="1815846"/>
                </a:lnTo>
                <a:cubicBezTo>
                  <a:pt x="230132" y="1795939"/>
                  <a:pt x="227275" y="1792510"/>
                  <a:pt x="226703" y="1790986"/>
                </a:cubicBezTo>
                <a:cubicBezTo>
                  <a:pt x="217845" y="1766697"/>
                  <a:pt x="254612" y="1763173"/>
                  <a:pt x="257755" y="1751076"/>
                </a:cubicBezTo>
                <a:cubicBezTo>
                  <a:pt x="261279" y="1762982"/>
                  <a:pt x="298712" y="1763649"/>
                  <a:pt x="289187" y="1790986"/>
                </a:cubicBezTo>
                <a:close/>
                <a:moveTo>
                  <a:pt x="291092" y="1457611"/>
                </a:moveTo>
                <a:cubicBezTo>
                  <a:pt x="289978" y="1465879"/>
                  <a:pt x="289625" y="1474232"/>
                  <a:pt x="290045" y="1482566"/>
                </a:cubicBezTo>
                <a:lnTo>
                  <a:pt x="290045" y="1550480"/>
                </a:lnTo>
                <a:lnTo>
                  <a:pt x="273280" y="1550480"/>
                </a:lnTo>
                <a:lnTo>
                  <a:pt x="273280" y="1482566"/>
                </a:lnTo>
                <a:cubicBezTo>
                  <a:pt x="273623" y="1474232"/>
                  <a:pt x="273280" y="1465888"/>
                  <a:pt x="272233" y="1457611"/>
                </a:cubicBezTo>
                <a:cubicBezTo>
                  <a:pt x="269566" y="1433417"/>
                  <a:pt x="280615" y="1429798"/>
                  <a:pt x="281758" y="1417701"/>
                </a:cubicBezTo>
                <a:cubicBezTo>
                  <a:pt x="284615" y="1429798"/>
                  <a:pt x="295855" y="1430560"/>
                  <a:pt x="292997" y="1457611"/>
                </a:cubicBezTo>
                <a:close/>
                <a:moveTo>
                  <a:pt x="316619" y="1457611"/>
                </a:moveTo>
                <a:cubicBezTo>
                  <a:pt x="315590" y="1465888"/>
                  <a:pt x="315276" y="1474232"/>
                  <a:pt x="315667" y="1482566"/>
                </a:cubicBezTo>
                <a:lnTo>
                  <a:pt x="315667" y="1550480"/>
                </a:lnTo>
                <a:lnTo>
                  <a:pt x="298903" y="1550480"/>
                </a:lnTo>
                <a:lnTo>
                  <a:pt x="298903" y="1482566"/>
                </a:lnTo>
                <a:cubicBezTo>
                  <a:pt x="299179" y="1474232"/>
                  <a:pt x="298827" y="1465888"/>
                  <a:pt x="297855" y="1457611"/>
                </a:cubicBezTo>
                <a:cubicBezTo>
                  <a:pt x="295188" y="1433417"/>
                  <a:pt x="306237" y="1429798"/>
                  <a:pt x="307380" y="1417701"/>
                </a:cubicBezTo>
                <a:cubicBezTo>
                  <a:pt x="310142" y="1429798"/>
                  <a:pt x="321382" y="1430560"/>
                  <a:pt x="318524" y="1457611"/>
                </a:cubicBezTo>
                <a:close/>
                <a:moveTo>
                  <a:pt x="450731" y="1741075"/>
                </a:moveTo>
                <a:cubicBezTo>
                  <a:pt x="450160" y="1742751"/>
                  <a:pt x="449321" y="1744332"/>
                  <a:pt x="448255" y="1745742"/>
                </a:cubicBezTo>
                <a:cubicBezTo>
                  <a:pt x="445112" y="1750123"/>
                  <a:pt x="436634" y="1756315"/>
                  <a:pt x="436634" y="1763744"/>
                </a:cubicBezTo>
                <a:cubicBezTo>
                  <a:pt x="436634" y="1769650"/>
                  <a:pt x="446731" y="1766030"/>
                  <a:pt x="446731" y="1771840"/>
                </a:cubicBezTo>
                <a:lnTo>
                  <a:pt x="446731" y="1855946"/>
                </a:lnTo>
                <a:lnTo>
                  <a:pt x="379675" y="1855946"/>
                </a:lnTo>
                <a:lnTo>
                  <a:pt x="379675" y="1771936"/>
                </a:lnTo>
                <a:cubicBezTo>
                  <a:pt x="379675" y="1767364"/>
                  <a:pt x="389771" y="1769745"/>
                  <a:pt x="389771" y="1763839"/>
                </a:cubicBezTo>
                <a:cubicBezTo>
                  <a:pt x="389771" y="1756410"/>
                  <a:pt x="381008" y="1750505"/>
                  <a:pt x="377960" y="1745837"/>
                </a:cubicBezTo>
                <a:cubicBezTo>
                  <a:pt x="376874" y="1744418"/>
                  <a:pt x="376008" y="1742847"/>
                  <a:pt x="375388" y="1741170"/>
                </a:cubicBezTo>
                <a:cubicBezTo>
                  <a:pt x="364435" y="1711166"/>
                  <a:pt x="409869" y="1706785"/>
                  <a:pt x="413488" y="1691831"/>
                </a:cubicBezTo>
                <a:cubicBezTo>
                  <a:pt x="418156" y="1706689"/>
                  <a:pt x="464447" y="1707547"/>
                  <a:pt x="452636" y="1741075"/>
                </a:cubicBezTo>
                <a:close/>
                <a:moveTo>
                  <a:pt x="553696" y="1741075"/>
                </a:moveTo>
                <a:cubicBezTo>
                  <a:pt x="553125" y="1742751"/>
                  <a:pt x="552287" y="1744332"/>
                  <a:pt x="551220" y="1745742"/>
                </a:cubicBezTo>
                <a:cubicBezTo>
                  <a:pt x="548077" y="1750123"/>
                  <a:pt x="539599" y="1756315"/>
                  <a:pt x="539599" y="1763744"/>
                </a:cubicBezTo>
                <a:cubicBezTo>
                  <a:pt x="539599" y="1769650"/>
                  <a:pt x="549696" y="1766030"/>
                  <a:pt x="549696" y="1771840"/>
                </a:cubicBezTo>
                <a:lnTo>
                  <a:pt x="549696" y="1855946"/>
                </a:lnTo>
                <a:lnTo>
                  <a:pt x="480735" y="1855946"/>
                </a:lnTo>
                <a:lnTo>
                  <a:pt x="480735" y="1771936"/>
                </a:lnTo>
                <a:cubicBezTo>
                  <a:pt x="480735" y="1767364"/>
                  <a:pt x="490831" y="1769745"/>
                  <a:pt x="490831" y="1763839"/>
                </a:cubicBezTo>
                <a:cubicBezTo>
                  <a:pt x="490831" y="1756410"/>
                  <a:pt x="482069" y="1750505"/>
                  <a:pt x="479021" y="1745837"/>
                </a:cubicBezTo>
                <a:cubicBezTo>
                  <a:pt x="477973" y="1744399"/>
                  <a:pt x="477106" y="1742827"/>
                  <a:pt x="476449" y="1741170"/>
                </a:cubicBezTo>
                <a:cubicBezTo>
                  <a:pt x="465495" y="1711166"/>
                  <a:pt x="510929" y="1706785"/>
                  <a:pt x="514549" y="1691831"/>
                </a:cubicBezTo>
                <a:cubicBezTo>
                  <a:pt x="521121" y="1706689"/>
                  <a:pt x="567413" y="1707547"/>
                  <a:pt x="555602" y="1741075"/>
                </a:cubicBezTo>
                <a:close/>
                <a:moveTo>
                  <a:pt x="656662" y="1741075"/>
                </a:moveTo>
                <a:cubicBezTo>
                  <a:pt x="656090" y="1742751"/>
                  <a:pt x="655252" y="1744332"/>
                  <a:pt x="654185" y="1745742"/>
                </a:cubicBezTo>
                <a:cubicBezTo>
                  <a:pt x="651042" y="1750123"/>
                  <a:pt x="642565" y="1756315"/>
                  <a:pt x="642565" y="1763744"/>
                </a:cubicBezTo>
                <a:cubicBezTo>
                  <a:pt x="642565" y="1769650"/>
                  <a:pt x="652661" y="1766030"/>
                  <a:pt x="652661" y="1771840"/>
                </a:cubicBezTo>
                <a:lnTo>
                  <a:pt x="652661" y="1855946"/>
                </a:lnTo>
                <a:lnTo>
                  <a:pt x="583700" y="1855946"/>
                </a:lnTo>
                <a:lnTo>
                  <a:pt x="583700" y="1771936"/>
                </a:lnTo>
                <a:cubicBezTo>
                  <a:pt x="583700" y="1767364"/>
                  <a:pt x="593797" y="1769745"/>
                  <a:pt x="593797" y="1763839"/>
                </a:cubicBezTo>
                <a:cubicBezTo>
                  <a:pt x="593797" y="1756410"/>
                  <a:pt x="585034" y="1750505"/>
                  <a:pt x="581986" y="1745837"/>
                </a:cubicBezTo>
                <a:cubicBezTo>
                  <a:pt x="580976" y="1744370"/>
                  <a:pt x="580109" y="1742808"/>
                  <a:pt x="579414" y="1741170"/>
                </a:cubicBezTo>
                <a:cubicBezTo>
                  <a:pt x="568460" y="1711166"/>
                  <a:pt x="613895" y="1706785"/>
                  <a:pt x="617514" y="1691831"/>
                </a:cubicBezTo>
                <a:cubicBezTo>
                  <a:pt x="624086" y="1706689"/>
                  <a:pt x="670378" y="1707547"/>
                  <a:pt x="658757" y="1741075"/>
                </a:cubicBezTo>
                <a:close/>
                <a:moveTo>
                  <a:pt x="759627" y="1741075"/>
                </a:moveTo>
                <a:cubicBezTo>
                  <a:pt x="759055" y="1742751"/>
                  <a:pt x="758217" y="1744332"/>
                  <a:pt x="757150" y="1745742"/>
                </a:cubicBezTo>
                <a:cubicBezTo>
                  <a:pt x="754007" y="1750123"/>
                  <a:pt x="745530" y="1756315"/>
                  <a:pt x="745530" y="1763744"/>
                </a:cubicBezTo>
                <a:cubicBezTo>
                  <a:pt x="745530" y="1769650"/>
                  <a:pt x="755627" y="1766030"/>
                  <a:pt x="755627" y="1771840"/>
                </a:cubicBezTo>
                <a:lnTo>
                  <a:pt x="755627" y="1855946"/>
                </a:lnTo>
                <a:lnTo>
                  <a:pt x="686665" y="1855946"/>
                </a:lnTo>
                <a:lnTo>
                  <a:pt x="686665" y="1771936"/>
                </a:lnTo>
                <a:cubicBezTo>
                  <a:pt x="686665" y="1767364"/>
                  <a:pt x="696762" y="1769745"/>
                  <a:pt x="696762" y="1763839"/>
                </a:cubicBezTo>
                <a:cubicBezTo>
                  <a:pt x="696762" y="1756410"/>
                  <a:pt x="687999" y="1750505"/>
                  <a:pt x="684951" y="1745837"/>
                </a:cubicBezTo>
                <a:cubicBezTo>
                  <a:pt x="683941" y="1744370"/>
                  <a:pt x="683075" y="1742808"/>
                  <a:pt x="682379" y="1741170"/>
                </a:cubicBezTo>
                <a:cubicBezTo>
                  <a:pt x="671521" y="1711166"/>
                  <a:pt x="716860" y="1706785"/>
                  <a:pt x="720479" y="1691831"/>
                </a:cubicBezTo>
                <a:cubicBezTo>
                  <a:pt x="727052" y="1706689"/>
                  <a:pt x="773057" y="1707547"/>
                  <a:pt x="761532" y="1741075"/>
                </a:cubicBezTo>
                <a:close/>
                <a:moveTo>
                  <a:pt x="862592" y="1741075"/>
                </a:moveTo>
                <a:cubicBezTo>
                  <a:pt x="862021" y="1742751"/>
                  <a:pt x="861183" y="1744332"/>
                  <a:pt x="860116" y="1745742"/>
                </a:cubicBezTo>
                <a:cubicBezTo>
                  <a:pt x="856972" y="1750123"/>
                  <a:pt x="848495" y="1756315"/>
                  <a:pt x="848495" y="1763744"/>
                </a:cubicBezTo>
                <a:cubicBezTo>
                  <a:pt x="848495" y="1769650"/>
                  <a:pt x="858592" y="1766030"/>
                  <a:pt x="858592" y="1771840"/>
                </a:cubicBezTo>
                <a:lnTo>
                  <a:pt x="858592" y="1855946"/>
                </a:lnTo>
                <a:lnTo>
                  <a:pt x="789631" y="1855946"/>
                </a:lnTo>
                <a:lnTo>
                  <a:pt x="789631" y="1771936"/>
                </a:lnTo>
                <a:cubicBezTo>
                  <a:pt x="789631" y="1767364"/>
                  <a:pt x="799727" y="1769745"/>
                  <a:pt x="799727" y="1763839"/>
                </a:cubicBezTo>
                <a:cubicBezTo>
                  <a:pt x="799727" y="1756410"/>
                  <a:pt x="790964" y="1750505"/>
                  <a:pt x="787916" y="1745837"/>
                </a:cubicBezTo>
                <a:cubicBezTo>
                  <a:pt x="786907" y="1744370"/>
                  <a:pt x="786040" y="1742808"/>
                  <a:pt x="785345" y="1741170"/>
                </a:cubicBezTo>
                <a:cubicBezTo>
                  <a:pt x="774486" y="1711166"/>
                  <a:pt x="819825" y="1706785"/>
                  <a:pt x="823445" y="1691831"/>
                </a:cubicBezTo>
                <a:cubicBezTo>
                  <a:pt x="830207" y="1706689"/>
                  <a:pt x="876308" y="1707547"/>
                  <a:pt x="864497" y="1741075"/>
                </a:cubicBezTo>
                <a:close/>
                <a:moveTo>
                  <a:pt x="904979" y="994410"/>
                </a:moveTo>
                <a:cubicBezTo>
                  <a:pt x="904502" y="995744"/>
                  <a:pt x="902026" y="997839"/>
                  <a:pt x="902026" y="1016698"/>
                </a:cubicBezTo>
                <a:lnTo>
                  <a:pt x="902026" y="1077373"/>
                </a:lnTo>
                <a:lnTo>
                  <a:pt x="852210" y="1077373"/>
                </a:lnTo>
                <a:lnTo>
                  <a:pt x="852210" y="1016698"/>
                </a:lnTo>
                <a:cubicBezTo>
                  <a:pt x="853115" y="1009126"/>
                  <a:pt x="852067" y="1001458"/>
                  <a:pt x="849162" y="994410"/>
                </a:cubicBezTo>
                <a:cubicBezTo>
                  <a:pt x="841256" y="972788"/>
                  <a:pt x="874022" y="969550"/>
                  <a:pt x="876880" y="958787"/>
                </a:cubicBezTo>
                <a:cubicBezTo>
                  <a:pt x="881928" y="969550"/>
                  <a:pt x="915361" y="970216"/>
                  <a:pt x="906883" y="994410"/>
                </a:cubicBezTo>
                <a:close/>
                <a:moveTo>
                  <a:pt x="904979" y="844105"/>
                </a:moveTo>
                <a:cubicBezTo>
                  <a:pt x="904502" y="845534"/>
                  <a:pt x="902026" y="847630"/>
                  <a:pt x="902026" y="866394"/>
                </a:cubicBezTo>
                <a:lnTo>
                  <a:pt x="902026" y="927163"/>
                </a:lnTo>
                <a:lnTo>
                  <a:pt x="852210" y="927163"/>
                </a:lnTo>
                <a:lnTo>
                  <a:pt x="852210" y="866394"/>
                </a:lnTo>
                <a:cubicBezTo>
                  <a:pt x="853086" y="858822"/>
                  <a:pt x="852038" y="851163"/>
                  <a:pt x="849162" y="844105"/>
                </a:cubicBezTo>
                <a:cubicBezTo>
                  <a:pt x="841256" y="822484"/>
                  <a:pt x="874022" y="819245"/>
                  <a:pt x="876880" y="808482"/>
                </a:cubicBezTo>
                <a:cubicBezTo>
                  <a:pt x="881928" y="819436"/>
                  <a:pt x="915361" y="819912"/>
                  <a:pt x="906883" y="844105"/>
                </a:cubicBezTo>
                <a:close/>
                <a:moveTo>
                  <a:pt x="1118529" y="1701356"/>
                </a:moveTo>
                <a:cubicBezTo>
                  <a:pt x="1117748" y="1703613"/>
                  <a:pt x="1116624" y="1705737"/>
                  <a:pt x="1115195" y="1707642"/>
                </a:cubicBezTo>
                <a:cubicBezTo>
                  <a:pt x="1110909" y="1713643"/>
                  <a:pt x="1099575" y="1721930"/>
                  <a:pt x="1099575" y="1731931"/>
                </a:cubicBezTo>
                <a:cubicBezTo>
                  <a:pt x="1099575" y="1739741"/>
                  <a:pt x="1113100" y="1734979"/>
                  <a:pt x="1113100" y="1742789"/>
                </a:cubicBezTo>
                <a:lnTo>
                  <a:pt x="1113100" y="1855851"/>
                </a:lnTo>
                <a:lnTo>
                  <a:pt x="1020421" y="1855851"/>
                </a:lnTo>
                <a:lnTo>
                  <a:pt x="1020421" y="1743361"/>
                </a:lnTo>
                <a:cubicBezTo>
                  <a:pt x="1020421" y="1737265"/>
                  <a:pt x="1033947" y="1740313"/>
                  <a:pt x="1033947" y="1732502"/>
                </a:cubicBezTo>
                <a:cubicBezTo>
                  <a:pt x="1033947" y="1722501"/>
                  <a:pt x="1022231" y="1714405"/>
                  <a:pt x="1018040" y="1708214"/>
                </a:cubicBezTo>
                <a:cubicBezTo>
                  <a:pt x="1016640" y="1706280"/>
                  <a:pt x="1015526" y="1704166"/>
                  <a:pt x="1014706" y="1701927"/>
                </a:cubicBezTo>
                <a:cubicBezTo>
                  <a:pt x="999943" y="1661636"/>
                  <a:pt x="1060998" y="1655731"/>
                  <a:pt x="1066332" y="1635252"/>
                </a:cubicBezTo>
                <a:cubicBezTo>
                  <a:pt x="1074142" y="1655255"/>
                  <a:pt x="1136341" y="1656398"/>
                  <a:pt x="1120434" y="1701451"/>
                </a:cubicBezTo>
                <a:close/>
                <a:moveTo>
                  <a:pt x="1257022" y="1701356"/>
                </a:moveTo>
                <a:cubicBezTo>
                  <a:pt x="1256242" y="1703613"/>
                  <a:pt x="1255117" y="1705737"/>
                  <a:pt x="1253689" y="1707642"/>
                </a:cubicBezTo>
                <a:cubicBezTo>
                  <a:pt x="1249403" y="1713643"/>
                  <a:pt x="1238068" y="1721930"/>
                  <a:pt x="1238068" y="1731931"/>
                </a:cubicBezTo>
                <a:cubicBezTo>
                  <a:pt x="1238068" y="1739741"/>
                  <a:pt x="1251593" y="1734979"/>
                  <a:pt x="1251593" y="1742789"/>
                </a:cubicBezTo>
                <a:lnTo>
                  <a:pt x="1251593" y="1855851"/>
                </a:lnTo>
                <a:lnTo>
                  <a:pt x="1158915" y="1855851"/>
                </a:lnTo>
                <a:lnTo>
                  <a:pt x="1158915" y="1743361"/>
                </a:lnTo>
                <a:cubicBezTo>
                  <a:pt x="1158915" y="1737265"/>
                  <a:pt x="1172440" y="1740313"/>
                  <a:pt x="1172440" y="1732502"/>
                </a:cubicBezTo>
                <a:cubicBezTo>
                  <a:pt x="1172440" y="1722501"/>
                  <a:pt x="1160725" y="1714405"/>
                  <a:pt x="1156534" y="1708214"/>
                </a:cubicBezTo>
                <a:cubicBezTo>
                  <a:pt x="1155133" y="1706280"/>
                  <a:pt x="1154019" y="1704166"/>
                  <a:pt x="1153200" y="1701927"/>
                </a:cubicBezTo>
                <a:cubicBezTo>
                  <a:pt x="1138436" y="1661636"/>
                  <a:pt x="1199492" y="1655731"/>
                  <a:pt x="1204826" y="1635252"/>
                </a:cubicBezTo>
                <a:cubicBezTo>
                  <a:pt x="1212541" y="1655255"/>
                  <a:pt x="1274834" y="1656398"/>
                  <a:pt x="1258832" y="1701451"/>
                </a:cubicBezTo>
                <a:close/>
                <a:moveTo>
                  <a:pt x="1395516" y="1701356"/>
                </a:moveTo>
                <a:cubicBezTo>
                  <a:pt x="1394735" y="1703613"/>
                  <a:pt x="1393611" y="1705737"/>
                  <a:pt x="1392182" y="1707642"/>
                </a:cubicBezTo>
                <a:cubicBezTo>
                  <a:pt x="1387896" y="1713643"/>
                  <a:pt x="1376561" y="1721930"/>
                  <a:pt x="1376561" y="1731931"/>
                </a:cubicBezTo>
                <a:cubicBezTo>
                  <a:pt x="1376561" y="1739741"/>
                  <a:pt x="1390087" y="1734979"/>
                  <a:pt x="1390087" y="1742789"/>
                </a:cubicBezTo>
                <a:lnTo>
                  <a:pt x="1390087" y="1855851"/>
                </a:lnTo>
                <a:lnTo>
                  <a:pt x="1297408" y="1855851"/>
                </a:lnTo>
                <a:lnTo>
                  <a:pt x="1297408" y="1743361"/>
                </a:lnTo>
                <a:cubicBezTo>
                  <a:pt x="1297408" y="1737265"/>
                  <a:pt x="1310934" y="1740313"/>
                  <a:pt x="1310934" y="1732502"/>
                </a:cubicBezTo>
                <a:cubicBezTo>
                  <a:pt x="1310934" y="1722501"/>
                  <a:pt x="1299218" y="1714405"/>
                  <a:pt x="1295027" y="1708214"/>
                </a:cubicBezTo>
                <a:cubicBezTo>
                  <a:pt x="1293637" y="1706261"/>
                  <a:pt x="1292484" y="1704156"/>
                  <a:pt x="1291598" y="1701927"/>
                </a:cubicBezTo>
                <a:cubicBezTo>
                  <a:pt x="1276930" y="1661636"/>
                  <a:pt x="1337985" y="1655731"/>
                  <a:pt x="1343319" y="1635252"/>
                </a:cubicBezTo>
                <a:cubicBezTo>
                  <a:pt x="1351034" y="1655255"/>
                  <a:pt x="1413327" y="1656398"/>
                  <a:pt x="1397421" y="1701451"/>
                </a:cubicBezTo>
                <a:close/>
                <a:moveTo>
                  <a:pt x="1534010" y="1701356"/>
                </a:moveTo>
                <a:cubicBezTo>
                  <a:pt x="1533191" y="1703594"/>
                  <a:pt x="1532076" y="1705708"/>
                  <a:pt x="1530676" y="1707642"/>
                </a:cubicBezTo>
                <a:cubicBezTo>
                  <a:pt x="1526390" y="1713643"/>
                  <a:pt x="1515055" y="1721930"/>
                  <a:pt x="1515055" y="1731931"/>
                </a:cubicBezTo>
                <a:cubicBezTo>
                  <a:pt x="1515055" y="1739741"/>
                  <a:pt x="1528580" y="1734979"/>
                  <a:pt x="1528580" y="1742789"/>
                </a:cubicBezTo>
                <a:lnTo>
                  <a:pt x="1528580" y="1855851"/>
                </a:lnTo>
                <a:lnTo>
                  <a:pt x="1435902" y="1855851"/>
                </a:lnTo>
                <a:lnTo>
                  <a:pt x="1435902" y="1743361"/>
                </a:lnTo>
                <a:cubicBezTo>
                  <a:pt x="1435902" y="1737265"/>
                  <a:pt x="1449428" y="1740313"/>
                  <a:pt x="1449428" y="1732502"/>
                </a:cubicBezTo>
                <a:cubicBezTo>
                  <a:pt x="1449428" y="1722501"/>
                  <a:pt x="1437712" y="1714405"/>
                  <a:pt x="1433521" y="1708214"/>
                </a:cubicBezTo>
                <a:cubicBezTo>
                  <a:pt x="1432130" y="1706261"/>
                  <a:pt x="1430978" y="1704156"/>
                  <a:pt x="1430092" y="1701927"/>
                </a:cubicBezTo>
                <a:cubicBezTo>
                  <a:pt x="1415423" y="1661636"/>
                  <a:pt x="1476478" y="1655731"/>
                  <a:pt x="1481812" y="1635252"/>
                </a:cubicBezTo>
                <a:cubicBezTo>
                  <a:pt x="1489527" y="1655255"/>
                  <a:pt x="1551821" y="1656398"/>
                  <a:pt x="1535915" y="1701451"/>
                </a:cubicBezTo>
                <a:close/>
                <a:moveTo>
                  <a:pt x="1672503" y="1701356"/>
                </a:moveTo>
                <a:cubicBezTo>
                  <a:pt x="1671684" y="1703594"/>
                  <a:pt x="1670569" y="1705708"/>
                  <a:pt x="1669169" y="1707642"/>
                </a:cubicBezTo>
                <a:cubicBezTo>
                  <a:pt x="1664883" y="1713643"/>
                  <a:pt x="1653548" y="1721930"/>
                  <a:pt x="1653548" y="1731931"/>
                </a:cubicBezTo>
                <a:cubicBezTo>
                  <a:pt x="1653548" y="1739741"/>
                  <a:pt x="1667074" y="1734979"/>
                  <a:pt x="1667074" y="1742789"/>
                </a:cubicBezTo>
                <a:lnTo>
                  <a:pt x="1667074" y="1855851"/>
                </a:lnTo>
                <a:lnTo>
                  <a:pt x="1574396" y="1855851"/>
                </a:lnTo>
                <a:lnTo>
                  <a:pt x="1574396" y="1743361"/>
                </a:lnTo>
                <a:cubicBezTo>
                  <a:pt x="1574396" y="1737265"/>
                  <a:pt x="1587921" y="1740313"/>
                  <a:pt x="1587921" y="1732502"/>
                </a:cubicBezTo>
                <a:cubicBezTo>
                  <a:pt x="1587921" y="1722501"/>
                  <a:pt x="1576205" y="1714405"/>
                  <a:pt x="1572014" y="1708214"/>
                </a:cubicBezTo>
                <a:cubicBezTo>
                  <a:pt x="1570624" y="1706261"/>
                  <a:pt x="1569471" y="1704156"/>
                  <a:pt x="1568585" y="1701927"/>
                </a:cubicBezTo>
                <a:cubicBezTo>
                  <a:pt x="1553917" y="1661636"/>
                  <a:pt x="1614972" y="1655731"/>
                  <a:pt x="1620306" y="1635252"/>
                </a:cubicBezTo>
                <a:cubicBezTo>
                  <a:pt x="1628021" y="1655255"/>
                  <a:pt x="1690315" y="1656398"/>
                  <a:pt x="1674408" y="1701451"/>
                </a:cubicBezTo>
                <a:close/>
                <a:moveTo>
                  <a:pt x="1732320" y="1609058"/>
                </a:moveTo>
                <a:lnTo>
                  <a:pt x="978512" y="1609058"/>
                </a:lnTo>
                <a:lnTo>
                  <a:pt x="964605" y="1592485"/>
                </a:lnTo>
                <a:lnTo>
                  <a:pt x="964605" y="1587913"/>
                </a:lnTo>
                <a:lnTo>
                  <a:pt x="1740226" y="1587913"/>
                </a:lnTo>
                <a:cubicBezTo>
                  <a:pt x="1740226" y="1592389"/>
                  <a:pt x="1740226" y="1596866"/>
                  <a:pt x="1740702" y="1601248"/>
                </a:cubicBezTo>
                <a:close/>
                <a:moveTo>
                  <a:pt x="1739749" y="1546670"/>
                </a:moveTo>
                <a:lnTo>
                  <a:pt x="964605" y="1546670"/>
                </a:lnTo>
                <a:lnTo>
                  <a:pt x="964605" y="1526762"/>
                </a:lnTo>
                <a:lnTo>
                  <a:pt x="1743940" y="1526762"/>
                </a:lnTo>
                <a:cubicBezTo>
                  <a:pt x="1743084" y="1533811"/>
                  <a:pt x="1742321" y="1540002"/>
                  <a:pt x="1741655" y="1546765"/>
                </a:cubicBezTo>
                <a:close/>
                <a:moveTo>
                  <a:pt x="1831571" y="808387"/>
                </a:moveTo>
                <a:cubicBezTo>
                  <a:pt x="1834714" y="819150"/>
                  <a:pt x="1868146" y="819817"/>
                  <a:pt x="1859574" y="844010"/>
                </a:cubicBezTo>
                <a:cubicBezTo>
                  <a:pt x="1859574" y="845439"/>
                  <a:pt x="1856717" y="847535"/>
                  <a:pt x="1856717" y="866299"/>
                </a:cubicBezTo>
                <a:lnTo>
                  <a:pt x="1856717" y="927068"/>
                </a:lnTo>
                <a:lnTo>
                  <a:pt x="1806901" y="927068"/>
                </a:lnTo>
                <a:lnTo>
                  <a:pt x="1806901" y="866299"/>
                </a:lnTo>
                <a:cubicBezTo>
                  <a:pt x="1807787" y="858726"/>
                  <a:pt x="1806701" y="851049"/>
                  <a:pt x="1803758" y="844010"/>
                </a:cubicBezTo>
                <a:cubicBezTo>
                  <a:pt x="1797757" y="822484"/>
                  <a:pt x="1830332" y="819436"/>
                  <a:pt x="1833476" y="808482"/>
                </a:cubicBezTo>
                <a:close/>
                <a:moveTo>
                  <a:pt x="1803758" y="994315"/>
                </a:moveTo>
                <a:cubicBezTo>
                  <a:pt x="1795852" y="972693"/>
                  <a:pt x="1828713" y="969455"/>
                  <a:pt x="1831571" y="958691"/>
                </a:cubicBezTo>
                <a:cubicBezTo>
                  <a:pt x="1834714" y="969455"/>
                  <a:pt x="1868146" y="970121"/>
                  <a:pt x="1859574" y="994315"/>
                </a:cubicBezTo>
                <a:cubicBezTo>
                  <a:pt x="1859574" y="995648"/>
                  <a:pt x="1856717" y="997744"/>
                  <a:pt x="1856717" y="1016603"/>
                </a:cubicBezTo>
                <a:lnTo>
                  <a:pt x="1856717" y="1077278"/>
                </a:lnTo>
                <a:lnTo>
                  <a:pt x="1806901" y="1077278"/>
                </a:lnTo>
                <a:lnTo>
                  <a:pt x="1806901" y="1016603"/>
                </a:lnTo>
                <a:cubicBezTo>
                  <a:pt x="1808415" y="1009221"/>
                  <a:pt x="1807987" y="1001573"/>
                  <a:pt x="1805662" y="994410"/>
                </a:cubicBezTo>
                <a:close/>
                <a:moveTo>
                  <a:pt x="1887292" y="1740980"/>
                </a:moveTo>
                <a:cubicBezTo>
                  <a:pt x="1886720" y="1742637"/>
                  <a:pt x="1885920" y="1744208"/>
                  <a:pt x="1884910" y="1745647"/>
                </a:cubicBezTo>
                <a:cubicBezTo>
                  <a:pt x="1881672" y="1750028"/>
                  <a:pt x="1873195" y="1756220"/>
                  <a:pt x="1873195" y="1763649"/>
                </a:cubicBezTo>
                <a:cubicBezTo>
                  <a:pt x="1873195" y="1769555"/>
                  <a:pt x="1883291" y="1765935"/>
                  <a:pt x="1883291" y="1771745"/>
                </a:cubicBezTo>
                <a:lnTo>
                  <a:pt x="1883291" y="1855851"/>
                </a:lnTo>
                <a:lnTo>
                  <a:pt x="1814330" y="1855851"/>
                </a:lnTo>
                <a:lnTo>
                  <a:pt x="1814330" y="1771936"/>
                </a:lnTo>
                <a:cubicBezTo>
                  <a:pt x="1814330" y="1767364"/>
                  <a:pt x="1824427" y="1769745"/>
                  <a:pt x="1824427" y="1763839"/>
                </a:cubicBezTo>
                <a:cubicBezTo>
                  <a:pt x="1824427" y="1756410"/>
                  <a:pt x="1815664" y="1750505"/>
                  <a:pt x="1812616" y="1745837"/>
                </a:cubicBezTo>
                <a:cubicBezTo>
                  <a:pt x="1811606" y="1744370"/>
                  <a:pt x="1810739" y="1742808"/>
                  <a:pt x="1810044" y="1741170"/>
                </a:cubicBezTo>
                <a:cubicBezTo>
                  <a:pt x="1799185" y="1711166"/>
                  <a:pt x="1844524" y="1706785"/>
                  <a:pt x="1848144" y="1691831"/>
                </a:cubicBezTo>
                <a:cubicBezTo>
                  <a:pt x="1854812" y="1706689"/>
                  <a:pt x="1901008" y="1707547"/>
                  <a:pt x="1889197" y="1741075"/>
                </a:cubicBezTo>
                <a:close/>
                <a:moveTo>
                  <a:pt x="1990257" y="1740980"/>
                </a:moveTo>
                <a:cubicBezTo>
                  <a:pt x="1989685" y="1742637"/>
                  <a:pt x="1988885" y="1744208"/>
                  <a:pt x="1987876" y="1745647"/>
                </a:cubicBezTo>
                <a:cubicBezTo>
                  <a:pt x="1984637" y="1750028"/>
                  <a:pt x="1976160" y="1756220"/>
                  <a:pt x="1976160" y="1763649"/>
                </a:cubicBezTo>
                <a:cubicBezTo>
                  <a:pt x="1976160" y="1769555"/>
                  <a:pt x="1986256" y="1765935"/>
                  <a:pt x="1986256" y="1771745"/>
                </a:cubicBezTo>
                <a:lnTo>
                  <a:pt x="1986256" y="1855851"/>
                </a:lnTo>
                <a:lnTo>
                  <a:pt x="1917296" y="1855851"/>
                </a:lnTo>
                <a:lnTo>
                  <a:pt x="1917296" y="1771936"/>
                </a:lnTo>
                <a:cubicBezTo>
                  <a:pt x="1917296" y="1767364"/>
                  <a:pt x="1927392" y="1769745"/>
                  <a:pt x="1927392" y="1763839"/>
                </a:cubicBezTo>
                <a:cubicBezTo>
                  <a:pt x="1927392" y="1756410"/>
                  <a:pt x="1918629" y="1750505"/>
                  <a:pt x="1915581" y="1745837"/>
                </a:cubicBezTo>
                <a:cubicBezTo>
                  <a:pt x="1914571" y="1744370"/>
                  <a:pt x="1913705" y="1742808"/>
                  <a:pt x="1913009" y="1741170"/>
                </a:cubicBezTo>
                <a:cubicBezTo>
                  <a:pt x="1902151" y="1711166"/>
                  <a:pt x="1947490" y="1706785"/>
                  <a:pt x="1951109" y="1691831"/>
                </a:cubicBezTo>
                <a:cubicBezTo>
                  <a:pt x="1957777" y="1706689"/>
                  <a:pt x="2003973" y="1707547"/>
                  <a:pt x="1992257" y="1741075"/>
                </a:cubicBezTo>
                <a:close/>
                <a:moveTo>
                  <a:pt x="2093222" y="1740980"/>
                </a:moveTo>
                <a:cubicBezTo>
                  <a:pt x="2092651" y="1742637"/>
                  <a:pt x="2091851" y="1744208"/>
                  <a:pt x="2090841" y="1745647"/>
                </a:cubicBezTo>
                <a:cubicBezTo>
                  <a:pt x="2087603" y="1750028"/>
                  <a:pt x="2079125" y="1756220"/>
                  <a:pt x="2079125" y="1763649"/>
                </a:cubicBezTo>
                <a:cubicBezTo>
                  <a:pt x="2079125" y="1769555"/>
                  <a:pt x="2089222" y="1765935"/>
                  <a:pt x="2089222" y="1771745"/>
                </a:cubicBezTo>
                <a:lnTo>
                  <a:pt x="2089222" y="1855851"/>
                </a:lnTo>
                <a:lnTo>
                  <a:pt x="2020261" y="1855851"/>
                </a:lnTo>
                <a:lnTo>
                  <a:pt x="2020261" y="1771936"/>
                </a:lnTo>
                <a:cubicBezTo>
                  <a:pt x="2020261" y="1767364"/>
                  <a:pt x="2030357" y="1769745"/>
                  <a:pt x="2030357" y="1763839"/>
                </a:cubicBezTo>
                <a:cubicBezTo>
                  <a:pt x="2030357" y="1756410"/>
                  <a:pt x="2021690" y="1750505"/>
                  <a:pt x="2018546" y="1745837"/>
                </a:cubicBezTo>
                <a:cubicBezTo>
                  <a:pt x="2017527" y="1744390"/>
                  <a:pt x="2016698" y="1742818"/>
                  <a:pt x="2016070" y="1741170"/>
                </a:cubicBezTo>
                <a:cubicBezTo>
                  <a:pt x="2005116" y="1711166"/>
                  <a:pt x="2050455" y="1706785"/>
                  <a:pt x="2054170" y="1691831"/>
                </a:cubicBezTo>
                <a:cubicBezTo>
                  <a:pt x="2060742" y="1706689"/>
                  <a:pt x="2106557" y="1707547"/>
                  <a:pt x="2095127" y="1741075"/>
                </a:cubicBezTo>
                <a:close/>
                <a:moveTo>
                  <a:pt x="2196187" y="1740980"/>
                </a:moveTo>
                <a:cubicBezTo>
                  <a:pt x="2195616" y="1742637"/>
                  <a:pt x="2194816" y="1744208"/>
                  <a:pt x="2193806" y="1745647"/>
                </a:cubicBezTo>
                <a:cubicBezTo>
                  <a:pt x="2190568" y="1750028"/>
                  <a:pt x="2182091" y="1756220"/>
                  <a:pt x="2182091" y="1763649"/>
                </a:cubicBezTo>
                <a:cubicBezTo>
                  <a:pt x="2182091" y="1769555"/>
                  <a:pt x="2192187" y="1765935"/>
                  <a:pt x="2192187" y="1771745"/>
                </a:cubicBezTo>
                <a:lnTo>
                  <a:pt x="2192187" y="1855851"/>
                </a:lnTo>
                <a:lnTo>
                  <a:pt x="2125607" y="1855851"/>
                </a:lnTo>
                <a:lnTo>
                  <a:pt x="2125607" y="1771936"/>
                </a:lnTo>
                <a:cubicBezTo>
                  <a:pt x="2125607" y="1767364"/>
                  <a:pt x="2135704" y="1769745"/>
                  <a:pt x="2135704" y="1763839"/>
                </a:cubicBezTo>
                <a:cubicBezTo>
                  <a:pt x="2135704" y="1756410"/>
                  <a:pt x="2127036" y="1750505"/>
                  <a:pt x="2123893" y="1745837"/>
                </a:cubicBezTo>
                <a:cubicBezTo>
                  <a:pt x="2122874" y="1744390"/>
                  <a:pt x="2122045" y="1742818"/>
                  <a:pt x="2121416" y="1741170"/>
                </a:cubicBezTo>
                <a:cubicBezTo>
                  <a:pt x="2110462" y="1711166"/>
                  <a:pt x="2155801" y="1706785"/>
                  <a:pt x="2159516" y="1691831"/>
                </a:cubicBezTo>
                <a:cubicBezTo>
                  <a:pt x="2163707" y="1706689"/>
                  <a:pt x="2209903" y="1707547"/>
                  <a:pt x="2198092" y="1741075"/>
                </a:cubicBezTo>
                <a:close/>
                <a:moveTo>
                  <a:pt x="2299153" y="1740980"/>
                </a:moveTo>
                <a:cubicBezTo>
                  <a:pt x="2298581" y="1742637"/>
                  <a:pt x="2297781" y="1744208"/>
                  <a:pt x="2296771" y="1745647"/>
                </a:cubicBezTo>
                <a:cubicBezTo>
                  <a:pt x="2293533" y="1750028"/>
                  <a:pt x="2285056" y="1756220"/>
                  <a:pt x="2285056" y="1763649"/>
                </a:cubicBezTo>
                <a:cubicBezTo>
                  <a:pt x="2285056" y="1769555"/>
                  <a:pt x="2295152" y="1765935"/>
                  <a:pt x="2295152" y="1771745"/>
                </a:cubicBezTo>
                <a:lnTo>
                  <a:pt x="2295152" y="1855851"/>
                </a:lnTo>
                <a:lnTo>
                  <a:pt x="2226191" y="1855851"/>
                </a:lnTo>
                <a:lnTo>
                  <a:pt x="2226191" y="1771936"/>
                </a:lnTo>
                <a:cubicBezTo>
                  <a:pt x="2226191" y="1767364"/>
                  <a:pt x="2236288" y="1769745"/>
                  <a:pt x="2236288" y="1763839"/>
                </a:cubicBezTo>
                <a:cubicBezTo>
                  <a:pt x="2236288" y="1756410"/>
                  <a:pt x="2227620" y="1750505"/>
                  <a:pt x="2224477" y="1745837"/>
                </a:cubicBezTo>
                <a:cubicBezTo>
                  <a:pt x="2223458" y="1744390"/>
                  <a:pt x="2222629" y="1742818"/>
                  <a:pt x="2222000" y="1741170"/>
                </a:cubicBezTo>
                <a:cubicBezTo>
                  <a:pt x="2211046" y="1711166"/>
                  <a:pt x="2256385" y="1706785"/>
                  <a:pt x="2260100" y="1691831"/>
                </a:cubicBezTo>
                <a:cubicBezTo>
                  <a:pt x="2266673" y="1706689"/>
                  <a:pt x="2312869" y="1707547"/>
                  <a:pt x="2301058" y="1741075"/>
                </a:cubicBezTo>
                <a:close/>
                <a:moveTo>
                  <a:pt x="2387736" y="1457515"/>
                </a:moveTo>
                <a:cubicBezTo>
                  <a:pt x="2386783" y="1465793"/>
                  <a:pt x="2386459" y="1474137"/>
                  <a:pt x="2386783" y="1482471"/>
                </a:cubicBezTo>
                <a:lnTo>
                  <a:pt x="2386783" y="1550384"/>
                </a:lnTo>
                <a:lnTo>
                  <a:pt x="2370019" y="1550384"/>
                </a:lnTo>
                <a:lnTo>
                  <a:pt x="2370019" y="1482471"/>
                </a:lnTo>
                <a:cubicBezTo>
                  <a:pt x="2370362" y="1474137"/>
                  <a:pt x="2370019" y="1465793"/>
                  <a:pt x="2368971" y="1457515"/>
                </a:cubicBezTo>
                <a:cubicBezTo>
                  <a:pt x="2366304" y="1433322"/>
                  <a:pt x="2377353" y="1429703"/>
                  <a:pt x="2378496" y="1417606"/>
                </a:cubicBezTo>
                <a:cubicBezTo>
                  <a:pt x="2381259" y="1429798"/>
                  <a:pt x="2392307" y="1430560"/>
                  <a:pt x="2389640" y="1457611"/>
                </a:cubicBezTo>
                <a:close/>
                <a:moveTo>
                  <a:pt x="2591094" y="1575626"/>
                </a:moveTo>
                <a:cubicBezTo>
                  <a:pt x="2598057" y="1574711"/>
                  <a:pt x="2605134" y="1575425"/>
                  <a:pt x="2611763" y="1577721"/>
                </a:cubicBezTo>
                <a:cubicBezTo>
                  <a:pt x="2610182" y="1578721"/>
                  <a:pt x="2608658" y="1579807"/>
                  <a:pt x="2607191" y="1580960"/>
                </a:cubicBezTo>
                <a:cubicBezTo>
                  <a:pt x="2602238" y="1577645"/>
                  <a:pt x="2596390" y="1575921"/>
                  <a:pt x="2590427" y="1576006"/>
                </a:cubicBezTo>
                <a:close/>
                <a:moveTo>
                  <a:pt x="2592332" y="1586008"/>
                </a:moveTo>
                <a:cubicBezTo>
                  <a:pt x="2593380" y="1584579"/>
                  <a:pt x="2594428" y="1583150"/>
                  <a:pt x="2595666" y="1581722"/>
                </a:cubicBezTo>
                <a:lnTo>
                  <a:pt x="2599000" y="1583246"/>
                </a:lnTo>
                <a:cubicBezTo>
                  <a:pt x="2590646" y="1589666"/>
                  <a:pt x="2584836" y="1598848"/>
                  <a:pt x="2582617" y="1609154"/>
                </a:cubicBezTo>
                <a:cubicBezTo>
                  <a:pt x="2583722" y="1600829"/>
                  <a:pt x="2587008" y="1592942"/>
                  <a:pt x="2592142" y="1586294"/>
                </a:cubicBezTo>
                <a:lnTo>
                  <a:pt x="2592142" y="1586294"/>
                </a:lnTo>
                <a:cubicBezTo>
                  <a:pt x="2592142" y="1586294"/>
                  <a:pt x="2594237" y="1586294"/>
                  <a:pt x="2594237" y="1586103"/>
                </a:cubicBezTo>
                <a:close/>
                <a:moveTo>
                  <a:pt x="2599762" y="1583627"/>
                </a:moveTo>
                <a:lnTo>
                  <a:pt x="2601762" y="1584770"/>
                </a:lnTo>
                <a:lnTo>
                  <a:pt x="2600143" y="1583246"/>
                </a:lnTo>
                <a:lnTo>
                  <a:pt x="2603096" y="1580483"/>
                </a:lnTo>
                <a:lnTo>
                  <a:pt x="2599571" y="1582769"/>
                </a:lnTo>
                <a:cubicBezTo>
                  <a:pt x="2598648" y="1581960"/>
                  <a:pt x="2597657" y="1581236"/>
                  <a:pt x="2596619" y="1580579"/>
                </a:cubicBezTo>
                <a:lnTo>
                  <a:pt x="2598428" y="1578578"/>
                </a:lnTo>
                <a:cubicBezTo>
                  <a:pt x="2601277" y="1579226"/>
                  <a:pt x="2604048" y="1580150"/>
                  <a:pt x="2606715" y="1581340"/>
                </a:cubicBezTo>
                <a:cubicBezTo>
                  <a:pt x="2604734" y="1582960"/>
                  <a:pt x="2602857" y="1584712"/>
                  <a:pt x="2601095" y="1586579"/>
                </a:cubicBezTo>
                <a:cubicBezTo>
                  <a:pt x="2595523" y="1591037"/>
                  <a:pt x="2590846" y="1596495"/>
                  <a:pt x="2587284" y="1602677"/>
                </a:cubicBezTo>
                <a:cubicBezTo>
                  <a:pt x="2590313" y="1595142"/>
                  <a:pt x="2595361" y="1588589"/>
                  <a:pt x="2601857" y="1583722"/>
                </a:cubicBezTo>
                <a:close/>
                <a:moveTo>
                  <a:pt x="2587665" y="1577531"/>
                </a:moveTo>
                <a:cubicBezTo>
                  <a:pt x="2591218" y="1577445"/>
                  <a:pt x="2594761" y="1577769"/>
                  <a:pt x="2598238" y="1578483"/>
                </a:cubicBezTo>
                <a:lnTo>
                  <a:pt x="2595761" y="1580198"/>
                </a:lnTo>
                <a:cubicBezTo>
                  <a:pt x="2593085" y="1578788"/>
                  <a:pt x="2590123" y="1578007"/>
                  <a:pt x="2587094" y="1577912"/>
                </a:cubicBezTo>
                <a:close/>
                <a:moveTo>
                  <a:pt x="2584046" y="1579816"/>
                </a:moveTo>
                <a:cubicBezTo>
                  <a:pt x="2587531" y="1579702"/>
                  <a:pt x="2591009" y="1580188"/>
                  <a:pt x="2594333" y="1581245"/>
                </a:cubicBezTo>
                <a:cubicBezTo>
                  <a:pt x="2593190" y="1582103"/>
                  <a:pt x="2592142" y="1583055"/>
                  <a:pt x="2591189" y="1583912"/>
                </a:cubicBezTo>
                <a:cubicBezTo>
                  <a:pt x="2588837" y="1581922"/>
                  <a:pt x="2585884" y="1580779"/>
                  <a:pt x="2582807" y="1580674"/>
                </a:cubicBezTo>
                <a:close/>
                <a:moveTo>
                  <a:pt x="2580331" y="1582483"/>
                </a:moveTo>
                <a:lnTo>
                  <a:pt x="2582807" y="1582483"/>
                </a:lnTo>
                <a:lnTo>
                  <a:pt x="2581474" y="1583722"/>
                </a:lnTo>
                <a:lnTo>
                  <a:pt x="2580902" y="1583722"/>
                </a:lnTo>
                <a:close/>
                <a:moveTo>
                  <a:pt x="2585569" y="1589341"/>
                </a:moveTo>
                <a:cubicBezTo>
                  <a:pt x="2584408" y="1586989"/>
                  <a:pt x="2582493" y="1585074"/>
                  <a:pt x="2580140" y="1583912"/>
                </a:cubicBezTo>
                <a:cubicBezTo>
                  <a:pt x="2580493" y="1583417"/>
                  <a:pt x="2580874" y="1582941"/>
                  <a:pt x="2581284" y="1582483"/>
                </a:cubicBezTo>
                <a:cubicBezTo>
                  <a:pt x="2584379" y="1582607"/>
                  <a:pt x="2587398" y="1583417"/>
                  <a:pt x="2590142" y="1584865"/>
                </a:cubicBezTo>
                <a:cubicBezTo>
                  <a:pt x="2583817" y="1590456"/>
                  <a:pt x="2579521" y="1598000"/>
                  <a:pt x="2577949" y="1606296"/>
                </a:cubicBezTo>
                <a:cubicBezTo>
                  <a:pt x="2577207" y="1608553"/>
                  <a:pt x="2576692" y="1610887"/>
                  <a:pt x="2576426" y="1613249"/>
                </a:cubicBezTo>
                <a:cubicBezTo>
                  <a:pt x="2576159" y="1612402"/>
                  <a:pt x="2575940" y="1611544"/>
                  <a:pt x="2575759" y="1610678"/>
                </a:cubicBezTo>
                <a:cubicBezTo>
                  <a:pt x="2576321" y="1604153"/>
                  <a:pt x="2578340" y="1597838"/>
                  <a:pt x="2581664" y="1592199"/>
                </a:cubicBezTo>
                <a:lnTo>
                  <a:pt x="2582521" y="1593056"/>
                </a:lnTo>
                <a:lnTo>
                  <a:pt x="2581950" y="1591818"/>
                </a:lnTo>
                <a:lnTo>
                  <a:pt x="2581950" y="1591342"/>
                </a:lnTo>
                <a:lnTo>
                  <a:pt x="2581950" y="1591342"/>
                </a:lnTo>
                <a:cubicBezTo>
                  <a:pt x="2580941" y="1589675"/>
                  <a:pt x="2579492" y="1588322"/>
                  <a:pt x="2577759" y="1587437"/>
                </a:cubicBezTo>
                <a:lnTo>
                  <a:pt x="2578902" y="1585436"/>
                </a:lnTo>
                <a:cubicBezTo>
                  <a:pt x="2582074" y="1585960"/>
                  <a:pt x="2585036" y="1587341"/>
                  <a:pt x="2587474" y="1589437"/>
                </a:cubicBezTo>
                <a:close/>
                <a:moveTo>
                  <a:pt x="2581093" y="1641729"/>
                </a:moveTo>
                <a:lnTo>
                  <a:pt x="2578997" y="1641729"/>
                </a:lnTo>
                <a:cubicBezTo>
                  <a:pt x="2579274" y="1640434"/>
                  <a:pt x="2579655" y="1639157"/>
                  <a:pt x="2580140" y="1637919"/>
                </a:cubicBezTo>
                <a:lnTo>
                  <a:pt x="2582903" y="1637919"/>
                </a:lnTo>
                <a:cubicBezTo>
                  <a:pt x="2584141" y="1638586"/>
                  <a:pt x="2583569" y="1640396"/>
                  <a:pt x="2582807" y="1641824"/>
                </a:cubicBezTo>
                <a:close/>
                <a:moveTo>
                  <a:pt x="2583188" y="1653826"/>
                </a:moveTo>
                <a:cubicBezTo>
                  <a:pt x="2583188" y="1654493"/>
                  <a:pt x="2583188" y="1655159"/>
                  <a:pt x="2582521" y="1655826"/>
                </a:cubicBezTo>
                <a:lnTo>
                  <a:pt x="2582521" y="1655826"/>
                </a:lnTo>
                <a:cubicBezTo>
                  <a:pt x="2582474" y="1655159"/>
                  <a:pt x="2582474" y="1654493"/>
                  <a:pt x="2582521" y="1653826"/>
                </a:cubicBezTo>
                <a:close/>
                <a:moveTo>
                  <a:pt x="2575664" y="1646206"/>
                </a:moveTo>
                <a:lnTo>
                  <a:pt x="2573282" y="1646206"/>
                </a:lnTo>
                <a:lnTo>
                  <a:pt x="2573282" y="1646206"/>
                </a:lnTo>
                <a:cubicBezTo>
                  <a:pt x="2573282" y="1645444"/>
                  <a:pt x="2574044" y="1644587"/>
                  <a:pt x="2574521" y="1643824"/>
                </a:cubicBezTo>
                <a:lnTo>
                  <a:pt x="2576235" y="1643824"/>
                </a:lnTo>
                <a:cubicBezTo>
                  <a:pt x="2577854" y="1644491"/>
                  <a:pt x="2577664" y="1645444"/>
                  <a:pt x="2577569" y="1646301"/>
                </a:cubicBezTo>
                <a:close/>
                <a:moveTo>
                  <a:pt x="2575664" y="1663922"/>
                </a:moveTo>
                <a:lnTo>
                  <a:pt x="2575664" y="1663922"/>
                </a:lnTo>
                <a:lnTo>
                  <a:pt x="2575664" y="1663351"/>
                </a:lnTo>
                <a:lnTo>
                  <a:pt x="2575664" y="1663351"/>
                </a:lnTo>
                <a:close/>
                <a:moveTo>
                  <a:pt x="2568711" y="1659446"/>
                </a:moveTo>
                <a:cubicBezTo>
                  <a:pt x="2568711" y="1659446"/>
                  <a:pt x="2568711" y="1658874"/>
                  <a:pt x="2568711" y="1658588"/>
                </a:cubicBezTo>
                <a:lnTo>
                  <a:pt x="2570139" y="1658588"/>
                </a:lnTo>
                <a:lnTo>
                  <a:pt x="2570710" y="1659541"/>
                </a:lnTo>
                <a:close/>
                <a:moveTo>
                  <a:pt x="2570710" y="1667828"/>
                </a:moveTo>
                <a:lnTo>
                  <a:pt x="2570710" y="1667828"/>
                </a:lnTo>
                <a:close/>
                <a:moveTo>
                  <a:pt x="2570139" y="1653731"/>
                </a:moveTo>
                <a:lnTo>
                  <a:pt x="2575092" y="1653731"/>
                </a:lnTo>
                <a:lnTo>
                  <a:pt x="2575092" y="1654969"/>
                </a:lnTo>
                <a:lnTo>
                  <a:pt x="2570901" y="1654969"/>
                </a:lnTo>
                <a:cubicBezTo>
                  <a:pt x="2571396" y="1654683"/>
                  <a:pt x="2571816" y="1654292"/>
                  <a:pt x="2572139" y="1653826"/>
                </a:cubicBezTo>
                <a:close/>
                <a:moveTo>
                  <a:pt x="2571092" y="1650302"/>
                </a:moveTo>
                <a:lnTo>
                  <a:pt x="2571663" y="1648968"/>
                </a:lnTo>
                <a:lnTo>
                  <a:pt x="2575283" y="1648968"/>
                </a:lnTo>
                <a:cubicBezTo>
                  <a:pt x="2575283" y="1649444"/>
                  <a:pt x="2575283" y="1650016"/>
                  <a:pt x="2575283" y="1650587"/>
                </a:cubicBezTo>
                <a:close/>
                <a:moveTo>
                  <a:pt x="2576711" y="1589532"/>
                </a:moveTo>
                <a:cubicBezTo>
                  <a:pt x="2578464" y="1590037"/>
                  <a:pt x="2580093" y="1590913"/>
                  <a:pt x="2581474" y="1592104"/>
                </a:cubicBezTo>
                <a:cubicBezTo>
                  <a:pt x="2578312" y="1595933"/>
                  <a:pt x="2575978" y="1600372"/>
                  <a:pt x="2574616" y="1605153"/>
                </a:cubicBezTo>
                <a:cubicBezTo>
                  <a:pt x="2574521" y="1599695"/>
                  <a:pt x="2575930" y="1594323"/>
                  <a:pt x="2578712" y="1589627"/>
                </a:cubicBezTo>
                <a:close/>
                <a:moveTo>
                  <a:pt x="2575759" y="1641253"/>
                </a:moveTo>
                <a:lnTo>
                  <a:pt x="2577093" y="1639348"/>
                </a:lnTo>
                <a:lnTo>
                  <a:pt x="2576521" y="1641253"/>
                </a:lnTo>
                <a:close/>
                <a:moveTo>
                  <a:pt x="2577664" y="1667447"/>
                </a:moveTo>
                <a:lnTo>
                  <a:pt x="2577664" y="1667447"/>
                </a:lnTo>
                <a:lnTo>
                  <a:pt x="2578140" y="1668399"/>
                </a:lnTo>
                <a:lnTo>
                  <a:pt x="2576902" y="1668399"/>
                </a:lnTo>
                <a:close/>
                <a:moveTo>
                  <a:pt x="2577664" y="1655159"/>
                </a:moveTo>
                <a:lnTo>
                  <a:pt x="2577664" y="1653731"/>
                </a:lnTo>
                <a:lnTo>
                  <a:pt x="2578521" y="1653731"/>
                </a:lnTo>
                <a:cubicBezTo>
                  <a:pt x="2578521" y="1654207"/>
                  <a:pt x="2578521" y="1654683"/>
                  <a:pt x="2578521" y="1655159"/>
                </a:cubicBezTo>
                <a:close/>
                <a:moveTo>
                  <a:pt x="2578236" y="1658493"/>
                </a:moveTo>
                <a:lnTo>
                  <a:pt x="2578236" y="1658493"/>
                </a:lnTo>
                <a:lnTo>
                  <a:pt x="2578236" y="1658493"/>
                </a:lnTo>
                <a:lnTo>
                  <a:pt x="2578236" y="1658493"/>
                </a:lnTo>
                <a:close/>
                <a:moveTo>
                  <a:pt x="2577759" y="1650968"/>
                </a:moveTo>
                <a:cubicBezTo>
                  <a:pt x="2577712" y="1650330"/>
                  <a:pt x="2577712" y="1649701"/>
                  <a:pt x="2577759" y="1649063"/>
                </a:cubicBezTo>
                <a:lnTo>
                  <a:pt x="2579092" y="1649063"/>
                </a:lnTo>
                <a:cubicBezTo>
                  <a:pt x="2579092" y="1649730"/>
                  <a:pt x="2579092" y="1650397"/>
                  <a:pt x="2579092" y="1651064"/>
                </a:cubicBezTo>
                <a:close/>
                <a:moveTo>
                  <a:pt x="2578236" y="1646491"/>
                </a:moveTo>
                <a:cubicBezTo>
                  <a:pt x="2578236" y="1645539"/>
                  <a:pt x="2578236" y="1644491"/>
                  <a:pt x="2578807" y="1643444"/>
                </a:cubicBezTo>
                <a:lnTo>
                  <a:pt x="2582807" y="1643444"/>
                </a:lnTo>
                <a:cubicBezTo>
                  <a:pt x="2582807" y="1644587"/>
                  <a:pt x="2582141" y="1645730"/>
                  <a:pt x="2581855" y="1646873"/>
                </a:cubicBezTo>
                <a:close/>
                <a:moveTo>
                  <a:pt x="2577093" y="1585531"/>
                </a:moveTo>
                <a:lnTo>
                  <a:pt x="2578140" y="1585531"/>
                </a:lnTo>
                <a:cubicBezTo>
                  <a:pt x="2577664" y="1586046"/>
                  <a:pt x="2577226" y="1586589"/>
                  <a:pt x="2576807" y="1587151"/>
                </a:cubicBezTo>
                <a:lnTo>
                  <a:pt x="2575759" y="1586674"/>
                </a:lnTo>
                <a:close/>
                <a:moveTo>
                  <a:pt x="2567853" y="1600486"/>
                </a:moveTo>
                <a:cubicBezTo>
                  <a:pt x="2569958" y="1596504"/>
                  <a:pt x="2572444" y="1592742"/>
                  <a:pt x="2575283" y="1589246"/>
                </a:cubicBezTo>
                <a:lnTo>
                  <a:pt x="2576997" y="1589246"/>
                </a:lnTo>
                <a:cubicBezTo>
                  <a:pt x="2574264" y="1593542"/>
                  <a:pt x="2572654" y="1598457"/>
                  <a:pt x="2572330" y="1603534"/>
                </a:cubicBezTo>
                <a:cubicBezTo>
                  <a:pt x="2571016" y="1606934"/>
                  <a:pt x="2570396" y="1610563"/>
                  <a:pt x="2570520" y="1614202"/>
                </a:cubicBezTo>
                <a:cubicBezTo>
                  <a:pt x="2568320" y="1609982"/>
                  <a:pt x="2567386" y="1605220"/>
                  <a:pt x="2567853" y="1600486"/>
                </a:cubicBezTo>
                <a:close/>
                <a:moveTo>
                  <a:pt x="2559471" y="1645444"/>
                </a:moveTo>
                <a:lnTo>
                  <a:pt x="2560328" y="1645444"/>
                </a:lnTo>
                <a:lnTo>
                  <a:pt x="2559471" y="1645444"/>
                </a:lnTo>
                <a:lnTo>
                  <a:pt x="2559471" y="1645444"/>
                </a:lnTo>
                <a:close/>
                <a:moveTo>
                  <a:pt x="2559471" y="1641539"/>
                </a:moveTo>
                <a:lnTo>
                  <a:pt x="2559471" y="1640681"/>
                </a:lnTo>
                <a:lnTo>
                  <a:pt x="2561281" y="1640110"/>
                </a:lnTo>
                <a:lnTo>
                  <a:pt x="2563281" y="1641062"/>
                </a:lnTo>
                <a:close/>
                <a:moveTo>
                  <a:pt x="2561185" y="1650492"/>
                </a:moveTo>
                <a:lnTo>
                  <a:pt x="2560519" y="1650492"/>
                </a:lnTo>
                <a:lnTo>
                  <a:pt x="2560519" y="1650492"/>
                </a:lnTo>
                <a:lnTo>
                  <a:pt x="2560519" y="1650492"/>
                </a:lnTo>
                <a:close/>
                <a:moveTo>
                  <a:pt x="2568901" y="1654016"/>
                </a:moveTo>
                <a:lnTo>
                  <a:pt x="2568901" y="1654016"/>
                </a:lnTo>
                <a:lnTo>
                  <a:pt x="2568901" y="1654493"/>
                </a:lnTo>
                <a:cubicBezTo>
                  <a:pt x="2566901" y="1654493"/>
                  <a:pt x="2564805" y="1654493"/>
                  <a:pt x="2562805" y="1654493"/>
                </a:cubicBezTo>
                <a:cubicBezTo>
                  <a:pt x="2562091" y="1654597"/>
                  <a:pt x="2561405" y="1654855"/>
                  <a:pt x="2560805" y="1655255"/>
                </a:cubicBezTo>
                <a:lnTo>
                  <a:pt x="2560805" y="1654683"/>
                </a:lnTo>
                <a:cubicBezTo>
                  <a:pt x="2563424" y="1654312"/>
                  <a:pt x="2566062" y="1654083"/>
                  <a:pt x="2568711" y="1654016"/>
                </a:cubicBezTo>
                <a:close/>
                <a:moveTo>
                  <a:pt x="2566710" y="1659541"/>
                </a:moveTo>
                <a:lnTo>
                  <a:pt x="2565472" y="1659064"/>
                </a:lnTo>
                <a:lnTo>
                  <a:pt x="2568520" y="1659064"/>
                </a:lnTo>
                <a:lnTo>
                  <a:pt x="2568520" y="1659731"/>
                </a:lnTo>
                <a:close/>
                <a:moveTo>
                  <a:pt x="2568329" y="1678591"/>
                </a:moveTo>
                <a:cubicBezTo>
                  <a:pt x="2567225" y="1678496"/>
                  <a:pt x="2566100" y="1678496"/>
                  <a:pt x="2564996" y="1678591"/>
                </a:cubicBezTo>
                <a:lnTo>
                  <a:pt x="2564996" y="1678591"/>
                </a:lnTo>
                <a:cubicBezTo>
                  <a:pt x="2564948" y="1678114"/>
                  <a:pt x="2564948" y="1677638"/>
                  <a:pt x="2564996" y="1677162"/>
                </a:cubicBezTo>
                <a:lnTo>
                  <a:pt x="2566710" y="1677162"/>
                </a:lnTo>
                <a:lnTo>
                  <a:pt x="2568520" y="1677162"/>
                </a:lnTo>
                <a:cubicBezTo>
                  <a:pt x="2568044" y="1677448"/>
                  <a:pt x="2568139" y="1678019"/>
                  <a:pt x="2568139" y="1678591"/>
                </a:cubicBezTo>
                <a:close/>
                <a:moveTo>
                  <a:pt x="2567377" y="1663922"/>
                </a:moveTo>
                <a:lnTo>
                  <a:pt x="2567377" y="1663922"/>
                </a:lnTo>
                <a:cubicBezTo>
                  <a:pt x="2565748" y="1664208"/>
                  <a:pt x="2564186" y="1664818"/>
                  <a:pt x="2562805" y="1665732"/>
                </a:cubicBezTo>
                <a:cubicBezTo>
                  <a:pt x="2562757" y="1665284"/>
                  <a:pt x="2562757" y="1664846"/>
                  <a:pt x="2562805" y="1664398"/>
                </a:cubicBezTo>
                <a:close/>
                <a:moveTo>
                  <a:pt x="2564996" y="1672685"/>
                </a:moveTo>
                <a:lnTo>
                  <a:pt x="2568044" y="1672685"/>
                </a:lnTo>
                <a:lnTo>
                  <a:pt x="2568044" y="1673162"/>
                </a:lnTo>
                <a:cubicBezTo>
                  <a:pt x="2566710" y="1673571"/>
                  <a:pt x="2565424" y="1674152"/>
                  <a:pt x="2564233" y="1674876"/>
                </a:cubicBezTo>
                <a:lnTo>
                  <a:pt x="2564233" y="1673162"/>
                </a:lnTo>
                <a:close/>
                <a:moveTo>
                  <a:pt x="2568615" y="1681258"/>
                </a:moveTo>
                <a:cubicBezTo>
                  <a:pt x="2568615" y="1681258"/>
                  <a:pt x="2568615" y="1682115"/>
                  <a:pt x="2568615" y="1682496"/>
                </a:cubicBezTo>
                <a:lnTo>
                  <a:pt x="2566139" y="1681353"/>
                </a:lnTo>
                <a:close/>
                <a:moveTo>
                  <a:pt x="2562519" y="1679448"/>
                </a:moveTo>
                <a:lnTo>
                  <a:pt x="2562519" y="1679448"/>
                </a:lnTo>
                <a:lnTo>
                  <a:pt x="2561662" y="1677353"/>
                </a:lnTo>
                <a:lnTo>
                  <a:pt x="2562424" y="1677353"/>
                </a:lnTo>
                <a:cubicBezTo>
                  <a:pt x="2562043" y="1678019"/>
                  <a:pt x="2562234" y="1678686"/>
                  <a:pt x="2562328" y="1679448"/>
                </a:cubicBezTo>
                <a:close/>
                <a:moveTo>
                  <a:pt x="2567662" y="1685544"/>
                </a:moveTo>
                <a:lnTo>
                  <a:pt x="2569091" y="1686020"/>
                </a:lnTo>
                <a:cubicBezTo>
                  <a:pt x="2569091" y="1686020"/>
                  <a:pt x="2569091" y="1686592"/>
                  <a:pt x="2569091" y="1686878"/>
                </a:cubicBezTo>
                <a:close/>
                <a:moveTo>
                  <a:pt x="2568234" y="1650302"/>
                </a:moveTo>
                <a:cubicBezTo>
                  <a:pt x="2567586" y="1649892"/>
                  <a:pt x="2566882" y="1649568"/>
                  <a:pt x="2566139" y="1649349"/>
                </a:cubicBezTo>
                <a:lnTo>
                  <a:pt x="2570044" y="1649349"/>
                </a:lnTo>
                <a:lnTo>
                  <a:pt x="2570044" y="1650587"/>
                </a:lnTo>
                <a:close/>
                <a:moveTo>
                  <a:pt x="2569567" y="1623060"/>
                </a:moveTo>
                <a:cubicBezTo>
                  <a:pt x="2568577" y="1621050"/>
                  <a:pt x="2567901" y="1618898"/>
                  <a:pt x="2567568" y="1616678"/>
                </a:cubicBezTo>
                <a:cubicBezTo>
                  <a:pt x="2568044" y="1618869"/>
                  <a:pt x="2568806" y="1620964"/>
                  <a:pt x="2569377" y="1623060"/>
                </a:cubicBezTo>
                <a:close/>
                <a:moveTo>
                  <a:pt x="2565186" y="1606582"/>
                </a:moveTo>
                <a:cubicBezTo>
                  <a:pt x="2565415" y="1608315"/>
                  <a:pt x="2565729" y="1610030"/>
                  <a:pt x="2566139" y="1611725"/>
                </a:cubicBezTo>
                <a:cubicBezTo>
                  <a:pt x="2565805" y="1613840"/>
                  <a:pt x="2565805" y="1615992"/>
                  <a:pt x="2566139" y="1618107"/>
                </a:cubicBezTo>
                <a:cubicBezTo>
                  <a:pt x="2565186" y="1616393"/>
                  <a:pt x="2564233" y="1614583"/>
                  <a:pt x="2563377" y="1612678"/>
                </a:cubicBezTo>
                <a:cubicBezTo>
                  <a:pt x="2563757" y="1610582"/>
                  <a:pt x="2564233" y="1608582"/>
                  <a:pt x="2564996" y="1606582"/>
                </a:cubicBezTo>
                <a:close/>
                <a:moveTo>
                  <a:pt x="2567853" y="1628013"/>
                </a:moveTo>
                <a:cubicBezTo>
                  <a:pt x="2566005" y="1626365"/>
                  <a:pt x="2564310" y="1624546"/>
                  <a:pt x="2562805" y="1622584"/>
                </a:cubicBezTo>
                <a:cubicBezTo>
                  <a:pt x="2562805" y="1622012"/>
                  <a:pt x="2562805" y="1621346"/>
                  <a:pt x="2562805" y="1620583"/>
                </a:cubicBezTo>
                <a:cubicBezTo>
                  <a:pt x="2564167" y="1623212"/>
                  <a:pt x="2565796" y="1625708"/>
                  <a:pt x="2567662" y="1628013"/>
                </a:cubicBezTo>
                <a:close/>
                <a:moveTo>
                  <a:pt x="2561185" y="1620012"/>
                </a:moveTo>
                <a:lnTo>
                  <a:pt x="2561185" y="1620012"/>
                </a:lnTo>
                <a:close/>
                <a:moveTo>
                  <a:pt x="2560424" y="1624108"/>
                </a:moveTo>
                <a:lnTo>
                  <a:pt x="2563091" y="1627441"/>
                </a:lnTo>
                <a:cubicBezTo>
                  <a:pt x="2563405" y="1628127"/>
                  <a:pt x="2563748" y="1628794"/>
                  <a:pt x="2564138" y="1629442"/>
                </a:cubicBezTo>
                <a:lnTo>
                  <a:pt x="2560138" y="1626108"/>
                </a:lnTo>
                <a:close/>
                <a:moveTo>
                  <a:pt x="2559852" y="1629537"/>
                </a:moveTo>
                <a:cubicBezTo>
                  <a:pt x="2560900" y="1630585"/>
                  <a:pt x="2562138" y="1631537"/>
                  <a:pt x="2563377" y="1632585"/>
                </a:cubicBezTo>
                <a:lnTo>
                  <a:pt x="2562138" y="1632585"/>
                </a:lnTo>
                <a:lnTo>
                  <a:pt x="2560519" y="1631823"/>
                </a:lnTo>
                <a:cubicBezTo>
                  <a:pt x="2560224" y="1631366"/>
                  <a:pt x="2559976" y="1630889"/>
                  <a:pt x="2559757" y="1630394"/>
                </a:cubicBezTo>
                <a:cubicBezTo>
                  <a:pt x="2559699" y="1630108"/>
                  <a:pt x="2559662" y="1629823"/>
                  <a:pt x="2559662" y="1629537"/>
                </a:cubicBezTo>
                <a:close/>
                <a:moveTo>
                  <a:pt x="2559852" y="1636109"/>
                </a:moveTo>
                <a:lnTo>
                  <a:pt x="2560614" y="1636109"/>
                </a:lnTo>
                <a:cubicBezTo>
                  <a:pt x="2560957" y="1636500"/>
                  <a:pt x="2561281" y="1636909"/>
                  <a:pt x="2561567" y="1637348"/>
                </a:cubicBezTo>
                <a:lnTo>
                  <a:pt x="2560233" y="1637348"/>
                </a:lnTo>
                <a:lnTo>
                  <a:pt x="2560233" y="1637348"/>
                </a:lnTo>
                <a:close/>
                <a:moveTo>
                  <a:pt x="2559852" y="1662494"/>
                </a:moveTo>
                <a:cubicBezTo>
                  <a:pt x="2559023" y="1663189"/>
                  <a:pt x="2558290" y="1663989"/>
                  <a:pt x="2557661" y="1664875"/>
                </a:cubicBezTo>
                <a:cubicBezTo>
                  <a:pt x="2557661" y="1663637"/>
                  <a:pt x="2556900" y="1662398"/>
                  <a:pt x="2556423" y="1661160"/>
                </a:cubicBezTo>
                <a:lnTo>
                  <a:pt x="2559662" y="1661160"/>
                </a:lnTo>
                <a:cubicBezTo>
                  <a:pt x="2559281" y="1661351"/>
                  <a:pt x="2559281" y="1661922"/>
                  <a:pt x="2559376" y="1662494"/>
                </a:cubicBezTo>
                <a:close/>
                <a:moveTo>
                  <a:pt x="2558995" y="1655540"/>
                </a:moveTo>
                <a:lnTo>
                  <a:pt x="2558995" y="1655540"/>
                </a:lnTo>
                <a:cubicBezTo>
                  <a:pt x="2558995" y="1655540"/>
                  <a:pt x="2558995" y="1656207"/>
                  <a:pt x="2558995" y="1656493"/>
                </a:cubicBezTo>
                <a:lnTo>
                  <a:pt x="2557376" y="1657922"/>
                </a:lnTo>
                <a:lnTo>
                  <a:pt x="2555471" y="1657922"/>
                </a:lnTo>
                <a:cubicBezTo>
                  <a:pt x="2555290" y="1657331"/>
                  <a:pt x="2555071" y="1656759"/>
                  <a:pt x="2554804" y="1656207"/>
                </a:cubicBezTo>
                <a:cubicBezTo>
                  <a:pt x="2555785" y="1655893"/>
                  <a:pt x="2556737" y="1655512"/>
                  <a:pt x="2557661" y="1655064"/>
                </a:cubicBezTo>
                <a:close/>
                <a:moveTo>
                  <a:pt x="2543564" y="1638586"/>
                </a:moveTo>
                <a:cubicBezTo>
                  <a:pt x="2543564" y="1639824"/>
                  <a:pt x="2543564" y="1640967"/>
                  <a:pt x="2543564" y="1642205"/>
                </a:cubicBezTo>
                <a:lnTo>
                  <a:pt x="2542612" y="1643920"/>
                </a:lnTo>
                <a:lnTo>
                  <a:pt x="2541850" y="1643920"/>
                </a:lnTo>
                <a:cubicBezTo>
                  <a:pt x="2542612" y="1642110"/>
                  <a:pt x="2543088" y="1640396"/>
                  <a:pt x="2543564" y="1638586"/>
                </a:cubicBezTo>
                <a:close/>
                <a:moveTo>
                  <a:pt x="2540231" y="1641824"/>
                </a:moveTo>
                <a:lnTo>
                  <a:pt x="2540231" y="1641824"/>
                </a:lnTo>
                <a:lnTo>
                  <a:pt x="2540231" y="1640396"/>
                </a:lnTo>
                <a:cubicBezTo>
                  <a:pt x="2540688" y="1637786"/>
                  <a:pt x="2540973" y="1635138"/>
                  <a:pt x="2541088" y="1632490"/>
                </a:cubicBezTo>
                <a:lnTo>
                  <a:pt x="2542612" y="1634395"/>
                </a:lnTo>
                <a:cubicBezTo>
                  <a:pt x="2541974" y="1636976"/>
                  <a:pt x="2541183" y="1639529"/>
                  <a:pt x="2540231" y="1642015"/>
                </a:cubicBezTo>
                <a:close/>
                <a:moveTo>
                  <a:pt x="2547469" y="1657826"/>
                </a:moveTo>
                <a:cubicBezTo>
                  <a:pt x="2547765" y="1658312"/>
                  <a:pt x="2548012" y="1658826"/>
                  <a:pt x="2548232" y="1659350"/>
                </a:cubicBezTo>
                <a:cubicBezTo>
                  <a:pt x="2546974" y="1659112"/>
                  <a:pt x="2545679" y="1659112"/>
                  <a:pt x="2544421" y="1659350"/>
                </a:cubicBezTo>
                <a:lnTo>
                  <a:pt x="2543564" y="1659827"/>
                </a:lnTo>
                <a:lnTo>
                  <a:pt x="2543564" y="1659255"/>
                </a:lnTo>
                <a:cubicBezTo>
                  <a:pt x="2544793" y="1658560"/>
                  <a:pt x="2546107" y="1658017"/>
                  <a:pt x="2547469" y="1657636"/>
                </a:cubicBezTo>
                <a:close/>
                <a:moveTo>
                  <a:pt x="2553280" y="1635823"/>
                </a:moveTo>
                <a:lnTo>
                  <a:pt x="2552232" y="1635823"/>
                </a:lnTo>
                <a:lnTo>
                  <a:pt x="2552232" y="1635823"/>
                </a:lnTo>
                <a:lnTo>
                  <a:pt x="2552709" y="1634681"/>
                </a:lnTo>
                <a:close/>
                <a:moveTo>
                  <a:pt x="2553280" y="1633919"/>
                </a:moveTo>
                <a:lnTo>
                  <a:pt x="2553280" y="1633919"/>
                </a:lnTo>
                <a:lnTo>
                  <a:pt x="2553280" y="1634395"/>
                </a:lnTo>
                <a:close/>
                <a:moveTo>
                  <a:pt x="2550422" y="1652969"/>
                </a:moveTo>
                <a:lnTo>
                  <a:pt x="2550422" y="1652969"/>
                </a:lnTo>
                <a:lnTo>
                  <a:pt x="2550422" y="1652969"/>
                </a:lnTo>
                <a:close/>
                <a:moveTo>
                  <a:pt x="2550422" y="1652969"/>
                </a:moveTo>
                <a:lnTo>
                  <a:pt x="2549756" y="1652969"/>
                </a:lnTo>
                <a:lnTo>
                  <a:pt x="2550327" y="1652111"/>
                </a:lnTo>
                <a:lnTo>
                  <a:pt x="2550327" y="1653159"/>
                </a:lnTo>
                <a:close/>
                <a:moveTo>
                  <a:pt x="2550422" y="1644968"/>
                </a:moveTo>
                <a:lnTo>
                  <a:pt x="2550422" y="1644968"/>
                </a:lnTo>
                <a:cubicBezTo>
                  <a:pt x="2550651" y="1643767"/>
                  <a:pt x="2551137" y="1642625"/>
                  <a:pt x="2551851" y="1641634"/>
                </a:cubicBezTo>
                <a:lnTo>
                  <a:pt x="2552423" y="1641634"/>
                </a:lnTo>
                <a:cubicBezTo>
                  <a:pt x="2551423" y="1642625"/>
                  <a:pt x="2550556" y="1643748"/>
                  <a:pt x="2549851" y="1644968"/>
                </a:cubicBezTo>
                <a:close/>
                <a:moveTo>
                  <a:pt x="2552803" y="1643824"/>
                </a:moveTo>
                <a:lnTo>
                  <a:pt x="2552803" y="1643824"/>
                </a:lnTo>
                <a:cubicBezTo>
                  <a:pt x="2552232" y="1644968"/>
                  <a:pt x="2551660" y="1646015"/>
                  <a:pt x="2551089" y="1646968"/>
                </a:cubicBezTo>
                <a:lnTo>
                  <a:pt x="2551089" y="1646396"/>
                </a:lnTo>
                <a:cubicBezTo>
                  <a:pt x="2550994" y="1645348"/>
                  <a:pt x="2551660" y="1644587"/>
                  <a:pt x="2552232" y="1643824"/>
                </a:cubicBezTo>
                <a:close/>
                <a:moveTo>
                  <a:pt x="2554708" y="1647158"/>
                </a:moveTo>
                <a:lnTo>
                  <a:pt x="2557185" y="1646206"/>
                </a:lnTo>
                <a:lnTo>
                  <a:pt x="2557185" y="1646682"/>
                </a:lnTo>
                <a:cubicBezTo>
                  <a:pt x="2555490" y="1647863"/>
                  <a:pt x="2554061" y="1649387"/>
                  <a:pt x="2552994" y="1651159"/>
                </a:cubicBezTo>
                <a:lnTo>
                  <a:pt x="2552137" y="1648873"/>
                </a:lnTo>
                <a:close/>
                <a:moveTo>
                  <a:pt x="2554708" y="1643444"/>
                </a:moveTo>
                <a:lnTo>
                  <a:pt x="2554708" y="1643444"/>
                </a:lnTo>
                <a:lnTo>
                  <a:pt x="2554708" y="1643444"/>
                </a:lnTo>
                <a:close/>
                <a:moveTo>
                  <a:pt x="2556614" y="1638205"/>
                </a:moveTo>
                <a:lnTo>
                  <a:pt x="2556614" y="1638205"/>
                </a:lnTo>
                <a:lnTo>
                  <a:pt x="2556614" y="1638205"/>
                </a:lnTo>
                <a:lnTo>
                  <a:pt x="2557185" y="1638205"/>
                </a:lnTo>
                <a:close/>
                <a:moveTo>
                  <a:pt x="2556614" y="1634681"/>
                </a:moveTo>
                <a:lnTo>
                  <a:pt x="2555375" y="1635157"/>
                </a:lnTo>
                <a:cubicBezTo>
                  <a:pt x="2554804" y="1633823"/>
                  <a:pt x="2554328" y="1632299"/>
                  <a:pt x="2553756" y="1630775"/>
                </a:cubicBezTo>
                <a:lnTo>
                  <a:pt x="2553756" y="1630775"/>
                </a:lnTo>
                <a:lnTo>
                  <a:pt x="2557090" y="1633442"/>
                </a:lnTo>
                <a:cubicBezTo>
                  <a:pt x="2556861" y="1633871"/>
                  <a:pt x="2556604" y="1634281"/>
                  <a:pt x="2556328" y="1634681"/>
                </a:cubicBezTo>
                <a:close/>
                <a:moveTo>
                  <a:pt x="2554232" y="1638586"/>
                </a:moveTo>
                <a:lnTo>
                  <a:pt x="2554232" y="1638586"/>
                </a:lnTo>
                <a:lnTo>
                  <a:pt x="2553375" y="1638586"/>
                </a:lnTo>
                <a:cubicBezTo>
                  <a:pt x="2552842" y="1638805"/>
                  <a:pt x="2552375" y="1639167"/>
                  <a:pt x="2552042" y="1639633"/>
                </a:cubicBezTo>
                <a:lnTo>
                  <a:pt x="2552042" y="1639633"/>
                </a:lnTo>
                <a:close/>
                <a:moveTo>
                  <a:pt x="2551756" y="1633728"/>
                </a:moveTo>
                <a:cubicBezTo>
                  <a:pt x="2550832" y="1633147"/>
                  <a:pt x="2549937" y="1632509"/>
                  <a:pt x="2549089" y="1631823"/>
                </a:cubicBezTo>
                <a:cubicBezTo>
                  <a:pt x="2549270" y="1630271"/>
                  <a:pt x="2549270" y="1628708"/>
                  <a:pt x="2549089" y="1627156"/>
                </a:cubicBezTo>
                <a:lnTo>
                  <a:pt x="2549851" y="1628013"/>
                </a:lnTo>
                <a:cubicBezTo>
                  <a:pt x="2550613" y="1629537"/>
                  <a:pt x="2551184" y="1630966"/>
                  <a:pt x="2551756" y="1632395"/>
                </a:cubicBezTo>
                <a:close/>
                <a:moveTo>
                  <a:pt x="2551756" y="1635157"/>
                </a:moveTo>
                <a:cubicBezTo>
                  <a:pt x="2551365" y="1636452"/>
                  <a:pt x="2550889" y="1637729"/>
                  <a:pt x="2550327" y="1638967"/>
                </a:cubicBezTo>
                <a:lnTo>
                  <a:pt x="2548136" y="1637538"/>
                </a:lnTo>
                <a:cubicBezTo>
                  <a:pt x="2548594" y="1636166"/>
                  <a:pt x="2548975" y="1634766"/>
                  <a:pt x="2549279" y="1633347"/>
                </a:cubicBezTo>
                <a:close/>
                <a:moveTo>
                  <a:pt x="2549661" y="1640491"/>
                </a:moveTo>
                <a:cubicBezTo>
                  <a:pt x="2548803" y="1642110"/>
                  <a:pt x="2547946" y="1643729"/>
                  <a:pt x="2546993" y="1645158"/>
                </a:cubicBezTo>
                <a:lnTo>
                  <a:pt x="2546517" y="1644587"/>
                </a:lnTo>
                <a:lnTo>
                  <a:pt x="2546517" y="1645348"/>
                </a:lnTo>
                <a:lnTo>
                  <a:pt x="2546517" y="1645920"/>
                </a:lnTo>
                <a:lnTo>
                  <a:pt x="2545469" y="1645348"/>
                </a:lnTo>
                <a:lnTo>
                  <a:pt x="2545469" y="1645348"/>
                </a:lnTo>
                <a:cubicBezTo>
                  <a:pt x="2546326" y="1643463"/>
                  <a:pt x="2547060" y="1641520"/>
                  <a:pt x="2547660" y="1639538"/>
                </a:cubicBezTo>
                <a:close/>
                <a:moveTo>
                  <a:pt x="2548994" y="1645920"/>
                </a:moveTo>
                <a:cubicBezTo>
                  <a:pt x="2548994" y="1646587"/>
                  <a:pt x="2548994" y="1646491"/>
                  <a:pt x="2548041" y="1645920"/>
                </a:cubicBezTo>
                <a:lnTo>
                  <a:pt x="2549184" y="1643824"/>
                </a:lnTo>
                <a:lnTo>
                  <a:pt x="2549184" y="1643824"/>
                </a:lnTo>
                <a:cubicBezTo>
                  <a:pt x="2548946" y="1644434"/>
                  <a:pt x="2548813" y="1645072"/>
                  <a:pt x="2548803" y="1645730"/>
                </a:cubicBezTo>
                <a:close/>
                <a:moveTo>
                  <a:pt x="2545755" y="1650302"/>
                </a:moveTo>
                <a:lnTo>
                  <a:pt x="2546612" y="1650302"/>
                </a:lnTo>
                <a:lnTo>
                  <a:pt x="2548232" y="1650302"/>
                </a:lnTo>
                <a:cubicBezTo>
                  <a:pt x="2547936" y="1650730"/>
                  <a:pt x="2547584" y="1651111"/>
                  <a:pt x="2547184" y="1651445"/>
                </a:cubicBezTo>
                <a:lnTo>
                  <a:pt x="2545850" y="1650968"/>
                </a:lnTo>
                <a:cubicBezTo>
                  <a:pt x="2545879" y="1650778"/>
                  <a:pt x="2545879" y="1650587"/>
                  <a:pt x="2545850" y="1650397"/>
                </a:cubicBezTo>
                <a:close/>
                <a:moveTo>
                  <a:pt x="2545279" y="1647730"/>
                </a:moveTo>
                <a:lnTo>
                  <a:pt x="2545279" y="1647730"/>
                </a:lnTo>
                <a:lnTo>
                  <a:pt x="2545279" y="1647254"/>
                </a:lnTo>
                <a:lnTo>
                  <a:pt x="2545279" y="1647254"/>
                </a:lnTo>
                <a:close/>
                <a:moveTo>
                  <a:pt x="2546803" y="1648397"/>
                </a:moveTo>
                <a:lnTo>
                  <a:pt x="2546803" y="1647635"/>
                </a:lnTo>
                <a:lnTo>
                  <a:pt x="2547660" y="1647635"/>
                </a:lnTo>
                <a:cubicBezTo>
                  <a:pt x="2547869" y="1648254"/>
                  <a:pt x="2548127" y="1648863"/>
                  <a:pt x="2548422" y="1649444"/>
                </a:cubicBezTo>
                <a:close/>
                <a:moveTo>
                  <a:pt x="2546803" y="1636490"/>
                </a:moveTo>
                <a:lnTo>
                  <a:pt x="2544898" y="1635062"/>
                </a:lnTo>
                <a:cubicBezTo>
                  <a:pt x="2544898" y="1633156"/>
                  <a:pt x="2545469" y="1631347"/>
                  <a:pt x="2545660" y="1629632"/>
                </a:cubicBezTo>
                <a:cubicBezTo>
                  <a:pt x="2546412" y="1630528"/>
                  <a:pt x="2547241" y="1631356"/>
                  <a:pt x="2548136" y="1632109"/>
                </a:cubicBezTo>
                <a:cubicBezTo>
                  <a:pt x="2547632" y="1633547"/>
                  <a:pt x="2547022" y="1634947"/>
                  <a:pt x="2546326" y="1636300"/>
                </a:cubicBezTo>
                <a:close/>
                <a:moveTo>
                  <a:pt x="2546803" y="1637824"/>
                </a:moveTo>
                <a:lnTo>
                  <a:pt x="2545946" y="1639824"/>
                </a:lnTo>
                <a:cubicBezTo>
                  <a:pt x="2545765" y="1638690"/>
                  <a:pt x="2545479" y="1637576"/>
                  <a:pt x="2545088" y="1636490"/>
                </a:cubicBezTo>
                <a:lnTo>
                  <a:pt x="2545088" y="1636490"/>
                </a:lnTo>
                <a:close/>
                <a:moveTo>
                  <a:pt x="2548994" y="1655540"/>
                </a:moveTo>
                <a:lnTo>
                  <a:pt x="2548518" y="1654683"/>
                </a:lnTo>
                <a:lnTo>
                  <a:pt x="2548518" y="1654207"/>
                </a:lnTo>
                <a:lnTo>
                  <a:pt x="2550994" y="1654207"/>
                </a:lnTo>
                <a:lnTo>
                  <a:pt x="2552137" y="1657064"/>
                </a:lnTo>
                <a:cubicBezTo>
                  <a:pt x="2550870" y="1656293"/>
                  <a:pt x="2549489" y="1655712"/>
                  <a:pt x="2548041" y="1655350"/>
                </a:cubicBezTo>
                <a:close/>
                <a:moveTo>
                  <a:pt x="2550327" y="1657922"/>
                </a:moveTo>
                <a:lnTo>
                  <a:pt x="2552709" y="1657922"/>
                </a:lnTo>
                <a:lnTo>
                  <a:pt x="2553375" y="1659922"/>
                </a:lnTo>
                <a:lnTo>
                  <a:pt x="2551756" y="1660589"/>
                </a:lnTo>
                <a:lnTo>
                  <a:pt x="2551756" y="1660589"/>
                </a:lnTo>
                <a:cubicBezTo>
                  <a:pt x="2550232" y="1659350"/>
                  <a:pt x="2549756" y="1658588"/>
                  <a:pt x="2549374" y="1657636"/>
                </a:cubicBezTo>
                <a:close/>
                <a:moveTo>
                  <a:pt x="2551470" y="1664398"/>
                </a:moveTo>
                <a:lnTo>
                  <a:pt x="2549756" y="1664398"/>
                </a:lnTo>
                <a:lnTo>
                  <a:pt x="2551089" y="1663732"/>
                </a:lnTo>
                <a:close/>
                <a:moveTo>
                  <a:pt x="2553185" y="1662494"/>
                </a:moveTo>
                <a:lnTo>
                  <a:pt x="2554423" y="1662494"/>
                </a:lnTo>
                <a:cubicBezTo>
                  <a:pt x="2554899" y="1663637"/>
                  <a:pt x="2555375" y="1664780"/>
                  <a:pt x="2555756" y="1665827"/>
                </a:cubicBezTo>
                <a:lnTo>
                  <a:pt x="2553852" y="1664970"/>
                </a:lnTo>
                <a:lnTo>
                  <a:pt x="2552709" y="1662684"/>
                </a:lnTo>
                <a:close/>
                <a:moveTo>
                  <a:pt x="2558519" y="1650778"/>
                </a:moveTo>
                <a:lnTo>
                  <a:pt x="2558519" y="1652016"/>
                </a:lnTo>
                <a:cubicBezTo>
                  <a:pt x="2557080" y="1653045"/>
                  <a:pt x="2555851" y="1654340"/>
                  <a:pt x="2554899" y="1655826"/>
                </a:cubicBezTo>
                <a:cubicBezTo>
                  <a:pt x="2554556" y="1654693"/>
                  <a:pt x="2554147" y="1653578"/>
                  <a:pt x="2553661" y="1652492"/>
                </a:cubicBezTo>
                <a:cubicBezTo>
                  <a:pt x="2554651" y="1652188"/>
                  <a:pt x="2555614" y="1651768"/>
                  <a:pt x="2556518" y="1651254"/>
                </a:cubicBezTo>
                <a:lnTo>
                  <a:pt x="2558137" y="1651254"/>
                </a:lnTo>
                <a:close/>
                <a:moveTo>
                  <a:pt x="2558519" y="1641253"/>
                </a:moveTo>
                <a:lnTo>
                  <a:pt x="2558519" y="1641824"/>
                </a:lnTo>
                <a:lnTo>
                  <a:pt x="2558519" y="1641824"/>
                </a:lnTo>
                <a:lnTo>
                  <a:pt x="2558519" y="1641348"/>
                </a:lnTo>
                <a:close/>
                <a:moveTo>
                  <a:pt x="2558043" y="1618774"/>
                </a:moveTo>
                <a:cubicBezTo>
                  <a:pt x="2558043" y="1620107"/>
                  <a:pt x="2558043" y="1621536"/>
                  <a:pt x="2558043" y="1622870"/>
                </a:cubicBezTo>
                <a:lnTo>
                  <a:pt x="2558043" y="1622870"/>
                </a:lnTo>
                <a:lnTo>
                  <a:pt x="2558043" y="1622870"/>
                </a:lnTo>
                <a:cubicBezTo>
                  <a:pt x="2556757" y="1621546"/>
                  <a:pt x="2555547" y="1620145"/>
                  <a:pt x="2554423" y="1618679"/>
                </a:cubicBezTo>
                <a:cubicBezTo>
                  <a:pt x="2555214" y="1618774"/>
                  <a:pt x="2556004" y="1618840"/>
                  <a:pt x="2556804" y="1618869"/>
                </a:cubicBezTo>
                <a:close/>
                <a:moveTo>
                  <a:pt x="2551184" y="1597819"/>
                </a:moveTo>
                <a:cubicBezTo>
                  <a:pt x="2552232" y="1599438"/>
                  <a:pt x="2553470" y="1600962"/>
                  <a:pt x="2554613" y="1602486"/>
                </a:cubicBezTo>
                <a:lnTo>
                  <a:pt x="2551089" y="1600581"/>
                </a:lnTo>
                <a:cubicBezTo>
                  <a:pt x="2549851" y="1599724"/>
                  <a:pt x="2549946" y="1598866"/>
                  <a:pt x="2549946" y="1597914"/>
                </a:cubicBezTo>
                <a:close/>
                <a:moveTo>
                  <a:pt x="2550232" y="1606772"/>
                </a:moveTo>
                <a:lnTo>
                  <a:pt x="2552899" y="1609058"/>
                </a:lnTo>
                <a:cubicBezTo>
                  <a:pt x="2551823" y="1609239"/>
                  <a:pt x="2550737" y="1609239"/>
                  <a:pt x="2549661" y="1609058"/>
                </a:cubicBezTo>
                <a:cubicBezTo>
                  <a:pt x="2549489" y="1608315"/>
                  <a:pt x="2549261" y="1607582"/>
                  <a:pt x="2548994" y="1606868"/>
                </a:cubicBezTo>
                <a:close/>
                <a:moveTo>
                  <a:pt x="2550994" y="1617250"/>
                </a:moveTo>
                <a:cubicBezTo>
                  <a:pt x="2552766" y="1620765"/>
                  <a:pt x="2555080" y="1623984"/>
                  <a:pt x="2557852" y="1626775"/>
                </a:cubicBezTo>
                <a:cubicBezTo>
                  <a:pt x="2557804" y="1627156"/>
                  <a:pt x="2557804" y="1627537"/>
                  <a:pt x="2557852" y="1627918"/>
                </a:cubicBezTo>
                <a:lnTo>
                  <a:pt x="2557852" y="1630204"/>
                </a:lnTo>
                <a:lnTo>
                  <a:pt x="2554423" y="1627727"/>
                </a:lnTo>
                <a:cubicBezTo>
                  <a:pt x="2554480" y="1627089"/>
                  <a:pt x="2554480" y="1626460"/>
                  <a:pt x="2554423" y="1625822"/>
                </a:cubicBezTo>
                <a:lnTo>
                  <a:pt x="2554423" y="1627346"/>
                </a:lnTo>
                <a:lnTo>
                  <a:pt x="2552994" y="1626108"/>
                </a:lnTo>
                <a:cubicBezTo>
                  <a:pt x="2551946" y="1623251"/>
                  <a:pt x="2550613" y="1620107"/>
                  <a:pt x="2549279" y="1616583"/>
                </a:cubicBezTo>
                <a:close/>
                <a:moveTo>
                  <a:pt x="2548041" y="1593247"/>
                </a:moveTo>
                <a:cubicBezTo>
                  <a:pt x="2547717" y="1594676"/>
                  <a:pt x="2547060" y="1596019"/>
                  <a:pt x="2546136" y="1597152"/>
                </a:cubicBezTo>
                <a:lnTo>
                  <a:pt x="2545183" y="1596390"/>
                </a:lnTo>
                <a:cubicBezTo>
                  <a:pt x="2545183" y="1593437"/>
                  <a:pt x="2545183" y="1590485"/>
                  <a:pt x="2545183" y="1587532"/>
                </a:cubicBezTo>
                <a:cubicBezTo>
                  <a:pt x="2545574" y="1589503"/>
                  <a:pt x="2546117" y="1591447"/>
                  <a:pt x="2546803" y="1593342"/>
                </a:cubicBezTo>
                <a:close/>
                <a:moveTo>
                  <a:pt x="2543278" y="1612773"/>
                </a:moveTo>
                <a:lnTo>
                  <a:pt x="2543850" y="1612773"/>
                </a:lnTo>
                <a:cubicBezTo>
                  <a:pt x="2545279" y="1615154"/>
                  <a:pt x="2546517" y="1617440"/>
                  <a:pt x="2547660" y="1619536"/>
                </a:cubicBezTo>
                <a:cubicBezTo>
                  <a:pt x="2547041" y="1618631"/>
                  <a:pt x="2546498" y="1617669"/>
                  <a:pt x="2546041" y="1616678"/>
                </a:cubicBezTo>
                <a:cubicBezTo>
                  <a:pt x="2546184" y="1619983"/>
                  <a:pt x="2547498" y="1623127"/>
                  <a:pt x="2549756" y="1625537"/>
                </a:cubicBezTo>
                <a:cubicBezTo>
                  <a:pt x="2549708" y="1627137"/>
                  <a:pt x="2549518" y="1628737"/>
                  <a:pt x="2549184" y="1630299"/>
                </a:cubicBezTo>
                <a:cubicBezTo>
                  <a:pt x="2548222" y="1629480"/>
                  <a:pt x="2547336" y="1628594"/>
                  <a:pt x="2546517" y="1627632"/>
                </a:cubicBezTo>
                <a:cubicBezTo>
                  <a:pt x="2546765" y="1624803"/>
                  <a:pt x="2546203" y="1621965"/>
                  <a:pt x="2544898" y="1619440"/>
                </a:cubicBezTo>
                <a:cubicBezTo>
                  <a:pt x="2545136" y="1621565"/>
                  <a:pt x="2545136" y="1623698"/>
                  <a:pt x="2544898" y="1625822"/>
                </a:cubicBezTo>
                <a:cubicBezTo>
                  <a:pt x="2544221" y="1624851"/>
                  <a:pt x="2543621" y="1623831"/>
                  <a:pt x="2543088" y="1622774"/>
                </a:cubicBezTo>
                <a:cubicBezTo>
                  <a:pt x="2543345" y="1624365"/>
                  <a:pt x="2543936" y="1625889"/>
                  <a:pt x="2544803" y="1627251"/>
                </a:cubicBezTo>
                <a:cubicBezTo>
                  <a:pt x="2544803" y="1629156"/>
                  <a:pt x="2544231" y="1631061"/>
                  <a:pt x="2543850" y="1632966"/>
                </a:cubicBezTo>
                <a:lnTo>
                  <a:pt x="2543850" y="1632966"/>
                </a:lnTo>
                <a:lnTo>
                  <a:pt x="2543850" y="1633442"/>
                </a:lnTo>
                <a:lnTo>
                  <a:pt x="2542135" y="1632014"/>
                </a:lnTo>
                <a:cubicBezTo>
                  <a:pt x="2542202" y="1628785"/>
                  <a:pt x="2541755" y="1625575"/>
                  <a:pt x="2540802" y="1622489"/>
                </a:cubicBezTo>
                <a:cubicBezTo>
                  <a:pt x="2541659" y="1619355"/>
                  <a:pt x="2542078" y="1616116"/>
                  <a:pt x="2542040" y="1612868"/>
                </a:cubicBezTo>
                <a:close/>
                <a:moveTo>
                  <a:pt x="2538993" y="1632490"/>
                </a:moveTo>
                <a:cubicBezTo>
                  <a:pt x="2538907" y="1630651"/>
                  <a:pt x="2538621" y="1628832"/>
                  <a:pt x="2538135" y="1627061"/>
                </a:cubicBezTo>
                <a:lnTo>
                  <a:pt x="2539564" y="1624774"/>
                </a:lnTo>
                <a:cubicBezTo>
                  <a:pt x="2539964" y="1627937"/>
                  <a:pt x="2539964" y="1631137"/>
                  <a:pt x="2539564" y="1634299"/>
                </a:cubicBezTo>
                <a:cubicBezTo>
                  <a:pt x="2539011" y="1633671"/>
                  <a:pt x="2538411" y="1633100"/>
                  <a:pt x="2537754" y="1632585"/>
                </a:cubicBezTo>
                <a:close/>
                <a:moveTo>
                  <a:pt x="2539564" y="1636586"/>
                </a:moveTo>
                <a:lnTo>
                  <a:pt x="2539564" y="1638395"/>
                </a:lnTo>
                <a:lnTo>
                  <a:pt x="2539564" y="1637919"/>
                </a:lnTo>
                <a:cubicBezTo>
                  <a:pt x="2539564" y="1636871"/>
                  <a:pt x="2539564" y="1635823"/>
                  <a:pt x="2539564" y="1634776"/>
                </a:cubicBezTo>
                <a:cubicBezTo>
                  <a:pt x="2539211" y="1635443"/>
                  <a:pt x="2538793" y="1636081"/>
                  <a:pt x="2538326" y="1636681"/>
                </a:cubicBezTo>
                <a:close/>
                <a:moveTo>
                  <a:pt x="2538516" y="1642110"/>
                </a:moveTo>
                <a:cubicBezTo>
                  <a:pt x="2538554" y="1642491"/>
                  <a:pt x="2538554" y="1642872"/>
                  <a:pt x="2538516" y="1643253"/>
                </a:cubicBezTo>
                <a:lnTo>
                  <a:pt x="2538516" y="1642015"/>
                </a:lnTo>
                <a:close/>
                <a:moveTo>
                  <a:pt x="2537659" y="1616964"/>
                </a:moveTo>
                <a:cubicBezTo>
                  <a:pt x="2537335" y="1616593"/>
                  <a:pt x="2536983" y="1616240"/>
                  <a:pt x="2536611" y="1615916"/>
                </a:cubicBezTo>
                <a:cubicBezTo>
                  <a:pt x="2537554" y="1614954"/>
                  <a:pt x="2538650" y="1614145"/>
                  <a:pt x="2539849" y="1613535"/>
                </a:cubicBezTo>
                <a:cubicBezTo>
                  <a:pt x="2538935" y="1614916"/>
                  <a:pt x="2537773" y="1616107"/>
                  <a:pt x="2536421" y="1617059"/>
                </a:cubicBezTo>
                <a:close/>
                <a:moveTo>
                  <a:pt x="2536421" y="1603820"/>
                </a:moveTo>
                <a:lnTo>
                  <a:pt x="2536421" y="1604391"/>
                </a:lnTo>
                <a:lnTo>
                  <a:pt x="2536421" y="1602867"/>
                </a:lnTo>
                <a:cubicBezTo>
                  <a:pt x="2536078" y="1603286"/>
                  <a:pt x="2535658" y="1603648"/>
                  <a:pt x="2535182" y="1603915"/>
                </a:cubicBezTo>
                <a:close/>
                <a:moveTo>
                  <a:pt x="2535658" y="1609154"/>
                </a:moveTo>
                <a:cubicBezTo>
                  <a:pt x="2536458" y="1608258"/>
                  <a:pt x="2537392" y="1607487"/>
                  <a:pt x="2538421" y="1606868"/>
                </a:cubicBezTo>
                <a:lnTo>
                  <a:pt x="2539564" y="1608391"/>
                </a:lnTo>
                <a:cubicBezTo>
                  <a:pt x="2537583" y="1610640"/>
                  <a:pt x="2535858" y="1613097"/>
                  <a:pt x="2534420" y="1615726"/>
                </a:cubicBezTo>
                <a:cubicBezTo>
                  <a:pt x="2534535" y="1613563"/>
                  <a:pt x="2534535" y="1611401"/>
                  <a:pt x="2534420" y="1609249"/>
                </a:cubicBezTo>
                <a:close/>
                <a:moveTo>
                  <a:pt x="2536421" y="1616107"/>
                </a:moveTo>
                <a:cubicBezTo>
                  <a:pt x="2536706" y="1616526"/>
                  <a:pt x="2536964" y="1616973"/>
                  <a:pt x="2537183" y="1617440"/>
                </a:cubicBezTo>
                <a:cubicBezTo>
                  <a:pt x="2536373" y="1618326"/>
                  <a:pt x="2535439" y="1619098"/>
                  <a:pt x="2534420" y="1619726"/>
                </a:cubicBezTo>
                <a:lnTo>
                  <a:pt x="2534420" y="1619726"/>
                </a:lnTo>
                <a:cubicBezTo>
                  <a:pt x="2534602" y="1618536"/>
                  <a:pt x="2534849" y="1617355"/>
                  <a:pt x="2535182" y="1616202"/>
                </a:cubicBezTo>
                <a:close/>
                <a:moveTo>
                  <a:pt x="2534420" y="1631061"/>
                </a:moveTo>
                <a:lnTo>
                  <a:pt x="2535563" y="1630013"/>
                </a:lnTo>
                <a:cubicBezTo>
                  <a:pt x="2535563" y="1631061"/>
                  <a:pt x="2535563" y="1632014"/>
                  <a:pt x="2535563" y="1632966"/>
                </a:cubicBezTo>
                <a:cubicBezTo>
                  <a:pt x="2534735" y="1632414"/>
                  <a:pt x="2533935" y="1631814"/>
                  <a:pt x="2533182" y="1631156"/>
                </a:cubicBezTo>
                <a:close/>
                <a:moveTo>
                  <a:pt x="2534992" y="1640586"/>
                </a:moveTo>
                <a:lnTo>
                  <a:pt x="2534420" y="1637443"/>
                </a:lnTo>
                <a:lnTo>
                  <a:pt x="2534420" y="1637443"/>
                </a:lnTo>
                <a:cubicBezTo>
                  <a:pt x="2534316" y="1638510"/>
                  <a:pt x="2534087" y="1639567"/>
                  <a:pt x="2533753" y="1640586"/>
                </a:cubicBezTo>
                <a:close/>
                <a:moveTo>
                  <a:pt x="2533182" y="1600105"/>
                </a:moveTo>
                <a:cubicBezTo>
                  <a:pt x="2531563" y="1601286"/>
                  <a:pt x="2530096" y="1602667"/>
                  <a:pt x="2528801" y="1604201"/>
                </a:cubicBezTo>
                <a:lnTo>
                  <a:pt x="2528801" y="1601057"/>
                </a:lnTo>
                <a:cubicBezTo>
                  <a:pt x="2530239" y="1600057"/>
                  <a:pt x="2531773" y="1599191"/>
                  <a:pt x="2533373" y="1598486"/>
                </a:cubicBezTo>
                <a:cubicBezTo>
                  <a:pt x="2532982" y="1599209"/>
                  <a:pt x="2532506" y="1599886"/>
                  <a:pt x="2531944" y="1600486"/>
                </a:cubicBezTo>
                <a:close/>
                <a:moveTo>
                  <a:pt x="2531849" y="1657255"/>
                </a:moveTo>
                <a:lnTo>
                  <a:pt x="2530896" y="1658017"/>
                </a:lnTo>
                <a:cubicBezTo>
                  <a:pt x="2530468" y="1657493"/>
                  <a:pt x="2529991" y="1657017"/>
                  <a:pt x="2529468" y="1656588"/>
                </a:cubicBezTo>
                <a:close/>
                <a:moveTo>
                  <a:pt x="2529658" y="1632871"/>
                </a:moveTo>
                <a:lnTo>
                  <a:pt x="2530706" y="1633823"/>
                </a:lnTo>
                <a:cubicBezTo>
                  <a:pt x="2530658" y="1634166"/>
                  <a:pt x="2530658" y="1634519"/>
                  <a:pt x="2530706" y="1634871"/>
                </a:cubicBezTo>
                <a:close/>
                <a:moveTo>
                  <a:pt x="2528515" y="1616393"/>
                </a:moveTo>
                <a:cubicBezTo>
                  <a:pt x="2528515" y="1613468"/>
                  <a:pt x="2528515" y="1610611"/>
                  <a:pt x="2528515" y="1607820"/>
                </a:cubicBezTo>
                <a:cubicBezTo>
                  <a:pt x="2529820" y="1606477"/>
                  <a:pt x="2531220" y="1605239"/>
                  <a:pt x="2532706" y="1604105"/>
                </a:cubicBezTo>
                <a:cubicBezTo>
                  <a:pt x="2531553" y="1608430"/>
                  <a:pt x="2529715" y="1612544"/>
                  <a:pt x="2527276" y="1616297"/>
                </a:cubicBezTo>
                <a:close/>
                <a:moveTo>
                  <a:pt x="2531087" y="1595342"/>
                </a:moveTo>
                <a:lnTo>
                  <a:pt x="2531087" y="1595342"/>
                </a:lnTo>
                <a:cubicBezTo>
                  <a:pt x="2529877" y="1595990"/>
                  <a:pt x="2528725" y="1596762"/>
                  <a:pt x="2527658" y="1597628"/>
                </a:cubicBezTo>
                <a:lnTo>
                  <a:pt x="2527658" y="1596581"/>
                </a:lnTo>
                <a:close/>
                <a:moveTo>
                  <a:pt x="2528610" y="1593247"/>
                </a:moveTo>
                <a:cubicBezTo>
                  <a:pt x="2527972" y="1593542"/>
                  <a:pt x="2527372" y="1593885"/>
                  <a:pt x="2526800" y="1594295"/>
                </a:cubicBezTo>
                <a:lnTo>
                  <a:pt x="2526800" y="1593628"/>
                </a:lnTo>
                <a:close/>
                <a:moveTo>
                  <a:pt x="2525562" y="1599819"/>
                </a:moveTo>
                <a:cubicBezTo>
                  <a:pt x="2524476" y="1600895"/>
                  <a:pt x="2523457" y="1602038"/>
                  <a:pt x="2522514" y="1603248"/>
                </a:cubicBezTo>
                <a:lnTo>
                  <a:pt x="2521847" y="1600581"/>
                </a:lnTo>
                <a:cubicBezTo>
                  <a:pt x="2522962" y="1599667"/>
                  <a:pt x="2524134" y="1598848"/>
                  <a:pt x="2525371" y="1598105"/>
                </a:cubicBezTo>
                <a:cubicBezTo>
                  <a:pt x="2524228" y="1598581"/>
                  <a:pt x="2524228" y="1599152"/>
                  <a:pt x="2524324" y="1599724"/>
                </a:cubicBezTo>
                <a:close/>
                <a:moveTo>
                  <a:pt x="2525562" y="1603439"/>
                </a:moveTo>
                <a:cubicBezTo>
                  <a:pt x="2525324" y="1606496"/>
                  <a:pt x="2524686" y="1609506"/>
                  <a:pt x="2523657" y="1612392"/>
                </a:cubicBezTo>
                <a:cubicBezTo>
                  <a:pt x="2523657" y="1610201"/>
                  <a:pt x="2523657" y="1608011"/>
                  <a:pt x="2522990" y="1606010"/>
                </a:cubicBezTo>
                <a:cubicBezTo>
                  <a:pt x="2523391" y="1605105"/>
                  <a:pt x="2523838" y="1604210"/>
                  <a:pt x="2524324" y="1603343"/>
                </a:cubicBezTo>
                <a:close/>
                <a:moveTo>
                  <a:pt x="2521181" y="1598295"/>
                </a:moveTo>
                <a:lnTo>
                  <a:pt x="2520323" y="1595914"/>
                </a:lnTo>
                <a:lnTo>
                  <a:pt x="2524324" y="1594199"/>
                </a:lnTo>
                <a:lnTo>
                  <a:pt x="2524324" y="1595533"/>
                </a:lnTo>
                <a:cubicBezTo>
                  <a:pt x="2522800" y="1596304"/>
                  <a:pt x="2521333" y="1597200"/>
                  <a:pt x="2519943" y="1598200"/>
                </a:cubicBezTo>
                <a:close/>
                <a:moveTo>
                  <a:pt x="2524991" y="1589341"/>
                </a:moveTo>
                <a:lnTo>
                  <a:pt x="2524991" y="1589341"/>
                </a:lnTo>
                <a:lnTo>
                  <a:pt x="2524228" y="1589818"/>
                </a:lnTo>
                <a:lnTo>
                  <a:pt x="2524228" y="1589818"/>
                </a:lnTo>
                <a:close/>
                <a:moveTo>
                  <a:pt x="2522990" y="1590770"/>
                </a:moveTo>
                <a:lnTo>
                  <a:pt x="2519180" y="1593437"/>
                </a:lnTo>
                <a:lnTo>
                  <a:pt x="2518609" y="1592294"/>
                </a:lnTo>
                <a:cubicBezTo>
                  <a:pt x="2519933" y="1591551"/>
                  <a:pt x="2521305" y="1590885"/>
                  <a:pt x="2522705" y="1590294"/>
                </a:cubicBezTo>
                <a:close/>
                <a:moveTo>
                  <a:pt x="2514609" y="1597247"/>
                </a:moveTo>
                <a:lnTo>
                  <a:pt x="2513465" y="1595438"/>
                </a:lnTo>
                <a:lnTo>
                  <a:pt x="2516323" y="1593628"/>
                </a:lnTo>
                <a:lnTo>
                  <a:pt x="2516894" y="1595247"/>
                </a:lnTo>
                <a:close/>
                <a:moveTo>
                  <a:pt x="2514609" y="1609820"/>
                </a:moveTo>
                <a:lnTo>
                  <a:pt x="2514037" y="1607820"/>
                </a:lnTo>
                <a:lnTo>
                  <a:pt x="2514037" y="1607820"/>
                </a:lnTo>
                <a:cubicBezTo>
                  <a:pt x="2513989" y="1608553"/>
                  <a:pt x="2513894" y="1609287"/>
                  <a:pt x="2513751" y="1610011"/>
                </a:cubicBezTo>
                <a:close/>
                <a:moveTo>
                  <a:pt x="2422883" y="1457420"/>
                </a:moveTo>
                <a:cubicBezTo>
                  <a:pt x="2420216" y="1433227"/>
                  <a:pt x="2431265" y="1429607"/>
                  <a:pt x="2432408" y="1417511"/>
                </a:cubicBezTo>
                <a:cubicBezTo>
                  <a:pt x="2433455" y="1429607"/>
                  <a:pt x="2444695" y="1430369"/>
                  <a:pt x="2441933" y="1457420"/>
                </a:cubicBezTo>
                <a:cubicBezTo>
                  <a:pt x="2440904" y="1465698"/>
                  <a:pt x="2440589" y="1474041"/>
                  <a:pt x="2440980" y="1482376"/>
                </a:cubicBezTo>
                <a:lnTo>
                  <a:pt x="2440980" y="1550289"/>
                </a:lnTo>
                <a:lnTo>
                  <a:pt x="2424121" y="1550289"/>
                </a:lnTo>
                <a:lnTo>
                  <a:pt x="2424121" y="1482376"/>
                </a:lnTo>
                <a:cubicBezTo>
                  <a:pt x="2423997" y="1474080"/>
                  <a:pt x="2423292" y="1465812"/>
                  <a:pt x="2422025" y="1457611"/>
                </a:cubicBezTo>
                <a:close/>
                <a:moveTo>
                  <a:pt x="2501464" y="1548003"/>
                </a:moveTo>
                <a:cubicBezTo>
                  <a:pt x="2507789" y="1555718"/>
                  <a:pt x="2513608" y="1563834"/>
                  <a:pt x="2518894" y="1572292"/>
                </a:cubicBezTo>
                <a:cubicBezTo>
                  <a:pt x="2513446" y="1565624"/>
                  <a:pt x="2507626" y="1559262"/>
                  <a:pt x="2501464" y="1553242"/>
                </a:cubicBezTo>
                <a:close/>
                <a:moveTo>
                  <a:pt x="2501464" y="1566196"/>
                </a:moveTo>
                <a:lnTo>
                  <a:pt x="2501464" y="1563148"/>
                </a:lnTo>
                <a:cubicBezTo>
                  <a:pt x="2505178" y="1567053"/>
                  <a:pt x="2508989" y="1571244"/>
                  <a:pt x="2512894" y="1575626"/>
                </a:cubicBezTo>
                <a:cubicBezTo>
                  <a:pt x="2508226" y="1572482"/>
                  <a:pt x="2504417" y="1569244"/>
                  <a:pt x="2500607" y="1566386"/>
                </a:cubicBezTo>
                <a:close/>
                <a:moveTo>
                  <a:pt x="2510132" y="1577531"/>
                </a:moveTo>
                <a:cubicBezTo>
                  <a:pt x="2507274" y="1575340"/>
                  <a:pt x="2504321" y="1573244"/>
                  <a:pt x="2501464" y="1571339"/>
                </a:cubicBezTo>
                <a:lnTo>
                  <a:pt x="2501464" y="1570006"/>
                </a:lnTo>
                <a:cubicBezTo>
                  <a:pt x="2503655" y="1572673"/>
                  <a:pt x="2506607" y="1575149"/>
                  <a:pt x="2509275" y="1577721"/>
                </a:cubicBezTo>
                <a:close/>
                <a:moveTo>
                  <a:pt x="2505560" y="1579055"/>
                </a:moveTo>
                <a:cubicBezTo>
                  <a:pt x="2504226" y="1578102"/>
                  <a:pt x="2502797" y="1577149"/>
                  <a:pt x="2501464" y="1576388"/>
                </a:cubicBezTo>
                <a:lnTo>
                  <a:pt x="2501464" y="1575626"/>
                </a:lnTo>
                <a:cubicBezTo>
                  <a:pt x="2502607" y="1576778"/>
                  <a:pt x="2503683" y="1577978"/>
                  <a:pt x="2504702" y="1579245"/>
                </a:cubicBezTo>
                <a:close/>
                <a:moveTo>
                  <a:pt x="2501464" y="1586389"/>
                </a:moveTo>
                <a:lnTo>
                  <a:pt x="2501464" y="1586389"/>
                </a:lnTo>
                <a:lnTo>
                  <a:pt x="2501464" y="1586389"/>
                </a:lnTo>
                <a:close/>
                <a:moveTo>
                  <a:pt x="2501464" y="1589437"/>
                </a:moveTo>
                <a:lnTo>
                  <a:pt x="2503845" y="1588675"/>
                </a:lnTo>
                <a:cubicBezTo>
                  <a:pt x="2504721" y="1589551"/>
                  <a:pt x="2505550" y="1590475"/>
                  <a:pt x="2506321" y="1591437"/>
                </a:cubicBezTo>
                <a:lnTo>
                  <a:pt x="2504512" y="1592485"/>
                </a:lnTo>
                <a:lnTo>
                  <a:pt x="2501464" y="1590008"/>
                </a:lnTo>
                <a:close/>
                <a:moveTo>
                  <a:pt x="2504321" y="1585913"/>
                </a:moveTo>
                <a:lnTo>
                  <a:pt x="2502131" y="1584484"/>
                </a:lnTo>
                <a:cubicBezTo>
                  <a:pt x="2504741" y="1583798"/>
                  <a:pt x="2507436" y="1583455"/>
                  <a:pt x="2510132" y="1583436"/>
                </a:cubicBezTo>
                <a:lnTo>
                  <a:pt x="2510703" y="1584198"/>
                </a:lnTo>
                <a:cubicBezTo>
                  <a:pt x="2507655" y="1584865"/>
                  <a:pt x="2505560" y="1585436"/>
                  <a:pt x="2503464" y="1586103"/>
                </a:cubicBezTo>
                <a:close/>
                <a:moveTo>
                  <a:pt x="2512513" y="1586865"/>
                </a:moveTo>
                <a:cubicBezTo>
                  <a:pt x="2512732" y="1587265"/>
                  <a:pt x="2512989" y="1587646"/>
                  <a:pt x="2513275" y="1588008"/>
                </a:cubicBezTo>
                <a:cubicBezTo>
                  <a:pt x="2511808" y="1588599"/>
                  <a:pt x="2510379" y="1589265"/>
                  <a:pt x="2508989" y="1590008"/>
                </a:cubicBezTo>
                <a:lnTo>
                  <a:pt x="2506798" y="1587913"/>
                </a:lnTo>
                <a:cubicBezTo>
                  <a:pt x="2507846" y="1587627"/>
                  <a:pt x="2509751" y="1587341"/>
                  <a:pt x="2511656" y="1587056"/>
                </a:cubicBezTo>
                <a:close/>
                <a:moveTo>
                  <a:pt x="2512989" y="1583817"/>
                </a:moveTo>
                <a:lnTo>
                  <a:pt x="2511179" y="1583817"/>
                </a:lnTo>
                <a:lnTo>
                  <a:pt x="2510227" y="1583150"/>
                </a:lnTo>
                <a:lnTo>
                  <a:pt x="2512989" y="1583150"/>
                </a:lnTo>
                <a:lnTo>
                  <a:pt x="2512989" y="1583150"/>
                </a:lnTo>
                <a:close/>
                <a:moveTo>
                  <a:pt x="2501464" y="1559433"/>
                </a:moveTo>
                <a:lnTo>
                  <a:pt x="2501464" y="1556956"/>
                </a:lnTo>
                <a:cubicBezTo>
                  <a:pt x="2506321" y="1562195"/>
                  <a:pt x="2510989" y="1568006"/>
                  <a:pt x="2516037" y="1574197"/>
                </a:cubicBezTo>
                <a:cubicBezTo>
                  <a:pt x="2510036" y="1568863"/>
                  <a:pt x="2505178" y="1563910"/>
                  <a:pt x="2500607" y="1559623"/>
                </a:cubicBezTo>
                <a:close/>
                <a:moveTo>
                  <a:pt x="2518133" y="1586294"/>
                </a:moveTo>
                <a:lnTo>
                  <a:pt x="2514989" y="1587437"/>
                </a:lnTo>
                <a:lnTo>
                  <a:pt x="2514227" y="1586674"/>
                </a:lnTo>
                <a:close/>
                <a:moveTo>
                  <a:pt x="2520990" y="1587627"/>
                </a:moveTo>
                <a:lnTo>
                  <a:pt x="2520990" y="1587627"/>
                </a:lnTo>
                <a:cubicBezTo>
                  <a:pt x="2519561" y="1588294"/>
                  <a:pt x="2518228" y="1589056"/>
                  <a:pt x="2516894" y="1589818"/>
                </a:cubicBezTo>
                <a:lnTo>
                  <a:pt x="2516894" y="1589246"/>
                </a:lnTo>
                <a:close/>
                <a:moveTo>
                  <a:pt x="2491748" y="1550289"/>
                </a:moveTo>
                <a:lnTo>
                  <a:pt x="2490701" y="1550289"/>
                </a:lnTo>
                <a:cubicBezTo>
                  <a:pt x="2486005" y="1546412"/>
                  <a:pt x="2480690" y="1543355"/>
                  <a:pt x="2474984" y="1541240"/>
                </a:cubicBezTo>
                <a:lnTo>
                  <a:pt x="2474984" y="1536002"/>
                </a:lnTo>
                <a:cubicBezTo>
                  <a:pt x="2481071" y="1539069"/>
                  <a:pt x="2486710" y="1542945"/>
                  <a:pt x="2491748" y="1547527"/>
                </a:cubicBezTo>
                <a:close/>
                <a:moveTo>
                  <a:pt x="2487557" y="1550289"/>
                </a:moveTo>
                <a:lnTo>
                  <a:pt x="2474984" y="1550289"/>
                </a:lnTo>
                <a:lnTo>
                  <a:pt x="2474984" y="1542098"/>
                </a:lnTo>
                <a:cubicBezTo>
                  <a:pt x="2479194" y="1544431"/>
                  <a:pt x="2483128" y="1547241"/>
                  <a:pt x="2486700" y="1550480"/>
                </a:cubicBezTo>
                <a:close/>
                <a:moveTo>
                  <a:pt x="2501464" y="1635443"/>
                </a:moveTo>
                <a:cubicBezTo>
                  <a:pt x="2504131" y="1636871"/>
                  <a:pt x="2506627" y="1638595"/>
                  <a:pt x="2508893" y="1640586"/>
                </a:cubicBezTo>
                <a:cubicBezTo>
                  <a:pt x="2506484" y="1639605"/>
                  <a:pt x="2503998" y="1638814"/>
                  <a:pt x="2501464" y="1638205"/>
                </a:cubicBezTo>
                <a:close/>
                <a:moveTo>
                  <a:pt x="2501464" y="1605534"/>
                </a:moveTo>
                <a:cubicBezTo>
                  <a:pt x="2502036" y="1606106"/>
                  <a:pt x="2502512" y="1606772"/>
                  <a:pt x="2503178" y="1607344"/>
                </a:cubicBezTo>
                <a:lnTo>
                  <a:pt x="2501464" y="1606010"/>
                </a:lnTo>
                <a:close/>
                <a:moveTo>
                  <a:pt x="2502797" y="1600867"/>
                </a:moveTo>
                <a:lnTo>
                  <a:pt x="2501464" y="1599438"/>
                </a:lnTo>
                <a:lnTo>
                  <a:pt x="2501464" y="1597247"/>
                </a:lnTo>
                <a:lnTo>
                  <a:pt x="2502512" y="1596485"/>
                </a:lnTo>
                <a:cubicBezTo>
                  <a:pt x="2503178" y="1597438"/>
                  <a:pt x="2503845" y="1598295"/>
                  <a:pt x="2504417" y="1599248"/>
                </a:cubicBezTo>
                <a:cubicBezTo>
                  <a:pt x="2504988" y="1600200"/>
                  <a:pt x="2502512" y="1600486"/>
                  <a:pt x="2501940" y="1601057"/>
                </a:cubicBezTo>
                <a:close/>
                <a:moveTo>
                  <a:pt x="2505560" y="1600867"/>
                </a:moveTo>
                <a:cubicBezTo>
                  <a:pt x="2506227" y="1601914"/>
                  <a:pt x="2506798" y="1602962"/>
                  <a:pt x="2507369" y="1604010"/>
                </a:cubicBezTo>
                <a:lnTo>
                  <a:pt x="2506607" y="1604867"/>
                </a:lnTo>
                <a:lnTo>
                  <a:pt x="2504131" y="1602200"/>
                </a:lnTo>
                <a:close/>
                <a:moveTo>
                  <a:pt x="2506131" y="1594104"/>
                </a:moveTo>
                <a:lnTo>
                  <a:pt x="2507750" y="1593152"/>
                </a:lnTo>
                <a:lnTo>
                  <a:pt x="2509084" y="1595056"/>
                </a:lnTo>
                <a:lnTo>
                  <a:pt x="2507846" y="1596009"/>
                </a:lnTo>
                <a:close/>
                <a:moveTo>
                  <a:pt x="2508036" y="1605058"/>
                </a:moveTo>
                <a:cubicBezTo>
                  <a:pt x="2508703" y="1606201"/>
                  <a:pt x="2509465" y="1607344"/>
                  <a:pt x="2510227" y="1608487"/>
                </a:cubicBezTo>
                <a:lnTo>
                  <a:pt x="2507465" y="1605724"/>
                </a:lnTo>
                <a:close/>
                <a:moveTo>
                  <a:pt x="2509179" y="1597819"/>
                </a:moveTo>
                <a:lnTo>
                  <a:pt x="2510227" y="1597057"/>
                </a:lnTo>
                <a:cubicBezTo>
                  <a:pt x="2510703" y="1597914"/>
                  <a:pt x="2511084" y="1598676"/>
                  <a:pt x="2511465" y="1599533"/>
                </a:cubicBezTo>
                <a:lnTo>
                  <a:pt x="2510703" y="1600295"/>
                </a:lnTo>
                <a:cubicBezTo>
                  <a:pt x="2509970" y="1599505"/>
                  <a:pt x="2509169" y="1598771"/>
                  <a:pt x="2508322" y="1598105"/>
                </a:cubicBezTo>
                <a:close/>
                <a:moveTo>
                  <a:pt x="2510608" y="1591628"/>
                </a:moveTo>
                <a:lnTo>
                  <a:pt x="2514323" y="1589913"/>
                </a:lnTo>
                <a:lnTo>
                  <a:pt x="2514894" y="1590961"/>
                </a:lnTo>
                <a:lnTo>
                  <a:pt x="2511656" y="1593056"/>
                </a:lnTo>
                <a:close/>
                <a:moveTo>
                  <a:pt x="2512132" y="1601153"/>
                </a:moveTo>
                <a:cubicBezTo>
                  <a:pt x="2512770" y="1602610"/>
                  <a:pt x="2513313" y="1604105"/>
                  <a:pt x="2513751" y="1605629"/>
                </a:cubicBezTo>
                <a:lnTo>
                  <a:pt x="2513751" y="1605629"/>
                </a:lnTo>
                <a:cubicBezTo>
                  <a:pt x="2513180" y="1604201"/>
                  <a:pt x="2512513" y="1602772"/>
                  <a:pt x="2511846" y="1601438"/>
                </a:cubicBezTo>
                <a:close/>
                <a:moveTo>
                  <a:pt x="2517275" y="1597247"/>
                </a:moveTo>
                <a:cubicBezTo>
                  <a:pt x="2517666" y="1598295"/>
                  <a:pt x="2517951" y="1599381"/>
                  <a:pt x="2518133" y="1600486"/>
                </a:cubicBezTo>
                <a:lnTo>
                  <a:pt x="2516608" y="1602010"/>
                </a:lnTo>
                <a:lnTo>
                  <a:pt x="2515180" y="1598771"/>
                </a:lnTo>
                <a:close/>
                <a:moveTo>
                  <a:pt x="2518609" y="1602772"/>
                </a:moveTo>
                <a:lnTo>
                  <a:pt x="2519180" y="1607248"/>
                </a:lnTo>
                <a:lnTo>
                  <a:pt x="2518609" y="1608106"/>
                </a:lnTo>
                <a:cubicBezTo>
                  <a:pt x="2518609" y="1606677"/>
                  <a:pt x="2517847" y="1605344"/>
                  <a:pt x="2517371" y="1603915"/>
                </a:cubicBezTo>
                <a:close/>
                <a:moveTo>
                  <a:pt x="2519276" y="1609535"/>
                </a:moveTo>
                <a:cubicBezTo>
                  <a:pt x="2519276" y="1610297"/>
                  <a:pt x="2519276" y="1611058"/>
                  <a:pt x="2519276" y="1611725"/>
                </a:cubicBezTo>
                <a:cubicBezTo>
                  <a:pt x="2519276" y="1612392"/>
                  <a:pt x="2519276" y="1610487"/>
                  <a:pt x="2519276" y="1609915"/>
                </a:cubicBezTo>
                <a:close/>
                <a:moveTo>
                  <a:pt x="2521466" y="1571435"/>
                </a:moveTo>
                <a:cubicBezTo>
                  <a:pt x="2515904" y="1561329"/>
                  <a:pt x="2509189" y="1551908"/>
                  <a:pt x="2501464" y="1543336"/>
                </a:cubicBezTo>
                <a:lnTo>
                  <a:pt x="2501464" y="1538192"/>
                </a:lnTo>
                <a:cubicBezTo>
                  <a:pt x="2509808" y="1548203"/>
                  <a:pt x="2516295" y="1559623"/>
                  <a:pt x="2520609" y="1571911"/>
                </a:cubicBezTo>
                <a:close/>
                <a:moveTo>
                  <a:pt x="2483366" y="1417130"/>
                </a:moveTo>
                <a:cubicBezTo>
                  <a:pt x="2484509" y="1429226"/>
                  <a:pt x="2495749" y="1429988"/>
                  <a:pt x="2492891" y="1457039"/>
                </a:cubicBezTo>
                <a:cubicBezTo>
                  <a:pt x="2491777" y="1465307"/>
                  <a:pt x="2491425" y="1473660"/>
                  <a:pt x="2491844" y="1481995"/>
                </a:cubicBezTo>
                <a:lnTo>
                  <a:pt x="2491844" y="1529620"/>
                </a:lnTo>
                <a:lnTo>
                  <a:pt x="2489558" y="1528953"/>
                </a:lnTo>
                <a:lnTo>
                  <a:pt x="2491844" y="1530572"/>
                </a:lnTo>
                <a:lnTo>
                  <a:pt x="2491844" y="1535716"/>
                </a:lnTo>
                <a:cubicBezTo>
                  <a:pt x="2488548" y="1533535"/>
                  <a:pt x="2484909" y="1531925"/>
                  <a:pt x="2481080" y="1530953"/>
                </a:cubicBezTo>
                <a:cubicBezTo>
                  <a:pt x="2484900" y="1533030"/>
                  <a:pt x="2488510" y="1535487"/>
                  <a:pt x="2491844" y="1538288"/>
                </a:cubicBezTo>
                <a:lnTo>
                  <a:pt x="2491844" y="1544479"/>
                </a:lnTo>
                <a:cubicBezTo>
                  <a:pt x="2486910" y="1540431"/>
                  <a:pt x="2481204" y="1537421"/>
                  <a:pt x="2475080" y="1535621"/>
                </a:cubicBezTo>
                <a:lnTo>
                  <a:pt x="2475080" y="1482376"/>
                </a:lnTo>
                <a:cubicBezTo>
                  <a:pt x="2475423" y="1474041"/>
                  <a:pt x="2475080" y="1465698"/>
                  <a:pt x="2474032" y="1457420"/>
                </a:cubicBezTo>
                <a:cubicBezTo>
                  <a:pt x="2470412" y="1433417"/>
                  <a:pt x="2481461" y="1429798"/>
                  <a:pt x="2482414" y="1417701"/>
                </a:cubicBezTo>
                <a:close/>
                <a:moveTo>
                  <a:pt x="2466317" y="1457611"/>
                </a:moveTo>
                <a:cubicBezTo>
                  <a:pt x="2465364" y="1465888"/>
                  <a:pt x="2465040" y="1474232"/>
                  <a:pt x="2465364" y="1482566"/>
                </a:cubicBezTo>
                <a:lnTo>
                  <a:pt x="2465364" y="1550480"/>
                </a:lnTo>
                <a:lnTo>
                  <a:pt x="2448600" y="1550480"/>
                </a:lnTo>
                <a:lnTo>
                  <a:pt x="2448600" y="1482566"/>
                </a:lnTo>
                <a:cubicBezTo>
                  <a:pt x="2448943" y="1474232"/>
                  <a:pt x="2448600" y="1465888"/>
                  <a:pt x="2447552" y="1457611"/>
                </a:cubicBezTo>
                <a:cubicBezTo>
                  <a:pt x="2444886" y="1433417"/>
                  <a:pt x="2455934" y="1429798"/>
                  <a:pt x="2457077" y="1417701"/>
                </a:cubicBezTo>
                <a:cubicBezTo>
                  <a:pt x="2457935" y="1429798"/>
                  <a:pt x="2469269" y="1430560"/>
                  <a:pt x="2466317" y="1457611"/>
                </a:cubicBezTo>
                <a:close/>
                <a:moveTo>
                  <a:pt x="2431265" y="1036511"/>
                </a:moveTo>
                <a:cubicBezTo>
                  <a:pt x="2433741" y="1045273"/>
                  <a:pt x="2460792" y="1046036"/>
                  <a:pt x="2453934" y="1065086"/>
                </a:cubicBezTo>
                <a:cubicBezTo>
                  <a:pt x="2453934" y="1066229"/>
                  <a:pt x="2451553" y="1067943"/>
                  <a:pt x="2451553" y="1083088"/>
                </a:cubicBezTo>
                <a:lnTo>
                  <a:pt x="2451553" y="1132237"/>
                </a:lnTo>
                <a:lnTo>
                  <a:pt x="2411357" y="1132237"/>
                </a:lnTo>
                <a:lnTo>
                  <a:pt x="2411357" y="1083088"/>
                </a:lnTo>
                <a:cubicBezTo>
                  <a:pt x="2412062" y="1076973"/>
                  <a:pt x="2411214" y="1070782"/>
                  <a:pt x="2408881" y="1065086"/>
                </a:cubicBezTo>
                <a:cubicBezTo>
                  <a:pt x="2402404" y="1048036"/>
                  <a:pt x="2428884" y="1045273"/>
                  <a:pt x="2431265" y="1036511"/>
                </a:cubicBezTo>
                <a:close/>
                <a:moveTo>
                  <a:pt x="2431265" y="1158049"/>
                </a:moveTo>
                <a:cubicBezTo>
                  <a:pt x="2433741" y="1166813"/>
                  <a:pt x="2460792" y="1167574"/>
                  <a:pt x="2453934" y="1186624"/>
                </a:cubicBezTo>
                <a:cubicBezTo>
                  <a:pt x="2453934" y="1187768"/>
                  <a:pt x="2451553" y="1189387"/>
                  <a:pt x="2451553" y="1204627"/>
                </a:cubicBezTo>
                <a:lnTo>
                  <a:pt x="2451553" y="1253776"/>
                </a:lnTo>
                <a:lnTo>
                  <a:pt x="2411357" y="1253776"/>
                </a:lnTo>
                <a:lnTo>
                  <a:pt x="2411357" y="1204627"/>
                </a:lnTo>
                <a:cubicBezTo>
                  <a:pt x="2412062" y="1198512"/>
                  <a:pt x="2411214" y="1192321"/>
                  <a:pt x="2408881" y="1186624"/>
                </a:cubicBezTo>
                <a:cubicBezTo>
                  <a:pt x="2402404" y="1169384"/>
                  <a:pt x="2428884" y="1166813"/>
                  <a:pt x="2431265" y="1158049"/>
                </a:cubicBezTo>
                <a:close/>
                <a:moveTo>
                  <a:pt x="2396403" y="1457611"/>
                </a:moveTo>
                <a:cubicBezTo>
                  <a:pt x="2393736" y="1433417"/>
                  <a:pt x="2404785" y="1429798"/>
                  <a:pt x="2405928" y="1417701"/>
                </a:cubicBezTo>
                <a:cubicBezTo>
                  <a:pt x="2407071" y="1429798"/>
                  <a:pt x="2418310" y="1430560"/>
                  <a:pt x="2415453" y="1457611"/>
                </a:cubicBezTo>
                <a:cubicBezTo>
                  <a:pt x="2414339" y="1465879"/>
                  <a:pt x="2413986" y="1474232"/>
                  <a:pt x="2414405" y="1482566"/>
                </a:cubicBezTo>
                <a:lnTo>
                  <a:pt x="2414405" y="1550480"/>
                </a:lnTo>
                <a:lnTo>
                  <a:pt x="2397641" y="1550480"/>
                </a:lnTo>
                <a:lnTo>
                  <a:pt x="2397641" y="1482566"/>
                </a:lnTo>
                <a:cubicBezTo>
                  <a:pt x="2397927" y="1474232"/>
                  <a:pt x="2397508" y="1465879"/>
                  <a:pt x="2396403" y="1457611"/>
                </a:cubicBezTo>
                <a:close/>
                <a:moveTo>
                  <a:pt x="2462507" y="1790986"/>
                </a:moveTo>
                <a:cubicBezTo>
                  <a:pt x="2462507" y="1792510"/>
                  <a:pt x="2459268" y="1794796"/>
                  <a:pt x="2459268" y="1815846"/>
                </a:cubicBezTo>
                <a:lnTo>
                  <a:pt x="2459268" y="1883855"/>
                </a:lnTo>
                <a:lnTo>
                  <a:pt x="2403547" y="1883855"/>
                </a:lnTo>
                <a:lnTo>
                  <a:pt x="2403547" y="1815846"/>
                </a:lnTo>
                <a:cubicBezTo>
                  <a:pt x="2403547" y="1795939"/>
                  <a:pt x="2400689" y="1792510"/>
                  <a:pt x="2400118" y="1790986"/>
                </a:cubicBezTo>
                <a:cubicBezTo>
                  <a:pt x="2391260" y="1766697"/>
                  <a:pt x="2427931" y="1763173"/>
                  <a:pt x="2431169" y="1751076"/>
                </a:cubicBezTo>
                <a:cubicBezTo>
                  <a:pt x="2434694" y="1762982"/>
                  <a:pt x="2472127" y="1763649"/>
                  <a:pt x="2462507" y="1790986"/>
                </a:cubicBezTo>
                <a:close/>
                <a:moveTo>
                  <a:pt x="2506607" y="1667161"/>
                </a:moveTo>
                <a:cubicBezTo>
                  <a:pt x="2505007" y="1665161"/>
                  <a:pt x="2502740" y="1663808"/>
                  <a:pt x="2500226" y="1663351"/>
                </a:cubicBezTo>
                <a:lnTo>
                  <a:pt x="2500226" y="1660303"/>
                </a:lnTo>
                <a:cubicBezTo>
                  <a:pt x="2502855" y="1661284"/>
                  <a:pt x="2505302" y="1662694"/>
                  <a:pt x="2507465" y="1664494"/>
                </a:cubicBezTo>
                <a:cubicBezTo>
                  <a:pt x="2507789" y="1665732"/>
                  <a:pt x="2508208" y="1666942"/>
                  <a:pt x="2508703" y="1668113"/>
                </a:cubicBezTo>
                <a:close/>
                <a:moveTo>
                  <a:pt x="2506607" y="1660017"/>
                </a:moveTo>
                <a:cubicBezTo>
                  <a:pt x="2504483" y="1658807"/>
                  <a:pt x="2502207" y="1657874"/>
                  <a:pt x="2499844" y="1657255"/>
                </a:cubicBezTo>
                <a:lnTo>
                  <a:pt x="2499844" y="1656493"/>
                </a:lnTo>
                <a:cubicBezTo>
                  <a:pt x="2502788" y="1655845"/>
                  <a:pt x="2505788" y="1655426"/>
                  <a:pt x="2508798" y="1655255"/>
                </a:cubicBezTo>
                <a:cubicBezTo>
                  <a:pt x="2507779" y="1656702"/>
                  <a:pt x="2507274" y="1658445"/>
                  <a:pt x="2507369" y="1660207"/>
                </a:cubicBezTo>
                <a:close/>
                <a:moveTo>
                  <a:pt x="2499844" y="1632299"/>
                </a:moveTo>
                <a:lnTo>
                  <a:pt x="2499844" y="1629918"/>
                </a:lnTo>
                <a:cubicBezTo>
                  <a:pt x="2504074" y="1631023"/>
                  <a:pt x="2507960" y="1633147"/>
                  <a:pt x="2511179" y="1636109"/>
                </a:cubicBezTo>
                <a:cubicBezTo>
                  <a:pt x="2507855" y="1634385"/>
                  <a:pt x="2504293" y="1633166"/>
                  <a:pt x="2500607" y="1632490"/>
                </a:cubicBezTo>
                <a:close/>
                <a:moveTo>
                  <a:pt x="2516228" y="1669256"/>
                </a:moveTo>
                <a:lnTo>
                  <a:pt x="2514609" y="1667161"/>
                </a:lnTo>
                <a:cubicBezTo>
                  <a:pt x="2513551" y="1664084"/>
                  <a:pt x="2512913" y="1660884"/>
                  <a:pt x="2512703" y="1657636"/>
                </a:cubicBezTo>
                <a:cubicBezTo>
                  <a:pt x="2513303" y="1661627"/>
                  <a:pt x="2514485" y="1665513"/>
                  <a:pt x="2516228" y="1669161"/>
                </a:cubicBezTo>
                <a:close/>
                <a:moveTo>
                  <a:pt x="2500607" y="1629061"/>
                </a:moveTo>
                <a:lnTo>
                  <a:pt x="2500607" y="1626680"/>
                </a:lnTo>
                <a:cubicBezTo>
                  <a:pt x="2507503" y="1628813"/>
                  <a:pt x="2513513" y="1633128"/>
                  <a:pt x="2517751" y="1638967"/>
                </a:cubicBezTo>
                <a:cubicBezTo>
                  <a:pt x="2513246" y="1633909"/>
                  <a:pt x="2507236" y="1630433"/>
                  <a:pt x="2500607" y="1629061"/>
                </a:cubicBezTo>
                <a:close/>
                <a:moveTo>
                  <a:pt x="2500607" y="1624870"/>
                </a:moveTo>
                <a:lnTo>
                  <a:pt x="2500607" y="1622107"/>
                </a:lnTo>
                <a:cubicBezTo>
                  <a:pt x="2501311" y="1621203"/>
                  <a:pt x="2502149" y="1620393"/>
                  <a:pt x="2503083" y="1619726"/>
                </a:cubicBezTo>
                <a:cubicBezTo>
                  <a:pt x="2508608" y="1621079"/>
                  <a:pt x="2513894" y="1623232"/>
                  <a:pt x="2518800" y="1626108"/>
                </a:cubicBezTo>
                <a:cubicBezTo>
                  <a:pt x="2520000" y="1627851"/>
                  <a:pt x="2520952" y="1629737"/>
                  <a:pt x="2521657" y="1631728"/>
                </a:cubicBezTo>
                <a:cubicBezTo>
                  <a:pt x="2518685" y="1628785"/>
                  <a:pt x="2515018" y="1626660"/>
                  <a:pt x="2510989" y="1625537"/>
                </a:cubicBezTo>
                <a:cubicBezTo>
                  <a:pt x="2515923" y="1628051"/>
                  <a:pt x="2520114" y="1631785"/>
                  <a:pt x="2523181" y="1636395"/>
                </a:cubicBezTo>
                <a:cubicBezTo>
                  <a:pt x="2523238" y="1637128"/>
                  <a:pt x="2523238" y="1637852"/>
                  <a:pt x="2523181" y="1638586"/>
                </a:cubicBezTo>
                <a:cubicBezTo>
                  <a:pt x="2522066" y="1637024"/>
                  <a:pt x="2520790" y="1635585"/>
                  <a:pt x="2519371" y="1634299"/>
                </a:cubicBezTo>
                <a:cubicBezTo>
                  <a:pt x="2514780" y="1628527"/>
                  <a:pt x="2507969" y="1624965"/>
                  <a:pt x="2500607" y="1624489"/>
                </a:cubicBezTo>
                <a:close/>
                <a:moveTo>
                  <a:pt x="2519085" y="1655826"/>
                </a:moveTo>
                <a:lnTo>
                  <a:pt x="2525086" y="1656302"/>
                </a:lnTo>
                <a:cubicBezTo>
                  <a:pt x="2523562" y="1657826"/>
                  <a:pt x="2521942" y="1659446"/>
                  <a:pt x="2520228" y="1661351"/>
                </a:cubicBezTo>
                <a:cubicBezTo>
                  <a:pt x="2519752" y="1659064"/>
                  <a:pt x="2519371" y="1657636"/>
                  <a:pt x="2519085" y="1655445"/>
                </a:cubicBezTo>
                <a:close/>
                <a:moveTo>
                  <a:pt x="2520419" y="1662303"/>
                </a:moveTo>
                <a:lnTo>
                  <a:pt x="2527086" y="1657255"/>
                </a:lnTo>
                <a:lnTo>
                  <a:pt x="2529182" y="1658683"/>
                </a:lnTo>
                <a:cubicBezTo>
                  <a:pt x="2528877" y="1659046"/>
                  <a:pt x="2528525" y="1659369"/>
                  <a:pt x="2528134" y="1659636"/>
                </a:cubicBezTo>
                <a:cubicBezTo>
                  <a:pt x="2525848" y="1661827"/>
                  <a:pt x="2523752" y="1664113"/>
                  <a:pt x="2521657" y="1666494"/>
                </a:cubicBezTo>
                <a:cubicBezTo>
                  <a:pt x="2521181" y="1664684"/>
                  <a:pt x="2520799" y="1663256"/>
                  <a:pt x="2520419" y="1661922"/>
                </a:cubicBezTo>
                <a:close/>
                <a:moveTo>
                  <a:pt x="2526705" y="1668494"/>
                </a:moveTo>
                <a:lnTo>
                  <a:pt x="2522990" y="1668494"/>
                </a:lnTo>
                <a:lnTo>
                  <a:pt x="2522324" y="1668494"/>
                </a:lnTo>
                <a:lnTo>
                  <a:pt x="2522324" y="1667828"/>
                </a:lnTo>
                <a:cubicBezTo>
                  <a:pt x="2525562" y="1665161"/>
                  <a:pt x="2528610" y="1662494"/>
                  <a:pt x="2531849" y="1660207"/>
                </a:cubicBezTo>
                <a:lnTo>
                  <a:pt x="2531849" y="1660207"/>
                </a:lnTo>
                <a:lnTo>
                  <a:pt x="2531849" y="1660207"/>
                </a:lnTo>
                <a:lnTo>
                  <a:pt x="2532515" y="1659636"/>
                </a:lnTo>
                <a:lnTo>
                  <a:pt x="2534516" y="1658303"/>
                </a:lnTo>
                <a:lnTo>
                  <a:pt x="2536230" y="1659064"/>
                </a:lnTo>
                <a:cubicBezTo>
                  <a:pt x="2534068" y="1660693"/>
                  <a:pt x="2532067" y="1662513"/>
                  <a:pt x="2530229" y="1664494"/>
                </a:cubicBezTo>
                <a:cubicBezTo>
                  <a:pt x="2528801" y="1665637"/>
                  <a:pt x="2527753" y="1667161"/>
                  <a:pt x="2526705" y="1668113"/>
                </a:cubicBezTo>
                <a:close/>
                <a:moveTo>
                  <a:pt x="2532515" y="1668494"/>
                </a:moveTo>
                <a:lnTo>
                  <a:pt x="2530229" y="1668494"/>
                </a:lnTo>
                <a:lnTo>
                  <a:pt x="2534325" y="1664970"/>
                </a:lnTo>
                <a:cubicBezTo>
                  <a:pt x="2535973" y="1663665"/>
                  <a:pt x="2537687" y="1662465"/>
                  <a:pt x="2539469" y="1661351"/>
                </a:cubicBezTo>
                <a:lnTo>
                  <a:pt x="2540516" y="1662113"/>
                </a:lnTo>
                <a:cubicBezTo>
                  <a:pt x="2537668" y="1663970"/>
                  <a:pt x="2534992" y="1666066"/>
                  <a:pt x="2532515" y="1668399"/>
                </a:cubicBezTo>
                <a:close/>
                <a:moveTo>
                  <a:pt x="2537944" y="1669637"/>
                </a:moveTo>
                <a:lnTo>
                  <a:pt x="2536611" y="1669637"/>
                </a:lnTo>
                <a:cubicBezTo>
                  <a:pt x="2538850" y="1667856"/>
                  <a:pt x="2541278" y="1666322"/>
                  <a:pt x="2543850" y="1665065"/>
                </a:cubicBezTo>
                <a:lnTo>
                  <a:pt x="2543850" y="1665065"/>
                </a:lnTo>
                <a:lnTo>
                  <a:pt x="2543184" y="1665732"/>
                </a:lnTo>
                <a:cubicBezTo>
                  <a:pt x="2541564" y="1667161"/>
                  <a:pt x="2539754" y="1668113"/>
                  <a:pt x="2537944" y="1669542"/>
                </a:cubicBezTo>
                <a:close/>
                <a:moveTo>
                  <a:pt x="2543278" y="1671733"/>
                </a:moveTo>
                <a:lnTo>
                  <a:pt x="2542326" y="1671256"/>
                </a:lnTo>
                <a:cubicBezTo>
                  <a:pt x="2543860" y="1670161"/>
                  <a:pt x="2545488" y="1669209"/>
                  <a:pt x="2547184" y="1668399"/>
                </a:cubicBezTo>
                <a:lnTo>
                  <a:pt x="2547184" y="1668971"/>
                </a:lnTo>
                <a:lnTo>
                  <a:pt x="2546136" y="1668971"/>
                </a:lnTo>
                <a:close/>
                <a:moveTo>
                  <a:pt x="2547946" y="1673828"/>
                </a:moveTo>
                <a:lnTo>
                  <a:pt x="2547946" y="1673828"/>
                </a:lnTo>
                <a:lnTo>
                  <a:pt x="2547946" y="1673828"/>
                </a:lnTo>
                <a:lnTo>
                  <a:pt x="2550803" y="1672399"/>
                </a:lnTo>
                <a:lnTo>
                  <a:pt x="2550803" y="1673066"/>
                </a:lnTo>
                <a:cubicBezTo>
                  <a:pt x="2549813" y="1673085"/>
                  <a:pt x="2548841" y="1673314"/>
                  <a:pt x="2547946" y="1673733"/>
                </a:cubicBezTo>
                <a:close/>
                <a:moveTo>
                  <a:pt x="2550041" y="1668875"/>
                </a:moveTo>
                <a:lnTo>
                  <a:pt x="2549184" y="1667542"/>
                </a:lnTo>
                <a:lnTo>
                  <a:pt x="2551280" y="1666970"/>
                </a:lnTo>
                <a:lnTo>
                  <a:pt x="2551280" y="1666970"/>
                </a:lnTo>
                <a:cubicBezTo>
                  <a:pt x="2551280" y="1667637"/>
                  <a:pt x="2551946" y="1668399"/>
                  <a:pt x="2552327" y="1669161"/>
                </a:cubicBezTo>
                <a:cubicBezTo>
                  <a:pt x="2551575" y="1668971"/>
                  <a:pt x="2550813" y="1668847"/>
                  <a:pt x="2550041" y="1668780"/>
                </a:cubicBezTo>
                <a:close/>
                <a:moveTo>
                  <a:pt x="2552613" y="1673162"/>
                </a:moveTo>
                <a:cubicBezTo>
                  <a:pt x="2552613" y="1673162"/>
                  <a:pt x="2552137" y="1672399"/>
                  <a:pt x="2551946" y="1671923"/>
                </a:cubicBezTo>
                <a:lnTo>
                  <a:pt x="2552803" y="1671923"/>
                </a:lnTo>
                <a:lnTo>
                  <a:pt x="2553756" y="1671923"/>
                </a:lnTo>
                <a:cubicBezTo>
                  <a:pt x="2554070" y="1672533"/>
                  <a:pt x="2554318" y="1673171"/>
                  <a:pt x="2554518" y="1673828"/>
                </a:cubicBezTo>
                <a:close/>
                <a:moveTo>
                  <a:pt x="2553756" y="1666494"/>
                </a:moveTo>
                <a:lnTo>
                  <a:pt x="2554994" y="1666494"/>
                </a:lnTo>
                <a:cubicBezTo>
                  <a:pt x="2555566" y="1667770"/>
                  <a:pt x="2556080" y="1669075"/>
                  <a:pt x="2556518" y="1670399"/>
                </a:cubicBezTo>
                <a:lnTo>
                  <a:pt x="2555185" y="1669923"/>
                </a:lnTo>
                <a:close/>
                <a:moveTo>
                  <a:pt x="2556804" y="1681829"/>
                </a:moveTo>
                <a:lnTo>
                  <a:pt x="2555851" y="1679734"/>
                </a:lnTo>
                <a:lnTo>
                  <a:pt x="2555851" y="1679734"/>
                </a:lnTo>
                <a:lnTo>
                  <a:pt x="2556900" y="1679734"/>
                </a:lnTo>
                <a:cubicBezTo>
                  <a:pt x="2557194" y="1680382"/>
                  <a:pt x="2557452" y="1681048"/>
                  <a:pt x="2557661" y="1681734"/>
                </a:cubicBezTo>
                <a:close/>
                <a:moveTo>
                  <a:pt x="2556804" y="1673828"/>
                </a:moveTo>
                <a:lnTo>
                  <a:pt x="2555471" y="1670971"/>
                </a:lnTo>
                <a:lnTo>
                  <a:pt x="2556423" y="1670971"/>
                </a:lnTo>
                <a:cubicBezTo>
                  <a:pt x="2556994" y="1672209"/>
                  <a:pt x="2557471" y="1673447"/>
                  <a:pt x="2557947" y="1674590"/>
                </a:cubicBezTo>
                <a:close/>
                <a:moveTo>
                  <a:pt x="2558137" y="1685639"/>
                </a:moveTo>
                <a:lnTo>
                  <a:pt x="2558137" y="1685639"/>
                </a:lnTo>
                <a:lnTo>
                  <a:pt x="2558899" y="1685639"/>
                </a:lnTo>
                <a:lnTo>
                  <a:pt x="2558899" y="1685639"/>
                </a:lnTo>
                <a:close/>
                <a:moveTo>
                  <a:pt x="2558137" y="1669352"/>
                </a:moveTo>
                <a:cubicBezTo>
                  <a:pt x="2558137" y="1668018"/>
                  <a:pt x="2557376" y="1666685"/>
                  <a:pt x="2556900" y="1665446"/>
                </a:cubicBezTo>
                <a:lnTo>
                  <a:pt x="2559376" y="1665446"/>
                </a:lnTo>
                <a:cubicBezTo>
                  <a:pt x="2559376" y="1666208"/>
                  <a:pt x="2559376" y="1667065"/>
                  <a:pt x="2559376" y="1667828"/>
                </a:cubicBezTo>
                <a:cubicBezTo>
                  <a:pt x="2559052" y="1668275"/>
                  <a:pt x="2558766" y="1668751"/>
                  <a:pt x="2558519" y="1669256"/>
                </a:cubicBezTo>
                <a:close/>
                <a:moveTo>
                  <a:pt x="2559281" y="1680115"/>
                </a:moveTo>
                <a:lnTo>
                  <a:pt x="2558709" y="1678496"/>
                </a:lnTo>
                <a:cubicBezTo>
                  <a:pt x="2559023" y="1678153"/>
                  <a:pt x="2559223" y="1677724"/>
                  <a:pt x="2559281" y="1677257"/>
                </a:cubicBezTo>
                <a:cubicBezTo>
                  <a:pt x="2559576" y="1677876"/>
                  <a:pt x="2559833" y="1678514"/>
                  <a:pt x="2560042" y="1679162"/>
                </a:cubicBezTo>
                <a:cubicBezTo>
                  <a:pt x="2559995" y="1679477"/>
                  <a:pt x="2559862" y="1679772"/>
                  <a:pt x="2559662" y="1680020"/>
                </a:cubicBezTo>
                <a:close/>
                <a:moveTo>
                  <a:pt x="2559281" y="1673257"/>
                </a:moveTo>
                <a:lnTo>
                  <a:pt x="2560614" y="1673257"/>
                </a:lnTo>
                <a:cubicBezTo>
                  <a:pt x="2560614" y="1674400"/>
                  <a:pt x="2560614" y="1675448"/>
                  <a:pt x="2561281" y="1676590"/>
                </a:cubicBezTo>
                <a:lnTo>
                  <a:pt x="2560614" y="1677257"/>
                </a:lnTo>
                <a:cubicBezTo>
                  <a:pt x="2560424" y="1675352"/>
                  <a:pt x="2559947" y="1673638"/>
                  <a:pt x="2559757" y="1673162"/>
                </a:cubicBezTo>
                <a:close/>
                <a:moveTo>
                  <a:pt x="2568234" y="1693355"/>
                </a:moveTo>
                <a:cubicBezTo>
                  <a:pt x="2568234" y="1692307"/>
                  <a:pt x="2567568" y="1691354"/>
                  <a:pt x="2567282" y="1690306"/>
                </a:cubicBezTo>
                <a:cubicBezTo>
                  <a:pt x="2567853" y="1690716"/>
                  <a:pt x="2568387" y="1691164"/>
                  <a:pt x="2568901" y="1691640"/>
                </a:cubicBezTo>
                <a:cubicBezTo>
                  <a:pt x="2568853" y="1692526"/>
                  <a:pt x="2568853" y="1693421"/>
                  <a:pt x="2568901" y="1694307"/>
                </a:cubicBezTo>
                <a:close/>
                <a:moveTo>
                  <a:pt x="2569853" y="1681544"/>
                </a:moveTo>
                <a:lnTo>
                  <a:pt x="2570710" y="1681544"/>
                </a:lnTo>
                <a:cubicBezTo>
                  <a:pt x="2570663" y="1682182"/>
                  <a:pt x="2570663" y="1682810"/>
                  <a:pt x="2570710" y="1683448"/>
                </a:cubicBezTo>
                <a:lnTo>
                  <a:pt x="2570710" y="1683448"/>
                </a:lnTo>
                <a:cubicBezTo>
                  <a:pt x="2570530" y="1682791"/>
                  <a:pt x="2570406" y="1682125"/>
                  <a:pt x="2570330" y="1681448"/>
                </a:cubicBezTo>
                <a:close/>
                <a:moveTo>
                  <a:pt x="2571473" y="1678877"/>
                </a:moveTo>
                <a:lnTo>
                  <a:pt x="2569567" y="1678877"/>
                </a:lnTo>
                <a:cubicBezTo>
                  <a:pt x="2569567" y="1678210"/>
                  <a:pt x="2569567" y="1677543"/>
                  <a:pt x="2569567" y="1676876"/>
                </a:cubicBezTo>
                <a:lnTo>
                  <a:pt x="2572139" y="1676876"/>
                </a:lnTo>
                <a:close/>
                <a:moveTo>
                  <a:pt x="2573663" y="1672495"/>
                </a:moveTo>
                <a:lnTo>
                  <a:pt x="2573663" y="1672495"/>
                </a:lnTo>
                <a:close/>
                <a:moveTo>
                  <a:pt x="2572806" y="1664018"/>
                </a:moveTo>
                <a:lnTo>
                  <a:pt x="2572806" y="1664018"/>
                </a:lnTo>
                <a:lnTo>
                  <a:pt x="2574521" y="1664018"/>
                </a:lnTo>
                <a:lnTo>
                  <a:pt x="2574521" y="1664494"/>
                </a:lnTo>
                <a:close/>
                <a:moveTo>
                  <a:pt x="2574711" y="1658588"/>
                </a:moveTo>
                <a:lnTo>
                  <a:pt x="2576711" y="1658588"/>
                </a:lnTo>
                <a:cubicBezTo>
                  <a:pt x="2576664" y="1658874"/>
                  <a:pt x="2576664" y="1659160"/>
                  <a:pt x="2576711" y="1659446"/>
                </a:cubicBezTo>
                <a:cubicBezTo>
                  <a:pt x="2576711" y="1659446"/>
                  <a:pt x="2576711" y="1659446"/>
                  <a:pt x="2576711" y="1659446"/>
                </a:cubicBezTo>
                <a:lnTo>
                  <a:pt x="2575473" y="1659446"/>
                </a:lnTo>
                <a:cubicBezTo>
                  <a:pt x="2575397" y="1659122"/>
                  <a:pt x="2575301" y="1658807"/>
                  <a:pt x="2575187" y="1658493"/>
                </a:cubicBezTo>
                <a:close/>
                <a:moveTo>
                  <a:pt x="2576044" y="1672781"/>
                </a:moveTo>
                <a:cubicBezTo>
                  <a:pt x="2576044" y="1672781"/>
                  <a:pt x="2576044" y="1672781"/>
                  <a:pt x="2576044" y="1672304"/>
                </a:cubicBezTo>
                <a:lnTo>
                  <a:pt x="2581474" y="1672304"/>
                </a:lnTo>
                <a:cubicBezTo>
                  <a:pt x="2581855" y="1672990"/>
                  <a:pt x="2582264" y="1673657"/>
                  <a:pt x="2582712" y="1674305"/>
                </a:cubicBezTo>
                <a:cubicBezTo>
                  <a:pt x="2580693" y="1673600"/>
                  <a:pt x="2578626" y="1673057"/>
                  <a:pt x="2576521" y="1672685"/>
                </a:cubicBezTo>
                <a:close/>
                <a:moveTo>
                  <a:pt x="2582521" y="1664398"/>
                </a:moveTo>
                <a:lnTo>
                  <a:pt x="2582521" y="1664398"/>
                </a:lnTo>
                <a:lnTo>
                  <a:pt x="2583379" y="1663732"/>
                </a:lnTo>
                <a:lnTo>
                  <a:pt x="2585093" y="1663732"/>
                </a:lnTo>
                <a:cubicBezTo>
                  <a:pt x="2585141" y="1664046"/>
                  <a:pt x="2585141" y="1664370"/>
                  <a:pt x="2585093" y="1664684"/>
                </a:cubicBezTo>
                <a:lnTo>
                  <a:pt x="2582903" y="1664684"/>
                </a:lnTo>
                <a:close/>
                <a:moveTo>
                  <a:pt x="2584617" y="1651921"/>
                </a:moveTo>
                <a:cubicBezTo>
                  <a:pt x="2584617" y="1651064"/>
                  <a:pt x="2584617" y="1650206"/>
                  <a:pt x="2585284" y="1649254"/>
                </a:cubicBezTo>
                <a:lnTo>
                  <a:pt x="2586427" y="1649254"/>
                </a:lnTo>
                <a:cubicBezTo>
                  <a:pt x="2586427" y="1650206"/>
                  <a:pt x="2585665" y="1651159"/>
                  <a:pt x="2585379" y="1652111"/>
                </a:cubicBezTo>
                <a:close/>
                <a:moveTo>
                  <a:pt x="2583188" y="1667542"/>
                </a:moveTo>
                <a:lnTo>
                  <a:pt x="2586236" y="1667542"/>
                </a:lnTo>
                <a:cubicBezTo>
                  <a:pt x="2586446" y="1668313"/>
                  <a:pt x="2586703" y="1669085"/>
                  <a:pt x="2586998" y="1669828"/>
                </a:cubicBezTo>
                <a:lnTo>
                  <a:pt x="2584712" y="1669828"/>
                </a:lnTo>
                <a:lnTo>
                  <a:pt x="2583474" y="1669828"/>
                </a:lnTo>
                <a:close/>
                <a:moveTo>
                  <a:pt x="2585189" y="1675162"/>
                </a:moveTo>
                <a:lnTo>
                  <a:pt x="2584331" y="1672495"/>
                </a:lnTo>
                <a:lnTo>
                  <a:pt x="2588141" y="1672495"/>
                </a:lnTo>
                <a:cubicBezTo>
                  <a:pt x="2588808" y="1674019"/>
                  <a:pt x="2589570" y="1675543"/>
                  <a:pt x="2590332" y="1676972"/>
                </a:cubicBezTo>
                <a:close/>
                <a:moveTo>
                  <a:pt x="2593951" y="1667256"/>
                </a:moveTo>
                <a:lnTo>
                  <a:pt x="2596143" y="1671828"/>
                </a:lnTo>
                <a:lnTo>
                  <a:pt x="2590332" y="1670399"/>
                </a:lnTo>
                <a:cubicBezTo>
                  <a:pt x="2590332" y="1669352"/>
                  <a:pt x="2590332" y="1668399"/>
                  <a:pt x="2589856" y="1667351"/>
                </a:cubicBezTo>
                <a:close/>
                <a:moveTo>
                  <a:pt x="2593380" y="1665923"/>
                </a:moveTo>
                <a:lnTo>
                  <a:pt x="2589570" y="1665256"/>
                </a:lnTo>
                <a:cubicBezTo>
                  <a:pt x="2589570" y="1664684"/>
                  <a:pt x="2589570" y="1664208"/>
                  <a:pt x="2589570" y="1663732"/>
                </a:cubicBezTo>
                <a:lnTo>
                  <a:pt x="2592618" y="1663732"/>
                </a:lnTo>
                <a:close/>
                <a:moveTo>
                  <a:pt x="2591285" y="1660112"/>
                </a:moveTo>
                <a:lnTo>
                  <a:pt x="2591856" y="1661827"/>
                </a:lnTo>
                <a:lnTo>
                  <a:pt x="2589284" y="1661351"/>
                </a:lnTo>
                <a:lnTo>
                  <a:pt x="2589284" y="1660684"/>
                </a:lnTo>
                <a:close/>
                <a:moveTo>
                  <a:pt x="2590046" y="1649254"/>
                </a:moveTo>
                <a:lnTo>
                  <a:pt x="2590713" y="1649254"/>
                </a:lnTo>
                <a:cubicBezTo>
                  <a:pt x="2589951" y="1650397"/>
                  <a:pt x="2589189" y="1651540"/>
                  <a:pt x="2588332" y="1652588"/>
                </a:cubicBezTo>
                <a:lnTo>
                  <a:pt x="2588332" y="1652588"/>
                </a:lnTo>
                <a:close/>
                <a:moveTo>
                  <a:pt x="2589094" y="1643253"/>
                </a:moveTo>
                <a:cubicBezTo>
                  <a:pt x="2588332" y="1644777"/>
                  <a:pt x="2587665" y="1646396"/>
                  <a:pt x="2586998" y="1648015"/>
                </a:cubicBezTo>
                <a:lnTo>
                  <a:pt x="2585760" y="1648015"/>
                </a:lnTo>
                <a:cubicBezTo>
                  <a:pt x="2585760" y="1646587"/>
                  <a:pt x="2586618" y="1645063"/>
                  <a:pt x="2587094" y="1643634"/>
                </a:cubicBezTo>
                <a:close/>
                <a:moveTo>
                  <a:pt x="2584331" y="1637633"/>
                </a:moveTo>
                <a:lnTo>
                  <a:pt x="2581760" y="1637633"/>
                </a:lnTo>
                <a:cubicBezTo>
                  <a:pt x="2581760" y="1636586"/>
                  <a:pt x="2582521" y="1635633"/>
                  <a:pt x="2582998" y="1634585"/>
                </a:cubicBezTo>
                <a:cubicBezTo>
                  <a:pt x="2585465" y="1632061"/>
                  <a:pt x="2588074" y="1629680"/>
                  <a:pt x="2590809" y="1627441"/>
                </a:cubicBezTo>
                <a:cubicBezTo>
                  <a:pt x="2588494" y="1630613"/>
                  <a:pt x="2586484" y="1633995"/>
                  <a:pt x="2584808" y="1637538"/>
                </a:cubicBezTo>
                <a:close/>
                <a:moveTo>
                  <a:pt x="2595000" y="1604296"/>
                </a:moveTo>
                <a:cubicBezTo>
                  <a:pt x="2596723" y="1599229"/>
                  <a:pt x="2599124" y="1594428"/>
                  <a:pt x="2602143" y="1590008"/>
                </a:cubicBezTo>
                <a:cubicBezTo>
                  <a:pt x="2604525" y="1587341"/>
                  <a:pt x="2607001" y="1584770"/>
                  <a:pt x="2609668" y="1582293"/>
                </a:cubicBezTo>
                <a:lnTo>
                  <a:pt x="2610811" y="1582864"/>
                </a:lnTo>
                <a:cubicBezTo>
                  <a:pt x="2610535" y="1582560"/>
                  <a:pt x="2610220" y="1582303"/>
                  <a:pt x="2609859" y="1582103"/>
                </a:cubicBezTo>
                <a:lnTo>
                  <a:pt x="2613192" y="1579055"/>
                </a:lnTo>
                <a:lnTo>
                  <a:pt x="2609382" y="1581626"/>
                </a:lnTo>
                <a:lnTo>
                  <a:pt x="2609382" y="1581626"/>
                </a:lnTo>
                <a:cubicBezTo>
                  <a:pt x="2610659" y="1580321"/>
                  <a:pt x="2612030" y="1579112"/>
                  <a:pt x="2613478" y="1578007"/>
                </a:cubicBezTo>
                <a:cubicBezTo>
                  <a:pt x="2615611" y="1578683"/>
                  <a:pt x="2617678" y="1579540"/>
                  <a:pt x="2619669" y="1580579"/>
                </a:cubicBezTo>
                <a:cubicBezTo>
                  <a:pt x="2617955" y="1579293"/>
                  <a:pt x="2616097" y="1578207"/>
                  <a:pt x="2614144" y="1577340"/>
                </a:cubicBezTo>
                <a:lnTo>
                  <a:pt x="2614144" y="1577340"/>
                </a:lnTo>
                <a:lnTo>
                  <a:pt x="2614144" y="1577340"/>
                </a:lnTo>
                <a:cubicBezTo>
                  <a:pt x="2608801" y="1575178"/>
                  <a:pt x="2603133" y="1573892"/>
                  <a:pt x="2597381" y="1573530"/>
                </a:cubicBezTo>
                <a:lnTo>
                  <a:pt x="2598142" y="1573530"/>
                </a:lnTo>
                <a:cubicBezTo>
                  <a:pt x="2607382" y="1573159"/>
                  <a:pt x="2616592" y="1574721"/>
                  <a:pt x="2625194" y="1578102"/>
                </a:cubicBezTo>
                <a:cubicBezTo>
                  <a:pt x="2623126" y="1579198"/>
                  <a:pt x="2621127" y="1580407"/>
                  <a:pt x="2619193" y="1581722"/>
                </a:cubicBezTo>
                <a:lnTo>
                  <a:pt x="2620050" y="1580864"/>
                </a:lnTo>
                <a:cubicBezTo>
                  <a:pt x="2610544" y="1587132"/>
                  <a:pt x="2602229" y="1595038"/>
                  <a:pt x="2595476" y="1604201"/>
                </a:cubicBezTo>
                <a:close/>
                <a:moveTo>
                  <a:pt x="2616240" y="1601153"/>
                </a:moveTo>
                <a:cubicBezTo>
                  <a:pt x="2618955" y="1598390"/>
                  <a:pt x="2622193" y="1596190"/>
                  <a:pt x="2625765" y="1594676"/>
                </a:cubicBezTo>
                <a:cubicBezTo>
                  <a:pt x="2622603" y="1596590"/>
                  <a:pt x="2619584" y="1598724"/>
                  <a:pt x="2616716" y="1601057"/>
                </a:cubicBezTo>
                <a:close/>
                <a:moveTo>
                  <a:pt x="2643958" y="1599533"/>
                </a:moveTo>
                <a:cubicBezTo>
                  <a:pt x="2651740" y="1598238"/>
                  <a:pt x="2659731" y="1599305"/>
                  <a:pt x="2666913" y="1602581"/>
                </a:cubicBezTo>
                <a:cubicBezTo>
                  <a:pt x="2659570" y="1600638"/>
                  <a:pt x="2652026" y="1599581"/>
                  <a:pt x="2644434" y="1599438"/>
                </a:cubicBezTo>
                <a:close/>
              </a:path>
            </a:pathLst>
          </a:custGeom>
          <a:solidFill>
            <a:srgbClr val="374155"/>
          </a:solidFill>
          <a:ln w="9525" cap="flat">
            <a:noFill/>
            <a:prstDash val="solid"/>
            <a:miter/>
          </a:ln>
        </p:spPr>
        <p:txBody>
          <a:bodyPr rtlCol="0" anchor="ctr"/>
          <a:lstStyle/>
          <a:p>
            <a:endParaRPr lang="en-US"/>
          </a:p>
        </p:txBody>
      </p:sp>
      <p:grpSp>
        <p:nvGrpSpPr>
          <p:cNvPr id="105" name="Group 104">
            <a:extLst>
              <a:ext uri="{FF2B5EF4-FFF2-40B4-BE49-F238E27FC236}">
                <a16:creationId xmlns:a16="http://schemas.microsoft.com/office/drawing/2014/main" id="{7EC37B77-7C4E-B244-DF86-CA7485303361}"/>
              </a:ext>
            </a:extLst>
          </p:cNvPr>
          <p:cNvGrpSpPr/>
          <p:nvPr/>
        </p:nvGrpSpPr>
        <p:grpSpPr>
          <a:xfrm flipH="1">
            <a:off x="8291381" y="2906485"/>
            <a:ext cx="3900618" cy="3972379"/>
            <a:chOff x="0" y="2358932"/>
            <a:chExt cx="4434181" cy="4515758"/>
          </a:xfrm>
        </p:grpSpPr>
        <p:sp>
          <p:nvSpPr>
            <p:cNvPr id="106" name="Freeform: Shape 105">
              <a:extLst>
                <a:ext uri="{FF2B5EF4-FFF2-40B4-BE49-F238E27FC236}">
                  <a16:creationId xmlns:a16="http://schemas.microsoft.com/office/drawing/2014/main" id="{6DEB6F80-4DE1-40DE-78C7-0FDC096A03CA}"/>
                </a:ext>
              </a:extLst>
            </p:cNvPr>
            <p:cNvSpPr/>
            <p:nvPr/>
          </p:nvSpPr>
          <p:spPr>
            <a:xfrm>
              <a:off x="2960115" y="2358932"/>
              <a:ext cx="564174" cy="606459"/>
            </a:xfrm>
            <a:custGeom>
              <a:avLst/>
              <a:gdLst>
                <a:gd name="connsiteX0" fmla="*/ 426117 w 429474"/>
                <a:gd name="connsiteY0" fmla="*/ 438267 h 461663"/>
                <a:gd name="connsiteX1" fmla="*/ 259429 w 429474"/>
                <a:gd name="connsiteY1" fmla="*/ 175758 h 461663"/>
                <a:gd name="connsiteX2" fmla="*/ 60357 w 429474"/>
                <a:gd name="connsiteY2" fmla="*/ 12595 h 461663"/>
                <a:gd name="connsiteX3" fmla="*/ 64 w 429474"/>
                <a:gd name="connsiteY3" fmla="*/ 3070 h 461663"/>
                <a:gd name="connsiteX4" fmla="*/ 117888 w 429474"/>
                <a:gd name="connsiteY4" fmla="*/ 265865 h 461663"/>
                <a:gd name="connsiteX5" fmla="*/ 167704 w 429474"/>
                <a:gd name="connsiteY5" fmla="*/ 376259 h 461663"/>
                <a:gd name="connsiteX6" fmla="*/ 207899 w 429474"/>
                <a:gd name="connsiteY6" fmla="*/ 438172 h 461663"/>
                <a:gd name="connsiteX7" fmla="*/ 426117 w 429474"/>
                <a:gd name="connsiteY7" fmla="*/ 438267 h 461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9474" h="461663">
                  <a:moveTo>
                    <a:pt x="426117" y="438267"/>
                  </a:moveTo>
                  <a:cubicBezTo>
                    <a:pt x="352584" y="343017"/>
                    <a:pt x="309245" y="262245"/>
                    <a:pt x="259429" y="175758"/>
                  </a:cubicBezTo>
                  <a:cubicBezTo>
                    <a:pt x="217710" y="103178"/>
                    <a:pt x="134366" y="48218"/>
                    <a:pt x="60357" y="12595"/>
                  </a:cubicBezTo>
                  <a:cubicBezTo>
                    <a:pt x="41307" y="3546"/>
                    <a:pt x="19495" y="-4645"/>
                    <a:pt x="64" y="3070"/>
                  </a:cubicBezTo>
                  <a:cubicBezTo>
                    <a:pt x="-2794" y="4213"/>
                    <a:pt x="105696" y="238528"/>
                    <a:pt x="117888" y="265865"/>
                  </a:cubicBezTo>
                  <a:cubicBezTo>
                    <a:pt x="134461" y="302726"/>
                    <a:pt x="150082" y="339969"/>
                    <a:pt x="167704" y="376259"/>
                  </a:cubicBezTo>
                  <a:cubicBezTo>
                    <a:pt x="176752" y="394833"/>
                    <a:pt x="188278" y="427504"/>
                    <a:pt x="207899" y="438172"/>
                  </a:cubicBezTo>
                  <a:cubicBezTo>
                    <a:pt x="239903" y="455507"/>
                    <a:pt x="459073" y="480939"/>
                    <a:pt x="426117" y="438267"/>
                  </a:cubicBezTo>
                  <a:close/>
                </a:path>
              </a:pathLst>
            </a:custGeom>
            <a:solidFill>
              <a:srgbClr val="B9AD9B"/>
            </a:solid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F28A22DE-9822-BA7D-B053-9F9AFEA6B39A}"/>
                </a:ext>
              </a:extLst>
            </p:cNvPr>
            <p:cNvSpPr/>
            <p:nvPr/>
          </p:nvSpPr>
          <p:spPr>
            <a:xfrm>
              <a:off x="2960115" y="2360712"/>
              <a:ext cx="354549" cy="541286"/>
            </a:xfrm>
            <a:custGeom>
              <a:avLst/>
              <a:gdLst>
                <a:gd name="connsiteX0" fmla="*/ 220567 w 269898"/>
                <a:gd name="connsiteY0" fmla="*/ 331089 h 412051"/>
                <a:gd name="connsiteX1" fmla="*/ 233521 w 269898"/>
                <a:gd name="connsiteY1" fmla="*/ 313277 h 412051"/>
                <a:gd name="connsiteX2" fmla="*/ 226568 w 269898"/>
                <a:gd name="connsiteY2" fmla="*/ 290608 h 412051"/>
                <a:gd name="connsiteX3" fmla="*/ 175228 w 269898"/>
                <a:gd name="connsiteY3" fmla="*/ 209074 h 412051"/>
                <a:gd name="connsiteX4" fmla="*/ 139700 w 269898"/>
                <a:gd name="connsiteY4" fmla="*/ 225171 h 412051"/>
                <a:gd name="connsiteX5" fmla="*/ 167418 w 269898"/>
                <a:gd name="connsiteY5" fmla="*/ 187833 h 412051"/>
                <a:gd name="connsiteX6" fmla="*/ 130270 w 269898"/>
                <a:gd name="connsiteY6" fmla="*/ 134493 h 412051"/>
                <a:gd name="connsiteX7" fmla="*/ 85598 w 269898"/>
                <a:gd name="connsiteY7" fmla="*/ 79438 h 412051"/>
                <a:gd name="connsiteX8" fmla="*/ 62262 w 269898"/>
                <a:gd name="connsiteY8" fmla="*/ 54673 h 412051"/>
                <a:gd name="connsiteX9" fmla="*/ 36163 w 269898"/>
                <a:gd name="connsiteY9" fmla="*/ 28575 h 412051"/>
                <a:gd name="connsiteX10" fmla="*/ 5874 w 269898"/>
                <a:gd name="connsiteY10" fmla="*/ 0 h 412051"/>
                <a:gd name="connsiteX11" fmla="*/ 64 w 269898"/>
                <a:gd name="connsiteY11" fmla="*/ 1714 h 412051"/>
                <a:gd name="connsiteX12" fmla="*/ 117983 w 269898"/>
                <a:gd name="connsiteY12" fmla="*/ 264509 h 412051"/>
                <a:gd name="connsiteX13" fmla="*/ 167704 w 269898"/>
                <a:gd name="connsiteY13" fmla="*/ 374904 h 412051"/>
                <a:gd name="connsiteX14" fmla="*/ 185801 w 269898"/>
                <a:gd name="connsiteY14" fmla="*/ 412051 h 412051"/>
                <a:gd name="connsiteX15" fmla="*/ 231807 w 269898"/>
                <a:gd name="connsiteY15" fmla="*/ 403574 h 412051"/>
                <a:gd name="connsiteX16" fmla="*/ 269907 w 269898"/>
                <a:gd name="connsiteY16" fmla="*/ 394811 h 412051"/>
                <a:gd name="connsiteX17" fmla="*/ 254476 w 269898"/>
                <a:gd name="connsiteY17" fmla="*/ 355187 h 412051"/>
                <a:gd name="connsiteX18" fmla="*/ 220567 w 269898"/>
                <a:gd name="connsiteY18" fmla="*/ 331089 h 41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9898" h="412051">
                  <a:moveTo>
                    <a:pt x="220567" y="331089"/>
                  </a:moveTo>
                  <a:cubicBezTo>
                    <a:pt x="228540" y="328946"/>
                    <a:pt x="233940" y="321526"/>
                    <a:pt x="233521" y="313277"/>
                  </a:cubicBezTo>
                  <a:cubicBezTo>
                    <a:pt x="232950" y="305295"/>
                    <a:pt x="230569" y="297542"/>
                    <a:pt x="226568" y="290608"/>
                  </a:cubicBezTo>
                  <a:cubicBezTo>
                    <a:pt x="212471" y="261556"/>
                    <a:pt x="198660" y="231362"/>
                    <a:pt x="175228" y="209074"/>
                  </a:cubicBezTo>
                  <a:cubicBezTo>
                    <a:pt x="164075" y="215855"/>
                    <a:pt x="152149" y="221256"/>
                    <a:pt x="139700" y="225171"/>
                  </a:cubicBezTo>
                  <a:lnTo>
                    <a:pt x="167418" y="187833"/>
                  </a:lnTo>
                  <a:cubicBezTo>
                    <a:pt x="169609" y="184880"/>
                    <a:pt x="133985" y="139541"/>
                    <a:pt x="130270" y="134493"/>
                  </a:cubicBezTo>
                  <a:cubicBezTo>
                    <a:pt x="116440" y="115300"/>
                    <a:pt x="101524" y="96917"/>
                    <a:pt x="85598" y="79438"/>
                  </a:cubicBezTo>
                  <a:cubicBezTo>
                    <a:pt x="77883" y="71152"/>
                    <a:pt x="70072" y="62865"/>
                    <a:pt x="62262" y="54673"/>
                  </a:cubicBezTo>
                  <a:cubicBezTo>
                    <a:pt x="54451" y="46482"/>
                    <a:pt x="45022" y="37052"/>
                    <a:pt x="36163" y="28575"/>
                  </a:cubicBezTo>
                  <a:cubicBezTo>
                    <a:pt x="26905" y="18202"/>
                    <a:pt x="16770" y="8639"/>
                    <a:pt x="5874" y="0"/>
                  </a:cubicBezTo>
                  <a:cubicBezTo>
                    <a:pt x="3902" y="438"/>
                    <a:pt x="1959" y="1010"/>
                    <a:pt x="64" y="1714"/>
                  </a:cubicBezTo>
                  <a:cubicBezTo>
                    <a:pt x="-2794" y="2857"/>
                    <a:pt x="105696" y="237172"/>
                    <a:pt x="117983" y="264509"/>
                  </a:cubicBezTo>
                  <a:cubicBezTo>
                    <a:pt x="134461" y="301371"/>
                    <a:pt x="150082" y="338614"/>
                    <a:pt x="167704" y="374904"/>
                  </a:cubicBezTo>
                  <a:cubicBezTo>
                    <a:pt x="172657" y="385096"/>
                    <a:pt x="178467" y="399383"/>
                    <a:pt x="185801" y="412051"/>
                  </a:cubicBezTo>
                  <a:lnTo>
                    <a:pt x="231807" y="403574"/>
                  </a:lnTo>
                  <a:cubicBezTo>
                    <a:pt x="244704" y="401574"/>
                    <a:pt x="257439" y="398650"/>
                    <a:pt x="269907" y="394811"/>
                  </a:cubicBezTo>
                  <a:cubicBezTo>
                    <a:pt x="266735" y="380914"/>
                    <a:pt x="261534" y="367570"/>
                    <a:pt x="254476" y="355187"/>
                  </a:cubicBezTo>
                  <a:cubicBezTo>
                    <a:pt x="247266" y="342557"/>
                    <a:pt x="234864" y="333747"/>
                    <a:pt x="220567" y="331089"/>
                  </a:cubicBezTo>
                  <a:close/>
                </a:path>
              </a:pathLst>
            </a:custGeom>
            <a:solidFill>
              <a:srgbClr val="AE9F8E"/>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EF8EF7D8-2169-4F5C-7B59-0204F13E865B}"/>
                </a:ext>
              </a:extLst>
            </p:cNvPr>
            <p:cNvSpPr/>
            <p:nvPr/>
          </p:nvSpPr>
          <p:spPr>
            <a:xfrm>
              <a:off x="3380564" y="4646251"/>
              <a:ext cx="557716" cy="1010230"/>
            </a:xfrm>
            <a:custGeom>
              <a:avLst/>
              <a:gdLst>
                <a:gd name="connsiteX0" fmla="*/ 410757 w 424558"/>
                <a:gd name="connsiteY0" fmla="*/ 267635 h 769031"/>
                <a:gd name="connsiteX1" fmla="*/ 275311 w 424558"/>
                <a:gd name="connsiteY1" fmla="*/ 197722 h 769031"/>
                <a:gd name="connsiteX2" fmla="*/ 399803 w 424558"/>
                <a:gd name="connsiteY2" fmla="*/ 348788 h 769031"/>
                <a:gd name="connsiteX3" fmla="*/ 394278 w 424558"/>
                <a:gd name="connsiteY3" fmla="*/ 524620 h 769031"/>
                <a:gd name="connsiteX4" fmla="*/ 363132 w 424558"/>
                <a:gd name="connsiteY4" fmla="*/ 447468 h 769031"/>
                <a:gd name="connsiteX5" fmla="*/ 304934 w 424558"/>
                <a:gd name="connsiteY5" fmla="*/ 614060 h 769031"/>
                <a:gd name="connsiteX6" fmla="*/ 196254 w 424558"/>
                <a:gd name="connsiteY6" fmla="*/ 769032 h 769031"/>
                <a:gd name="connsiteX7" fmla="*/ 191301 w 424558"/>
                <a:gd name="connsiteY7" fmla="*/ 570530 h 769031"/>
                <a:gd name="connsiteX8" fmla="*/ 149200 w 424558"/>
                <a:gd name="connsiteY8" fmla="*/ 493378 h 769031"/>
                <a:gd name="connsiteX9" fmla="*/ 48616 w 424558"/>
                <a:gd name="connsiteY9" fmla="*/ 344788 h 769031"/>
                <a:gd name="connsiteX10" fmla="*/ 110719 w 424558"/>
                <a:gd name="connsiteY10" fmla="*/ 509094 h 769031"/>
                <a:gd name="connsiteX11" fmla="*/ 12612 w 424558"/>
                <a:gd name="connsiteY11" fmla="*/ 358409 h 769031"/>
                <a:gd name="connsiteX12" fmla="*/ 229 w 424558"/>
                <a:gd name="connsiteY12" fmla="*/ 209819 h 769031"/>
                <a:gd name="connsiteX13" fmla="*/ 2325 w 424558"/>
                <a:gd name="connsiteY13" fmla="*/ 32939 h 769031"/>
                <a:gd name="connsiteX14" fmla="*/ 5563 w 424558"/>
                <a:gd name="connsiteY14" fmla="*/ 17128 h 769031"/>
                <a:gd name="connsiteX15" fmla="*/ 41282 w 424558"/>
                <a:gd name="connsiteY15" fmla="*/ 3507 h 769031"/>
                <a:gd name="connsiteX16" fmla="*/ 224829 w 424558"/>
                <a:gd name="connsiteY16" fmla="*/ 5222 h 769031"/>
                <a:gd name="connsiteX17" fmla="*/ 289884 w 424558"/>
                <a:gd name="connsiteY17" fmla="*/ 59609 h 769031"/>
                <a:gd name="connsiteX18" fmla="*/ 410757 w 424558"/>
                <a:gd name="connsiteY18" fmla="*/ 267635 h 769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4558" h="769031">
                  <a:moveTo>
                    <a:pt x="410757" y="267635"/>
                  </a:moveTo>
                  <a:cubicBezTo>
                    <a:pt x="360112" y="257024"/>
                    <a:pt x="313297" y="232860"/>
                    <a:pt x="275311" y="197722"/>
                  </a:cubicBezTo>
                  <a:cubicBezTo>
                    <a:pt x="297600" y="255825"/>
                    <a:pt x="365037" y="294877"/>
                    <a:pt x="399803" y="348788"/>
                  </a:cubicBezTo>
                  <a:cubicBezTo>
                    <a:pt x="434741" y="402833"/>
                    <a:pt x="432540" y="472871"/>
                    <a:pt x="394278" y="524620"/>
                  </a:cubicBezTo>
                  <a:cubicBezTo>
                    <a:pt x="388506" y="497274"/>
                    <a:pt x="377962" y="471156"/>
                    <a:pt x="363132" y="447468"/>
                  </a:cubicBezTo>
                  <a:cubicBezTo>
                    <a:pt x="385801" y="504618"/>
                    <a:pt x="348368" y="565482"/>
                    <a:pt x="304934" y="614060"/>
                  </a:cubicBezTo>
                  <a:cubicBezTo>
                    <a:pt x="261500" y="662637"/>
                    <a:pt x="209017" y="709977"/>
                    <a:pt x="196254" y="769032"/>
                  </a:cubicBezTo>
                  <a:cubicBezTo>
                    <a:pt x="182061" y="703595"/>
                    <a:pt x="211208" y="635015"/>
                    <a:pt x="191301" y="570530"/>
                  </a:cubicBezTo>
                  <a:cubicBezTo>
                    <a:pt x="181080" y="542908"/>
                    <a:pt x="166898" y="516924"/>
                    <a:pt x="149200" y="493378"/>
                  </a:cubicBezTo>
                  <a:lnTo>
                    <a:pt x="48616" y="344788"/>
                  </a:lnTo>
                  <a:cubicBezTo>
                    <a:pt x="48930" y="405234"/>
                    <a:pt x="70971" y="463555"/>
                    <a:pt x="110719" y="509094"/>
                  </a:cubicBezTo>
                  <a:cubicBezTo>
                    <a:pt x="63961" y="469566"/>
                    <a:pt x="29842" y="417159"/>
                    <a:pt x="12612" y="358409"/>
                  </a:cubicBezTo>
                  <a:cubicBezTo>
                    <a:pt x="-819" y="309831"/>
                    <a:pt x="-342" y="259539"/>
                    <a:pt x="229" y="209819"/>
                  </a:cubicBezTo>
                  <a:lnTo>
                    <a:pt x="2325" y="32939"/>
                  </a:lnTo>
                  <a:cubicBezTo>
                    <a:pt x="1858" y="27463"/>
                    <a:pt x="2991" y="21976"/>
                    <a:pt x="5563" y="17128"/>
                  </a:cubicBezTo>
                  <a:cubicBezTo>
                    <a:pt x="11850" y="7603"/>
                    <a:pt x="27566" y="4650"/>
                    <a:pt x="41282" y="3507"/>
                  </a:cubicBezTo>
                  <a:cubicBezTo>
                    <a:pt x="102385" y="-1684"/>
                    <a:pt x="163840" y="-1112"/>
                    <a:pt x="224829" y="5222"/>
                  </a:cubicBezTo>
                  <a:cubicBezTo>
                    <a:pt x="277978" y="10842"/>
                    <a:pt x="289122" y="17890"/>
                    <a:pt x="289884" y="59609"/>
                  </a:cubicBezTo>
                  <a:cubicBezTo>
                    <a:pt x="291504" y="141810"/>
                    <a:pt x="322650" y="219249"/>
                    <a:pt x="410757" y="267635"/>
                  </a:cubicBezTo>
                  <a:close/>
                </a:path>
              </a:pathLst>
            </a:custGeom>
            <a:solidFill>
              <a:srgbClr val="FFFFFF"/>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EE0EEACE-33F2-D974-45E3-CF26E4EE0340}"/>
                </a:ext>
              </a:extLst>
            </p:cNvPr>
            <p:cNvSpPr/>
            <p:nvPr/>
          </p:nvSpPr>
          <p:spPr>
            <a:xfrm>
              <a:off x="3380564" y="4646480"/>
              <a:ext cx="374561" cy="1010502"/>
            </a:xfrm>
            <a:custGeom>
              <a:avLst/>
              <a:gdLst>
                <a:gd name="connsiteX0" fmla="*/ 284646 w 285132"/>
                <a:gd name="connsiteY0" fmla="*/ 548259 h 769238"/>
                <a:gd name="connsiteX1" fmla="*/ 257976 w 285132"/>
                <a:gd name="connsiteY1" fmla="*/ 444817 h 769238"/>
                <a:gd name="connsiteX2" fmla="*/ 247594 w 285132"/>
                <a:gd name="connsiteY2" fmla="*/ 498253 h 769238"/>
                <a:gd name="connsiteX3" fmla="*/ 227686 w 285132"/>
                <a:gd name="connsiteY3" fmla="*/ 417005 h 769238"/>
                <a:gd name="connsiteX4" fmla="*/ 134341 w 285132"/>
                <a:gd name="connsiteY4" fmla="*/ 245554 h 769238"/>
                <a:gd name="connsiteX5" fmla="*/ 206445 w 285132"/>
                <a:gd name="connsiteY5" fmla="*/ 290036 h 769238"/>
                <a:gd name="connsiteX6" fmla="*/ 113291 w 285132"/>
                <a:gd name="connsiteY6" fmla="*/ 0 h 769238"/>
                <a:gd name="connsiteX7" fmla="*/ 41282 w 285132"/>
                <a:gd name="connsiteY7" fmla="*/ 3429 h 769238"/>
                <a:gd name="connsiteX8" fmla="*/ 5563 w 285132"/>
                <a:gd name="connsiteY8" fmla="*/ 17050 h 769238"/>
                <a:gd name="connsiteX9" fmla="*/ 2325 w 285132"/>
                <a:gd name="connsiteY9" fmla="*/ 32861 h 769238"/>
                <a:gd name="connsiteX10" fmla="*/ 229 w 285132"/>
                <a:gd name="connsiteY10" fmla="*/ 209740 h 769238"/>
                <a:gd name="connsiteX11" fmla="*/ 12612 w 285132"/>
                <a:gd name="connsiteY11" fmla="*/ 358330 h 769238"/>
                <a:gd name="connsiteX12" fmla="*/ 110719 w 285132"/>
                <a:gd name="connsiteY12" fmla="*/ 509016 h 769238"/>
                <a:gd name="connsiteX13" fmla="*/ 48616 w 285132"/>
                <a:gd name="connsiteY13" fmla="*/ 344709 h 769238"/>
                <a:gd name="connsiteX14" fmla="*/ 149200 w 285132"/>
                <a:gd name="connsiteY14" fmla="*/ 493585 h 769238"/>
                <a:gd name="connsiteX15" fmla="*/ 191301 w 285132"/>
                <a:gd name="connsiteY15" fmla="*/ 570738 h 769238"/>
                <a:gd name="connsiteX16" fmla="*/ 196254 w 285132"/>
                <a:gd name="connsiteY16" fmla="*/ 769239 h 769238"/>
                <a:gd name="connsiteX17" fmla="*/ 282836 w 285132"/>
                <a:gd name="connsiteY17" fmla="*/ 638365 h 769238"/>
                <a:gd name="connsiteX18" fmla="*/ 284646 w 285132"/>
                <a:gd name="connsiteY18" fmla="*/ 548259 h 76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85132" h="769238">
                  <a:moveTo>
                    <a:pt x="284646" y="548259"/>
                  </a:moveTo>
                  <a:cubicBezTo>
                    <a:pt x="286646" y="512350"/>
                    <a:pt x="283503" y="474155"/>
                    <a:pt x="257976" y="444817"/>
                  </a:cubicBezTo>
                  <a:cubicBezTo>
                    <a:pt x="257976" y="463134"/>
                    <a:pt x="254442" y="481269"/>
                    <a:pt x="247594" y="498253"/>
                  </a:cubicBezTo>
                  <a:cubicBezTo>
                    <a:pt x="244850" y="470363"/>
                    <a:pt x="238145" y="443008"/>
                    <a:pt x="227686" y="417005"/>
                  </a:cubicBezTo>
                  <a:cubicBezTo>
                    <a:pt x="200730" y="357759"/>
                    <a:pt x="134341" y="308610"/>
                    <a:pt x="134341" y="245554"/>
                  </a:cubicBezTo>
                  <a:cubicBezTo>
                    <a:pt x="152143" y="268691"/>
                    <a:pt x="177785" y="284512"/>
                    <a:pt x="206445" y="290036"/>
                  </a:cubicBezTo>
                  <a:cubicBezTo>
                    <a:pt x="131579" y="207550"/>
                    <a:pt x="97670" y="101536"/>
                    <a:pt x="113291" y="0"/>
                  </a:cubicBezTo>
                  <a:cubicBezTo>
                    <a:pt x="89288" y="0"/>
                    <a:pt x="65190" y="1429"/>
                    <a:pt x="41282" y="3429"/>
                  </a:cubicBezTo>
                  <a:cubicBezTo>
                    <a:pt x="27566" y="4572"/>
                    <a:pt x="11850" y="7144"/>
                    <a:pt x="5563" y="17050"/>
                  </a:cubicBezTo>
                  <a:cubicBezTo>
                    <a:pt x="2991" y="21898"/>
                    <a:pt x="1858" y="27384"/>
                    <a:pt x="2325" y="32861"/>
                  </a:cubicBezTo>
                  <a:cubicBezTo>
                    <a:pt x="1563" y="91792"/>
                    <a:pt x="867" y="150752"/>
                    <a:pt x="229" y="209740"/>
                  </a:cubicBezTo>
                  <a:cubicBezTo>
                    <a:pt x="-342" y="259461"/>
                    <a:pt x="-819" y="309753"/>
                    <a:pt x="12612" y="358330"/>
                  </a:cubicBezTo>
                  <a:cubicBezTo>
                    <a:pt x="29842" y="417081"/>
                    <a:pt x="63961" y="469487"/>
                    <a:pt x="110719" y="509016"/>
                  </a:cubicBezTo>
                  <a:cubicBezTo>
                    <a:pt x="70971" y="463477"/>
                    <a:pt x="48930" y="405155"/>
                    <a:pt x="48616" y="344709"/>
                  </a:cubicBezTo>
                  <a:lnTo>
                    <a:pt x="149200" y="493585"/>
                  </a:lnTo>
                  <a:cubicBezTo>
                    <a:pt x="166898" y="517131"/>
                    <a:pt x="181071" y="543115"/>
                    <a:pt x="191301" y="570738"/>
                  </a:cubicBezTo>
                  <a:cubicBezTo>
                    <a:pt x="211208" y="635222"/>
                    <a:pt x="181776" y="704088"/>
                    <a:pt x="196254" y="769239"/>
                  </a:cubicBezTo>
                  <a:cubicBezTo>
                    <a:pt x="206922" y="719995"/>
                    <a:pt x="245212" y="678847"/>
                    <a:pt x="282836" y="638365"/>
                  </a:cubicBezTo>
                  <a:cubicBezTo>
                    <a:pt x="278359" y="608647"/>
                    <a:pt x="282931" y="578263"/>
                    <a:pt x="284646" y="548259"/>
                  </a:cubicBezTo>
                  <a:close/>
                </a:path>
              </a:pathLst>
            </a:custGeom>
            <a:solidFill>
              <a:srgbClr val="FFECD4"/>
            </a:soli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EB8FB2A4-C65B-92BA-5466-F53D1FD2E978}"/>
                </a:ext>
              </a:extLst>
            </p:cNvPr>
            <p:cNvSpPr/>
            <p:nvPr/>
          </p:nvSpPr>
          <p:spPr>
            <a:xfrm>
              <a:off x="3648915" y="3013485"/>
              <a:ext cx="785266" cy="560902"/>
            </a:xfrm>
            <a:custGeom>
              <a:avLst/>
              <a:gdLst>
                <a:gd name="connsiteX0" fmla="*/ 36170 w 597779"/>
                <a:gd name="connsiteY0" fmla="*/ 0 h 426984"/>
                <a:gd name="connsiteX1" fmla="*/ 365640 w 597779"/>
                <a:gd name="connsiteY1" fmla="*/ 220313 h 426984"/>
                <a:gd name="connsiteX2" fmla="*/ 597668 w 597779"/>
                <a:gd name="connsiteY2" fmla="*/ 270034 h 426984"/>
                <a:gd name="connsiteX3" fmla="*/ 104178 w 597779"/>
                <a:gd name="connsiteY3" fmla="*/ 393859 h 426984"/>
                <a:gd name="connsiteX4" fmla="*/ 36170 w 597779"/>
                <a:gd name="connsiteY4" fmla="*/ 0 h 426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779" h="426984">
                  <a:moveTo>
                    <a:pt x="36170" y="0"/>
                  </a:moveTo>
                  <a:cubicBezTo>
                    <a:pt x="125514" y="83344"/>
                    <a:pt x="289725" y="188785"/>
                    <a:pt x="365640" y="220313"/>
                  </a:cubicBezTo>
                  <a:cubicBezTo>
                    <a:pt x="441554" y="251841"/>
                    <a:pt x="590525" y="237554"/>
                    <a:pt x="597668" y="270034"/>
                  </a:cubicBezTo>
                  <a:cubicBezTo>
                    <a:pt x="604812" y="302514"/>
                    <a:pt x="288392" y="505301"/>
                    <a:pt x="104178" y="393859"/>
                  </a:cubicBezTo>
                  <a:cubicBezTo>
                    <a:pt x="-80035" y="282416"/>
                    <a:pt x="36170" y="0"/>
                    <a:pt x="36170" y="0"/>
                  </a:cubicBezTo>
                  <a:close/>
                </a:path>
              </a:pathLst>
            </a:custGeom>
            <a:solidFill>
              <a:srgbClr val="FFFFFF"/>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632F4D4D-BC2F-EAE6-CBF2-4A912F7DB68D}"/>
                </a:ext>
              </a:extLst>
            </p:cNvPr>
            <p:cNvSpPr/>
            <p:nvPr/>
          </p:nvSpPr>
          <p:spPr>
            <a:xfrm>
              <a:off x="3793218" y="3295961"/>
              <a:ext cx="638178" cy="278169"/>
            </a:xfrm>
            <a:custGeom>
              <a:avLst/>
              <a:gdLst>
                <a:gd name="connsiteX0" fmla="*/ 485819 w 485810"/>
                <a:gd name="connsiteY0" fmla="*/ 62143 h 211755"/>
                <a:gd name="connsiteX1" fmla="*/ 438194 w 485810"/>
                <a:gd name="connsiteY1" fmla="*/ 65477 h 211755"/>
                <a:gd name="connsiteX2" fmla="*/ 380377 w 485810"/>
                <a:gd name="connsiteY2" fmla="*/ 64905 h 211755"/>
                <a:gd name="connsiteX3" fmla="*/ 325799 w 485810"/>
                <a:gd name="connsiteY3" fmla="*/ 74430 h 211755"/>
                <a:gd name="connsiteX4" fmla="*/ 255505 w 485810"/>
                <a:gd name="connsiteY4" fmla="*/ 77478 h 211755"/>
                <a:gd name="connsiteX5" fmla="*/ 270935 w 485810"/>
                <a:gd name="connsiteY5" fmla="*/ 59476 h 211755"/>
                <a:gd name="connsiteX6" fmla="*/ 212451 w 485810"/>
                <a:gd name="connsiteY6" fmla="*/ 50713 h 211755"/>
                <a:gd name="connsiteX7" fmla="*/ 156064 w 485810"/>
                <a:gd name="connsiteY7" fmla="*/ 28710 h 211755"/>
                <a:gd name="connsiteX8" fmla="*/ 189306 w 485810"/>
                <a:gd name="connsiteY8" fmla="*/ 20804 h 211755"/>
                <a:gd name="connsiteX9" fmla="*/ 186543 w 485810"/>
                <a:gd name="connsiteY9" fmla="*/ 19280 h 211755"/>
                <a:gd name="connsiteX10" fmla="*/ 36430 w 485810"/>
                <a:gd name="connsiteY10" fmla="*/ 17185 h 211755"/>
                <a:gd name="connsiteX11" fmla="*/ 16808 w 485810"/>
                <a:gd name="connsiteY11" fmla="*/ 39473 h 211755"/>
                <a:gd name="connsiteX12" fmla="*/ 4902 w 485810"/>
                <a:gd name="connsiteY12" fmla="*/ 81669 h 211755"/>
                <a:gd name="connsiteX13" fmla="*/ 4902 w 485810"/>
                <a:gd name="connsiteY13" fmla="*/ 166727 h 211755"/>
                <a:gd name="connsiteX14" fmla="*/ 12712 w 485810"/>
                <a:gd name="connsiteY14" fmla="*/ 188539 h 211755"/>
                <a:gd name="connsiteX15" fmla="*/ 485819 w 485810"/>
                <a:gd name="connsiteY15" fmla="*/ 62143 h 21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5810" h="211755">
                  <a:moveTo>
                    <a:pt x="485819" y="62143"/>
                  </a:moveTo>
                  <a:cubicBezTo>
                    <a:pt x="480961" y="70906"/>
                    <a:pt x="446671" y="65762"/>
                    <a:pt x="438194" y="65477"/>
                  </a:cubicBezTo>
                  <a:cubicBezTo>
                    <a:pt x="418954" y="63952"/>
                    <a:pt x="399637" y="63762"/>
                    <a:pt x="380377" y="64905"/>
                  </a:cubicBezTo>
                  <a:cubicBezTo>
                    <a:pt x="361918" y="66315"/>
                    <a:pt x="343639" y="69496"/>
                    <a:pt x="325799" y="74430"/>
                  </a:cubicBezTo>
                  <a:cubicBezTo>
                    <a:pt x="303034" y="81564"/>
                    <a:pt x="278803" y="82612"/>
                    <a:pt x="255505" y="77478"/>
                  </a:cubicBezTo>
                  <a:cubicBezTo>
                    <a:pt x="263277" y="74344"/>
                    <a:pt x="269030" y="67629"/>
                    <a:pt x="270935" y="59476"/>
                  </a:cubicBezTo>
                  <a:cubicBezTo>
                    <a:pt x="251885" y="66810"/>
                    <a:pt x="230549" y="59476"/>
                    <a:pt x="212451" y="50713"/>
                  </a:cubicBezTo>
                  <a:cubicBezTo>
                    <a:pt x="194354" y="41950"/>
                    <a:pt x="176257" y="30329"/>
                    <a:pt x="156064" y="28710"/>
                  </a:cubicBezTo>
                  <a:cubicBezTo>
                    <a:pt x="166484" y="23814"/>
                    <a:pt x="177799" y="21119"/>
                    <a:pt x="189306" y="20804"/>
                  </a:cubicBezTo>
                  <a:lnTo>
                    <a:pt x="186543" y="19280"/>
                  </a:lnTo>
                  <a:cubicBezTo>
                    <a:pt x="139795" y="-5666"/>
                    <a:pt x="83855" y="-6447"/>
                    <a:pt x="36430" y="17185"/>
                  </a:cubicBezTo>
                  <a:cubicBezTo>
                    <a:pt x="26514" y="20776"/>
                    <a:pt x="19113" y="29177"/>
                    <a:pt x="16808" y="39473"/>
                  </a:cubicBezTo>
                  <a:cubicBezTo>
                    <a:pt x="11903" y="53256"/>
                    <a:pt x="7921" y="67353"/>
                    <a:pt x="4902" y="81669"/>
                  </a:cubicBezTo>
                  <a:cubicBezTo>
                    <a:pt x="-1623" y="109644"/>
                    <a:pt x="-1623" y="138752"/>
                    <a:pt x="4902" y="166727"/>
                  </a:cubicBezTo>
                  <a:cubicBezTo>
                    <a:pt x="6912" y="174195"/>
                    <a:pt x="9531" y="181491"/>
                    <a:pt x="12712" y="188539"/>
                  </a:cubicBezTo>
                  <a:cubicBezTo>
                    <a:pt x="188258" y="271788"/>
                    <a:pt x="460197" y="107863"/>
                    <a:pt x="485819" y="62143"/>
                  </a:cubicBezTo>
                  <a:close/>
                </a:path>
              </a:pathLst>
            </a:custGeom>
            <a:solidFill>
              <a:srgbClr val="EFD1B4"/>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407A475C-6AE8-3CEF-A8E2-1F79ABD03787}"/>
                </a:ext>
              </a:extLst>
            </p:cNvPr>
            <p:cNvSpPr/>
            <p:nvPr/>
          </p:nvSpPr>
          <p:spPr>
            <a:xfrm>
              <a:off x="1" y="2805069"/>
              <a:ext cx="4372765" cy="4069621"/>
            </a:xfrm>
            <a:custGeom>
              <a:avLst/>
              <a:gdLst>
                <a:gd name="connsiteX0" fmla="*/ 2983429 w 3328740"/>
                <a:gd name="connsiteY0" fmla="*/ 611950 h 3097974"/>
                <a:gd name="connsiteX1" fmla="*/ 2917516 w 3328740"/>
                <a:gd name="connsiteY1" fmla="*/ 284290 h 3097974"/>
                <a:gd name="connsiteX2" fmla="*/ 2329823 w 3328740"/>
                <a:gd name="connsiteY2" fmla="*/ 1588 h 3097974"/>
                <a:gd name="connsiteX3" fmla="*/ 1916914 w 3328740"/>
                <a:gd name="connsiteY3" fmla="*/ 137414 h 3097974"/>
                <a:gd name="connsiteX4" fmla="*/ 1916914 w 3328740"/>
                <a:gd name="connsiteY4" fmla="*/ 137414 h 3097974"/>
                <a:gd name="connsiteX5" fmla="*/ 1682409 w 3328740"/>
                <a:gd name="connsiteY5" fmla="*/ 316199 h 3097974"/>
                <a:gd name="connsiteX6" fmla="*/ 1701459 w 3328740"/>
                <a:gd name="connsiteY6" fmla="*/ 335249 h 3097974"/>
                <a:gd name="connsiteX7" fmla="*/ 1556965 w 3328740"/>
                <a:gd name="connsiteY7" fmla="*/ 556610 h 3097974"/>
                <a:gd name="connsiteX8" fmla="*/ 1587540 w 3328740"/>
                <a:gd name="connsiteY8" fmla="*/ 545275 h 3097974"/>
                <a:gd name="connsiteX9" fmla="*/ 1451428 w 3328740"/>
                <a:gd name="connsiteY9" fmla="*/ 741395 h 3097974"/>
                <a:gd name="connsiteX10" fmla="*/ 1491909 w 3328740"/>
                <a:gd name="connsiteY10" fmla="*/ 740347 h 3097974"/>
                <a:gd name="connsiteX11" fmla="*/ 1382467 w 3328740"/>
                <a:gd name="connsiteY11" fmla="*/ 850456 h 3097974"/>
                <a:gd name="connsiteX12" fmla="*/ 1426472 w 3328740"/>
                <a:gd name="connsiteY12" fmla="*/ 848170 h 3097974"/>
                <a:gd name="connsiteX13" fmla="*/ 1193681 w 3328740"/>
                <a:gd name="connsiteY13" fmla="*/ 955040 h 3097974"/>
                <a:gd name="connsiteX14" fmla="*/ 766771 w 3328740"/>
                <a:gd name="connsiteY14" fmla="*/ 955612 h 3097974"/>
                <a:gd name="connsiteX15" fmla="*/ 815920 w 3328740"/>
                <a:gd name="connsiteY15" fmla="*/ 983520 h 3097974"/>
                <a:gd name="connsiteX16" fmla="*/ 458637 w 3328740"/>
                <a:gd name="connsiteY16" fmla="*/ 1019620 h 3097974"/>
                <a:gd name="connsiteX17" fmla="*/ 487212 w 3328740"/>
                <a:gd name="connsiteY17" fmla="*/ 1048195 h 3097974"/>
                <a:gd name="connsiteX18" fmla="*/ 336050 w 3328740"/>
                <a:gd name="connsiteY18" fmla="*/ 1037718 h 3097974"/>
                <a:gd name="connsiteX19" fmla="*/ 355100 w 3328740"/>
                <a:gd name="connsiteY19" fmla="*/ 1077627 h 3097974"/>
                <a:gd name="connsiteX20" fmla="*/ 8 w 3328740"/>
                <a:gd name="connsiteY20" fmla="*/ 1138302 h 3097974"/>
                <a:gd name="connsiteX21" fmla="*/ 8 w 3328740"/>
                <a:gd name="connsiteY21" fmla="*/ 3097975 h 3097974"/>
                <a:gd name="connsiteX22" fmla="*/ 1615924 w 3328740"/>
                <a:gd name="connsiteY22" fmla="*/ 3097975 h 3097974"/>
                <a:gd name="connsiteX23" fmla="*/ 1927964 w 3328740"/>
                <a:gd name="connsiteY23" fmla="*/ 2730405 h 3097974"/>
                <a:gd name="connsiteX24" fmla="*/ 1942632 w 3328740"/>
                <a:gd name="connsiteY24" fmla="*/ 2823464 h 3097974"/>
                <a:gd name="connsiteX25" fmla="*/ 2147039 w 3328740"/>
                <a:gd name="connsiteY25" fmla="*/ 2496281 h 3097974"/>
                <a:gd name="connsiteX26" fmla="*/ 2179995 w 3328740"/>
                <a:gd name="connsiteY26" fmla="*/ 2562956 h 3097974"/>
                <a:gd name="connsiteX27" fmla="*/ 2188568 w 3328740"/>
                <a:gd name="connsiteY27" fmla="*/ 2297208 h 3097974"/>
                <a:gd name="connsiteX28" fmla="*/ 2231525 w 3328740"/>
                <a:gd name="connsiteY28" fmla="*/ 2342357 h 3097974"/>
                <a:gd name="connsiteX29" fmla="*/ 2237716 w 3328740"/>
                <a:gd name="connsiteY29" fmla="*/ 2104708 h 3097974"/>
                <a:gd name="connsiteX30" fmla="*/ 2260767 w 3328740"/>
                <a:gd name="connsiteY30" fmla="*/ 2171383 h 3097974"/>
                <a:gd name="connsiteX31" fmla="*/ 2356017 w 3328740"/>
                <a:gd name="connsiteY31" fmla="*/ 1769428 h 3097974"/>
                <a:gd name="connsiteX32" fmla="*/ 2380115 w 3328740"/>
                <a:gd name="connsiteY32" fmla="*/ 1876108 h 3097974"/>
                <a:gd name="connsiteX33" fmla="*/ 2388212 w 3328740"/>
                <a:gd name="connsiteY33" fmla="*/ 1517206 h 3097974"/>
                <a:gd name="connsiteX34" fmla="*/ 2435265 w 3328740"/>
                <a:gd name="connsiteY34" fmla="*/ 1579880 h 3097974"/>
                <a:gd name="connsiteX35" fmla="*/ 2404690 w 3328740"/>
                <a:gd name="connsiteY35" fmla="*/ 1438815 h 3097974"/>
                <a:gd name="connsiteX36" fmla="*/ 2917325 w 3328740"/>
                <a:gd name="connsiteY36" fmla="*/ 1548638 h 3097974"/>
                <a:gd name="connsiteX37" fmla="*/ 3327948 w 3328740"/>
                <a:gd name="connsiteY37" fmla="*/ 1331564 h 3097974"/>
                <a:gd name="connsiteX38" fmla="*/ 2983429 w 3328740"/>
                <a:gd name="connsiteY38" fmla="*/ 611950 h 309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8740" h="3097974">
                  <a:moveTo>
                    <a:pt x="2983429" y="611950"/>
                  </a:moveTo>
                  <a:cubicBezTo>
                    <a:pt x="2953616" y="528416"/>
                    <a:pt x="2997431" y="406686"/>
                    <a:pt x="2917516" y="284290"/>
                  </a:cubicBezTo>
                  <a:cubicBezTo>
                    <a:pt x="2794834" y="96457"/>
                    <a:pt x="2679391" y="27115"/>
                    <a:pt x="2329823" y="1588"/>
                  </a:cubicBezTo>
                  <a:cubicBezTo>
                    <a:pt x="2167898" y="-10318"/>
                    <a:pt x="2030452" y="45689"/>
                    <a:pt x="1916914" y="137414"/>
                  </a:cubicBezTo>
                  <a:lnTo>
                    <a:pt x="1916914" y="137414"/>
                  </a:lnTo>
                  <a:cubicBezTo>
                    <a:pt x="1850239" y="174181"/>
                    <a:pt x="1741940" y="304483"/>
                    <a:pt x="1682409" y="316199"/>
                  </a:cubicBezTo>
                  <a:cubicBezTo>
                    <a:pt x="1687314" y="323847"/>
                    <a:pt x="1693810" y="330343"/>
                    <a:pt x="1701459" y="335249"/>
                  </a:cubicBezTo>
                  <a:cubicBezTo>
                    <a:pt x="1665378" y="416259"/>
                    <a:pt x="1616601" y="490982"/>
                    <a:pt x="1556965" y="556610"/>
                  </a:cubicBezTo>
                  <a:lnTo>
                    <a:pt x="1587540" y="545275"/>
                  </a:lnTo>
                  <a:cubicBezTo>
                    <a:pt x="1566109" y="621475"/>
                    <a:pt x="1508578" y="686340"/>
                    <a:pt x="1451428" y="741395"/>
                  </a:cubicBezTo>
                  <a:cubicBezTo>
                    <a:pt x="1459810" y="739109"/>
                    <a:pt x="1483527" y="742633"/>
                    <a:pt x="1491909" y="740347"/>
                  </a:cubicBezTo>
                  <a:cubicBezTo>
                    <a:pt x="1474288" y="780543"/>
                    <a:pt x="1412375" y="818357"/>
                    <a:pt x="1382467" y="850456"/>
                  </a:cubicBezTo>
                  <a:cubicBezTo>
                    <a:pt x="1397173" y="851561"/>
                    <a:pt x="1411956" y="850799"/>
                    <a:pt x="1426472" y="848170"/>
                  </a:cubicBezTo>
                  <a:cubicBezTo>
                    <a:pt x="1369322" y="898367"/>
                    <a:pt x="1297694" y="932371"/>
                    <a:pt x="1193681" y="955040"/>
                  </a:cubicBezTo>
                  <a:cubicBezTo>
                    <a:pt x="1062712" y="977138"/>
                    <a:pt x="812110" y="955040"/>
                    <a:pt x="766771" y="955612"/>
                  </a:cubicBezTo>
                  <a:cubicBezTo>
                    <a:pt x="781058" y="972566"/>
                    <a:pt x="791250" y="977138"/>
                    <a:pt x="815920" y="983520"/>
                  </a:cubicBezTo>
                  <a:cubicBezTo>
                    <a:pt x="695714" y="1027145"/>
                    <a:pt x="597702" y="1010762"/>
                    <a:pt x="458637" y="1019620"/>
                  </a:cubicBezTo>
                  <a:cubicBezTo>
                    <a:pt x="471014" y="1025783"/>
                    <a:pt x="481045" y="1035822"/>
                    <a:pt x="487212" y="1048195"/>
                  </a:cubicBezTo>
                  <a:lnTo>
                    <a:pt x="336050" y="1037718"/>
                  </a:lnTo>
                  <a:cubicBezTo>
                    <a:pt x="338343" y="1052605"/>
                    <a:pt x="344968" y="1066483"/>
                    <a:pt x="355100" y="1077627"/>
                  </a:cubicBezTo>
                  <a:cubicBezTo>
                    <a:pt x="153932" y="1110203"/>
                    <a:pt x="8" y="1138302"/>
                    <a:pt x="8" y="1138302"/>
                  </a:cubicBezTo>
                  <a:lnTo>
                    <a:pt x="8" y="3097975"/>
                  </a:lnTo>
                  <a:lnTo>
                    <a:pt x="1615924" y="3097975"/>
                  </a:lnTo>
                  <a:cubicBezTo>
                    <a:pt x="1737082" y="2999963"/>
                    <a:pt x="1840334" y="2871947"/>
                    <a:pt x="1927964" y="2730405"/>
                  </a:cubicBezTo>
                  <a:cubicBezTo>
                    <a:pt x="1925677" y="2762600"/>
                    <a:pt x="1927011" y="2795652"/>
                    <a:pt x="1942632" y="2823464"/>
                  </a:cubicBezTo>
                  <a:cubicBezTo>
                    <a:pt x="1957681" y="2693924"/>
                    <a:pt x="2111701" y="2621820"/>
                    <a:pt x="2147039" y="2496281"/>
                  </a:cubicBezTo>
                  <a:cubicBezTo>
                    <a:pt x="2148324" y="2522113"/>
                    <a:pt x="2160259" y="2546249"/>
                    <a:pt x="2179995" y="2562956"/>
                  </a:cubicBezTo>
                  <a:cubicBezTo>
                    <a:pt x="2162278" y="2485613"/>
                    <a:pt x="2151420" y="2370265"/>
                    <a:pt x="2188568" y="2297208"/>
                  </a:cubicBezTo>
                  <a:cubicBezTo>
                    <a:pt x="2195235" y="2304257"/>
                    <a:pt x="2230097" y="2335308"/>
                    <a:pt x="2231525" y="2342357"/>
                  </a:cubicBezTo>
                  <a:cubicBezTo>
                    <a:pt x="2217133" y="2263566"/>
                    <a:pt x="2219248" y="2182642"/>
                    <a:pt x="2237716" y="2104708"/>
                  </a:cubicBezTo>
                  <a:cubicBezTo>
                    <a:pt x="2237240" y="2122710"/>
                    <a:pt x="2261243" y="2153095"/>
                    <a:pt x="2260767" y="2171383"/>
                  </a:cubicBezTo>
                  <a:cubicBezTo>
                    <a:pt x="2334014" y="2055083"/>
                    <a:pt x="2351445" y="1906874"/>
                    <a:pt x="2356017" y="1769428"/>
                  </a:cubicBezTo>
                  <a:cubicBezTo>
                    <a:pt x="2353493" y="1806576"/>
                    <a:pt x="2361865" y="1843656"/>
                    <a:pt x="2380115" y="1876108"/>
                  </a:cubicBezTo>
                  <a:cubicBezTo>
                    <a:pt x="2394431" y="1757017"/>
                    <a:pt x="2397137" y="1636821"/>
                    <a:pt x="2388212" y="1517206"/>
                  </a:cubicBezTo>
                  <a:cubicBezTo>
                    <a:pt x="2399251" y="1541209"/>
                    <a:pt x="2415291" y="1562583"/>
                    <a:pt x="2435265" y="1579880"/>
                  </a:cubicBezTo>
                  <a:cubicBezTo>
                    <a:pt x="2417434" y="1534846"/>
                    <a:pt x="2407109" y="1487193"/>
                    <a:pt x="2404690" y="1438815"/>
                  </a:cubicBezTo>
                  <a:cubicBezTo>
                    <a:pt x="2498797" y="1434815"/>
                    <a:pt x="2765306" y="1434815"/>
                    <a:pt x="2917325" y="1548638"/>
                  </a:cubicBezTo>
                  <a:cubicBezTo>
                    <a:pt x="3104206" y="1688656"/>
                    <a:pt x="3308707" y="1524350"/>
                    <a:pt x="3327948" y="1331564"/>
                  </a:cubicBezTo>
                  <a:cubicBezTo>
                    <a:pt x="3347189" y="1138778"/>
                    <a:pt x="3013337" y="695008"/>
                    <a:pt x="2983429" y="611950"/>
                  </a:cubicBezTo>
                  <a:close/>
                </a:path>
              </a:pathLst>
            </a:custGeom>
            <a:solidFill>
              <a:srgbClr val="FFFFFF"/>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04B69E56-FD34-7D3E-4B8D-893AA22DC72E}"/>
                </a:ext>
              </a:extLst>
            </p:cNvPr>
            <p:cNvSpPr/>
            <p:nvPr/>
          </p:nvSpPr>
          <p:spPr>
            <a:xfrm>
              <a:off x="2187672" y="2536859"/>
              <a:ext cx="947846" cy="533893"/>
            </a:xfrm>
            <a:custGeom>
              <a:avLst/>
              <a:gdLst>
                <a:gd name="connsiteX0" fmla="*/ 487307 w 721542"/>
                <a:gd name="connsiteY0" fmla="*/ 393307 h 406423"/>
                <a:gd name="connsiteX1" fmla="*/ 719051 w 721542"/>
                <a:gd name="connsiteY1" fmla="*/ 276912 h 406423"/>
                <a:gd name="connsiteX2" fmla="*/ 680951 w 721542"/>
                <a:gd name="connsiteY2" fmla="*/ 225286 h 406423"/>
                <a:gd name="connsiteX3" fmla="*/ 434825 w 721542"/>
                <a:gd name="connsiteY3" fmla="*/ 46026 h 406423"/>
                <a:gd name="connsiteX4" fmla="*/ 231085 w 721542"/>
                <a:gd name="connsiteY4" fmla="*/ 9545 h 406423"/>
                <a:gd name="connsiteX5" fmla="*/ 28107 w 721542"/>
                <a:gd name="connsiteY5" fmla="*/ 3830 h 406423"/>
                <a:gd name="connsiteX6" fmla="*/ 8 w 721542"/>
                <a:gd name="connsiteY6" fmla="*/ 14308 h 406423"/>
                <a:gd name="connsiteX7" fmla="*/ 20963 w 721542"/>
                <a:gd name="connsiteY7" fmla="*/ 28309 h 406423"/>
                <a:gd name="connsiteX8" fmla="*/ 296045 w 721542"/>
                <a:gd name="connsiteY8" fmla="*/ 210237 h 406423"/>
                <a:gd name="connsiteX9" fmla="*/ 487307 w 721542"/>
                <a:gd name="connsiteY9" fmla="*/ 393307 h 40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1542" h="406423">
                  <a:moveTo>
                    <a:pt x="487307" y="393307"/>
                  </a:moveTo>
                  <a:cubicBezTo>
                    <a:pt x="545981" y="437980"/>
                    <a:pt x="746101" y="360923"/>
                    <a:pt x="719051" y="276912"/>
                  </a:cubicBezTo>
                  <a:cubicBezTo>
                    <a:pt x="712383" y="256338"/>
                    <a:pt x="696476" y="240336"/>
                    <a:pt x="680951" y="225286"/>
                  </a:cubicBezTo>
                  <a:cubicBezTo>
                    <a:pt x="609037" y="154611"/>
                    <a:pt x="532360" y="79363"/>
                    <a:pt x="434825" y="46026"/>
                  </a:cubicBezTo>
                  <a:cubicBezTo>
                    <a:pt x="369388" y="23547"/>
                    <a:pt x="299855" y="15070"/>
                    <a:pt x="231085" y="9545"/>
                  </a:cubicBezTo>
                  <a:cubicBezTo>
                    <a:pt x="164981" y="4307"/>
                    <a:pt x="94115" y="-5409"/>
                    <a:pt x="28107" y="3830"/>
                  </a:cubicBezTo>
                  <a:cubicBezTo>
                    <a:pt x="17887" y="4335"/>
                    <a:pt x="8066" y="7993"/>
                    <a:pt x="8" y="14308"/>
                  </a:cubicBezTo>
                  <a:cubicBezTo>
                    <a:pt x="5657" y="20718"/>
                    <a:pt x="12876" y="25547"/>
                    <a:pt x="20963" y="28309"/>
                  </a:cubicBezTo>
                  <a:cubicBezTo>
                    <a:pt x="121738" y="72410"/>
                    <a:pt x="212701" y="138704"/>
                    <a:pt x="296045" y="210237"/>
                  </a:cubicBezTo>
                  <a:cubicBezTo>
                    <a:pt x="361958" y="267101"/>
                    <a:pt x="418060" y="340825"/>
                    <a:pt x="487307" y="393307"/>
                  </a:cubicBezTo>
                  <a:close/>
                </a:path>
              </a:pathLst>
            </a:custGeom>
            <a:solidFill>
              <a:srgbClr val="B9AD9B"/>
            </a:soli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0F2CD419-EE1F-C950-7FDF-920DD1470C93}"/>
                </a:ext>
              </a:extLst>
            </p:cNvPr>
            <p:cNvSpPr/>
            <p:nvPr/>
          </p:nvSpPr>
          <p:spPr>
            <a:xfrm>
              <a:off x="3811074" y="4574282"/>
              <a:ext cx="515219" cy="299922"/>
            </a:xfrm>
            <a:custGeom>
              <a:avLst/>
              <a:gdLst>
                <a:gd name="connsiteX0" fmla="*/ 364117 w 392207"/>
                <a:gd name="connsiteY0" fmla="*/ 108109 h 228314"/>
                <a:gd name="connsiteX1" fmla="*/ 333161 w 392207"/>
                <a:gd name="connsiteY1" fmla="*/ 121634 h 228314"/>
                <a:gd name="connsiteX2" fmla="*/ 241911 w 392207"/>
                <a:gd name="connsiteY2" fmla="*/ 108871 h 228314"/>
                <a:gd name="connsiteX3" fmla="*/ 167902 w 392207"/>
                <a:gd name="connsiteY3" fmla="*/ 81915 h 228314"/>
                <a:gd name="connsiteX4" fmla="*/ 94464 w 392207"/>
                <a:gd name="connsiteY4" fmla="*/ 58864 h 228314"/>
                <a:gd name="connsiteX5" fmla="*/ 30266 w 392207"/>
                <a:gd name="connsiteY5" fmla="*/ 11239 h 228314"/>
                <a:gd name="connsiteX6" fmla="*/ 9787 w 392207"/>
                <a:gd name="connsiteY6" fmla="*/ 0 h 228314"/>
                <a:gd name="connsiteX7" fmla="*/ 262 w 392207"/>
                <a:gd name="connsiteY7" fmla="*/ 10763 h 228314"/>
                <a:gd name="connsiteX8" fmla="*/ 4834 w 392207"/>
                <a:gd name="connsiteY8" fmla="*/ 16383 h 228314"/>
                <a:gd name="connsiteX9" fmla="*/ 148757 w 392207"/>
                <a:gd name="connsiteY9" fmla="*/ 161639 h 228314"/>
                <a:gd name="connsiteX10" fmla="*/ 205335 w 392207"/>
                <a:gd name="connsiteY10" fmla="*/ 183166 h 228314"/>
                <a:gd name="connsiteX11" fmla="*/ 260294 w 392207"/>
                <a:gd name="connsiteY11" fmla="*/ 216503 h 228314"/>
                <a:gd name="connsiteX12" fmla="*/ 265724 w 392207"/>
                <a:gd name="connsiteY12" fmla="*/ 228314 h 228314"/>
                <a:gd name="connsiteX13" fmla="*/ 392216 w 392207"/>
                <a:gd name="connsiteY13" fmla="*/ 99060 h 228314"/>
                <a:gd name="connsiteX14" fmla="*/ 364117 w 392207"/>
                <a:gd name="connsiteY14" fmla="*/ 108109 h 22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2207" h="228314">
                  <a:moveTo>
                    <a:pt x="364117" y="108109"/>
                  </a:moveTo>
                  <a:cubicBezTo>
                    <a:pt x="354125" y="113338"/>
                    <a:pt x="343781" y="117862"/>
                    <a:pt x="333161" y="121634"/>
                  </a:cubicBezTo>
                  <a:cubicBezTo>
                    <a:pt x="302014" y="131159"/>
                    <a:pt x="270772" y="120205"/>
                    <a:pt x="241911" y="108871"/>
                  </a:cubicBezTo>
                  <a:cubicBezTo>
                    <a:pt x="217527" y="99346"/>
                    <a:pt x="192953" y="89821"/>
                    <a:pt x="167902" y="81915"/>
                  </a:cubicBezTo>
                  <a:cubicBezTo>
                    <a:pt x="142851" y="74009"/>
                    <a:pt x="118277" y="70771"/>
                    <a:pt x="94464" y="58864"/>
                  </a:cubicBezTo>
                  <a:cubicBezTo>
                    <a:pt x="70347" y="47035"/>
                    <a:pt x="48582" y="30890"/>
                    <a:pt x="30266" y="11239"/>
                  </a:cubicBezTo>
                  <a:cubicBezTo>
                    <a:pt x="24674" y="5582"/>
                    <a:pt x="17559" y="1676"/>
                    <a:pt x="9787" y="0"/>
                  </a:cubicBezTo>
                  <a:cubicBezTo>
                    <a:pt x="4358" y="0"/>
                    <a:pt x="-1262" y="5525"/>
                    <a:pt x="262" y="10763"/>
                  </a:cubicBezTo>
                  <a:cubicBezTo>
                    <a:pt x="1281" y="12992"/>
                    <a:pt x="2852" y="14926"/>
                    <a:pt x="4834" y="16383"/>
                  </a:cubicBezTo>
                  <a:cubicBezTo>
                    <a:pt x="56936" y="61055"/>
                    <a:pt x="88082" y="129730"/>
                    <a:pt x="148757" y="161639"/>
                  </a:cubicBezTo>
                  <a:cubicBezTo>
                    <a:pt x="166997" y="170336"/>
                    <a:pt x="185923" y="177537"/>
                    <a:pt x="205335" y="183166"/>
                  </a:cubicBezTo>
                  <a:cubicBezTo>
                    <a:pt x="224385" y="189738"/>
                    <a:pt x="247721" y="198977"/>
                    <a:pt x="260294" y="216503"/>
                  </a:cubicBezTo>
                  <a:cubicBezTo>
                    <a:pt x="262771" y="220104"/>
                    <a:pt x="264600" y="224095"/>
                    <a:pt x="265724" y="228314"/>
                  </a:cubicBezTo>
                  <a:cubicBezTo>
                    <a:pt x="320207" y="199301"/>
                    <a:pt x="364384" y="154153"/>
                    <a:pt x="392216" y="99060"/>
                  </a:cubicBezTo>
                  <a:cubicBezTo>
                    <a:pt x="382510" y="100879"/>
                    <a:pt x="373061" y="103918"/>
                    <a:pt x="364117" y="108109"/>
                  </a:cubicBezTo>
                  <a:close/>
                </a:path>
              </a:pathLst>
            </a:custGeom>
            <a:solidFill>
              <a:srgbClr val="D0B8B6"/>
            </a:soli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9AD35A61-E720-5A93-B33A-7660C9CFCE42}"/>
                </a:ext>
              </a:extLst>
            </p:cNvPr>
            <p:cNvSpPr/>
            <p:nvPr/>
          </p:nvSpPr>
          <p:spPr>
            <a:xfrm>
              <a:off x="3787438" y="4536962"/>
              <a:ext cx="483049" cy="274179"/>
            </a:xfrm>
            <a:custGeom>
              <a:avLst/>
              <a:gdLst>
                <a:gd name="connsiteX0" fmla="*/ 326008 w 367718"/>
                <a:gd name="connsiteY0" fmla="*/ 183858 h 208717"/>
                <a:gd name="connsiteX1" fmla="*/ 234282 w 367718"/>
                <a:gd name="connsiteY1" fmla="*/ 159093 h 208717"/>
                <a:gd name="connsiteX2" fmla="*/ 209517 w 367718"/>
                <a:gd name="connsiteY2" fmla="*/ 147949 h 208717"/>
                <a:gd name="connsiteX3" fmla="*/ 168559 w 367718"/>
                <a:gd name="connsiteY3" fmla="*/ 127375 h 208717"/>
                <a:gd name="connsiteX4" fmla="*/ 96169 w 367718"/>
                <a:gd name="connsiteY4" fmla="*/ 74511 h 208717"/>
                <a:gd name="connsiteX5" fmla="*/ 19969 w 367718"/>
                <a:gd name="connsiteY5" fmla="*/ 6502 h 208717"/>
                <a:gd name="connsiteX6" fmla="*/ 7111 w 367718"/>
                <a:gd name="connsiteY6" fmla="*/ 216 h 208717"/>
                <a:gd name="connsiteX7" fmla="*/ 1681 w 367718"/>
                <a:gd name="connsiteY7" fmla="*/ 1930 h 208717"/>
                <a:gd name="connsiteX8" fmla="*/ 729 w 367718"/>
                <a:gd name="connsiteY8" fmla="*/ 4312 h 208717"/>
                <a:gd name="connsiteX9" fmla="*/ 12445 w 367718"/>
                <a:gd name="connsiteY9" fmla="*/ 34982 h 208717"/>
                <a:gd name="connsiteX10" fmla="*/ 28828 w 367718"/>
                <a:gd name="connsiteY10" fmla="*/ 45174 h 208717"/>
                <a:gd name="connsiteX11" fmla="*/ 38353 w 367718"/>
                <a:gd name="connsiteY11" fmla="*/ 50698 h 208717"/>
                <a:gd name="connsiteX12" fmla="*/ 90645 w 367718"/>
                <a:gd name="connsiteY12" fmla="*/ 93656 h 208717"/>
                <a:gd name="connsiteX13" fmla="*/ 149795 w 367718"/>
                <a:gd name="connsiteY13" fmla="*/ 141281 h 208717"/>
                <a:gd name="connsiteX14" fmla="*/ 188657 w 367718"/>
                <a:gd name="connsiteY14" fmla="*/ 161474 h 208717"/>
                <a:gd name="connsiteX15" fmla="*/ 224662 w 367718"/>
                <a:gd name="connsiteY15" fmla="*/ 178810 h 208717"/>
                <a:gd name="connsiteX16" fmla="*/ 344296 w 367718"/>
                <a:gd name="connsiteY16" fmla="*/ 208718 h 208717"/>
                <a:gd name="connsiteX17" fmla="*/ 350201 w 367718"/>
                <a:gd name="connsiteY17" fmla="*/ 208718 h 208717"/>
                <a:gd name="connsiteX18" fmla="*/ 367727 w 367718"/>
                <a:gd name="connsiteY18" fmla="*/ 190525 h 208717"/>
                <a:gd name="connsiteX19" fmla="*/ 326008 w 367718"/>
                <a:gd name="connsiteY19" fmla="*/ 183858 h 20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7718" h="208717">
                  <a:moveTo>
                    <a:pt x="326008" y="183858"/>
                  </a:moveTo>
                  <a:cubicBezTo>
                    <a:pt x="293956" y="182658"/>
                    <a:pt x="262590" y="174190"/>
                    <a:pt x="234282" y="159093"/>
                  </a:cubicBezTo>
                  <a:cubicBezTo>
                    <a:pt x="225328" y="154711"/>
                    <a:pt x="217232" y="151282"/>
                    <a:pt x="209517" y="147949"/>
                  </a:cubicBezTo>
                  <a:cubicBezTo>
                    <a:pt x="195315" y="142243"/>
                    <a:pt x="181618" y="135366"/>
                    <a:pt x="168559" y="127375"/>
                  </a:cubicBezTo>
                  <a:cubicBezTo>
                    <a:pt x="143537" y="111011"/>
                    <a:pt x="119372" y="93361"/>
                    <a:pt x="96169" y="74511"/>
                  </a:cubicBezTo>
                  <a:cubicBezTo>
                    <a:pt x="69404" y="53461"/>
                    <a:pt x="41305" y="33268"/>
                    <a:pt x="19969" y="6502"/>
                  </a:cubicBezTo>
                  <a:cubicBezTo>
                    <a:pt x="16254" y="1930"/>
                    <a:pt x="12635" y="1740"/>
                    <a:pt x="7111" y="216"/>
                  </a:cubicBezTo>
                  <a:cubicBezTo>
                    <a:pt x="5120" y="-384"/>
                    <a:pt x="2967" y="292"/>
                    <a:pt x="1681" y="1930"/>
                  </a:cubicBezTo>
                  <a:cubicBezTo>
                    <a:pt x="1138" y="2616"/>
                    <a:pt x="805" y="3445"/>
                    <a:pt x="729" y="4312"/>
                  </a:cubicBezTo>
                  <a:cubicBezTo>
                    <a:pt x="-1881" y="15961"/>
                    <a:pt x="2729" y="28038"/>
                    <a:pt x="12445" y="34982"/>
                  </a:cubicBezTo>
                  <a:cubicBezTo>
                    <a:pt x="17559" y="38906"/>
                    <a:pt x="23046" y="42316"/>
                    <a:pt x="28828" y="45174"/>
                  </a:cubicBezTo>
                  <a:cubicBezTo>
                    <a:pt x="32161" y="46888"/>
                    <a:pt x="35495" y="48698"/>
                    <a:pt x="38353" y="50698"/>
                  </a:cubicBezTo>
                  <a:cubicBezTo>
                    <a:pt x="57050" y="63405"/>
                    <a:pt x="74557" y="77778"/>
                    <a:pt x="90645" y="93656"/>
                  </a:cubicBezTo>
                  <a:cubicBezTo>
                    <a:pt x="108637" y="111563"/>
                    <a:pt x="128459" y="127527"/>
                    <a:pt x="149795" y="141281"/>
                  </a:cubicBezTo>
                  <a:cubicBezTo>
                    <a:pt x="162273" y="148711"/>
                    <a:pt x="175512" y="155092"/>
                    <a:pt x="188657" y="161474"/>
                  </a:cubicBezTo>
                  <a:lnTo>
                    <a:pt x="224662" y="178810"/>
                  </a:lnTo>
                  <a:cubicBezTo>
                    <a:pt x="261799" y="197593"/>
                    <a:pt x="302681" y="207813"/>
                    <a:pt x="344296" y="208718"/>
                  </a:cubicBezTo>
                  <a:cubicBezTo>
                    <a:pt x="346296" y="208718"/>
                    <a:pt x="348201" y="208718"/>
                    <a:pt x="350201" y="208718"/>
                  </a:cubicBezTo>
                  <a:cubicBezTo>
                    <a:pt x="356202" y="202908"/>
                    <a:pt x="362107" y="196907"/>
                    <a:pt x="367727" y="190525"/>
                  </a:cubicBezTo>
                  <a:cubicBezTo>
                    <a:pt x="353916" y="187192"/>
                    <a:pt x="339819" y="185477"/>
                    <a:pt x="326008" y="183858"/>
                  </a:cubicBezTo>
                  <a:close/>
                </a:path>
              </a:pathLst>
            </a:custGeom>
            <a:solidFill>
              <a:srgbClr val="9B7979"/>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1BB4EDDC-B09C-D11D-D847-510549F24B73}"/>
                </a:ext>
              </a:extLst>
            </p:cNvPr>
            <p:cNvSpPr/>
            <p:nvPr/>
          </p:nvSpPr>
          <p:spPr>
            <a:xfrm>
              <a:off x="4070514" y="4371872"/>
              <a:ext cx="302529" cy="301441"/>
            </a:xfrm>
            <a:custGeom>
              <a:avLst/>
              <a:gdLst>
                <a:gd name="connsiteX0" fmla="*/ 199958 w 230298"/>
                <a:gd name="connsiteY0" fmla="*/ 5208 h 229469"/>
                <a:gd name="connsiteX1" fmla="*/ 170050 w 230298"/>
                <a:gd name="connsiteY1" fmla="*/ 1779 h 229469"/>
                <a:gd name="connsiteX2" fmla="*/ 151476 w 230298"/>
                <a:gd name="connsiteY2" fmla="*/ 18638 h 229469"/>
                <a:gd name="connsiteX3" fmla="*/ 110423 w 230298"/>
                <a:gd name="connsiteY3" fmla="*/ 41403 h 229469"/>
                <a:gd name="connsiteX4" fmla="*/ 74323 w 230298"/>
                <a:gd name="connsiteY4" fmla="*/ 43785 h 229469"/>
                <a:gd name="connsiteX5" fmla="*/ 28 w 230298"/>
                <a:gd name="connsiteY5" fmla="*/ 103792 h 229469"/>
                <a:gd name="connsiteX6" fmla="*/ 38605 w 230298"/>
                <a:gd name="connsiteY6" fmla="*/ 172753 h 229469"/>
                <a:gd name="connsiteX7" fmla="*/ 146142 w 230298"/>
                <a:gd name="connsiteY7" fmla="*/ 207805 h 229469"/>
                <a:gd name="connsiteX8" fmla="*/ 208816 w 230298"/>
                <a:gd name="connsiteY8" fmla="*/ 222664 h 229469"/>
                <a:gd name="connsiteX9" fmla="*/ 221580 w 230298"/>
                <a:gd name="connsiteY9" fmla="*/ 182754 h 229469"/>
                <a:gd name="connsiteX10" fmla="*/ 229486 w 230298"/>
                <a:gd name="connsiteY10" fmla="*/ 138368 h 229469"/>
                <a:gd name="connsiteX11" fmla="*/ 208150 w 230298"/>
                <a:gd name="connsiteY11" fmla="*/ 9971 h 229469"/>
                <a:gd name="connsiteX12" fmla="*/ 199958 w 230298"/>
                <a:gd name="connsiteY12" fmla="*/ 5208 h 229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298" h="229469">
                  <a:moveTo>
                    <a:pt x="199958" y="5208"/>
                  </a:moveTo>
                  <a:cubicBezTo>
                    <a:pt x="190957" y="-221"/>
                    <a:pt x="180041" y="-1478"/>
                    <a:pt x="170050" y="1779"/>
                  </a:cubicBezTo>
                  <a:cubicBezTo>
                    <a:pt x="162849" y="6170"/>
                    <a:pt x="156543" y="11895"/>
                    <a:pt x="151476" y="18638"/>
                  </a:cubicBezTo>
                  <a:cubicBezTo>
                    <a:pt x="140675" y="30545"/>
                    <a:pt x="126244" y="38546"/>
                    <a:pt x="110423" y="41403"/>
                  </a:cubicBezTo>
                  <a:cubicBezTo>
                    <a:pt x="98422" y="42546"/>
                    <a:pt x="86230" y="41403"/>
                    <a:pt x="74323" y="43785"/>
                  </a:cubicBezTo>
                  <a:cubicBezTo>
                    <a:pt x="19936" y="52547"/>
                    <a:pt x="695" y="74741"/>
                    <a:pt x="28" y="103792"/>
                  </a:cubicBezTo>
                  <a:cubicBezTo>
                    <a:pt x="-638" y="132843"/>
                    <a:pt x="15173" y="155608"/>
                    <a:pt x="38605" y="172753"/>
                  </a:cubicBezTo>
                  <a:cubicBezTo>
                    <a:pt x="62036" y="189898"/>
                    <a:pt x="117091" y="206186"/>
                    <a:pt x="146142" y="207805"/>
                  </a:cubicBezTo>
                  <a:cubicBezTo>
                    <a:pt x="168907" y="209043"/>
                    <a:pt x="200244" y="243810"/>
                    <a:pt x="208816" y="222664"/>
                  </a:cubicBezTo>
                  <a:cubicBezTo>
                    <a:pt x="215198" y="207043"/>
                    <a:pt x="218341" y="193422"/>
                    <a:pt x="221580" y="182754"/>
                  </a:cubicBezTo>
                  <a:cubicBezTo>
                    <a:pt x="225361" y="168181"/>
                    <a:pt x="228000" y="153341"/>
                    <a:pt x="229486" y="138368"/>
                  </a:cubicBezTo>
                  <a:cubicBezTo>
                    <a:pt x="233105" y="102839"/>
                    <a:pt x="224533" y="58739"/>
                    <a:pt x="208150" y="9971"/>
                  </a:cubicBezTo>
                  <a:cubicBezTo>
                    <a:pt x="205521" y="8218"/>
                    <a:pt x="202787" y="6628"/>
                    <a:pt x="199958" y="5208"/>
                  </a:cubicBezTo>
                  <a:close/>
                </a:path>
              </a:pathLst>
            </a:custGeom>
            <a:solidFill>
              <a:srgbClr val="9B7979"/>
            </a:soli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A2D9FF3F-67A5-35FD-0326-7AB3A874D63C}"/>
                </a:ext>
              </a:extLst>
            </p:cNvPr>
            <p:cNvSpPr/>
            <p:nvPr/>
          </p:nvSpPr>
          <p:spPr>
            <a:xfrm>
              <a:off x="4114401" y="4480960"/>
              <a:ext cx="151278" cy="109220"/>
            </a:xfrm>
            <a:custGeom>
              <a:avLst/>
              <a:gdLst>
                <a:gd name="connsiteX0" fmla="*/ 110637 w 115159"/>
                <a:gd name="connsiteY0" fmla="*/ 58374 h 83143"/>
                <a:gd name="connsiteX1" fmla="*/ 74823 w 115159"/>
                <a:gd name="connsiteY1" fmla="*/ 20274 h 83143"/>
                <a:gd name="connsiteX2" fmla="*/ 17673 w 115159"/>
                <a:gd name="connsiteY2" fmla="*/ 747 h 83143"/>
                <a:gd name="connsiteX3" fmla="*/ 1671 w 115159"/>
                <a:gd name="connsiteY3" fmla="*/ 12463 h 83143"/>
                <a:gd name="connsiteX4" fmla="*/ 1004 w 115159"/>
                <a:gd name="connsiteY4" fmla="*/ 23702 h 83143"/>
                <a:gd name="connsiteX5" fmla="*/ 27008 w 115159"/>
                <a:gd name="connsiteY5" fmla="*/ 35037 h 83143"/>
                <a:gd name="connsiteX6" fmla="*/ 32437 w 115159"/>
                <a:gd name="connsiteY6" fmla="*/ 35037 h 83143"/>
                <a:gd name="connsiteX7" fmla="*/ 61488 w 115159"/>
                <a:gd name="connsiteY7" fmla="*/ 48372 h 83143"/>
                <a:gd name="connsiteX8" fmla="*/ 81491 w 115159"/>
                <a:gd name="connsiteY8" fmla="*/ 69994 h 83143"/>
                <a:gd name="connsiteX9" fmla="*/ 83301 w 115159"/>
                <a:gd name="connsiteY9" fmla="*/ 72185 h 83143"/>
                <a:gd name="connsiteX10" fmla="*/ 92826 w 115159"/>
                <a:gd name="connsiteY10" fmla="*/ 81043 h 83143"/>
                <a:gd name="connsiteX11" fmla="*/ 101493 w 115159"/>
                <a:gd name="connsiteY11" fmla="*/ 83139 h 83143"/>
                <a:gd name="connsiteX12" fmla="*/ 109304 w 115159"/>
                <a:gd name="connsiteY12" fmla="*/ 80948 h 83143"/>
                <a:gd name="connsiteX13" fmla="*/ 110637 w 115159"/>
                <a:gd name="connsiteY13" fmla="*/ 58374 h 8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5159" h="83143">
                  <a:moveTo>
                    <a:pt x="110637" y="58374"/>
                  </a:moveTo>
                  <a:cubicBezTo>
                    <a:pt x="101255" y="43495"/>
                    <a:pt x="89092" y="30560"/>
                    <a:pt x="74823" y="20274"/>
                  </a:cubicBezTo>
                  <a:cubicBezTo>
                    <a:pt x="71204" y="17797"/>
                    <a:pt x="38914" y="-4301"/>
                    <a:pt x="17673" y="747"/>
                  </a:cubicBezTo>
                  <a:cubicBezTo>
                    <a:pt x="10977" y="2338"/>
                    <a:pt x="5205" y="6558"/>
                    <a:pt x="1671" y="12463"/>
                  </a:cubicBezTo>
                  <a:cubicBezTo>
                    <a:pt x="-281" y="15901"/>
                    <a:pt x="-529" y="20054"/>
                    <a:pt x="1004" y="23702"/>
                  </a:cubicBezTo>
                  <a:cubicBezTo>
                    <a:pt x="5386" y="33990"/>
                    <a:pt x="17864" y="34561"/>
                    <a:pt x="27008" y="35037"/>
                  </a:cubicBezTo>
                  <a:lnTo>
                    <a:pt x="32437" y="35037"/>
                  </a:lnTo>
                  <a:cubicBezTo>
                    <a:pt x="43200" y="36599"/>
                    <a:pt x="53287" y="41228"/>
                    <a:pt x="61488" y="48372"/>
                  </a:cubicBezTo>
                  <a:cubicBezTo>
                    <a:pt x="68832" y="54925"/>
                    <a:pt x="75528" y="62164"/>
                    <a:pt x="81491" y="69994"/>
                  </a:cubicBezTo>
                  <a:lnTo>
                    <a:pt x="83301" y="72185"/>
                  </a:lnTo>
                  <a:cubicBezTo>
                    <a:pt x="85825" y="75766"/>
                    <a:pt x="89073" y="78786"/>
                    <a:pt x="92826" y="81043"/>
                  </a:cubicBezTo>
                  <a:cubicBezTo>
                    <a:pt x="95502" y="82434"/>
                    <a:pt x="98474" y="83157"/>
                    <a:pt x="101493" y="83139"/>
                  </a:cubicBezTo>
                  <a:cubicBezTo>
                    <a:pt x="104255" y="83215"/>
                    <a:pt x="106980" y="82453"/>
                    <a:pt x="109304" y="80948"/>
                  </a:cubicBezTo>
                  <a:cubicBezTo>
                    <a:pt x="116733" y="77138"/>
                    <a:pt x="117019" y="68184"/>
                    <a:pt x="110637" y="58374"/>
                  </a:cubicBezTo>
                  <a:close/>
                </a:path>
              </a:pathLst>
            </a:custGeom>
            <a:solidFill>
              <a:srgbClr val="6F5654"/>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3D2BEB58-9B0C-D2BA-628A-64C314E8BF63}"/>
                </a:ext>
              </a:extLst>
            </p:cNvPr>
            <p:cNvSpPr/>
            <p:nvPr/>
          </p:nvSpPr>
          <p:spPr>
            <a:xfrm>
              <a:off x="4345054" y="4459293"/>
              <a:ext cx="27760" cy="114516"/>
            </a:xfrm>
            <a:custGeom>
              <a:avLst/>
              <a:gdLst>
                <a:gd name="connsiteX0" fmla="*/ 205 w 21132"/>
                <a:gd name="connsiteY0" fmla="*/ 68580 h 87175"/>
                <a:gd name="connsiteX1" fmla="*/ 14206 w 21132"/>
                <a:gd name="connsiteY1" fmla="*/ 87154 h 87175"/>
                <a:gd name="connsiteX2" fmla="*/ 18493 w 21132"/>
                <a:gd name="connsiteY2" fmla="*/ 86296 h 87175"/>
                <a:gd name="connsiteX3" fmla="*/ 20493 w 21132"/>
                <a:gd name="connsiteY3" fmla="*/ 71819 h 87175"/>
                <a:gd name="connsiteX4" fmla="*/ 14873 w 21132"/>
                <a:gd name="connsiteY4" fmla="*/ 0 h 87175"/>
                <a:gd name="connsiteX5" fmla="*/ 7444 w 21132"/>
                <a:gd name="connsiteY5" fmla="*/ 16764 h 87175"/>
                <a:gd name="connsiteX6" fmla="*/ 205 w 21132"/>
                <a:gd name="connsiteY6" fmla="*/ 68580 h 8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32" h="87175">
                  <a:moveTo>
                    <a:pt x="205" y="68580"/>
                  </a:moveTo>
                  <a:cubicBezTo>
                    <a:pt x="205" y="80296"/>
                    <a:pt x="6015" y="87630"/>
                    <a:pt x="14206" y="87154"/>
                  </a:cubicBezTo>
                  <a:cubicBezTo>
                    <a:pt x="15673" y="87116"/>
                    <a:pt x="17121" y="86830"/>
                    <a:pt x="18493" y="86296"/>
                  </a:cubicBezTo>
                  <a:cubicBezTo>
                    <a:pt x="19255" y="81439"/>
                    <a:pt x="20017" y="76771"/>
                    <a:pt x="20493" y="71819"/>
                  </a:cubicBezTo>
                  <a:cubicBezTo>
                    <a:pt x="22274" y="47730"/>
                    <a:pt x="20379" y="23517"/>
                    <a:pt x="14873" y="0"/>
                  </a:cubicBezTo>
                  <a:cubicBezTo>
                    <a:pt x="12101" y="5449"/>
                    <a:pt x="9615" y="11049"/>
                    <a:pt x="7444" y="16764"/>
                  </a:cubicBezTo>
                  <a:cubicBezTo>
                    <a:pt x="1719" y="33414"/>
                    <a:pt x="-738" y="51006"/>
                    <a:pt x="205" y="68580"/>
                  </a:cubicBezTo>
                  <a:close/>
                </a:path>
              </a:pathLst>
            </a:custGeom>
            <a:solidFill>
              <a:srgbClr val="6F5654"/>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C94A59B6-BC9B-10F3-87D3-83B60CEA0F48}"/>
                </a:ext>
              </a:extLst>
            </p:cNvPr>
            <p:cNvSpPr/>
            <p:nvPr/>
          </p:nvSpPr>
          <p:spPr>
            <a:xfrm>
              <a:off x="3075970" y="3527583"/>
              <a:ext cx="394295" cy="195303"/>
            </a:xfrm>
            <a:custGeom>
              <a:avLst/>
              <a:gdLst>
                <a:gd name="connsiteX0" fmla="*/ 299537 w 300155"/>
                <a:gd name="connsiteY0" fmla="*/ 138140 h 148673"/>
                <a:gd name="connsiteX1" fmla="*/ 269343 w 300155"/>
                <a:gd name="connsiteY1" fmla="*/ 98039 h 148673"/>
                <a:gd name="connsiteX2" fmla="*/ 226290 w 300155"/>
                <a:gd name="connsiteY2" fmla="*/ 34031 h 148673"/>
                <a:gd name="connsiteX3" fmla="*/ 200382 w 300155"/>
                <a:gd name="connsiteY3" fmla="*/ 3456 h 148673"/>
                <a:gd name="connsiteX4" fmla="*/ 152757 w 300155"/>
                <a:gd name="connsiteY4" fmla="*/ 503 h 148673"/>
                <a:gd name="connsiteX5" fmla="*/ 101894 w 300155"/>
                <a:gd name="connsiteY5" fmla="*/ 4313 h 148673"/>
                <a:gd name="connsiteX6" fmla="*/ 63317 w 300155"/>
                <a:gd name="connsiteY6" fmla="*/ 12314 h 148673"/>
                <a:gd name="connsiteX7" fmla="*/ 6167 w 300155"/>
                <a:gd name="connsiteY7" fmla="*/ 61940 h 148673"/>
                <a:gd name="connsiteX8" fmla="*/ 167 w 300155"/>
                <a:gd name="connsiteY8" fmla="*/ 72417 h 148673"/>
                <a:gd name="connsiteX9" fmla="*/ 12549 w 300155"/>
                <a:gd name="connsiteY9" fmla="*/ 91467 h 148673"/>
                <a:gd name="connsiteX10" fmla="*/ 119420 w 300155"/>
                <a:gd name="connsiteY10" fmla="*/ 148617 h 148673"/>
                <a:gd name="connsiteX11" fmla="*/ 179713 w 300155"/>
                <a:gd name="connsiteY11" fmla="*/ 126805 h 148673"/>
                <a:gd name="connsiteX12" fmla="*/ 240292 w 300155"/>
                <a:gd name="connsiteY12" fmla="*/ 106802 h 148673"/>
                <a:gd name="connsiteX13" fmla="*/ 299537 w 300155"/>
                <a:gd name="connsiteY13" fmla="*/ 138140 h 14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0155" h="148673">
                  <a:moveTo>
                    <a:pt x="299537" y="138140"/>
                  </a:moveTo>
                  <a:cubicBezTo>
                    <a:pt x="305062" y="132615"/>
                    <a:pt x="272296" y="101183"/>
                    <a:pt x="269343" y="98039"/>
                  </a:cubicBezTo>
                  <a:cubicBezTo>
                    <a:pt x="250493" y="80104"/>
                    <a:pt x="235796" y="58253"/>
                    <a:pt x="226290" y="34031"/>
                  </a:cubicBezTo>
                  <a:cubicBezTo>
                    <a:pt x="220385" y="17172"/>
                    <a:pt x="216765" y="7266"/>
                    <a:pt x="200382" y="3456"/>
                  </a:cubicBezTo>
                  <a:cubicBezTo>
                    <a:pt x="184723" y="284"/>
                    <a:pt x="168692" y="-716"/>
                    <a:pt x="152757" y="503"/>
                  </a:cubicBezTo>
                  <a:cubicBezTo>
                    <a:pt x="135803" y="1170"/>
                    <a:pt x="118848" y="2504"/>
                    <a:pt x="101894" y="4313"/>
                  </a:cubicBezTo>
                  <a:cubicBezTo>
                    <a:pt x="88711" y="5075"/>
                    <a:pt x="75709" y="7771"/>
                    <a:pt x="63317" y="12314"/>
                  </a:cubicBezTo>
                  <a:cubicBezTo>
                    <a:pt x="40553" y="21839"/>
                    <a:pt x="22836" y="42128"/>
                    <a:pt x="6167" y="61940"/>
                  </a:cubicBezTo>
                  <a:cubicBezTo>
                    <a:pt x="3262" y="64826"/>
                    <a:pt x="1186" y="68445"/>
                    <a:pt x="167" y="72417"/>
                  </a:cubicBezTo>
                  <a:cubicBezTo>
                    <a:pt x="-1167" y="80894"/>
                    <a:pt x="6167" y="87467"/>
                    <a:pt x="12549" y="91467"/>
                  </a:cubicBezTo>
                  <a:cubicBezTo>
                    <a:pt x="45791" y="114994"/>
                    <a:pt x="78653" y="146331"/>
                    <a:pt x="119420" y="148617"/>
                  </a:cubicBezTo>
                  <a:cubicBezTo>
                    <a:pt x="141584" y="149417"/>
                    <a:pt x="163197" y="141597"/>
                    <a:pt x="179713" y="126805"/>
                  </a:cubicBezTo>
                  <a:cubicBezTo>
                    <a:pt x="198763" y="110231"/>
                    <a:pt x="215813" y="86705"/>
                    <a:pt x="240292" y="106802"/>
                  </a:cubicBezTo>
                  <a:cubicBezTo>
                    <a:pt x="248674" y="113946"/>
                    <a:pt x="288298" y="149379"/>
                    <a:pt x="299537" y="138140"/>
                  </a:cubicBezTo>
                  <a:close/>
                </a:path>
              </a:pathLst>
            </a:custGeom>
            <a:solidFill>
              <a:srgbClr val="D0B8B6"/>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A9B22EE2-F0EB-22B1-160C-B0B2CA41F41E}"/>
                </a:ext>
              </a:extLst>
            </p:cNvPr>
            <p:cNvSpPr/>
            <p:nvPr/>
          </p:nvSpPr>
          <p:spPr>
            <a:xfrm>
              <a:off x="3098481" y="3520245"/>
              <a:ext cx="271123" cy="122863"/>
            </a:xfrm>
            <a:custGeom>
              <a:avLst/>
              <a:gdLst>
                <a:gd name="connsiteX0" fmla="*/ 176 w 206391"/>
                <a:gd name="connsiteY0" fmla="*/ 61334 h 93529"/>
                <a:gd name="connsiteX1" fmla="*/ 15797 w 206391"/>
                <a:gd name="connsiteY1" fmla="*/ 37903 h 93529"/>
                <a:gd name="connsiteX2" fmla="*/ 171054 w 206391"/>
                <a:gd name="connsiteY2" fmla="*/ 5803 h 93529"/>
                <a:gd name="connsiteX3" fmla="*/ 201439 w 206391"/>
                <a:gd name="connsiteY3" fmla="*/ 23234 h 93529"/>
                <a:gd name="connsiteX4" fmla="*/ 204106 w 206391"/>
                <a:gd name="connsiteY4" fmla="*/ 64382 h 93529"/>
                <a:gd name="connsiteX5" fmla="*/ 193628 w 206391"/>
                <a:gd name="connsiteY5" fmla="*/ 77717 h 93529"/>
                <a:gd name="connsiteX6" fmla="*/ 169625 w 206391"/>
                <a:gd name="connsiteY6" fmla="*/ 90385 h 93529"/>
                <a:gd name="connsiteX7" fmla="*/ 97045 w 206391"/>
                <a:gd name="connsiteY7" fmla="*/ 93529 h 93529"/>
                <a:gd name="connsiteX8" fmla="*/ 65327 w 206391"/>
                <a:gd name="connsiteY8" fmla="*/ 89623 h 93529"/>
                <a:gd name="connsiteX9" fmla="*/ 23417 w 206391"/>
                <a:gd name="connsiteY9" fmla="*/ 80098 h 93529"/>
                <a:gd name="connsiteX10" fmla="*/ 176 w 206391"/>
                <a:gd name="connsiteY10" fmla="*/ 61334 h 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391" h="93529">
                  <a:moveTo>
                    <a:pt x="176" y="61334"/>
                  </a:moveTo>
                  <a:cubicBezTo>
                    <a:pt x="2405" y="51904"/>
                    <a:pt x="7948" y="43589"/>
                    <a:pt x="15797" y="37903"/>
                  </a:cubicBezTo>
                  <a:cubicBezTo>
                    <a:pt x="59135" y="755"/>
                    <a:pt x="118095" y="-7151"/>
                    <a:pt x="171054" y="5803"/>
                  </a:cubicBezTo>
                  <a:cubicBezTo>
                    <a:pt x="181151" y="8280"/>
                    <a:pt x="196010" y="11995"/>
                    <a:pt x="201439" y="23234"/>
                  </a:cubicBezTo>
                  <a:cubicBezTo>
                    <a:pt x="206963" y="36255"/>
                    <a:pt x="207907" y="50761"/>
                    <a:pt x="204106" y="64382"/>
                  </a:cubicBezTo>
                  <a:cubicBezTo>
                    <a:pt x="201725" y="69592"/>
                    <a:pt x="198134" y="74164"/>
                    <a:pt x="193628" y="77717"/>
                  </a:cubicBezTo>
                  <a:cubicBezTo>
                    <a:pt x="186637" y="83623"/>
                    <a:pt x="178446" y="87937"/>
                    <a:pt x="169625" y="90385"/>
                  </a:cubicBezTo>
                  <a:cubicBezTo>
                    <a:pt x="148385" y="84480"/>
                    <a:pt x="118952" y="93624"/>
                    <a:pt x="97045" y="93529"/>
                  </a:cubicBezTo>
                  <a:cubicBezTo>
                    <a:pt x="86377" y="93224"/>
                    <a:pt x="75757" y="91919"/>
                    <a:pt x="65327" y="89623"/>
                  </a:cubicBezTo>
                  <a:cubicBezTo>
                    <a:pt x="51125" y="87585"/>
                    <a:pt x="37104" y="84404"/>
                    <a:pt x="23417" y="80098"/>
                  </a:cubicBezTo>
                  <a:cubicBezTo>
                    <a:pt x="13034" y="76003"/>
                    <a:pt x="-1729" y="73240"/>
                    <a:pt x="176" y="61334"/>
                  </a:cubicBezTo>
                  <a:close/>
                </a:path>
              </a:pathLst>
            </a:custGeom>
            <a:solidFill>
              <a:srgbClr val="D0B8B6"/>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ECDC887A-5453-7659-B2E1-3DC04683573A}"/>
                </a:ext>
              </a:extLst>
            </p:cNvPr>
            <p:cNvSpPr/>
            <p:nvPr/>
          </p:nvSpPr>
          <p:spPr>
            <a:xfrm>
              <a:off x="3103142" y="3533994"/>
              <a:ext cx="259542" cy="166798"/>
            </a:xfrm>
            <a:custGeom>
              <a:avLst/>
              <a:gdLst>
                <a:gd name="connsiteX0" fmla="*/ 197414 w 197575"/>
                <a:gd name="connsiteY0" fmla="*/ 31723 h 126974"/>
                <a:gd name="connsiteX1" fmla="*/ 187889 w 197575"/>
                <a:gd name="connsiteY1" fmla="*/ 12101 h 126974"/>
                <a:gd name="connsiteX2" fmla="*/ 162838 w 197575"/>
                <a:gd name="connsiteY2" fmla="*/ 2576 h 126974"/>
                <a:gd name="connsiteX3" fmla="*/ 78828 w 197575"/>
                <a:gd name="connsiteY3" fmla="*/ 6958 h 126974"/>
                <a:gd name="connsiteX4" fmla="*/ 3771 w 197575"/>
                <a:gd name="connsiteY4" fmla="*/ 44486 h 126974"/>
                <a:gd name="connsiteX5" fmla="*/ 30441 w 197575"/>
                <a:gd name="connsiteY5" fmla="*/ 103255 h 126974"/>
                <a:gd name="connsiteX6" fmla="*/ 96639 w 197575"/>
                <a:gd name="connsiteY6" fmla="*/ 126973 h 126974"/>
                <a:gd name="connsiteX7" fmla="*/ 175887 w 197575"/>
                <a:gd name="connsiteY7" fmla="*/ 90111 h 126974"/>
                <a:gd name="connsiteX8" fmla="*/ 197414 w 197575"/>
                <a:gd name="connsiteY8" fmla="*/ 31723 h 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75" h="126974">
                  <a:moveTo>
                    <a:pt x="197414" y="31723"/>
                  </a:moveTo>
                  <a:cubicBezTo>
                    <a:pt x="196957" y="24179"/>
                    <a:pt x="193537" y="17121"/>
                    <a:pt x="187889" y="12101"/>
                  </a:cubicBezTo>
                  <a:cubicBezTo>
                    <a:pt x="180545" y="6729"/>
                    <a:pt x="171896" y="3433"/>
                    <a:pt x="162838" y="2576"/>
                  </a:cubicBezTo>
                  <a:cubicBezTo>
                    <a:pt x="134844" y="-1977"/>
                    <a:pt x="106193" y="-481"/>
                    <a:pt x="78828" y="6958"/>
                  </a:cubicBezTo>
                  <a:cubicBezTo>
                    <a:pt x="55682" y="13244"/>
                    <a:pt x="20820" y="24388"/>
                    <a:pt x="3771" y="44486"/>
                  </a:cubicBezTo>
                  <a:cubicBezTo>
                    <a:pt x="-10041" y="60869"/>
                    <a:pt x="17677" y="92587"/>
                    <a:pt x="30441" y="103255"/>
                  </a:cubicBezTo>
                  <a:cubicBezTo>
                    <a:pt x="49052" y="118667"/>
                    <a:pt x="72474" y="127058"/>
                    <a:pt x="96639" y="126973"/>
                  </a:cubicBezTo>
                  <a:cubicBezTo>
                    <a:pt x="127243" y="127182"/>
                    <a:pt x="156332" y="113657"/>
                    <a:pt x="175887" y="90111"/>
                  </a:cubicBezTo>
                  <a:cubicBezTo>
                    <a:pt x="186174" y="77252"/>
                    <a:pt x="199224" y="51820"/>
                    <a:pt x="197414" y="31723"/>
                  </a:cubicBezTo>
                  <a:close/>
                </a:path>
              </a:pathLst>
            </a:custGeom>
            <a:solidFill>
              <a:srgbClr val="FFFFFF"/>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FF769A5E-B302-3248-855B-334CA3329B71}"/>
                </a:ext>
              </a:extLst>
            </p:cNvPr>
            <p:cNvSpPr/>
            <p:nvPr/>
          </p:nvSpPr>
          <p:spPr>
            <a:xfrm>
              <a:off x="3140617" y="3528888"/>
              <a:ext cx="174936" cy="128382"/>
            </a:xfrm>
            <a:custGeom>
              <a:avLst/>
              <a:gdLst>
                <a:gd name="connsiteX0" fmla="*/ 8 w 133169"/>
                <a:gd name="connsiteY0" fmla="*/ 36468 h 97730"/>
                <a:gd name="connsiteX1" fmla="*/ 11629 w 133169"/>
                <a:gd name="connsiteY1" fmla="*/ 66662 h 97730"/>
                <a:gd name="connsiteX2" fmla="*/ 52300 w 133169"/>
                <a:gd name="connsiteY2" fmla="*/ 96285 h 97730"/>
                <a:gd name="connsiteX3" fmla="*/ 114308 w 133169"/>
                <a:gd name="connsiteY3" fmla="*/ 74853 h 97730"/>
                <a:gd name="connsiteX4" fmla="*/ 124405 w 133169"/>
                <a:gd name="connsiteY4" fmla="*/ 11226 h 97730"/>
                <a:gd name="connsiteX5" fmla="*/ 89448 w 133169"/>
                <a:gd name="connsiteY5" fmla="*/ 273 h 97730"/>
                <a:gd name="connsiteX6" fmla="*/ 10105 w 133169"/>
                <a:gd name="connsiteY6" fmla="*/ 21609 h 97730"/>
                <a:gd name="connsiteX7" fmla="*/ 8 w 133169"/>
                <a:gd name="connsiteY7" fmla="*/ 36468 h 9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169" h="97730">
                  <a:moveTo>
                    <a:pt x="8" y="36468"/>
                  </a:moveTo>
                  <a:cubicBezTo>
                    <a:pt x="894" y="47440"/>
                    <a:pt x="4923" y="57927"/>
                    <a:pt x="11629" y="66662"/>
                  </a:cubicBezTo>
                  <a:cubicBezTo>
                    <a:pt x="20877" y="81397"/>
                    <a:pt x="35441" y="91998"/>
                    <a:pt x="52300" y="96285"/>
                  </a:cubicBezTo>
                  <a:cubicBezTo>
                    <a:pt x="75351" y="101304"/>
                    <a:pt x="99278" y="93037"/>
                    <a:pt x="114308" y="74853"/>
                  </a:cubicBezTo>
                  <a:cubicBezTo>
                    <a:pt x="128596" y="58566"/>
                    <a:pt x="142883" y="29895"/>
                    <a:pt x="124405" y="11226"/>
                  </a:cubicBezTo>
                  <a:cubicBezTo>
                    <a:pt x="114794" y="2854"/>
                    <a:pt x="102116" y="-1118"/>
                    <a:pt x="89448" y="273"/>
                  </a:cubicBezTo>
                  <a:cubicBezTo>
                    <a:pt x="61683" y="987"/>
                    <a:pt x="34479" y="8293"/>
                    <a:pt x="10105" y="21609"/>
                  </a:cubicBezTo>
                  <a:cubicBezTo>
                    <a:pt x="4209" y="24256"/>
                    <a:pt x="304" y="30010"/>
                    <a:pt x="8" y="36468"/>
                  </a:cubicBezTo>
                  <a:close/>
                </a:path>
              </a:pathLst>
            </a:custGeom>
            <a:solidFill>
              <a:srgbClr val="0F3C42"/>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E2FDEC42-13F9-9102-D862-D4A040CEA56A}"/>
                </a:ext>
              </a:extLst>
            </p:cNvPr>
            <p:cNvSpPr/>
            <p:nvPr/>
          </p:nvSpPr>
          <p:spPr>
            <a:xfrm>
              <a:off x="0" y="4206667"/>
              <a:ext cx="3143942" cy="2668023"/>
            </a:xfrm>
            <a:custGeom>
              <a:avLst/>
              <a:gdLst>
                <a:gd name="connsiteX0" fmla="*/ 2275721 w 2393307"/>
                <a:gd name="connsiteY0" fmla="*/ 327279 h 2031015"/>
                <a:gd name="connsiteX1" fmla="*/ 2105033 w 2393307"/>
                <a:gd name="connsiteY1" fmla="*/ 207836 h 2031015"/>
                <a:gd name="connsiteX2" fmla="*/ 1994448 w 2393307"/>
                <a:gd name="connsiteY2" fmla="*/ 99632 h 2031015"/>
                <a:gd name="connsiteX3" fmla="*/ 1993877 w 2393307"/>
                <a:gd name="connsiteY3" fmla="*/ 155067 h 2031015"/>
                <a:gd name="connsiteX4" fmla="*/ 1883863 w 2393307"/>
                <a:gd name="connsiteY4" fmla="*/ 0 h 2031015"/>
                <a:gd name="connsiteX5" fmla="*/ 1836238 w 2393307"/>
                <a:gd name="connsiteY5" fmla="*/ 334709 h 2031015"/>
                <a:gd name="connsiteX6" fmla="*/ 1749941 w 2393307"/>
                <a:gd name="connsiteY6" fmla="*/ 626364 h 2031015"/>
                <a:gd name="connsiteX7" fmla="*/ 1724605 w 2393307"/>
                <a:gd name="connsiteY7" fmla="*/ 473202 h 2031015"/>
                <a:gd name="connsiteX8" fmla="*/ 1440474 w 2393307"/>
                <a:gd name="connsiteY8" fmla="*/ 901827 h 2031015"/>
                <a:gd name="connsiteX9" fmla="*/ 1455809 w 2393307"/>
                <a:gd name="connsiteY9" fmla="*/ 751046 h 2031015"/>
                <a:gd name="connsiteX10" fmla="*/ 1293313 w 2393307"/>
                <a:gd name="connsiteY10" fmla="*/ 975551 h 2031015"/>
                <a:gd name="connsiteX11" fmla="*/ 1174441 w 2393307"/>
                <a:gd name="connsiteY11" fmla="*/ 1035272 h 2031015"/>
                <a:gd name="connsiteX12" fmla="*/ 1103098 w 2393307"/>
                <a:gd name="connsiteY12" fmla="*/ 1066134 h 2031015"/>
                <a:gd name="connsiteX13" fmla="*/ 1045091 w 2393307"/>
                <a:gd name="connsiteY13" fmla="*/ 1073563 h 2031015"/>
                <a:gd name="connsiteX14" fmla="*/ 1117100 w 2393307"/>
                <a:gd name="connsiteY14" fmla="*/ 939451 h 2031015"/>
                <a:gd name="connsiteX15" fmla="*/ 983083 w 2393307"/>
                <a:gd name="connsiteY15" fmla="*/ 1035653 h 2031015"/>
                <a:gd name="connsiteX16" fmla="*/ 1058426 w 2393307"/>
                <a:gd name="connsiteY16" fmla="*/ 906209 h 2031015"/>
                <a:gd name="connsiteX17" fmla="*/ 728671 w 2393307"/>
                <a:gd name="connsiteY17" fmla="*/ 1219105 h 2031015"/>
                <a:gd name="connsiteX18" fmla="*/ 727909 w 2393307"/>
                <a:gd name="connsiteY18" fmla="*/ 1058228 h 2031015"/>
                <a:gd name="connsiteX19" fmla="*/ 331288 w 2393307"/>
                <a:gd name="connsiteY19" fmla="*/ 1438561 h 2031015"/>
                <a:gd name="connsiteX20" fmla="*/ 402725 w 2393307"/>
                <a:gd name="connsiteY20" fmla="*/ 1275398 h 2031015"/>
                <a:gd name="connsiteX21" fmla="*/ 8 w 2393307"/>
                <a:gd name="connsiteY21" fmla="*/ 1536573 h 2031015"/>
                <a:gd name="connsiteX22" fmla="*/ 8 w 2393307"/>
                <a:gd name="connsiteY22" fmla="*/ 2031016 h 2031015"/>
                <a:gd name="connsiteX23" fmla="*/ 1615924 w 2393307"/>
                <a:gd name="connsiteY23" fmla="*/ 2031016 h 2031015"/>
                <a:gd name="connsiteX24" fmla="*/ 1927964 w 2393307"/>
                <a:gd name="connsiteY24" fmla="*/ 1663446 h 2031015"/>
                <a:gd name="connsiteX25" fmla="*/ 1942632 w 2393307"/>
                <a:gd name="connsiteY25" fmla="*/ 1756505 h 2031015"/>
                <a:gd name="connsiteX26" fmla="*/ 2147039 w 2393307"/>
                <a:gd name="connsiteY26" fmla="*/ 1429322 h 2031015"/>
                <a:gd name="connsiteX27" fmla="*/ 2179995 w 2393307"/>
                <a:gd name="connsiteY27" fmla="*/ 1495997 h 2031015"/>
                <a:gd name="connsiteX28" fmla="*/ 2188568 w 2393307"/>
                <a:gd name="connsiteY28" fmla="*/ 1230249 h 2031015"/>
                <a:gd name="connsiteX29" fmla="*/ 2231525 w 2393307"/>
                <a:gd name="connsiteY29" fmla="*/ 1275398 h 2031015"/>
                <a:gd name="connsiteX30" fmla="*/ 2237716 w 2393307"/>
                <a:gd name="connsiteY30" fmla="*/ 1037749 h 2031015"/>
                <a:gd name="connsiteX31" fmla="*/ 2260767 w 2393307"/>
                <a:gd name="connsiteY31" fmla="*/ 1104424 h 2031015"/>
                <a:gd name="connsiteX32" fmla="*/ 2356017 w 2393307"/>
                <a:gd name="connsiteY32" fmla="*/ 702469 h 2031015"/>
                <a:gd name="connsiteX33" fmla="*/ 2380115 w 2393307"/>
                <a:gd name="connsiteY33" fmla="*/ 809149 h 2031015"/>
                <a:gd name="connsiteX34" fmla="*/ 2391164 w 2393307"/>
                <a:gd name="connsiteY34" fmla="*/ 499586 h 2031015"/>
                <a:gd name="connsiteX35" fmla="*/ 2275721 w 2393307"/>
                <a:gd name="connsiteY35" fmla="*/ 327279 h 203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393307" h="2031015">
                  <a:moveTo>
                    <a:pt x="2275721" y="327279"/>
                  </a:moveTo>
                  <a:cubicBezTo>
                    <a:pt x="2222953" y="281845"/>
                    <a:pt x="2154373" y="256889"/>
                    <a:pt x="2105033" y="207836"/>
                  </a:cubicBezTo>
                  <a:cubicBezTo>
                    <a:pt x="2068172" y="171260"/>
                    <a:pt x="2041787" y="121253"/>
                    <a:pt x="1994448" y="99632"/>
                  </a:cubicBezTo>
                  <a:lnTo>
                    <a:pt x="1993877" y="155067"/>
                  </a:lnTo>
                  <a:cubicBezTo>
                    <a:pt x="1951128" y="107975"/>
                    <a:pt x="1914190" y="55912"/>
                    <a:pt x="1883863" y="0"/>
                  </a:cubicBezTo>
                  <a:cubicBezTo>
                    <a:pt x="1930154" y="106204"/>
                    <a:pt x="1877957" y="226600"/>
                    <a:pt x="1836238" y="334709"/>
                  </a:cubicBezTo>
                  <a:cubicBezTo>
                    <a:pt x="1799614" y="429425"/>
                    <a:pt x="1770753" y="526971"/>
                    <a:pt x="1749941" y="626364"/>
                  </a:cubicBezTo>
                  <a:cubicBezTo>
                    <a:pt x="1741435" y="575567"/>
                    <a:pt x="1732987" y="524513"/>
                    <a:pt x="1724605" y="473202"/>
                  </a:cubicBezTo>
                  <a:cubicBezTo>
                    <a:pt x="1663016" y="635460"/>
                    <a:pt x="1565937" y="781907"/>
                    <a:pt x="1440474" y="901827"/>
                  </a:cubicBezTo>
                  <a:cubicBezTo>
                    <a:pt x="1455257" y="853021"/>
                    <a:pt x="1460467" y="801824"/>
                    <a:pt x="1455809" y="751046"/>
                  </a:cubicBezTo>
                  <a:cubicBezTo>
                    <a:pt x="1428063" y="841848"/>
                    <a:pt x="1370894" y="920830"/>
                    <a:pt x="1293313" y="975551"/>
                  </a:cubicBezTo>
                  <a:cubicBezTo>
                    <a:pt x="1255213" y="1001840"/>
                    <a:pt x="1215589" y="1017175"/>
                    <a:pt x="1174441" y="1035272"/>
                  </a:cubicBezTo>
                  <a:cubicBezTo>
                    <a:pt x="1150152" y="1046036"/>
                    <a:pt x="1129483" y="1059561"/>
                    <a:pt x="1103098" y="1066134"/>
                  </a:cubicBezTo>
                  <a:cubicBezTo>
                    <a:pt x="1090335" y="1069372"/>
                    <a:pt x="1054235" y="1066800"/>
                    <a:pt x="1045091" y="1073563"/>
                  </a:cubicBezTo>
                  <a:cubicBezTo>
                    <a:pt x="1087592" y="1041578"/>
                    <a:pt x="1113919" y="992553"/>
                    <a:pt x="1117100" y="939451"/>
                  </a:cubicBezTo>
                  <a:cubicBezTo>
                    <a:pt x="1074047" y="973741"/>
                    <a:pt x="1029375" y="1005812"/>
                    <a:pt x="983083" y="1035653"/>
                  </a:cubicBezTo>
                  <a:lnTo>
                    <a:pt x="1058426" y="906209"/>
                  </a:lnTo>
                  <a:cubicBezTo>
                    <a:pt x="916037" y="969845"/>
                    <a:pt x="799684" y="1080250"/>
                    <a:pt x="728671" y="1219105"/>
                  </a:cubicBezTo>
                  <a:cubicBezTo>
                    <a:pt x="731322" y="1165508"/>
                    <a:pt x="731068" y="1111796"/>
                    <a:pt x="727909" y="1058228"/>
                  </a:cubicBezTo>
                  <a:cubicBezTo>
                    <a:pt x="693619" y="1237584"/>
                    <a:pt x="487974" y="1373791"/>
                    <a:pt x="331288" y="1438561"/>
                  </a:cubicBezTo>
                  <a:cubicBezTo>
                    <a:pt x="362792" y="1387878"/>
                    <a:pt x="386850" y="1332929"/>
                    <a:pt x="402725" y="1275398"/>
                  </a:cubicBezTo>
                  <a:cubicBezTo>
                    <a:pt x="249086" y="1328090"/>
                    <a:pt x="110778" y="1417787"/>
                    <a:pt x="8" y="1536573"/>
                  </a:cubicBezTo>
                  <a:lnTo>
                    <a:pt x="8" y="2031016"/>
                  </a:lnTo>
                  <a:lnTo>
                    <a:pt x="1615924" y="2031016"/>
                  </a:lnTo>
                  <a:cubicBezTo>
                    <a:pt x="1737082" y="1933004"/>
                    <a:pt x="1840334" y="1804988"/>
                    <a:pt x="1927964" y="1663446"/>
                  </a:cubicBezTo>
                  <a:cubicBezTo>
                    <a:pt x="1925677" y="1695641"/>
                    <a:pt x="1927011" y="1728693"/>
                    <a:pt x="1942632" y="1756505"/>
                  </a:cubicBezTo>
                  <a:cubicBezTo>
                    <a:pt x="1957681" y="1626965"/>
                    <a:pt x="2111701" y="1554861"/>
                    <a:pt x="2147039" y="1429322"/>
                  </a:cubicBezTo>
                  <a:cubicBezTo>
                    <a:pt x="2148324" y="1455153"/>
                    <a:pt x="2160259" y="1479290"/>
                    <a:pt x="2179995" y="1495997"/>
                  </a:cubicBezTo>
                  <a:cubicBezTo>
                    <a:pt x="2162279" y="1418654"/>
                    <a:pt x="2151420" y="1303306"/>
                    <a:pt x="2188568" y="1230249"/>
                  </a:cubicBezTo>
                  <a:cubicBezTo>
                    <a:pt x="2195235" y="1237298"/>
                    <a:pt x="2230097" y="1268349"/>
                    <a:pt x="2231525" y="1275398"/>
                  </a:cubicBezTo>
                  <a:cubicBezTo>
                    <a:pt x="2217133" y="1196607"/>
                    <a:pt x="2219248" y="1115683"/>
                    <a:pt x="2237716" y="1037749"/>
                  </a:cubicBezTo>
                  <a:cubicBezTo>
                    <a:pt x="2237240" y="1055751"/>
                    <a:pt x="2261243" y="1086136"/>
                    <a:pt x="2260767" y="1104424"/>
                  </a:cubicBezTo>
                  <a:cubicBezTo>
                    <a:pt x="2334014" y="988124"/>
                    <a:pt x="2351445" y="839915"/>
                    <a:pt x="2356017" y="702469"/>
                  </a:cubicBezTo>
                  <a:cubicBezTo>
                    <a:pt x="2353493" y="739617"/>
                    <a:pt x="2361865" y="776697"/>
                    <a:pt x="2380115" y="809149"/>
                  </a:cubicBezTo>
                  <a:cubicBezTo>
                    <a:pt x="2392460" y="706450"/>
                    <a:pt x="2396155" y="602904"/>
                    <a:pt x="2391164" y="499586"/>
                  </a:cubicBezTo>
                  <a:cubicBezTo>
                    <a:pt x="2362208" y="435769"/>
                    <a:pt x="2328395" y="372713"/>
                    <a:pt x="2275721" y="327279"/>
                  </a:cubicBezTo>
                  <a:close/>
                </a:path>
              </a:pathLst>
            </a:custGeom>
            <a:solidFill>
              <a:srgbClr val="FFF4E9"/>
            </a:solid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FA825F63-727D-4905-0F29-AC2F57A1BE11}"/>
                </a:ext>
              </a:extLst>
            </p:cNvPr>
            <p:cNvSpPr/>
            <p:nvPr/>
          </p:nvSpPr>
          <p:spPr>
            <a:xfrm>
              <a:off x="2281361" y="3951005"/>
              <a:ext cx="1346555" cy="932424"/>
            </a:xfrm>
            <a:custGeom>
              <a:avLst/>
              <a:gdLst>
                <a:gd name="connsiteX0" fmla="*/ 1025065 w 1025057"/>
                <a:gd name="connsiteY0" fmla="*/ 646176 h 709802"/>
                <a:gd name="connsiteX1" fmla="*/ 1014207 w 1025057"/>
                <a:gd name="connsiteY1" fmla="*/ 631888 h 709802"/>
                <a:gd name="connsiteX2" fmla="*/ 778177 w 1025057"/>
                <a:gd name="connsiteY2" fmla="*/ 439769 h 709802"/>
                <a:gd name="connsiteX3" fmla="*/ 808943 w 1025057"/>
                <a:gd name="connsiteY3" fmla="*/ 479584 h 709802"/>
                <a:gd name="connsiteX4" fmla="*/ 594821 w 1025057"/>
                <a:gd name="connsiteY4" fmla="*/ 415862 h 709802"/>
                <a:gd name="connsiteX5" fmla="*/ 611775 w 1025057"/>
                <a:gd name="connsiteY5" fmla="*/ 455771 h 709802"/>
                <a:gd name="connsiteX6" fmla="*/ 489760 w 1025057"/>
                <a:gd name="connsiteY6" fmla="*/ 373094 h 709802"/>
                <a:gd name="connsiteX7" fmla="*/ 391462 w 1025057"/>
                <a:gd name="connsiteY7" fmla="*/ 256985 h 709802"/>
                <a:gd name="connsiteX8" fmla="*/ 407559 w 1025057"/>
                <a:gd name="connsiteY8" fmla="*/ 308324 h 709802"/>
                <a:gd name="connsiteX9" fmla="*/ 202296 w 1025057"/>
                <a:gd name="connsiteY9" fmla="*/ 163354 h 709802"/>
                <a:gd name="connsiteX10" fmla="*/ 218869 w 1025057"/>
                <a:gd name="connsiteY10" fmla="*/ 231743 h 709802"/>
                <a:gd name="connsiteX11" fmla="*/ 95616 w 1025057"/>
                <a:gd name="connsiteY11" fmla="*/ 105346 h 709802"/>
                <a:gd name="connsiteX12" fmla="*/ 102855 w 1025057"/>
                <a:gd name="connsiteY12" fmla="*/ 173069 h 709802"/>
                <a:gd name="connsiteX13" fmla="*/ 8367 w 1025057"/>
                <a:gd name="connsiteY13" fmla="*/ 0 h 709802"/>
                <a:gd name="connsiteX14" fmla="*/ 1032 w 1025057"/>
                <a:gd name="connsiteY14" fmla="*/ 1333 h 709802"/>
                <a:gd name="connsiteX15" fmla="*/ 113427 w 1025057"/>
                <a:gd name="connsiteY15" fmla="*/ 315658 h 709802"/>
                <a:gd name="connsiteX16" fmla="*/ 219345 w 1025057"/>
                <a:gd name="connsiteY16" fmla="*/ 397573 h 709802"/>
                <a:gd name="connsiteX17" fmla="*/ 405369 w 1025057"/>
                <a:gd name="connsiteY17" fmla="*/ 613696 h 709802"/>
                <a:gd name="connsiteX18" fmla="*/ 519002 w 1025057"/>
                <a:gd name="connsiteY18" fmla="*/ 709803 h 709802"/>
                <a:gd name="connsiteX19" fmla="*/ 514716 w 1025057"/>
                <a:gd name="connsiteY19" fmla="*/ 626745 h 709802"/>
                <a:gd name="connsiteX20" fmla="*/ 561769 w 1025057"/>
                <a:gd name="connsiteY20" fmla="*/ 689420 h 709802"/>
                <a:gd name="connsiteX21" fmla="*/ 531194 w 1025057"/>
                <a:gd name="connsiteY21" fmla="*/ 548354 h 709802"/>
                <a:gd name="connsiteX22" fmla="*/ 1025065 w 1025057"/>
                <a:gd name="connsiteY22" fmla="*/ 646176 h 709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5057" h="709802">
                  <a:moveTo>
                    <a:pt x="1025065" y="646176"/>
                  </a:moveTo>
                  <a:cubicBezTo>
                    <a:pt x="1023074" y="640375"/>
                    <a:pt x="1019264" y="635365"/>
                    <a:pt x="1014207" y="631888"/>
                  </a:cubicBezTo>
                  <a:cubicBezTo>
                    <a:pt x="923910" y="582739"/>
                    <a:pt x="878190" y="463201"/>
                    <a:pt x="778177" y="439769"/>
                  </a:cubicBezTo>
                  <a:lnTo>
                    <a:pt x="808943" y="479584"/>
                  </a:lnTo>
                  <a:cubicBezTo>
                    <a:pt x="733514" y="475688"/>
                    <a:pt x="660105" y="453847"/>
                    <a:pt x="594821" y="415862"/>
                  </a:cubicBezTo>
                  <a:cubicBezTo>
                    <a:pt x="600441" y="429196"/>
                    <a:pt x="606156" y="442436"/>
                    <a:pt x="611775" y="455771"/>
                  </a:cubicBezTo>
                  <a:cubicBezTo>
                    <a:pt x="560626" y="455771"/>
                    <a:pt x="519192" y="414814"/>
                    <a:pt x="489760" y="373094"/>
                  </a:cubicBezTo>
                  <a:cubicBezTo>
                    <a:pt x="460328" y="331375"/>
                    <a:pt x="434896" y="283845"/>
                    <a:pt x="391462" y="256985"/>
                  </a:cubicBezTo>
                  <a:cubicBezTo>
                    <a:pt x="393920" y="274882"/>
                    <a:pt x="399358" y="292237"/>
                    <a:pt x="407559" y="308324"/>
                  </a:cubicBezTo>
                  <a:cubicBezTo>
                    <a:pt x="326921" y="280168"/>
                    <a:pt x="255798" y="229943"/>
                    <a:pt x="202296" y="163354"/>
                  </a:cubicBezTo>
                  <a:lnTo>
                    <a:pt x="218869" y="231743"/>
                  </a:lnTo>
                  <a:cubicBezTo>
                    <a:pt x="166244" y="202664"/>
                    <a:pt x="123362" y="158696"/>
                    <a:pt x="95616" y="105346"/>
                  </a:cubicBezTo>
                  <a:cubicBezTo>
                    <a:pt x="93815" y="128178"/>
                    <a:pt x="96273" y="151143"/>
                    <a:pt x="102855" y="173069"/>
                  </a:cubicBezTo>
                  <a:cubicBezTo>
                    <a:pt x="59935" y="122387"/>
                    <a:pt x="27788" y="63503"/>
                    <a:pt x="8367" y="0"/>
                  </a:cubicBezTo>
                  <a:lnTo>
                    <a:pt x="1032" y="1333"/>
                  </a:lnTo>
                  <a:cubicBezTo>
                    <a:pt x="-6683" y="116205"/>
                    <a:pt x="29036" y="237649"/>
                    <a:pt x="113427" y="315658"/>
                  </a:cubicBezTo>
                  <a:cubicBezTo>
                    <a:pt x="146193" y="346043"/>
                    <a:pt x="184960" y="369094"/>
                    <a:pt x="219345" y="397573"/>
                  </a:cubicBezTo>
                  <a:cubicBezTo>
                    <a:pt x="292593" y="458343"/>
                    <a:pt x="343170" y="541496"/>
                    <a:pt x="405369" y="613696"/>
                  </a:cubicBezTo>
                  <a:cubicBezTo>
                    <a:pt x="437363" y="652101"/>
                    <a:pt x="475825" y="684619"/>
                    <a:pt x="519002" y="709803"/>
                  </a:cubicBezTo>
                  <a:cubicBezTo>
                    <a:pt x="518145" y="682085"/>
                    <a:pt x="516811" y="654463"/>
                    <a:pt x="514716" y="626745"/>
                  </a:cubicBezTo>
                  <a:cubicBezTo>
                    <a:pt x="525755" y="650748"/>
                    <a:pt x="541795" y="672122"/>
                    <a:pt x="561769" y="689420"/>
                  </a:cubicBezTo>
                  <a:cubicBezTo>
                    <a:pt x="543938" y="644385"/>
                    <a:pt x="533613" y="596732"/>
                    <a:pt x="531194" y="548354"/>
                  </a:cubicBezTo>
                  <a:cubicBezTo>
                    <a:pt x="621396" y="544735"/>
                    <a:pt x="870855" y="544639"/>
                    <a:pt x="1025065" y="646176"/>
                  </a:cubicBezTo>
                  <a:close/>
                </a:path>
              </a:pathLst>
            </a:custGeom>
            <a:solidFill>
              <a:srgbClr val="FFF4E9"/>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5EBC4E67-E196-A5B9-C197-4978C5C9A83D}"/>
                </a:ext>
              </a:extLst>
            </p:cNvPr>
            <p:cNvSpPr/>
            <p:nvPr/>
          </p:nvSpPr>
          <p:spPr>
            <a:xfrm>
              <a:off x="1126118" y="4396232"/>
              <a:ext cx="2072931" cy="2478458"/>
            </a:xfrm>
            <a:custGeom>
              <a:avLst/>
              <a:gdLst>
                <a:gd name="connsiteX0" fmla="*/ 1491433 w 1578006"/>
                <a:gd name="connsiteY0" fmla="*/ 201739 h 1886711"/>
                <a:gd name="connsiteX1" fmla="*/ 1321697 w 1578006"/>
                <a:gd name="connsiteY1" fmla="*/ 37052 h 1886711"/>
                <a:gd name="connsiteX2" fmla="*/ 1303600 w 1578006"/>
                <a:gd name="connsiteY2" fmla="*/ 110680 h 1886711"/>
                <a:gd name="connsiteX3" fmla="*/ 1185776 w 1578006"/>
                <a:gd name="connsiteY3" fmla="*/ 0 h 1886711"/>
                <a:gd name="connsiteX4" fmla="*/ 1245307 w 1578006"/>
                <a:gd name="connsiteY4" fmla="*/ 421005 h 1886711"/>
                <a:gd name="connsiteX5" fmla="*/ 1197682 w 1578006"/>
                <a:gd name="connsiteY5" fmla="*/ 747617 h 1886711"/>
                <a:gd name="connsiteX6" fmla="*/ 1144437 w 1578006"/>
                <a:gd name="connsiteY6" fmla="*/ 609219 h 1886711"/>
                <a:gd name="connsiteX7" fmla="*/ 1030804 w 1578006"/>
                <a:gd name="connsiteY7" fmla="*/ 1010031 h 1886711"/>
                <a:gd name="connsiteX8" fmla="*/ 788869 w 1578006"/>
                <a:gd name="connsiteY8" fmla="*/ 1354264 h 1886711"/>
                <a:gd name="connsiteX9" fmla="*/ 597321 w 1578006"/>
                <a:gd name="connsiteY9" fmla="*/ 966978 h 1886711"/>
                <a:gd name="connsiteX10" fmla="*/ 644946 w 1578006"/>
                <a:gd name="connsiteY10" fmla="*/ 1287018 h 1886711"/>
                <a:gd name="connsiteX11" fmla="*/ 493498 w 1578006"/>
                <a:gd name="connsiteY11" fmla="*/ 1581912 h 1886711"/>
                <a:gd name="connsiteX12" fmla="*/ 476068 w 1578006"/>
                <a:gd name="connsiteY12" fmla="*/ 1454658 h 1886711"/>
                <a:gd name="connsiteX13" fmla="*/ 253087 w 1578006"/>
                <a:gd name="connsiteY13" fmla="*/ 1728788 h 1886711"/>
                <a:gd name="connsiteX14" fmla="*/ 8 w 1578006"/>
                <a:gd name="connsiteY14" fmla="*/ 1886712 h 1886711"/>
                <a:gd name="connsiteX15" fmla="*/ 758674 w 1578006"/>
                <a:gd name="connsiteY15" fmla="*/ 1886712 h 1886711"/>
                <a:gd name="connsiteX16" fmla="*/ 1070714 w 1578006"/>
                <a:gd name="connsiteY16" fmla="*/ 1519142 h 1886711"/>
                <a:gd name="connsiteX17" fmla="*/ 1085382 w 1578006"/>
                <a:gd name="connsiteY17" fmla="*/ 1612201 h 1886711"/>
                <a:gd name="connsiteX18" fmla="*/ 1289789 w 1578006"/>
                <a:gd name="connsiteY18" fmla="*/ 1285018 h 1886711"/>
                <a:gd name="connsiteX19" fmla="*/ 1322745 w 1578006"/>
                <a:gd name="connsiteY19" fmla="*/ 1351693 h 1886711"/>
                <a:gd name="connsiteX20" fmla="*/ 1331318 w 1578006"/>
                <a:gd name="connsiteY20" fmla="*/ 1085945 h 1886711"/>
                <a:gd name="connsiteX21" fmla="*/ 1374275 w 1578006"/>
                <a:gd name="connsiteY21" fmla="*/ 1131094 h 1886711"/>
                <a:gd name="connsiteX22" fmla="*/ 1380466 w 1578006"/>
                <a:gd name="connsiteY22" fmla="*/ 893445 h 1886711"/>
                <a:gd name="connsiteX23" fmla="*/ 1403517 w 1578006"/>
                <a:gd name="connsiteY23" fmla="*/ 960120 h 1886711"/>
                <a:gd name="connsiteX24" fmla="*/ 1498767 w 1578006"/>
                <a:gd name="connsiteY24" fmla="*/ 558165 h 1886711"/>
                <a:gd name="connsiteX25" fmla="*/ 1522865 w 1578006"/>
                <a:gd name="connsiteY25" fmla="*/ 664845 h 1886711"/>
                <a:gd name="connsiteX26" fmla="*/ 1530961 w 1578006"/>
                <a:gd name="connsiteY26" fmla="*/ 305943 h 1886711"/>
                <a:gd name="connsiteX27" fmla="*/ 1578015 w 1578006"/>
                <a:gd name="connsiteY27" fmla="*/ 368617 h 1886711"/>
                <a:gd name="connsiteX28" fmla="*/ 1547440 w 1578006"/>
                <a:gd name="connsiteY28" fmla="*/ 227552 h 1886711"/>
                <a:gd name="connsiteX29" fmla="*/ 1567633 w 1578006"/>
                <a:gd name="connsiteY29" fmla="*/ 226790 h 1886711"/>
                <a:gd name="connsiteX30" fmla="*/ 1491433 w 1578006"/>
                <a:gd name="connsiteY30" fmla="*/ 201739 h 1886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78006" h="1886711">
                  <a:moveTo>
                    <a:pt x="1491433" y="201739"/>
                  </a:moveTo>
                  <a:cubicBezTo>
                    <a:pt x="1418185" y="169069"/>
                    <a:pt x="1360464" y="107251"/>
                    <a:pt x="1321697" y="37052"/>
                  </a:cubicBezTo>
                  <a:cubicBezTo>
                    <a:pt x="1313896" y="61131"/>
                    <a:pt x="1307848" y="85734"/>
                    <a:pt x="1303600" y="110680"/>
                  </a:cubicBezTo>
                  <a:cubicBezTo>
                    <a:pt x="1260166" y="78486"/>
                    <a:pt x="1220627" y="41338"/>
                    <a:pt x="1185776" y="0"/>
                  </a:cubicBezTo>
                  <a:cubicBezTo>
                    <a:pt x="1247697" y="131102"/>
                    <a:pt x="1268452" y="277882"/>
                    <a:pt x="1245307" y="421005"/>
                  </a:cubicBezTo>
                  <a:cubicBezTo>
                    <a:pt x="1227400" y="530161"/>
                    <a:pt x="1183870" y="637889"/>
                    <a:pt x="1197682" y="747617"/>
                  </a:cubicBezTo>
                  <a:cubicBezTo>
                    <a:pt x="1172212" y="704840"/>
                    <a:pt x="1154210" y="658035"/>
                    <a:pt x="1144437" y="609219"/>
                  </a:cubicBezTo>
                  <a:cubicBezTo>
                    <a:pt x="1144913" y="749522"/>
                    <a:pt x="1098050" y="886873"/>
                    <a:pt x="1030804" y="1010031"/>
                  </a:cubicBezTo>
                  <a:cubicBezTo>
                    <a:pt x="963557" y="1133189"/>
                    <a:pt x="876308" y="1244060"/>
                    <a:pt x="788869" y="1354264"/>
                  </a:cubicBezTo>
                  <a:cubicBezTo>
                    <a:pt x="772581" y="1206655"/>
                    <a:pt x="704753" y="1069514"/>
                    <a:pt x="597321" y="966978"/>
                  </a:cubicBezTo>
                  <a:cubicBezTo>
                    <a:pt x="666663" y="1032605"/>
                    <a:pt x="662853" y="1203579"/>
                    <a:pt x="644946" y="1287018"/>
                  </a:cubicBezTo>
                  <a:cubicBezTo>
                    <a:pt x="621581" y="1397032"/>
                    <a:pt x="569308" y="1498825"/>
                    <a:pt x="493498" y="1581912"/>
                  </a:cubicBezTo>
                  <a:cubicBezTo>
                    <a:pt x="501499" y="1537716"/>
                    <a:pt x="488545" y="1497901"/>
                    <a:pt x="476068" y="1454658"/>
                  </a:cubicBezTo>
                  <a:cubicBezTo>
                    <a:pt x="457018" y="1574768"/>
                    <a:pt x="356529" y="1664875"/>
                    <a:pt x="253087" y="1728788"/>
                  </a:cubicBezTo>
                  <a:cubicBezTo>
                    <a:pt x="168410" y="1780699"/>
                    <a:pt x="76208" y="1823847"/>
                    <a:pt x="8" y="1886712"/>
                  </a:cubicBezTo>
                  <a:lnTo>
                    <a:pt x="758674" y="1886712"/>
                  </a:lnTo>
                  <a:cubicBezTo>
                    <a:pt x="879832" y="1788700"/>
                    <a:pt x="983084" y="1660684"/>
                    <a:pt x="1070714" y="1519142"/>
                  </a:cubicBezTo>
                  <a:cubicBezTo>
                    <a:pt x="1068427" y="1551337"/>
                    <a:pt x="1069761" y="1584389"/>
                    <a:pt x="1085382" y="1612201"/>
                  </a:cubicBezTo>
                  <a:cubicBezTo>
                    <a:pt x="1100431" y="1482661"/>
                    <a:pt x="1254451" y="1410557"/>
                    <a:pt x="1289789" y="1285018"/>
                  </a:cubicBezTo>
                  <a:cubicBezTo>
                    <a:pt x="1291074" y="1310849"/>
                    <a:pt x="1303009" y="1334986"/>
                    <a:pt x="1322745" y="1351693"/>
                  </a:cubicBezTo>
                  <a:cubicBezTo>
                    <a:pt x="1305028" y="1274350"/>
                    <a:pt x="1294170" y="1159002"/>
                    <a:pt x="1331318" y="1085945"/>
                  </a:cubicBezTo>
                  <a:cubicBezTo>
                    <a:pt x="1337985" y="1092994"/>
                    <a:pt x="1372847" y="1124045"/>
                    <a:pt x="1374275" y="1131094"/>
                  </a:cubicBezTo>
                  <a:cubicBezTo>
                    <a:pt x="1359883" y="1052303"/>
                    <a:pt x="1361997" y="971379"/>
                    <a:pt x="1380466" y="893445"/>
                  </a:cubicBezTo>
                  <a:cubicBezTo>
                    <a:pt x="1379990" y="911447"/>
                    <a:pt x="1403993" y="941832"/>
                    <a:pt x="1403517" y="960120"/>
                  </a:cubicBezTo>
                  <a:cubicBezTo>
                    <a:pt x="1476764" y="843820"/>
                    <a:pt x="1494195" y="695611"/>
                    <a:pt x="1498767" y="558165"/>
                  </a:cubicBezTo>
                  <a:cubicBezTo>
                    <a:pt x="1496243" y="595313"/>
                    <a:pt x="1504615" y="632393"/>
                    <a:pt x="1522865" y="664845"/>
                  </a:cubicBezTo>
                  <a:cubicBezTo>
                    <a:pt x="1537181" y="545754"/>
                    <a:pt x="1539886" y="425558"/>
                    <a:pt x="1530961" y="305943"/>
                  </a:cubicBezTo>
                  <a:cubicBezTo>
                    <a:pt x="1542001" y="329946"/>
                    <a:pt x="1558041" y="351320"/>
                    <a:pt x="1578015" y="368617"/>
                  </a:cubicBezTo>
                  <a:cubicBezTo>
                    <a:pt x="1560184" y="323583"/>
                    <a:pt x="1549859" y="275930"/>
                    <a:pt x="1547440" y="227552"/>
                  </a:cubicBezTo>
                  <a:lnTo>
                    <a:pt x="1567633" y="226790"/>
                  </a:lnTo>
                  <a:cubicBezTo>
                    <a:pt x="1541458" y="220999"/>
                    <a:pt x="1515931" y="212607"/>
                    <a:pt x="1491433" y="201739"/>
                  </a:cubicBezTo>
                  <a:close/>
                </a:path>
              </a:pathLst>
            </a:custGeom>
            <a:solidFill>
              <a:srgbClr val="FFECD4"/>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4C0BE612-77E9-AC3F-7553-87FFB3B6BE0B}"/>
                </a:ext>
              </a:extLst>
            </p:cNvPr>
            <p:cNvSpPr/>
            <p:nvPr/>
          </p:nvSpPr>
          <p:spPr>
            <a:xfrm>
              <a:off x="3158635" y="3554897"/>
              <a:ext cx="43792" cy="49799"/>
            </a:xfrm>
            <a:custGeom>
              <a:avLst/>
              <a:gdLst>
                <a:gd name="connsiteX0" fmla="*/ 33337 w 33337"/>
                <a:gd name="connsiteY0" fmla="*/ 18955 h 37909"/>
                <a:gd name="connsiteX1" fmla="*/ 16669 w 33337"/>
                <a:gd name="connsiteY1" fmla="*/ 37910 h 37909"/>
                <a:gd name="connsiteX2" fmla="*/ 0 w 33337"/>
                <a:gd name="connsiteY2" fmla="*/ 18955 h 37909"/>
                <a:gd name="connsiteX3" fmla="*/ 16669 w 33337"/>
                <a:gd name="connsiteY3" fmla="*/ 0 h 37909"/>
                <a:gd name="connsiteX4" fmla="*/ 33337 w 33337"/>
                <a:gd name="connsiteY4" fmla="*/ 18955 h 37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37" h="37909">
                  <a:moveTo>
                    <a:pt x="33337" y="18955"/>
                  </a:moveTo>
                  <a:cubicBezTo>
                    <a:pt x="33337" y="29423"/>
                    <a:pt x="25874" y="37910"/>
                    <a:pt x="16669" y="37910"/>
                  </a:cubicBezTo>
                  <a:cubicBezTo>
                    <a:pt x="7463" y="37910"/>
                    <a:pt x="0" y="29423"/>
                    <a:pt x="0" y="18955"/>
                  </a:cubicBezTo>
                  <a:cubicBezTo>
                    <a:pt x="0" y="8486"/>
                    <a:pt x="7463" y="0"/>
                    <a:pt x="16669" y="0"/>
                  </a:cubicBezTo>
                  <a:cubicBezTo>
                    <a:pt x="25874" y="0"/>
                    <a:pt x="33337" y="8486"/>
                    <a:pt x="33337" y="18955"/>
                  </a:cubicBezTo>
                  <a:close/>
                </a:path>
              </a:pathLst>
            </a:custGeom>
            <a:solidFill>
              <a:srgbClr val="FFFFFF"/>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293304BB-A390-D736-A105-1936F0B1856F}"/>
                </a:ext>
              </a:extLst>
            </p:cNvPr>
            <p:cNvSpPr/>
            <p:nvPr/>
          </p:nvSpPr>
          <p:spPr>
            <a:xfrm>
              <a:off x="2440041" y="4023487"/>
              <a:ext cx="1754371" cy="891134"/>
            </a:xfrm>
            <a:custGeom>
              <a:avLst/>
              <a:gdLst>
                <a:gd name="connsiteX0" fmla="*/ 12299 w 1335504"/>
                <a:gd name="connsiteY0" fmla="*/ 0 h 678370"/>
                <a:gd name="connsiteX1" fmla="*/ 56876 w 1335504"/>
                <a:gd name="connsiteY1" fmla="*/ 166402 h 678370"/>
                <a:gd name="connsiteX2" fmla="*/ 103358 w 1335504"/>
                <a:gd name="connsiteY2" fmla="*/ 238887 h 678370"/>
                <a:gd name="connsiteX3" fmla="*/ 157651 w 1335504"/>
                <a:gd name="connsiteY3" fmla="*/ 308896 h 678370"/>
                <a:gd name="connsiteX4" fmla="*/ 146316 w 1335504"/>
                <a:gd name="connsiteY4" fmla="*/ 314801 h 678370"/>
                <a:gd name="connsiteX5" fmla="*/ 126409 w 1335504"/>
                <a:gd name="connsiteY5" fmla="*/ 210026 h 678370"/>
                <a:gd name="connsiteX6" fmla="*/ 268045 w 1335504"/>
                <a:gd name="connsiteY6" fmla="*/ 352901 h 678370"/>
                <a:gd name="connsiteX7" fmla="*/ 315004 w 1335504"/>
                <a:gd name="connsiteY7" fmla="*/ 385286 h 678370"/>
                <a:gd name="connsiteX8" fmla="*/ 296811 w 1335504"/>
                <a:gd name="connsiteY8" fmla="*/ 396907 h 678370"/>
                <a:gd name="connsiteX9" fmla="*/ 304717 w 1335504"/>
                <a:gd name="connsiteY9" fmla="*/ 310515 h 678370"/>
                <a:gd name="connsiteX10" fmla="*/ 317194 w 1335504"/>
                <a:gd name="connsiteY10" fmla="*/ 277082 h 678370"/>
                <a:gd name="connsiteX11" fmla="*/ 329672 w 1335504"/>
                <a:gd name="connsiteY11" fmla="*/ 309848 h 678370"/>
                <a:gd name="connsiteX12" fmla="*/ 529697 w 1335504"/>
                <a:gd name="connsiteY12" fmla="*/ 487966 h 678370"/>
                <a:gd name="connsiteX13" fmla="*/ 810780 w 1335504"/>
                <a:gd name="connsiteY13" fmla="*/ 508540 h 678370"/>
                <a:gd name="connsiteX14" fmla="*/ 1017472 w 1335504"/>
                <a:gd name="connsiteY14" fmla="*/ 575215 h 678370"/>
                <a:gd name="connsiteX15" fmla="*/ 1073861 w 1335504"/>
                <a:gd name="connsiteY15" fmla="*/ 619220 h 678370"/>
                <a:gd name="connsiteX16" fmla="*/ 1201495 w 1335504"/>
                <a:gd name="connsiteY16" fmla="*/ 666845 h 678370"/>
                <a:gd name="connsiteX17" fmla="*/ 1335512 w 1335504"/>
                <a:gd name="connsiteY17" fmla="*/ 631603 h 678370"/>
                <a:gd name="connsiteX18" fmla="*/ 1201210 w 1335504"/>
                <a:gd name="connsiteY18" fmla="*/ 678371 h 678370"/>
                <a:gd name="connsiteX19" fmla="*/ 1062526 w 1335504"/>
                <a:gd name="connsiteY19" fmla="*/ 634746 h 678370"/>
                <a:gd name="connsiteX20" fmla="*/ 975848 w 1335504"/>
                <a:gd name="connsiteY20" fmla="*/ 575596 h 678370"/>
                <a:gd name="connsiteX21" fmla="*/ 808208 w 1335504"/>
                <a:gd name="connsiteY21" fmla="*/ 530733 h 678370"/>
                <a:gd name="connsiteX22" fmla="*/ 594848 w 1335504"/>
                <a:gd name="connsiteY22" fmla="*/ 523113 h 678370"/>
                <a:gd name="connsiteX23" fmla="*/ 304717 w 1335504"/>
                <a:gd name="connsiteY23" fmla="*/ 320516 h 678370"/>
                <a:gd name="connsiteX24" fmla="*/ 329768 w 1335504"/>
                <a:gd name="connsiteY24" fmla="*/ 319849 h 678370"/>
                <a:gd name="connsiteX25" fmla="*/ 322528 w 1335504"/>
                <a:gd name="connsiteY25" fmla="*/ 418147 h 678370"/>
                <a:gd name="connsiteX26" fmla="*/ 211277 w 1335504"/>
                <a:gd name="connsiteY26" fmla="*/ 325469 h 678370"/>
                <a:gd name="connsiteX27" fmla="*/ 133076 w 1335504"/>
                <a:gd name="connsiteY27" fmla="*/ 237458 h 678370"/>
                <a:gd name="connsiteX28" fmla="*/ 146411 w 1335504"/>
                <a:gd name="connsiteY28" fmla="*/ 230124 h 678370"/>
                <a:gd name="connsiteX29" fmla="*/ 162318 w 1335504"/>
                <a:gd name="connsiteY29" fmla="*/ 332137 h 678370"/>
                <a:gd name="connsiteX30" fmla="*/ 147935 w 1335504"/>
                <a:gd name="connsiteY30" fmla="*/ 318325 h 678370"/>
                <a:gd name="connsiteX31" fmla="*/ 81260 w 1335504"/>
                <a:gd name="connsiteY31" fmla="*/ 256604 h 678370"/>
                <a:gd name="connsiteX32" fmla="*/ 11918 w 1335504"/>
                <a:gd name="connsiteY32" fmla="*/ 0 h 67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335504" h="678370">
                  <a:moveTo>
                    <a:pt x="12299" y="0"/>
                  </a:moveTo>
                  <a:cubicBezTo>
                    <a:pt x="20300" y="58769"/>
                    <a:pt x="29730" y="114300"/>
                    <a:pt x="56876" y="166402"/>
                  </a:cubicBezTo>
                  <a:cubicBezTo>
                    <a:pt x="70316" y="191824"/>
                    <a:pt x="85861" y="216075"/>
                    <a:pt x="103358" y="238887"/>
                  </a:cubicBezTo>
                  <a:cubicBezTo>
                    <a:pt x="120598" y="262319"/>
                    <a:pt x="139458" y="285083"/>
                    <a:pt x="157651" y="308896"/>
                  </a:cubicBezTo>
                  <a:lnTo>
                    <a:pt x="146316" y="314801"/>
                  </a:lnTo>
                  <a:cubicBezTo>
                    <a:pt x="143363" y="298895"/>
                    <a:pt x="129076" y="224695"/>
                    <a:pt x="126409" y="210026"/>
                  </a:cubicBezTo>
                  <a:cubicBezTo>
                    <a:pt x="179558" y="252127"/>
                    <a:pt x="217753" y="308896"/>
                    <a:pt x="268045" y="352901"/>
                  </a:cubicBezTo>
                  <a:cubicBezTo>
                    <a:pt x="282647" y="365150"/>
                    <a:pt x="298363" y="375990"/>
                    <a:pt x="315004" y="385286"/>
                  </a:cubicBezTo>
                  <a:lnTo>
                    <a:pt x="296811" y="396907"/>
                  </a:lnTo>
                  <a:cubicBezTo>
                    <a:pt x="293096" y="367875"/>
                    <a:pt x="295792" y="338385"/>
                    <a:pt x="304717" y="310515"/>
                  </a:cubicBezTo>
                  <a:lnTo>
                    <a:pt x="317194" y="277082"/>
                  </a:lnTo>
                  <a:lnTo>
                    <a:pt x="329672" y="309848"/>
                  </a:lnTo>
                  <a:cubicBezTo>
                    <a:pt x="363391" y="395097"/>
                    <a:pt x="444830" y="458057"/>
                    <a:pt x="529697" y="487966"/>
                  </a:cubicBezTo>
                  <a:cubicBezTo>
                    <a:pt x="617327" y="519684"/>
                    <a:pt x="714577" y="494538"/>
                    <a:pt x="810780" y="508540"/>
                  </a:cubicBezTo>
                  <a:cubicBezTo>
                    <a:pt x="882122" y="516922"/>
                    <a:pt x="956798" y="533781"/>
                    <a:pt x="1017472" y="575215"/>
                  </a:cubicBezTo>
                  <a:cubicBezTo>
                    <a:pt x="1037666" y="589312"/>
                    <a:pt x="1055572" y="605409"/>
                    <a:pt x="1073861" y="619220"/>
                  </a:cubicBezTo>
                  <a:cubicBezTo>
                    <a:pt x="1111341" y="646309"/>
                    <a:pt x="1155433" y="662759"/>
                    <a:pt x="1201495" y="666845"/>
                  </a:cubicBezTo>
                  <a:cubicBezTo>
                    <a:pt x="1248644" y="668407"/>
                    <a:pt x="1295231" y="656158"/>
                    <a:pt x="1335512" y="631603"/>
                  </a:cubicBezTo>
                  <a:cubicBezTo>
                    <a:pt x="1297012" y="661368"/>
                    <a:pt x="1249873" y="677780"/>
                    <a:pt x="1201210" y="678371"/>
                  </a:cubicBezTo>
                  <a:cubicBezTo>
                    <a:pt x="1151813" y="677075"/>
                    <a:pt x="1103769" y="661959"/>
                    <a:pt x="1062526" y="634746"/>
                  </a:cubicBezTo>
                  <a:cubicBezTo>
                    <a:pt x="1032617" y="614172"/>
                    <a:pt x="1008233" y="590645"/>
                    <a:pt x="975848" y="575596"/>
                  </a:cubicBezTo>
                  <a:cubicBezTo>
                    <a:pt x="922956" y="551126"/>
                    <a:pt x="866254" y="535953"/>
                    <a:pt x="808208" y="530733"/>
                  </a:cubicBezTo>
                  <a:cubicBezTo>
                    <a:pt x="737152" y="520446"/>
                    <a:pt x="666286" y="530733"/>
                    <a:pt x="594848" y="523113"/>
                  </a:cubicBezTo>
                  <a:cubicBezTo>
                    <a:pt x="471071" y="506463"/>
                    <a:pt x="362981" y="430987"/>
                    <a:pt x="304717" y="320516"/>
                  </a:cubicBezTo>
                  <a:lnTo>
                    <a:pt x="329768" y="319849"/>
                  </a:lnTo>
                  <a:cubicBezTo>
                    <a:pt x="317671" y="350139"/>
                    <a:pt x="319766" y="385953"/>
                    <a:pt x="322528" y="418147"/>
                  </a:cubicBezTo>
                  <a:cubicBezTo>
                    <a:pt x="279828" y="394706"/>
                    <a:pt x="242052" y="363236"/>
                    <a:pt x="211277" y="325469"/>
                  </a:cubicBezTo>
                  <a:cubicBezTo>
                    <a:pt x="186978" y="294608"/>
                    <a:pt x="160861" y="265224"/>
                    <a:pt x="133076" y="237458"/>
                  </a:cubicBezTo>
                  <a:lnTo>
                    <a:pt x="146411" y="230124"/>
                  </a:lnTo>
                  <a:cubicBezTo>
                    <a:pt x="148507" y="245364"/>
                    <a:pt x="160508" y="318802"/>
                    <a:pt x="162318" y="332137"/>
                  </a:cubicBezTo>
                  <a:lnTo>
                    <a:pt x="147935" y="318325"/>
                  </a:lnTo>
                  <a:cubicBezTo>
                    <a:pt x="123980" y="299704"/>
                    <a:pt x="101672" y="279054"/>
                    <a:pt x="81260" y="256604"/>
                  </a:cubicBezTo>
                  <a:cubicBezTo>
                    <a:pt x="18681" y="189929"/>
                    <a:pt x="-21134" y="89916"/>
                    <a:pt x="11918" y="0"/>
                  </a:cubicBezTo>
                  <a:close/>
                </a:path>
              </a:pathLst>
            </a:custGeom>
            <a:solidFill>
              <a:srgbClr val="D8B393"/>
            </a:solid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F20AE1D1-B838-8D83-DC3B-B2C90AF835C5}"/>
                </a:ext>
              </a:extLst>
            </p:cNvPr>
            <p:cNvSpPr/>
            <p:nvPr/>
          </p:nvSpPr>
          <p:spPr>
            <a:xfrm>
              <a:off x="2186546" y="2542516"/>
              <a:ext cx="948471" cy="528427"/>
            </a:xfrm>
            <a:custGeom>
              <a:avLst/>
              <a:gdLst>
                <a:gd name="connsiteX0" fmla="*/ 719527 w 722018"/>
                <a:gd name="connsiteY0" fmla="*/ 272605 h 402262"/>
                <a:gd name="connsiteX1" fmla="*/ 698857 w 722018"/>
                <a:gd name="connsiteY1" fmla="*/ 238792 h 402262"/>
                <a:gd name="connsiteX2" fmla="*/ 672568 w 722018"/>
                <a:gd name="connsiteY2" fmla="*/ 227457 h 402262"/>
                <a:gd name="connsiteX3" fmla="*/ 590368 w 722018"/>
                <a:gd name="connsiteY3" fmla="*/ 307086 h 402262"/>
                <a:gd name="connsiteX4" fmla="*/ 584748 w 722018"/>
                <a:gd name="connsiteY4" fmla="*/ 308610 h 402262"/>
                <a:gd name="connsiteX5" fmla="*/ 577509 w 722018"/>
                <a:gd name="connsiteY5" fmla="*/ 304895 h 402262"/>
                <a:gd name="connsiteX6" fmla="*/ 520359 w 722018"/>
                <a:gd name="connsiteY6" fmla="*/ 250412 h 402262"/>
                <a:gd name="connsiteX7" fmla="*/ 485307 w 722018"/>
                <a:gd name="connsiteY7" fmla="*/ 282035 h 402262"/>
                <a:gd name="connsiteX8" fmla="*/ 504928 w 722018"/>
                <a:gd name="connsiteY8" fmla="*/ 238792 h 402262"/>
                <a:gd name="connsiteX9" fmla="*/ 357481 w 722018"/>
                <a:gd name="connsiteY9" fmla="*/ 118300 h 402262"/>
                <a:gd name="connsiteX10" fmla="*/ 327001 w 722018"/>
                <a:gd name="connsiteY10" fmla="*/ 173641 h 402262"/>
                <a:gd name="connsiteX11" fmla="*/ 326335 w 722018"/>
                <a:gd name="connsiteY11" fmla="*/ 117634 h 402262"/>
                <a:gd name="connsiteX12" fmla="*/ 326335 w 722018"/>
                <a:gd name="connsiteY12" fmla="*/ 108109 h 402262"/>
                <a:gd name="connsiteX13" fmla="*/ 320715 w 722018"/>
                <a:gd name="connsiteY13" fmla="*/ 103632 h 402262"/>
                <a:gd name="connsiteX14" fmla="*/ 26488 w 722018"/>
                <a:gd name="connsiteY14" fmla="*/ 0 h 402262"/>
                <a:gd name="connsiteX15" fmla="*/ 8 w 722018"/>
                <a:gd name="connsiteY15" fmla="*/ 10287 h 402262"/>
                <a:gd name="connsiteX16" fmla="*/ 20963 w 722018"/>
                <a:gd name="connsiteY16" fmla="*/ 24289 h 402262"/>
                <a:gd name="connsiteX17" fmla="*/ 296045 w 722018"/>
                <a:gd name="connsiteY17" fmla="*/ 206216 h 402262"/>
                <a:gd name="connsiteX18" fmla="*/ 487212 w 722018"/>
                <a:gd name="connsiteY18" fmla="*/ 389287 h 402262"/>
                <a:gd name="connsiteX19" fmla="*/ 719527 w 722018"/>
                <a:gd name="connsiteY19" fmla="*/ 272605 h 402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2018" h="402262">
                  <a:moveTo>
                    <a:pt x="719527" y="272605"/>
                  </a:moveTo>
                  <a:cubicBezTo>
                    <a:pt x="714945" y="260071"/>
                    <a:pt x="707925" y="248583"/>
                    <a:pt x="698857" y="238792"/>
                  </a:cubicBezTo>
                  <a:cubicBezTo>
                    <a:pt x="691523" y="230505"/>
                    <a:pt x="682570" y="213836"/>
                    <a:pt x="672568" y="227457"/>
                  </a:cubicBezTo>
                  <a:cubicBezTo>
                    <a:pt x="649613" y="258413"/>
                    <a:pt x="624943" y="290798"/>
                    <a:pt x="590368" y="307086"/>
                  </a:cubicBezTo>
                  <a:cubicBezTo>
                    <a:pt x="588625" y="308000"/>
                    <a:pt x="586710" y="308515"/>
                    <a:pt x="584748" y="308610"/>
                  </a:cubicBezTo>
                  <a:cubicBezTo>
                    <a:pt x="581986" y="308219"/>
                    <a:pt x="579433" y="306915"/>
                    <a:pt x="577509" y="304895"/>
                  </a:cubicBezTo>
                  <a:cubicBezTo>
                    <a:pt x="556840" y="288036"/>
                    <a:pt x="540647" y="268129"/>
                    <a:pt x="520359" y="250412"/>
                  </a:cubicBezTo>
                  <a:cubicBezTo>
                    <a:pt x="506233" y="257889"/>
                    <a:pt x="494194" y="268748"/>
                    <a:pt x="485307" y="282035"/>
                  </a:cubicBezTo>
                  <a:cubicBezTo>
                    <a:pt x="491879" y="267652"/>
                    <a:pt x="498356" y="253460"/>
                    <a:pt x="504928" y="238792"/>
                  </a:cubicBezTo>
                  <a:cubicBezTo>
                    <a:pt x="467038" y="186538"/>
                    <a:pt x="416232" y="145028"/>
                    <a:pt x="357481" y="118300"/>
                  </a:cubicBezTo>
                  <a:cubicBezTo>
                    <a:pt x="343880" y="134636"/>
                    <a:pt x="333536" y="153419"/>
                    <a:pt x="327001" y="173641"/>
                  </a:cubicBezTo>
                  <a:cubicBezTo>
                    <a:pt x="321696" y="155381"/>
                    <a:pt x="321467" y="136017"/>
                    <a:pt x="326335" y="117634"/>
                  </a:cubicBezTo>
                  <a:cubicBezTo>
                    <a:pt x="327544" y="114576"/>
                    <a:pt x="327544" y="111166"/>
                    <a:pt x="326335" y="108109"/>
                  </a:cubicBezTo>
                  <a:cubicBezTo>
                    <a:pt x="324935" y="106099"/>
                    <a:pt x="322982" y="104546"/>
                    <a:pt x="320715" y="103632"/>
                  </a:cubicBezTo>
                  <a:cubicBezTo>
                    <a:pt x="227560" y="56007"/>
                    <a:pt x="129548" y="7334"/>
                    <a:pt x="26488" y="0"/>
                  </a:cubicBezTo>
                  <a:cubicBezTo>
                    <a:pt x="16829" y="695"/>
                    <a:pt x="7600" y="4277"/>
                    <a:pt x="8" y="10287"/>
                  </a:cubicBezTo>
                  <a:cubicBezTo>
                    <a:pt x="5657" y="16697"/>
                    <a:pt x="12876" y="21526"/>
                    <a:pt x="20963" y="24289"/>
                  </a:cubicBezTo>
                  <a:cubicBezTo>
                    <a:pt x="121738" y="68389"/>
                    <a:pt x="212701" y="134684"/>
                    <a:pt x="296045" y="206216"/>
                  </a:cubicBezTo>
                  <a:cubicBezTo>
                    <a:pt x="362720" y="263366"/>
                    <a:pt x="418346" y="336804"/>
                    <a:pt x="487212" y="389287"/>
                  </a:cubicBezTo>
                  <a:cubicBezTo>
                    <a:pt x="546457" y="433673"/>
                    <a:pt x="746578" y="356616"/>
                    <a:pt x="719527" y="272605"/>
                  </a:cubicBezTo>
                  <a:close/>
                </a:path>
              </a:pathLst>
            </a:custGeom>
            <a:solidFill>
              <a:srgbClr val="AE9F8E"/>
            </a:solid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C287C17A-885E-6957-2929-EED72E596AB0}"/>
                </a:ext>
              </a:extLst>
            </p:cNvPr>
            <p:cNvSpPr/>
            <p:nvPr/>
          </p:nvSpPr>
          <p:spPr>
            <a:xfrm>
              <a:off x="2827806" y="2880410"/>
              <a:ext cx="343621" cy="246519"/>
            </a:xfrm>
            <a:custGeom>
              <a:avLst/>
              <a:gdLst>
                <a:gd name="connsiteX0" fmla="*/ 8 w 261579"/>
                <a:gd name="connsiteY0" fmla="*/ 101396 h 187660"/>
                <a:gd name="connsiteX1" fmla="*/ 50110 w 261579"/>
                <a:gd name="connsiteY1" fmla="*/ 137306 h 187660"/>
                <a:gd name="connsiteX2" fmla="*/ 40585 w 261579"/>
                <a:gd name="connsiteY2" fmla="*/ 103587 h 187660"/>
                <a:gd name="connsiteX3" fmla="*/ 69160 w 261579"/>
                <a:gd name="connsiteY3" fmla="*/ 122637 h 187660"/>
                <a:gd name="connsiteX4" fmla="*/ 77923 w 261579"/>
                <a:gd name="connsiteY4" fmla="*/ 125685 h 187660"/>
                <a:gd name="connsiteX5" fmla="*/ 84304 w 261579"/>
                <a:gd name="connsiteY5" fmla="*/ 120827 h 187660"/>
                <a:gd name="connsiteX6" fmla="*/ 128691 w 261579"/>
                <a:gd name="connsiteY6" fmla="*/ 51866 h 187660"/>
                <a:gd name="connsiteX7" fmla="*/ 128691 w 261579"/>
                <a:gd name="connsiteY7" fmla="*/ 105682 h 187660"/>
                <a:gd name="connsiteX8" fmla="*/ 162314 w 261579"/>
                <a:gd name="connsiteY8" fmla="*/ 29482 h 187660"/>
                <a:gd name="connsiteX9" fmla="*/ 191461 w 261579"/>
                <a:gd name="connsiteY9" fmla="*/ 63868 h 187660"/>
                <a:gd name="connsiteX10" fmla="*/ 203081 w 261579"/>
                <a:gd name="connsiteY10" fmla="*/ 6718 h 187660"/>
                <a:gd name="connsiteX11" fmla="*/ 205843 w 261579"/>
                <a:gd name="connsiteY11" fmla="*/ 1003 h 187660"/>
                <a:gd name="connsiteX12" fmla="*/ 212511 w 261579"/>
                <a:gd name="connsiteY12" fmla="*/ 431 h 187660"/>
                <a:gd name="connsiteX13" fmla="*/ 250135 w 261579"/>
                <a:gd name="connsiteY13" fmla="*/ 12909 h 187660"/>
                <a:gd name="connsiteX14" fmla="*/ 259088 w 261579"/>
                <a:gd name="connsiteY14" fmla="*/ 19481 h 187660"/>
                <a:gd name="connsiteX15" fmla="*/ 261374 w 261579"/>
                <a:gd name="connsiteY15" fmla="*/ 31769 h 187660"/>
                <a:gd name="connsiteX16" fmla="*/ 242324 w 261579"/>
                <a:gd name="connsiteY16" fmla="*/ 79965 h 187660"/>
                <a:gd name="connsiteX17" fmla="*/ 51824 w 261579"/>
                <a:gd name="connsiteY17" fmla="*/ 187312 h 187660"/>
                <a:gd name="connsiteX18" fmla="*/ 33441 w 261579"/>
                <a:gd name="connsiteY18" fmla="*/ 182264 h 187660"/>
                <a:gd name="connsiteX19" fmla="*/ 23916 w 261579"/>
                <a:gd name="connsiteY19" fmla="*/ 140353 h 187660"/>
                <a:gd name="connsiteX20" fmla="*/ 8 w 261579"/>
                <a:gd name="connsiteY20" fmla="*/ 101396 h 187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1579" h="187660">
                  <a:moveTo>
                    <a:pt x="8" y="101396"/>
                  </a:moveTo>
                  <a:cubicBezTo>
                    <a:pt x="19515" y="108873"/>
                    <a:pt x="36765" y="121237"/>
                    <a:pt x="50110" y="137306"/>
                  </a:cubicBezTo>
                  <a:lnTo>
                    <a:pt x="40585" y="103587"/>
                  </a:lnTo>
                  <a:lnTo>
                    <a:pt x="69160" y="122637"/>
                  </a:lnTo>
                  <a:cubicBezTo>
                    <a:pt x="71579" y="124742"/>
                    <a:pt x="74722" y="125837"/>
                    <a:pt x="77923" y="125685"/>
                  </a:cubicBezTo>
                  <a:cubicBezTo>
                    <a:pt x="80532" y="124828"/>
                    <a:pt x="82780" y="123113"/>
                    <a:pt x="84304" y="120827"/>
                  </a:cubicBezTo>
                  <a:cubicBezTo>
                    <a:pt x="101830" y="99720"/>
                    <a:pt x="116737" y="76565"/>
                    <a:pt x="128691" y="51866"/>
                  </a:cubicBezTo>
                  <a:cubicBezTo>
                    <a:pt x="129643" y="69773"/>
                    <a:pt x="129643" y="87776"/>
                    <a:pt x="128691" y="105682"/>
                  </a:cubicBezTo>
                  <a:cubicBezTo>
                    <a:pt x="146674" y="83842"/>
                    <a:pt x="158304" y="57486"/>
                    <a:pt x="162314" y="29482"/>
                  </a:cubicBezTo>
                  <a:cubicBezTo>
                    <a:pt x="178221" y="30911"/>
                    <a:pt x="186508" y="48532"/>
                    <a:pt x="191461" y="63868"/>
                  </a:cubicBezTo>
                  <a:lnTo>
                    <a:pt x="203081" y="6718"/>
                  </a:lnTo>
                  <a:cubicBezTo>
                    <a:pt x="203319" y="4556"/>
                    <a:pt x="204300" y="2536"/>
                    <a:pt x="205843" y="1003"/>
                  </a:cubicBezTo>
                  <a:cubicBezTo>
                    <a:pt x="207891" y="-93"/>
                    <a:pt x="210301" y="-302"/>
                    <a:pt x="212511" y="431"/>
                  </a:cubicBezTo>
                  <a:cubicBezTo>
                    <a:pt x="225551" y="2898"/>
                    <a:pt x="238200" y="7099"/>
                    <a:pt x="250135" y="12909"/>
                  </a:cubicBezTo>
                  <a:cubicBezTo>
                    <a:pt x="253640" y="14281"/>
                    <a:pt x="256726" y="16547"/>
                    <a:pt x="259088" y="19481"/>
                  </a:cubicBezTo>
                  <a:cubicBezTo>
                    <a:pt x="261212" y="23206"/>
                    <a:pt x="262012" y="27530"/>
                    <a:pt x="261374" y="31769"/>
                  </a:cubicBezTo>
                  <a:cubicBezTo>
                    <a:pt x="259355" y="49228"/>
                    <a:pt x="252783" y="65839"/>
                    <a:pt x="242324" y="79965"/>
                  </a:cubicBezTo>
                  <a:cubicBezTo>
                    <a:pt x="198919" y="143363"/>
                    <a:pt x="128539" y="183016"/>
                    <a:pt x="51824" y="187312"/>
                  </a:cubicBezTo>
                  <a:cubicBezTo>
                    <a:pt x="45252" y="188493"/>
                    <a:pt x="38489" y="186636"/>
                    <a:pt x="33441" y="182264"/>
                  </a:cubicBezTo>
                  <a:cubicBezTo>
                    <a:pt x="23916" y="171500"/>
                    <a:pt x="28678" y="152927"/>
                    <a:pt x="23916" y="140353"/>
                  </a:cubicBezTo>
                  <a:cubicBezTo>
                    <a:pt x="21916" y="133115"/>
                    <a:pt x="7247" y="104063"/>
                    <a:pt x="8" y="101396"/>
                  </a:cubicBezTo>
                  <a:close/>
                </a:path>
              </a:pathLst>
            </a:custGeom>
            <a:solidFill>
              <a:srgbClr val="FFFFFF"/>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390DD4E6-6C35-73C7-6434-C506A94D847A}"/>
                </a:ext>
              </a:extLst>
            </p:cNvPr>
            <p:cNvSpPr/>
            <p:nvPr/>
          </p:nvSpPr>
          <p:spPr>
            <a:xfrm>
              <a:off x="2346396" y="3258807"/>
              <a:ext cx="658341" cy="951532"/>
            </a:xfrm>
            <a:custGeom>
              <a:avLst/>
              <a:gdLst>
                <a:gd name="connsiteX0" fmla="*/ 471825 w 501159"/>
                <a:gd name="connsiteY0" fmla="*/ 51280 h 724349"/>
                <a:gd name="connsiteX1" fmla="*/ 479731 w 501159"/>
                <a:gd name="connsiteY1" fmla="*/ 196822 h 724349"/>
                <a:gd name="connsiteX2" fmla="*/ 498781 w 501159"/>
                <a:gd name="connsiteY2" fmla="*/ 304835 h 724349"/>
                <a:gd name="connsiteX3" fmla="*/ 444679 w 501159"/>
                <a:gd name="connsiteY3" fmla="*/ 504860 h 724349"/>
                <a:gd name="connsiteX4" fmla="*/ 414484 w 501159"/>
                <a:gd name="connsiteY4" fmla="*/ 655070 h 724349"/>
                <a:gd name="connsiteX5" fmla="*/ 410389 w 501159"/>
                <a:gd name="connsiteY5" fmla="*/ 680311 h 724349"/>
                <a:gd name="connsiteX6" fmla="*/ 405055 w 501159"/>
                <a:gd name="connsiteY6" fmla="*/ 700028 h 724349"/>
                <a:gd name="connsiteX7" fmla="*/ 310567 w 501159"/>
                <a:gd name="connsiteY7" fmla="*/ 712696 h 724349"/>
                <a:gd name="connsiteX8" fmla="*/ 219508 w 501159"/>
                <a:gd name="connsiteY8" fmla="*/ 679644 h 724349"/>
                <a:gd name="connsiteX9" fmla="*/ 70441 w 501159"/>
                <a:gd name="connsiteY9" fmla="*/ 604682 h 724349"/>
                <a:gd name="connsiteX10" fmla="*/ 53677 w 501159"/>
                <a:gd name="connsiteY10" fmla="*/ 188916 h 724349"/>
                <a:gd name="connsiteX11" fmla="*/ 154166 w 501159"/>
                <a:gd name="connsiteY11" fmla="*/ 65091 h 724349"/>
                <a:gd name="connsiteX12" fmla="*/ 236272 w 501159"/>
                <a:gd name="connsiteY12" fmla="*/ 797 h 724349"/>
                <a:gd name="connsiteX13" fmla="*/ 244101 w 501159"/>
                <a:gd name="connsiteY13" fmla="*/ 2817 h 724349"/>
                <a:gd name="connsiteX14" fmla="*/ 243320 w 501159"/>
                <a:gd name="connsiteY14" fmla="*/ 9656 h 724349"/>
                <a:gd name="connsiteX15" fmla="*/ 107303 w 501159"/>
                <a:gd name="connsiteY15" fmla="*/ 159865 h 724349"/>
                <a:gd name="connsiteX16" fmla="*/ 76347 w 501159"/>
                <a:gd name="connsiteY16" fmla="*/ 226540 h 724349"/>
                <a:gd name="connsiteX17" fmla="*/ 79014 w 501159"/>
                <a:gd name="connsiteY17" fmla="*/ 533435 h 724349"/>
                <a:gd name="connsiteX18" fmla="*/ 232271 w 501159"/>
                <a:gd name="connsiteY18" fmla="*/ 629162 h 724349"/>
                <a:gd name="connsiteX19" fmla="*/ 311233 w 501159"/>
                <a:gd name="connsiteY19" fmla="*/ 654689 h 724349"/>
                <a:gd name="connsiteX20" fmla="*/ 365145 w 501159"/>
                <a:gd name="connsiteY20" fmla="*/ 672024 h 724349"/>
                <a:gd name="connsiteX21" fmla="*/ 363335 w 501159"/>
                <a:gd name="connsiteY21" fmla="*/ 673072 h 724349"/>
                <a:gd name="connsiteX22" fmla="*/ 359335 w 501159"/>
                <a:gd name="connsiteY22" fmla="*/ 677739 h 724349"/>
                <a:gd name="connsiteX23" fmla="*/ 387243 w 501159"/>
                <a:gd name="connsiteY23" fmla="*/ 544389 h 724349"/>
                <a:gd name="connsiteX24" fmla="*/ 415818 w 501159"/>
                <a:gd name="connsiteY24" fmla="*/ 443138 h 724349"/>
                <a:gd name="connsiteX25" fmla="*/ 465062 w 501159"/>
                <a:gd name="connsiteY25" fmla="*/ 298739 h 724349"/>
                <a:gd name="connsiteX26" fmla="*/ 455537 w 501159"/>
                <a:gd name="connsiteY26" fmla="*/ 205585 h 724349"/>
                <a:gd name="connsiteX27" fmla="*/ 463157 w 501159"/>
                <a:gd name="connsiteY27" fmla="*/ 47851 h 724349"/>
                <a:gd name="connsiteX28" fmla="*/ 469539 w 501159"/>
                <a:gd name="connsiteY28" fmla="*/ 44708 h 724349"/>
                <a:gd name="connsiteX29" fmla="*/ 472682 w 501159"/>
                <a:gd name="connsiteY29" fmla="*/ 51089 h 724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501159" h="724349">
                  <a:moveTo>
                    <a:pt x="471825" y="51280"/>
                  </a:moveTo>
                  <a:cubicBezTo>
                    <a:pt x="457413" y="99229"/>
                    <a:pt x="460214" y="150711"/>
                    <a:pt x="479731" y="196822"/>
                  </a:cubicBezTo>
                  <a:cubicBezTo>
                    <a:pt x="494971" y="228540"/>
                    <a:pt x="506305" y="268355"/>
                    <a:pt x="498781" y="304835"/>
                  </a:cubicBezTo>
                  <a:cubicBezTo>
                    <a:pt x="488493" y="374273"/>
                    <a:pt x="458109" y="438185"/>
                    <a:pt x="444679" y="504860"/>
                  </a:cubicBezTo>
                  <a:cubicBezTo>
                    <a:pt x="432801" y="554581"/>
                    <a:pt x="422742" y="604654"/>
                    <a:pt x="414484" y="655070"/>
                  </a:cubicBezTo>
                  <a:lnTo>
                    <a:pt x="410389" y="680311"/>
                  </a:lnTo>
                  <a:cubicBezTo>
                    <a:pt x="409626" y="687121"/>
                    <a:pt x="407826" y="693770"/>
                    <a:pt x="405055" y="700028"/>
                  </a:cubicBezTo>
                  <a:cubicBezTo>
                    <a:pt x="387624" y="732508"/>
                    <a:pt x="337618" y="727841"/>
                    <a:pt x="310567" y="712696"/>
                  </a:cubicBezTo>
                  <a:cubicBezTo>
                    <a:pt x="282315" y="696580"/>
                    <a:pt x="251521" y="685397"/>
                    <a:pt x="219508" y="679644"/>
                  </a:cubicBezTo>
                  <a:cubicBezTo>
                    <a:pt x="165596" y="665357"/>
                    <a:pt x="111304" y="644592"/>
                    <a:pt x="70441" y="604682"/>
                  </a:cubicBezTo>
                  <a:cubicBezTo>
                    <a:pt x="-36048" y="492097"/>
                    <a:pt x="-4997" y="316932"/>
                    <a:pt x="53677" y="188916"/>
                  </a:cubicBezTo>
                  <a:cubicBezTo>
                    <a:pt x="77490" y="140624"/>
                    <a:pt x="114923" y="100048"/>
                    <a:pt x="154166" y="65091"/>
                  </a:cubicBezTo>
                  <a:cubicBezTo>
                    <a:pt x="180331" y="42164"/>
                    <a:pt x="207744" y="20705"/>
                    <a:pt x="236272" y="797"/>
                  </a:cubicBezTo>
                  <a:cubicBezTo>
                    <a:pt x="238986" y="-812"/>
                    <a:pt x="242491" y="92"/>
                    <a:pt x="244101" y="2817"/>
                  </a:cubicBezTo>
                  <a:cubicBezTo>
                    <a:pt x="245396" y="5007"/>
                    <a:pt x="245082" y="7808"/>
                    <a:pt x="243320" y="9656"/>
                  </a:cubicBezTo>
                  <a:cubicBezTo>
                    <a:pt x="192647" y="55757"/>
                    <a:pt x="142736" y="103763"/>
                    <a:pt x="107303" y="159865"/>
                  </a:cubicBezTo>
                  <a:cubicBezTo>
                    <a:pt x="94254" y="180715"/>
                    <a:pt x="83862" y="203118"/>
                    <a:pt x="76347" y="226540"/>
                  </a:cubicBezTo>
                  <a:cubicBezTo>
                    <a:pt x="44914" y="324362"/>
                    <a:pt x="25959" y="440757"/>
                    <a:pt x="79014" y="533435"/>
                  </a:cubicBezTo>
                  <a:cubicBezTo>
                    <a:pt x="110160" y="589061"/>
                    <a:pt x="172930" y="614112"/>
                    <a:pt x="232271" y="629162"/>
                  </a:cubicBezTo>
                  <a:cubicBezTo>
                    <a:pt x="259465" y="634667"/>
                    <a:pt x="285954" y="643230"/>
                    <a:pt x="311233" y="654689"/>
                  </a:cubicBezTo>
                  <a:cubicBezTo>
                    <a:pt x="329807" y="664214"/>
                    <a:pt x="346190" y="678120"/>
                    <a:pt x="365145" y="672024"/>
                  </a:cubicBezTo>
                  <a:cubicBezTo>
                    <a:pt x="365907" y="672024"/>
                    <a:pt x="365145" y="672024"/>
                    <a:pt x="363335" y="673072"/>
                  </a:cubicBezTo>
                  <a:cubicBezTo>
                    <a:pt x="361659" y="674300"/>
                    <a:pt x="360287" y="675891"/>
                    <a:pt x="359335" y="677739"/>
                  </a:cubicBezTo>
                  <a:cubicBezTo>
                    <a:pt x="365811" y="637544"/>
                    <a:pt x="376860" y="587347"/>
                    <a:pt x="387243" y="544389"/>
                  </a:cubicBezTo>
                  <a:cubicBezTo>
                    <a:pt x="395530" y="510861"/>
                    <a:pt x="404673" y="475809"/>
                    <a:pt x="415818" y="443138"/>
                  </a:cubicBezTo>
                  <a:cubicBezTo>
                    <a:pt x="432772" y="393608"/>
                    <a:pt x="453918" y="348650"/>
                    <a:pt x="465062" y="298739"/>
                  </a:cubicBezTo>
                  <a:cubicBezTo>
                    <a:pt x="473635" y="266259"/>
                    <a:pt x="466681" y="237589"/>
                    <a:pt x="455537" y="205585"/>
                  </a:cubicBezTo>
                  <a:cubicBezTo>
                    <a:pt x="438459" y="153874"/>
                    <a:pt x="441173" y="97676"/>
                    <a:pt x="463157" y="47851"/>
                  </a:cubicBezTo>
                  <a:cubicBezTo>
                    <a:pt x="464052" y="45222"/>
                    <a:pt x="466910" y="43812"/>
                    <a:pt x="469539" y="44708"/>
                  </a:cubicBezTo>
                  <a:cubicBezTo>
                    <a:pt x="472168" y="45603"/>
                    <a:pt x="473577" y="48460"/>
                    <a:pt x="472682" y="51089"/>
                  </a:cubicBezTo>
                  <a:close/>
                </a:path>
              </a:pathLst>
            </a:custGeom>
            <a:solidFill>
              <a:srgbClr val="EFD1B4"/>
            </a:solidFill>
            <a:ln w="952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FDA5C0B0-5C53-688E-8491-84B9130713CB}"/>
              </a:ext>
            </a:extLst>
          </p:cNvPr>
          <p:cNvSpPr txBox="1"/>
          <p:nvPr/>
        </p:nvSpPr>
        <p:spPr>
          <a:xfrm>
            <a:off x="1" y="176340"/>
            <a:ext cx="7460973"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8" name="Star: 8 Points 27">
            <a:extLst>
              <a:ext uri="{FF2B5EF4-FFF2-40B4-BE49-F238E27FC236}">
                <a16:creationId xmlns:a16="http://schemas.microsoft.com/office/drawing/2014/main" id="{08FD6997-91C8-8AD6-A6E7-492CD404960F}"/>
              </a:ext>
            </a:extLst>
          </p:cNvPr>
          <p:cNvSpPr/>
          <p:nvPr/>
        </p:nvSpPr>
        <p:spPr>
          <a:xfrm>
            <a:off x="4810366" y="877652"/>
            <a:ext cx="1198099" cy="1198099"/>
          </a:xfrm>
          <a:prstGeom prst="star8">
            <a:avLst/>
          </a:prstGeom>
          <a:noFill/>
          <a:ln w="57150">
            <a:solidFill>
              <a:srgbClr val="374155"/>
            </a:solidFill>
          </a:ln>
          <a:effectLst>
            <a:innerShdw blurRad="127000" dist="50800" dir="10800000">
              <a:schemeClr val="accent5">
                <a:lumMod val="75000"/>
                <a:alpha val="5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0" name="Star: 8 Points 29">
            <a:extLst>
              <a:ext uri="{FF2B5EF4-FFF2-40B4-BE49-F238E27FC236}">
                <a16:creationId xmlns:a16="http://schemas.microsoft.com/office/drawing/2014/main" id="{51FA6860-22FC-E597-6488-9626330721B3}"/>
              </a:ext>
            </a:extLst>
          </p:cNvPr>
          <p:cNvSpPr/>
          <p:nvPr/>
        </p:nvSpPr>
        <p:spPr>
          <a:xfrm>
            <a:off x="3396735" y="2849173"/>
            <a:ext cx="1198099" cy="1198099"/>
          </a:xfrm>
          <a:prstGeom prst="star8">
            <a:avLst/>
          </a:prstGeom>
          <a:noFill/>
          <a:ln w="57150">
            <a:solidFill>
              <a:srgbClr val="374155"/>
            </a:solidFill>
          </a:ln>
          <a:effectLst>
            <a:innerShdw blurRad="127000" dist="50800" dir="10800000">
              <a:schemeClr val="accent5">
                <a:lumMod val="75000"/>
                <a:alpha val="50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2" name="TextBox 31">
            <a:extLst>
              <a:ext uri="{FF2B5EF4-FFF2-40B4-BE49-F238E27FC236}">
                <a16:creationId xmlns:a16="http://schemas.microsoft.com/office/drawing/2014/main" id="{CBC6380E-B93F-601B-9434-6FE0A237F67C}"/>
              </a:ext>
            </a:extLst>
          </p:cNvPr>
          <p:cNvSpPr txBox="1"/>
          <p:nvPr/>
        </p:nvSpPr>
        <p:spPr>
          <a:xfrm>
            <a:off x="5057071" y="1217629"/>
            <a:ext cx="667963" cy="523220"/>
          </a:xfrm>
          <a:prstGeom prst="rect">
            <a:avLst/>
          </a:prstGeom>
          <a:noFill/>
        </p:spPr>
        <p:txBody>
          <a:bodyPr wrap="square" rtlCol="0">
            <a:spAutoFit/>
          </a:bodyPr>
          <a:lstStyle/>
          <a:p>
            <a:pPr algn="ctr" rtl="1"/>
            <a:r>
              <a:rPr lang="fa-IR" sz="2800" b="1" dirty="0">
                <a:solidFill>
                  <a:srgbClr val="374155"/>
                </a:solidFill>
                <a:latin typeface="Shabnam" panose="020B0603030804020204" pitchFamily="34" charset="-78"/>
                <a:cs typeface="B Titr" panose="00000700000000000000" pitchFamily="2" charset="-78"/>
              </a:rPr>
              <a:t>1</a:t>
            </a:r>
            <a:endParaRPr lang="en-US" sz="2800" b="1" dirty="0">
              <a:solidFill>
                <a:srgbClr val="374155"/>
              </a:solidFill>
              <a:latin typeface="Shabnam" panose="020B0603030804020204" pitchFamily="34" charset="-78"/>
              <a:cs typeface="B Titr" panose="00000700000000000000" pitchFamily="2" charset="-78"/>
            </a:endParaRPr>
          </a:p>
        </p:txBody>
      </p:sp>
      <p:sp>
        <p:nvSpPr>
          <p:cNvPr id="34" name="TextBox 33">
            <a:extLst>
              <a:ext uri="{FF2B5EF4-FFF2-40B4-BE49-F238E27FC236}">
                <a16:creationId xmlns:a16="http://schemas.microsoft.com/office/drawing/2014/main" id="{B020EAC3-A0AD-2FE2-CF63-F39FC7AAA522}"/>
              </a:ext>
            </a:extLst>
          </p:cNvPr>
          <p:cNvSpPr txBox="1"/>
          <p:nvPr/>
        </p:nvSpPr>
        <p:spPr>
          <a:xfrm>
            <a:off x="3660013" y="3217447"/>
            <a:ext cx="667963" cy="523220"/>
          </a:xfrm>
          <a:prstGeom prst="rect">
            <a:avLst/>
          </a:prstGeom>
          <a:noFill/>
        </p:spPr>
        <p:txBody>
          <a:bodyPr wrap="square" rtlCol="0">
            <a:spAutoFit/>
          </a:bodyPr>
          <a:lstStyle/>
          <a:p>
            <a:pPr algn="ctr" rtl="1"/>
            <a:r>
              <a:rPr lang="fa-IR" sz="2800" b="1" dirty="0">
                <a:solidFill>
                  <a:srgbClr val="374155"/>
                </a:solidFill>
                <a:latin typeface="Shabnam" panose="020B0603030804020204" pitchFamily="34" charset="-78"/>
                <a:cs typeface="B Titr" panose="00000700000000000000" pitchFamily="2" charset="-78"/>
              </a:rPr>
              <a:t>2</a:t>
            </a:r>
            <a:endParaRPr lang="en-US" sz="2800" b="1" dirty="0">
              <a:solidFill>
                <a:srgbClr val="374155"/>
              </a:solidFill>
              <a:latin typeface="Shabnam" panose="020B0603030804020204" pitchFamily="34" charset="-78"/>
              <a:cs typeface="B Titr" panose="00000700000000000000" pitchFamily="2" charset="-78"/>
            </a:endParaRPr>
          </a:p>
        </p:txBody>
      </p:sp>
      <p:sp>
        <p:nvSpPr>
          <p:cNvPr id="36" name="TextBox 35">
            <a:extLst>
              <a:ext uri="{FF2B5EF4-FFF2-40B4-BE49-F238E27FC236}">
                <a16:creationId xmlns:a16="http://schemas.microsoft.com/office/drawing/2014/main" id="{A5AB7A88-B1FD-38EB-01A3-27C0C0FBC00A}"/>
              </a:ext>
            </a:extLst>
          </p:cNvPr>
          <p:cNvSpPr txBox="1"/>
          <p:nvPr/>
        </p:nvSpPr>
        <p:spPr>
          <a:xfrm>
            <a:off x="2368699" y="895807"/>
            <a:ext cx="2289669" cy="1158009"/>
          </a:xfrm>
          <a:prstGeom prst="rect">
            <a:avLst/>
          </a:prstGeom>
          <a:noFill/>
        </p:spPr>
        <p:txBody>
          <a:bodyPr wrap="square">
            <a:spAutoFit/>
          </a:bodyPr>
          <a:lstStyle/>
          <a:p>
            <a:pPr algn="justLow"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74155"/>
              </a:solidFill>
              <a:latin typeface="Shabnam" panose="020B0603030804020204" pitchFamily="34" charset="-78"/>
              <a:cs typeface="Shabnam" panose="020B0603030804020204" pitchFamily="34" charset="-78"/>
            </a:endParaRPr>
          </a:p>
        </p:txBody>
      </p:sp>
      <p:sp>
        <p:nvSpPr>
          <p:cNvPr id="38" name="TextBox 37">
            <a:extLst>
              <a:ext uri="{FF2B5EF4-FFF2-40B4-BE49-F238E27FC236}">
                <a16:creationId xmlns:a16="http://schemas.microsoft.com/office/drawing/2014/main" id="{1733DB50-000F-7003-C8D4-4218838E67BE}"/>
              </a:ext>
            </a:extLst>
          </p:cNvPr>
          <p:cNvSpPr txBox="1"/>
          <p:nvPr/>
        </p:nvSpPr>
        <p:spPr>
          <a:xfrm>
            <a:off x="1106138" y="2872054"/>
            <a:ext cx="2177036" cy="1158009"/>
          </a:xfrm>
          <a:prstGeom prst="rect">
            <a:avLst/>
          </a:prstGeom>
          <a:noFill/>
        </p:spPr>
        <p:txBody>
          <a:bodyPr wrap="square">
            <a:spAutoFit/>
          </a:bodyPr>
          <a:lstStyle/>
          <a:p>
            <a:pPr algn="justLow"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a:t>
            </a:r>
            <a:endParaRPr lang="en-US" sz="1100"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97823060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down)">
                                      <p:cBhvr>
                                        <p:cTn id="7" dur="750"/>
                                        <p:tgtEl>
                                          <p:spTgt spid="68"/>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wipe(down)">
                                      <p:cBhvr>
                                        <p:cTn id="11" dur="750"/>
                                        <p:tgtEl>
                                          <p:spTgt spid="104"/>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105"/>
                                        </p:tgtEl>
                                        <p:attrNameLst>
                                          <p:attrName>style.visibility</p:attrName>
                                        </p:attrNameLst>
                                      </p:cBhvr>
                                      <p:to>
                                        <p:strVal val="visible"/>
                                      </p:to>
                                    </p:set>
                                    <p:animEffect transition="in" filter="wipe(right)">
                                      <p:cBhvr>
                                        <p:cTn id="15" dur="750"/>
                                        <p:tgtEl>
                                          <p:spTgt spid="105"/>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101"/>
                                        </p:tgtEl>
                                        <p:attrNameLst>
                                          <p:attrName>style.visibility</p:attrName>
                                        </p:attrNameLst>
                                      </p:cBhvr>
                                      <p:to>
                                        <p:strVal val="visible"/>
                                      </p:to>
                                    </p:set>
                                    <p:animEffect transition="in" filter="wipe(down)">
                                      <p:cBhvr>
                                        <p:cTn id="19" dur="750"/>
                                        <p:tgtEl>
                                          <p:spTgt spid="101"/>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750"/>
                                        <p:tgtEl>
                                          <p:spTgt spid="2"/>
                                        </p:tgtEl>
                                      </p:cBhvr>
                                    </p:animEffect>
                                  </p:childTnLst>
                                </p:cTn>
                              </p:par>
                            </p:childTnLst>
                          </p:cTn>
                        </p:par>
                        <p:par>
                          <p:cTn id="24" fill="hold">
                            <p:stCondLst>
                              <p:cond delay="3750"/>
                            </p:stCondLst>
                            <p:childTnLst>
                              <p:par>
                                <p:cTn id="25" presetID="53" presetClass="entr" presetSubtype="16"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750" fill="hold"/>
                                        <p:tgtEl>
                                          <p:spTgt spid="28"/>
                                        </p:tgtEl>
                                        <p:attrNameLst>
                                          <p:attrName>ppt_w</p:attrName>
                                        </p:attrNameLst>
                                      </p:cBhvr>
                                      <p:tavLst>
                                        <p:tav tm="0">
                                          <p:val>
                                            <p:fltVal val="0"/>
                                          </p:val>
                                        </p:tav>
                                        <p:tav tm="100000">
                                          <p:val>
                                            <p:strVal val="#ppt_w"/>
                                          </p:val>
                                        </p:tav>
                                      </p:tavLst>
                                    </p:anim>
                                    <p:anim calcmode="lin" valueType="num">
                                      <p:cBhvr>
                                        <p:cTn id="28" dur="750" fill="hold"/>
                                        <p:tgtEl>
                                          <p:spTgt spid="28"/>
                                        </p:tgtEl>
                                        <p:attrNameLst>
                                          <p:attrName>ppt_h</p:attrName>
                                        </p:attrNameLst>
                                      </p:cBhvr>
                                      <p:tavLst>
                                        <p:tav tm="0">
                                          <p:val>
                                            <p:fltVal val="0"/>
                                          </p:val>
                                        </p:tav>
                                        <p:tav tm="100000">
                                          <p:val>
                                            <p:strVal val="#ppt_h"/>
                                          </p:val>
                                        </p:tav>
                                      </p:tavLst>
                                    </p:anim>
                                    <p:animEffect transition="in" filter="fade">
                                      <p:cBhvr>
                                        <p:cTn id="29" dur="750"/>
                                        <p:tgtEl>
                                          <p:spTgt spid="28"/>
                                        </p:tgtEl>
                                      </p:cBhvr>
                                    </p:animEffect>
                                  </p:childTnLst>
                                </p:cTn>
                              </p:par>
                            </p:childTnLst>
                          </p:cTn>
                        </p:par>
                        <p:par>
                          <p:cTn id="30" fill="hold">
                            <p:stCondLst>
                              <p:cond delay="4500"/>
                            </p:stCondLst>
                            <p:childTnLst>
                              <p:par>
                                <p:cTn id="31" presetID="53" presetClass="entr" presetSubtype="16"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750" fill="hold"/>
                                        <p:tgtEl>
                                          <p:spTgt spid="32"/>
                                        </p:tgtEl>
                                        <p:attrNameLst>
                                          <p:attrName>ppt_w</p:attrName>
                                        </p:attrNameLst>
                                      </p:cBhvr>
                                      <p:tavLst>
                                        <p:tav tm="0">
                                          <p:val>
                                            <p:fltVal val="0"/>
                                          </p:val>
                                        </p:tav>
                                        <p:tav tm="100000">
                                          <p:val>
                                            <p:strVal val="#ppt_w"/>
                                          </p:val>
                                        </p:tav>
                                      </p:tavLst>
                                    </p:anim>
                                    <p:anim calcmode="lin" valueType="num">
                                      <p:cBhvr>
                                        <p:cTn id="34" dur="750" fill="hold"/>
                                        <p:tgtEl>
                                          <p:spTgt spid="32"/>
                                        </p:tgtEl>
                                        <p:attrNameLst>
                                          <p:attrName>ppt_h</p:attrName>
                                        </p:attrNameLst>
                                      </p:cBhvr>
                                      <p:tavLst>
                                        <p:tav tm="0">
                                          <p:val>
                                            <p:fltVal val="0"/>
                                          </p:val>
                                        </p:tav>
                                        <p:tav tm="100000">
                                          <p:val>
                                            <p:strVal val="#ppt_h"/>
                                          </p:val>
                                        </p:tav>
                                      </p:tavLst>
                                    </p:anim>
                                    <p:animEffect transition="in" filter="fade">
                                      <p:cBhvr>
                                        <p:cTn id="35" dur="750"/>
                                        <p:tgtEl>
                                          <p:spTgt spid="32"/>
                                        </p:tgtEl>
                                      </p:cBhvr>
                                    </p:animEffect>
                                  </p:childTnLst>
                                </p:cTn>
                              </p:par>
                            </p:childTnLst>
                          </p:cTn>
                        </p:par>
                        <p:par>
                          <p:cTn id="36" fill="hold">
                            <p:stCondLst>
                              <p:cond delay="5250"/>
                            </p:stCondLst>
                            <p:childTnLst>
                              <p:par>
                                <p:cTn id="37" presetID="53" presetClass="entr" presetSubtype="16"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750" fill="hold"/>
                                        <p:tgtEl>
                                          <p:spTgt spid="36"/>
                                        </p:tgtEl>
                                        <p:attrNameLst>
                                          <p:attrName>ppt_w</p:attrName>
                                        </p:attrNameLst>
                                      </p:cBhvr>
                                      <p:tavLst>
                                        <p:tav tm="0">
                                          <p:val>
                                            <p:fltVal val="0"/>
                                          </p:val>
                                        </p:tav>
                                        <p:tav tm="100000">
                                          <p:val>
                                            <p:strVal val="#ppt_w"/>
                                          </p:val>
                                        </p:tav>
                                      </p:tavLst>
                                    </p:anim>
                                    <p:anim calcmode="lin" valueType="num">
                                      <p:cBhvr>
                                        <p:cTn id="40" dur="750" fill="hold"/>
                                        <p:tgtEl>
                                          <p:spTgt spid="36"/>
                                        </p:tgtEl>
                                        <p:attrNameLst>
                                          <p:attrName>ppt_h</p:attrName>
                                        </p:attrNameLst>
                                      </p:cBhvr>
                                      <p:tavLst>
                                        <p:tav tm="0">
                                          <p:val>
                                            <p:fltVal val="0"/>
                                          </p:val>
                                        </p:tav>
                                        <p:tav tm="100000">
                                          <p:val>
                                            <p:strVal val="#ppt_h"/>
                                          </p:val>
                                        </p:tav>
                                      </p:tavLst>
                                    </p:anim>
                                    <p:animEffect transition="in" filter="fade">
                                      <p:cBhvr>
                                        <p:cTn id="41" dur="750"/>
                                        <p:tgtEl>
                                          <p:spTgt spid="36"/>
                                        </p:tgtEl>
                                      </p:cBhvr>
                                    </p:animEffect>
                                  </p:childTnLst>
                                </p:cTn>
                              </p:par>
                            </p:childTnLst>
                          </p:cTn>
                        </p:par>
                        <p:par>
                          <p:cTn id="42" fill="hold">
                            <p:stCondLst>
                              <p:cond delay="6000"/>
                            </p:stCondLst>
                            <p:childTnLst>
                              <p:par>
                                <p:cTn id="43" presetID="53" presetClass="entr" presetSubtype="16"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750" fill="hold"/>
                                        <p:tgtEl>
                                          <p:spTgt spid="30"/>
                                        </p:tgtEl>
                                        <p:attrNameLst>
                                          <p:attrName>ppt_w</p:attrName>
                                        </p:attrNameLst>
                                      </p:cBhvr>
                                      <p:tavLst>
                                        <p:tav tm="0">
                                          <p:val>
                                            <p:fltVal val="0"/>
                                          </p:val>
                                        </p:tav>
                                        <p:tav tm="100000">
                                          <p:val>
                                            <p:strVal val="#ppt_w"/>
                                          </p:val>
                                        </p:tav>
                                      </p:tavLst>
                                    </p:anim>
                                    <p:anim calcmode="lin" valueType="num">
                                      <p:cBhvr>
                                        <p:cTn id="46" dur="750" fill="hold"/>
                                        <p:tgtEl>
                                          <p:spTgt spid="30"/>
                                        </p:tgtEl>
                                        <p:attrNameLst>
                                          <p:attrName>ppt_h</p:attrName>
                                        </p:attrNameLst>
                                      </p:cBhvr>
                                      <p:tavLst>
                                        <p:tav tm="0">
                                          <p:val>
                                            <p:fltVal val="0"/>
                                          </p:val>
                                        </p:tav>
                                        <p:tav tm="100000">
                                          <p:val>
                                            <p:strVal val="#ppt_h"/>
                                          </p:val>
                                        </p:tav>
                                      </p:tavLst>
                                    </p:anim>
                                    <p:animEffect transition="in" filter="fade">
                                      <p:cBhvr>
                                        <p:cTn id="47" dur="750"/>
                                        <p:tgtEl>
                                          <p:spTgt spid="30"/>
                                        </p:tgtEl>
                                      </p:cBhvr>
                                    </p:animEffect>
                                  </p:childTnLst>
                                </p:cTn>
                              </p:par>
                            </p:childTnLst>
                          </p:cTn>
                        </p:par>
                        <p:par>
                          <p:cTn id="48" fill="hold">
                            <p:stCondLst>
                              <p:cond delay="6750"/>
                            </p:stCondLst>
                            <p:childTnLst>
                              <p:par>
                                <p:cTn id="49" presetID="53" presetClass="entr" presetSubtype="16"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p:cTn id="51" dur="750" fill="hold"/>
                                        <p:tgtEl>
                                          <p:spTgt spid="34"/>
                                        </p:tgtEl>
                                        <p:attrNameLst>
                                          <p:attrName>ppt_w</p:attrName>
                                        </p:attrNameLst>
                                      </p:cBhvr>
                                      <p:tavLst>
                                        <p:tav tm="0">
                                          <p:val>
                                            <p:fltVal val="0"/>
                                          </p:val>
                                        </p:tav>
                                        <p:tav tm="100000">
                                          <p:val>
                                            <p:strVal val="#ppt_w"/>
                                          </p:val>
                                        </p:tav>
                                      </p:tavLst>
                                    </p:anim>
                                    <p:anim calcmode="lin" valueType="num">
                                      <p:cBhvr>
                                        <p:cTn id="52" dur="750" fill="hold"/>
                                        <p:tgtEl>
                                          <p:spTgt spid="34"/>
                                        </p:tgtEl>
                                        <p:attrNameLst>
                                          <p:attrName>ppt_h</p:attrName>
                                        </p:attrNameLst>
                                      </p:cBhvr>
                                      <p:tavLst>
                                        <p:tav tm="0">
                                          <p:val>
                                            <p:fltVal val="0"/>
                                          </p:val>
                                        </p:tav>
                                        <p:tav tm="100000">
                                          <p:val>
                                            <p:strVal val="#ppt_h"/>
                                          </p:val>
                                        </p:tav>
                                      </p:tavLst>
                                    </p:anim>
                                    <p:animEffect transition="in" filter="fade">
                                      <p:cBhvr>
                                        <p:cTn id="53" dur="750"/>
                                        <p:tgtEl>
                                          <p:spTgt spid="34"/>
                                        </p:tgtEl>
                                      </p:cBhvr>
                                    </p:animEffect>
                                  </p:childTnLst>
                                </p:cTn>
                              </p:par>
                            </p:childTnLst>
                          </p:cTn>
                        </p:par>
                        <p:par>
                          <p:cTn id="54" fill="hold">
                            <p:stCondLst>
                              <p:cond delay="7500"/>
                            </p:stCondLst>
                            <p:childTnLst>
                              <p:par>
                                <p:cTn id="55" presetID="53" presetClass="entr" presetSubtype="16"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p:cTn id="57" dur="750" fill="hold"/>
                                        <p:tgtEl>
                                          <p:spTgt spid="38"/>
                                        </p:tgtEl>
                                        <p:attrNameLst>
                                          <p:attrName>ppt_w</p:attrName>
                                        </p:attrNameLst>
                                      </p:cBhvr>
                                      <p:tavLst>
                                        <p:tav tm="0">
                                          <p:val>
                                            <p:fltVal val="0"/>
                                          </p:val>
                                        </p:tav>
                                        <p:tav tm="100000">
                                          <p:val>
                                            <p:strVal val="#ppt_w"/>
                                          </p:val>
                                        </p:tav>
                                      </p:tavLst>
                                    </p:anim>
                                    <p:anim calcmode="lin" valueType="num">
                                      <p:cBhvr>
                                        <p:cTn id="58" dur="750" fill="hold"/>
                                        <p:tgtEl>
                                          <p:spTgt spid="38"/>
                                        </p:tgtEl>
                                        <p:attrNameLst>
                                          <p:attrName>ppt_h</p:attrName>
                                        </p:attrNameLst>
                                      </p:cBhvr>
                                      <p:tavLst>
                                        <p:tav tm="0">
                                          <p:val>
                                            <p:fltVal val="0"/>
                                          </p:val>
                                        </p:tav>
                                        <p:tav tm="100000">
                                          <p:val>
                                            <p:strVal val="#ppt_h"/>
                                          </p:val>
                                        </p:tav>
                                      </p:tavLst>
                                    </p:anim>
                                    <p:animEffect transition="in" filter="fade">
                                      <p:cBhvr>
                                        <p:cTn id="59"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01" grpId="0" animBg="1"/>
      <p:bldP spid="104" grpId="0" animBg="1"/>
      <p:bldP spid="2" grpId="0"/>
      <p:bldP spid="28" grpId="0" animBg="1"/>
      <p:bldP spid="30" grpId="0" animBg="1"/>
      <p:bldP spid="32" grpId="0"/>
      <p:bldP spid="34" grpId="0"/>
      <p:bldP spid="36"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FC11BCFA-32D7-49BB-77B2-FD24775E2F16}"/>
              </a:ext>
            </a:extLst>
          </p:cNvPr>
          <p:cNvSpPr/>
          <p:nvPr/>
        </p:nvSpPr>
        <p:spPr>
          <a:xfrm rot="16200000">
            <a:off x="3127318" y="-617101"/>
            <a:ext cx="5937363" cy="809220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solidFill>
              <a:schemeClr val="bg1"/>
            </a:solid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4DF0F1D6-63C3-D7B8-B7D3-5BF295344EC7}"/>
              </a:ext>
            </a:extLst>
          </p:cNvPr>
          <p:cNvGrpSpPr/>
          <p:nvPr/>
        </p:nvGrpSpPr>
        <p:grpSpPr>
          <a:xfrm>
            <a:off x="418889" y="7508"/>
            <a:ext cx="822082" cy="3192892"/>
            <a:chOff x="316314" y="618483"/>
            <a:chExt cx="767386" cy="2980459"/>
          </a:xfrm>
        </p:grpSpPr>
        <p:sp>
          <p:nvSpPr>
            <p:cNvPr id="6" name="Freeform: Shape 5">
              <a:extLst>
                <a:ext uri="{FF2B5EF4-FFF2-40B4-BE49-F238E27FC236}">
                  <a16:creationId xmlns:a16="http://schemas.microsoft.com/office/drawing/2014/main" id="{EE0DB872-A64D-7104-E3DF-B676FEDECAC7}"/>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2858A9D-3894-12E7-2A62-859B7E804C93}"/>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E615B08-7BB5-68D9-D52F-22EC9CE4AE5D}"/>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2164E19-314F-4F20-A5E4-2A4DA5A0FB94}"/>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79D243C-B716-78E9-5F55-50B81DEDB058}"/>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43088DC-D416-B78B-43DF-CAE9FF5911B3}"/>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12B128C-E649-6FCF-11CF-0E25EA716149}"/>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1DFD36-51B5-A9FE-5284-F4B15EB81E1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20F1666-A356-0BD6-2503-AAB4FB26CDF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B1872B7-2476-3BC2-D706-77042AE34692}"/>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FC82307-1526-EE60-8CFA-8E3BA6A08FD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05E3AC3-C53E-65BE-0A49-43B10446E1C2}"/>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8FBFF56-07C4-D7F1-2821-7F71F069AA4C}"/>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CF64851-25D3-9BC6-9A51-6822A21EB794}"/>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8F6C82-E62C-CC60-0827-10C41AC43BE9}"/>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0214767-D20D-7F6E-DAA7-22590BF6F642}"/>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5E75F30-492F-049F-E849-0B88D5245398}"/>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3" name="Group 22">
            <a:extLst>
              <a:ext uri="{FF2B5EF4-FFF2-40B4-BE49-F238E27FC236}">
                <a16:creationId xmlns:a16="http://schemas.microsoft.com/office/drawing/2014/main" id="{F802B936-9E4F-8A4E-5347-D352CC8B4DEC}"/>
              </a:ext>
            </a:extLst>
          </p:cNvPr>
          <p:cNvGrpSpPr/>
          <p:nvPr/>
        </p:nvGrpSpPr>
        <p:grpSpPr>
          <a:xfrm>
            <a:off x="1924462" y="0"/>
            <a:ext cx="982316" cy="1796633"/>
            <a:chOff x="1544679" y="618482"/>
            <a:chExt cx="803152" cy="1468947"/>
          </a:xfrm>
        </p:grpSpPr>
        <p:sp>
          <p:nvSpPr>
            <p:cNvPr id="24" name="Freeform: Shape 23">
              <a:extLst>
                <a:ext uri="{FF2B5EF4-FFF2-40B4-BE49-F238E27FC236}">
                  <a16:creationId xmlns:a16="http://schemas.microsoft.com/office/drawing/2014/main" id="{4AD38A23-5E30-01A9-AFE4-7E7F40E9232F}"/>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3D198B8-9FB7-3EA9-41D0-4A311CB40A9C}"/>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05E83FB-4013-84F5-02B5-68A191CD593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D751700-6ABF-1478-655C-602C94B66ECE}"/>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A0B5425-5B15-CB90-EE91-AF34ACF43132}"/>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9362446-F8D9-A727-6DBD-17383C01CBE7}"/>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EABE8361-E6DD-4C82-8169-1A730508D99A}"/>
              </a:ext>
            </a:extLst>
          </p:cNvPr>
          <p:cNvGrpSpPr/>
          <p:nvPr/>
        </p:nvGrpSpPr>
        <p:grpSpPr>
          <a:xfrm>
            <a:off x="10996859" y="5513695"/>
            <a:ext cx="1337658" cy="1471082"/>
            <a:chOff x="4198803" y="47278"/>
            <a:chExt cx="4354360" cy="4788682"/>
          </a:xfrm>
        </p:grpSpPr>
        <p:grpSp>
          <p:nvGrpSpPr>
            <p:cNvPr id="53" name="Group 52">
              <a:extLst>
                <a:ext uri="{FF2B5EF4-FFF2-40B4-BE49-F238E27FC236}">
                  <a16:creationId xmlns:a16="http://schemas.microsoft.com/office/drawing/2014/main" id="{09A1109C-3CD4-58EF-1F13-7CB3D89A969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72" name="Freeform: Shape 71">
                <a:extLst>
                  <a:ext uri="{FF2B5EF4-FFF2-40B4-BE49-F238E27FC236}">
                    <a16:creationId xmlns:a16="http://schemas.microsoft.com/office/drawing/2014/main" id="{CB87DAF3-1B47-29F9-937A-7050CDA190B6}"/>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A6493A3A-64AD-6736-C771-401D15FCCBA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4" name="Group 53">
              <a:extLst>
                <a:ext uri="{FF2B5EF4-FFF2-40B4-BE49-F238E27FC236}">
                  <a16:creationId xmlns:a16="http://schemas.microsoft.com/office/drawing/2014/main" id="{9C854FDD-716D-5CC6-6651-A99A86BD356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70" name="Freeform: Shape 69">
                <a:extLst>
                  <a:ext uri="{FF2B5EF4-FFF2-40B4-BE49-F238E27FC236}">
                    <a16:creationId xmlns:a16="http://schemas.microsoft.com/office/drawing/2014/main" id="{2931A090-B060-A058-57A8-E30B69966683}"/>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C621882B-D94B-2247-1D68-1C0B590AB2ED}"/>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5" name="Group 54">
              <a:extLst>
                <a:ext uri="{FF2B5EF4-FFF2-40B4-BE49-F238E27FC236}">
                  <a16:creationId xmlns:a16="http://schemas.microsoft.com/office/drawing/2014/main" id="{2A0BD70B-2322-1C9F-0FEB-32BAEA04E5E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4" name="Group 63">
                <a:extLst>
                  <a:ext uri="{FF2B5EF4-FFF2-40B4-BE49-F238E27FC236}">
                    <a16:creationId xmlns:a16="http://schemas.microsoft.com/office/drawing/2014/main" id="{305A3A39-79B1-D1D6-3E7A-8B0C9BA24003}"/>
                  </a:ext>
                </a:extLst>
              </p:cNvPr>
              <p:cNvGrpSpPr/>
              <p:nvPr/>
            </p:nvGrpSpPr>
            <p:grpSpPr>
              <a:xfrm>
                <a:off x="6026777" y="1516201"/>
                <a:ext cx="2526386" cy="2821194"/>
                <a:chOff x="5887195" y="1650771"/>
                <a:chExt cx="2526386" cy="2821194"/>
              </a:xfrm>
            </p:grpSpPr>
            <p:sp>
              <p:nvSpPr>
                <p:cNvPr id="68" name="Freeform: Shape 67">
                  <a:extLst>
                    <a:ext uri="{FF2B5EF4-FFF2-40B4-BE49-F238E27FC236}">
                      <a16:creationId xmlns:a16="http://schemas.microsoft.com/office/drawing/2014/main" id="{C0CE1AC3-EADD-AAC8-B351-4E2446F5CB7A}"/>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9" name="Freeform: Shape 68">
                  <a:extLst>
                    <a:ext uri="{FF2B5EF4-FFF2-40B4-BE49-F238E27FC236}">
                      <a16:creationId xmlns:a16="http://schemas.microsoft.com/office/drawing/2014/main" id="{7AEC3E7F-BC48-AB46-0A1E-8FC54AF96E3B}"/>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5" name="Group 64">
                <a:extLst>
                  <a:ext uri="{FF2B5EF4-FFF2-40B4-BE49-F238E27FC236}">
                    <a16:creationId xmlns:a16="http://schemas.microsoft.com/office/drawing/2014/main" id="{9CC3CF65-C8FB-4F14-6D05-0E27B2CBA922}"/>
                  </a:ext>
                </a:extLst>
              </p:cNvPr>
              <p:cNvGrpSpPr/>
              <p:nvPr/>
            </p:nvGrpSpPr>
            <p:grpSpPr>
              <a:xfrm rot="10532368">
                <a:off x="4198803" y="1499244"/>
                <a:ext cx="2526386" cy="2821194"/>
                <a:chOff x="5887195" y="1650771"/>
                <a:chExt cx="2526386" cy="2821194"/>
              </a:xfrm>
            </p:grpSpPr>
            <p:sp>
              <p:nvSpPr>
                <p:cNvPr id="66" name="Freeform: Shape 65">
                  <a:extLst>
                    <a:ext uri="{FF2B5EF4-FFF2-40B4-BE49-F238E27FC236}">
                      <a16:creationId xmlns:a16="http://schemas.microsoft.com/office/drawing/2014/main" id="{BF6AA9C7-BF00-C16F-99B2-7473C7B0BC2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Freeform: Shape 66">
                  <a:extLst>
                    <a:ext uri="{FF2B5EF4-FFF2-40B4-BE49-F238E27FC236}">
                      <a16:creationId xmlns:a16="http://schemas.microsoft.com/office/drawing/2014/main" id="{EEF5B1F5-F8CB-9A7B-1AD1-1512E403DF9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6" name="Freeform: Shape 55">
              <a:extLst>
                <a:ext uri="{FF2B5EF4-FFF2-40B4-BE49-F238E27FC236}">
                  <a16:creationId xmlns:a16="http://schemas.microsoft.com/office/drawing/2014/main" id="{8B663627-9888-F530-6288-286C4373E886}"/>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7" name="Freeform: Shape 56">
              <a:extLst>
                <a:ext uri="{FF2B5EF4-FFF2-40B4-BE49-F238E27FC236}">
                  <a16:creationId xmlns:a16="http://schemas.microsoft.com/office/drawing/2014/main" id="{1502C132-AAC9-3143-C030-E235FA3A73DC}"/>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83591231-1E3F-95A6-5C9D-DB2585D677F5}"/>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340C75DD-CAFF-DD70-DBA2-D1497DD87FBE}"/>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61DF215F-0901-81B6-9FE9-5FE16DEF6158}"/>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1" name="Freeform: Shape 60">
              <a:extLst>
                <a:ext uri="{FF2B5EF4-FFF2-40B4-BE49-F238E27FC236}">
                  <a16:creationId xmlns:a16="http://schemas.microsoft.com/office/drawing/2014/main" id="{9A1C78E1-6554-B6D8-68FD-590D43033060}"/>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66C69C01-ED64-AE31-86CD-53C50690570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47D38063-8408-5EA5-78C4-AA9F78DAF0B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 name="TextBox 1">
            <a:extLst>
              <a:ext uri="{FF2B5EF4-FFF2-40B4-BE49-F238E27FC236}">
                <a16:creationId xmlns:a16="http://schemas.microsoft.com/office/drawing/2014/main" id="{6C449013-948E-3618-7F4B-EE93262C7C03}"/>
              </a:ext>
            </a:extLst>
          </p:cNvPr>
          <p:cNvSpPr txBox="1"/>
          <p:nvPr/>
        </p:nvSpPr>
        <p:spPr>
          <a:xfrm>
            <a:off x="3313042" y="1491977"/>
            <a:ext cx="5565914" cy="1862048"/>
          </a:xfrm>
          <a:prstGeom prst="rect">
            <a:avLst/>
          </a:prstGeom>
          <a:noFill/>
        </p:spPr>
        <p:txBody>
          <a:bodyPr wrap="square" rtlCol="0">
            <a:spAutoFit/>
          </a:bodyPr>
          <a:lstStyle/>
          <a:p>
            <a:pPr algn="ctr">
              <a:lnSpc>
                <a:spcPct val="150000"/>
              </a:lnSpc>
            </a:pPr>
            <a:r>
              <a:rPr lang="fa-IR"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اصلی را بنویسید</a:t>
            </a:r>
            <a:endParaRPr lang="en-US"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4BD6F2C5-4F8D-EF95-9AB8-C449D43DA9A6}"/>
              </a:ext>
            </a:extLst>
          </p:cNvPr>
          <p:cNvSpPr txBox="1"/>
          <p:nvPr/>
        </p:nvSpPr>
        <p:spPr>
          <a:xfrm>
            <a:off x="3071703" y="3187062"/>
            <a:ext cx="6048592" cy="2185214"/>
          </a:xfrm>
          <a:prstGeom prst="rect">
            <a:avLst/>
          </a:prstGeom>
          <a:noFill/>
        </p:spPr>
        <p:txBody>
          <a:bodyPr wrap="square">
            <a:spAutoFit/>
          </a:bodyPr>
          <a:lstStyle/>
          <a:p>
            <a:pPr algn="ctr" rtl="1">
              <a:lnSpc>
                <a:spcPct val="300000"/>
              </a:lnSpc>
            </a:pP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30" name="TextBox 29">
            <a:extLst>
              <a:ext uri="{FF2B5EF4-FFF2-40B4-BE49-F238E27FC236}">
                <a16:creationId xmlns:a16="http://schemas.microsoft.com/office/drawing/2014/main" id="{0115779F-C8E8-2F61-818F-0315CC9293DA}"/>
              </a:ext>
            </a:extLst>
          </p:cNvPr>
          <p:cNvSpPr txBox="1"/>
          <p:nvPr/>
        </p:nvSpPr>
        <p:spPr>
          <a:xfrm>
            <a:off x="4797286" y="654741"/>
            <a:ext cx="2544417" cy="1107996"/>
          </a:xfrm>
          <a:prstGeom prst="rect">
            <a:avLst/>
          </a:prstGeom>
          <a:noFill/>
        </p:spPr>
        <p:txBody>
          <a:bodyPr wrap="square" rtlCol="0">
            <a:spAutoFit/>
          </a:bodyPr>
          <a:lstStyle/>
          <a:p>
            <a:pPr algn="ctr"/>
            <a:r>
              <a:rPr lang="fa-IR"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rPr>
              <a:t>4</a:t>
            </a:r>
            <a:endParaRPr lang="en-US"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endParaRPr>
          </a:p>
        </p:txBody>
      </p:sp>
    </p:spTree>
    <p:extLst>
      <p:ext uri="{BB962C8B-B14F-4D97-AF65-F5344CB8AC3E}">
        <p14:creationId xmlns:p14="http://schemas.microsoft.com/office/powerpoint/2010/main" val="599461101"/>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750" fill="hold"/>
                                        <p:tgtEl>
                                          <p:spTgt spid="52"/>
                                        </p:tgtEl>
                                        <p:attrNameLst>
                                          <p:attrName>ppt_w</p:attrName>
                                        </p:attrNameLst>
                                      </p:cBhvr>
                                      <p:tavLst>
                                        <p:tav tm="0">
                                          <p:val>
                                            <p:fltVal val="0"/>
                                          </p:val>
                                        </p:tav>
                                        <p:tav tm="100000">
                                          <p:val>
                                            <p:strVal val="#ppt_w"/>
                                          </p:val>
                                        </p:tav>
                                      </p:tavLst>
                                    </p:anim>
                                    <p:anim calcmode="lin" valueType="num">
                                      <p:cBhvr>
                                        <p:cTn id="8" dur="750" fill="hold"/>
                                        <p:tgtEl>
                                          <p:spTgt spid="52"/>
                                        </p:tgtEl>
                                        <p:attrNameLst>
                                          <p:attrName>ppt_h</p:attrName>
                                        </p:attrNameLst>
                                      </p:cBhvr>
                                      <p:tavLst>
                                        <p:tav tm="0">
                                          <p:val>
                                            <p:fltVal val="0"/>
                                          </p:val>
                                        </p:tav>
                                        <p:tav tm="100000">
                                          <p:val>
                                            <p:strVal val="#ppt_h"/>
                                          </p:val>
                                        </p:tav>
                                      </p:tavLst>
                                    </p:anim>
                                    <p:animEffect transition="in" filter="fade">
                                      <p:cBhvr>
                                        <p:cTn id="9" dur="750"/>
                                        <p:tgtEl>
                                          <p:spTgt spid="52"/>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750"/>
                                        <p:tgtEl>
                                          <p:spTgt spid="2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750"/>
                                        <p:tgtEl>
                                          <p:spTgt spid="5"/>
                                        </p:tgtEl>
                                      </p:cBhvr>
                                    </p:animEffect>
                                  </p:childTnLst>
                                </p:cTn>
                              </p:par>
                            </p:childTnLst>
                          </p:cTn>
                        </p:par>
                        <p:par>
                          <p:cTn id="18" fill="hold">
                            <p:stCondLst>
                              <p:cond delay="225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750" fill="hold"/>
                                        <p:tgtEl>
                                          <p:spTgt spid="4"/>
                                        </p:tgtEl>
                                        <p:attrNameLst>
                                          <p:attrName>ppt_x</p:attrName>
                                        </p:attrNameLst>
                                      </p:cBhvr>
                                      <p:tavLst>
                                        <p:tav tm="0">
                                          <p:val>
                                            <p:strVal val="#ppt_x"/>
                                          </p:val>
                                        </p:tav>
                                        <p:tav tm="100000">
                                          <p:val>
                                            <p:strVal val="#ppt_x"/>
                                          </p:val>
                                        </p:tav>
                                      </p:tavLst>
                                    </p:anim>
                                    <p:anim calcmode="lin" valueType="num">
                                      <p:cBhvr additive="base">
                                        <p:cTn id="22" dur="75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750" fill="hold"/>
                                        <p:tgtEl>
                                          <p:spTgt spid="30"/>
                                        </p:tgtEl>
                                        <p:attrNameLst>
                                          <p:attrName>ppt_x</p:attrName>
                                        </p:attrNameLst>
                                      </p:cBhvr>
                                      <p:tavLst>
                                        <p:tav tm="0">
                                          <p:val>
                                            <p:strVal val="#ppt_x"/>
                                          </p:val>
                                        </p:tav>
                                        <p:tav tm="100000">
                                          <p:val>
                                            <p:strVal val="#ppt_x"/>
                                          </p:val>
                                        </p:tav>
                                      </p:tavLst>
                                    </p:anim>
                                    <p:anim calcmode="lin" valueType="num">
                                      <p:cBhvr additive="base">
                                        <p:cTn id="27" dur="75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3750"/>
                            </p:stCondLst>
                            <p:childTnLst>
                              <p:par>
                                <p:cTn id="29" presetID="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ppt_x"/>
                                          </p:val>
                                        </p:tav>
                                        <p:tav tm="100000">
                                          <p:val>
                                            <p:strVal val="#ppt_x"/>
                                          </p:val>
                                        </p:tav>
                                      </p:tavLst>
                                    </p:anim>
                                    <p:anim calcmode="lin" valueType="num">
                                      <p:cBhvr additive="base">
                                        <p:cTn id="32" dur="75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750" fill="hold"/>
                                        <p:tgtEl>
                                          <p:spTgt spid="3"/>
                                        </p:tgtEl>
                                        <p:attrNameLst>
                                          <p:attrName>ppt_x</p:attrName>
                                        </p:attrNameLst>
                                      </p:cBhvr>
                                      <p:tavLst>
                                        <p:tav tm="0">
                                          <p:val>
                                            <p:strVal val="#ppt_x"/>
                                          </p:val>
                                        </p:tav>
                                        <p:tav tm="100000">
                                          <p:val>
                                            <p:strVal val="#ppt_x"/>
                                          </p:val>
                                        </p:tav>
                                      </p:tavLst>
                                    </p:anim>
                                    <p:anim calcmode="lin" valueType="num">
                                      <p:cBhvr additive="base">
                                        <p:cTn id="37"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576362C0-DD1F-747C-265E-6BA73F566A44}"/>
              </a:ext>
            </a:extLst>
          </p:cNvPr>
          <p:cNvSpPr/>
          <p:nvPr/>
        </p:nvSpPr>
        <p:spPr>
          <a:xfrm>
            <a:off x="0" y="0"/>
            <a:ext cx="12192000" cy="6856344"/>
          </a:xfrm>
          <a:custGeom>
            <a:avLst/>
            <a:gdLst>
              <a:gd name="connsiteX0" fmla="*/ 0 w 12192000"/>
              <a:gd name="connsiteY0" fmla="*/ 0 h 6856344"/>
              <a:gd name="connsiteX1" fmla="*/ 12192000 w 12192000"/>
              <a:gd name="connsiteY1" fmla="*/ 0 h 6856344"/>
              <a:gd name="connsiteX2" fmla="*/ 12192000 w 12192000"/>
              <a:gd name="connsiteY2" fmla="*/ 6856344 h 6856344"/>
              <a:gd name="connsiteX3" fmla="*/ 11331256 w 12192000"/>
              <a:gd name="connsiteY3" fmla="*/ 6856344 h 6856344"/>
              <a:gd name="connsiteX4" fmla="*/ 11090369 w 12192000"/>
              <a:gd name="connsiteY4" fmla="*/ 6698216 h 6856344"/>
              <a:gd name="connsiteX5" fmla="*/ 10189015 w 12192000"/>
              <a:gd name="connsiteY5" fmla="*/ 6345352 h 6856344"/>
              <a:gd name="connsiteX6" fmla="*/ 10161032 w 12192000"/>
              <a:gd name="connsiteY6" fmla="*/ 6339156 h 6856344"/>
              <a:gd name="connsiteX7" fmla="*/ 8668102 w 12192000"/>
              <a:gd name="connsiteY7" fmla="*/ 4620158 h 6856344"/>
              <a:gd name="connsiteX8" fmla="*/ 6096001 w 12192000"/>
              <a:gd name="connsiteY8" fmla="*/ 2158792 h 6856344"/>
              <a:gd name="connsiteX9" fmla="*/ 3524099 w 12192000"/>
              <a:gd name="connsiteY9" fmla="*/ 4620158 h 6856344"/>
              <a:gd name="connsiteX10" fmla="*/ 2034767 w 12192000"/>
              <a:gd name="connsiteY10" fmla="*/ 6339156 h 6856344"/>
              <a:gd name="connsiteX11" fmla="*/ 2002986 w 12192000"/>
              <a:gd name="connsiteY11" fmla="*/ 6346152 h 6856344"/>
              <a:gd name="connsiteX12" fmla="*/ 1101509 w 12192000"/>
              <a:gd name="connsiteY12" fmla="*/ 6699240 h 6856344"/>
              <a:gd name="connsiteX13" fmla="*/ 862308 w 12192000"/>
              <a:gd name="connsiteY13" fmla="*/ 6856344 h 6856344"/>
              <a:gd name="connsiteX14" fmla="*/ 0 w 12192000"/>
              <a:gd name="connsiteY14" fmla="*/ 6856344 h 685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6856344">
                <a:moveTo>
                  <a:pt x="0" y="0"/>
                </a:moveTo>
                <a:lnTo>
                  <a:pt x="12192000" y="0"/>
                </a:lnTo>
                <a:lnTo>
                  <a:pt x="12192000" y="6856344"/>
                </a:lnTo>
                <a:lnTo>
                  <a:pt x="11331256" y="6856344"/>
                </a:lnTo>
                <a:lnTo>
                  <a:pt x="11090369" y="6698216"/>
                </a:lnTo>
                <a:cubicBezTo>
                  <a:pt x="10812934" y="6535917"/>
                  <a:pt x="10509318" y="6415976"/>
                  <a:pt x="10189015" y="6345352"/>
                </a:cubicBezTo>
                <a:lnTo>
                  <a:pt x="10161032" y="6339156"/>
                </a:lnTo>
                <a:cubicBezTo>
                  <a:pt x="10109462" y="5724914"/>
                  <a:pt x="9788849" y="4979948"/>
                  <a:pt x="8668102" y="4620158"/>
                </a:cubicBezTo>
                <a:cubicBezTo>
                  <a:pt x="6891537" y="4048691"/>
                  <a:pt x="6096001" y="2158792"/>
                  <a:pt x="6096001" y="2158792"/>
                </a:cubicBezTo>
                <a:cubicBezTo>
                  <a:pt x="6096001" y="2158792"/>
                  <a:pt x="5313657" y="4079273"/>
                  <a:pt x="3524099" y="4620158"/>
                </a:cubicBezTo>
                <a:cubicBezTo>
                  <a:pt x="2403352" y="4959960"/>
                  <a:pt x="2085338" y="5715120"/>
                  <a:pt x="2034767" y="6339156"/>
                </a:cubicBezTo>
                <a:lnTo>
                  <a:pt x="2002986" y="6346152"/>
                </a:lnTo>
                <a:cubicBezTo>
                  <a:pt x="1682623" y="6416829"/>
                  <a:pt x="1378964" y="6536847"/>
                  <a:pt x="1101509" y="6699240"/>
                </a:cubicBezTo>
                <a:lnTo>
                  <a:pt x="862308" y="6856344"/>
                </a:lnTo>
                <a:lnTo>
                  <a:pt x="0" y="6856344"/>
                </a:lnTo>
                <a:close/>
              </a:path>
            </a:pathLst>
          </a:custGeom>
          <a:solidFill>
            <a:srgbClr val="37415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5">
            <a:extLst>
              <a:ext uri="{FF2B5EF4-FFF2-40B4-BE49-F238E27FC236}">
                <a16:creationId xmlns:a16="http://schemas.microsoft.com/office/drawing/2014/main" id="{42B57437-BEF4-6151-434B-182F9726107E}"/>
              </a:ext>
            </a:extLst>
          </p:cNvPr>
          <p:cNvSpPr>
            <a:spLocks/>
          </p:cNvSpPr>
          <p:nvPr/>
        </p:nvSpPr>
        <p:spPr bwMode="auto">
          <a:xfrm>
            <a:off x="9500939" y="1912189"/>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5" name="Group 4">
            <a:extLst>
              <a:ext uri="{FF2B5EF4-FFF2-40B4-BE49-F238E27FC236}">
                <a16:creationId xmlns:a16="http://schemas.microsoft.com/office/drawing/2014/main" id="{42C26BE2-02CF-F333-1998-D32FD1263881}"/>
              </a:ext>
            </a:extLst>
          </p:cNvPr>
          <p:cNvGrpSpPr/>
          <p:nvPr/>
        </p:nvGrpSpPr>
        <p:grpSpPr>
          <a:xfrm>
            <a:off x="10554768" y="1653"/>
            <a:ext cx="246603" cy="1975416"/>
            <a:chOff x="10554768" y="1653"/>
            <a:chExt cx="246603" cy="1975416"/>
          </a:xfrm>
        </p:grpSpPr>
        <p:cxnSp>
          <p:nvCxnSpPr>
            <p:cNvPr id="10" name="Straight Connector 9">
              <a:extLst>
                <a:ext uri="{FF2B5EF4-FFF2-40B4-BE49-F238E27FC236}">
                  <a16:creationId xmlns:a16="http://schemas.microsoft.com/office/drawing/2014/main" id="{0EE9A06D-B88C-7977-3131-C812DF452F95}"/>
                </a:ext>
              </a:extLst>
            </p:cNvPr>
            <p:cNvCxnSpPr>
              <a:cxnSpLocks/>
              <a:stCxn id="11" idx="0"/>
            </p:cNvCxnSpPr>
            <p:nvPr/>
          </p:nvCxnSpPr>
          <p:spPr>
            <a:xfrm flipV="1">
              <a:off x="10678070" y="1653"/>
              <a:ext cx="0" cy="1728813"/>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CAB09293-9F53-0A97-DF18-F065CEFFD26D}"/>
                </a:ext>
              </a:extLst>
            </p:cNvPr>
            <p:cNvSpPr/>
            <p:nvPr/>
          </p:nvSpPr>
          <p:spPr>
            <a:xfrm>
              <a:off x="10554768" y="1730466"/>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grpSp>
      <p:sp>
        <p:nvSpPr>
          <p:cNvPr id="12" name="Freeform 5">
            <a:extLst>
              <a:ext uri="{FF2B5EF4-FFF2-40B4-BE49-F238E27FC236}">
                <a16:creationId xmlns:a16="http://schemas.microsoft.com/office/drawing/2014/main" id="{33C1BB79-F751-1568-128C-329B6262F8A4}"/>
              </a:ext>
            </a:extLst>
          </p:cNvPr>
          <p:cNvSpPr>
            <a:spLocks/>
          </p:cNvSpPr>
          <p:nvPr/>
        </p:nvSpPr>
        <p:spPr bwMode="auto">
          <a:xfrm>
            <a:off x="6795839" y="840216"/>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4" name="Group 3">
            <a:extLst>
              <a:ext uri="{FF2B5EF4-FFF2-40B4-BE49-F238E27FC236}">
                <a16:creationId xmlns:a16="http://schemas.microsoft.com/office/drawing/2014/main" id="{4845DFB9-D48A-9409-4D3B-73EED56E7750}"/>
              </a:ext>
            </a:extLst>
          </p:cNvPr>
          <p:cNvGrpSpPr/>
          <p:nvPr/>
        </p:nvGrpSpPr>
        <p:grpSpPr>
          <a:xfrm>
            <a:off x="7849102" y="1653"/>
            <a:ext cx="246603" cy="904429"/>
            <a:chOff x="7849102" y="1653"/>
            <a:chExt cx="246603" cy="904429"/>
          </a:xfrm>
        </p:grpSpPr>
        <p:cxnSp>
          <p:nvCxnSpPr>
            <p:cNvPr id="13" name="Straight Connector 12">
              <a:extLst>
                <a:ext uri="{FF2B5EF4-FFF2-40B4-BE49-F238E27FC236}">
                  <a16:creationId xmlns:a16="http://schemas.microsoft.com/office/drawing/2014/main" id="{EA7ABD32-8DE7-3173-7465-98507517FF6E}"/>
                </a:ext>
              </a:extLst>
            </p:cNvPr>
            <p:cNvCxnSpPr>
              <a:cxnSpLocks/>
            </p:cNvCxnSpPr>
            <p:nvPr/>
          </p:nvCxnSpPr>
          <p:spPr>
            <a:xfrm flipH="1" flipV="1">
              <a:off x="7972405" y="1653"/>
              <a:ext cx="1" cy="657827"/>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7B0F912C-8A44-1786-C13D-4F343FC25BCF}"/>
                </a:ext>
              </a:extLst>
            </p:cNvPr>
            <p:cNvSpPr/>
            <p:nvPr/>
          </p:nvSpPr>
          <p:spPr>
            <a:xfrm>
              <a:off x="7849102" y="659479"/>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grpSp>
      <p:sp>
        <p:nvSpPr>
          <p:cNvPr id="15" name="Freeform 5">
            <a:extLst>
              <a:ext uri="{FF2B5EF4-FFF2-40B4-BE49-F238E27FC236}">
                <a16:creationId xmlns:a16="http://schemas.microsoft.com/office/drawing/2014/main" id="{7B5DC981-6F39-B3D9-EBB4-021EC88D1AFE}"/>
              </a:ext>
            </a:extLst>
          </p:cNvPr>
          <p:cNvSpPr>
            <a:spLocks/>
          </p:cNvSpPr>
          <p:nvPr/>
        </p:nvSpPr>
        <p:spPr bwMode="auto">
          <a:xfrm>
            <a:off x="3069977" y="863704"/>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3" name="Group 2">
            <a:extLst>
              <a:ext uri="{FF2B5EF4-FFF2-40B4-BE49-F238E27FC236}">
                <a16:creationId xmlns:a16="http://schemas.microsoft.com/office/drawing/2014/main" id="{CD0A6B91-7864-DE5B-6A9B-3688D110359B}"/>
              </a:ext>
            </a:extLst>
          </p:cNvPr>
          <p:cNvGrpSpPr/>
          <p:nvPr/>
        </p:nvGrpSpPr>
        <p:grpSpPr>
          <a:xfrm>
            <a:off x="4123806" y="1656"/>
            <a:ext cx="246603" cy="925735"/>
            <a:chOff x="4123806" y="1656"/>
            <a:chExt cx="246603" cy="925735"/>
          </a:xfrm>
        </p:grpSpPr>
        <p:cxnSp>
          <p:nvCxnSpPr>
            <p:cNvPr id="16" name="Straight Connector 15">
              <a:extLst>
                <a:ext uri="{FF2B5EF4-FFF2-40B4-BE49-F238E27FC236}">
                  <a16:creationId xmlns:a16="http://schemas.microsoft.com/office/drawing/2014/main" id="{E3288758-9203-58AF-11B0-071E702ED1A8}"/>
                </a:ext>
              </a:extLst>
            </p:cNvPr>
            <p:cNvCxnSpPr>
              <a:cxnSpLocks/>
            </p:cNvCxnSpPr>
            <p:nvPr/>
          </p:nvCxnSpPr>
          <p:spPr>
            <a:xfrm flipH="1" flipV="1">
              <a:off x="4247108" y="1656"/>
              <a:ext cx="1" cy="679133"/>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5777B348-12C5-B599-C7C7-BD4B358D6D67}"/>
                </a:ext>
              </a:extLst>
            </p:cNvPr>
            <p:cNvSpPr/>
            <p:nvPr/>
          </p:nvSpPr>
          <p:spPr>
            <a:xfrm>
              <a:off x="4123806" y="680788"/>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grpSp>
      <p:sp>
        <p:nvSpPr>
          <p:cNvPr id="18" name="Freeform 5">
            <a:extLst>
              <a:ext uri="{FF2B5EF4-FFF2-40B4-BE49-F238E27FC236}">
                <a16:creationId xmlns:a16="http://schemas.microsoft.com/office/drawing/2014/main" id="{F78F3BFC-431C-B0DB-F10A-1C41D2A91C86}"/>
              </a:ext>
            </a:extLst>
          </p:cNvPr>
          <p:cNvSpPr>
            <a:spLocks/>
          </p:cNvSpPr>
          <p:nvPr/>
        </p:nvSpPr>
        <p:spPr bwMode="auto">
          <a:xfrm>
            <a:off x="364877" y="1724648"/>
            <a:ext cx="2354262" cy="2705362"/>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EDD7AF"/>
          </a:solidFill>
          <a:ln>
            <a:noFill/>
          </a:ln>
          <a:effectLst/>
        </p:spPr>
        <p:txBody>
          <a:bodyPr vert="horz" wrap="square" lIns="91440" tIns="45720" rIns="91440" bIns="45720" numCol="1" anchor="t" anchorCtr="0" compatLnSpc="1">
            <a:prstTxWarp prst="textNoShape">
              <a:avLst/>
            </a:prstTxWarp>
          </a:bodyPr>
          <a:lstStyle/>
          <a:p>
            <a:endParaRPr lang="en-ID"/>
          </a:p>
        </p:txBody>
      </p:sp>
      <p:grpSp>
        <p:nvGrpSpPr>
          <p:cNvPr id="2" name="Group 1">
            <a:extLst>
              <a:ext uri="{FF2B5EF4-FFF2-40B4-BE49-F238E27FC236}">
                <a16:creationId xmlns:a16="http://schemas.microsoft.com/office/drawing/2014/main" id="{E5C92D93-6F66-F834-8AF6-2BC76DCE798F}"/>
              </a:ext>
            </a:extLst>
          </p:cNvPr>
          <p:cNvGrpSpPr/>
          <p:nvPr/>
        </p:nvGrpSpPr>
        <p:grpSpPr>
          <a:xfrm>
            <a:off x="1415915" y="1653"/>
            <a:ext cx="246603" cy="1816904"/>
            <a:chOff x="1415915" y="1653"/>
            <a:chExt cx="246603" cy="1816904"/>
          </a:xfrm>
        </p:grpSpPr>
        <p:cxnSp>
          <p:nvCxnSpPr>
            <p:cNvPr id="19" name="Straight Connector 18">
              <a:extLst>
                <a:ext uri="{FF2B5EF4-FFF2-40B4-BE49-F238E27FC236}">
                  <a16:creationId xmlns:a16="http://schemas.microsoft.com/office/drawing/2014/main" id="{70B45A31-9F36-4583-62B6-B4DB8334B66B}"/>
                </a:ext>
              </a:extLst>
            </p:cNvPr>
            <p:cNvCxnSpPr>
              <a:cxnSpLocks/>
              <a:stCxn id="20" idx="0"/>
            </p:cNvCxnSpPr>
            <p:nvPr/>
          </p:nvCxnSpPr>
          <p:spPr>
            <a:xfrm flipV="1">
              <a:off x="1539217" y="1653"/>
              <a:ext cx="0" cy="1570301"/>
            </a:xfrm>
            <a:prstGeom prst="line">
              <a:avLst/>
            </a:prstGeom>
            <a:ln w="19050">
              <a:solidFill>
                <a:schemeClr val="bg1"/>
              </a:solidFill>
            </a:ln>
            <a:effectLst/>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6D57B193-4B1C-6369-3CD6-774105EB31AE}"/>
                </a:ext>
              </a:extLst>
            </p:cNvPr>
            <p:cNvSpPr/>
            <p:nvPr/>
          </p:nvSpPr>
          <p:spPr>
            <a:xfrm>
              <a:off x="1415915" y="1571954"/>
              <a:ext cx="246603" cy="246603"/>
            </a:xfrm>
            <a:prstGeom prst="ellipse">
              <a:avLst/>
            </a:prstGeom>
            <a:solidFill>
              <a:schemeClr val="bg1"/>
            </a:solidFill>
            <a:ln>
              <a:solidFill>
                <a:schemeClr val="bg1"/>
              </a:solidFill>
            </a:ln>
            <a:effectLst/>
          </p:spPr>
          <p:txBody>
            <a:bodyPr vert="horz" wrap="square" lIns="91440" tIns="45720" rIns="91440" bIns="45720" numCol="1" anchor="t" anchorCtr="0" compatLnSpc="1">
              <a:prstTxWarp prst="textNoShape">
                <a:avLst/>
              </a:prstTxWarp>
            </a:bodyPr>
            <a:lstStyle/>
            <a:p>
              <a:endParaRPr lang="en-ID" dirty="0">
                <a:solidFill>
                  <a:schemeClr val="tx1"/>
                </a:solidFill>
              </a:endParaRPr>
            </a:p>
          </p:txBody>
        </p:sp>
      </p:grpSp>
      <p:pic>
        <p:nvPicPr>
          <p:cNvPr id="26" name="Picture Placeholder 25">
            <a:extLst>
              <a:ext uri="{FF2B5EF4-FFF2-40B4-BE49-F238E27FC236}">
                <a16:creationId xmlns:a16="http://schemas.microsoft.com/office/drawing/2014/main" id="{8E222D99-143E-84D6-C106-0DE20A12F558}"/>
              </a:ext>
            </a:extLst>
          </p:cNvPr>
          <p:cNvPicPr>
            <a:picLocks noGrp="1" noChangeAspect="1"/>
          </p:cNvPicPr>
          <p:nvPr>
            <p:ph type="pic" sz="quarter" idx="13"/>
          </p:nvPr>
        </p:nvPicPr>
        <p:blipFill>
          <a:blip r:embed="rId2" cstate="hqprint">
            <a:extLst>
              <a:ext uri="{28A0092B-C50C-407E-A947-70E740481C1C}">
                <a14:useLocalDpi xmlns:a14="http://schemas.microsoft.com/office/drawing/2010/main"/>
              </a:ext>
            </a:extLst>
          </a:blip>
          <a:srcRect/>
          <a:stretch>
            <a:fillRect/>
          </a:stretch>
        </p:blipFill>
        <p:spPr/>
      </p:pic>
      <p:pic>
        <p:nvPicPr>
          <p:cNvPr id="24" name="Picture Placeholder 23">
            <a:extLst>
              <a:ext uri="{FF2B5EF4-FFF2-40B4-BE49-F238E27FC236}">
                <a16:creationId xmlns:a16="http://schemas.microsoft.com/office/drawing/2014/main" id="{4B9B7A0B-7BED-1189-7551-2399EC291B21}"/>
              </a:ext>
            </a:extLst>
          </p:cNvPr>
          <p:cNvPicPr>
            <a:picLocks noGrp="1" noChangeAspect="1"/>
          </p:cNvPicPr>
          <p:nvPr>
            <p:ph type="pic" sz="quarter" idx="12"/>
          </p:nvPr>
        </p:nvPicPr>
        <p:blipFill>
          <a:blip r:embed="rId3" cstate="hqprint">
            <a:extLst>
              <a:ext uri="{28A0092B-C50C-407E-A947-70E740481C1C}">
                <a14:useLocalDpi xmlns:a14="http://schemas.microsoft.com/office/drawing/2010/main"/>
              </a:ext>
            </a:extLst>
          </a:blip>
          <a:srcRect/>
          <a:stretch>
            <a:fillRect/>
          </a:stretch>
        </p:blipFill>
        <p:spPr/>
      </p:pic>
      <p:pic>
        <p:nvPicPr>
          <p:cNvPr id="8" name="Picture Placeholder 7">
            <a:extLst>
              <a:ext uri="{FF2B5EF4-FFF2-40B4-BE49-F238E27FC236}">
                <a16:creationId xmlns:a16="http://schemas.microsoft.com/office/drawing/2014/main" id="{63CADADE-8810-62B2-46FE-DA8370EA56EF}"/>
              </a:ext>
            </a:extLst>
          </p:cNvPr>
          <p:cNvPicPr>
            <a:picLocks noGrp="1" noChangeAspect="1"/>
          </p:cNvPicPr>
          <p:nvPr>
            <p:ph type="pic" sz="quarter" idx="10"/>
          </p:nvPr>
        </p:nvPicPr>
        <p:blipFill>
          <a:blip r:embed="rId4" cstate="hqprint">
            <a:extLst>
              <a:ext uri="{28A0092B-C50C-407E-A947-70E740481C1C}">
                <a14:useLocalDpi xmlns:a14="http://schemas.microsoft.com/office/drawing/2010/main"/>
              </a:ext>
            </a:extLst>
          </a:blip>
          <a:srcRect/>
          <a:stretch>
            <a:fillRect/>
          </a:stretch>
        </p:blipFill>
        <p:spPr/>
      </p:pic>
      <p:pic>
        <p:nvPicPr>
          <p:cNvPr id="30" name="Picture Placeholder 29">
            <a:extLst>
              <a:ext uri="{FF2B5EF4-FFF2-40B4-BE49-F238E27FC236}">
                <a16:creationId xmlns:a16="http://schemas.microsoft.com/office/drawing/2014/main" id="{C31C84A1-20AD-620B-7345-5889D91080BC}"/>
              </a:ext>
            </a:extLst>
          </p:cNvPr>
          <p:cNvPicPr>
            <a:picLocks noGrp="1" noChangeAspect="1"/>
          </p:cNvPicPr>
          <p:nvPr>
            <p:ph type="pic" sz="quarter" idx="11"/>
          </p:nvPr>
        </p:nvPicPr>
        <p:blipFill>
          <a:blip r:embed="rId5" cstate="hqprint">
            <a:extLst>
              <a:ext uri="{28A0092B-C50C-407E-A947-70E740481C1C}">
                <a14:useLocalDpi xmlns:a14="http://schemas.microsoft.com/office/drawing/2010/main"/>
              </a:ext>
            </a:extLst>
          </a:blip>
          <a:srcRect/>
          <a:stretch>
            <a:fillRect/>
          </a:stretch>
        </p:blipFill>
        <p:spPr/>
      </p:pic>
      <p:sp>
        <p:nvSpPr>
          <p:cNvPr id="35" name="TextBox 34">
            <a:extLst>
              <a:ext uri="{FF2B5EF4-FFF2-40B4-BE49-F238E27FC236}">
                <a16:creationId xmlns:a16="http://schemas.microsoft.com/office/drawing/2014/main" id="{7EB81EBB-6B4F-1DD4-0405-582A29F79713}"/>
              </a:ext>
            </a:extLst>
          </p:cNvPr>
          <p:cNvSpPr txBox="1"/>
          <p:nvPr/>
        </p:nvSpPr>
        <p:spPr>
          <a:xfrm>
            <a:off x="3028680" y="3963881"/>
            <a:ext cx="6080124" cy="2450671"/>
          </a:xfrm>
          <a:prstGeom prst="rect">
            <a:avLst/>
          </a:prstGeom>
          <a:noFill/>
        </p:spPr>
        <p:txBody>
          <a:bodyPr wrap="square">
            <a:spAutoFit/>
          </a:bodyPr>
          <a:lstStyle/>
          <a:p>
            <a:pPr algn="ctr" rtl="1">
              <a:lnSpc>
                <a:spcPct val="250000"/>
              </a:lnSpc>
            </a:pP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27601875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750"/>
                                        <p:tgtEl>
                                          <p:spTgt spid="2"/>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50"/>
                                        <p:tgtEl>
                                          <p:spTgt spid="3"/>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750"/>
                                        <p:tgtEl>
                                          <p:spTgt spid="4"/>
                                        </p:tgtEl>
                                      </p:cBhvr>
                                    </p:animEffect>
                                  </p:childTnLst>
                                </p:cTn>
                              </p:par>
                            </p:childTnLst>
                          </p:cTn>
                        </p:par>
                        <p:par>
                          <p:cTn id="16" fill="hold">
                            <p:stCondLst>
                              <p:cond delay="225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750"/>
                                        <p:tgtEl>
                                          <p:spTgt spid="5"/>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750" fill="hold"/>
                                        <p:tgtEl>
                                          <p:spTgt spid="18"/>
                                        </p:tgtEl>
                                        <p:attrNameLst>
                                          <p:attrName>ppt_w</p:attrName>
                                        </p:attrNameLst>
                                      </p:cBhvr>
                                      <p:tavLst>
                                        <p:tav tm="0">
                                          <p:val>
                                            <p:fltVal val="0"/>
                                          </p:val>
                                        </p:tav>
                                        <p:tav tm="100000">
                                          <p:val>
                                            <p:strVal val="#ppt_w"/>
                                          </p:val>
                                        </p:tav>
                                      </p:tavLst>
                                    </p:anim>
                                    <p:anim calcmode="lin" valueType="num">
                                      <p:cBhvr>
                                        <p:cTn id="24" dur="750" fill="hold"/>
                                        <p:tgtEl>
                                          <p:spTgt spid="18"/>
                                        </p:tgtEl>
                                        <p:attrNameLst>
                                          <p:attrName>ppt_h</p:attrName>
                                        </p:attrNameLst>
                                      </p:cBhvr>
                                      <p:tavLst>
                                        <p:tav tm="0">
                                          <p:val>
                                            <p:fltVal val="0"/>
                                          </p:val>
                                        </p:tav>
                                        <p:tav tm="100000">
                                          <p:val>
                                            <p:strVal val="#ppt_h"/>
                                          </p:val>
                                        </p:tav>
                                      </p:tavLst>
                                    </p:anim>
                                    <p:animEffect transition="in" filter="fade">
                                      <p:cBhvr>
                                        <p:cTn id="25" dur="750"/>
                                        <p:tgtEl>
                                          <p:spTgt spid="18"/>
                                        </p:tgtEl>
                                      </p:cBhvr>
                                    </p:animEffect>
                                  </p:childTnLst>
                                </p:cTn>
                              </p:par>
                            </p:childTnLst>
                          </p:cTn>
                        </p:par>
                        <p:par>
                          <p:cTn id="26" fill="hold">
                            <p:stCondLst>
                              <p:cond delay="375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750" fill="hold"/>
                                        <p:tgtEl>
                                          <p:spTgt spid="8"/>
                                        </p:tgtEl>
                                        <p:attrNameLst>
                                          <p:attrName>ppt_w</p:attrName>
                                        </p:attrNameLst>
                                      </p:cBhvr>
                                      <p:tavLst>
                                        <p:tav tm="0">
                                          <p:val>
                                            <p:fltVal val="0"/>
                                          </p:val>
                                        </p:tav>
                                        <p:tav tm="100000">
                                          <p:val>
                                            <p:strVal val="#ppt_w"/>
                                          </p:val>
                                        </p:tav>
                                      </p:tavLst>
                                    </p:anim>
                                    <p:anim calcmode="lin" valueType="num">
                                      <p:cBhvr>
                                        <p:cTn id="30" dur="750" fill="hold"/>
                                        <p:tgtEl>
                                          <p:spTgt spid="8"/>
                                        </p:tgtEl>
                                        <p:attrNameLst>
                                          <p:attrName>ppt_h</p:attrName>
                                        </p:attrNameLst>
                                      </p:cBhvr>
                                      <p:tavLst>
                                        <p:tav tm="0">
                                          <p:val>
                                            <p:fltVal val="0"/>
                                          </p:val>
                                        </p:tav>
                                        <p:tav tm="100000">
                                          <p:val>
                                            <p:strVal val="#ppt_h"/>
                                          </p:val>
                                        </p:tav>
                                      </p:tavLst>
                                    </p:anim>
                                    <p:animEffect transition="in" filter="fade">
                                      <p:cBhvr>
                                        <p:cTn id="31" dur="750"/>
                                        <p:tgtEl>
                                          <p:spTgt spid="8"/>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750" fill="hold"/>
                                        <p:tgtEl>
                                          <p:spTgt spid="15"/>
                                        </p:tgtEl>
                                        <p:attrNameLst>
                                          <p:attrName>ppt_w</p:attrName>
                                        </p:attrNameLst>
                                      </p:cBhvr>
                                      <p:tavLst>
                                        <p:tav tm="0">
                                          <p:val>
                                            <p:fltVal val="0"/>
                                          </p:val>
                                        </p:tav>
                                        <p:tav tm="100000">
                                          <p:val>
                                            <p:strVal val="#ppt_w"/>
                                          </p:val>
                                        </p:tav>
                                      </p:tavLst>
                                    </p:anim>
                                    <p:anim calcmode="lin" valueType="num">
                                      <p:cBhvr>
                                        <p:cTn id="36" dur="750" fill="hold"/>
                                        <p:tgtEl>
                                          <p:spTgt spid="15"/>
                                        </p:tgtEl>
                                        <p:attrNameLst>
                                          <p:attrName>ppt_h</p:attrName>
                                        </p:attrNameLst>
                                      </p:cBhvr>
                                      <p:tavLst>
                                        <p:tav tm="0">
                                          <p:val>
                                            <p:fltVal val="0"/>
                                          </p:val>
                                        </p:tav>
                                        <p:tav tm="100000">
                                          <p:val>
                                            <p:strVal val="#ppt_h"/>
                                          </p:val>
                                        </p:tav>
                                      </p:tavLst>
                                    </p:anim>
                                    <p:animEffect transition="in" filter="fade">
                                      <p:cBhvr>
                                        <p:cTn id="37" dur="750"/>
                                        <p:tgtEl>
                                          <p:spTgt spid="15"/>
                                        </p:tgtEl>
                                      </p:cBhvr>
                                    </p:animEffect>
                                  </p:childTnLst>
                                </p:cTn>
                              </p:par>
                            </p:childTnLst>
                          </p:cTn>
                        </p:par>
                        <p:par>
                          <p:cTn id="38" fill="hold">
                            <p:stCondLst>
                              <p:cond delay="5250"/>
                            </p:stCondLst>
                            <p:childTnLst>
                              <p:par>
                                <p:cTn id="39" presetID="53" presetClass="entr" presetSubtype="16"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750" fill="hold"/>
                                        <p:tgtEl>
                                          <p:spTgt spid="30"/>
                                        </p:tgtEl>
                                        <p:attrNameLst>
                                          <p:attrName>ppt_w</p:attrName>
                                        </p:attrNameLst>
                                      </p:cBhvr>
                                      <p:tavLst>
                                        <p:tav tm="0">
                                          <p:val>
                                            <p:fltVal val="0"/>
                                          </p:val>
                                        </p:tav>
                                        <p:tav tm="100000">
                                          <p:val>
                                            <p:strVal val="#ppt_w"/>
                                          </p:val>
                                        </p:tav>
                                      </p:tavLst>
                                    </p:anim>
                                    <p:anim calcmode="lin" valueType="num">
                                      <p:cBhvr>
                                        <p:cTn id="42" dur="750" fill="hold"/>
                                        <p:tgtEl>
                                          <p:spTgt spid="30"/>
                                        </p:tgtEl>
                                        <p:attrNameLst>
                                          <p:attrName>ppt_h</p:attrName>
                                        </p:attrNameLst>
                                      </p:cBhvr>
                                      <p:tavLst>
                                        <p:tav tm="0">
                                          <p:val>
                                            <p:fltVal val="0"/>
                                          </p:val>
                                        </p:tav>
                                        <p:tav tm="100000">
                                          <p:val>
                                            <p:strVal val="#ppt_h"/>
                                          </p:val>
                                        </p:tav>
                                      </p:tavLst>
                                    </p:anim>
                                    <p:animEffect transition="in" filter="fade">
                                      <p:cBhvr>
                                        <p:cTn id="43" dur="750"/>
                                        <p:tgtEl>
                                          <p:spTgt spid="30"/>
                                        </p:tgtEl>
                                      </p:cBhvr>
                                    </p:animEffect>
                                  </p:childTnLst>
                                </p:cTn>
                              </p:par>
                            </p:childTnLst>
                          </p:cTn>
                        </p:par>
                        <p:par>
                          <p:cTn id="44" fill="hold">
                            <p:stCondLst>
                              <p:cond delay="60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750" fill="hold"/>
                                        <p:tgtEl>
                                          <p:spTgt spid="12"/>
                                        </p:tgtEl>
                                        <p:attrNameLst>
                                          <p:attrName>ppt_w</p:attrName>
                                        </p:attrNameLst>
                                      </p:cBhvr>
                                      <p:tavLst>
                                        <p:tav tm="0">
                                          <p:val>
                                            <p:fltVal val="0"/>
                                          </p:val>
                                        </p:tav>
                                        <p:tav tm="100000">
                                          <p:val>
                                            <p:strVal val="#ppt_w"/>
                                          </p:val>
                                        </p:tav>
                                      </p:tavLst>
                                    </p:anim>
                                    <p:anim calcmode="lin" valueType="num">
                                      <p:cBhvr>
                                        <p:cTn id="48" dur="750" fill="hold"/>
                                        <p:tgtEl>
                                          <p:spTgt spid="12"/>
                                        </p:tgtEl>
                                        <p:attrNameLst>
                                          <p:attrName>ppt_h</p:attrName>
                                        </p:attrNameLst>
                                      </p:cBhvr>
                                      <p:tavLst>
                                        <p:tav tm="0">
                                          <p:val>
                                            <p:fltVal val="0"/>
                                          </p:val>
                                        </p:tav>
                                        <p:tav tm="100000">
                                          <p:val>
                                            <p:strVal val="#ppt_h"/>
                                          </p:val>
                                        </p:tav>
                                      </p:tavLst>
                                    </p:anim>
                                    <p:animEffect transition="in" filter="fade">
                                      <p:cBhvr>
                                        <p:cTn id="49" dur="750"/>
                                        <p:tgtEl>
                                          <p:spTgt spid="12"/>
                                        </p:tgtEl>
                                      </p:cBhvr>
                                    </p:animEffect>
                                  </p:childTnLst>
                                </p:cTn>
                              </p:par>
                            </p:childTnLst>
                          </p:cTn>
                        </p:par>
                        <p:par>
                          <p:cTn id="50" fill="hold">
                            <p:stCondLst>
                              <p:cond delay="6750"/>
                            </p:stCondLst>
                            <p:childTnLst>
                              <p:par>
                                <p:cTn id="51" presetID="53" presetClass="entr" presetSubtype="16"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750" fill="hold"/>
                                        <p:tgtEl>
                                          <p:spTgt spid="24"/>
                                        </p:tgtEl>
                                        <p:attrNameLst>
                                          <p:attrName>ppt_w</p:attrName>
                                        </p:attrNameLst>
                                      </p:cBhvr>
                                      <p:tavLst>
                                        <p:tav tm="0">
                                          <p:val>
                                            <p:fltVal val="0"/>
                                          </p:val>
                                        </p:tav>
                                        <p:tav tm="100000">
                                          <p:val>
                                            <p:strVal val="#ppt_w"/>
                                          </p:val>
                                        </p:tav>
                                      </p:tavLst>
                                    </p:anim>
                                    <p:anim calcmode="lin" valueType="num">
                                      <p:cBhvr>
                                        <p:cTn id="54" dur="750" fill="hold"/>
                                        <p:tgtEl>
                                          <p:spTgt spid="24"/>
                                        </p:tgtEl>
                                        <p:attrNameLst>
                                          <p:attrName>ppt_h</p:attrName>
                                        </p:attrNameLst>
                                      </p:cBhvr>
                                      <p:tavLst>
                                        <p:tav tm="0">
                                          <p:val>
                                            <p:fltVal val="0"/>
                                          </p:val>
                                        </p:tav>
                                        <p:tav tm="100000">
                                          <p:val>
                                            <p:strVal val="#ppt_h"/>
                                          </p:val>
                                        </p:tav>
                                      </p:tavLst>
                                    </p:anim>
                                    <p:animEffect transition="in" filter="fade">
                                      <p:cBhvr>
                                        <p:cTn id="55" dur="750"/>
                                        <p:tgtEl>
                                          <p:spTgt spid="24"/>
                                        </p:tgtEl>
                                      </p:cBhvr>
                                    </p:animEffect>
                                  </p:childTnLst>
                                </p:cTn>
                              </p:par>
                            </p:childTnLst>
                          </p:cTn>
                        </p:par>
                        <p:par>
                          <p:cTn id="56" fill="hold">
                            <p:stCondLst>
                              <p:cond delay="7500"/>
                            </p:stCondLst>
                            <p:childTnLst>
                              <p:par>
                                <p:cTn id="57" presetID="53" presetClass="entr" presetSubtype="16"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750" fill="hold"/>
                                        <p:tgtEl>
                                          <p:spTgt spid="9"/>
                                        </p:tgtEl>
                                        <p:attrNameLst>
                                          <p:attrName>ppt_w</p:attrName>
                                        </p:attrNameLst>
                                      </p:cBhvr>
                                      <p:tavLst>
                                        <p:tav tm="0">
                                          <p:val>
                                            <p:fltVal val="0"/>
                                          </p:val>
                                        </p:tav>
                                        <p:tav tm="100000">
                                          <p:val>
                                            <p:strVal val="#ppt_w"/>
                                          </p:val>
                                        </p:tav>
                                      </p:tavLst>
                                    </p:anim>
                                    <p:anim calcmode="lin" valueType="num">
                                      <p:cBhvr>
                                        <p:cTn id="60" dur="750" fill="hold"/>
                                        <p:tgtEl>
                                          <p:spTgt spid="9"/>
                                        </p:tgtEl>
                                        <p:attrNameLst>
                                          <p:attrName>ppt_h</p:attrName>
                                        </p:attrNameLst>
                                      </p:cBhvr>
                                      <p:tavLst>
                                        <p:tav tm="0">
                                          <p:val>
                                            <p:fltVal val="0"/>
                                          </p:val>
                                        </p:tav>
                                        <p:tav tm="100000">
                                          <p:val>
                                            <p:strVal val="#ppt_h"/>
                                          </p:val>
                                        </p:tav>
                                      </p:tavLst>
                                    </p:anim>
                                    <p:animEffect transition="in" filter="fade">
                                      <p:cBhvr>
                                        <p:cTn id="61" dur="750"/>
                                        <p:tgtEl>
                                          <p:spTgt spid="9"/>
                                        </p:tgtEl>
                                      </p:cBhvr>
                                    </p:animEffect>
                                  </p:childTnLst>
                                </p:cTn>
                              </p:par>
                            </p:childTnLst>
                          </p:cTn>
                        </p:par>
                        <p:par>
                          <p:cTn id="62" fill="hold">
                            <p:stCondLst>
                              <p:cond delay="8250"/>
                            </p:stCondLst>
                            <p:childTnLst>
                              <p:par>
                                <p:cTn id="63" presetID="53" presetClass="entr" presetSubtype="16"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750" fill="hold"/>
                                        <p:tgtEl>
                                          <p:spTgt spid="26"/>
                                        </p:tgtEl>
                                        <p:attrNameLst>
                                          <p:attrName>ppt_w</p:attrName>
                                        </p:attrNameLst>
                                      </p:cBhvr>
                                      <p:tavLst>
                                        <p:tav tm="0">
                                          <p:val>
                                            <p:fltVal val="0"/>
                                          </p:val>
                                        </p:tav>
                                        <p:tav tm="100000">
                                          <p:val>
                                            <p:strVal val="#ppt_w"/>
                                          </p:val>
                                        </p:tav>
                                      </p:tavLst>
                                    </p:anim>
                                    <p:anim calcmode="lin" valueType="num">
                                      <p:cBhvr>
                                        <p:cTn id="66" dur="750" fill="hold"/>
                                        <p:tgtEl>
                                          <p:spTgt spid="26"/>
                                        </p:tgtEl>
                                        <p:attrNameLst>
                                          <p:attrName>ppt_h</p:attrName>
                                        </p:attrNameLst>
                                      </p:cBhvr>
                                      <p:tavLst>
                                        <p:tav tm="0">
                                          <p:val>
                                            <p:fltVal val="0"/>
                                          </p:val>
                                        </p:tav>
                                        <p:tav tm="100000">
                                          <p:val>
                                            <p:strVal val="#ppt_h"/>
                                          </p:val>
                                        </p:tav>
                                      </p:tavLst>
                                    </p:anim>
                                    <p:animEffect transition="in" filter="fade">
                                      <p:cBhvr>
                                        <p:cTn id="67" dur="750"/>
                                        <p:tgtEl>
                                          <p:spTgt spid="26"/>
                                        </p:tgtEl>
                                      </p:cBhvr>
                                    </p:animEffect>
                                  </p:childTnLst>
                                </p:cTn>
                              </p:par>
                            </p:childTnLst>
                          </p:cTn>
                        </p:par>
                        <p:par>
                          <p:cTn id="68" fill="hold">
                            <p:stCondLst>
                              <p:cond delay="9000"/>
                            </p:stCondLst>
                            <p:childTnLst>
                              <p:par>
                                <p:cTn id="69" presetID="22" presetClass="entr" presetSubtype="4"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7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5" grpId="0" animBg="1"/>
      <p:bldP spid="18" grpId="0" animBg="1"/>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Graphic 37">
            <a:extLst>
              <a:ext uri="{FF2B5EF4-FFF2-40B4-BE49-F238E27FC236}">
                <a16:creationId xmlns:a16="http://schemas.microsoft.com/office/drawing/2014/main" id="{35CF8D48-2A0C-E090-88AB-08895369D5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39" name="Graphic 38">
            <a:extLst>
              <a:ext uri="{FF2B5EF4-FFF2-40B4-BE49-F238E27FC236}">
                <a16:creationId xmlns:a16="http://schemas.microsoft.com/office/drawing/2014/main" id="{C7EE98D5-3695-A38C-7FE3-FAB237C50916}"/>
              </a:ext>
            </a:extLst>
          </p:cNvPr>
          <p:cNvPicPr>
            <a:picLocks noChangeAspect="1"/>
          </p:cNvPicPr>
          <p:nvPr/>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sp>
        <p:nvSpPr>
          <p:cNvPr id="2" name="Graphic 4">
            <a:extLst>
              <a:ext uri="{FF2B5EF4-FFF2-40B4-BE49-F238E27FC236}">
                <a16:creationId xmlns:a16="http://schemas.microsoft.com/office/drawing/2014/main" id="{33C88C76-43AC-5A46-F96B-5C7DFD565A47}"/>
              </a:ext>
            </a:extLst>
          </p:cNvPr>
          <p:cNvSpPr/>
          <p:nvPr/>
        </p:nvSpPr>
        <p:spPr>
          <a:xfrm rot="5400000">
            <a:off x="5330302" y="3004593"/>
            <a:ext cx="2279984" cy="3705040"/>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chemeClr val="bg1"/>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sp>
        <p:nvSpPr>
          <p:cNvPr id="3" name="Graphic 4">
            <a:extLst>
              <a:ext uri="{FF2B5EF4-FFF2-40B4-BE49-F238E27FC236}">
                <a16:creationId xmlns:a16="http://schemas.microsoft.com/office/drawing/2014/main" id="{CBD7ACDB-4FFE-8CA2-DBAF-21BC69D9227C}"/>
              </a:ext>
            </a:extLst>
          </p:cNvPr>
          <p:cNvSpPr/>
          <p:nvPr/>
        </p:nvSpPr>
        <p:spPr>
          <a:xfrm rot="5400000">
            <a:off x="9168343" y="2396021"/>
            <a:ext cx="1781318" cy="2894693"/>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chemeClr val="bg1"/>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sp>
        <p:nvSpPr>
          <p:cNvPr id="4" name="Graphic 4">
            <a:extLst>
              <a:ext uri="{FF2B5EF4-FFF2-40B4-BE49-F238E27FC236}">
                <a16:creationId xmlns:a16="http://schemas.microsoft.com/office/drawing/2014/main" id="{37331E42-1363-2846-BD42-1312D174ECBE}"/>
              </a:ext>
            </a:extLst>
          </p:cNvPr>
          <p:cNvSpPr/>
          <p:nvPr/>
        </p:nvSpPr>
        <p:spPr>
          <a:xfrm rot="5400000">
            <a:off x="6494154" y="1026728"/>
            <a:ext cx="1431252" cy="2325826"/>
          </a:xfrm>
          <a:custGeom>
            <a:avLst/>
            <a:gdLst>
              <a:gd name="connsiteX0" fmla="*/ 1704012 w 2108665"/>
              <a:gd name="connsiteY0" fmla="*/ 668760 h 3426640"/>
              <a:gd name="connsiteX1" fmla="*/ 1465269 w 2108665"/>
              <a:gd name="connsiteY1" fmla="*/ 393717 h 3426640"/>
              <a:gd name="connsiteX2" fmla="*/ 1053867 w 2108665"/>
              <a:gd name="connsiteY2" fmla="*/ 0 h 3426640"/>
              <a:gd name="connsiteX3" fmla="*/ 642466 w 2108665"/>
              <a:gd name="connsiteY3" fmla="*/ 393717 h 3426640"/>
              <a:gd name="connsiteX4" fmla="*/ 404188 w 2108665"/>
              <a:gd name="connsiteY4" fmla="*/ 668760 h 3426640"/>
              <a:gd name="connsiteX5" fmla="*/ 399069 w 2108665"/>
              <a:gd name="connsiteY5" fmla="*/ 669691 h 3426640"/>
              <a:gd name="connsiteX6" fmla="*/ 9075 w 2108665"/>
              <a:gd name="connsiteY6" fmla="*/ 1141128 h 3426640"/>
              <a:gd name="connsiteX7" fmla="*/ 6283 w 2108665"/>
              <a:gd name="connsiteY7" fmla="*/ 1236997 h 3426640"/>
              <a:gd name="connsiteX8" fmla="*/ 6283 w 2108665"/>
              <a:gd name="connsiteY8" fmla="*/ 1240720 h 3426640"/>
              <a:gd name="connsiteX9" fmla="*/ 698 w 2108665"/>
              <a:gd name="connsiteY9" fmla="*/ 1585106 h 3426640"/>
              <a:gd name="connsiteX10" fmla="*/ 698 w 2108665"/>
              <a:gd name="connsiteY10" fmla="*/ 1841534 h 3426640"/>
              <a:gd name="connsiteX11" fmla="*/ 6283 w 2108665"/>
              <a:gd name="connsiteY11" fmla="*/ 2185920 h 3426640"/>
              <a:gd name="connsiteX12" fmla="*/ 6283 w 2108665"/>
              <a:gd name="connsiteY12" fmla="*/ 2189643 h 3426640"/>
              <a:gd name="connsiteX13" fmla="*/ 9075 w 2108665"/>
              <a:gd name="connsiteY13" fmla="*/ 2285513 h 3426640"/>
              <a:gd name="connsiteX14" fmla="*/ 399534 w 2108665"/>
              <a:gd name="connsiteY14" fmla="*/ 2756949 h 3426640"/>
              <a:gd name="connsiteX15" fmla="*/ 404653 w 2108665"/>
              <a:gd name="connsiteY15" fmla="*/ 2757880 h 3426640"/>
              <a:gd name="connsiteX16" fmla="*/ 642931 w 2108665"/>
              <a:gd name="connsiteY16" fmla="*/ 3032923 h 3426640"/>
              <a:gd name="connsiteX17" fmla="*/ 1054333 w 2108665"/>
              <a:gd name="connsiteY17" fmla="*/ 3426640 h 3426640"/>
              <a:gd name="connsiteX18" fmla="*/ 1465734 w 2108665"/>
              <a:gd name="connsiteY18" fmla="*/ 3032923 h 3426640"/>
              <a:gd name="connsiteX19" fmla="*/ 1704477 w 2108665"/>
              <a:gd name="connsiteY19" fmla="*/ 2757880 h 3426640"/>
              <a:gd name="connsiteX20" fmla="*/ 1709131 w 2108665"/>
              <a:gd name="connsiteY20" fmla="*/ 2756949 h 3426640"/>
              <a:gd name="connsiteX21" fmla="*/ 2099591 w 2108665"/>
              <a:gd name="connsiteY21" fmla="*/ 2285513 h 3426640"/>
              <a:gd name="connsiteX22" fmla="*/ 2102383 w 2108665"/>
              <a:gd name="connsiteY22" fmla="*/ 2189643 h 3426640"/>
              <a:gd name="connsiteX23" fmla="*/ 2102383 w 2108665"/>
              <a:gd name="connsiteY23" fmla="*/ 2185920 h 3426640"/>
              <a:gd name="connsiteX24" fmla="*/ 2107967 w 2108665"/>
              <a:gd name="connsiteY24" fmla="*/ 1841534 h 3426640"/>
              <a:gd name="connsiteX25" fmla="*/ 2107967 w 2108665"/>
              <a:gd name="connsiteY25" fmla="*/ 1585106 h 3426640"/>
              <a:gd name="connsiteX26" fmla="*/ 2102383 w 2108665"/>
              <a:gd name="connsiteY26" fmla="*/ 1240720 h 3426640"/>
              <a:gd name="connsiteX27" fmla="*/ 2102383 w 2108665"/>
              <a:gd name="connsiteY27" fmla="*/ 1236997 h 3426640"/>
              <a:gd name="connsiteX28" fmla="*/ 2099591 w 2108665"/>
              <a:gd name="connsiteY28" fmla="*/ 1141128 h 3426640"/>
              <a:gd name="connsiteX29" fmla="*/ 1709131 w 2108665"/>
              <a:gd name="connsiteY29" fmla="*/ 669691 h 3426640"/>
              <a:gd name="connsiteX30" fmla="*/ 1704012 w 2108665"/>
              <a:gd name="connsiteY30" fmla="*/ 668760 h 342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08665" h="3426640">
                <a:moveTo>
                  <a:pt x="1704012" y="668760"/>
                </a:moveTo>
                <a:cubicBezTo>
                  <a:pt x="1695635" y="570564"/>
                  <a:pt x="1644443" y="451425"/>
                  <a:pt x="1465269" y="393717"/>
                </a:cubicBezTo>
                <a:cubicBezTo>
                  <a:pt x="1181383" y="302036"/>
                  <a:pt x="1053867" y="0"/>
                  <a:pt x="1053867" y="0"/>
                </a:cubicBezTo>
                <a:cubicBezTo>
                  <a:pt x="1053867" y="0"/>
                  <a:pt x="928678" y="307155"/>
                  <a:pt x="642466" y="393717"/>
                </a:cubicBezTo>
                <a:cubicBezTo>
                  <a:pt x="463292" y="447702"/>
                  <a:pt x="412565" y="568702"/>
                  <a:pt x="404188" y="668760"/>
                </a:cubicBezTo>
                <a:cubicBezTo>
                  <a:pt x="402326" y="669226"/>
                  <a:pt x="400930" y="669691"/>
                  <a:pt x="399069" y="669691"/>
                </a:cubicBezTo>
                <a:cubicBezTo>
                  <a:pt x="176614" y="719022"/>
                  <a:pt x="16056" y="913088"/>
                  <a:pt x="9075" y="1141128"/>
                </a:cubicBezTo>
                <a:cubicBezTo>
                  <a:pt x="8144" y="1170912"/>
                  <a:pt x="7213" y="1202093"/>
                  <a:pt x="6283" y="1236997"/>
                </a:cubicBezTo>
                <a:cubicBezTo>
                  <a:pt x="6283" y="1238393"/>
                  <a:pt x="6283" y="1239324"/>
                  <a:pt x="6283" y="1240720"/>
                </a:cubicBezTo>
                <a:cubicBezTo>
                  <a:pt x="2560" y="1378475"/>
                  <a:pt x="1629" y="1447352"/>
                  <a:pt x="698" y="1585106"/>
                </a:cubicBezTo>
                <a:cubicBezTo>
                  <a:pt x="-233" y="1687491"/>
                  <a:pt x="-233" y="1739149"/>
                  <a:pt x="698" y="1841534"/>
                </a:cubicBezTo>
                <a:cubicBezTo>
                  <a:pt x="1629" y="1979288"/>
                  <a:pt x="3025" y="2048166"/>
                  <a:pt x="6283" y="2185920"/>
                </a:cubicBezTo>
                <a:cubicBezTo>
                  <a:pt x="6283" y="2187316"/>
                  <a:pt x="6283" y="2188247"/>
                  <a:pt x="6283" y="2189643"/>
                </a:cubicBezTo>
                <a:cubicBezTo>
                  <a:pt x="7213" y="2224082"/>
                  <a:pt x="8144" y="2255728"/>
                  <a:pt x="9075" y="2285513"/>
                </a:cubicBezTo>
                <a:cubicBezTo>
                  <a:pt x="15590" y="2513552"/>
                  <a:pt x="176614" y="2707618"/>
                  <a:pt x="399534" y="2756949"/>
                </a:cubicBezTo>
                <a:lnTo>
                  <a:pt x="404653" y="2757880"/>
                </a:lnTo>
                <a:cubicBezTo>
                  <a:pt x="412565" y="2857473"/>
                  <a:pt x="463757" y="2978473"/>
                  <a:pt x="642931" y="3032923"/>
                </a:cubicBezTo>
                <a:cubicBezTo>
                  <a:pt x="929144" y="3119485"/>
                  <a:pt x="1054333" y="3426640"/>
                  <a:pt x="1054333" y="3426640"/>
                </a:cubicBezTo>
                <a:cubicBezTo>
                  <a:pt x="1054333" y="3426640"/>
                  <a:pt x="1181383" y="3124605"/>
                  <a:pt x="1465734" y="3032923"/>
                </a:cubicBezTo>
                <a:cubicBezTo>
                  <a:pt x="1644908" y="2975215"/>
                  <a:pt x="1696100" y="2856077"/>
                  <a:pt x="1704477" y="2757880"/>
                </a:cubicBezTo>
                <a:cubicBezTo>
                  <a:pt x="1705874" y="2757415"/>
                  <a:pt x="1707270" y="2757415"/>
                  <a:pt x="1709131" y="2756949"/>
                </a:cubicBezTo>
                <a:cubicBezTo>
                  <a:pt x="1932051" y="2707618"/>
                  <a:pt x="2092610" y="2513552"/>
                  <a:pt x="2099591" y="2285513"/>
                </a:cubicBezTo>
                <a:cubicBezTo>
                  <a:pt x="2100521" y="2255728"/>
                  <a:pt x="2101452" y="2224547"/>
                  <a:pt x="2102383" y="2189643"/>
                </a:cubicBezTo>
                <a:cubicBezTo>
                  <a:pt x="2102383" y="2188247"/>
                  <a:pt x="2102383" y="2187316"/>
                  <a:pt x="2102383" y="2185920"/>
                </a:cubicBezTo>
                <a:cubicBezTo>
                  <a:pt x="2106106" y="2048166"/>
                  <a:pt x="2107037" y="1979288"/>
                  <a:pt x="2107967" y="1841534"/>
                </a:cubicBezTo>
                <a:cubicBezTo>
                  <a:pt x="2108898" y="1739149"/>
                  <a:pt x="2108898" y="1687491"/>
                  <a:pt x="2107967" y="1585106"/>
                </a:cubicBezTo>
                <a:cubicBezTo>
                  <a:pt x="2107037" y="1447352"/>
                  <a:pt x="2105640" y="1378475"/>
                  <a:pt x="2102383" y="1240720"/>
                </a:cubicBezTo>
                <a:cubicBezTo>
                  <a:pt x="2102383" y="1239324"/>
                  <a:pt x="2102383" y="1238393"/>
                  <a:pt x="2102383" y="1236997"/>
                </a:cubicBezTo>
                <a:cubicBezTo>
                  <a:pt x="2101452" y="1202559"/>
                  <a:pt x="2100521" y="1170912"/>
                  <a:pt x="2099591" y="1141128"/>
                </a:cubicBezTo>
                <a:cubicBezTo>
                  <a:pt x="2093075" y="913088"/>
                  <a:pt x="1932051" y="719022"/>
                  <a:pt x="1709131" y="669691"/>
                </a:cubicBezTo>
                <a:lnTo>
                  <a:pt x="1704012" y="668760"/>
                </a:lnTo>
                <a:close/>
              </a:path>
            </a:pathLst>
          </a:custGeom>
          <a:solidFill>
            <a:schemeClr val="bg1"/>
          </a:solidFill>
          <a:ln w="28575">
            <a:noFill/>
          </a:ln>
          <a:effectLst>
            <a:outerShdw blurRad="2413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dirty="0">
              <a:solidFill>
                <a:schemeClr val="lt1"/>
              </a:solidFill>
              <a:latin typeface="+mj-lt"/>
            </a:endParaRPr>
          </a:p>
        </p:txBody>
      </p:sp>
      <p:pic>
        <p:nvPicPr>
          <p:cNvPr id="6" name="Graphic 5">
            <a:extLst>
              <a:ext uri="{FF2B5EF4-FFF2-40B4-BE49-F238E27FC236}">
                <a16:creationId xmlns:a16="http://schemas.microsoft.com/office/drawing/2014/main" id="{03BDC7F7-725F-9862-E4CB-0C3B28D14C3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059389" y="3282851"/>
            <a:ext cx="861980" cy="861980"/>
          </a:xfrm>
          <a:prstGeom prst="rect">
            <a:avLst/>
          </a:prstGeom>
          <a:effectLst>
            <a:outerShdw blurRad="241300" dist="76200" dir="2700000" algn="tl" rotWithShape="0">
              <a:prstClr val="black">
                <a:alpha val="10000"/>
              </a:prstClr>
            </a:outerShdw>
          </a:effectLst>
        </p:spPr>
      </p:pic>
      <p:sp>
        <p:nvSpPr>
          <p:cNvPr id="7" name="Freeform: Shape 6">
            <a:extLst>
              <a:ext uri="{FF2B5EF4-FFF2-40B4-BE49-F238E27FC236}">
                <a16:creationId xmlns:a16="http://schemas.microsoft.com/office/drawing/2014/main" id="{0DF98A0D-7CB5-8455-2022-D9AC240D0B23}"/>
              </a:ext>
            </a:extLst>
          </p:cNvPr>
          <p:cNvSpPr/>
          <p:nvPr/>
        </p:nvSpPr>
        <p:spPr>
          <a:xfrm>
            <a:off x="7294477" y="3525028"/>
            <a:ext cx="391804" cy="377626"/>
          </a:xfrm>
          <a:custGeom>
            <a:avLst/>
            <a:gdLst>
              <a:gd name="connsiteX0" fmla="*/ 315979 w 407145"/>
              <a:gd name="connsiteY0" fmla="*/ 278048 h 392412"/>
              <a:gd name="connsiteX1" fmla="*/ 397846 w 407145"/>
              <a:gd name="connsiteY1" fmla="*/ 196181 h 392412"/>
              <a:gd name="connsiteX2" fmla="*/ 397845 w 407145"/>
              <a:gd name="connsiteY2" fmla="*/ 151206 h 392412"/>
              <a:gd name="connsiteX3" fmla="*/ 382509 w 407145"/>
              <a:gd name="connsiteY3" fmla="*/ 142722 h 392412"/>
              <a:gd name="connsiteX4" fmla="*/ 385458 w 407145"/>
              <a:gd name="connsiteY4" fmla="*/ 129317 h 392412"/>
              <a:gd name="connsiteX5" fmla="*/ 376144 w 407145"/>
              <a:gd name="connsiteY5" fmla="*/ 106830 h 392412"/>
              <a:gd name="connsiteX6" fmla="*/ 359066 w 407145"/>
              <a:gd name="connsiteY6" fmla="*/ 97980 h 392412"/>
              <a:gd name="connsiteX7" fmla="*/ 351364 w 407145"/>
              <a:gd name="connsiteY7" fmla="*/ 65530 h 392412"/>
              <a:gd name="connsiteX8" fmla="*/ 334298 w 407145"/>
              <a:gd name="connsiteY8" fmla="*/ 56703 h 392412"/>
              <a:gd name="connsiteX9" fmla="*/ 335898 w 407145"/>
              <a:gd name="connsiteY9" fmla="*/ 46718 h 392412"/>
              <a:gd name="connsiteX10" fmla="*/ 326584 w 407145"/>
              <a:gd name="connsiteY10" fmla="*/ 24232 h 392412"/>
              <a:gd name="connsiteX11" fmla="*/ 304097 w 407145"/>
              <a:gd name="connsiteY11" fmla="*/ 14917 h 392412"/>
              <a:gd name="connsiteX12" fmla="*/ 288909 w 407145"/>
              <a:gd name="connsiteY12" fmla="*/ 18768 h 392412"/>
              <a:gd name="connsiteX13" fmla="*/ 288095 w 407145"/>
              <a:gd name="connsiteY13" fmla="*/ 17893 h 392412"/>
              <a:gd name="connsiteX14" fmla="*/ 247001 w 407145"/>
              <a:gd name="connsiteY14" fmla="*/ 0 h 392412"/>
              <a:gd name="connsiteX15" fmla="*/ 180733 w 407145"/>
              <a:gd name="connsiteY15" fmla="*/ 0 h 392412"/>
              <a:gd name="connsiteX16" fmla="*/ 172293 w 407145"/>
              <a:gd name="connsiteY16" fmla="*/ 8439 h 392412"/>
              <a:gd name="connsiteX17" fmla="*/ 172293 w 407145"/>
              <a:gd name="connsiteY17" fmla="*/ 19506 h 392412"/>
              <a:gd name="connsiteX18" fmla="*/ 174475 w 407145"/>
              <a:gd name="connsiteY18" fmla="*/ 32300 h 392412"/>
              <a:gd name="connsiteX19" fmla="*/ 162270 w 407145"/>
              <a:gd name="connsiteY19" fmla="*/ 29882 h 392412"/>
              <a:gd name="connsiteX20" fmla="*/ 139783 w 407145"/>
              <a:gd name="connsiteY20" fmla="*/ 39196 h 392412"/>
              <a:gd name="connsiteX21" fmla="*/ 132088 w 407145"/>
              <a:gd name="connsiteY21" fmla="*/ 71664 h 392412"/>
              <a:gd name="connsiteX22" fmla="*/ 115004 w 407145"/>
              <a:gd name="connsiteY22" fmla="*/ 80495 h 392412"/>
              <a:gd name="connsiteX23" fmla="*/ 105689 w 407145"/>
              <a:gd name="connsiteY23" fmla="*/ 102981 h 392412"/>
              <a:gd name="connsiteX24" fmla="*/ 107284 w 407145"/>
              <a:gd name="connsiteY24" fmla="*/ 112947 h 392412"/>
              <a:gd name="connsiteX25" fmla="*/ 90223 w 407145"/>
              <a:gd name="connsiteY25" fmla="*/ 121794 h 392412"/>
              <a:gd name="connsiteX26" fmla="*/ 83862 w 407145"/>
              <a:gd name="connsiteY26" fmla="*/ 157667 h 392412"/>
              <a:gd name="connsiteX27" fmla="*/ 68521 w 407145"/>
              <a:gd name="connsiteY27" fmla="*/ 166171 h 392412"/>
              <a:gd name="connsiteX28" fmla="*/ 68521 w 407145"/>
              <a:gd name="connsiteY28" fmla="*/ 211145 h 392412"/>
              <a:gd name="connsiteX29" fmla="*/ 85357 w 407145"/>
              <a:gd name="connsiteY29" fmla="*/ 227980 h 392412"/>
              <a:gd name="connsiteX30" fmla="*/ 2472 w 407145"/>
              <a:gd name="connsiteY30" fmla="*/ 310864 h 392412"/>
              <a:gd name="connsiteX31" fmla="*/ 2472 w 407145"/>
              <a:gd name="connsiteY31" fmla="*/ 322799 h 392412"/>
              <a:gd name="connsiteX32" fmla="*/ 8439 w 407145"/>
              <a:gd name="connsiteY32" fmla="*/ 325272 h 392412"/>
              <a:gd name="connsiteX33" fmla="*/ 14406 w 407145"/>
              <a:gd name="connsiteY33" fmla="*/ 322799 h 392412"/>
              <a:gd name="connsiteX34" fmla="*/ 98091 w 407145"/>
              <a:gd name="connsiteY34" fmla="*/ 239115 h 392412"/>
              <a:gd name="connsiteX35" fmla="*/ 113808 w 407145"/>
              <a:gd name="connsiteY35" fmla="*/ 243264 h 392412"/>
              <a:gd name="connsiteX36" fmla="*/ 136295 w 407145"/>
              <a:gd name="connsiteY36" fmla="*/ 233949 h 392412"/>
              <a:gd name="connsiteX37" fmla="*/ 145563 w 407145"/>
              <a:gd name="connsiteY37" fmla="*/ 210179 h 392412"/>
              <a:gd name="connsiteX38" fmla="*/ 146847 w 407145"/>
              <a:gd name="connsiteY38" fmla="*/ 210209 h 392412"/>
              <a:gd name="connsiteX39" fmla="*/ 169333 w 407145"/>
              <a:gd name="connsiteY39" fmla="*/ 200910 h 392412"/>
              <a:gd name="connsiteX40" fmla="*/ 178648 w 407145"/>
              <a:gd name="connsiteY40" fmla="*/ 178424 h 392412"/>
              <a:gd name="connsiteX41" fmla="*/ 178616 w 407145"/>
              <a:gd name="connsiteY41" fmla="*/ 177140 h 392412"/>
              <a:gd name="connsiteX42" fmla="*/ 179885 w 407145"/>
              <a:gd name="connsiteY42" fmla="*/ 177171 h 392412"/>
              <a:gd name="connsiteX43" fmla="*/ 202372 w 407145"/>
              <a:gd name="connsiteY43" fmla="*/ 167872 h 392412"/>
              <a:gd name="connsiteX44" fmla="*/ 211686 w 407145"/>
              <a:gd name="connsiteY44" fmla="*/ 145385 h 392412"/>
              <a:gd name="connsiteX45" fmla="*/ 211655 w 407145"/>
              <a:gd name="connsiteY45" fmla="*/ 144102 h 392412"/>
              <a:gd name="connsiteX46" fmla="*/ 212924 w 407145"/>
              <a:gd name="connsiteY46" fmla="*/ 144132 h 392412"/>
              <a:gd name="connsiteX47" fmla="*/ 235411 w 407145"/>
              <a:gd name="connsiteY47" fmla="*/ 134833 h 392412"/>
              <a:gd name="connsiteX48" fmla="*/ 237520 w 407145"/>
              <a:gd name="connsiteY48" fmla="*/ 92188 h 392412"/>
              <a:gd name="connsiteX49" fmla="*/ 293540 w 407145"/>
              <a:gd name="connsiteY49" fmla="*/ 36168 h 392412"/>
              <a:gd name="connsiteX50" fmla="*/ 304092 w 407145"/>
              <a:gd name="connsiteY50" fmla="*/ 31797 h 392412"/>
              <a:gd name="connsiteX51" fmla="*/ 314645 w 407145"/>
              <a:gd name="connsiteY51" fmla="*/ 36168 h 392412"/>
              <a:gd name="connsiteX52" fmla="*/ 319016 w 407145"/>
              <a:gd name="connsiteY52" fmla="*/ 46720 h 392412"/>
              <a:gd name="connsiteX53" fmla="*/ 314644 w 407145"/>
              <a:gd name="connsiteY53" fmla="*/ 57272 h 392412"/>
              <a:gd name="connsiteX54" fmla="*/ 306385 w 407145"/>
              <a:gd name="connsiteY54" fmla="*/ 65532 h 392412"/>
              <a:gd name="connsiteX55" fmla="*/ 276416 w 407145"/>
              <a:gd name="connsiteY55" fmla="*/ 95500 h 392412"/>
              <a:gd name="connsiteX56" fmla="*/ 276416 w 407145"/>
              <a:gd name="connsiteY56" fmla="*/ 107436 h 392412"/>
              <a:gd name="connsiteX57" fmla="*/ 282383 w 407145"/>
              <a:gd name="connsiteY57" fmla="*/ 109908 h 392412"/>
              <a:gd name="connsiteX58" fmla="*/ 288350 w 407145"/>
              <a:gd name="connsiteY58" fmla="*/ 107436 h 392412"/>
              <a:gd name="connsiteX59" fmla="*/ 318319 w 407145"/>
              <a:gd name="connsiteY59" fmla="*/ 77467 h 392412"/>
              <a:gd name="connsiteX60" fmla="*/ 339423 w 407145"/>
              <a:gd name="connsiteY60" fmla="*/ 77466 h 392412"/>
              <a:gd name="connsiteX61" fmla="*/ 339423 w 407145"/>
              <a:gd name="connsiteY61" fmla="*/ 98572 h 392412"/>
              <a:gd name="connsiteX62" fmla="*/ 331163 w 407145"/>
              <a:gd name="connsiteY62" fmla="*/ 106832 h 392412"/>
              <a:gd name="connsiteX63" fmla="*/ 309455 w 407145"/>
              <a:gd name="connsiteY63" fmla="*/ 128540 h 392412"/>
              <a:gd name="connsiteX64" fmla="*/ 309455 w 407145"/>
              <a:gd name="connsiteY64" fmla="*/ 140476 h 392412"/>
              <a:gd name="connsiteX65" fmla="*/ 315422 w 407145"/>
              <a:gd name="connsiteY65" fmla="*/ 142948 h 392412"/>
              <a:gd name="connsiteX66" fmla="*/ 321389 w 407145"/>
              <a:gd name="connsiteY66" fmla="*/ 140476 h 392412"/>
              <a:gd name="connsiteX67" fmla="*/ 343097 w 407145"/>
              <a:gd name="connsiteY67" fmla="*/ 118768 h 392412"/>
              <a:gd name="connsiteX68" fmla="*/ 353649 w 407145"/>
              <a:gd name="connsiteY68" fmla="*/ 114396 h 392412"/>
              <a:gd name="connsiteX69" fmla="*/ 364202 w 407145"/>
              <a:gd name="connsiteY69" fmla="*/ 118768 h 392412"/>
              <a:gd name="connsiteX70" fmla="*/ 368572 w 407145"/>
              <a:gd name="connsiteY70" fmla="*/ 129320 h 392412"/>
              <a:gd name="connsiteX71" fmla="*/ 364201 w 407145"/>
              <a:gd name="connsiteY71" fmla="*/ 139872 h 392412"/>
              <a:gd name="connsiteX72" fmla="*/ 352863 w 407145"/>
              <a:gd name="connsiteY72" fmla="*/ 151209 h 392412"/>
              <a:gd name="connsiteX73" fmla="*/ 342493 w 407145"/>
              <a:gd name="connsiteY73" fmla="*/ 161580 h 392412"/>
              <a:gd name="connsiteX74" fmla="*/ 342493 w 407145"/>
              <a:gd name="connsiteY74" fmla="*/ 173516 h 392412"/>
              <a:gd name="connsiteX75" fmla="*/ 348460 w 407145"/>
              <a:gd name="connsiteY75" fmla="*/ 175988 h 392412"/>
              <a:gd name="connsiteX76" fmla="*/ 354427 w 407145"/>
              <a:gd name="connsiteY76" fmla="*/ 173516 h 392412"/>
              <a:gd name="connsiteX77" fmla="*/ 364805 w 407145"/>
              <a:gd name="connsiteY77" fmla="*/ 163137 h 392412"/>
              <a:gd name="connsiteX78" fmla="*/ 385902 w 407145"/>
              <a:gd name="connsiteY78" fmla="*/ 163145 h 392412"/>
              <a:gd name="connsiteX79" fmla="*/ 385902 w 407145"/>
              <a:gd name="connsiteY79" fmla="*/ 184251 h 392412"/>
              <a:gd name="connsiteX80" fmla="*/ 304035 w 407145"/>
              <a:gd name="connsiteY80" fmla="*/ 266117 h 392412"/>
              <a:gd name="connsiteX81" fmla="*/ 227103 w 407145"/>
              <a:gd name="connsiteY81" fmla="*/ 299631 h 392412"/>
              <a:gd name="connsiteX82" fmla="*/ 221431 w 407145"/>
              <a:gd name="connsiteY82" fmla="*/ 302109 h 392412"/>
              <a:gd name="connsiteX83" fmla="*/ 145804 w 407145"/>
              <a:gd name="connsiteY83" fmla="*/ 378016 h 392412"/>
              <a:gd name="connsiteX84" fmla="*/ 145826 w 407145"/>
              <a:gd name="connsiteY84" fmla="*/ 389951 h 392412"/>
              <a:gd name="connsiteX85" fmla="*/ 151782 w 407145"/>
              <a:gd name="connsiteY85" fmla="*/ 392412 h 392412"/>
              <a:gd name="connsiteX86" fmla="*/ 157760 w 407145"/>
              <a:gd name="connsiteY86" fmla="*/ 389929 h 392412"/>
              <a:gd name="connsiteX87" fmla="*/ 213386 w 407145"/>
              <a:gd name="connsiteY87" fmla="*/ 334098 h 392412"/>
              <a:gd name="connsiteX88" fmla="*/ 261028 w 407145"/>
              <a:gd name="connsiteY88" fmla="*/ 346355 h 392412"/>
              <a:gd name="connsiteX89" fmla="*/ 304564 w 407145"/>
              <a:gd name="connsiteY89" fmla="*/ 389892 h 392412"/>
              <a:gd name="connsiteX90" fmla="*/ 310531 w 407145"/>
              <a:gd name="connsiteY90" fmla="*/ 392364 h 392412"/>
              <a:gd name="connsiteX91" fmla="*/ 316498 w 407145"/>
              <a:gd name="connsiteY91" fmla="*/ 389892 h 392412"/>
              <a:gd name="connsiteX92" fmla="*/ 316498 w 407145"/>
              <a:gd name="connsiteY92" fmla="*/ 377956 h 392412"/>
              <a:gd name="connsiteX93" fmla="*/ 270210 w 407145"/>
              <a:gd name="connsiteY93" fmla="*/ 331663 h 392412"/>
              <a:gd name="connsiteX94" fmla="*/ 263553 w 407145"/>
              <a:gd name="connsiteY94" fmla="*/ 329219 h 392412"/>
              <a:gd name="connsiteX95" fmla="*/ 260877 w 407145"/>
              <a:gd name="connsiteY95" fmla="*/ 329438 h 392412"/>
              <a:gd name="connsiteX96" fmla="*/ 225661 w 407145"/>
              <a:gd name="connsiteY96" fmla="*/ 321773 h 392412"/>
              <a:gd name="connsiteX97" fmla="*/ 231085 w 407145"/>
              <a:gd name="connsiteY97" fmla="*/ 316329 h 392412"/>
              <a:gd name="connsiteX98" fmla="*/ 315979 w 407145"/>
              <a:gd name="connsiteY98" fmla="*/ 278048 h 392412"/>
              <a:gd name="connsiteX99" fmla="*/ 124361 w 407145"/>
              <a:gd name="connsiteY99" fmla="*/ 222015 h 392412"/>
              <a:gd name="connsiteX100" fmla="*/ 113809 w 407145"/>
              <a:gd name="connsiteY100" fmla="*/ 226387 h 392412"/>
              <a:gd name="connsiteX101" fmla="*/ 103257 w 407145"/>
              <a:gd name="connsiteY101" fmla="*/ 222015 h 392412"/>
              <a:gd name="connsiteX102" fmla="*/ 80454 w 407145"/>
              <a:gd name="connsiteY102" fmla="*/ 199213 h 392412"/>
              <a:gd name="connsiteX103" fmla="*/ 80454 w 407145"/>
              <a:gd name="connsiteY103" fmla="*/ 178107 h 392412"/>
              <a:gd name="connsiteX104" fmla="*/ 91006 w 407145"/>
              <a:gd name="connsiteY104" fmla="*/ 173736 h 392412"/>
              <a:gd name="connsiteX105" fmla="*/ 101558 w 407145"/>
              <a:gd name="connsiteY105" fmla="*/ 178107 h 392412"/>
              <a:gd name="connsiteX106" fmla="*/ 124362 w 407145"/>
              <a:gd name="connsiteY106" fmla="*/ 200910 h 392412"/>
              <a:gd name="connsiteX107" fmla="*/ 124361 w 407145"/>
              <a:gd name="connsiteY107" fmla="*/ 222015 h 392412"/>
              <a:gd name="connsiteX108" fmla="*/ 157401 w 407145"/>
              <a:gd name="connsiteY108" fmla="*/ 188975 h 392412"/>
              <a:gd name="connsiteX109" fmla="*/ 136296 w 407145"/>
              <a:gd name="connsiteY109" fmla="*/ 188975 h 392412"/>
              <a:gd name="connsiteX110" fmla="*/ 113492 w 407145"/>
              <a:gd name="connsiteY110" fmla="*/ 166172 h 392412"/>
              <a:gd name="connsiteX111" fmla="*/ 102154 w 407145"/>
              <a:gd name="connsiteY111" fmla="*/ 154833 h 392412"/>
              <a:gd name="connsiteX112" fmla="*/ 102154 w 407145"/>
              <a:gd name="connsiteY112" fmla="*/ 133728 h 392412"/>
              <a:gd name="connsiteX113" fmla="*/ 112706 w 407145"/>
              <a:gd name="connsiteY113" fmla="*/ 129357 h 392412"/>
              <a:gd name="connsiteX114" fmla="*/ 123258 w 407145"/>
              <a:gd name="connsiteY114" fmla="*/ 133728 h 392412"/>
              <a:gd name="connsiteX115" fmla="*/ 157399 w 407145"/>
              <a:gd name="connsiteY115" fmla="*/ 167869 h 392412"/>
              <a:gd name="connsiteX116" fmla="*/ 157399 w 407145"/>
              <a:gd name="connsiteY116" fmla="*/ 167869 h 392412"/>
              <a:gd name="connsiteX117" fmla="*/ 161771 w 407145"/>
              <a:gd name="connsiteY117" fmla="*/ 178422 h 392412"/>
              <a:gd name="connsiteX118" fmla="*/ 157401 w 407145"/>
              <a:gd name="connsiteY118" fmla="*/ 188975 h 392412"/>
              <a:gd name="connsiteX119" fmla="*/ 190440 w 407145"/>
              <a:gd name="connsiteY119" fmla="*/ 155935 h 392412"/>
              <a:gd name="connsiteX120" fmla="*/ 169334 w 407145"/>
              <a:gd name="connsiteY120" fmla="*/ 155935 h 392412"/>
              <a:gd name="connsiteX121" fmla="*/ 126933 w 407145"/>
              <a:gd name="connsiteY121" fmla="*/ 113534 h 392412"/>
              <a:gd name="connsiteX122" fmla="*/ 122563 w 407145"/>
              <a:gd name="connsiteY122" fmla="*/ 102982 h 392412"/>
              <a:gd name="connsiteX123" fmla="*/ 126934 w 407145"/>
              <a:gd name="connsiteY123" fmla="*/ 92430 h 392412"/>
              <a:gd name="connsiteX124" fmla="*/ 137486 w 407145"/>
              <a:gd name="connsiteY124" fmla="*/ 88066 h 392412"/>
              <a:gd name="connsiteX125" fmla="*/ 148031 w 407145"/>
              <a:gd name="connsiteY125" fmla="*/ 92424 h 392412"/>
              <a:gd name="connsiteX126" fmla="*/ 167357 w 407145"/>
              <a:gd name="connsiteY126" fmla="*/ 111749 h 392412"/>
              <a:gd name="connsiteX127" fmla="*/ 190438 w 407145"/>
              <a:gd name="connsiteY127" fmla="*/ 134830 h 392412"/>
              <a:gd name="connsiteX128" fmla="*/ 190439 w 407145"/>
              <a:gd name="connsiteY128" fmla="*/ 134830 h 392412"/>
              <a:gd name="connsiteX129" fmla="*/ 194809 w 407145"/>
              <a:gd name="connsiteY129" fmla="*/ 145382 h 392412"/>
              <a:gd name="connsiteX130" fmla="*/ 190440 w 407145"/>
              <a:gd name="connsiteY130" fmla="*/ 155935 h 392412"/>
              <a:gd name="connsiteX131" fmla="*/ 223479 w 407145"/>
              <a:gd name="connsiteY131" fmla="*/ 122896 h 392412"/>
              <a:gd name="connsiteX132" fmla="*/ 202375 w 407145"/>
              <a:gd name="connsiteY132" fmla="*/ 122896 h 392412"/>
              <a:gd name="connsiteX133" fmla="*/ 159974 w 407145"/>
              <a:gd name="connsiteY133" fmla="*/ 80495 h 392412"/>
              <a:gd name="connsiteX134" fmla="*/ 159959 w 407145"/>
              <a:gd name="connsiteY134" fmla="*/ 80481 h 392412"/>
              <a:gd name="connsiteX135" fmla="*/ 151713 w 407145"/>
              <a:gd name="connsiteY135" fmla="*/ 72235 h 392412"/>
              <a:gd name="connsiteX136" fmla="*/ 151713 w 407145"/>
              <a:gd name="connsiteY136" fmla="*/ 51130 h 392412"/>
              <a:gd name="connsiteX137" fmla="*/ 162266 w 407145"/>
              <a:gd name="connsiteY137" fmla="*/ 46765 h 392412"/>
              <a:gd name="connsiteX138" fmla="*/ 172818 w 407145"/>
              <a:gd name="connsiteY138" fmla="*/ 51130 h 392412"/>
              <a:gd name="connsiteX139" fmla="*/ 223478 w 407145"/>
              <a:gd name="connsiteY139" fmla="*/ 101789 h 392412"/>
              <a:gd name="connsiteX140" fmla="*/ 227849 w 407145"/>
              <a:gd name="connsiteY140" fmla="*/ 112341 h 392412"/>
              <a:gd name="connsiteX141" fmla="*/ 223479 w 407145"/>
              <a:gd name="connsiteY141" fmla="*/ 122896 h 392412"/>
              <a:gd name="connsiteX142" fmla="*/ 225698 w 407145"/>
              <a:gd name="connsiteY142" fmla="*/ 80141 h 392412"/>
              <a:gd name="connsiteX143" fmla="*/ 202519 w 407145"/>
              <a:gd name="connsiteY143" fmla="*/ 56962 h 392412"/>
              <a:gd name="connsiteX144" fmla="*/ 210600 w 407145"/>
              <a:gd name="connsiteY144" fmla="*/ 57820 h 392412"/>
              <a:gd name="connsiteX145" fmla="*/ 210787 w 407145"/>
              <a:gd name="connsiteY145" fmla="*/ 57820 h 392412"/>
              <a:gd name="connsiteX146" fmla="*/ 233946 w 407145"/>
              <a:gd name="connsiteY146" fmla="*/ 57711 h 392412"/>
              <a:gd name="connsiteX147" fmla="*/ 242346 w 407145"/>
              <a:gd name="connsiteY147" fmla="*/ 49232 h 392412"/>
              <a:gd name="connsiteX148" fmla="*/ 233907 w 407145"/>
              <a:gd name="connsiteY148" fmla="*/ 40832 h 392412"/>
              <a:gd name="connsiteX149" fmla="*/ 233867 w 407145"/>
              <a:gd name="connsiteY149" fmla="*/ 40832 h 392412"/>
              <a:gd name="connsiteX150" fmla="*/ 210708 w 407145"/>
              <a:gd name="connsiteY150" fmla="*/ 40941 h 392412"/>
              <a:gd name="connsiteX151" fmla="*/ 210603 w 407145"/>
              <a:gd name="connsiteY151" fmla="*/ 40941 h 392412"/>
              <a:gd name="connsiteX152" fmla="*/ 195483 w 407145"/>
              <a:gd name="connsiteY152" fmla="*/ 34699 h 392412"/>
              <a:gd name="connsiteX153" fmla="*/ 189169 w 407145"/>
              <a:gd name="connsiteY153" fmla="*/ 19505 h 392412"/>
              <a:gd name="connsiteX154" fmla="*/ 189169 w 407145"/>
              <a:gd name="connsiteY154" fmla="*/ 16878 h 392412"/>
              <a:gd name="connsiteX155" fmla="*/ 246998 w 407145"/>
              <a:gd name="connsiteY155" fmla="*/ 16878 h 392412"/>
              <a:gd name="connsiteX156" fmla="*/ 275738 w 407145"/>
              <a:gd name="connsiteY156" fmla="*/ 29391 h 392412"/>
              <a:gd name="connsiteX157" fmla="*/ 276081 w 407145"/>
              <a:gd name="connsiteY157" fmla="*/ 29760 h 392412"/>
              <a:gd name="connsiteX158" fmla="*/ 225698 w 407145"/>
              <a:gd name="connsiteY158" fmla="*/ 80141 h 39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407145" h="392412">
                <a:moveTo>
                  <a:pt x="315979" y="278048"/>
                </a:moveTo>
                <a:lnTo>
                  <a:pt x="397846" y="196181"/>
                </a:lnTo>
                <a:cubicBezTo>
                  <a:pt x="410245" y="183781"/>
                  <a:pt x="410245" y="163606"/>
                  <a:pt x="397845" y="151206"/>
                </a:cubicBezTo>
                <a:cubicBezTo>
                  <a:pt x="393473" y="146834"/>
                  <a:pt x="388133" y="144010"/>
                  <a:pt x="382509" y="142722"/>
                </a:cubicBezTo>
                <a:cubicBezTo>
                  <a:pt x="384437" y="138576"/>
                  <a:pt x="385458" y="134025"/>
                  <a:pt x="385458" y="129317"/>
                </a:cubicBezTo>
                <a:cubicBezTo>
                  <a:pt x="385458" y="120822"/>
                  <a:pt x="382150" y="112836"/>
                  <a:pt x="376144" y="106830"/>
                </a:cubicBezTo>
                <a:cubicBezTo>
                  <a:pt x="371434" y="102118"/>
                  <a:pt x="365503" y="99076"/>
                  <a:pt x="359066" y="97980"/>
                </a:cubicBezTo>
                <a:cubicBezTo>
                  <a:pt x="362690" y="86938"/>
                  <a:pt x="360128" y="74293"/>
                  <a:pt x="351364" y="65530"/>
                </a:cubicBezTo>
                <a:cubicBezTo>
                  <a:pt x="346545" y="60712"/>
                  <a:pt x="340552" y="57776"/>
                  <a:pt x="334298" y="56703"/>
                </a:cubicBezTo>
                <a:cubicBezTo>
                  <a:pt x="335346" y="53522"/>
                  <a:pt x="335898" y="50164"/>
                  <a:pt x="335898" y="46718"/>
                </a:cubicBezTo>
                <a:cubicBezTo>
                  <a:pt x="335898" y="38224"/>
                  <a:pt x="332590" y="30237"/>
                  <a:pt x="326584" y="24232"/>
                </a:cubicBezTo>
                <a:cubicBezTo>
                  <a:pt x="320577" y="18226"/>
                  <a:pt x="312591" y="14917"/>
                  <a:pt x="304097" y="14917"/>
                </a:cubicBezTo>
                <a:cubicBezTo>
                  <a:pt x="298703" y="14917"/>
                  <a:pt x="293517" y="16256"/>
                  <a:pt x="288909" y="18768"/>
                </a:cubicBezTo>
                <a:lnTo>
                  <a:pt x="288095" y="17893"/>
                </a:lnTo>
                <a:cubicBezTo>
                  <a:pt x="277512" y="6521"/>
                  <a:pt x="262533" y="0"/>
                  <a:pt x="247001" y="0"/>
                </a:cubicBezTo>
                <a:lnTo>
                  <a:pt x="180733" y="0"/>
                </a:lnTo>
                <a:cubicBezTo>
                  <a:pt x="176072" y="0"/>
                  <a:pt x="172293" y="3779"/>
                  <a:pt x="172293" y="8439"/>
                </a:cubicBezTo>
                <a:lnTo>
                  <a:pt x="172293" y="19506"/>
                </a:lnTo>
                <a:cubicBezTo>
                  <a:pt x="172293" y="23935"/>
                  <a:pt x="173043" y="28246"/>
                  <a:pt x="174475" y="32300"/>
                </a:cubicBezTo>
                <a:cubicBezTo>
                  <a:pt x="170658" y="30715"/>
                  <a:pt x="166528" y="29882"/>
                  <a:pt x="162270" y="29882"/>
                </a:cubicBezTo>
                <a:cubicBezTo>
                  <a:pt x="153776" y="29882"/>
                  <a:pt x="145789" y="33191"/>
                  <a:pt x="139783" y="39196"/>
                </a:cubicBezTo>
                <a:cubicBezTo>
                  <a:pt x="131015" y="47965"/>
                  <a:pt x="128455" y="60619"/>
                  <a:pt x="132088" y="71664"/>
                </a:cubicBezTo>
                <a:cubicBezTo>
                  <a:pt x="125828" y="72735"/>
                  <a:pt x="119826" y="75673"/>
                  <a:pt x="115004" y="80495"/>
                </a:cubicBezTo>
                <a:cubicBezTo>
                  <a:pt x="108998" y="86501"/>
                  <a:pt x="105689" y="94487"/>
                  <a:pt x="105689" y="102981"/>
                </a:cubicBezTo>
                <a:cubicBezTo>
                  <a:pt x="105689" y="106421"/>
                  <a:pt x="106240" y="109774"/>
                  <a:pt x="107284" y="112947"/>
                </a:cubicBezTo>
                <a:cubicBezTo>
                  <a:pt x="100855" y="114046"/>
                  <a:pt x="94930" y="117087"/>
                  <a:pt x="90223" y="121794"/>
                </a:cubicBezTo>
                <a:cubicBezTo>
                  <a:pt x="80540" y="131478"/>
                  <a:pt x="78419" y="145906"/>
                  <a:pt x="83862" y="157667"/>
                </a:cubicBezTo>
                <a:cubicBezTo>
                  <a:pt x="78099" y="158984"/>
                  <a:pt x="72805" y="161887"/>
                  <a:pt x="68521" y="166171"/>
                </a:cubicBezTo>
                <a:cubicBezTo>
                  <a:pt x="56122" y="178570"/>
                  <a:pt x="56122" y="198745"/>
                  <a:pt x="68521" y="211145"/>
                </a:cubicBezTo>
                <a:lnTo>
                  <a:pt x="85357" y="227980"/>
                </a:lnTo>
                <a:lnTo>
                  <a:pt x="2472" y="310864"/>
                </a:lnTo>
                <a:cubicBezTo>
                  <a:pt x="-824" y="314159"/>
                  <a:pt x="-824" y="319503"/>
                  <a:pt x="2472" y="322799"/>
                </a:cubicBezTo>
                <a:cubicBezTo>
                  <a:pt x="4120" y="324446"/>
                  <a:pt x="6280" y="325272"/>
                  <a:pt x="8439" y="325272"/>
                </a:cubicBezTo>
                <a:cubicBezTo>
                  <a:pt x="10598" y="325272"/>
                  <a:pt x="12758" y="324447"/>
                  <a:pt x="14406" y="322799"/>
                </a:cubicBezTo>
                <a:lnTo>
                  <a:pt x="98091" y="239115"/>
                </a:lnTo>
                <a:cubicBezTo>
                  <a:pt x="102828" y="241818"/>
                  <a:pt x="108205" y="243264"/>
                  <a:pt x="113808" y="243264"/>
                </a:cubicBezTo>
                <a:cubicBezTo>
                  <a:pt x="122302" y="243264"/>
                  <a:pt x="130288" y="239956"/>
                  <a:pt x="136295" y="233949"/>
                </a:cubicBezTo>
                <a:cubicBezTo>
                  <a:pt x="142820" y="227424"/>
                  <a:pt x="145907" y="218745"/>
                  <a:pt x="145563" y="210179"/>
                </a:cubicBezTo>
                <a:cubicBezTo>
                  <a:pt x="145991" y="210197"/>
                  <a:pt x="146419" y="210209"/>
                  <a:pt x="146847" y="210209"/>
                </a:cubicBezTo>
                <a:cubicBezTo>
                  <a:pt x="154989" y="210209"/>
                  <a:pt x="163135" y="207109"/>
                  <a:pt x="169333" y="200910"/>
                </a:cubicBezTo>
                <a:cubicBezTo>
                  <a:pt x="175339" y="194904"/>
                  <a:pt x="178648" y="186918"/>
                  <a:pt x="178648" y="178424"/>
                </a:cubicBezTo>
                <a:cubicBezTo>
                  <a:pt x="178648" y="177994"/>
                  <a:pt x="178633" y="177567"/>
                  <a:pt x="178616" y="177140"/>
                </a:cubicBezTo>
                <a:cubicBezTo>
                  <a:pt x="179039" y="177157"/>
                  <a:pt x="179462" y="177171"/>
                  <a:pt x="179885" y="177171"/>
                </a:cubicBezTo>
                <a:cubicBezTo>
                  <a:pt x="188028" y="177171"/>
                  <a:pt x="196173" y="174071"/>
                  <a:pt x="202372" y="167872"/>
                </a:cubicBezTo>
                <a:cubicBezTo>
                  <a:pt x="208378" y="161865"/>
                  <a:pt x="211686" y="153879"/>
                  <a:pt x="211686" y="145385"/>
                </a:cubicBezTo>
                <a:cubicBezTo>
                  <a:pt x="211686" y="144955"/>
                  <a:pt x="211672" y="144528"/>
                  <a:pt x="211655" y="144102"/>
                </a:cubicBezTo>
                <a:cubicBezTo>
                  <a:pt x="212078" y="144118"/>
                  <a:pt x="212501" y="144132"/>
                  <a:pt x="212924" y="144132"/>
                </a:cubicBezTo>
                <a:cubicBezTo>
                  <a:pt x="221068" y="144132"/>
                  <a:pt x="229212" y="141032"/>
                  <a:pt x="235411" y="134833"/>
                </a:cubicBezTo>
                <a:cubicBezTo>
                  <a:pt x="247061" y="123182"/>
                  <a:pt x="247763" y="104668"/>
                  <a:pt x="237520" y="92188"/>
                </a:cubicBezTo>
                <a:lnTo>
                  <a:pt x="293540" y="36168"/>
                </a:lnTo>
                <a:cubicBezTo>
                  <a:pt x="296359" y="33348"/>
                  <a:pt x="300105" y="31797"/>
                  <a:pt x="304092" y="31797"/>
                </a:cubicBezTo>
                <a:cubicBezTo>
                  <a:pt x="308079" y="31797"/>
                  <a:pt x="311826" y="33348"/>
                  <a:pt x="314645" y="36168"/>
                </a:cubicBezTo>
                <a:cubicBezTo>
                  <a:pt x="317464" y="38987"/>
                  <a:pt x="319016" y="42733"/>
                  <a:pt x="319016" y="46720"/>
                </a:cubicBezTo>
                <a:cubicBezTo>
                  <a:pt x="319016" y="50706"/>
                  <a:pt x="317464" y="54454"/>
                  <a:pt x="314644" y="57272"/>
                </a:cubicBezTo>
                <a:lnTo>
                  <a:pt x="306385" y="65532"/>
                </a:lnTo>
                <a:lnTo>
                  <a:pt x="276416" y="95500"/>
                </a:lnTo>
                <a:cubicBezTo>
                  <a:pt x="273121" y="98796"/>
                  <a:pt x="273121" y="104139"/>
                  <a:pt x="276416" y="107436"/>
                </a:cubicBezTo>
                <a:cubicBezTo>
                  <a:pt x="278064" y="109083"/>
                  <a:pt x="280224" y="109908"/>
                  <a:pt x="282383" y="109908"/>
                </a:cubicBezTo>
                <a:cubicBezTo>
                  <a:pt x="284542" y="109908"/>
                  <a:pt x="286702" y="109083"/>
                  <a:pt x="288350" y="107436"/>
                </a:cubicBezTo>
                <a:lnTo>
                  <a:pt x="318319" y="77467"/>
                </a:lnTo>
                <a:cubicBezTo>
                  <a:pt x="324136" y="71649"/>
                  <a:pt x="333604" y="71648"/>
                  <a:pt x="339423" y="77466"/>
                </a:cubicBezTo>
                <a:cubicBezTo>
                  <a:pt x="345242" y="83286"/>
                  <a:pt x="345242" y="92753"/>
                  <a:pt x="339423" y="98572"/>
                </a:cubicBezTo>
                <a:lnTo>
                  <a:pt x="331163" y="106832"/>
                </a:lnTo>
                <a:lnTo>
                  <a:pt x="309455" y="128540"/>
                </a:lnTo>
                <a:cubicBezTo>
                  <a:pt x="306159" y="131836"/>
                  <a:pt x="306159" y="137179"/>
                  <a:pt x="309455" y="140476"/>
                </a:cubicBezTo>
                <a:cubicBezTo>
                  <a:pt x="311103" y="142123"/>
                  <a:pt x="313263" y="142948"/>
                  <a:pt x="315422" y="142948"/>
                </a:cubicBezTo>
                <a:cubicBezTo>
                  <a:pt x="317581" y="142948"/>
                  <a:pt x="319741" y="142124"/>
                  <a:pt x="321389" y="140476"/>
                </a:cubicBezTo>
                <a:lnTo>
                  <a:pt x="343097" y="118768"/>
                </a:lnTo>
                <a:cubicBezTo>
                  <a:pt x="345916" y="115948"/>
                  <a:pt x="349663" y="114396"/>
                  <a:pt x="353649" y="114396"/>
                </a:cubicBezTo>
                <a:cubicBezTo>
                  <a:pt x="357636" y="114396"/>
                  <a:pt x="361383" y="115948"/>
                  <a:pt x="364202" y="118768"/>
                </a:cubicBezTo>
                <a:cubicBezTo>
                  <a:pt x="367021" y="121587"/>
                  <a:pt x="368572" y="125333"/>
                  <a:pt x="368572" y="129320"/>
                </a:cubicBezTo>
                <a:cubicBezTo>
                  <a:pt x="368572" y="133306"/>
                  <a:pt x="367021" y="137054"/>
                  <a:pt x="364201" y="139872"/>
                </a:cubicBezTo>
                <a:lnTo>
                  <a:pt x="352863" y="151209"/>
                </a:lnTo>
                <a:lnTo>
                  <a:pt x="342493" y="161580"/>
                </a:lnTo>
                <a:cubicBezTo>
                  <a:pt x="339197" y="164876"/>
                  <a:pt x="339197" y="170219"/>
                  <a:pt x="342493" y="173516"/>
                </a:cubicBezTo>
                <a:cubicBezTo>
                  <a:pt x="344141" y="175163"/>
                  <a:pt x="346301" y="175988"/>
                  <a:pt x="348460" y="175988"/>
                </a:cubicBezTo>
                <a:cubicBezTo>
                  <a:pt x="350619" y="175988"/>
                  <a:pt x="352779" y="175163"/>
                  <a:pt x="354427" y="173516"/>
                </a:cubicBezTo>
                <a:lnTo>
                  <a:pt x="364805" y="163137"/>
                </a:lnTo>
                <a:cubicBezTo>
                  <a:pt x="370624" y="157328"/>
                  <a:pt x="380086" y="157329"/>
                  <a:pt x="385902" y="163145"/>
                </a:cubicBezTo>
                <a:cubicBezTo>
                  <a:pt x="391721" y="168963"/>
                  <a:pt x="391721" y="178431"/>
                  <a:pt x="385902" y="184251"/>
                </a:cubicBezTo>
                <a:lnTo>
                  <a:pt x="304035" y="266117"/>
                </a:lnTo>
                <a:cubicBezTo>
                  <a:pt x="283478" y="286675"/>
                  <a:pt x="256156" y="298576"/>
                  <a:pt x="227103" y="299631"/>
                </a:cubicBezTo>
                <a:cubicBezTo>
                  <a:pt x="224968" y="299708"/>
                  <a:pt x="222939" y="300594"/>
                  <a:pt x="221431" y="302109"/>
                </a:cubicBezTo>
                <a:lnTo>
                  <a:pt x="145804" y="378016"/>
                </a:lnTo>
                <a:cubicBezTo>
                  <a:pt x="142514" y="381318"/>
                  <a:pt x="142523" y="386661"/>
                  <a:pt x="145826" y="389951"/>
                </a:cubicBezTo>
                <a:cubicBezTo>
                  <a:pt x="147472" y="391591"/>
                  <a:pt x="149627" y="392412"/>
                  <a:pt x="151782" y="392412"/>
                </a:cubicBezTo>
                <a:cubicBezTo>
                  <a:pt x="153946" y="392412"/>
                  <a:pt x="156112" y="391584"/>
                  <a:pt x="157760" y="389929"/>
                </a:cubicBezTo>
                <a:lnTo>
                  <a:pt x="213386" y="334098"/>
                </a:lnTo>
                <a:cubicBezTo>
                  <a:pt x="227515" y="343162"/>
                  <a:pt x="244132" y="347472"/>
                  <a:pt x="261028" y="346355"/>
                </a:cubicBezTo>
                <a:lnTo>
                  <a:pt x="304564" y="389892"/>
                </a:lnTo>
                <a:cubicBezTo>
                  <a:pt x="306212" y="391539"/>
                  <a:pt x="308372" y="392364"/>
                  <a:pt x="310531" y="392364"/>
                </a:cubicBezTo>
                <a:cubicBezTo>
                  <a:pt x="312691" y="392364"/>
                  <a:pt x="314850" y="391540"/>
                  <a:pt x="316498" y="389892"/>
                </a:cubicBezTo>
                <a:cubicBezTo>
                  <a:pt x="319794" y="386596"/>
                  <a:pt x="319794" y="381253"/>
                  <a:pt x="316498" y="377956"/>
                </a:cubicBezTo>
                <a:lnTo>
                  <a:pt x="270210" y="331663"/>
                </a:lnTo>
                <a:cubicBezTo>
                  <a:pt x="268457" y="329911"/>
                  <a:pt x="266022" y="329016"/>
                  <a:pt x="263553" y="329219"/>
                </a:cubicBezTo>
                <a:lnTo>
                  <a:pt x="260877" y="329438"/>
                </a:lnTo>
                <a:cubicBezTo>
                  <a:pt x="248527" y="330450"/>
                  <a:pt x="236320" y="327745"/>
                  <a:pt x="225661" y="321773"/>
                </a:cubicBezTo>
                <a:lnTo>
                  <a:pt x="231085" y="316329"/>
                </a:lnTo>
                <a:cubicBezTo>
                  <a:pt x="263161" y="314351"/>
                  <a:pt x="293192" y="300836"/>
                  <a:pt x="315979" y="278048"/>
                </a:cubicBezTo>
                <a:close/>
                <a:moveTo>
                  <a:pt x="124361" y="222015"/>
                </a:moveTo>
                <a:cubicBezTo>
                  <a:pt x="121542" y="224835"/>
                  <a:pt x="117794" y="226387"/>
                  <a:pt x="113809" y="226387"/>
                </a:cubicBezTo>
                <a:cubicBezTo>
                  <a:pt x="109822" y="226387"/>
                  <a:pt x="106075" y="224835"/>
                  <a:pt x="103257" y="222015"/>
                </a:cubicBezTo>
                <a:lnTo>
                  <a:pt x="80454" y="199213"/>
                </a:lnTo>
                <a:cubicBezTo>
                  <a:pt x="74635" y="193394"/>
                  <a:pt x="74635" y="183927"/>
                  <a:pt x="80454" y="178107"/>
                </a:cubicBezTo>
                <a:cubicBezTo>
                  <a:pt x="83273" y="175287"/>
                  <a:pt x="87021" y="173736"/>
                  <a:pt x="91006" y="173736"/>
                </a:cubicBezTo>
                <a:cubicBezTo>
                  <a:pt x="94992" y="173736"/>
                  <a:pt x="98740" y="175287"/>
                  <a:pt x="101558" y="178107"/>
                </a:cubicBezTo>
                <a:lnTo>
                  <a:pt x="124362" y="200910"/>
                </a:lnTo>
                <a:cubicBezTo>
                  <a:pt x="130179" y="206728"/>
                  <a:pt x="130179" y="216196"/>
                  <a:pt x="124361" y="222015"/>
                </a:cubicBezTo>
                <a:close/>
                <a:moveTo>
                  <a:pt x="157401" y="188975"/>
                </a:moveTo>
                <a:cubicBezTo>
                  <a:pt x="151582" y="194793"/>
                  <a:pt x="142112" y="194793"/>
                  <a:pt x="136296" y="188975"/>
                </a:cubicBezTo>
                <a:lnTo>
                  <a:pt x="113492" y="166172"/>
                </a:lnTo>
                <a:lnTo>
                  <a:pt x="102154" y="154833"/>
                </a:lnTo>
                <a:cubicBezTo>
                  <a:pt x="96336" y="149015"/>
                  <a:pt x="96336" y="139547"/>
                  <a:pt x="102154" y="133728"/>
                </a:cubicBezTo>
                <a:cubicBezTo>
                  <a:pt x="104973" y="130909"/>
                  <a:pt x="108721" y="129357"/>
                  <a:pt x="112706" y="129357"/>
                </a:cubicBezTo>
                <a:cubicBezTo>
                  <a:pt x="116693" y="129357"/>
                  <a:pt x="120440" y="130909"/>
                  <a:pt x="123258" y="133728"/>
                </a:cubicBezTo>
                <a:lnTo>
                  <a:pt x="157399" y="167869"/>
                </a:lnTo>
                <a:cubicBezTo>
                  <a:pt x="157399" y="167869"/>
                  <a:pt x="157399" y="167869"/>
                  <a:pt x="157399" y="167869"/>
                </a:cubicBezTo>
                <a:cubicBezTo>
                  <a:pt x="160219" y="170689"/>
                  <a:pt x="161771" y="174436"/>
                  <a:pt x="161771" y="178422"/>
                </a:cubicBezTo>
                <a:cubicBezTo>
                  <a:pt x="161771" y="182408"/>
                  <a:pt x="160219" y="186156"/>
                  <a:pt x="157401" y="188975"/>
                </a:cubicBezTo>
                <a:close/>
                <a:moveTo>
                  <a:pt x="190440" y="155935"/>
                </a:moveTo>
                <a:cubicBezTo>
                  <a:pt x="184621" y="161753"/>
                  <a:pt x="175152" y="161754"/>
                  <a:pt x="169334" y="155935"/>
                </a:cubicBezTo>
                <a:lnTo>
                  <a:pt x="126933" y="113534"/>
                </a:lnTo>
                <a:cubicBezTo>
                  <a:pt x="124114" y="110715"/>
                  <a:pt x="122563" y="106969"/>
                  <a:pt x="122563" y="102982"/>
                </a:cubicBezTo>
                <a:cubicBezTo>
                  <a:pt x="122563" y="98996"/>
                  <a:pt x="124114" y="95248"/>
                  <a:pt x="126934" y="92430"/>
                </a:cubicBezTo>
                <a:cubicBezTo>
                  <a:pt x="129843" y="89521"/>
                  <a:pt x="133666" y="88066"/>
                  <a:pt x="137486" y="88066"/>
                </a:cubicBezTo>
                <a:cubicBezTo>
                  <a:pt x="141305" y="88066"/>
                  <a:pt x="145123" y="89519"/>
                  <a:pt x="148031" y="92424"/>
                </a:cubicBezTo>
                <a:lnTo>
                  <a:pt x="167357" y="111749"/>
                </a:lnTo>
                <a:lnTo>
                  <a:pt x="190438" y="134830"/>
                </a:lnTo>
                <a:lnTo>
                  <a:pt x="190439" y="134830"/>
                </a:lnTo>
                <a:cubicBezTo>
                  <a:pt x="193257" y="137649"/>
                  <a:pt x="194809" y="141396"/>
                  <a:pt x="194809" y="145382"/>
                </a:cubicBezTo>
                <a:cubicBezTo>
                  <a:pt x="194810" y="149369"/>
                  <a:pt x="193259" y="153117"/>
                  <a:pt x="190440" y="155935"/>
                </a:cubicBezTo>
                <a:close/>
                <a:moveTo>
                  <a:pt x="223479" y="122896"/>
                </a:moveTo>
                <a:cubicBezTo>
                  <a:pt x="217661" y="128714"/>
                  <a:pt x="208193" y="128714"/>
                  <a:pt x="202375" y="122896"/>
                </a:cubicBezTo>
                <a:lnTo>
                  <a:pt x="159974" y="80495"/>
                </a:lnTo>
                <a:cubicBezTo>
                  <a:pt x="159970" y="80490"/>
                  <a:pt x="159964" y="80486"/>
                  <a:pt x="159959" y="80481"/>
                </a:cubicBezTo>
                <a:lnTo>
                  <a:pt x="151713" y="72235"/>
                </a:lnTo>
                <a:cubicBezTo>
                  <a:pt x="145895" y="66416"/>
                  <a:pt x="145895" y="56949"/>
                  <a:pt x="151713" y="51130"/>
                </a:cubicBezTo>
                <a:cubicBezTo>
                  <a:pt x="154623" y="48219"/>
                  <a:pt x="158445" y="46765"/>
                  <a:pt x="162266" y="46765"/>
                </a:cubicBezTo>
                <a:cubicBezTo>
                  <a:pt x="166088" y="46765"/>
                  <a:pt x="169910" y="48219"/>
                  <a:pt x="172818" y="51130"/>
                </a:cubicBezTo>
                <a:lnTo>
                  <a:pt x="223478" y="101789"/>
                </a:lnTo>
                <a:cubicBezTo>
                  <a:pt x="226298" y="104608"/>
                  <a:pt x="227849" y="108355"/>
                  <a:pt x="227849" y="112341"/>
                </a:cubicBezTo>
                <a:cubicBezTo>
                  <a:pt x="227850" y="116329"/>
                  <a:pt x="226299" y="120077"/>
                  <a:pt x="223479" y="122896"/>
                </a:cubicBezTo>
                <a:close/>
                <a:moveTo>
                  <a:pt x="225698" y="80141"/>
                </a:moveTo>
                <a:lnTo>
                  <a:pt x="202519" y="56962"/>
                </a:lnTo>
                <a:cubicBezTo>
                  <a:pt x="205147" y="57523"/>
                  <a:pt x="207850" y="57821"/>
                  <a:pt x="210600" y="57820"/>
                </a:cubicBezTo>
                <a:cubicBezTo>
                  <a:pt x="210662" y="57820"/>
                  <a:pt x="210724" y="57820"/>
                  <a:pt x="210787" y="57820"/>
                </a:cubicBezTo>
                <a:lnTo>
                  <a:pt x="233946" y="57711"/>
                </a:lnTo>
                <a:cubicBezTo>
                  <a:pt x="238606" y="57689"/>
                  <a:pt x="242368" y="53893"/>
                  <a:pt x="242346" y="49232"/>
                </a:cubicBezTo>
                <a:cubicBezTo>
                  <a:pt x="242324" y="44585"/>
                  <a:pt x="238550" y="40832"/>
                  <a:pt x="233907" y="40832"/>
                </a:cubicBezTo>
                <a:cubicBezTo>
                  <a:pt x="233894" y="40832"/>
                  <a:pt x="233880" y="40832"/>
                  <a:pt x="233867" y="40832"/>
                </a:cubicBezTo>
                <a:lnTo>
                  <a:pt x="210708" y="40941"/>
                </a:lnTo>
                <a:cubicBezTo>
                  <a:pt x="210672" y="40941"/>
                  <a:pt x="210638" y="40941"/>
                  <a:pt x="210603" y="40941"/>
                </a:cubicBezTo>
                <a:cubicBezTo>
                  <a:pt x="204897" y="40941"/>
                  <a:pt x="199530" y="38726"/>
                  <a:pt x="195483" y="34699"/>
                </a:cubicBezTo>
                <a:cubicBezTo>
                  <a:pt x="191411" y="30646"/>
                  <a:pt x="189169" y="25251"/>
                  <a:pt x="189169" y="19505"/>
                </a:cubicBezTo>
                <a:lnTo>
                  <a:pt x="189169" y="16878"/>
                </a:lnTo>
                <a:lnTo>
                  <a:pt x="246998" y="16878"/>
                </a:lnTo>
                <a:cubicBezTo>
                  <a:pt x="257861" y="16878"/>
                  <a:pt x="268337" y="21438"/>
                  <a:pt x="275738" y="29391"/>
                </a:cubicBezTo>
                <a:lnTo>
                  <a:pt x="276081" y="29760"/>
                </a:lnTo>
                <a:lnTo>
                  <a:pt x="225698" y="80141"/>
                </a:lnTo>
                <a:close/>
              </a:path>
            </a:pathLst>
          </a:custGeom>
          <a:solidFill>
            <a:srgbClr val="374155"/>
          </a:solidFill>
          <a:ln w="837" cap="flat">
            <a:noFill/>
            <a:prstDash val="solid"/>
            <a:miter/>
          </a:ln>
        </p:spPr>
        <p:txBody>
          <a:bodyPr rtlCol="0" anchor="ctr"/>
          <a:lstStyle/>
          <a:p>
            <a:endParaRPr lang="en-ID"/>
          </a:p>
        </p:txBody>
      </p:sp>
      <p:pic>
        <p:nvPicPr>
          <p:cNvPr id="9" name="Graphic 8">
            <a:extLst>
              <a:ext uri="{FF2B5EF4-FFF2-40B4-BE49-F238E27FC236}">
                <a16:creationId xmlns:a16="http://schemas.microsoft.com/office/drawing/2014/main" id="{CE99A08B-80FD-BD47-B7BC-78BCCD9DDB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299508" y="2520181"/>
            <a:ext cx="813470" cy="813470"/>
          </a:xfrm>
          <a:prstGeom prst="rect">
            <a:avLst/>
          </a:prstGeom>
          <a:effectLst>
            <a:outerShdw blurRad="241300" dist="76200" dir="2700000" algn="tl" rotWithShape="0">
              <a:prstClr val="black">
                <a:alpha val="10000"/>
              </a:prstClr>
            </a:outerShdw>
          </a:effectLst>
        </p:spPr>
      </p:pic>
      <p:grpSp>
        <p:nvGrpSpPr>
          <p:cNvPr id="10" name="Group 9">
            <a:extLst>
              <a:ext uri="{FF2B5EF4-FFF2-40B4-BE49-F238E27FC236}">
                <a16:creationId xmlns:a16="http://schemas.microsoft.com/office/drawing/2014/main" id="{104F52C0-5194-30AC-ABBA-562707773CA3}"/>
              </a:ext>
            </a:extLst>
          </p:cNvPr>
          <p:cNvGrpSpPr/>
          <p:nvPr/>
        </p:nvGrpSpPr>
        <p:grpSpPr>
          <a:xfrm>
            <a:off x="10497447" y="2718121"/>
            <a:ext cx="417592" cy="417591"/>
            <a:chOff x="7541265" y="2366983"/>
            <a:chExt cx="609253" cy="609252"/>
          </a:xfrm>
          <a:solidFill>
            <a:srgbClr val="374155"/>
          </a:solidFill>
        </p:grpSpPr>
        <p:sp>
          <p:nvSpPr>
            <p:cNvPr id="11" name="Freeform: Shape 10">
              <a:extLst>
                <a:ext uri="{FF2B5EF4-FFF2-40B4-BE49-F238E27FC236}">
                  <a16:creationId xmlns:a16="http://schemas.microsoft.com/office/drawing/2014/main" id="{FA78AEAE-6185-EABA-CDF8-E2A4142E02B3}"/>
                </a:ext>
              </a:extLst>
            </p:cNvPr>
            <p:cNvSpPr/>
            <p:nvPr/>
          </p:nvSpPr>
          <p:spPr>
            <a:xfrm>
              <a:off x="7890090" y="2553666"/>
              <a:ext cx="24032" cy="24125"/>
            </a:xfrm>
            <a:custGeom>
              <a:avLst/>
              <a:gdLst>
                <a:gd name="connsiteX0" fmla="*/ 19018 w 24032"/>
                <a:gd name="connsiteY0" fmla="*/ 2196 h 24125"/>
                <a:gd name="connsiteX1" fmla="*/ 2427 w 24032"/>
                <a:gd name="connsiteY1" fmla="*/ 5014 h 24125"/>
                <a:gd name="connsiteX2" fmla="*/ 2196 w 24032"/>
                <a:gd name="connsiteY2" fmla="*/ 5338 h 24125"/>
                <a:gd name="connsiteX3" fmla="*/ 5014 w 24032"/>
                <a:gd name="connsiteY3" fmla="*/ 21929 h 24125"/>
                <a:gd name="connsiteX4" fmla="*/ 11890 w 24032"/>
                <a:gd name="connsiteY4" fmla="*/ 24125 h 24125"/>
                <a:gd name="connsiteX5" fmla="*/ 21605 w 24032"/>
                <a:gd name="connsiteY5" fmla="*/ 19111 h 24125"/>
                <a:gd name="connsiteX6" fmla="*/ 21836 w 24032"/>
                <a:gd name="connsiteY6" fmla="*/ 18786 h 24125"/>
                <a:gd name="connsiteX7" fmla="*/ 19018 w 24032"/>
                <a:gd name="connsiteY7" fmla="*/ 2196 h 2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32" h="24125">
                  <a:moveTo>
                    <a:pt x="19018" y="2196"/>
                  </a:moveTo>
                  <a:cubicBezTo>
                    <a:pt x="13658" y="-1606"/>
                    <a:pt x="6230" y="-347"/>
                    <a:pt x="2427" y="5014"/>
                  </a:cubicBezTo>
                  <a:lnTo>
                    <a:pt x="2196" y="5338"/>
                  </a:lnTo>
                  <a:cubicBezTo>
                    <a:pt x="-1607" y="10698"/>
                    <a:pt x="-346" y="18126"/>
                    <a:pt x="5014" y="21929"/>
                  </a:cubicBezTo>
                  <a:cubicBezTo>
                    <a:pt x="7105" y="23411"/>
                    <a:pt x="9508" y="24125"/>
                    <a:pt x="11890" y="24125"/>
                  </a:cubicBezTo>
                  <a:cubicBezTo>
                    <a:pt x="15616" y="24125"/>
                    <a:pt x="19285" y="22381"/>
                    <a:pt x="21605" y="19111"/>
                  </a:cubicBezTo>
                  <a:lnTo>
                    <a:pt x="21836" y="18786"/>
                  </a:lnTo>
                  <a:cubicBezTo>
                    <a:pt x="25639" y="13427"/>
                    <a:pt x="24378" y="5999"/>
                    <a:pt x="19018" y="2196"/>
                  </a:cubicBezTo>
                  <a:close/>
                </a:path>
              </a:pathLst>
            </a:custGeom>
            <a:grpFill/>
            <a:ln w="1172"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9683E87D-CBC9-E7A5-8F54-5EF9AD95BB7A}"/>
                </a:ext>
              </a:extLst>
            </p:cNvPr>
            <p:cNvSpPr/>
            <p:nvPr/>
          </p:nvSpPr>
          <p:spPr>
            <a:xfrm>
              <a:off x="7800584" y="2585232"/>
              <a:ext cx="84114" cy="54791"/>
            </a:xfrm>
            <a:custGeom>
              <a:avLst/>
              <a:gdLst>
                <a:gd name="connsiteX0" fmla="*/ 81415 w 84114"/>
                <a:gd name="connsiteY0" fmla="*/ 4353 h 54791"/>
                <a:gd name="connsiteX1" fmla="*/ 64669 w 84114"/>
                <a:gd name="connsiteY1" fmla="*/ 2700 h 54791"/>
                <a:gd name="connsiteX2" fmla="*/ 8833 w 84114"/>
                <a:gd name="connsiteY2" fmla="*/ 31392 h 54791"/>
                <a:gd name="connsiteX3" fmla="*/ 406 w 84114"/>
                <a:gd name="connsiteY3" fmla="*/ 45959 h 54791"/>
                <a:gd name="connsiteX4" fmla="*/ 11895 w 84114"/>
                <a:gd name="connsiteY4" fmla="*/ 54792 h 54791"/>
                <a:gd name="connsiteX5" fmla="*/ 14972 w 84114"/>
                <a:gd name="connsiteY5" fmla="*/ 54385 h 54791"/>
                <a:gd name="connsiteX6" fmla="*/ 79761 w 84114"/>
                <a:gd name="connsiteY6" fmla="*/ 21099 h 54791"/>
                <a:gd name="connsiteX7" fmla="*/ 81415 w 84114"/>
                <a:gd name="connsiteY7" fmla="*/ 4353 h 54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114" h="54791">
                  <a:moveTo>
                    <a:pt x="81415" y="4353"/>
                  </a:moveTo>
                  <a:cubicBezTo>
                    <a:pt x="77248" y="-729"/>
                    <a:pt x="69750" y="-1468"/>
                    <a:pt x="64669" y="2700"/>
                  </a:cubicBezTo>
                  <a:cubicBezTo>
                    <a:pt x="48137" y="16261"/>
                    <a:pt x="29351" y="25914"/>
                    <a:pt x="8833" y="31392"/>
                  </a:cubicBezTo>
                  <a:cubicBezTo>
                    <a:pt x="2483" y="33088"/>
                    <a:pt x="-1290" y="39609"/>
                    <a:pt x="406" y="45959"/>
                  </a:cubicBezTo>
                  <a:cubicBezTo>
                    <a:pt x="1827" y="51280"/>
                    <a:pt x="6636" y="54792"/>
                    <a:pt x="11895" y="54792"/>
                  </a:cubicBezTo>
                  <a:cubicBezTo>
                    <a:pt x="12911" y="54792"/>
                    <a:pt x="13944" y="54661"/>
                    <a:pt x="14972" y="54385"/>
                  </a:cubicBezTo>
                  <a:cubicBezTo>
                    <a:pt x="38791" y="48024"/>
                    <a:pt x="60589" y="36826"/>
                    <a:pt x="79761" y="21099"/>
                  </a:cubicBezTo>
                  <a:cubicBezTo>
                    <a:pt x="84843" y="16932"/>
                    <a:pt x="85583" y="9433"/>
                    <a:pt x="81415" y="4353"/>
                  </a:cubicBezTo>
                  <a:close/>
                </a:path>
              </a:pathLst>
            </a:custGeom>
            <a:grpFill/>
            <a:ln w="1172"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6F8CF205-9BF4-79C4-BE2A-6D4E306EEDC7}"/>
                </a:ext>
              </a:extLst>
            </p:cNvPr>
            <p:cNvSpPr/>
            <p:nvPr/>
          </p:nvSpPr>
          <p:spPr>
            <a:xfrm>
              <a:off x="7541265" y="2431240"/>
              <a:ext cx="609253" cy="544995"/>
            </a:xfrm>
            <a:custGeom>
              <a:avLst/>
              <a:gdLst>
                <a:gd name="connsiteX0" fmla="*/ 573555 w 609253"/>
                <a:gd name="connsiteY0" fmla="*/ 205230 h 544995"/>
                <a:gd name="connsiteX1" fmla="*/ 537856 w 609253"/>
                <a:gd name="connsiteY1" fmla="*/ 240927 h 544995"/>
                <a:gd name="connsiteX2" fmla="*/ 537856 w 609253"/>
                <a:gd name="connsiteY2" fmla="*/ 246878 h 544995"/>
                <a:gd name="connsiteX3" fmla="*/ 453923 w 609253"/>
                <a:gd name="connsiteY3" fmla="*/ 346528 h 544995"/>
                <a:gd name="connsiteX4" fmla="*/ 463776 w 609253"/>
                <a:gd name="connsiteY4" fmla="*/ 314419 h 544995"/>
                <a:gd name="connsiteX5" fmla="*/ 463776 w 609253"/>
                <a:gd name="connsiteY5" fmla="*/ 306153 h 544995"/>
                <a:gd name="connsiteX6" fmla="*/ 406415 w 609253"/>
                <a:gd name="connsiteY6" fmla="*/ 248793 h 544995"/>
                <a:gd name="connsiteX7" fmla="*/ 349054 w 609253"/>
                <a:gd name="connsiteY7" fmla="*/ 306153 h 544995"/>
                <a:gd name="connsiteX8" fmla="*/ 349054 w 609253"/>
                <a:gd name="connsiteY8" fmla="*/ 314419 h 544995"/>
                <a:gd name="connsiteX9" fmla="*/ 358447 w 609253"/>
                <a:gd name="connsiteY9" fmla="*/ 345818 h 544995"/>
                <a:gd name="connsiteX10" fmla="*/ 278295 w 609253"/>
                <a:gd name="connsiteY10" fmla="*/ 246878 h 544995"/>
                <a:gd name="connsiteX11" fmla="*/ 278295 w 609253"/>
                <a:gd name="connsiteY11" fmla="*/ 240927 h 544995"/>
                <a:gd name="connsiteX12" fmla="*/ 242597 w 609253"/>
                <a:gd name="connsiteY12" fmla="*/ 205230 h 544995"/>
                <a:gd name="connsiteX13" fmla="*/ 206899 w 609253"/>
                <a:gd name="connsiteY13" fmla="*/ 240927 h 544995"/>
                <a:gd name="connsiteX14" fmla="*/ 206899 w 609253"/>
                <a:gd name="connsiteY14" fmla="*/ 246878 h 544995"/>
                <a:gd name="connsiteX15" fmla="*/ 221295 w 609253"/>
                <a:gd name="connsiteY15" fmla="*/ 315968 h 544995"/>
                <a:gd name="connsiteX16" fmla="*/ 142500 w 609253"/>
                <a:gd name="connsiteY16" fmla="*/ 315968 h 544995"/>
                <a:gd name="connsiteX17" fmla="*/ 140327 w 609253"/>
                <a:gd name="connsiteY17" fmla="*/ 315968 h 544995"/>
                <a:gd name="connsiteX18" fmla="*/ 140327 w 609253"/>
                <a:gd name="connsiteY18" fmla="*/ 196131 h 544995"/>
                <a:gd name="connsiteX19" fmla="*/ 131700 w 609253"/>
                <a:gd name="connsiteY19" fmla="*/ 184691 h 544995"/>
                <a:gd name="connsiteX20" fmla="*/ 23799 w 609253"/>
                <a:gd name="connsiteY20" fmla="*/ 41648 h 544995"/>
                <a:gd name="connsiteX21" fmla="*/ 23799 w 609253"/>
                <a:gd name="connsiteY21" fmla="*/ 35698 h 544995"/>
                <a:gd name="connsiteX22" fmla="*/ 35698 w 609253"/>
                <a:gd name="connsiteY22" fmla="*/ 23799 h 544995"/>
                <a:gd name="connsiteX23" fmla="*/ 47598 w 609253"/>
                <a:gd name="connsiteY23" fmla="*/ 35698 h 544995"/>
                <a:gd name="connsiteX24" fmla="*/ 47598 w 609253"/>
                <a:gd name="connsiteY24" fmla="*/ 41648 h 544995"/>
                <a:gd name="connsiteX25" fmla="*/ 172542 w 609253"/>
                <a:gd name="connsiteY25" fmla="*/ 166593 h 544995"/>
                <a:gd name="connsiteX26" fmla="*/ 229811 w 609253"/>
                <a:gd name="connsiteY26" fmla="*/ 166593 h 544995"/>
                <a:gd name="connsiteX27" fmla="*/ 354755 w 609253"/>
                <a:gd name="connsiteY27" fmla="*/ 41648 h 544995"/>
                <a:gd name="connsiteX28" fmla="*/ 354755 w 609253"/>
                <a:gd name="connsiteY28" fmla="*/ 35698 h 544995"/>
                <a:gd name="connsiteX29" fmla="*/ 366655 w 609253"/>
                <a:gd name="connsiteY29" fmla="*/ 23799 h 544995"/>
                <a:gd name="connsiteX30" fmla="*/ 378554 w 609253"/>
                <a:gd name="connsiteY30" fmla="*/ 35698 h 544995"/>
                <a:gd name="connsiteX31" fmla="*/ 378554 w 609253"/>
                <a:gd name="connsiteY31" fmla="*/ 41648 h 544995"/>
                <a:gd name="connsiteX32" fmla="*/ 368760 w 609253"/>
                <a:gd name="connsiteY32" fmla="*/ 94750 h 544995"/>
                <a:gd name="connsiteX33" fmla="*/ 375609 w 609253"/>
                <a:gd name="connsiteY33" fmla="*/ 110121 h 544995"/>
                <a:gd name="connsiteX34" fmla="*/ 390981 w 609253"/>
                <a:gd name="connsiteY34" fmla="*/ 103272 h 544995"/>
                <a:gd name="connsiteX35" fmla="*/ 402353 w 609253"/>
                <a:gd name="connsiteY35" fmla="*/ 41648 h 544995"/>
                <a:gd name="connsiteX36" fmla="*/ 402353 w 609253"/>
                <a:gd name="connsiteY36" fmla="*/ 35698 h 544995"/>
                <a:gd name="connsiteX37" fmla="*/ 366655 w 609253"/>
                <a:gd name="connsiteY37" fmla="*/ 0 h 544995"/>
                <a:gd name="connsiteX38" fmla="*/ 330956 w 609253"/>
                <a:gd name="connsiteY38" fmla="*/ 35698 h 544995"/>
                <a:gd name="connsiteX39" fmla="*/ 330956 w 609253"/>
                <a:gd name="connsiteY39" fmla="*/ 41648 h 544995"/>
                <a:gd name="connsiteX40" fmla="*/ 247025 w 609253"/>
                <a:gd name="connsiteY40" fmla="*/ 141298 h 544995"/>
                <a:gd name="connsiteX41" fmla="*/ 256876 w 609253"/>
                <a:gd name="connsiteY41" fmla="*/ 109191 h 544995"/>
                <a:gd name="connsiteX42" fmla="*/ 256876 w 609253"/>
                <a:gd name="connsiteY42" fmla="*/ 100925 h 544995"/>
                <a:gd name="connsiteX43" fmla="*/ 199515 w 609253"/>
                <a:gd name="connsiteY43" fmla="*/ 43564 h 544995"/>
                <a:gd name="connsiteX44" fmla="*/ 142155 w 609253"/>
                <a:gd name="connsiteY44" fmla="*/ 100925 h 544995"/>
                <a:gd name="connsiteX45" fmla="*/ 142155 w 609253"/>
                <a:gd name="connsiteY45" fmla="*/ 109191 h 544995"/>
                <a:gd name="connsiteX46" fmla="*/ 151547 w 609253"/>
                <a:gd name="connsiteY46" fmla="*/ 140588 h 544995"/>
                <a:gd name="connsiteX47" fmla="*/ 71397 w 609253"/>
                <a:gd name="connsiteY47" fmla="*/ 41648 h 544995"/>
                <a:gd name="connsiteX48" fmla="*/ 71397 w 609253"/>
                <a:gd name="connsiteY48" fmla="*/ 35698 h 544995"/>
                <a:gd name="connsiteX49" fmla="*/ 35698 w 609253"/>
                <a:gd name="connsiteY49" fmla="*/ 0 h 544995"/>
                <a:gd name="connsiteX50" fmla="*/ 0 w 609253"/>
                <a:gd name="connsiteY50" fmla="*/ 35698 h 544995"/>
                <a:gd name="connsiteX51" fmla="*/ 0 w 609253"/>
                <a:gd name="connsiteY51" fmla="*/ 41648 h 544995"/>
                <a:gd name="connsiteX52" fmla="*/ 35519 w 609253"/>
                <a:gd name="connsiteY52" fmla="*/ 146403 h 544995"/>
                <a:gd name="connsiteX53" fmla="*/ 116529 w 609253"/>
                <a:gd name="connsiteY53" fmla="*/ 204851 h 544995"/>
                <a:gd name="connsiteX54" fmla="*/ 116529 w 609253"/>
                <a:gd name="connsiteY54" fmla="*/ 327866 h 544995"/>
                <a:gd name="connsiteX55" fmla="*/ 128429 w 609253"/>
                <a:gd name="connsiteY55" fmla="*/ 339766 h 544995"/>
                <a:gd name="connsiteX56" fmla="*/ 130601 w 609253"/>
                <a:gd name="connsiteY56" fmla="*/ 339766 h 544995"/>
                <a:gd name="connsiteX57" fmla="*/ 130601 w 609253"/>
                <a:gd name="connsiteY57" fmla="*/ 533096 h 544995"/>
                <a:gd name="connsiteX58" fmla="*/ 142501 w 609253"/>
                <a:gd name="connsiteY58" fmla="*/ 544996 h 544995"/>
                <a:gd name="connsiteX59" fmla="*/ 154400 w 609253"/>
                <a:gd name="connsiteY59" fmla="*/ 533096 h 544995"/>
                <a:gd name="connsiteX60" fmla="*/ 154400 w 609253"/>
                <a:gd name="connsiteY60" fmla="*/ 339766 h 544995"/>
                <a:gd name="connsiteX61" fmla="*/ 234079 w 609253"/>
                <a:gd name="connsiteY61" fmla="*/ 339766 h 544995"/>
                <a:gd name="connsiteX62" fmla="*/ 242418 w 609253"/>
                <a:gd name="connsiteY62" fmla="*/ 351632 h 544995"/>
                <a:gd name="connsiteX63" fmla="*/ 244836 w 609253"/>
                <a:gd name="connsiteY63" fmla="*/ 354669 h 544995"/>
                <a:gd name="connsiteX64" fmla="*/ 244836 w 609253"/>
                <a:gd name="connsiteY64" fmla="*/ 533096 h 544995"/>
                <a:gd name="connsiteX65" fmla="*/ 256736 w 609253"/>
                <a:gd name="connsiteY65" fmla="*/ 544996 h 544995"/>
                <a:gd name="connsiteX66" fmla="*/ 268635 w 609253"/>
                <a:gd name="connsiteY66" fmla="*/ 533096 h 544995"/>
                <a:gd name="connsiteX67" fmla="*/ 268635 w 609253"/>
                <a:gd name="connsiteY67" fmla="*/ 378986 h 544995"/>
                <a:gd name="connsiteX68" fmla="*/ 323429 w 609253"/>
                <a:gd name="connsiteY68" fmla="*/ 410080 h 544995"/>
                <a:gd name="connsiteX69" fmla="*/ 323429 w 609253"/>
                <a:gd name="connsiteY69" fmla="*/ 533096 h 544995"/>
                <a:gd name="connsiteX70" fmla="*/ 335328 w 609253"/>
                <a:gd name="connsiteY70" fmla="*/ 544996 h 544995"/>
                <a:gd name="connsiteX71" fmla="*/ 347228 w 609253"/>
                <a:gd name="connsiteY71" fmla="*/ 533096 h 544995"/>
                <a:gd name="connsiteX72" fmla="*/ 347228 w 609253"/>
                <a:gd name="connsiteY72" fmla="*/ 401360 h 544995"/>
                <a:gd name="connsiteX73" fmla="*/ 338601 w 609253"/>
                <a:gd name="connsiteY73" fmla="*/ 389920 h 544995"/>
                <a:gd name="connsiteX74" fmla="*/ 230699 w 609253"/>
                <a:gd name="connsiteY74" fmla="*/ 246878 h 544995"/>
                <a:gd name="connsiteX75" fmla="*/ 230699 w 609253"/>
                <a:gd name="connsiteY75" fmla="*/ 240927 h 544995"/>
                <a:gd name="connsiteX76" fmla="*/ 242598 w 609253"/>
                <a:gd name="connsiteY76" fmla="*/ 229029 h 544995"/>
                <a:gd name="connsiteX77" fmla="*/ 254498 w 609253"/>
                <a:gd name="connsiteY77" fmla="*/ 240927 h 544995"/>
                <a:gd name="connsiteX78" fmla="*/ 254498 w 609253"/>
                <a:gd name="connsiteY78" fmla="*/ 246878 h 544995"/>
                <a:gd name="connsiteX79" fmla="*/ 379442 w 609253"/>
                <a:gd name="connsiteY79" fmla="*/ 371823 h 544995"/>
                <a:gd name="connsiteX80" fmla="*/ 436711 w 609253"/>
                <a:gd name="connsiteY80" fmla="*/ 371823 h 544995"/>
                <a:gd name="connsiteX81" fmla="*/ 561655 w 609253"/>
                <a:gd name="connsiteY81" fmla="*/ 246878 h 544995"/>
                <a:gd name="connsiteX82" fmla="*/ 561655 w 609253"/>
                <a:gd name="connsiteY82" fmla="*/ 240927 h 544995"/>
                <a:gd name="connsiteX83" fmla="*/ 573555 w 609253"/>
                <a:gd name="connsiteY83" fmla="*/ 229029 h 544995"/>
                <a:gd name="connsiteX84" fmla="*/ 585454 w 609253"/>
                <a:gd name="connsiteY84" fmla="*/ 240927 h 544995"/>
                <a:gd name="connsiteX85" fmla="*/ 585454 w 609253"/>
                <a:gd name="connsiteY85" fmla="*/ 246878 h 544995"/>
                <a:gd name="connsiteX86" fmla="*/ 475053 w 609253"/>
                <a:gd name="connsiteY86" fmla="*/ 390613 h 544995"/>
                <a:gd name="connsiteX87" fmla="*/ 466224 w 609253"/>
                <a:gd name="connsiteY87" fmla="*/ 402109 h 544995"/>
                <a:gd name="connsiteX88" fmla="*/ 466224 w 609253"/>
                <a:gd name="connsiteY88" fmla="*/ 488275 h 544995"/>
                <a:gd name="connsiteX89" fmla="*/ 478123 w 609253"/>
                <a:gd name="connsiteY89" fmla="*/ 500174 h 544995"/>
                <a:gd name="connsiteX90" fmla="*/ 490023 w 609253"/>
                <a:gd name="connsiteY90" fmla="*/ 488275 h 544995"/>
                <a:gd name="connsiteX91" fmla="*/ 490023 w 609253"/>
                <a:gd name="connsiteY91" fmla="*/ 410996 h 544995"/>
                <a:gd name="connsiteX92" fmla="*/ 609253 w 609253"/>
                <a:gd name="connsiteY92" fmla="*/ 246878 h 544995"/>
                <a:gd name="connsiteX93" fmla="*/ 609253 w 609253"/>
                <a:gd name="connsiteY93" fmla="*/ 240927 h 544995"/>
                <a:gd name="connsiteX94" fmla="*/ 573555 w 609253"/>
                <a:gd name="connsiteY94" fmla="*/ 205230 h 544995"/>
                <a:gd name="connsiteX95" fmla="*/ 165954 w 609253"/>
                <a:gd name="connsiteY95" fmla="*/ 100924 h 544995"/>
                <a:gd name="connsiteX96" fmla="*/ 199515 w 609253"/>
                <a:gd name="connsiteY96" fmla="*/ 67362 h 544995"/>
                <a:gd name="connsiteX97" fmla="*/ 233077 w 609253"/>
                <a:gd name="connsiteY97" fmla="*/ 100924 h 544995"/>
                <a:gd name="connsiteX98" fmla="*/ 233077 w 609253"/>
                <a:gd name="connsiteY98" fmla="*/ 109190 h 544995"/>
                <a:gd name="connsiteX99" fmla="*/ 199515 w 609253"/>
                <a:gd name="connsiteY99" fmla="*/ 142751 h 544995"/>
                <a:gd name="connsiteX100" fmla="*/ 165954 w 609253"/>
                <a:gd name="connsiteY100" fmla="*/ 109190 h 544995"/>
                <a:gd name="connsiteX101" fmla="*/ 165954 w 609253"/>
                <a:gd name="connsiteY101" fmla="*/ 100924 h 544995"/>
                <a:gd name="connsiteX102" fmla="*/ 439977 w 609253"/>
                <a:gd name="connsiteY102" fmla="*/ 314419 h 544995"/>
                <a:gd name="connsiteX103" fmla="*/ 406415 w 609253"/>
                <a:gd name="connsiteY103" fmla="*/ 347980 h 544995"/>
                <a:gd name="connsiteX104" fmla="*/ 372853 w 609253"/>
                <a:gd name="connsiteY104" fmla="*/ 314419 h 544995"/>
                <a:gd name="connsiteX105" fmla="*/ 372853 w 609253"/>
                <a:gd name="connsiteY105" fmla="*/ 306153 h 544995"/>
                <a:gd name="connsiteX106" fmla="*/ 406415 w 609253"/>
                <a:gd name="connsiteY106" fmla="*/ 272592 h 544995"/>
                <a:gd name="connsiteX107" fmla="*/ 439977 w 609253"/>
                <a:gd name="connsiteY107" fmla="*/ 306153 h 544995"/>
                <a:gd name="connsiteX108" fmla="*/ 439977 w 609253"/>
                <a:gd name="connsiteY108" fmla="*/ 314419 h 54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609253" h="544995">
                  <a:moveTo>
                    <a:pt x="573555" y="205230"/>
                  </a:moveTo>
                  <a:cubicBezTo>
                    <a:pt x="553871" y="205230"/>
                    <a:pt x="537856" y="221245"/>
                    <a:pt x="537856" y="240927"/>
                  </a:cubicBezTo>
                  <a:lnTo>
                    <a:pt x="537856" y="246878"/>
                  </a:lnTo>
                  <a:cubicBezTo>
                    <a:pt x="537856" y="296781"/>
                    <a:pt x="501521" y="338331"/>
                    <a:pt x="453923" y="346528"/>
                  </a:cubicBezTo>
                  <a:cubicBezTo>
                    <a:pt x="460140" y="337360"/>
                    <a:pt x="463776" y="326306"/>
                    <a:pt x="463776" y="314419"/>
                  </a:cubicBezTo>
                  <a:lnTo>
                    <a:pt x="463776" y="306153"/>
                  </a:lnTo>
                  <a:cubicBezTo>
                    <a:pt x="463776" y="274524"/>
                    <a:pt x="438043" y="248793"/>
                    <a:pt x="406415" y="248793"/>
                  </a:cubicBezTo>
                  <a:cubicBezTo>
                    <a:pt x="374786" y="248793"/>
                    <a:pt x="349054" y="274524"/>
                    <a:pt x="349054" y="306153"/>
                  </a:cubicBezTo>
                  <a:lnTo>
                    <a:pt x="349054" y="314419"/>
                  </a:lnTo>
                  <a:cubicBezTo>
                    <a:pt x="349054" y="326004"/>
                    <a:pt x="352517" y="336790"/>
                    <a:pt x="358447" y="345818"/>
                  </a:cubicBezTo>
                  <a:cubicBezTo>
                    <a:pt x="312718" y="336124"/>
                    <a:pt x="278295" y="295452"/>
                    <a:pt x="278295" y="246878"/>
                  </a:cubicBezTo>
                  <a:lnTo>
                    <a:pt x="278295" y="240927"/>
                  </a:lnTo>
                  <a:cubicBezTo>
                    <a:pt x="278295" y="221245"/>
                    <a:pt x="262281" y="205230"/>
                    <a:pt x="242597" y="205230"/>
                  </a:cubicBezTo>
                  <a:cubicBezTo>
                    <a:pt x="222913" y="205230"/>
                    <a:pt x="206899" y="221245"/>
                    <a:pt x="206899" y="240927"/>
                  </a:cubicBezTo>
                  <a:lnTo>
                    <a:pt x="206899" y="246878"/>
                  </a:lnTo>
                  <a:cubicBezTo>
                    <a:pt x="206899" y="271031"/>
                    <a:pt x="211813" y="294388"/>
                    <a:pt x="221295" y="315968"/>
                  </a:cubicBezTo>
                  <a:lnTo>
                    <a:pt x="142500" y="315968"/>
                  </a:lnTo>
                  <a:lnTo>
                    <a:pt x="140327" y="315968"/>
                  </a:lnTo>
                  <a:lnTo>
                    <a:pt x="140327" y="196131"/>
                  </a:lnTo>
                  <a:cubicBezTo>
                    <a:pt x="140327" y="190819"/>
                    <a:pt x="136807" y="186149"/>
                    <a:pt x="131700" y="184691"/>
                  </a:cubicBezTo>
                  <a:cubicBezTo>
                    <a:pt x="68170" y="166521"/>
                    <a:pt x="23799" y="107701"/>
                    <a:pt x="23799" y="41648"/>
                  </a:cubicBezTo>
                  <a:lnTo>
                    <a:pt x="23799" y="35698"/>
                  </a:lnTo>
                  <a:cubicBezTo>
                    <a:pt x="23799" y="29137"/>
                    <a:pt x="29137" y="23799"/>
                    <a:pt x="35698" y="23799"/>
                  </a:cubicBezTo>
                  <a:cubicBezTo>
                    <a:pt x="42260" y="23799"/>
                    <a:pt x="47598" y="29137"/>
                    <a:pt x="47598" y="35698"/>
                  </a:cubicBezTo>
                  <a:lnTo>
                    <a:pt x="47598" y="41648"/>
                  </a:lnTo>
                  <a:cubicBezTo>
                    <a:pt x="47598" y="110543"/>
                    <a:pt x="103648" y="166593"/>
                    <a:pt x="172542" y="166593"/>
                  </a:cubicBezTo>
                  <a:lnTo>
                    <a:pt x="229811" y="166593"/>
                  </a:lnTo>
                  <a:cubicBezTo>
                    <a:pt x="298705" y="166593"/>
                    <a:pt x="354755" y="110543"/>
                    <a:pt x="354755" y="41648"/>
                  </a:cubicBezTo>
                  <a:lnTo>
                    <a:pt x="354755" y="35698"/>
                  </a:lnTo>
                  <a:cubicBezTo>
                    <a:pt x="354755" y="29137"/>
                    <a:pt x="360094" y="23799"/>
                    <a:pt x="366655" y="23799"/>
                  </a:cubicBezTo>
                  <a:cubicBezTo>
                    <a:pt x="373216" y="23799"/>
                    <a:pt x="378554" y="29137"/>
                    <a:pt x="378554" y="35698"/>
                  </a:cubicBezTo>
                  <a:lnTo>
                    <a:pt x="378554" y="41648"/>
                  </a:lnTo>
                  <a:cubicBezTo>
                    <a:pt x="378554" y="59939"/>
                    <a:pt x="375259" y="77806"/>
                    <a:pt x="368760" y="94750"/>
                  </a:cubicBezTo>
                  <a:cubicBezTo>
                    <a:pt x="366406" y="100885"/>
                    <a:pt x="369473" y="107768"/>
                    <a:pt x="375609" y="110121"/>
                  </a:cubicBezTo>
                  <a:cubicBezTo>
                    <a:pt x="381742" y="112476"/>
                    <a:pt x="388627" y="109407"/>
                    <a:pt x="390981" y="103272"/>
                  </a:cubicBezTo>
                  <a:cubicBezTo>
                    <a:pt x="398528" y="83597"/>
                    <a:pt x="402353" y="62864"/>
                    <a:pt x="402353" y="41648"/>
                  </a:cubicBezTo>
                  <a:lnTo>
                    <a:pt x="402353" y="35698"/>
                  </a:lnTo>
                  <a:cubicBezTo>
                    <a:pt x="402353" y="16014"/>
                    <a:pt x="386339" y="0"/>
                    <a:pt x="366655" y="0"/>
                  </a:cubicBezTo>
                  <a:cubicBezTo>
                    <a:pt x="346971" y="0"/>
                    <a:pt x="330956" y="16014"/>
                    <a:pt x="330956" y="35698"/>
                  </a:cubicBezTo>
                  <a:lnTo>
                    <a:pt x="330956" y="41648"/>
                  </a:lnTo>
                  <a:cubicBezTo>
                    <a:pt x="330956" y="91550"/>
                    <a:pt x="294621" y="133099"/>
                    <a:pt x="247025" y="141298"/>
                  </a:cubicBezTo>
                  <a:cubicBezTo>
                    <a:pt x="253241" y="132129"/>
                    <a:pt x="256876" y="121077"/>
                    <a:pt x="256876" y="109191"/>
                  </a:cubicBezTo>
                  <a:lnTo>
                    <a:pt x="256876" y="100925"/>
                  </a:lnTo>
                  <a:cubicBezTo>
                    <a:pt x="256876" y="69297"/>
                    <a:pt x="231144" y="43564"/>
                    <a:pt x="199515" y="43564"/>
                  </a:cubicBezTo>
                  <a:cubicBezTo>
                    <a:pt x="167886" y="43564"/>
                    <a:pt x="142155" y="69297"/>
                    <a:pt x="142155" y="100925"/>
                  </a:cubicBezTo>
                  <a:lnTo>
                    <a:pt x="142155" y="109191"/>
                  </a:lnTo>
                  <a:cubicBezTo>
                    <a:pt x="142155" y="120775"/>
                    <a:pt x="145617" y="131561"/>
                    <a:pt x="151547" y="140588"/>
                  </a:cubicBezTo>
                  <a:cubicBezTo>
                    <a:pt x="105818" y="130894"/>
                    <a:pt x="71397" y="90222"/>
                    <a:pt x="71397" y="41648"/>
                  </a:cubicBezTo>
                  <a:lnTo>
                    <a:pt x="71397" y="35698"/>
                  </a:lnTo>
                  <a:cubicBezTo>
                    <a:pt x="71397" y="16014"/>
                    <a:pt x="55383" y="0"/>
                    <a:pt x="35698" y="0"/>
                  </a:cubicBezTo>
                  <a:cubicBezTo>
                    <a:pt x="16014" y="0"/>
                    <a:pt x="0" y="16014"/>
                    <a:pt x="0" y="35698"/>
                  </a:cubicBezTo>
                  <a:lnTo>
                    <a:pt x="0" y="41648"/>
                  </a:lnTo>
                  <a:cubicBezTo>
                    <a:pt x="0" y="79853"/>
                    <a:pt x="12283" y="116077"/>
                    <a:pt x="35519" y="146403"/>
                  </a:cubicBezTo>
                  <a:cubicBezTo>
                    <a:pt x="56157" y="173337"/>
                    <a:pt x="84674" y="193852"/>
                    <a:pt x="116529" y="204851"/>
                  </a:cubicBezTo>
                  <a:lnTo>
                    <a:pt x="116529" y="327866"/>
                  </a:lnTo>
                  <a:cubicBezTo>
                    <a:pt x="116529" y="334437"/>
                    <a:pt x="121857" y="339766"/>
                    <a:pt x="128429" y="339766"/>
                  </a:cubicBezTo>
                  <a:lnTo>
                    <a:pt x="130601" y="339766"/>
                  </a:lnTo>
                  <a:lnTo>
                    <a:pt x="130601" y="533096"/>
                  </a:lnTo>
                  <a:cubicBezTo>
                    <a:pt x="130601" y="539667"/>
                    <a:pt x="135929" y="544996"/>
                    <a:pt x="142501" y="544996"/>
                  </a:cubicBezTo>
                  <a:cubicBezTo>
                    <a:pt x="149073" y="544996"/>
                    <a:pt x="154400" y="539667"/>
                    <a:pt x="154400" y="533096"/>
                  </a:cubicBezTo>
                  <a:lnTo>
                    <a:pt x="154400" y="339766"/>
                  </a:lnTo>
                  <a:lnTo>
                    <a:pt x="234079" y="339766"/>
                  </a:lnTo>
                  <a:cubicBezTo>
                    <a:pt x="236681" y="343810"/>
                    <a:pt x="239459" y="347769"/>
                    <a:pt x="242418" y="351632"/>
                  </a:cubicBezTo>
                  <a:cubicBezTo>
                    <a:pt x="243206" y="352660"/>
                    <a:pt x="244026" y="353659"/>
                    <a:pt x="244836" y="354669"/>
                  </a:cubicBezTo>
                  <a:lnTo>
                    <a:pt x="244836" y="533096"/>
                  </a:lnTo>
                  <a:cubicBezTo>
                    <a:pt x="244836" y="539667"/>
                    <a:pt x="250164" y="544996"/>
                    <a:pt x="256736" y="544996"/>
                  </a:cubicBezTo>
                  <a:cubicBezTo>
                    <a:pt x="263308" y="544996"/>
                    <a:pt x="268635" y="539667"/>
                    <a:pt x="268635" y="533096"/>
                  </a:cubicBezTo>
                  <a:lnTo>
                    <a:pt x="268635" y="378986"/>
                  </a:lnTo>
                  <a:cubicBezTo>
                    <a:pt x="284848" y="392574"/>
                    <a:pt x="303484" y="403192"/>
                    <a:pt x="323429" y="410080"/>
                  </a:cubicBezTo>
                  <a:lnTo>
                    <a:pt x="323429" y="533096"/>
                  </a:lnTo>
                  <a:cubicBezTo>
                    <a:pt x="323429" y="539667"/>
                    <a:pt x="328756" y="544996"/>
                    <a:pt x="335328" y="544996"/>
                  </a:cubicBezTo>
                  <a:cubicBezTo>
                    <a:pt x="341900" y="544996"/>
                    <a:pt x="347228" y="539667"/>
                    <a:pt x="347228" y="533096"/>
                  </a:cubicBezTo>
                  <a:lnTo>
                    <a:pt x="347228" y="401360"/>
                  </a:lnTo>
                  <a:cubicBezTo>
                    <a:pt x="347228" y="396048"/>
                    <a:pt x="343708" y="391378"/>
                    <a:pt x="338601" y="389920"/>
                  </a:cubicBezTo>
                  <a:cubicBezTo>
                    <a:pt x="275069" y="371750"/>
                    <a:pt x="230699" y="312931"/>
                    <a:pt x="230699" y="246878"/>
                  </a:cubicBezTo>
                  <a:lnTo>
                    <a:pt x="230699" y="240927"/>
                  </a:lnTo>
                  <a:cubicBezTo>
                    <a:pt x="230699" y="234366"/>
                    <a:pt x="236037" y="229029"/>
                    <a:pt x="242598" y="229029"/>
                  </a:cubicBezTo>
                  <a:cubicBezTo>
                    <a:pt x="249159" y="229029"/>
                    <a:pt x="254498" y="234366"/>
                    <a:pt x="254498" y="240927"/>
                  </a:cubicBezTo>
                  <a:lnTo>
                    <a:pt x="254498" y="246878"/>
                  </a:lnTo>
                  <a:cubicBezTo>
                    <a:pt x="254498" y="315773"/>
                    <a:pt x="310548" y="371823"/>
                    <a:pt x="379442" y="371823"/>
                  </a:cubicBezTo>
                  <a:lnTo>
                    <a:pt x="436711" y="371823"/>
                  </a:lnTo>
                  <a:cubicBezTo>
                    <a:pt x="505605" y="371823"/>
                    <a:pt x="561655" y="315773"/>
                    <a:pt x="561655" y="246878"/>
                  </a:cubicBezTo>
                  <a:lnTo>
                    <a:pt x="561655" y="240927"/>
                  </a:lnTo>
                  <a:cubicBezTo>
                    <a:pt x="561655" y="234366"/>
                    <a:pt x="566993" y="229029"/>
                    <a:pt x="573555" y="229029"/>
                  </a:cubicBezTo>
                  <a:cubicBezTo>
                    <a:pt x="580116" y="229029"/>
                    <a:pt x="585454" y="234366"/>
                    <a:pt x="585454" y="240927"/>
                  </a:cubicBezTo>
                  <a:lnTo>
                    <a:pt x="585454" y="246878"/>
                  </a:lnTo>
                  <a:cubicBezTo>
                    <a:pt x="585454" y="314151"/>
                    <a:pt x="540055" y="373257"/>
                    <a:pt x="475053" y="390613"/>
                  </a:cubicBezTo>
                  <a:cubicBezTo>
                    <a:pt x="469846" y="392003"/>
                    <a:pt x="466224" y="396720"/>
                    <a:pt x="466224" y="402109"/>
                  </a:cubicBezTo>
                  <a:lnTo>
                    <a:pt x="466224" y="488275"/>
                  </a:lnTo>
                  <a:cubicBezTo>
                    <a:pt x="466224" y="494846"/>
                    <a:pt x="471551" y="500174"/>
                    <a:pt x="478123" y="500174"/>
                  </a:cubicBezTo>
                  <a:cubicBezTo>
                    <a:pt x="484695" y="500174"/>
                    <a:pt x="490023" y="494846"/>
                    <a:pt x="490023" y="488275"/>
                  </a:cubicBezTo>
                  <a:lnTo>
                    <a:pt x="490023" y="410996"/>
                  </a:lnTo>
                  <a:cubicBezTo>
                    <a:pt x="560675" y="388043"/>
                    <a:pt x="609253" y="321832"/>
                    <a:pt x="609253" y="246878"/>
                  </a:cubicBezTo>
                  <a:lnTo>
                    <a:pt x="609253" y="240927"/>
                  </a:lnTo>
                  <a:cubicBezTo>
                    <a:pt x="609253" y="221245"/>
                    <a:pt x="593239" y="205230"/>
                    <a:pt x="573555" y="205230"/>
                  </a:cubicBezTo>
                  <a:close/>
                  <a:moveTo>
                    <a:pt x="165954" y="100924"/>
                  </a:moveTo>
                  <a:cubicBezTo>
                    <a:pt x="165954" y="82417"/>
                    <a:pt x="181009" y="67362"/>
                    <a:pt x="199515" y="67362"/>
                  </a:cubicBezTo>
                  <a:cubicBezTo>
                    <a:pt x="218021" y="67362"/>
                    <a:pt x="233077" y="82417"/>
                    <a:pt x="233077" y="100924"/>
                  </a:cubicBezTo>
                  <a:lnTo>
                    <a:pt x="233077" y="109190"/>
                  </a:lnTo>
                  <a:cubicBezTo>
                    <a:pt x="233077" y="127696"/>
                    <a:pt x="218022" y="142751"/>
                    <a:pt x="199515" y="142751"/>
                  </a:cubicBezTo>
                  <a:cubicBezTo>
                    <a:pt x="181009" y="142751"/>
                    <a:pt x="165954" y="127696"/>
                    <a:pt x="165954" y="109190"/>
                  </a:cubicBezTo>
                  <a:lnTo>
                    <a:pt x="165954" y="100924"/>
                  </a:lnTo>
                  <a:close/>
                  <a:moveTo>
                    <a:pt x="439977" y="314419"/>
                  </a:moveTo>
                  <a:cubicBezTo>
                    <a:pt x="439977" y="332925"/>
                    <a:pt x="424922" y="347980"/>
                    <a:pt x="406415" y="347980"/>
                  </a:cubicBezTo>
                  <a:cubicBezTo>
                    <a:pt x="387909" y="347980"/>
                    <a:pt x="372853" y="332925"/>
                    <a:pt x="372853" y="314419"/>
                  </a:cubicBezTo>
                  <a:lnTo>
                    <a:pt x="372853" y="306153"/>
                  </a:lnTo>
                  <a:cubicBezTo>
                    <a:pt x="372853" y="287647"/>
                    <a:pt x="387909" y="272592"/>
                    <a:pt x="406415" y="272592"/>
                  </a:cubicBezTo>
                  <a:cubicBezTo>
                    <a:pt x="424921" y="272592"/>
                    <a:pt x="439977" y="287647"/>
                    <a:pt x="439977" y="306153"/>
                  </a:cubicBezTo>
                  <a:lnTo>
                    <a:pt x="439977" y="314419"/>
                  </a:lnTo>
                  <a:close/>
                </a:path>
              </a:pathLst>
            </a:custGeom>
            <a:grpFill/>
            <a:ln w="1172" cap="flat">
              <a:noFill/>
              <a:prstDash val="solid"/>
              <a:miter/>
            </a:ln>
          </p:spPr>
          <p:txBody>
            <a:bodyPr rtlCol="0" anchor="ctr"/>
            <a:lstStyle/>
            <a:p>
              <a:endParaRPr lang="en-ID"/>
            </a:p>
          </p:txBody>
        </p:sp>
        <p:sp>
          <p:nvSpPr>
            <p:cNvPr id="14" name="Freeform: Shape 13">
              <a:extLst>
                <a:ext uri="{FF2B5EF4-FFF2-40B4-BE49-F238E27FC236}">
                  <a16:creationId xmlns:a16="http://schemas.microsoft.com/office/drawing/2014/main" id="{9255C1BE-99B7-740C-6EC2-9AA87B3B958F}"/>
                </a:ext>
              </a:extLst>
            </p:cNvPr>
            <p:cNvSpPr/>
            <p:nvPr/>
          </p:nvSpPr>
          <p:spPr>
            <a:xfrm>
              <a:off x="8007486" y="2952437"/>
              <a:ext cx="23798" cy="23798"/>
            </a:xfrm>
            <a:custGeom>
              <a:avLst/>
              <a:gdLst>
                <a:gd name="connsiteX0" fmla="*/ 20312 w 23798"/>
                <a:gd name="connsiteY0" fmla="*/ 3487 h 23798"/>
                <a:gd name="connsiteX1" fmla="*/ 11899 w 23798"/>
                <a:gd name="connsiteY1" fmla="*/ 0 h 23798"/>
                <a:gd name="connsiteX2" fmla="*/ 3487 w 23798"/>
                <a:gd name="connsiteY2" fmla="*/ 3487 h 23798"/>
                <a:gd name="connsiteX3" fmla="*/ 0 w 23798"/>
                <a:gd name="connsiteY3" fmla="*/ 11899 h 23798"/>
                <a:gd name="connsiteX4" fmla="*/ 3487 w 23798"/>
                <a:gd name="connsiteY4" fmla="*/ 20311 h 23798"/>
                <a:gd name="connsiteX5" fmla="*/ 11899 w 23798"/>
                <a:gd name="connsiteY5" fmla="*/ 23799 h 23798"/>
                <a:gd name="connsiteX6" fmla="*/ 20312 w 23798"/>
                <a:gd name="connsiteY6" fmla="*/ 20311 h 23798"/>
                <a:gd name="connsiteX7" fmla="*/ 23799 w 23798"/>
                <a:gd name="connsiteY7" fmla="*/ 11899 h 23798"/>
                <a:gd name="connsiteX8" fmla="*/ 20312 w 23798"/>
                <a:gd name="connsiteY8" fmla="*/ 3487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98" h="23798">
                  <a:moveTo>
                    <a:pt x="20312" y="3487"/>
                  </a:moveTo>
                  <a:cubicBezTo>
                    <a:pt x="18099" y="1272"/>
                    <a:pt x="15029" y="0"/>
                    <a:pt x="11899" y="0"/>
                  </a:cubicBezTo>
                  <a:cubicBezTo>
                    <a:pt x="8770" y="0"/>
                    <a:pt x="5700" y="1272"/>
                    <a:pt x="3487" y="3487"/>
                  </a:cubicBezTo>
                  <a:cubicBezTo>
                    <a:pt x="1273" y="5700"/>
                    <a:pt x="0" y="8770"/>
                    <a:pt x="0" y="11899"/>
                  </a:cubicBezTo>
                  <a:cubicBezTo>
                    <a:pt x="0" y="15029"/>
                    <a:pt x="1273" y="18099"/>
                    <a:pt x="3487" y="20311"/>
                  </a:cubicBezTo>
                  <a:cubicBezTo>
                    <a:pt x="5700" y="22524"/>
                    <a:pt x="8770" y="23799"/>
                    <a:pt x="11899" y="23799"/>
                  </a:cubicBezTo>
                  <a:cubicBezTo>
                    <a:pt x="15029" y="23799"/>
                    <a:pt x="18099" y="22526"/>
                    <a:pt x="20312" y="20311"/>
                  </a:cubicBezTo>
                  <a:cubicBezTo>
                    <a:pt x="22526" y="18099"/>
                    <a:pt x="23799" y="15029"/>
                    <a:pt x="23799" y="11899"/>
                  </a:cubicBezTo>
                  <a:cubicBezTo>
                    <a:pt x="23799" y="8770"/>
                    <a:pt x="22526" y="5700"/>
                    <a:pt x="20312" y="3487"/>
                  </a:cubicBezTo>
                  <a:close/>
                </a:path>
              </a:pathLst>
            </a:custGeom>
            <a:grpFill/>
            <a:ln w="1172"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E63B2614-BECE-6E2C-A5EB-D65EFE4DA6CE}"/>
                </a:ext>
              </a:extLst>
            </p:cNvPr>
            <p:cNvSpPr/>
            <p:nvPr/>
          </p:nvSpPr>
          <p:spPr>
            <a:xfrm>
              <a:off x="7728880" y="2812023"/>
              <a:ext cx="23798" cy="164212"/>
            </a:xfrm>
            <a:custGeom>
              <a:avLst/>
              <a:gdLst>
                <a:gd name="connsiteX0" fmla="*/ 11899 w 23798"/>
                <a:gd name="connsiteY0" fmla="*/ 0 h 164212"/>
                <a:gd name="connsiteX1" fmla="*/ 0 w 23798"/>
                <a:gd name="connsiteY1" fmla="*/ 11899 h 164212"/>
                <a:gd name="connsiteX2" fmla="*/ 0 w 23798"/>
                <a:gd name="connsiteY2" fmla="*/ 152313 h 164212"/>
                <a:gd name="connsiteX3" fmla="*/ 11899 w 23798"/>
                <a:gd name="connsiteY3" fmla="*/ 164213 h 164212"/>
                <a:gd name="connsiteX4" fmla="*/ 23799 w 23798"/>
                <a:gd name="connsiteY4" fmla="*/ 152313 h 164212"/>
                <a:gd name="connsiteX5" fmla="*/ 23799 w 23798"/>
                <a:gd name="connsiteY5" fmla="*/ 11899 h 164212"/>
                <a:gd name="connsiteX6" fmla="*/ 11899 w 23798"/>
                <a:gd name="connsiteY6" fmla="*/ 0 h 164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164212">
                  <a:moveTo>
                    <a:pt x="11899" y="0"/>
                  </a:moveTo>
                  <a:cubicBezTo>
                    <a:pt x="5327" y="0"/>
                    <a:pt x="0" y="5329"/>
                    <a:pt x="0" y="11899"/>
                  </a:cubicBezTo>
                  <a:lnTo>
                    <a:pt x="0" y="152313"/>
                  </a:lnTo>
                  <a:cubicBezTo>
                    <a:pt x="0" y="158884"/>
                    <a:pt x="5327" y="164213"/>
                    <a:pt x="11899" y="164213"/>
                  </a:cubicBezTo>
                  <a:cubicBezTo>
                    <a:pt x="18472" y="164213"/>
                    <a:pt x="23799" y="158884"/>
                    <a:pt x="23799" y="152313"/>
                  </a:cubicBezTo>
                  <a:lnTo>
                    <a:pt x="23799" y="11899"/>
                  </a:lnTo>
                  <a:cubicBezTo>
                    <a:pt x="23799" y="5329"/>
                    <a:pt x="18472" y="0"/>
                    <a:pt x="11899" y="0"/>
                  </a:cubicBezTo>
                  <a:close/>
                </a:path>
              </a:pathLst>
            </a:custGeom>
            <a:grpFill/>
            <a:ln w="1172"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A499621C-E0E0-E705-A35A-ACE6A3FE6DC5}"/>
                </a:ext>
              </a:extLst>
            </p:cNvPr>
            <p:cNvSpPr/>
            <p:nvPr/>
          </p:nvSpPr>
          <p:spPr>
            <a:xfrm>
              <a:off x="8083880" y="2464558"/>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grpFill/>
            <a:ln w="1172" cap="flat">
              <a:noFill/>
              <a:prstDash val="solid"/>
              <a:miter/>
            </a:ln>
          </p:spPr>
          <p:txBody>
            <a:bodyPr rtlCol="0" anchor="ctr"/>
            <a:lstStyle/>
            <a:p>
              <a:endParaRPr lang="en-ID"/>
            </a:p>
          </p:txBody>
        </p:sp>
        <p:sp>
          <p:nvSpPr>
            <p:cNvPr id="17" name="Freeform: Shape 16">
              <a:extLst>
                <a:ext uri="{FF2B5EF4-FFF2-40B4-BE49-F238E27FC236}">
                  <a16:creationId xmlns:a16="http://schemas.microsoft.com/office/drawing/2014/main" id="{F94C0E54-FE65-027A-F14A-262FC7F6C9F5}"/>
                </a:ext>
              </a:extLst>
            </p:cNvPr>
            <p:cNvSpPr/>
            <p:nvPr/>
          </p:nvSpPr>
          <p:spPr>
            <a:xfrm>
              <a:off x="8083880" y="2535443"/>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grpFill/>
            <a:ln w="1172"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DBDEFB33-07B4-DE13-284F-93404123BE9D}"/>
                </a:ext>
              </a:extLst>
            </p:cNvPr>
            <p:cNvSpPr/>
            <p:nvPr/>
          </p:nvSpPr>
          <p:spPr>
            <a:xfrm>
              <a:off x="8111928" y="2507396"/>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grpFill/>
            <a:ln w="1172"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0F297949-FAC1-888D-30C1-16535CE9F856}"/>
                </a:ext>
              </a:extLst>
            </p:cNvPr>
            <p:cNvSpPr/>
            <p:nvPr/>
          </p:nvSpPr>
          <p:spPr>
            <a:xfrm>
              <a:off x="8041042" y="2507396"/>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grpFill/>
            <a:ln w="1172"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B3AF397E-8CBA-7132-B18A-9A8CD5F6DBED}"/>
                </a:ext>
              </a:extLst>
            </p:cNvPr>
            <p:cNvSpPr/>
            <p:nvPr/>
          </p:nvSpPr>
          <p:spPr>
            <a:xfrm>
              <a:off x="7791002" y="2366983"/>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grpFill/>
            <a:ln w="1172"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B5869389-B54E-3FE3-E11A-604D25961B05}"/>
                </a:ext>
              </a:extLst>
            </p:cNvPr>
            <p:cNvSpPr/>
            <p:nvPr/>
          </p:nvSpPr>
          <p:spPr>
            <a:xfrm>
              <a:off x="7791002" y="2437868"/>
              <a:ext cx="23798" cy="38589"/>
            </a:xfrm>
            <a:custGeom>
              <a:avLst/>
              <a:gdLst>
                <a:gd name="connsiteX0" fmla="*/ 11899 w 23798"/>
                <a:gd name="connsiteY0" fmla="*/ 0 h 38589"/>
                <a:gd name="connsiteX1" fmla="*/ 0 w 23798"/>
                <a:gd name="connsiteY1" fmla="*/ 11899 h 38589"/>
                <a:gd name="connsiteX2" fmla="*/ 0 w 23798"/>
                <a:gd name="connsiteY2" fmla="*/ 26691 h 38589"/>
                <a:gd name="connsiteX3" fmla="*/ 11899 w 23798"/>
                <a:gd name="connsiteY3" fmla="*/ 38590 h 38589"/>
                <a:gd name="connsiteX4" fmla="*/ 23799 w 23798"/>
                <a:gd name="connsiteY4" fmla="*/ 26691 h 38589"/>
                <a:gd name="connsiteX5" fmla="*/ 23799 w 23798"/>
                <a:gd name="connsiteY5" fmla="*/ 11899 h 38589"/>
                <a:gd name="connsiteX6" fmla="*/ 11899 w 23798"/>
                <a:gd name="connsiteY6" fmla="*/ 0 h 3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98" h="38589">
                  <a:moveTo>
                    <a:pt x="11899" y="0"/>
                  </a:moveTo>
                  <a:cubicBezTo>
                    <a:pt x="5327" y="0"/>
                    <a:pt x="0" y="5329"/>
                    <a:pt x="0" y="11899"/>
                  </a:cubicBezTo>
                  <a:lnTo>
                    <a:pt x="0" y="26691"/>
                  </a:lnTo>
                  <a:cubicBezTo>
                    <a:pt x="0" y="33261"/>
                    <a:pt x="5327" y="38590"/>
                    <a:pt x="11899" y="38590"/>
                  </a:cubicBezTo>
                  <a:cubicBezTo>
                    <a:pt x="18472" y="38590"/>
                    <a:pt x="23799" y="33261"/>
                    <a:pt x="23799" y="26691"/>
                  </a:cubicBezTo>
                  <a:lnTo>
                    <a:pt x="23799" y="11899"/>
                  </a:lnTo>
                  <a:cubicBezTo>
                    <a:pt x="23799" y="5329"/>
                    <a:pt x="18472" y="0"/>
                    <a:pt x="11899" y="0"/>
                  </a:cubicBezTo>
                  <a:close/>
                </a:path>
              </a:pathLst>
            </a:custGeom>
            <a:grpFill/>
            <a:ln w="1172"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EBB927DC-D7FE-3E8A-279F-DF13CA9FE055}"/>
                </a:ext>
              </a:extLst>
            </p:cNvPr>
            <p:cNvSpPr/>
            <p:nvPr/>
          </p:nvSpPr>
          <p:spPr>
            <a:xfrm>
              <a:off x="7819049" y="2409821"/>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grpFill/>
            <a:ln w="1172"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5F6824C7-806B-E5EB-7FC4-3FCE8AD0AFF9}"/>
                </a:ext>
              </a:extLst>
            </p:cNvPr>
            <p:cNvSpPr/>
            <p:nvPr/>
          </p:nvSpPr>
          <p:spPr>
            <a:xfrm>
              <a:off x="7748164" y="2409821"/>
              <a:ext cx="38589" cy="23798"/>
            </a:xfrm>
            <a:custGeom>
              <a:avLst/>
              <a:gdLst>
                <a:gd name="connsiteX0" fmla="*/ 26691 w 38589"/>
                <a:gd name="connsiteY0" fmla="*/ 0 h 23798"/>
                <a:gd name="connsiteX1" fmla="*/ 11899 w 38589"/>
                <a:gd name="connsiteY1" fmla="*/ 0 h 23798"/>
                <a:gd name="connsiteX2" fmla="*/ 0 w 38589"/>
                <a:gd name="connsiteY2" fmla="*/ 11899 h 23798"/>
                <a:gd name="connsiteX3" fmla="*/ 11899 w 38589"/>
                <a:gd name="connsiteY3" fmla="*/ 23799 h 23798"/>
                <a:gd name="connsiteX4" fmla="*/ 26691 w 38589"/>
                <a:gd name="connsiteY4" fmla="*/ 23799 h 23798"/>
                <a:gd name="connsiteX5" fmla="*/ 38590 w 38589"/>
                <a:gd name="connsiteY5" fmla="*/ 11899 h 23798"/>
                <a:gd name="connsiteX6" fmla="*/ 26691 w 38589"/>
                <a:gd name="connsiteY6" fmla="*/ 0 h 2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89" h="23798">
                  <a:moveTo>
                    <a:pt x="26691" y="0"/>
                  </a:moveTo>
                  <a:lnTo>
                    <a:pt x="11899" y="0"/>
                  </a:lnTo>
                  <a:cubicBezTo>
                    <a:pt x="5327" y="0"/>
                    <a:pt x="0" y="5329"/>
                    <a:pt x="0" y="11899"/>
                  </a:cubicBezTo>
                  <a:cubicBezTo>
                    <a:pt x="0" y="18470"/>
                    <a:pt x="5327" y="23799"/>
                    <a:pt x="11899" y="23799"/>
                  </a:cubicBezTo>
                  <a:lnTo>
                    <a:pt x="26691" y="23799"/>
                  </a:lnTo>
                  <a:cubicBezTo>
                    <a:pt x="33263" y="23799"/>
                    <a:pt x="38590" y="18470"/>
                    <a:pt x="38590" y="11899"/>
                  </a:cubicBezTo>
                  <a:cubicBezTo>
                    <a:pt x="38590" y="5329"/>
                    <a:pt x="33263" y="0"/>
                    <a:pt x="26691" y="0"/>
                  </a:cubicBezTo>
                  <a:close/>
                </a:path>
              </a:pathLst>
            </a:custGeom>
            <a:grpFill/>
            <a:ln w="1172" cap="flat">
              <a:noFill/>
              <a:prstDash val="solid"/>
              <a:miter/>
            </a:ln>
          </p:spPr>
          <p:txBody>
            <a:bodyPr rtlCol="0" anchor="ctr"/>
            <a:lstStyle/>
            <a:p>
              <a:endParaRPr lang="en-ID"/>
            </a:p>
          </p:txBody>
        </p:sp>
      </p:grpSp>
      <p:pic>
        <p:nvPicPr>
          <p:cNvPr id="25" name="Graphic 24">
            <a:extLst>
              <a:ext uri="{FF2B5EF4-FFF2-40B4-BE49-F238E27FC236}">
                <a16:creationId xmlns:a16="http://schemas.microsoft.com/office/drawing/2014/main" id="{7CD67DC2-F092-42CB-F530-3546E934AB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35606" y="1282600"/>
            <a:ext cx="595841" cy="595841"/>
          </a:xfrm>
          <a:prstGeom prst="rect">
            <a:avLst/>
          </a:prstGeom>
          <a:effectLst>
            <a:outerShdw blurRad="241300" dist="76200" dir="2700000" algn="tl" rotWithShape="0">
              <a:prstClr val="black">
                <a:alpha val="10000"/>
              </a:prstClr>
            </a:outerShdw>
          </a:effectLst>
        </p:spPr>
      </p:pic>
      <p:grpSp>
        <p:nvGrpSpPr>
          <p:cNvPr id="26" name="Group 25">
            <a:extLst>
              <a:ext uri="{FF2B5EF4-FFF2-40B4-BE49-F238E27FC236}">
                <a16:creationId xmlns:a16="http://schemas.microsoft.com/office/drawing/2014/main" id="{A135F962-66DE-552E-ECC3-10FF62C6D0EE}"/>
              </a:ext>
            </a:extLst>
          </p:cNvPr>
          <p:cNvGrpSpPr/>
          <p:nvPr/>
        </p:nvGrpSpPr>
        <p:grpSpPr>
          <a:xfrm>
            <a:off x="7600635" y="1447629"/>
            <a:ext cx="265782" cy="265782"/>
            <a:chOff x="9314338" y="2530232"/>
            <a:chExt cx="759673" cy="759673"/>
          </a:xfrm>
          <a:solidFill>
            <a:srgbClr val="374155"/>
          </a:solidFill>
        </p:grpSpPr>
        <p:sp>
          <p:nvSpPr>
            <p:cNvPr id="27" name="Freeform: Shape 26">
              <a:extLst>
                <a:ext uri="{FF2B5EF4-FFF2-40B4-BE49-F238E27FC236}">
                  <a16:creationId xmlns:a16="http://schemas.microsoft.com/office/drawing/2014/main" id="{2B04AAA6-DCE0-73CE-02CB-E705A2161CB7}"/>
                </a:ext>
              </a:extLst>
            </p:cNvPr>
            <p:cNvSpPr/>
            <p:nvPr/>
          </p:nvSpPr>
          <p:spPr>
            <a:xfrm>
              <a:off x="9429179" y="2693766"/>
              <a:ext cx="529979" cy="480937"/>
            </a:xfrm>
            <a:custGeom>
              <a:avLst/>
              <a:gdLst>
                <a:gd name="connsiteX0" fmla="*/ 514130 w 529979"/>
                <a:gd name="connsiteY0" fmla="*/ 97959 h 480937"/>
                <a:gd name="connsiteX1" fmla="*/ 494539 w 529979"/>
                <a:gd name="connsiteY1" fmla="*/ 90444 h 480937"/>
                <a:gd name="connsiteX2" fmla="*/ 487024 w 529979"/>
                <a:gd name="connsiteY2" fmla="*/ 110036 h 480937"/>
                <a:gd name="connsiteX3" fmla="*/ 500312 w 529979"/>
                <a:gd name="connsiteY3" fmla="*/ 173366 h 480937"/>
                <a:gd name="connsiteX4" fmla="*/ 402252 w 529979"/>
                <a:gd name="connsiteY4" fmla="*/ 333525 h 480937"/>
                <a:gd name="connsiteX5" fmla="*/ 404467 w 529979"/>
                <a:gd name="connsiteY5" fmla="*/ 325753 h 480937"/>
                <a:gd name="connsiteX6" fmla="*/ 404467 w 529979"/>
                <a:gd name="connsiteY6" fmla="*/ 289421 h 480937"/>
                <a:gd name="connsiteX7" fmla="*/ 347904 w 529979"/>
                <a:gd name="connsiteY7" fmla="*/ 221334 h 480937"/>
                <a:gd name="connsiteX8" fmla="*/ 329283 w 529979"/>
                <a:gd name="connsiteY8" fmla="*/ 217860 h 480937"/>
                <a:gd name="connsiteX9" fmla="*/ 336215 w 529979"/>
                <a:gd name="connsiteY9" fmla="*/ 187237 h 480937"/>
                <a:gd name="connsiteX10" fmla="*/ 336215 w 529979"/>
                <a:gd name="connsiteY10" fmla="*/ 163233 h 480937"/>
                <a:gd name="connsiteX11" fmla="*/ 264996 w 529979"/>
                <a:gd name="connsiteY11" fmla="*/ 92014 h 480937"/>
                <a:gd name="connsiteX12" fmla="*/ 193776 w 529979"/>
                <a:gd name="connsiteY12" fmla="*/ 163233 h 480937"/>
                <a:gd name="connsiteX13" fmla="*/ 193776 w 529979"/>
                <a:gd name="connsiteY13" fmla="*/ 187237 h 480937"/>
                <a:gd name="connsiteX14" fmla="*/ 200707 w 529979"/>
                <a:gd name="connsiteY14" fmla="*/ 217860 h 480937"/>
                <a:gd name="connsiteX15" fmla="*/ 182086 w 529979"/>
                <a:gd name="connsiteY15" fmla="*/ 221334 h 480937"/>
                <a:gd name="connsiteX16" fmla="*/ 125524 w 529979"/>
                <a:gd name="connsiteY16" fmla="*/ 289419 h 480937"/>
                <a:gd name="connsiteX17" fmla="*/ 125524 w 529979"/>
                <a:gd name="connsiteY17" fmla="*/ 325752 h 480937"/>
                <a:gd name="connsiteX18" fmla="*/ 127739 w 529979"/>
                <a:gd name="connsiteY18" fmla="*/ 333524 h 480937"/>
                <a:gd name="connsiteX19" fmla="*/ 29679 w 529979"/>
                <a:gd name="connsiteY19" fmla="*/ 173364 h 480937"/>
                <a:gd name="connsiteX20" fmla="*/ 159736 w 529979"/>
                <a:gd name="connsiteY20" fmla="*/ 29673 h 480937"/>
                <a:gd name="connsiteX21" fmla="*/ 253771 w 529979"/>
                <a:gd name="connsiteY21" fmla="*/ 74135 h 480937"/>
                <a:gd name="connsiteX22" fmla="*/ 264993 w 529979"/>
                <a:gd name="connsiteY22" fmla="*/ 79266 h 480937"/>
                <a:gd name="connsiteX23" fmla="*/ 276214 w 529979"/>
                <a:gd name="connsiteY23" fmla="*/ 74135 h 480937"/>
                <a:gd name="connsiteX24" fmla="*/ 370249 w 529979"/>
                <a:gd name="connsiteY24" fmla="*/ 29673 h 480937"/>
                <a:gd name="connsiteX25" fmla="*/ 414527 w 529979"/>
                <a:gd name="connsiteY25" fmla="*/ 38221 h 480937"/>
                <a:gd name="connsiteX26" fmla="*/ 433815 w 529979"/>
                <a:gd name="connsiteY26" fmla="*/ 29961 h 480937"/>
                <a:gd name="connsiteX27" fmla="*/ 425555 w 529979"/>
                <a:gd name="connsiteY27" fmla="*/ 10671 h 480937"/>
                <a:gd name="connsiteX28" fmla="*/ 370248 w 529979"/>
                <a:gd name="connsiteY28" fmla="*/ 0 h 480937"/>
                <a:gd name="connsiteX29" fmla="*/ 264990 w 529979"/>
                <a:gd name="connsiteY29" fmla="*/ 42969 h 480937"/>
                <a:gd name="connsiteX30" fmla="*/ 159732 w 529979"/>
                <a:gd name="connsiteY30" fmla="*/ 0 h 480937"/>
                <a:gd name="connsiteX31" fmla="*/ 0 w 529979"/>
                <a:gd name="connsiteY31" fmla="*/ 173366 h 480937"/>
                <a:gd name="connsiteX32" fmla="*/ 129837 w 529979"/>
                <a:gd name="connsiteY32" fmla="*/ 376614 h 480937"/>
                <a:gd name="connsiteX33" fmla="*/ 256647 w 529979"/>
                <a:gd name="connsiteY33" fmla="*/ 478371 h 480937"/>
                <a:gd name="connsiteX34" fmla="*/ 264990 w 529979"/>
                <a:gd name="connsiteY34" fmla="*/ 480937 h 480937"/>
                <a:gd name="connsiteX35" fmla="*/ 273333 w 529979"/>
                <a:gd name="connsiteY35" fmla="*/ 478371 h 480937"/>
                <a:gd name="connsiteX36" fmla="*/ 400142 w 529979"/>
                <a:gd name="connsiteY36" fmla="*/ 376614 h 480937"/>
                <a:gd name="connsiteX37" fmla="*/ 529979 w 529979"/>
                <a:gd name="connsiteY37" fmla="*/ 173366 h 480937"/>
                <a:gd name="connsiteX38" fmla="*/ 514130 w 529979"/>
                <a:gd name="connsiteY38" fmla="*/ 97959 h 480937"/>
                <a:gd name="connsiteX39" fmla="*/ 223451 w 529979"/>
                <a:gd name="connsiteY39" fmla="*/ 163233 h 480937"/>
                <a:gd name="connsiteX40" fmla="*/ 264996 w 529979"/>
                <a:gd name="connsiteY40" fmla="*/ 121689 h 480937"/>
                <a:gd name="connsiteX41" fmla="*/ 306540 w 529979"/>
                <a:gd name="connsiteY41" fmla="*/ 163233 h 480937"/>
                <a:gd name="connsiteX42" fmla="*/ 306540 w 529979"/>
                <a:gd name="connsiteY42" fmla="*/ 187237 h 480937"/>
                <a:gd name="connsiteX43" fmla="*/ 264996 w 529979"/>
                <a:gd name="connsiteY43" fmla="*/ 228782 h 480937"/>
                <a:gd name="connsiteX44" fmla="*/ 223451 w 529979"/>
                <a:gd name="connsiteY44" fmla="*/ 187237 h 480937"/>
                <a:gd name="connsiteX45" fmla="*/ 223451 w 529979"/>
                <a:gd name="connsiteY45" fmla="*/ 163233 h 480937"/>
                <a:gd name="connsiteX46" fmla="*/ 155199 w 529979"/>
                <a:gd name="connsiteY46" fmla="*/ 289419 h 480937"/>
                <a:gd name="connsiteX47" fmla="*/ 187528 w 529979"/>
                <a:gd name="connsiteY47" fmla="*/ 250502 h 480937"/>
                <a:gd name="connsiteX48" fmla="*/ 221538 w 529979"/>
                <a:gd name="connsiteY48" fmla="*/ 243618 h 480937"/>
                <a:gd name="connsiteX49" fmla="*/ 221535 w 529979"/>
                <a:gd name="connsiteY49" fmla="*/ 243599 h 480937"/>
                <a:gd name="connsiteX50" fmla="*/ 264997 w 529979"/>
                <a:gd name="connsiteY50" fmla="*/ 258455 h 480937"/>
                <a:gd name="connsiteX51" fmla="*/ 308453 w 529979"/>
                <a:gd name="connsiteY51" fmla="*/ 243603 h 480937"/>
                <a:gd name="connsiteX52" fmla="*/ 308450 w 529979"/>
                <a:gd name="connsiteY52" fmla="*/ 243618 h 480937"/>
                <a:gd name="connsiteX53" fmla="*/ 342465 w 529979"/>
                <a:gd name="connsiteY53" fmla="*/ 250502 h 480937"/>
                <a:gd name="connsiteX54" fmla="*/ 374792 w 529979"/>
                <a:gd name="connsiteY54" fmla="*/ 289419 h 480937"/>
                <a:gd name="connsiteX55" fmla="*/ 374792 w 529979"/>
                <a:gd name="connsiteY55" fmla="*/ 310914 h 480937"/>
                <a:gd name="connsiteX56" fmla="*/ 155199 w 529979"/>
                <a:gd name="connsiteY56" fmla="*/ 310914 h 480937"/>
                <a:gd name="connsiteX57" fmla="*/ 155199 w 529979"/>
                <a:gd name="connsiteY57" fmla="*/ 289419 h 480937"/>
                <a:gd name="connsiteX58" fmla="*/ 380248 w 529979"/>
                <a:gd name="connsiteY58" fmla="*/ 354596 h 480937"/>
                <a:gd name="connsiteX59" fmla="*/ 264996 w 529979"/>
                <a:gd name="connsiteY59" fmla="*/ 447984 h 480937"/>
                <a:gd name="connsiteX60" fmla="*/ 149740 w 529979"/>
                <a:gd name="connsiteY60" fmla="*/ 354596 h 480937"/>
                <a:gd name="connsiteX61" fmla="*/ 132827 w 529979"/>
                <a:gd name="connsiteY61" fmla="*/ 338519 h 480937"/>
                <a:gd name="connsiteX62" fmla="*/ 140360 w 529979"/>
                <a:gd name="connsiteY62" fmla="*/ 340591 h 480937"/>
                <a:gd name="connsiteX63" fmla="*/ 389628 w 529979"/>
                <a:gd name="connsiteY63" fmla="*/ 340591 h 480937"/>
                <a:gd name="connsiteX64" fmla="*/ 397161 w 529979"/>
                <a:gd name="connsiteY64" fmla="*/ 338519 h 480937"/>
                <a:gd name="connsiteX65" fmla="*/ 380248 w 529979"/>
                <a:gd name="connsiteY65" fmla="*/ 354596 h 48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29979" h="480937">
                  <a:moveTo>
                    <a:pt x="514130" y="97959"/>
                  </a:moveTo>
                  <a:cubicBezTo>
                    <a:pt x="510795" y="90474"/>
                    <a:pt x="502023" y="87109"/>
                    <a:pt x="494539" y="90444"/>
                  </a:cubicBezTo>
                  <a:cubicBezTo>
                    <a:pt x="487053" y="93780"/>
                    <a:pt x="483688" y="102550"/>
                    <a:pt x="487024" y="110036"/>
                  </a:cubicBezTo>
                  <a:cubicBezTo>
                    <a:pt x="495840" y="129827"/>
                    <a:pt x="500312" y="151134"/>
                    <a:pt x="500312" y="173366"/>
                  </a:cubicBezTo>
                  <a:cubicBezTo>
                    <a:pt x="500312" y="214722"/>
                    <a:pt x="466519" y="269769"/>
                    <a:pt x="402252" y="333525"/>
                  </a:cubicBezTo>
                  <a:cubicBezTo>
                    <a:pt x="403648" y="331262"/>
                    <a:pt x="404467" y="328607"/>
                    <a:pt x="404467" y="325753"/>
                  </a:cubicBezTo>
                  <a:lnTo>
                    <a:pt x="404467" y="289421"/>
                  </a:lnTo>
                  <a:cubicBezTo>
                    <a:pt x="404467" y="256081"/>
                    <a:pt x="380680" y="227447"/>
                    <a:pt x="347904" y="221334"/>
                  </a:cubicBezTo>
                  <a:lnTo>
                    <a:pt x="329283" y="217860"/>
                  </a:lnTo>
                  <a:cubicBezTo>
                    <a:pt x="333722" y="208578"/>
                    <a:pt x="336215" y="198195"/>
                    <a:pt x="336215" y="187237"/>
                  </a:cubicBezTo>
                  <a:lnTo>
                    <a:pt x="336215" y="163233"/>
                  </a:lnTo>
                  <a:cubicBezTo>
                    <a:pt x="336215" y="123963"/>
                    <a:pt x="304266" y="92014"/>
                    <a:pt x="264996" y="92014"/>
                  </a:cubicBezTo>
                  <a:cubicBezTo>
                    <a:pt x="225726" y="92014"/>
                    <a:pt x="193776" y="123963"/>
                    <a:pt x="193776" y="163233"/>
                  </a:cubicBezTo>
                  <a:lnTo>
                    <a:pt x="193776" y="187237"/>
                  </a:lnTo>
                  <a:cubicBezTo>
                    <a:pt x="193776" y="198193"/>
                    <a:pt x="196269" y="208578"/>
                    <a:pt x="200707" y="217860"/>
                  </a:cubicBezTo>
                  <a:lnTo>
                    <a:pt x="182086" y="221334"/>
                  </a:lnTo>
                  <a:cubicBezTo>
                    <a:pt x="149312" y="227447"/>
                    <a:pt x="125524" y="256081"/>
                    <a:pt x="125524" y="289419"/>
                  </a:cubicBezTo>
                  <a:lnTo>
                    <a:pt x="125524" y="325752"/>
                  </a:lnTo>
                  <a:cubicBezTo>
                    <a:pt x="125524" y="328605"/>
                    <a:pt x="126343" y="331261"/>
                    <a:pt x="127739" y="333524"/>
                  </a:cubicBezTo>
                  <a:cubicBezTo>
                    <a:pt x="63473" y="269767"/>
                    <a:pt x="29679" y="214721"/>
                    <a:pt x="29679" y="173364"/>
                  </a:cubicBezTo>
                  <a:cubicBezTo>
                    <a:pt x="29679" y="94134"/>
                    <a:pt x="88023" y="29673"/>
                    <a:pt x="159736" y="29673"/>
                  </a:cubicBezTo>
                  <a:cubicBezTo>
                    <a:pt x="195579" y="29673"/>
                    <a:pt x="228975" y="45463"/>
                    <a:pt x="253771" y="74135"/>
                  </a:cubicBezTo>
                  <a:cubicBezTo>
                    <a:pt x="256589" y="77393"/>
                    <a:pt x="260685" y="79266"/>
                    <a:pt x="264993" y="79266"/>
                  </a:cubicBezTo>
                  <a:cubicBezTo>
                    <a:pt x="269300" y="79266"/>
                    <a:pt x="273397" y="77393"/>
                    <a:pt x="276214" y="74135"/>
                  </a:cubicBezTo>
                  <a:cubicBezTo>
                    <a:pt x="301012" y="45463"/>
                    <a:pt x="334408" y="29673"/>
                    <a:pt x="370249" y="29673"/>
                  </a:cubicBezTo>
                  <a:cubicBezTo>
                    <a:pt x="385463" y="29673"/>
                    <a:pt x="400362" y="32549"/>
                    <a:pt x="414527" y="38221"/>
                  </a:cubicBezTo>
                  <a:cubicBezTo>
                    <a:pt x="422137" y="41261"/>
                    <a:pt x="430771" y="37568"/>
                    <a:pt x="433815" y="29961"/>
                  </a:cubicBezTo>
                  <a:cubicBezTo>
                    <a:pt x="436862" y="22354"/>
                    <a:pt x="433163" y="13717"/>
                    <a:pt x="425555" y="10671"/>
                  </a:cubicBezTo>
                  <a:cubicBezTo>
                    <a:pt x="407866" y="3591"/>
                    <a:pt x="389257" y="0"/>
                    <a:pt x="370248" y="0"/>
                  </a:cubicBezTo>
                  <a:cubicBezTo>
                    <a:pt x="331521" y="0"/>
                    <a:pt x="293952" y="15490"/>
                    <a:pt x="264990" y="42969"/>
                  </a:cubicBezTo>
                  <a:cubicBezTo>
                    <a:pt x="236027" y="15490"/>
                    <a:pt x="198459" y="0"/>
                    <a:pt x="159732" y="0"/>
                  </a:cubicBezTo>
                  <a:cubicBezTo>
                    <a:pt x="71656" y="0"/>
                    <a:pt x="0" y="77772"/>
                    <a:pt x="0" y="173366"/>
                  </a:cubicBezTo>
                  <a:cubicBezTo>
                    <a:pt x="0" y="228531"/>
                    <a:pt x="43684" y="296914"/>
                    <a:pt x="129837" y="376614"/>
                  </a:cubicBezTo>
                  <a:cubicBezTo>
                    <a:pt x="192471" y="434556"/>
                    <a:pt x="254056" y="476609"/>
                    <a:pt x="256647" y="478371"/>
                  </a:cubicBezTo>
                  <a:cubicBezTo>
                    <a:pt x="259165" y="480081"/>
                    <a:pt x="262077" y="480937"/>
                    <a:pt x="264990" y="480937"/>
                  </a:cubicBezTo>
                  <a:cubicBezTo>
                    <a:pt x="267902" y="480937"/>
                    <a:pt x="270815" y="480081"/>
                    <a:pt x="273333" y="478371"/>
                  </a:cubicBezTo>
                  <a:cubicBezTo>
                    <a:pt x="275923" y="476608"/>
                    <a:pt x="337509" y="434556"/>
                    <a:pt x="400142" y="376614"/>
                  </a:cubicBezTo>
                  <a:cubicBezTo>
                    <a:pt x="486295" y="296912"/>
                    <a:pt x="529979" y="228530"/>
                    <a:pt x="529979" y="173366"/>
                  </a:cubicBezTo>
                  <a:cubicBezTo>
                    <a:pt x="529985" y="146946"/>
                    <a:pt x="524651" y="121575"/>
                    <a:pt x="514130" y="97959"/>
                  </a:cubicBezTo>
                  <a:close/>
                  <a:moveTo>
                    <a:pt x="223451" y="163233"/>
                  </a:moveTo>
                  <a:cubicBezTo>
                    <a:pt x="223451" y="140326"/>
                    <a:pt x="242088" y="121689"/>
                    <a:pt x="264996" y="121689"/>
                  </a:cubicBezTo>
                  <a:cubicBezTo>
                    <a:pt x="287903" y="121689"/>
                    <a:pt x="306540" y="140326"/>
                    <a:pt x="306540" y="163233"/>
                  </a:cubicBezTo>
                  <a:lnTo>
                    <a:pt x="306540" y="187237"/>
                  </a:lnTo>
                  <a:cubicBezTo>
                    <a:pt x="306540" y="210145"/>
                    <a:pt x="287903" y="228782"/>
                    <a:pt x="264996" y="228782"/>
                  </a:cubicBezTo>
                  <a:cubicBezTo>
                    <a:pt x="242088" y="228782"/>
                    <a:pt x="223451" y="210145"/>
                    <a:pt x="223451" y="187237"/>
                  </a:cubicBezTo>
                  <a:lnTo>
                    <a:pt x="223451" y="163233"/>
                  </a:lnTo>
                  <a:close/>
                  <a:moveTo>
                    <a:pt x="155199" y="289419"/>
                  </a:moveTo>
                  <a:cubicBezTo>
                    <a:pt x="155199" y="270364"/>
                    <a:pt x="168796" y="253998"/>
                    <a:pt x="187528" y="250502"/>
                  </a:cubicBezTo>
                  <a:lnTo>
                    <a:pt x="221538" y="243618"/>
                  </a:lnTo>
                  <a:lnTo>
                    <a:pt x="221535" y="243599"/>
                  </a:lnTo>
                  <a:cubicBezTo>
                    <a:pt x="233572" y="252902"/>
                    <a:pt x="248643" y="258455"/>
                    <a:pt x="264997" y="258455"/>
                  </a:cubicBezTo>
                  <a:cubicBezTo>
                    <a:pt x="281348" y="258455"/>
                    <a:pt x="296418" y="252903"/>
                    <a:pt x="308453" y="243603"/>
                  </a:cubicBezTo>
                  <a:lnTo>
                    <a:pt x="308450" y="243618"/>
                  </a:lnTo>
                  <a:lnTo>
                    <a:pt x="342465" y="250502"/>
                  </a:lnTo>
                  <a:cubicBezTo>
                    <a:pt x="361195" y="253998"/>
                    <a:pt x="374792" y="270365"/>
                    <a:pt x="374792" y="289419"/>
                  </a:cubicBezTo>
                  <a:lnTo>
                    <a:pt x="374792" y="310914"/>
                  </a:lnTo>
                  <a:lnTo>
                    <a:pt x="155199" y="310914"/>
                  </a:lnTo>
                  <a:lnTo>
                    <a:pt x="155199" y="289419"/>
                  </a:lnTo>
                  <a:close/>
                  <a:moveTo>
                    <a:pt x="380248" y="354596"/>
                  </a:moveTo>
                  <a:cubicBezTo>
                    <a:pt x="332402" y="398893"/>
                    <a:pt x="283970" y="434483"/>
                    <a:pt x="264996" y="447984"/>
                  </a:cubicBezTo>
                  <a:cubicBezTo>
                    <a:pt x="246022" y="434482"/>
                    <a:pt x="197589" y="398891"/>
                    <a:pt x="149740" y="354596"/>
                  </a:cubicBezTo>
                  <a:cubicBezTo>
                    <a:pt x="143888" y="349177"/>
                    <a:pt x="138267" y="343822"/>
                    <a:pt x="132827" y="338519"/>
                  </a:cubicBezTo>
                  <a:cubicBezTo>
                    <a:pt x="135038" y="339827"/>
                    <a:pt x="137606" y="340591"/>
                    <a:pt x="140360" y="340591"/>
                  </a:cubicBezTo>
                  <a:lnTo>
                    <a:pt x="389628" y="340591"/>
                  </a:lnTo>
                  <a:cubicBezTo>
                    <a:pt x="392382" y="340591"/>
                    <a:pt x="394952" y="339827"/>
                    <a:pt x="397161" y="338519"/>
                  </a:cubicBezTo>
                  <a:cubicBezTo>
                    <a:pt x="391722" y="343822"/>
                    <a:pt x="386101" y="349179"/>
                    <a:pt x="380248" y="354596"/>
                  </a:cubicBezTo>
                  <a:close/>
                </a:path>
              </a:pathLst>
            </a:custGeom>
            <a:grpFill/>
            <a:ln w="1470"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12AEF21D-AAF9-7488-06A2-6BC6AE3EA72D}"/>
                </a:ext>
              </a:extLst>
            </p:cNvPr>
            <p:cNvSpPr/>
            <p:nvPr/>
          </p:nvSpPr>
          <p:spPr>
            <a:xfrm>
              <a:off x="9880341" y="2733305"/>
              <a:ext cx="30413" cy="30391"/>
            </a:xfrm>
            <a:custGeom>
              <a:avLst/>
              <a:gdLst>
                <a:gd name="connsiteX0" fmla="*/ 25973 w 30413"/>
                <a:gd name="connsiteY0" fmla="*/ 4969 h 30391"/>
                <a:gd name="connsiteX1" fmla="*/ 25139 w 30413"/>
                <a:gd name="connsiteY1" fmla="*/ 4159 h 30391"/>
                <a:gd name="connsiteX2" fmla="*/ 4159 w 30413"/>
                <a:gd name="connsiteY2" fmla="*/ 4536 h 30391"/>
                <a:gd name="connsiteX3" fmla="*/ 4536 w 30413"/>
                <a:gd name="connsiteY3" fmla="*/ 25517 h 30391"/>
                <a:gd name="connsiteX4" fmla="*/ 5178 w 30413"/>
                <a:gd name="connsiteY4" fmla="*/ 26139 h 30391"/>
                <a:gd name="connsiteX5" fmla="*/ 15575 w 30413"/>
                <a:gd name="connsiteY5" fmla="*/ 30391 h 30391"/>
                <a:gd name="connsiteX6" fmla="*/ 26161 w 30413"/>
                <a:gd name="connsiteY6" fmla="*/ 25952 h 30391"/>
                <a:gd name="connsiteX7" fmla="*/ 25973 w 30413"/>
                <a:gd name="connsiteY7" fmla="*/ 4969 h 3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13" h="30391">
                  <a:moveTo>
                    <a:pt x="25973" y="4969"/>
                  </a:moveTo>
                  <a:lnTo>
                    <a:pt x="25139" y="4159"/>
                  </a:lnTo>
                  <a:cubicBezTo>
                    <a:pt x="19241" y="-1530"/>
                    <a:pt x="9848" y="-1362"/>
                    <a:pt x="4159" y="4536"/>
                  </a:cubicBezTo>
                  <a:cubicBezTo>
                    <a:pt x="-1530" y="10435"/>
                    <a:pt x="-1362" y="19827"/>
                    <a:pt x="4536" y="25517"/>
                  </a:cubicBezTo>
                  <a:lnTo>
                    <a:pt x="5178" y="26139"/>
                  </a:lnTo>
                  <a:cubicBezTo>
                    <a:pt x="8067" y="28977"/>
                    <a:pt x="11822" y="30391"/>
                    <a:pt x="15575" y="30391"/>
                  </a:cubicBezTo>
                  <a:cubicBezTo>
                    <a:pt x="19416" y="30391"/>
                    <a:pt x="23256" y="28909"/>
                    <a:pt x="26161" y="25952"/>
                  </a:cubicBezTo>
                  <a:cubicBezTo>
                    <a:pt x="31903" y="20106"/>
                    <a:pt x="31819" y="10713"/>
                    <a:pt x="25973" y="4969"/>
                  </a:cubicBezTo>
                  <a:close/>
                </a:path>
              </a:pathLst>
            </a:custGeom>
            <a:grpFill/>
            <a:ln w="1470"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211CA583-078E-C2A2-CC55-FB8AB3E2CBA0}"/>
                </a:ext>
              </a:extLst>
            </p:cNvPr>
            <p:cNvSpPr/>
            <p:nvPr/>
          </p:nvSpPr>
          <p:spPr>
            <a:xfrm>
              <a:off x="9314338" y="2530232"/>
              <a:ext cx="172113" cy="172113"/>
            </a:xfrm>
            <a:custGeom>
              <a:avLst/>
              <a:gdLst>
                <a:gd name="connsiteX0" fmla="*/ 167768 w 172113"/>
                <a:gd name="connsiteY0" fmla="*/ 146783 h 172113"/>
                <a:gd name="connsiteX1" fmla="*/ 146262 w 172113"/>
                <a:gd name="connsiteY1" fmla="*/ 125279 h 172113"/>
                <a:gd name="connsiteX2" fmla="*/ 160244 w 172113"/>
                <a:gd name="connsiteY2" fmla="*/ 80122 h 172113"/>
                <a:gd name="connsiteX3" fmla="*/ 80122 w 172113"/>
                <a:gd name="connsiteY3" fmla="*/ 0 h 172113"/>
                <a:gd name="connsiteX4" fmla="*/ 0 w 172113"/>
                <a:gd name="connsiteY4" fmla="*/ 80122 h 172113"/>
                <a:gd name="connsiteX5" fmla="*/ 80122 w 172113"/>
                <a:gd name="connsiteY5" fmla="*/ 160244 h 172113"/>
                <a:gd name="connsiteX6" fmla="*/ 125279 w 172113"/>
                <a:gd name="connsiteY6" fmla="*/ 146262 h 172113"/>
                <a:gd name="connsiteX7" fmla="*/ 146785 w 172113"/>
                <a:gd name="connsiteY7" fmla="*/ 167768 h 172113"/>
                <a:gd name="connsiteX8" fmla="*/ 157276 w 172113"/>
                <a:gd name="connsiteY8" fmla="*/ 172114 h 172113"/>
                <a:gd name="connsiteX9" fmla="*/ 167768 w 172113"/>
                <a:gd name="connsiteY9" fmla="*/ 167768 h 172113"/>
                <a:gd name="connsiteX10" fmla="*/ 167768 w 172113"/>
                <a:gd name="connsiteY10" fmla="*/ 146783 h 172113"/>
                <a:gd name="connsiteX11" fmla="*/ 80122 w 172113"/>
                <a:gd name="connsiteY11" fmla="*/ 130569 h 172113"/>
                <a:gd name="connsiteX12" fmla="*/ 29675 w 172113"/>
                <a:gd name="connsiteY12" fmla="*/ 80122 h 172113"/>
                <a:gd name="connsiteX13" fmla="*/ 80122 w 172113"/>
                <a:gd name="connsiteY13" fmla="*/ 29675 h 172113"/>
                <a:gd name="connsiteX14" fmla="*/ 130569 w 172113"/>
                <a:gd name="connsiteY14" fmla="*/ 80122 h 172113"/>
                <a:gd name="connsiteX15" fmla="*/ 80122 w 172113"/>
                <a:gd name="connsiteY15" fmla="*/ 130569 h 17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2113" h="172113">
                  <a:moveTo>
                    <a:pt x="167768" y="146783"/>
                  </a:moveTo>
                  <a:lnTo>
                    <a:pt x="146262" y="125279"/>
                  </a:lnTo>
                  <a:cubicBezTo>
                    <a:pt x="155076" y="112411"/>
                    <a:pt x="160244" y="96861"/>
                    <a:pt x="160244" y="80122"/>
                  </a:cubicBezTo>
                  <a:cubicBezTo>
                    <a:pt x="160244" y="35944"/>
                    <a:pt x="124302" y="0"/>
                    <a:pt x="80122" y="0"/>
                  </a:cubicBezTo>
                  <a:cubicBezTo>
                    <a:pt x="35942" y="0"/>
                    <a:pt x="0" y="35944"/>
                    <a:pt x="0" y="80122"/>
                  </a:cubicBezTo>
                  <a:cubicBezTo>
                    <a:pt x="0" y="124300"/>
                    <a:pt x="35942" y="160244"/>
                    <a:pt x="80122" y="160244"/>
                  </a:cubicBezTo>
                  <a:cubicBezTo>
                    <a:pt x="96861" y="160244"/>
                    <a:pt x="112412" y="155076"/>
                    <a:pt x="125279" y="146262"/>
                  </a:cubicBezTo>
                  <a:lnTo>
                    <a:pt x="146785" y="167768"/>
                  </a:lnTo>
                  <a:cubicBezTo>
                    <a:pt x="149682" y="170664"/>
                    <a:pt x="153478" y="172114"/>
                    <a:pt x="157276" y="172114"/>
                  </a:cubicBezTo>
                  <a:cubicBezTo>
                    <a:pt x="161073" y="172114"/>
                    <a:pt x="164872" y="170664"/>
                    <a:pt x="167768" y="167768"/>
                  </a:cubicBezTo>
                  <a:cubicBezTo>
                    <a:pt x="173562" y="161974"/>
                    <a:pt x="173563" y="152579"/>
                    <a:pt x="167768" y="146783"/>
                  </a:cubicBezTo>
                  <a:close/>
                  <a:moveTo>
                    <a:pt x="80122" y="130569"/>
                  </a:moveTo>
                  <a:cubicBezTo>
                    <a:pt x="52305" y="130569"/>
                    <a:pt x="29675" y="107939"/>
                    <a:pt x="29675" y="80122"/>
                  </a:cubicBezTo>
                  <a:cubicBezTo>
                    <a:pt x="29675" y="52305"/>
                    <a:pt x="52305" y="29675"/>
                    <a:pt x="80122" y="29675"/>
                  </a:cubicBezTo>
                  <a:cubicBezTo>
                    <a:pt x="107939" y="29675"/>
                    <a:pt x="130569" y="52305"/>
                    <a:pt x="130569" y="80122"/>
                  </a:cubicBezTo>
                  <a:cubicBezTo>
                    <a:pt x="130569" y="107939"/>
                    <a:pt x="107939" y="130569"/>
                    <a:pt x="80122" y="130569"/>
                  </a:cubicBezTo>
                  <a:close/>
                </a:path>
              </a:pathLst>
            </a:custGeom>
            <a:grpFill/>
            <a:ln w="1470"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5E684A4B-6B8C-AFA8-9BC1-7A8DC3316A70}"/>
                </a:ext>
              </a:extLst>
            </p:cNvPr>
            <p:cNvSpPr/>
            <p:nvPr/>
          </p:nvSpPr>
          <p:spPr>
            <a:xfrm>
              <a:off x="9884039" y="3099934"/>
              <a:ext cx="189972" cy="189971"/>
            </a:xfrm>
            <a:custGeom>
              <a:avLst/>
              <a:gdLst>
                <a:gd name="connsiteX0" fmla="*/ 109850 w 189972"/>
                <a:gd name="connsiteY0" fmla="*/ 29728 h 189971"/>
                <a:gd name="connsiteX1" fmla="*/ 64693 w 189972"/>
                <a:gd name="connsiteY1" fmla="*/ 43709 h 189971"/>
                <a:gd name="connsiteX2" fmla="*/ 25329 w 189972"/>
                <a:gd name="connsiteY2" fmla="*/ 4344 h 189971"/>
                <a:gd name="connsiteX3" fmla="*/ 4346 w 189972"/>
                <a:gd name="connsiteY3" fmla="*/ 4344 h 189971"/>
                <a:gd name="connsiteX4" fmla="*/ 4346 w 189972"/>
                <a:gd name="connsiteY4" fmla="*/ 25328 h 189971"/>
                <a:gd name="connsiteX5" fmla="*/ 43710 w 189972"/>
                <a:gd name="connsiteY5" fmla="*/ 64693 h 189971"/>
                <a:gd name="connsiteX6" fmla="*/ 29728 w 189972"/>
                <a:gd name="connsiteY6" fmla="*/ 109849 h 189971"/>
                <a:gd name="connsiteX7" fmla="*/ 109850 w 189972"/>
                <a:gd name="connsiteY7" fmla="*/ 189971 h 189971"/>
                <a:gd name="connsiteX8" fmla="*/ 189972 w 189972"/>
                <a:gd name="connsiteY8" fmla="*/ 109849 h 189971"/>
                <a:gd name="connsiteX9" fmla="*/ 109850 w 189972"/>
                <a:gd name="connsiteY9" fmla="*/ 29728 h 189971"/>
                <a:gd name="connsiteX10" fmla="*/ 109850 w 189972"/>
                <a:gd name="connsiteY10" fmla="*/ 160297 h 189971"/>
                <a:gd name="connsiteX11" fmla="*/ 59403 w 189972"/>
                <a:gd name="connsiteY11" fmla="*/ 109849 h 189971"/>
                <a:gd name="connsiteX12" fmla="*/ 109850 w 189972"/>
                <a:gd name="connsiteY12" fmla="*/ 59402 h 189971"/>
                <a:gd name="connsiteX13" fmla="*/ 160297 w 189972"/>
                <a:gd name="connsiteY13" fmla="*/ 109849 h 189971"/>
                <a:gd name="connsiteX14" fmla="*/ 109850 w 189972"/>
                <a:gd name="connsiteY14" fmla="*/ 160297 h 189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9972" h="189971">
                  <a:moveTo>
                    <a:pt x="109850" y="29728"/>
                  </a:moveTo>
                  <a:cubicBezTo>
                    <a:pt x="93111" y="29728"/>
                    <a:pt x="77560" y="34895"/>
                    <a:pt x="64693" y="43709"/>
                  </a:cubicBezTo>
                  <a:lnTo>
                    <a:pt x="25329" y="4344"/>
                  </a:lnTo>
                  <a:cubicBezTo>
                    <a:pt x="19534" y="-1447"/>
                    <a:pt x="10140" y="-1449"/>
                    <a:pt x="4346" y="4344"/>
                  </a:cubicBezTo>
                  <a:cubicBezTo>
                    <a:pt x="-1448" y="10138"/>
                    <a:pt x="-1449" y="19533"/>
                    <a:pt x="4346" y="25328"/>
                  </a:cubicBezTo>
                  <a:lnTo>
                    <a:pt x="43710" y="64693"/>
                  </a:lnTo>
                  <a:cubicBezTo>
                    <a:pt x="34896" y="77560"/>
                    <a:pt x="29728" y="93110"/>
                    <a:pt x="29728" y="109849"/>
                  </a:cubicBezTo>
                  <a:cubicBezTo>
                    <a:pt x="29728" y="154028"/>
                    <a:pt x="65670" y="189971"/>
                    <a:pt x="109850" y="189971"/>
                  </a:cubicBezTo>
                  <a:cubicBezTo>
                    <a:pt x="154030" y="189971"/>
                    <a:pt x="189972" y="154028"/>
                    <a:pt x="189972" y="109849"/>
                  </a:cubicBezTo>
                  <a:cubicBezTo>
                    <a:pt x="189972" y="65671"/>
                    <a:pt x="154030" y="29728"/>
                    <a:pt x="109850" y="29728"/>
                  </a:cubicBezTo>
                  <a:close/>
                  <a:moveTo>
                    <a:pt x="109850" y="160297"/>
                  </a:moveTo>
                  <a:cubicBezTo>
                    <a:pt x="82033" y="160297"/>
                    <a:pt x="59403" y="137667"/>
                    <a:pt x="59403" y="109849"/>
                  </a:cubicBezTo>
                  <a:cubicBezTo>
                    <a:pt x="59403" y="82032"/>
                    <a:pt x="82033" y="59402"/>
                    <a:pt x="109850" y="59402"/>
                  </a:cubicBezTo>
                  <a:cubicBezTo>
                    <a:pt x="137667" y="59402"/>
                    <a:pt x="160297" y="82032"/>
                    <a:pt x="160297" y="109849"/>
                  </a:cubicBezTo>
                  <a:cubicBezTo>
                    <a:pt x="160297" y="137667"/>
                    <a:pt x="137667" y="160297"/>
                    <a:pt x="109850" y="160297"/>
                  </a:cubicBezTo>
                  <a:close/>
                </a:path>
              </a:pathLst>
            </a:custGeom>
            <a:grpFill/>
            <a:ln w="1470"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BDF2BDFD-B041-051D-B223-814F09A9DA4B}"/>
                </a:ext>
              </a:extLst>
            </p:cNvPr>
            <p:cNvSpPr/>
            <p:nvPr/>
          </p:nvSpPr>
          <p:spPr>
            <a:xfrm>
              <a:off x="9899333" y="2530232"/>
              <a:ext cx="174678" cy="174679"/>
            </a:xfrm>
            <a:custGeom>
              <a:avLst/>
              <a:gdLst>
                <a:gd name="connsiteX0" fmla="*/ 94557 w 174678"/>
                <a:gd name="connsiteY0" fmla="*/ 0 h 174679"/>
                <a:gd name="connsiteX1" fmla="*/ 14435 w 174678"/>
                <a:gd name="connsiteY1" fmla="*/ 80122 h 174679"/>
                <a:gd name="connsiteX2" fmla="*/ 28415 w 174678"/>
                <a:gd name="connsiteY2" fmla="*/ 125279 h 174679"/>
                <a:gd name="connsiteX3" fmla="*/ 4345 w 174678"/>
                <a:gd name="connsiteY3" fmla="*/ 149349 h 174679"/>
                <a:gd name="connsiteX4" fmla="*/ 4345 w 174678"/>
                <a:gd name="connsiteY4" fmla="*/ 170333 h 174679"/>
                <a:gd name="connsiteX5" fmla="*/ 14837 w 174678"/>
                <a:gd name="connsiteY5" fmla="*/ 174679 h 174679"/>
                <a:gd name="connsiteX6" fmla="*/ 25329 w 174678"/>
                <a:gd name="connsiteY6" fmla="*/ 170333 h 174679"/>
                <a:gd name="connsiteX7" fmla="*/ 49399 w 174678"/>
                <a:gd name="connsiteY7" fmla="*/ 146262 h 174679"/>
                <a:gd name="connsiteX8" fmla="*/ 94557 w 174678"/>
                <a:gd name="connsiteY8" fmla="*/ 160244 h 174679"/>
                <a:gd name="connsiteX9" fmla="*/ 174679 w 174678"/>
                <a:gd name="connsiteY9" fmla="*/ 80122 h 174679"/>
                <a:gd name="connsiteX10" fmla="*/ 94557 w 174678"/>
                <a:gd name="connsiteY10" fmla="*/ 0 h 174679"/>
                <a:gd name="connsiteX11" fmla="*/ 94557 w 174678"/>
                <a:gd name="connsiteY11" fmla="*/ 130569 h 174679"/>
                <a:gd name="connsiteX12" fmla="*/ 44110 w 174678"/>
                <a:gd name="connsiteY12" fmla="*/ 80122 h 174679"/>
                <a:gd name="connsiteX13" fmla="*/ 94557 w 174678"/>
                <a:gd name="connsiteY13" fmla="*/ 29675 h 174679"/>
                <a:gd name="connsiteX14" fmla="*/ 145004 w 174678"/>
                <a:gd name="connsiteY14" fmla="*/ 80122 h 174679"/>
                <a:gd name="connsiteX15" fmla="*/ 94557 w 174678"/>
                <a:gd name="connsiteY15" fmla="*/ 130569 h 174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678" h="174679">
                  <a:moveTo>
                    <a:pt x="94557" y="0"/>
                  </a:moveTo>
                  <a:cubicBezTo>
                    <a:pt x="50377" y="0"/>
                    <a:pt x="14435" y="35944"/>
                    <a:pt x="14435" y="80122"/>
                  </a:cubicBezTo>
                  <a:cubicBezTo>
                    <a:pt x="14435" y="96861"/>
                    <a:pt x="19603" y="112411"/>
                    <a:pt x="28415" y="125279"/>
                  </a:cubicBezTo>
                  <a:lnTo>
                    <a:pt x="4345" y="149349"/>
                  </a:lnTo>
                  <a:cubicBezTo>
                    <a:pt x="-1448" y="155143"/>
                    <a:pt x="-1448" y="164538"/>
                    <a:pt x="4345" y="170333"/>
                  </a:cubicBezTo>
                  <a:cubicBezTo>
                    <a:pt x="7242" y="173229"/>
                    <a:pt x="11040" y="174679"/>
                    <a:pt x="14837" y="174679"/>
                  </a:cubicBezTo>
                  <a:cubicBezTo>
                    <a:pt x="18634" y="174679"/>
                    <a:pt x="22432" y="173229"/>
                    <a:pt x="25329" y="170333"/>
                  </a:cubicBezTo>
                  <a:lnTo>
                    <a:pt x="49399" y="146262"/>
                  </a:lnTo>
                  <a:cubicBezTo>
                    <a:pt x="62266" y="155076"/>
                    <a:pt x="77817" y="160244"/>
                    <a:pt x="94557" y="160244"/>
                  </a:cubicBezTo>
                  <a:cubicBezTo>
                    <a:pt x="138737" y="160244"/>
                    <a:pt x="174679" y="124300"/>
                    <a:pt x="174679" y="80122"/>
                  </a:cubicBezTo>
                  <a:cubicBezTo>
                    <a:pt x="174679" y="35944"/>
                    <a:pt x="138737" y="0"/>
                    <a:pt x="94557" y="0"/>
                  </a:cubicBezTo>
                  <a:close/>
                  <a:moveTo>
                    <a:pt x="94557" y="130569"/>
                  </a:moveTo>
                  <a:cubicBezTo>
                    <a:pt x="66740" y="130569"/>
                    <a:pt x="44110" y="107939"/>
                    <a:pt x="44110" y="80122"/>
                  </a:cubicBezTo>
                  <a:cubicBezTo>
                    <a:pt x="44110" y="52305"/>
                    <a:pt x="66740" y="29675"/>
                    <a:pt x="94557" y="29675"/>
                  </a:cubicBezTo>
                  <a:cubicBezTo>
                    <a:pt x="122374" y="29675"/>
                    <a:pt x="145004" y="52305"/>
                    <a:pt x="145004" y="80122"/>
                  </a:cubicBezTo>
                  <a:cubicBezTo>
                    <a:pt x="145004" y="107939"/>
                    <a:pt x="122374" y="130569"/>
                    <a:pt x="94557" y="130569"/>
                  </a:cubicBezTo>
                  <a:close/>
                </a:path>
              </a:pathLst>
            </a:custGeom>
            <a:grpFill/>
            <a:ln w="1470"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FEC58F85-A189-AA3D-0A25-965D78F241CC}"/>
                </a:ext>
              </a:extLst>
            </p:cNvPr>
            <p:cNvSpPr/>
            <p:nvPr/>
          </p:nvSpPr>
          <p:spPr>
            <a:xfrm>
              <a:off x="9314338" y="3110011"/>
              <a:ext cx="179893" cy="179894"/>
            </a:xfrm>
            <a:custGeom>
              <a:avLst/>
              <a:gdLst>
                <a:gd name="connsiteX0" fmla="*/ 175549 w 179893"/>
                <a:gd name="connsiteY0" fmla="*/ 4344 h 179894"/>
                <a:gd name="connsiteX1" fmla="*/ 154565 w 179893"/>
                <a:gd name="connsiteY1" fmla="*/ 4346 h 179894"/>
                <a:gd name="connsiteX2" fmla="*/ 125279 w 179893"/>
                <a:gd name="connsiteY2" fmla="*/ 33632 h 179894"/>
                <a:gd name="connsiteX3" fmla="*/ 80122 w 179893"/>
                <a:gd name="connsiteY3" fmla="*/ 19650 h 179894"/>
                <a:gd name="connsiteX4" fmla="*/ 0 w 179893"/>
                <a:gd name="connsiteY4" fmla="*/ 99772 h 179894"/>
                <a:gd name="connsiteX5" fmla="*/ 80122 w 179893"/>
                <a:gd name="connsiteY5" fmla="*/ 179894 h 179894"/>
                <a:gd name="connsiteX6" fmla="*/ 160244 w 179893"/>
                <a:gd name="connsiteY6" fmla="*/ 99772 h 179894"/>
                <a:gd name="connsiteX7" fmla="*/ 146262 w 179893"/>
                <a:gd name="connsiteY7" fmla="*/ 54615 h 179894"/>
                <a:gd name="connsiteX8" fmla="*/ 175549 w 179893"/>
                <a:gd name="connsiteY8" fmla="*/ 25329 h 179894"/>
                <a:gd name="connsiteX9" fmla="*/ 175549 w 179893"/>
                <a:gd name="connsiteY9" fmla="*/ 4344 h 179894"/>
                <a:gd name="connsiteX10" fmla="*/ 80122 w 179893"/>
                <a:gd name="connsiteY10" fmla="*/ 150219 h 179894"/>
                <a:gd name="connsiteX11" fmla="*/ 29675 w 179893"/>
                <a:gd name="connsiteY11" fmla="*/ 99772 h 179894"/>
                <a:gd name="connsiteX12" fmla="*/ 80122 w 179893"/>
                <a:gd name="connsiteY12" fmla="*/ 49325 h 179894"/>
                <a:gd name="connsiteX13" fmla="*/ 130569 w 179893"/>
                <a:gd name="connsiteY13" fmla="*/ 99772 h 179894"/>
                <a:gd name="connsiteX14" fmla="*/ 80122 w 179893"/>
                <a:gd name="connsiteY14" fmla="*/ 150219 h 179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893" h="179894">
                  <a:moveTo>
                    <a:pt x="175549" y="4344"/>
                  </a:moveTo>
                  <a:cubicBezTo>
                    <a:pt x="169755" y="-1448"/>
                    <a:pt x="160359" y="-1448"/>
                    <a:pt x="154565" y="4346"/>
                  </a:cubicBezTo>
                  <a:lnTo>
                    <a:pt x="125279" y="33632"/>
                  </a:lnTo>
                  <a:cubicBezTo>
                    <a:pt x="112412" y="24818"/>
                    <a:pt x="96861" y="19650"/>
                    <a:pt x="80122" y="19650"/>
                  </a:cubicBezTo>
                  <a:cubicBezTo>
                    <a:pt x="35942" y="19650"/>
                    <a:pt x="0" y="55594"/>
                    <a:pt x="0" y="99772"/>
                  </a:cubicBezTo>
                  <a:cubicBezTo>
                    <a:pt x="0" y="143951"/>
                    <a:pt x="35942" y="179894"/>
                    <a:pt x="80122" y="179894"/>
                  </a:cubicBezTo>
                  <a:cubicBezTo>
                    <a:pt x="124302" y="179894"/>
                    <a:pt x="160244" y="143951"/>
                    <a:pt x="160244" y="99772"/>
                  </a:cubicBezTo>
                  <a:cubicBezTo>
                    <a:pt x="160244" y="83033"/>
                    <a:pt x="155076" y="67483"/>
                    <a:pt x="146262" y="54615"/>
                  </a:cubicBezTo>
                  <a:lnTo>
                    <a:pt x="175549" y="25329"/>
                  </a:lnTo>
                  <a:cubicBezTo>
                    <a:pt x="181343" y="19535"/>
                    <a:pt x="181343" y="10140"/>
                    <a:pt x="175549" y="4344"/>
                  </a:cubicBezTo>
                  <a:close/>
                  <a:moveTo>
                    <a:pt x="80122" y="150219"/>
                  </a:moveTo>
                  <a:cubicBezTo>
                    <a:pt x="52305" y="150219"/>
                    <a:pt x="29675" y="127589"/>
                    <a:pt x="29675" y="99772"/>
                  </a:cubicBezTo>
                  <a:cubicBezTo>
                    <a:pt x="29675" y="71955"/>
                    <a:pt x="52305" y="49325"/>
                    <a:pt x="80122" y="49325"/>
                  </a:cubicBezTo>
                  <a:cubicBezTo>
                    <a:pt x="107939" y="49325"/>
                    <a:pt x="130569" y="71955"/>
                    <a:pt x="130569" y="99772"/>
                  </a:cubicBezTo>
                  <a:cubicBezTo>
                    <a:pt x="130569" y="127589"/>
                    <a:pt x="107939" y="150219"/>
                    <a:pt x="80122" y="150219"/>
                  </a:cubicBezTo>
                  <a:close/>
                </a:path>
              </a:pathLst>
            </a:custGeom>
            <a:grpFill/>
            <a:ln w="1470"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86A60670-0A52-0FF5-6585-B548D02625F6}"/>
                </a:ext>
              </a:extLst>
            </p:cNvPr>
            <p:cNvSpPr/>
            <p:nvPr/>
          </p:nvSpPr>
          <p:spPr>
            <a:xfrm>
              <a:off x="9497015" y="3077553"/>
              <a:ext cx="29674" cy="29688"/>
            </a:xfrm>
            <a:custGeom>
              <a:avLst/>
              <a:gdLst>
                <a:gd name="connsiteX0" fmla="*/ 25327 w 29674"/>
                <a:gd name="connsiteY0" fmla="*/ 4347 h 29688"/>
                <a:gd name="connsiteX1" fmla="*/ 14837 w 29674"/>
                <a:gd name="connsiteY1" fmla="*/ 0 h 29688"/>
                <a:gd name="connsiteX2" fmla="*/ 4347 w 29674"/>
                <a:gd name="connsiteY2" fmla="*/ 4347 h 29688"/>
                <a:gd name="connsiteX3" fmla="*/ 0 w 29674"/>
                <a:gd name="connsiteY3" fmla="*/ 14837 h 29688"/>
                <a:gd name="connsiteX4" fmla="*/ 4347 w 29674"/>
                <a:gd name="connsiteY4" fmla="*/ 25327 h 29688"/>
                <a:gd name="connsiteX5" fmla="*/ 14837 w 29674"/>
                <a:gd name="connsiteY5" fmla="*/ 29688 h 29688"/>
                <a:gd name="connsiteX6" fmla="*/ 25327 w 29674"/>
                <a:gd name="connsiteY6" fmla="*/ 25327 h 29688"/>
                <a:gd name="connsiteX7" fmla="*/ 29675 w 29674"/>
                <a:gd name="connsiteY7" fmla="*/ 14837 h 29688"/>
                <a:gd name="connsiteX8" fmla="*/ 25327 w 29674"/>
                <a:gd name="connsiteY8" fmla="*/ 4347 h 2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674" h="29688">
                  <a:moveTo>
                    <a:pt x="25327" y="4347"/>
                  </a:moveTo>
                  <a:cubicBezTo>
                    <a:pt x="22568" y="1588"/>
                    <a:pt x="18740" y="0"/>
                    <a:pt x="14837" y="0"/>
                  </a:cubicBezTo>
                  <a:cubicBezTo>
                    <a:pt x="10920" y="0"/>
                    <a:pt x="7092" y="1588"/>
                    <a:pt x="4347" y="4347"/>
                  </a:cubicBezTo>
                  <a:cubicBezTo>
                    <a:pt x="1573" y="7107"/>
                    <a:pt x="0" y="10935"/>
                    <a:pt x="0" y="14837"/>
                  </a:cubicBezTo>
                  <a:cubicBezTo>
                    <a:pt x="0" y="18754"/>
                    <a:pt x="1573" y="22568"/>
                    <a:pt x="4347" y="25327"/>
                  </a:cubicBezTo>
                  <a:cubicBezTo>
                    <a:pt x="7107" y="28101"/>
                    <a:pt x="10920" y="29688"/>
                    <a:pt x="14837" y="29688"/>
                  </a:cubicBezTo>
                  <a:cubicBezTo>
                    <a:pt x="18740" y="29688"/>
                    <a:pt x="22568" y="28101"/>
                    <a:pt x="25327" y="25327"/>
                  </a:cubicBezTo>
                  <a:cubicBezTo>
                    <a:pt x="28087" y="22568"/>
                    <a:pt x="29675" y="18753"/>
                    <a:pt x="29675" y="14837"/>
                  </a:cubicBezTo>
                  <a:cubicBezTo>
                    <a:pt x="29675" y="10935"/>
                    <a:pt x="28087" y="7107"/>
                    <a:pt x="25327" y="4347"/>
                  </a:cubicBezTo>
                  <a:close/>
                </a:path>
              </a:pathLst>
            </a:custGeom>
            <a:grpFill/>
            <a:ln w="1470" cap="flat">
              <a:noFill/>
              <a:prstDash val="solid"/>
              <a:miter/>
            </a:ln>
          </p:spPr>
          <p:txBody>
            <a:bodyPr rtlCol="0" anchor="ctr"/>
            <a:lstStyle/>
            <a:p>
              <a:endParaRPr lang="en-ID"/>
            </a:p>
          </p:txBody>
        </p:sp>
      </p:grpSp>
      <p:sp>
        <p:nvSpPr>
          <p:cNvPr id="34" name="TextBox 33">
            <a:extLst>
              <a:ext uri="{FF2B5EF4-FFF2-40B4-BE49-F238E27FC236}">
                <a16:creationId xmlns:a16="http://schemas.microsoft.com/office/drawing/2014/main" id="{B43D2542-56E4-E549-C73E-846CBF363D0F}"/>
              </a:ext>
            </a:extLst>
          </p:cNvPr>
          <p:cNvSpPr txBox="1"/>
          <p:nvPr/>
        </p:nvSpPr>
        <p:spPr>
          <a:xfrm>
            <a:off x="466733" y="1071450"/>
            <a:ext cx="4833121" cy="2481449"/>
          </a:xfrm>
          <a:prstGeom prst="rect">
            <a:avLst/>
          </a:prstGeom>
          <a:noFill/>
        </p:spPr>
        <p:txBody>
          <a:bodyPr wrap="square">
            <a:spAutoFit/>
          </a:bodyPr>
          <a:lstStyle/>
          <a:p>
            <a:pPr algn="justLow" rtl="1">
              <a:lnSpc>
                <a:spcPct val="150000"/>
              </a:lnSpc>
            </a:pPr>
            <a:r>
              <a:rPr lang="fa-IR" sz="54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اصلی را بنویسید</a:t>
            </a:r>
            <a:endParaRPr lang="en-US" sz="54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40" name="TextBox 39">
            <a:extLst>
              <a:ext uri="{FF2B5EF4-FFF2-40B4-BE49-F238E27FC236}">
                <a16:creationId xmlns:a16="http://schemas.microsoft.com/office/drawing/2014/main" id="{84126854-DBD2-3612-6207-A5D25E81A3EE}"/>
              </a:ext>
            </a:extLst>
          </p:cNvPr>
          <p:cNvSpPr txBox="1"/>
          <p:nvPr/>
        </p:nvSpPr>
        <p:spPr>
          <a:xfrm>
            <a:off x="5056948" y="4066876"/>
            <a:ext cx="2826691" cy="1885131"/>
          </a:xfrm>
          <a:prstGeom prst="rect">
            <a:avLst/>
          </a:prstGeom>
          <a:noFill/>
        </p:spPr>
        <p:txBody>
          <a:bodyPr wrap="square">
            <a:spAutoFit/>
          </a:bodyPr>
          <a:lstStyle/>
          <a:p>
            <a:pPr algn="ctr" rtl="1">
              <a:lnSpc>
                <a:spcPct val="200000"/>
              </a:lnSpc>
            </a:pPr>
            <a:r>
              <a:rPr lang="fa-IR"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4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400" dirty="0">
              <a:solidFill>
                <a:srgbClr val="374155"/>
              </a:solidFill>
              <a:latin typeface="Shabnam" panose="020B0603030804020204" pitchFamily="34" charset="-78"/>
              <a:cs typeface="Shabnam" panose="020B0603030804020204" pitchFamily="34" charset="-78"/>
            </a:endParaRPr>
          </a:p>
        </p:txBody>
      </p:sp>
      <p:sp>
        <p:nvSpPr>
          <p:cNvPr id="41" name="TextBox 40">
            <a:extLst>
              <a:ext uri="{FF2B5EF4-FFF2-40B4-BE49-F238E27FC236}">
                <a16:creationId xmlns:a16="http://schemas.microsoft.com/office/drawing/2014/main" id="{52CD35D8-372B-C084-AC36-01E0109BCB2C}"/>
              </a:ext>
            </a:extLst>
          </p:cNvPr>
          <p:cNvSpPr txBox="1"/>
          <p:nvPr/>
        </p:nvSpPr>
        <p:spPr>
          <a:xfrm>
            <a:off x="8805593" y="3333651"/>
            <a:ext cx="2553512" cy="1067600"/>
          </a:xfrm>
          <a:prstGeom prst="rect">
            <a:avLst/>
          </a:prstGeom>
          <a:noFill/>
        </p:spPr>
        <p:txBody>
          <a:bodyPr wrap="square">
            <a:spAutoFit/>
          </a:bodyPr>
          <a:lstStyle/>
          <a:p>
            <a:pPr algn="ctr" rtl="1">
              <a:lnSpc>
                <a:spcPct val="200000"/>
              </a:lnSpc>
            </a:pPr>
            <a:r>
              <a:rPr lang="fa-IR" sz="12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05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1050" dirty="0">
              <a:solidFill>
                <a:srgbClr val="374155"/>
              </a:solidFill>
              <a:latin typeface="Shabnam" panose="020B0603030804020204" pitchFamily="34" charset="-78"/>
              <a:cs typeface="Shabnam" panose="020B0603030804020204" pitchFamily="34" charset="-78"/>
            </a:endParaRPr>
          </a:p>
        </p:txBody>
      </p:sp>
      <p:sp>
        <p:nvSpPr>
          <p:cNvPr id="42" name="TextBox 41">
            <a:extLst>
              <a:ext uri="{FF2B5EF4-FFF2-40B4-BE49-F238E27FC236}">
                <a16:creationId xmlns:a16="http://schemas.microsoft.com/office/drawing/2014/main" id="{C610F33F-C068-8FC1-7F37-5485455077A2}"/>
              </a:ext>
            </a:extLst>
          </p:cNvPr>
          <p:cNvSpPr txBox="1"/>
          <p:nvPr/>
        </p:nvSpPr>
        <p:spPr>
          <a:xfrm>
            <a:off x="6129824" y="1753925"/>
            <a:ext cx="2226421" cy="934871"/>
          </a:xfrm>
          <a:prstGeom prst="rect">
            <a:avLst/>
          </a:prstGeom>
          <a:noFill/>
        </p:spPr>
        <p:txBody>
          <a:bodyPr wrap="square">
            <a:spAutoFit/>
          </a:bodyPr>
          <a:lstStyle/>
          <a:p>
            <a:pPr algn="ctr" rtl="1">
              <a:lnSpc>
                <a:spcPct val="200000"/>
              </a:lnSpc>
            </a:pPr>
            <a:r>
              <a:rPr lang="fa-IR" sz="105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9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a:t>
            </a:r>
            <a:endParaRPr lang="en-US" sz="900"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32760563"/>
      </p:ext>
    </p:extLst>
  </p:cSld>
  <p:clrMapOvr>
    <a:masterClrMapping/>
  </p:clrMapOvr>
  <mc:AlternateContent xmlns:mc="http://schemas.openxmlformats.org/markup-compatibility/2006" xmlns:p14="http://schemas.microsoft.com/office/powerpoint/2010/main">
    <mc:Choice Requires="p14">
      <p:transition spd="slow" p14:dur="3000">
        <p14:shred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750" fill="hold"/>
                                        <p:tgtEl>
                                          <p:spTgt spid="25"/>
                                        </p:tgtEl>
                                        <p:attrNameLst>
                                          <p:attrName>ppt_w</p:attrName>
                                        </p:attrNameLst>
                                      </p:cBhvr>
                                      <p:tavLst>
                                        <p:tav tm="0">
                                          <p:val>
                                            <p:fltVal val="0"/>
                                          </p:val>
                                        </p:tav>
                                        <p:tav tm="100000">
                                          <p:val>
                                            <p:strVal val="#ppt_w"/>
                                          </p:val>
                                        </p:tav>
                                      </p:tavLst>
                                    </p:anim>
                                    <p:anim calcmode="lin" valueType="num">
                                      <p:cBhvr>
                                        <p:cTn id="18" dur="750" fill="hold"/>
                                        <p:tgtEl>
                                          <p:spTgt spid="25"/>
                                        </p:tgtEl>
                                        <p:attrNameLst>
                                          <p:attrName>ppt_h</p:attrName>
                                        </p:attrNameLst>
                                      </p:cBhvr>
                                      <p:tavLst>
                                        <p:tav tm="0">
                                          <p:val>
                                            <p:fltVal val="0"/>
                                          </p:val>
                                        </p:tav>
                                        <p:tav tm="100000">
                                          <p:val>
                                            <p:strVal val="#ppt_h"/>
                                          </p:val>
                                        </p:tav>
                                      </p:tavLst>
                                    </p:anim>
                                    <p:animEffect transition="in" filter="fade">
                                      <p:cBhvr>
                                        <p:cTn id="19" dur="750"/>
                                        <p:tgtEl>
                                          <p:spTgt spid="25"/>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750" fill="hold"/>
                                        <p:tgtEl>
                                          <p:spTgt spid="26"/>
                                        </p:tgtEl>
                                        <p:attrNameLst>
                                          <p:attrName>ppt_w</p:attrName>
                                        </p:attrNameLst>
                                      </p:cBhvr>
                                      <p:tavLst>
                                        <p:tav tm="0">
                                          <p:val>
                                            <p:fltVal val="0"/>
                                          </p:val>
                                        </p:tav>
                                        <p:tav tm="100000">
                                          <p:val>
                                            <p:strVal val="#ppt_w"/>
                                          </p:val>
                                        </p:tav>
                                      </p:tavLst>
                                    </p:anim>
                                    <p:anim calcmode="lin" valueType="num">
                                      <p:cBhvr>
                                        <p:cTn id="24" dur="750" fill="hold"/>
                                        <p:tgtEl>
                                          <p:spTgt spid="26"/>
                                        </p:tgtEl>
                                        <p:attrNameLst>
                                          <p:attrName>ppt_h</p:attrName>
                                        </p:attrNameLst>
                                      </p:cBhvr>
                                      <p:tavLst>
                                        <p:tav tm="0">
                                          <p:val>
                                            <p:fltVal val="0"/>
                                          </p:val>
                                        </p:tav>
                                        <p:tav tm="100000">
                                          <p:val>
                                            <p:strVal val="#ppt_h"/>
                                          </p:val>
                                        </p:tav>
                                      </p:tavLst>
                                    </p:anim>
                                    <p:animEffect transition="in" filter="fade">
                                      <p:cBhvr>
                                        <p:cTn id="25" dur="750"/>
                                        <p:tgtEl>
                                          <p:spTgt spid="26"/>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750" fill="hold"/>
                                        <p:tgtEl>
                                          <p:spTgt spid="42"/>
                                        </p:tgtEl>
                                        <p:attrNameLst>
                                          <p:attrName>ppt_w</p:attrName>
                                        </p:attrNameLst>
                                      </p:cBhvr>
                                      <p:tavLst>
                                        <p:tav tm="0">
                                          <p:val>
                                            <p:fltVal val="0"/>
                                          </p:val>
                                        </p:tav>
                                        <p:tav tm="100000">
                                          <p:val>
                                            <p:strVal val="#ppt_w"/>
                                          </p:val>
                                        </p:tav>
                                      </p:tavLst>
                                    </p:anim>
                                    <p:anim calcmode="lin" valueType="num">
                                      <p:cBhvr>
                                        <p:cTn id="30" dur="750" fill="hold"/>
                                        <p:tgtEl>
                                          <p:spTgt spid="42"/>
                                        </p:tgtEl>
                                        <p:attrNameLst>
                                          <p:attrName>ppt_h</p:attrName>
                                        </p:attrNameLst>
                                      </p:cBhvr>
                                      <p:tavLst>
                                        <p:tav tm="0">
                                          <p:val>
                                            <p:fltVal val="0"/>
                                          </p:val>
                                        </p:tav>
                                        <p:tav tm="100000">
                                          <p:val>
                                            <p:strVal val="#ppt_h"/>
                                          </p:val>
                                        </p:tav>
                                      </p:tavLst>
                                    </p:anim>
                                    <p:animEffect transition="in" filter="fade">
                                      <p:cBhvr>
                                        <p:cTn id="31" dur="750"/>
                                        <p:tgtEl>
                                          <p:spTgt spid="42"/>
                                        </p:tgtEl>
                                      </p:cBhvr>
                                    </p:animEffect>
                                  </p:childTnLst>
                                </p:cTn>
                              </p:par>
                            </p:childTnLst>
                          </p:cTn>
                        </p:par>
                        <p:par>
                          <p:cTn id="32" fill="hold">
                            <p:stCondLst>
                              <p:cond delay="3750"/>
                            </p:stCondLst>
                            <p:childTnLst>
                              <p:par>
                                <p:cTn id="33" presetID="53" presetClass="entr" presetSubtype="16"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750" fill="hold"/>
                                        <p:tgtEl>
                                          <p:spTgt spid="3"/>
                                        </p:tgtEl>
                                        <p:attrNameLst>
                                          <p:attrName>ppt_w</p:attrName>
                                        </p:attrNameLst>
                                      </p:cBhvr>
                                      <p:tavLst>
                                        <p:tav tm="0">
                                          <p:val>
                                            <p:fltVal val="0"/>
                                          </p:val>
                                        </p:tav>
                                        <p:tav tm="100000">
                                          <p:val>
                                            <p:strVal val="#ppt_w"/>
                                          </p:val>
                                        </p:tav>
                                      </p:tavLst>
                                    </p:anim>
                                    <p:anim calcmode="lin" valueType="num">
                                      <p:cBhvr>
                                        <p:cTn id="36" dur="750" fill="hold"/>
                                        <p:tgtEl>
                                          <p:spTgt spid="3"/>
                                        </p:tgtEl>
                                        <p:attrNameLst>
                                          <p:attrName>ppt_h</p:attrName>
                                        </p:attrNameLst>
                                      </p:cBhvr>
                                      <p:tavLst>
                                        <p:tav tm="0">
                                          <p:val>
                                            <p:fltVal val="0"/>
                                          </p:val>
                                        </p:tav>
                                        <p:tav tm="100000">
                                          <p:val>
                                            <p:strVal val="#ppt_h"/>
                                          </p:val>
                                        </p:tav>
                                      </p:tavLst>
                                    </p:anim>
                                    <p:animEffect transition="in" filter="fade">
                                      <p:cBhvr>
                                        <p:cTn id="37" dur="750"/>
                                        <p:tgtEl>
                                          <p:spTgt spid="3"/>
                                        </p:tgtEl>
                                      </p:cBhvr>
                                    </p:animEffect>
                                  </p:childTnLst>
                                </p:cTn>
                              </p:par>
                            </p:childTnLst>
                          </p:cTn>
                        </p:par>
                        <p:par>
                          <p:cTn id="38" fill="hold">
                            <p:stCondLst>
                              <p:cond delay="4500"/>
                            </p:stCondLst>
                            <p:childTnLst>
                              <p:par>
                                <p:cTn id="39" presetID="53" presetClass="entr" presetSubtype="16"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750" fill="hold"/>
                                        <p:tgtEl>
                                          <p:spTgt spid="9"/>
                                        </p:tgtEl>
                                        <p:attrNameLst>
                                          <p:attrName>ppt_w</p:attrName>
                                        </p:attrNameLst>
                                      </p:cBhvr>
                                      <p:tavLst>
                                        <p:tav tm="0">
                                          <p:val>
                                            <p:fltVal val="0"/>
                                          </p:val>
                                        </p:tav>
                                        <p:tav tm="100000">
                                          <p:val>
                                            <p:strVal val="#ppt_w"/>
                                          </p:val>
                                        </p:tav>
                                      </p:tavLst>
                                    </p:anim>
                                    <p:anim calcmode="lin" valueType="num">
                                      <p:cBhvr>
                                        <p:cTn id="42" dur="750" fill="hold"/>
                                        <p:tgtEl>
                                          <p:spTgt spid="9"/>
                                        </p:tgtEl>
                                        <p:attrNameLst>
                                          <p:attrName>ppt_h</p:attrName>
                                        </p:attrNameLst>
                                      </p:cBhvr>
                                      <p:tavLst>
                                        <p:tav tm="0">
                                          <p:val>
                                            <p:fltVal val="0"/>
                                          </p:val>
                                        </p:tav>
                                        <p:tav tm="100000">
                                          <p:val>
                                            <p:strVal val="#ppt_h"/>
                                          </p:val>
                                        </p:tav>
                                      </p:tavLst>
                                    </p:anim>
                                    <p:animEffect transition="in" filter="fade">
                                      <p:cBhvr>
                                        <p:cTn id="43" dur="750"/>
                                        <p:tgtEl>
                                          <p:spTgt spid="9"/>
                                        </p:tgtEl>
                                      </p:cBhvr>
                                    </p:animEffect>
                                  </p:childTnLst>
                                </p:cTn>
                              </p:par>
                            </p:childTnLst>
                          </p:cTn>
                        </p:par>
                        <p:par>
                          <p:cTn id="44" fill="hold">
                            <p:stCondLst>
                              <p:cond delay="5250"/>
                            </p:stCondLst>
                            <p:childTnLst>
                              <p:par>
                                <p:cTn id="45" presetID="53" presetClass="entr" presetSubtype="16"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750" fill="hold"/>
                                        <p:tgtEl>
                                          <p:spTgt spid="10"/>
                                        </p:tgtEl>
                                        <p:attrNameLst>
                                          <p:attrName>ppt_w</p:attrName>
                                        </p:attrNameLst>
                                      </p:cBhvr>
                                      <p:tavLst>
                                        <p:tav tm="0">
                                          <p:val>
                                            <p:fltVal val="0"/>
                                          </p:val>
                                        </p:tav>
                                        <p:tav tm="100000">
                                          <p:val>
                                            <p:strVal val="#ppt_w"/>
                                          </p:val>
                                        </p:tav>
                                      </p:tavLst>
                                    </p:anim>
                                    <p:anim calcmode="lin" valueType="num">
                                      <p:cBhvr>
                                        <p:cTn id="48" dur="750" fill="hold"/>
                                        <p:tgtEl>
                                          <p:spTgt spid="10"/>
                                        </p:tgtEl>
                                        <p:attrNameLst>
                                          <p:attrName>ppt_h</p:attrName>
                                        </p:attrNameLst>
                                      </p:cBhvr>
                                      <p:tavLst>
                                        <p:tav tm="0">
                                          <p:val>
                                            <p:fltVal val="0"/>
                                          </p:val>
                                        </p:tav>
                                        <p:tav tm="100000">
                                          <p:val>
                                            <p:strVal val="#ppt_h"/>
                                          </p:val>
                                        </p:tav>
                                      </p:tavLst>
                                    </p:anim>
                                    <p:animEffect transition="in" filter="fade">
                                      <p:cBhvr>
                                        <p:cTn id="49" dur="750"/>
                                        <p:tgtEl>
                                          <p:spTgt spid="10"/>
                                        </p:tgtEl>
                                      </p:cBhvr>
                                    </p:animEffect>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750" fill="hold"/>
                                        <p:tgtEl>
                                          <p:spTgt spid="41"/>
                                        </p:tgtEl>
                                        <p:attrNameLst>
                                          <p:attrName>ppt_w</p:attrName>
                                        </p:attrNameLst>
                                      </p:cBhvr>
                                      <p:tavLst>
                                        <p:tav tm="0">
                                          <p:val>
                                            <p:fltVal val="0"/>
                                          </p:val>
                                        </p:tav>
                                        <p:tav tm="100000">
                                          <p:val>
                                            <p:strVal val="#ppt_w"/>
                                          </p:val>
                                        </p:tav>
                                      </p:tavLst>
                                    </p:anim>
                                    <p:anim calcmode="lin" valueType="num">
                                      <p:cBhvr>
                                        <p:cTn id="54" dur="750" fill="hold"/>
                                        <p:tgtEl>
                                          <p:spTgt spid="41"/>
                                        </p:tgtEl>
                                        <p:attrNameLst>
                                          <p:attrName>ppt_h</p:attrName>
                                        </p:attrNameLst>
                                      </p:cBhvr>
                                      <p:tavLst>
                                        <p:tav tm="0">
                                          <p:val>
                                            <p:fltVal val="0"/>
                                          </p:val>
                                        </p:tav>
                                        <p:tav tm="100000">
                                          <p:val>
                                            <p:strVal val="#ppt_h"/>
                                          </p:val>
                                        </p:tav>
                                      </p:tavLst>
                                    </p:anim>
                                    <p:animEffect transition="in" filter="fade">
                                      <p:cBhvr>
                                        <p:cTn id="55" dur="750"/>
                                        <p:tgtEl>
                                          <p:spTgt spid="41"/>
                                        </p:tgtEl>
                                      </p:cBhvr>
                                    </p:animEffect>
                                  </p:childTnLst>
                                </p:cTn>
                              </p:par>
                            </p:childTnLst>
                          </p:cTn>
                        </p:par>
                        <p:par>
                          <p:cTn id="56" fill="hold">
                            <p:stCondLst>
                              <p:cond delay="6750"/>
                            </p:stCondLst>
                            <p:childTnLst>
                              <p:par>
                                <p:cTn id="57" presetID="53" presetClass="entr" presetSubtype="16" fill="hold" grpId="0" nodeType="after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750" fill="hold"/>
                                        <p:tgtEl>
                                          <p:spTgt spid="2"/>
                                        </p:tgtEl>
                                        <p:attrNameLst>
                                          <p:attrName>ppt_w</p:attrName>
                                        </p:attrNameLst>
                                      </p:cBhvr>
                                      <p:tavLst>
                                        <p:tav tm="0">
                                          <p:val>
                                            <p:fltVal val="0"/>
                                          </p:val>
                                        </p:tav>
                                        <p:tav tm="100000">
                                          <p:val>
                                            <p:strVal val="#ppt_w"/>
                                          </p:val>
                                        </p:tav>
                                      </p:tavLst>
                                    </p:anim>
                                    <p:anim calcmode="lin" valueType="num">
                                      <p:cBhvr>
                                        <p:cTn id="60" dur="750" fill="hold"/>
                                        <p:tgtEl>
                                          <p:spTgt spid="2"/>
                                        </p:tgtEl>
                                        <p:attrNameLst>
                                          <p:attrName>ppt_h</p:attrName>
                                        </p:attrNameLst>
                                      </p:cBhvr>
                                      <p:tavLst>
                                        <p:tav tm="0">
                                          <p:val>
                                            <p:fltVal val="0"/>
                                          </p:val>
                                        </p:tav>
                                        <p:tav tm="100000">
                                          <p:val>
                                            <p:strVal val="#ppt_h"/>
                                          </p:val>
                                        </p:tav>
                                      </p:tavLst>
                                    </p:anim>
                                    <p:animEffect transition="in" filter="fade">
                                      <p:cBhvr>
                                        <p:cTn id="61" dur="750"/>
                                        <p:tgtEl>
                                          <p:spTgt spid="2"/>
                                        </p:tgtEl>
                                      </p:cBhvr>
                                    </p:animEffect>
                                  </p:childTnLst>
                                </p:cTn>
                              </p:par>
                            </p:childTnLst>
                          </p:cTn>
                        </p:par>
                        <p:par>
                          <p:cTn id="62" fill="hold">
                            <p:stCondLst>
                              <p:cond delay="7500"/>
                            </p:stCondLst>
                            <p:childTnLst>
                              <p:par>
                                <p:cTn id="63" presetID="53" presetClass="entr" presetSubtype="16" fill="hold"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750" fill="hold"/>
                                        <p:tgtEl>
                                          <p:spTgt spid="6"/>
                                        </p:tgtEl>
                                        <p:attrNameLst>
                                          <p:attrName>ppt_w</p:attrName>
                                        </p:attrNameLst>
                                      </p:cBhvr>
                                      <p:tavLst>
                                        <p:tav tm="0">
                                          <p:val>
                                            <p:fltVal val="0"/>
                                          </p:val>
                                        </p:tav>
                                        <p:tav tm="100000">
                                          <p:val>
                                            <p:strVal val="#ppt_w"/>
                                          </p:val>
                                        </p:tav>
                                      </p:tavLst>
                                    </p:anim>
                                    <p:anim calcmode="lin" valueType="num">
                                      <p:cBhvr>
                                        <p:cTn id="66" dur="750" fill="hold"/>
                                        <p:tgtEl>
                                          <p:spTgt spid="6"/>
                                        </p:tgtEl>
                                        <p:attrNameLst>
                                          <p:attrName>ppt_h</p:attrName>
                                        </p:attrNameLst>
                                      </p:cBhvr>
                                      <p:tavLst>
                                        <p:tav tm="0">
                                          <p:val>
                                            <p:fltVal val="0"/>
                                          </p:val>
                                        </p:tav>
                                        <p:tav tm="100000">
                                          <p:val>
                                            <p:strVal val="#ppt_h"/>
                                          </p:val>
                                        </p:tav>
                                      </p:tavLst>
                                    </p:anim>
                                    <p:animEffect transition="in" filter="fade">
                                      <p:cBhvr>
                                        <p:cTn id="67" dur="750"/>
                                        <p:tgtEl>
                                          <p:spTgt spid="6"/>
                                        </p:tgtEl>
                                      </p:cBhvr>
                                    </p:animEffect>
                                  </p:childTnLst>
                                </p:cTn>
                              </p:par>
                            </p:childTnLst>
                          </p:cTn>
                        </p:par>
                        <p:par>
                          <p:cTn id="68" fill="hold">
                            <p:stCondLst>
                              <p:cond delay="8250"/>
                            </p:stCondLst>
                            <p:childTnLst>
                              <p:par>
                                <p:cTn id="69" presetID="53" presetClass="entr" presetSubtype="16" fill="hold" grpId="0"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p:cTn id="71" dur="750" fill="hold"/>
                                        <p:tgtEl>
                                          <p:spTgt spid="7"/>
                                        </p:tgtEl>
                                        <p:attrNameLst>
                                          <p:attrName>ppt_w</p:attrName>
                                        </p:attrNameLst>
                                      </p:cBhvr>
                                      <p:tavLst>
                                        <p:tav tm="0">
                                          <p:val>
                                            <p:fltVal val="0"/>
                                          </p:val>
                                        </p:tav>
                                        <p:tav tm="100000">
                                          <p:val>
                                            <p:strVal val="#ppt_w"/>
                                          </p:val>
                                        </p:tav>
                                      </p:tavLst>
                                    </p:anim>
                                    <p:anim calcmode="lin" valueType="num">
                                      <p:cBhvr>
                                        <p:cTn id="72" dur="750" fill="hold"/>
                                        <p:tgtEl>
                                          <p:spTgt spid="7"/>
                                        </p:tgtEl>
                                        <p:attrNameLst>
                                          <p:attrName>ppt_h</p:attrName>
                                        </p:attrNameLst>
                                      </p:cBhvr>
                                      <p:tavLst>
                                        <p:tav tm="0">
                                          <p:val>
                                            <p:fltVal val="0"/>
                                          </p:val>
                                        </p:tav>
                                        <p:tav tm="100000">
                                          <p:val>
                                            <p:strVal val="#ppt_h"/>
                                          </p:val>
                                        </p:tav>
                                      </p:tavLst>
                                    </p:anim>
                                    <p:animEffect transition="in" filter="fade">
                                      <p:cBhvr>
                                        <p:cTn id="73" dur="750"/>
                                        <p:tgtEl>
                                          <p:spTgt spid="7"/>
                                        </p:tgtEl>
                                      </p:cBhvr>
                                    </p:animEffect>
                                  </p:childTnLst>
                                </p:cTn>
                              </p:par>
                            </p:childTnLst>
                          </p:cTn>
                        </p:par>
                        <p:par>
                          <p:cTn id="74" fill="hold">
                            <p:stCondLst>
                              <p:cond delay="9000"/>
                            </p:stCondLst>
                            <p:childTnLst>
                              <p:par>
                                <p:cTn id="75" presetID="53" presetClass="entr" presetSubtype="16"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750" fill="hold"/>
                                        <p:tgtEl>
                                          <p:spTgt spid="40"/>
                                        </p:tgtEl>
                                        <p:attrNameLst>
                                          <p:attrName>ppt_w</p:attrName>
                                        </p:attrNameLst>
                                      </p:cBhvr>
                                      <p:tavLst>
                                        <p:tav tm="0">
                                          <p:val>
                                            <p:fltVal val="0"/>
                                          </p:val>
                                        </p:tav>
                                        <p:tav tm="100000">
                                          <p:val>
                                            <p:strVal val="#ppt_w"/>
                                          </p:val>
                                        </p:tav>
                                      </p:tavLst>
                                    </p:anim>
                                    <p:anim calcmode="lin" valueType="num">
                                      <p:cBhvr>
                                        <p:cTn id="78" dur="750" fill="hold"/>
                                        <p:tgtEl>
                                          <p:spTgt spid="40"/>
                                        </p:tgtEl>
                                        <p:attrNameLst>
                                          <p:attrName>ppt_h</p:attrName>
                                        </p:attrNameLst>
                                      </p:cBhvr>
                                      <p:tavLst>
                                        <p:tav tm="0">
                                          <p:val>
                                            <p:fltVal val="0"/>
                                          </p:val>
                                        </p:tav>
                                        <p:tav tm="100000">
                                          <p:val>
                                            <p:strVal val="#ppt_h"/>
                                          </p:val>
                                        </p:tav>
                                      </p:tavLst>
                                    </p:anim>
                                    <p:animEffect transition="in" filter="fade">
                                      <p:cBhvr>
                                        <p:cTn id="79"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animBg="1"/>
      <p:bldP spid="34" grpId="0"/>
      <p:bldP spid="40" grpId="0"/>
      <p:bldP spid="41" grpId="0"/>
      <p:bldP spid="4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8984485-5E14-8939-2C46-DB2F351DE85A}"/>
              </a:ext>
            </a:extLst>
          </p:cNvPr>
          <p:cNvGrpSpPr/>
          <p:nvPr/>
        </p:nvGrpSpPr>
        <p:grpSpPr>
          <a:xfrm>
            <a:off x="1888067" y="3027629"/>
            <a:ext cx="8415866" cy="1329266"/>
            <a:chOff x="1896534" y="3079389"/>
            <a:chExt cx="8415866" cy="1329266"/>
          </a:xfrm>
          <a:solidFill>
            <a:srgbClr val="374155"/>
          </a:solidFill>
        </p:grpSpPr>
        <p:cxnSp>
          <p:nvCxnSpPr>
            <p:cNvPr id="3" name="Straight Connector 2">
              <a:extLst>
                <a:ext uri="{FF2B5EF4-FFF2-40B4-BE49-F238E27FC236}">
                  <a16:creationId xmlns:a16="http://schemas.microsoft.com/office/drawing/2014/main" id="{DCD6BF12-20A9-7B12-6989-A932FA5F1C93}"/>
                </a:ext>
              </a:extLst>
            </p:cNvPr>
            <p:cNvCxnSpPr/>
            <p:nvPr/>
          </p:nvCxnSpPr>
          <p:spPr>
            <a:xfrm>
              <a:off x="2082800" y="3079389"/>
              <a:ext cx="0" cy="639037"/>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EC256218-3DCC-84FE-4DBE-4806CAF21385}"/>
                </a:ext>
              </a:extLst>
            </p:cNvPr>
            <p:cNvGrpSpPr/>
            <p:nvPr/>
          </p:nvGrpSpPr>
          <p:grpSpPr>
            <a:xfrm>
              <a:off x="1896534" y="3096322"/>
              <a:ext cx="8415866" cy="1312333"/>
              <a:chOff x="1896534" y="3096322"/>
              <a:chExt cx="8415866" cy="1312333"/>
            </a:xfrm>
            <a:grpFill/>
          </p:grpSpPr>
          <p:cxnSp>
            <p:nvCxnSpPr>
              <p:cNvPr id="5" name="Straight Connector 4">
                <a:extLst>
                  <a:ext uri="{FF2B5EF4-FFF2-40B4-BE49-F238E27FC236}">
                    <a16:creationId xmlns:a16="http://schemas.microsoft.com/office/drawing/2014/main" id="{54DBEBBD-ABBF-32DD-4E3A-EBFEE1D84BA4}"/>
                  </a:ext>
                </a:extLst>
              </p:cNvPr>
              <p:cNvCxnSpPr/>
              <p:nvPr/>
            </p:nvCxnSpPr>
            <p:spPr>
              <a:xfrm>
                <a:off x="2032000" y="3769617"/>
                <a:ext cx="8094133" cy="0"/>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sp>
            <p:nvSpPr>
              <p:cNvPr id="6" name="8-Point Star 10">
                <a:extLst>
                  <a:ext uri="{FF2B5EF4-FFF2-40B4-BE49-F238E27FC236}">
                    <a16:creationId xmlns:a16="http://schemas.microsoft.com/office/drawing/2014/main" id="{51C149C7-7E86-588C-8B55-013E64F05400}"/>
                  </a:ext>
                </a:extLst>
              </p:cNvPr>
              <p:cNvSpPr/>
              <p:nvPr/>
            </p:nvSpPr>
            <p:spPr>
              <a:xfrm>
                <a:off x="1896534" y="3583350"/>
                <a:ext cx="372533" cy="372533"/>
              </a:xfrm>
              <a:prstGeom prst="star8">
                <a:avLst/>
              </a:prstGeom>
              <a:grpFill/>
              <a:ln>
                <a:solidFill>
                  <a:srgbClr val="374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8-Point Star 11">
                <a:extLst>
                  <a:ext uri="{FF2B5EF4-FFF2-40B4-BE49-F238E27FC236}">
                    <a16:creationId xmlns:a16="http://schemas.microsoft.com/office/drawing/2014/main" id="{2F501C17-3FD9-655E-F7B5-1B9D6D923629}"/>
                  </a:ext>
                </a:extLst>
              </p:cNvPr>
              <p:cNvSpPr/>
              <p:nvPr/>
            </p:nvSpPr>
            <p:spPr>
              <a:xfrm>
                <a:off x="3911600" y="3583350"/>
                <a:ext cx="372533" cy="372533"/>
              </a:xfrm>
              <a:prstGeom prst="star8">
                <a:avLst/>
              </a:prstGeom>
              <a:grpFill/>
              <a:ln>
                <a:solidFill>
                  <a:srgbClr val="374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8-Point Star 12">
                <a:extLst>
                  <a:ext uri="{FF2B5EF4-FFF2-40B4-BE49-F238E27FC236}">
                    <a16:creationId xmlns:a16="http://schemas.microsoft.com/office/drawing/2014/main" id="{7BCAF345-9AA0-0CB2-18C4-FE9E05CF07BB}"/>
                  </a:ext>
                </a:extLst>
              </p:cNvPr>
              <p:cNvSpPr/>
              <p:nvPr/>
            </p:nvSpPr>
            <p:spPr>
              <a:xfrm>
                <a:off x="5909734" y="3583350"/>
                <a:ext cx="372533" cy="372533"/>
              </a:xfrm>
              <a:prstGeom prst="star8">
                <a:avLst/>
              </a:prstGeom>
              <a:grpFill/>
              <a:ln>
                <a:solidFill>
                  <a:srgbClr val="374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8-Point Star 13">
                <a:extLst>
                  <a:ext uri="{FF2B5EF4-FFF2-40B4-BE49-F238E27FC236}">
                    <a16:creationId xmlns:a16="http://schemas.microsoft.com/office/drawing/2014/main" id="{A31A2790-63DC-4A57-5936-F807A1ED4ED4}"/>
                  </a:ext>
                </a:extLst>
              </p:cNvPr>
              <p:cNvSpPr/>
              <p:nvPr/>
            </p:nvSpPr>
            <p:spPr>
              <a:xfrm>
                <a:off x="7907867" y="3583350"/>
                <a:ext cx="372533" cy="372533"/>
              </a:xfrm>
              <a:prstGeom prst="star8">
                <a:avLst/>
              </a:prstGeom>
              <a:grpFill/>
              <a:ln>
                <a:solidFill>
                  <a:srgbClr val="374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8-Point Star 14">
                <a:extLst>
                  <a:ext uri="{FF2B5EF4-FFF2-40B4-BE49-F238E27FC236}">
                    <a16:creationId xmlns:a16="http://schemas.microsoft.com/office/drawing/2014/main" id="{A62B9AE5-D984-7F95-B762-1A0BCCF55072}"/>
                  </a:ext>
                </a:extLst>
              </p:cNvPr>
              <p:cNvSpPr/>
              <p:nvPr/>
            </p:nvSpPr>
            <p:spPr>
              <a:xfrm>
                <a:off x="9939867" y="3583350"/>
                <a:ext cx="372533" cy="372533"/>
              </a:xfrm>
              <a:prstGeom prst="star8">
                <a:avLst/>
              </a:prstGeom>
              <a:grpFill/>
              <a:ln>
                <a:solidFill>
                  <a:srgbClr val="374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1" name="Straight Connector 10">
                <a:extLst>
                  <a:ext uri="{FF2B5EF4-FFF2-40B4-BE49-F238E27FC236}">
                    <a16:creationId xmlns:a16="http://schemas.microsoft.com/office/drawing/2014/main" id="{FC5ED826-F8F7-B544-DB00-76DF7729D44E}"/>
                  </a:ext>
                </a:extLst>
              </p:cNvPr>
              <p:cNvCxnSpPr/>
              <p:nvPr/>
            </p:nvCxnSpPr>
            <p:spPr>
              <a:xfrm>
                <a:off x="4118004" y="3769618"/>
                <a:ext cx="0" cy="639037"/>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E929D71-4D4B-F227-4454-F64DAC411C17}"/>
                  </a:ext>
                </a:extLst>
              </p:cNvPr>
              <p:cNvCxnSpPr/>
              <p:nvPr/>
            </p:nvCxnSpPr>
            <p:spPr>
              <a:xfrm>
                <a:off x="6096000" y="3096322"/>
                <a:ext cx="0" cy="639037"/>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7B55676-D356-8B3E-E920-341220290883}"/>
                  </a:ext>
                </a:extLst>
              </p:cNvPr>
              <p:cNvCxnSpPr/>
              <p:nvPr/>
            </p:nvCxnSpPr>
            <p:spPr>
              <a:xfrm>
                <a:off x="8094133" y="3769618"/>
                <a:ext cx="0" cy="639037"/>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B50E203-9FD1-BFEB-C3C4-F27B1D75CA59}"/>
                  </a:ext>
                </a:extLst>
              </p:cNvPr>
              <p:cNvCxnSpPr/>
              <p:nvPr/>
            </p:nvCxnSpPr>
            <p:spPr>
              <a:xfrm>
                <a:off x="10126133" y="3096322"/>
                <a:ext cx="0" cy="639037"/>
              </a:xfrm>
              <a:prstGeom prst="line">
                <a:avLst/>
              </a:prstGeom>
              <a:grpFill/>
              <a:ln w="28575">
                <a:solidFill>
                  <a:srgbClr val="374155"/>
                </a:solidFill>
              </a:ln>
            </p:spPr>
            <p:style>
              <a:lnRef idx="1">
                <a:schemeClr val="accent1"/>
              </a:lnRef>
              <a:fillRef idx="0">
                <a:schemeClr val="accent1"/>
              </a:fillRef>
              <a:effectRef idx="0">
                <a:schemeClr val="accent1"/>
              </a:effectRef>
              <a:fontRef idx="minor">
                <a:schemeClr val="tx1"/>
              </a:fontRef>
            </p:style>
          </p:cxnSp>
        </p:grpSp>
      </p:grpSp>
      <p:grpSp>
        <p:nvGrpSpPr>
          <p:cNvPr id="55" name="Group 54">
            <a:extLst>
              <a:ext uri="{FF2B5EF4-FFF2-40B4-BE49-F238E27FC236}">
                <a16:creationId xmlns:a16="http://schemas.microsoft.com/office/drawing/2014/main" id="{BFE981B7-530A-F57B-BFF9-673990C9F2BE}"/>
              </a:ext>
            </a:extLst>
          </p:cNvPr>
          <p:cNvGrpSpPr/>
          <p:nvPr/>
        </p:nvGrpSpPr>
        <p:grpSpPr>
          <a:xfrm>
            <a:off x="9548094" y="4356896"/>
            <a:ext cx="1071412" cy="1160324"/>
            <a:chOff x="9548094" y="4356896"/>
            <a:chExt cx="1071412" cy="1160324"/>
          </a:xfrm>
        </p:grpSpPr>
        <p:sp>
          <p:nvSpPr>
            <p:cNvPr id="19" name="Google Shape;2869;p58">
              <a:extLst>
                <a:ext uri="{FF2B5EF4-FFF2-40B4-BE49-F238E27FC236}">
                  <a16:creationId xmlns:a16="http://schemas.microsoft.com/office/drawing/2014/main" id="{8563B197-3B91-9F64-6E4C-E00BA97E83B7}"/>
                </a:ext>
              </a:extLst>
            </p:cNvPr>
            <p:cNvSpPr/>
            <p:nvPr/>
          </p:nvSpPr>
          <p:spPr>
            <a:xfrm>
              <a:off x="9548094" y="4356896"/>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0" name="Google Shape;1186;p76">
              <a:extLst>
                <a:ext uri="{FF2B5EF4-FFF2-40B4-BE49-F238E27FC236}">
                  <a16:creationId xmlns:a16="http://schemas.microsoft.com/office/drawing/2014/main" id="{658944B0-975A-DB75-06A2-FCEC499871B6}"/>
                </a:ext>
              </a:extLst>
            </p:cNvPr>
            <p:cNvGrpSpPr/>
            <p:nvPr/>
          </p:nvGrpSpPr>
          <p:grpSpPr>
            <a:xfrm>
              <a:off x="9813864" y="4618409"/>
              <a:ext cx="555045" cy="591149"/>
              <a:chOff x="6188425" y="1239800"/>
              <a:chExt cx="412775" cy="439625"/>
            </a:xfrm>
            <a:solidFill>
              <a:srgbClr val="374155"/>
            </a:solidFill>
          </p:grpSpPr>
          <p:sp>
            <p:nvSpPr>
              <p:cNvPr id="21" name="Google Shape;1187;p76">
                <a:extLst>
                  <a:ext uri="{FF2B5EF4-FFF2-40B4-BE49-F238E27FC236}">
                    <a16:creationId xmlns:a16="http://schemas.microsoft.com/office/drawing/2014/main" id="{D652E879-DAEA-CF39-EC12-364BEFA08714}"/>
                  </a:ext>
                </a:extLst>
              </p:cNvPr>
              <p:cNvSpPr/>
              <p:nvPr/>
            </p:nvSpPr>
            <p:spPr>
              <a:xfrm>
                <a:off x="6188425" y="1312925"/>
                <a:ext cx="412775" cy="366500"/>
              </a:xfrm>
              <a:custGeom>
                <a:avLst/>
                <a:gdLst/>
                <a:ahLst/>
                <a:cxnLst/>
                <a:rect l="l" t="t" r="r" b="b"/>
                <a:pathLst>
                  <a:path w="16511" h="14660" extrusionOk="0">
                    <a:moveTo>
                      <a:pt x="3972" y="525"/>
                    </a:moveTo>
                    <a:cubicBezTo>
                      <a:pt x="4296" y="525"/>
                      <a:pt x="4621" y="538"/>
                      <a:pt x="4945" y="577"/>
                    </a:cubicBezTo>
                    <a:cubicBezTo>
                      <a:pt x="6814" y="771"/>
                      <a:pt x="7775" y="1641"/>
                      <a:pt x="8009" y="1888"/>
                    </a:cubicBezTo>
                    <a:lnTo>
                      <a:pt x="8009" y="9299"/>
                    </a:lnTo>
                    <a:cubicBezTo>
                      <a:pt x="7217" y="8468"/>
                      <a:pt x="6140" y="7949"/>
                      <a:pt x="4997" y="7845"/>
                    </a:cubicBezTo>
                    <a:cubicBezTo>
                      <a:pt x="4807" y="7825"/>
                      <a:pt x="4627" y="7816"/>
                      <a:pt x="4455" y="7816"/>
                    </a:cubicBezTo>
                    <a:cubicBezTo>
                      <a:pt x="3060" y="7816"/>
                      <a:pt x="2281" y="8424"/>
                      <a:pt x="1934" y="8806"/>
                    </a:cubicBezTo>
                    <a:lnTo>
                      <a:pt x="1934" y="1213"/>
                    </a:lnTo>
                    <a:cubicBezTo>
                      <a:pt x="1934" y="1096"/>
                      <a:pt x="1986" y="992"/>
                      <a:pt x="2077" y="927"/>
                    </a:cubicBezTo>
                    <a:lnTo>
                      <a:pt x="2064" y="927"/>
                    </a:lnTo>
                    <a:cubicBezTo>
                      <a:pt x="2349" y="706"/>
                      <a:pt x="2985" y="525"/>
                      <a:pt x="3972" y="525"/>
                    </a:cubicBezTo>
                    <a:close/>
                    <a:moveTo>
                      <a:pt x="12569" y="520"/>
                    </a:moveTo>
                    <a:cubicBezTo>
                      <a:pt x="13546" y="520"/>
                      <a:pt x="14168" y="708"/>
                      <a:pt x="14447" y="927"/>
                    </a:cubicBezTo>
                    <a:cubicBezTo>
                      <a:pt x="14537" y="992"/>
                      <a:pt x="14589" y="1096"/>
                      <a:pt x="14589" y="1213"/>
                    </a:cubicBezTo>
                    <a:lnTo>
                      <a:pt x="14589" y="8806"/>
                    </a:lnTo>
                    <a:cubicBezTo>
                      <a:pt x="14243" y="8424"/>
                      <a:pt x="13463" y="7816"/>
                      <a:pt x="12068" y="7816"/>
                    </a:cubicBezTo>
                    <a:cubicBezTo>
                      <a:pt x="11897" y="7816"/>
                      <a:pt x="11716" y="7825"/>
                      <a:pt x="11526" y="7845"/>
                    </a:cubicBezTo>
                    <a:cubicBezTo>
                      <a:pt x="10371" y="7949"/>
                      <a:pt x="9307" y="8468"/>
                      <a:pt x="8515" y="9299"/>
                    </a:cubicBezTo>
                    <a:lnTo>
                      <a:pt x="8515" y="1888"/>
                    </a:lnTo>
                    <a:cubicBezTo>
                      <a:pt x="8748" y="1641"/>
                      <a:pt x="9696" y="771"/>
                      <a:pt x="11578" y="577"/>
                    </a:cubicBezTo>
                    <a:cubicBezTo>
                      <a:pt x="11942" y="537"/>
                      <a:pt x="12272" y="520"/>
                      <a:pt x="12569" y="520"/>
                    </a:cubicBezTo>
                    <a:close/>
                    <a:moveTo>
                      <a:pt x="4478" y="8329"/>
                    </a:moveTo>
                    <a:cubicBezTo>
                      <a:pt x="4621" y="8329"/>
                      <a:pt x="4773" y="8336"/>
                      <a:pt x="4932" y="8351"/>
                    </a:cubicBezTo>
                    <a:cubicBezTo>
                      <a:pt x="5802" y="8442"/>
                      <a:pt x="6633" y="8780"/>
                      <a:pt x="7295" y="9351"/>
                    </a:cubicBezTo>
                    <a:cubicBezTo>
                      <a:pt x="7438" y="9468"/>
                      <a:pt x="7554" y="9585"/>
                      <a:pt x="7684" y="9714"/>
                    </a:cubicBezTo>
                    <a:lnTo>
                      <a:pt x="2427" y="9026"/>
                    </a:lnTo>
                    <a:cubicBezTo>
                      <a:pt x="2748" y="8728"/>
                      <a:pt x="3393" y="8329"/>
                      <a:pt x="4478" y="8329"/>
                    </a:cubicBezTo>
                    <a:close/>
                    <a:moveTo>
                      <a:pt x="12058" y="8325"/>
                    </a:moveTo>
                    <a:cubicBezTo>
                      <a:pt x="13136" y="8325"/>
                      <a:pt x="13759" y="8728"/>
                      <a:pt x="14083" y="9026"/>
                    </a:cubicBezTo>
                    <a:lnTo>
                      <a:pt x="8839" y="9714"/>
                    </a:lnTo>
                    <a:cubicBezTo>
                      <a:pt x="8956" y="9585"/>
                      <a:pt x="9086" y="9468"/>
                      <a:pt x="9216" y="9351"/>
                    </a:cubicBezTo>
                    <a:cubicBezTo>
                      <a:pt x="9878" y="8780"/>
                      <a:pt x="10708" y="8442"/>
                      <a:pt x="11578" y="8351"/>
                    </a:cubicBezTo>
                    <a:cubicBezTo>
                      <a:pt x="11734" y="8338"/>
                      <a:pt x="11903" y="8325"/>
                      <a:pt x="12058" y="8325"/>
                    </a:cubicBezTo>
                    <a:close/>
                    <a:moveTo>
                      <a:pt x="992" y="2294"/>
                    </a:moveTo>
                    <a:cubicBezTo>
                      <a:pt x="1136" y="2294"/>
                      <a:pt x="1287" y="2328"/>
                      <a:pt x="1415" y="2342"/>
                    </a:cubicBezTo>
                    <a:lnTo>
                      <a:pt x="1415" y="8948"/>
                    </a:lnTo>
                    <a:cubicBezTo>
                      <a:pt x="1415" y="9221"/>
                      <a:pt x="1610" y="9455"/>
                      <a:pt x="1895" y="9481"/>
                    </a:cubicBezTo>
                    <a:lnTo>
                      <a:pt x="7996" y="10285"/>
                    </a:lnTo>
                    <a:lnTo>
                      <a:pt x="7996" y="11051"/>
                    </a:lnTo>
                    <a:cubicBezTo>
                      <a:pt x="7983" y="11239"/>
                      <a:pt x="8119" y="11334"/>
                      <a:pt x="8255" y="11334"/>
                    </a:cubicBezTo>
                    <a:cubicBezTo>
                      <a:pt x="8392" y="11334"/>
                      <a:pt x="8528" y="11239"/>
                      <a:pt x="8515" y="11051"/>
                    </a:cubicBezTo>
                    <a:lnTo>
                      <a:pt x="8515" y="10272"/>
                    </a:lnTo>
                    <a:lnTo>
                      <a:pt x="14628" y="9481"/>
                    </a:lnTo>
                    <a:cubicBezTo>
                      <a:pt x="14901" y="9442"/>
                      <a:pt x="15096" y="9208"/>
                      <a:pt x="15096" y="8936"/>
                    </a:cubicBezTo>
                    <a:lnTo>
                      <a:pt x="15096" y="2355"/>
                    </a:lnTo>
                    <a:cubicBezTo>
                      <a:pt x="15213" y="2337"/>
                      <a:pt x="15360" y="2314"/>
                      <a:pt x="15500" y="2314"/>
                    </a:cubicBezTo>
                    <a:cubicBezTo>
                      <a:pt x="15762" y="2314"/>
                      <a:pt x="16004" y="2393"/>
                      <a:pt x="16004" y="2731"/>
                    </a:cubicBezTo>
                    <a:lnTo>
                      <a:pt x="16004" y="10324"/>
                    </a:lnTo>
                    <a:cubicBezTo>
                      <a:pt x="16004" y="10545"/>
                      <a:pt x="15835" y="10727"/>
                      <a:pt x="15615" y="10753"/>
                    </a:cubicBezTo>
                    <a:lnTo>
                      <a:pt x="8645" y="11661"/>
                    </a:lnTo>
                    <a:cubicBezTo>
                      <a:pt x="8515" y="11681"/>
                      <a:pt x="8385" y="11690"/>
                      <a:pt x="8257" y="11690"/>
                    </a:cubicBezTo>
                    <a:cubicBezTo>
                      <a:pt x="8129" y="11690"/>
                      <a:pt x="8002" y="11681"/>
                      <a:pt x="7879" y="11661"/>
                    </a:cubicBezTo>
                    <a:lnTo>
                      <a:pt x="896" y="10753"/>
                    </a:lnTo>
                    <a:cubicBezTo>
                      <a:pt x="688" y="10727"/>
                      <a:pt x="519" y="10545"/>
                      <a:pt x="519" y="10324"/>
                    </a:cubicBezTo>
                    <a:lnTo>
                      <a:pt x="519" y="2731"/>
                    </a:lnTo>
                    <a:cubicBezTo>
                      <a:pt x="519" y="2601"/>
                      <a:pt x="571" y="2485"/>
                      <a:pt x="662" y="2407"/>
                    </a:cubicBezTo>
                    <a:lnTo>
                      <a:pt x="662" y="2394"/>
                    </a:lnTo>
                    <a:cubicBezTo>
                      <a:pt x="756" y="2317"/>
                      <a:pt x="872" y="2294"/>
                      <a:pt x="992" y="2294"/>
                    </a:cubicBezTo>
                    <a:close/>
                    <a:moveTo>
                      <a:pt x="519" y="11168"/>
                    </a:moveTo>
                    <a:cubicBezTo>
                      <a:pt x="623" y="11220"/>
                      <a:pt x="727" y="11246"/>
                      <a:pt x="831" y="11272"/>
                    </a:cubicBezTo>
                    <a:lnTo>
                      <a:pt x="7814" y="12167"/>
                    </a:lnTo>
                    <a:cubicBezTo>
                      <a:pt x="7963" y="12193"/>
                      <a:pt x="8112" y="12206"/>
                      <a:pt x="8262" y="12206"/>
                    </a:cubicBezTo>
                    <a:cubicBezTo>
                      <a:pt x="8411" y="12206"/>
                      <a:pt x="8560" y="12193"/>
                      <a:pt x="8710" y="12167"/>
                    </a:cubicBezTo>
                    <a:lnTo>
                      <a:pt x="15693" y="11272"/>
                    </a:lnTo>
                    <a:cubicBezTo>
                      <a:pt x="15796" y="11246"/>
                      <a:pt x="15900" y="11220"/>
                      <a:pt x="16004" y="11168"/>
                    </a:cubicBezTo>
                    <a:lnTo>
                      <a:pt x="16004" y="11168"/>
                    </a:lnTo>
                    <a:cubicBezTo>
                      <a:pt x="16030" y="11441"/>
                      <a:pt x="15939" y="11752"/>
                      <a:pt x="15615" y="11804"/>
                    </a:cubicBezTo>
                    <a:lnTo>
                      <a:pt x="8645" y="12700"/>
                    </a:lnTo>
                    <a:cubicBezTo>
                      <a:pt x="8515" y="12719"/>
                      <a:pt x="8385" y="12729"/>
                      <a:pt x="8257" y="12729"/>
                    </a:cubicBezTo>
                    <a:cubicBezTo>
                      <a:pt x="8129" y="12729"/>
                      <a:pt x="8002" y="12719"/>
                      <a:pt x="7879" y="12700"/>
                    </a:cubicBezTo>
                    <a:lnTo>
                      <a:pt x="896" y="11804"/>
                    </a:lnTo>
                    <a:cubicBezTo>
                      <a:pt x="597" y="11765"/>
                      <a:pt x="480" y="11441"/>
                      <a:pt x="519" y="11168"/>
                    </a:cubicBezTo>
                    <a:close/>
                    <a:moveTo>
                      <a:pt x="3673" y="12674"/>
                    </a:moveTo>
                    <a:lnTo>
                      <a:pt x="5036" y="12855"/>
                    </a:lnTo>
                    <a:lnTo>
                      <a:pt x="4465" y="14101"/>
                    </a:lnTo>
                    <a:cubicBezTo>
                      <a:pt x="4452" y="14127"/>
                      <a:pt x="4439" y="14140"/>
                      <a:pt x="4413" y="14140"/>
                    </a:cubicBezTo>
                    <a:lnTo>
                      <a:pt x="3089" y="14140"/>
                    </a:lnTo>
                    <a:cubicBezTo>
                      <a:pt x="3050" y="14140"/>
                      <a:pt x="3024" y="14101"/>
                      <a:pt x="3037" y="14063"/>
                    </a:cubicBezTo>
                    <a:lnTo>
                      <a:pt x="3673" y="12674"/>
                    </a:lnTo>
                    <a:close/>
                    <a:moveTo>
                      <a:pt x="3958" y="0"/>
                    </a:moveTo>
                    <a:cubicBezTo>
                      <a:pt x="2972" y="0"/>
                      <a:pt x="2193" y="176"/>
                      <a:pt x="1752" y="499"/>
                    </a:cubicBezTo>
                    <a:cubicBezTo>
                      <a:pt x="1545" y="667"/>
                      <a:pt x="1415" y="927"/>
                      <a:pt x="1415" y="1200"/>
                    </a:cubicBezTo>
                    <a:lnTo>
                      <a:pt x="1415" y="1823"/>
                    </a:lnTo>
                    <a:cubicBezTo>
                      <a:pt x="1311" y="1806"/>
                      <a:pt x="1204" y="1797"/>
                      <a:pt x="1097" y="1797"/>
                    </a:cubicBezTo>
                    <a:cubicBezTo>
                      <a:pt x="540" y="1797"/>
                      <a:pt x="0" y="2043"/>
                      <a:pt x="0" y="2718"/>
                    </a:cubicBezTo>
                    <a:lnTo>
                      <a:pt x="0" y="11363"/>
                    </a:lnTo>
                    <a:cubicBezTo>
                      <a:pt x="0" y="11843"/>
                      <a:pt x="351" y="12245"/>
                      <a:pt x="818" y="12310"/>
                    </a:cubicBezTo>
                    <a:lnTo>
                      <a:pt x="3141" y="12609"/>
                    </a:lnTo>
                    <a:lnTo>
                      <a:pt x="2570" y="13855"/>
                    </a:lnTo>
                    <a:cubicBezTo>
                      <a:pt x="2401" y="14231"/>
                      <a:pt x="2674" y="14647"/>
                      <a:pt x="3089" y="14660"/>
                    </a:cubicBezTo>
                    <a:lnTo>
                      <a:pt x="4413" y="14660"/>
                    </a:lnTo>
                    <a:cubicBezTo>
                      <a:pt x="4634" y="14660"/>
                      <a:pt x="4829" y="14530"/>
                      <a:pt x="4932" y="14335"/>
                    </a:cubicBezTo>
                    <a:lnTo>
                      <a:pt x="5581" y="12933"/>
                    </a:lnTo>
                    <a:lnTo>
                      <a:pt x="7814" y="13232"/>
                    </a:lnTo>
                    <a:cubicBezTo>
                      <a:pt x="7963" y="13251"/>
                      <a:pt x="8112" y="13261"/>
                      <a:pt x="8262" y="13261"/>
                    </a:cubicBezTo>
                    <a:cubicBezTo>
                      <a:pt x="8411" y="13261"/>
                      <a:pt x="8560" y="13251"/>
                      <a:pt x="8710" y="13232"/>
                    </a:cubicBezTo>
                    <a:lnTo>
                      <a:pt x="12837" y="12674"/>
                    </a:lnTo>
                    <a:lnTo>
                      <a:pt x="13473" y="14063"/>
                    </a:lnTo>
                    <a:cubicBezTo>
                      <a:pt x="13486" y="14088"/>
                      <a:pt x="13460" y="14140"/>
                      <a:pt x="13421" y="14140"/>
                    </a:cubicBezTo>
                    <a:lnTo>
                      <a:pt x="12097" y="14140"/>
                    </a:lnTo>
                    <a:cubicBezTo>
                      <a:pt x="12084" y="14140"/>
                      <a:pt x="12058" y="14127"/>
                      <a:pt x="12045" y="14101"/>
                    </a:cubicBezTo>
                    <a:lnTo>
                      <a:pt x="11851" y="13673"/>
                    </a:lnTo>
                    <a:cubicBezTo>
                      <a:pt x="11812" y="13577"/>
                      <a:pt x="11717" y="13523"/>
                      <a:pt x="11617" y="13523"/>
                    </a:cubicBezTo>
                    <a:cubicBezTo>
                      <a:pt x="11582" y="13523"/>
                      <a:pt x="11547" y="13530"/>
                      <a:pt x="11513" y="13543"/>
                    </a:cubicBezTo>
                    <a:cubicBezTo>
                      <a:pt x="11383" y="13608"/>
                      <a:pt x="11331" y="13764"/>
                      <a:pt x="11383" y="13894"/>
                    </a:cubicBezTo>
                    <a:lnTo>
                      <a:pt x="11578" y="14322"/>
                    </a:lnTo>
                    <a:cubicBezTo>
                      <a:pt x="11682" y="14517"/>
                      <a:pt x="11877" y="14647"/>
                      <a:pt x="12097" y="14647"/>
                    </a:cubicBezTo>
                    <a:lnTo>
                      <a:pt x="13421" y="14647"/>
                    </a:lnTo>
                    <a:cubicBezTo>
                      <a:pt x="13837" y="14634"/>
                      <a:pt x="14109" y="14205"/>
                      <a:pt x="13940" y="13829"/>
                    </a:cubicBezTo>
                    <a:lnTo>
                      <a:pt x="13369" y="12596"/>
                    </a:lnTo>
                    <a:lnTo>
                      <a:pt x="15693" y="12297"/>
                    </a:lnTo>
                    <a:cubicBezTo>
                      <a:pt x="16160" y="12232"/>
                      <a:pt x="16510" y="11830"/>
                      <a:pt x="16510" y="11350"/>
                    </a:cubicBezTo>
                    <a:lnTo>
                      <a:pt x="16510" y="2731"/>
                    </a:lnTo>
                    <a:cubicBezTo>
                      <a:pt x="16510" y="2459"/>
                      <a:pt x="16394" y="2199"/>
                      <a:pt x="16186" y="2017"/>
                    </a:cubicBezTo>
                    <a:lnTo>
                      <a:pt x="16199" y="2017"/>
                    </a:lnTo>
                    <a:cubicBezTo>
                      <a:pt x="15995" y="1846"/>
                      <a:pt x="15766" y="1793"/>
                      <a:pt x="15530" y="1793"/>
                    </a:cubicBezTo>
                    <a:cubicBezTo>
                      <a:pt x="15390" y="1793"/>
                      <a:pt x="15249" y="1811"/>
                      <a:pt x="15109" y="1836"/>
                    </a:cubicBezTo>
                    <a:lnTo>
                      <a:pt x="15109" y="1213"/>
                    </a:lnTo>
                    <a:cubicBezTo>
                      <a:pt x="15109" y="940"/>
                      <a:pt x="14979" y="667"/>
                      <a:pt x="14758" y="512"/>
                    </a:cubicBezTo>
                    <a:cubicBezTo>
                      <a:pt x="14317" y="178"/>
                      <a:pt x="13535" y="1"/>
                      <a:pt x="12547" y="1"/>
                    </a:cubicBezTo>
                    <a:cubicBezTo>
                      <a:pt x="12227" y="1"/>
                      <a:pt x="11885" y="19"/>
                      <a:pt x="11526" y="57"/>
                    </a:cubicBezTo>
                    <a:cubicBezTo>
                      <a:pt x="9696" y="252"/>
                      <a:pt x="8658" y="1031"/>
                      <a:pt x="8255" y="1407"/>
                    </a:cubicBezTo>
                    <a:cubicBezTo>
                      <a:pt x="7853" y="1031"/>
                      <a:pt x="6814" y="252"/>
                      <a:pt x="4984" y="57"/>
                    </a:cubicBezTo>
                    <a:cubicBezTo>
                      <a:pt x="4623" y="19"/>
                      <a:pt x="4280" y="0"/>
                      <a:pt x="39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188;p76">
                <a:extLst>
                  <a:ext uri="{FF2B5EF4-FFF2-40B4-BE49-F238E27FC236}">
                    <a16:creationId xmlns:a16="http://schemas.microsoft.com/office/drawing/2014/main" id="{DD25F0C8-650D-436A-57AF-D592BFE7E7FF}"/>
                  </a:ext>
                </a:extLst>
              </p:cNvPr>
              <p:cNvSpPr/>
              <p:nvPr/>
            </p:nvSpPr>
            <p:spPr>
              <a:xfrm>
                <a:off x="6251900" y="1391600"/>
                <a:ext cx="125075" cy="34400"/>
              </a:xfrm>
              <a:custGeom>
                <a:avLst/>
                <a:gdLst/>
                <a:ahLst/>
                <a:cxnLst/>
                <a:rect l="l" t="t" r="r" b="b"/>
                <a:pathLst>
                  <a:path w="5003" h="1376" extrusionOk="0">
                    <a:moveTo>
                      <a:pt x="2152" y="0"/>
                    </a:moveTo>
                    <a:cubicBezTo>
                      <a:pt x="1521" y="0"/>
                      <a:pt x="890" y="108"/>
                      <a:pt x="291" y="311"/>
                    </a:cubicBezTo>
                    <a:cubicBezTo>
                      <a:pt x="1" y="415"/>
                      <a:pt x="115" y="809"/>
                      <a:pt x="364" y="809"/>
                    </a:cubicBezTo>
                    <a:cubicBezTo>
                      <a:pt x="394" y="809"/>
                      <a:pt x="426" y="804"/>
                      <a:pt x="459" y="791"/>
                    </a:cubicBezTo>
                    <a:lnTo>
                      <a:pt x="472" y="791"/>
                    </a:lnTo>
                    <a:cubicBezTo>
                      <a:pt x="1006" y="610"/>
                      <a:pt x="1562" y="523"/>
                      <a:pt x="2124" y="523"/>
                    </a:cubicBezTo>
                    <a:cubicBezTo>
                      <a:pt x="2287" y="523"/>
                      <a:pt x="2451" y="530"/>
                      <a:pt x="2614" y="545"/>
                    </a:cubicBezTo>
                    <a:cubicBezTo>
                      <a:pt x="3938" y="713"/>
                      <a:pt x="4535" y="1285"/>
                      <a:pt x="4535" y="1298"/>
                    </a:cubicBezTo>
                    <a:cubicBezTo>
                      <a:pt x="4587" y="1349"/>
                      <a:pt x="4652" y="1375"/>
                      <a:pt x="4717" y="1375"/>
                    </a:cubicBezTo>
                    <a:cubicBezTo>
                      <a:pt x="4795" y="1375"/>
                      <a:pt x="4860" y="1349"/>
                      <a:pt x="4899" y="1298"/>
                    </a:cubicBezTo>
                    <a:cubicBezTo>
                      <a:pt x="5002" y="1194"/>
                      <a:pt x="5002" y="1038"/>
                      <a:pt x="4899" y="934"/>
                    </a:cubicBezTo>
                    <a:cubicBezTo>
                      <a:pt x="4873" y="908"/>
                      <a:pt x="4185" y="220"/>
                      <a:pt x="2679" y="26"/>
                    </a:cubicBezTo>
                    <a:cubicBezTo>
                      <a:pt x="2504" y="9"/>
                      <a:pt x="2328" y="0"/>
                      <a:pt x="21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189;p76">
                <a:extLst>
                  <a:ext uri="{FF2B5EF4-FFF2-40B4-BE49-F238E27FC236}">
                    <a16:creationId xmlns:a16="http://schemas.microsoft.com/office/drawing/2014/main" id="{8A9AB40A-09BA-E81B-E3F9-B9C0C11FC075}"/>
                  </a:ext>
                </a:extLst>
              </p:cNvPr>
              <p:cNvSpPr/>
              <p:nvPr/>
            </p:nvSpPr>
            <p:spPr>
              <a:xfrm>
                <a:off x="6291600" y="1357050"/>
                <a:ext cx="53375" cy="17050"/>
              </a:xfrm>
              <a:custGeom>
                <a:avLst/>
                <a:gdLst/>
                <a:ahLst/>
                <a:cxnLst/>
                <a:rect l="l" t="t" r="r" b="b"/>
                <a:pathLst>
                  <a:path w="2135" h="682" extrusionOk="0">
                    <a:moveTo>
                      <a:pt x="560" y="1"/>
                    </a:moveTo>
                    <a:cubicBezTo>
                      <a:pt x="495" y="1"/>
                      <a:pt x="430" y="2"/>
                      <a:pt x="364" y="6"/>
                    </a:cubicBezTo>
                    <a:cubicBezTo>
                      <a:pt x="360" y="6"/>
                      <a:pt x="355" y="5"/>
                      <a:pt x="351" y="5"/>
                    </a:cubicBezTo>
                    <a:cubicBezTo>
                      <a:pt x="1" y="5"/>
                      <a:pt x="16" y="514"/>
                      <a:pt x="341" y="514"/>
                    </a:cubicBezTo>
                    <a:cubicBezTo>
                      <a:pt x="353" y="514"/>
                      <a:pt x="365" y="513"/>
                      <a:pt x="377" y="512"/>
                    </a:cubicBezTo>
                    <a:cubicBezTo>
                      <a:pt x="436" y="508"/>
                      <a:pt x="495" y="507"/>
                      <a:pt x="554" y="507"/>
                    </a:cubicBezTo>
                    <a:cubicBezTo>
                      <a:pt x="715" y="507"/>
                      <a:pt x="874" y="519"/>
                      <a:pt x="1026" y="538"/>
                    </a:cubicBezTo>
                    <a:cubicBezTo>
                      <a:pt x="1273" y="564"/>
                      <a:pt x="1519" y="616"/>
                      <a:pt x="1753" y="681"/>
                    </a:cubicBezTo>
                    <a:cubicBezTo>
                      <a:pt x="1762" y="682"/>
                      <a:pt x="1772" y="682"/>
                      <a:pt x="1781" y="682"/>
                    </a:cubicBezTo>
                    <a:cubicBezTo>
                      <a:pt x="2045" y="682"/>
                      <a:pt x="2134" y="326"/>
                      <a:pt x="1896" y="200"/>
                    </a:cubicBezTo>
                    <a:cubicBezTo>
                      <a:pt x="1636" y="123"/>
                      <a:pt x="1364" y="71"/>
                      <a:pt x="1091" y="32"/>
                    </a:cubicBezTo>
                    <a:cubicBezTo>
                      <a:pt x="910" y="13"/>
                      <a:pt x="737" y="1"/>
                      <a:pt x="5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190;p76">
                <a:extLst>
                  <a:ext uri="{FF2B5EF4-FFF2-40B4-BE49-F238E27FC236}">
                    <a16:creationId xmlns:a16="http://schemas.microsoft.com/office/drawing/2014/main" id="{BD03F124-14E7-7E72-E374-48F5CBAF778E}"/>
                  </a:ext>
                </a:extLst>
              </p:cNvPr>
              <p:cNvSpPr/>
              <p:nvPr/>
            </p:nvSpPr>
            <p:spPr>
              <a:xfrm>
                <a:off x="6298425" y="1425975"/>
                <a:ext cx="80175" cy="34425"/>
              </a:xfrm>
              <a:custGeom>
                <a:avLst/>
                <a:gdLst/>
                <a:ahLst/>
                <a:cxnLst/>
                <a:rect l="l" t="t" r="r" b="b"/>
                <a:pathLst>
                  <a:path w="3207" h="1377" extrusionOk="0">
                    <a:moveTo>
                      <a:pt x="312" y="0"/>
                    </a:moveTo>
                    <a:cubicBezTo>
                      <a:pt x="0" y="26"/>
                      <a:pt x="0" y="494"/>
                      <a:pt x="312" y="520"/>
                    </a:cubicBezTo>
                    <a:cubicBezTo>
                      <a:pt x="468" y="520"/>
                      <a:pt x="610" y="533"/>
                      <a:pt x="753" y="546"/>
                    </a:cubicBezTo>
                    <a:cubicBezTo>
                      <a:pt x="2077" y="727"/>
                      <a:pt x="2674" y="1298"/>
                      <a:pt x="2687" y="1298"/>
                    </a:cubicBezTo>
                    <a:cubicBezTo>
                      <a:pt x="2726" y="1350"/>
                      <a:pt x="2791" y="1376"/>
                      <a:pt x="2869" y="1376"/>
                    </a:cubicBezTo>
                    <a:cubicBezTo>
                      <a:pt x="3089" y="1376"/>
                      <a:pt x="3206" y="1104"/>
                      <a:pt x="3050" y="948"/>
                    </a:cubicBezTo>
                    <a:cubicBezTo>
                      <a:pt x="3025" y="909"/>
                      <a:pt x="2337" y="234"/>
                      <a:pt x="818" y="39"/>
                    </a:cubicBezTo>
                    <a:cubicBezTo>
                      <a:pt x="649" y="13"/>
                      <a:pt x="480" y="0"/>
                      <a:pt x="3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191;p76">
                <a:extLst>
                  <a:ext uri="{FF2B5EF4-FFF2-40B4-BE49-F238E27FC236}">
                    <a16:creationId xmlns:a16="http://schemas.microsoft.com/office/drawing/2014/main" id="{83AC42B8-0AD1-F387-24F0-FB933D885E83}"/>
                  </a:ext>
                </a:extLst>
              </p:cNvPr>
              <p:cNvSpPr/>
              <p:nvPr/>
            </p:nvSpPr>
            <p:spPr>
              <a:xfrm>
                <a:off x="6252350" y="1429350"/>
                <a:ext cx="32525" cy="17100"/>
              </a:xfrm>
              <a:custGeom>
                <a:avLst/>
                <a:gdLst/>
                <a:ahLst/>
                <a:cxnLst/>
                <a:rect l="l" t="t" r="r" b="b"/>
                <a:pathLst>
                  <a:path w="1301" h="684" extrusionOk="0">
                    <a:moveTo>
                      <a:pt x="951" y="0"/>
                    </a:moveTo>
                    <a:cubicBezTo>
                      <a:pt x="930" y="0"/>
                      <a:pt x="907" y="3"/>
                      <a:pt x="883" y="8"/>
                    </a:cubicBezTo>
                    <a:lnTo>
                      <a:pt x="883" y="21"/>
                    </a:lnTo>
                    <a:cubicBezTo>
                      <a:pt x="675" y="60"/>
                      <a:pt x="467" y="112"/>
                      <a:pt x="273" y="177"/>
                    </a:cubicBezTo>
                    <a:cubicBezTo>
                      <a:pt x="0" y="281"/>
                      <a:pt x="78" y="683"/>
                      <a:pt x="364" y="683"/>
                    </a:cubicBezTo>
                    <a:cubicBezTo>
                      <a:pt x="389" y="683"/>
                      <a:pt x="428" y="670"/>
                      <a:pt x="454" y="657"/>
                    </a:cubicBezTo>
                    <a:cubicBezTo>
                      <a:pt x="623" y="605"/>
                      <a:pt x="805" y="553"/>
                      <a:pt x="987" y="514"/>
                    </a:cubicBezTo>
                    <a:cubicBezTo>
                      <a:pt x="1300" y="442"/>
                      <a:pt x="1233" y="0"/>
                      <a:pt x="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192;p76">
                <a:extLst>
                  <a:ext uri="{FF2B5EF4-FFF2-40B4-BE49-F238E27FC236}">
                    <a16:creationId xmlns:a16="http://schemas.microsoft.com/office/drawing/2014/main" id="{0EB32F7C-57B5-D98F-FAC0-FF717032DA5E}"/>
                  </a:ext>
                </a:extLst>
              </p:cNvPr>
              <p:cNvSpPr/>
              <p:nvPr/>
            </p:nvSpPr>
            <p:spPr>
              <a:xfrm>
                <a:off x="6251900" y="1461000"/>
                <a:ext cx="125075" cy="34450"/>
              </a:xfrm>
              <a:custGeom>
                <a:avLst/>
                <a:gdLst/>
                <a:ahLst/>
                <a:cxnLst/>
                <a:rect l="l" t="t" r="r" b="b"/>
                <a:pathLst>
                  <a:path w="5003" h="1378" extrusionOk="0">
                    <a:moveTo>
                      <a:pt x="2121" y="0"/>
                    </a:moveTo>
                    <a:cubicBezTo>
                      <a:pt x="1500" y="0"/>
                      <a:pt x="880" y="100"/>
                      <a:pt x="291" y="300"/>
                    </a:cubicBezTo>
                    <a:cubicBezTo>
                      <a:pt x="1" y="416"/>
                      <a:pt x="115" y="811"/>
                      <a:pt x="364" y="811"/>
                    </a:cubicBezTo>
                    <a:cubicBezTo>
                      <a:pt x="394" y="811"/>
                      <a:pt x="426" y="805"/>
                      <a:pt x="459" y="793"/>
                    </a:cubicBezTo>
                    <a:lnTo>
                      <a:pt x="472" y="793"/>
                    </a:lnTo>
                    <a:cubicBezTo>
                      <a:pt x="999" y="614"/>
                      <a:pt x="1548" y="519"/>
                      <a:pt x="2102" y="519"/>
                    </a:cubicBezTo>
                    <a:cubicBezTo>
                      <a:pt x="2272" y="519"/>
                      <a:pt x="2443" y="528"/>
                      <a:pt x="2614" y="546"/>
                    </a:cubicBezTo>
                    <a:cubicBezTo>
                      <a:pt x="3938" y="715"/>
                      <a:pt x="4535" y="1286"/>
                      <a:pt x="4535" y="1299"/>
                    </a:cubicBezTo>
                    <a:cubicBezTo>
                      <a:pt x="4587" y="1338"/>
                      <a:pt x="4652" y="1377"/>
                      <a:pt x="4717" y="1377"/>
                    </a:cubicBezTo>
                    <a:cubicBezTo>
                      <a:pt x="4795" y="1364"/>
                      <a:pt x="4860" y="1338"/>
                      <a:pt x="4899" y="1299"/>
                    </a:cubicBezTo>
                    <a:cubicBezTo>
                      <a:pt x="5002" y="1195"/>
                      <a:pt x="5002" y="1027"/>
                      <a:pt x="4899" y="936"/>
                    </a:cubicBezTo>
                    <a:cubicBezTo>
                      <a:pt x="4873" y="897"/>
                      <a:pt x="4185" y="222"/>
                      <a:pt x="2679" y="27"/>
                    </a:cubicBezTo>
                    <a:cubicBezTo>
                      <a:pt x="2493" y="9"/>
                      <a:pt x="2307" y="0"/>
                      <a:pt x="21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193;p76">
                <a:extLst>
                  <a:ext uri="{FF2B5EF4-FFF2-40B4-BE49-F238E27FC236}">
                    <a16:creationId xmlns:a16="http://schemas.microsoft.com/office/drawing/2014/main" id="{2CAAFF74-6EDD-1490-69E6-B7DA630694F3}"/>
                  </a:ext>
                </a:extLst>
              </p:cNvPr>
              <p:cNvSpPr/>
              <p:nvPr/>
            </p:nvSpPr>
            <p:spPr>
              <a:xfrm>
                <a:off x="6412975" y="1461000"/>
                <a:ext cx="126700" cy="34125"/>
              </a:xfrm>
              <a:custGeom>
                <a:avLst/>
                <a:gdLst/>
                <a:ahLst/>
                <a:cxnLst/>
                <a:rect l="l" t="t" r="r" b="b"/>
                <a:pathLst>
                  <a:path w="5068" h="1365" extrusionOk="0">
                    <a:moveTo>
                      <a:pt x="2947" y="0"/>
                    </a:moveTo>
                    <a:cubicBezTo>
                      <a:pt x="2760" y="0"/>
                      <a:pt x="2574" y="9"/>
                      <a:pt x="2388" y="27"/>
                    </a:cubicBezTo>
                    <a:cubicBezTo>
                      <a:pt x="870" y="222"/>
                      <a:pt x="195" y="897"/>
                      <a:pt x="156" y="936"/>
                    </a:cubicBezTo>
                    <a:cubicBezTo>
                      <a:pt x="0" y="1092"/>
                      <a:pt x="117" y="1364"/>
                      <a:pt x="351" y="1364"/>
                    </a:cubicBezTo>
                    <a:cubicBezTo>
                      <a:pt x="415" y="1364"/>
                      <a:pt x="480" y="1338"/>
                      <a:pt x="532" y="1299"/>
                    </a:cubicBezTo>
                    <a:cubicBezTo>
                      <a:pt x="532" y="1299"/>
                      <a:pt x="1129" y="715"/>
                      <a:pt x="2453" y="546"/>
                    </a:cubicBezTo>
                    <a:cubicBezTo>
                      <a:pt x="2624" y="528"/>
                      <a:pt x="2795" y="519"/>
                      <a:pt x="2965" y="519"/>
                    </a:cubicBezTo>
                    <a:cubicBezTo>
                      <a:pt x="3520" y="519"/>
                      <a:pt x="4069" y="614"/>
                      <a:pt x="4595" y="793"/>
                    </a:cubicBezTo>
                    <a:cubicBezTo>
                      <a:pt x="4629" y="805"/>
                      <a:pt x="4661" y="811"/>
                      <a:pt x="4692" y="811"/>
                    </a:cubicBezTo>
                    <a:cubicBezTo>
                      <a:pt x="4952" y="811"/>
                      <a:pt x="5067" y="404"/>
                      <a:pt x="4777" y="300"/>
                    </a:cubicBezTo>
                    <a:cubicBezTo>
                      <a:pt x="4188" y="100"/>
                      <a:pt x="3568" y="0"/>
                      <a:pt x="29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194;p76">
                <a:extLst>
                  <a:ext uri="{FF2B5EF4-FFF2-40B4-BE49-F238E27FC236}">
                    <a16:creationId xmlns:a16="http://schemas.microsoft.com/office/drawing/2014/main" id="{EA1CBC52-49A3-C3DB-AD3D-C7E09ABB0C30}"/>
                  </a:ext>
                </a:extLst>
              </p:cNvPr>
              <p:cNvSpPr/>
              <p:nvPr/>
            </p:nvSpPr>
            <p:spPr>
              <a:xfrm>
                <a:off x="6396625" y="1239800"/>
                <a:ext cx="43625" cy="39450"/>
              </a:xfrm>
              <a:custGeom>
                <a:avLst/>
                <a:gdLst/>
                <a:ahLst/>
                <a:cxnLst/>
                <a:rect l="l" t="t" r="r" b="b"/>
                <a:pathLst>
                  <a:path w="1745" h="1578" extrusionOk="0">
                    <a:moveTo>
                      <a:pt x="901" y="0"/>
                    </a:moveTo>
                    <a:cubicBezTo>
                      <a:pt x="764" y="0"/>
                      <a:pt x="628" y="94"/>
                      <a:pt x="641" y="283"/>
                    </a:cubicBezTo>
                    <a:lnTo>
                      <a:pt x="641" y="555"/>
                    </a:lnTo>
                    <a:lnTo>
                      <a:pt x="369" y="555"/>
                    </a:lnTo>
                    <a:cubicBezTo>
                      <a:pt x="360" y="555"/>
                      <a:pt x="352" y="554"/>
                      <a:pt x="344" y="554"/>
                    </a:cubicBezTo>
                    <a:cubicBezTo>
                      <a:pt x="0" y="554"/>
                      <a:pt x="0" y="1075"/>
                      <a:pt x="344" y="1075"/>
                    </a:cubicBezTo>
                    <a:cubicBezTo>
                      <a:pt x="352" y="1075"/>
                      <a:pt x="360" y="1075"/>
                      <a:pt x="369" y="1074"/>
                    </a:cubicBezTo>
                    <a:lnTo>
                      <a:pt x="641" y="1074"/>
                    </a:lnTo>
                    <a:lnTo>
                      <a:pt x="641" y="1334"/>
                    </a:lnTo>
                    <a:cubicBezTo>
                      <a:pt x="654" y="1496"/>
                      <a:pt x="777" y="1577"/>
                      <a:pt x="901" y="1577"/>
                    </a:cubicBezTo>
                    <a:cubicBezTo>
                      <a:pt x="1024" y="1577"/>
                      <a:pt x="1147" y="1496"/>
                      <a:pt x="1160" y="1334"/>
                    </a:cubicBezTo>
                    <a:lnTo>
                      <a:pt x="1160" y="1074"/>
                    </a:lnTo>
                    <a:lnTo>
                      <a:pt x="1433" y="1074"/>
                    </a:lnTo>
                    <a:cubicBezTo>
                      <a:pt x="1744" y="1048"/>
                      <a:pt x="1744" y="581"/>
                      <a:pt x="1433" y="555"/>
                    </a:cubicBezTo>
                    <a:lnTo>
                      <a:pt x="1160" y="555"/>
                    </a:lnTo>
                    <a:lnTo>
                      <a:pt x="1160" y="283"/>
                    </a:lnTo>
                    <a:cubicBezTo>
                      <a:pt x="1173" y="94"/>
                      <a:pt x="1037" y="0"/>
                      <a:pt x="9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195;p76">
                <a:extLst>
                  <a:ext uri="{FF2B5EF4-FFF2-40B4-BE49-F238E27FC236}">
                    <a16:creationId xmlns:a16="http://schemas.microsoft.com/office/drawing/2014/main" id="{28BD7E42-8459-DD4B-2036-0E736C9D17A8}"/>
                  </a:ext>
                </a:extLst>
              </p:cNvPr>
              <p:cNvSpPr/>
              <p:nvPr/>
            </p:nvSpPr>
            <p:spPr>
              <a:xfrm>
                <a:off x="6384075" y="1291900"/>
                <a:ext cx="14950" cy="13050"/>
              </a:xfrm>
              <a:custGeom>
                <a:avLst/>
                <a:gdLst/>
                <a:ahLst/>
                <a:cxnLst/>
                <a:rect l="l" t="t" r="r" b="b"/>
                <a:pathLst>
                  <a:path w="598" h="522" extrusionOk="0">
                    <a:moveTo>
                      <a:pt x="256" y="1"/>
                    </a:moveTo>
                    <a:cubicBezTo>
                      <a:pt x="124" y="1"/>
                      <a:pt x="1" y="105"/>
                      <a:pt x="1" y="262"/>
                    </a:cubicBezTo>
                    <a:cubicBezTo>
                      <a:pt x="1" y="405"/>
                      <a:pt x="105" y="509"/>
                      <a:pt x="248" y="522"/>
                    </a:cubicBezTo>
                    <a:cubicBezTo>
                      <a:pt x="481" y="522"/>
                      <a:pt x="598" y="236"/>
                      <a:pt x="442" y="81"/>
                    </a:cubicBezTo>
                    <a:cubicBezTo>
                      <a:pt x="387" y="25"/>
                      <a:pt x="321" y="1"/>
                      <a:pt x="2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196;p76">
                <a:extLst>
                  <a:ext uri="{FF2B5EF4-FFF2-40B4-BE49-F238E27FC236}">
                    <a16:creationId xmlns:a16="http://schemas.microsoft.com/office/drawing/2014/main" id="{0613786E-95C0-D339-3422-2D8542562762}"/>
                  </a:ext>
                </a:extLst>
              </p:cNvPr>
              <p:cNvSpPr/>
              <p:nvPr/>
            </p:nvSpPr>
            <p:spPr>
              <a:xfrm>
                <a:off x="6453200" y="1273125"/>
                <a:ext cx="14950" cy="13075"/>
              </a:xfrm>
              <a:custGeom>
                <a:avLst/>
                <a:gdLst/>
                <a:ahLst/>
                <a:cxnLst/>
                <a:rect l="l" t="t" r="r" b="b"/>
                <a:pathLst>
                  <a:path w="598" h="523" extrusionOk="0">
                    <a:moveTo>
                      <a:pt x="338" y="1"/>
                    </a:moveTo>
                    <a:cubicBezTo>
                      <a:pt x="117" y="14"/>
                      <a:pt x="1" y="287"/>
                      <a:pt x="156" y="442"/>
                    </a:cubicBezTo>
                    <a:cubicBezTo>
                      <a:pt x="212" y="497"/>
                      <a:pt x="278" y="522"/>
                      <a:pt x="342" y="522"/>
                    </a:cubicBezTo>
                    <a:cubicBezTo>
                      <a:pt x="474" y="522"/>
                      <a:pt x="598" y="418"/>
                      <a:pt x="598" y="261"/>
                    </a:cubicBezTo>
                    <a:cubicBezTo>
                      <a:pt x="598" y="118"/>
                      <a:pt x="481" y="1"/>
                      <a:pt x="33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197;p76">
                <a:extLst>
                  <a:ext uri="{FF2B5EF4-FFF2-40B4-BE49-F238E27FC236}">
                    <a16:creationId xmlns:a16="http://schemas.microsoft.com/office/drawing/2014/main" id="{E3A493A1-D946-071C-EC98-5255F6E09B53}"/>
                  </a:ext>
                </a:extLst>
              </p:cNvPr>
              <p:cNvSpPr/>
              <p:nvPr/>
            </p:nvSpPr>
            <p:spPr>
              <a:xfrm>
                <a:off x="6510950" y="1356850"/>
                <a:ext cx="13675" cy="66225"/>
              </a:xfrm>
              <a:custGeom>
                <a:avLst/>
                <a:gdLst/>
                <a:ahLst/>
                <a:cxnLst/>
                <a:rect l="l" t="t" r="r" b="b"/>
                <a:pathLst>
                  <a:path w="547" h="2649" extrusionOk="0">
                    <a:moveTo>
                      <a:pt x="274" y="1"/>
                    </a:moveTo>
                    <a:cubicBezTo>
                      <a:pt x="137" y="1"/>
                      <a:pt x="1" y="92"/>
                      <a:pt x="14" y="273"/>
                    </a:cubicBezTo>
                    <a:lnTo>
                      <a:pt x="14" y="2389"/>
                    </a:lnTo>
                    <a:cubicBezTo>
                      <a:pt x="14" y="2532"/>
                      <a:pt x="131" y="2636"/>
                      <a:pt x="274" y="2649"/>
                    </a:cubicBezTo>
                    <a:cubicBezTo>
                      <a:pt x="416" y="2649"/>
                      <a:pt x="533" y="2532"/>
                      <a:pt x="533" y="2389"/>
                    </a:cubicBezTo>
                    <a:lnTo>
                      <a:pt x="533" y="273"/>
                    </a:lnTo>
                    <a:cubicBezTo>
                      <a:pt x="546" y="92"/>
                      <a:pt x="410" y="1"/>
                      <a:pt x="2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198;p76">
                <a:extLst>
                  <a:ext uri="{FF2B5EF4-FFF2-40B4-BE49-F238E27FC236}">
                    <a16:creationId xmlns:a16="http://schemas.microsoft.com/office/drawing/2014/main" id="{0AF67BA7-0BBB-EA99-2B95-9F6C1B70364C}"/>
                  </a:ext>
                </a:extLst>
              </p:cNvPr>
              <p:cNvSpPr/>
              <p:nvPr/>
            </p:nvSpPr>
            <p:spPr>
              <a:xfrm>
                <a:off x="6425625" y="1370475"/>
                <a:ext cx="68500" cy="47400"/>
              </a:xfrm>
              <a:custGeom>
                <a:avLst/>
                <a:gdLst/>
                <a:ahLst/>
                <a:cxnLst/>
                <a:rect l="l" t="t" r="r" b="b"/>
                <a:pathLst>
                  <a:path w="2740" h="1896" extrusionOk="0">
                    <a:moveTo>
                      <a:pt x="273" y="1"/>
                    </a:moveTo>
                    <a:cubicBezTo>
                      <a:pt x="137" y="1"/>
                      <a:pt x="0" y="92"/>
                      <a:pt x="13" y="273"/>
                    </a:cubicBezTo>
                    <a:lnTo>
                      <a:pt x="13" y="1039"/>
                    </a:lnTo>
                    <a:cubicBezTo>
                      <a:pt x="13" y="1507"/>
                      <a:pt x="390" y="1896"/>
                      <a:pt x="857" y="1896"/>
                    </a:cubicBezTo>
                    <a:lnTo>
                      <a:pt x="1882" y="1896"/>
                    </a:lnTo>
                    <a:cubicBezTo>
                      <a:pt x="2350" y="1896"/>
                      <a:pt x="2726" y="1507"/>
                      <a:pt x="2726" y="1039"/>
                    </a:cubicBezTo>
                    <a:lnTo>
                      <a:pt x="2726" y="273"/>
                    </a:lnTo>
                    <a:cubicBezTo>
                      <a:pt x="2739" y="92"/>
                      <a:pt x="2603" y="1"/>
                      <a:pt x="2466" y="1"/>
                    </a:cubicBezTo>
                    <a:cubicBezTo>
                      <a:pt x="2330" y="1"/>
                      <a:pt x="2194" y="92"/>
                      <a:pt x="2207" y="273"/>
                    </a:cubicBezTo>
                    <a:lnTo>
                      <a:pt x="2207" y="1039"/>
                    </a:lnTo>
                    <a:cubicBezTo>
                      <a:pt x="2207" y="1234"/>
                      <a:pt x="2064" y="1377"/>
                      <a:pt x="1882" y="1377"/>
                    </a:cubicBezTo>
                    <a:lnTo>
                      <a:pt x="857" y="1377"/>
                    </a:lnTo>
                    <a:cubicBezTo>
                      <a:pt x="675" y="1377"/>
                      <a:pt x="532" y="1221"/>
                      <a:pt x="532" y="1039"/>
                    </a:cubicBezTo>
                    <a:lnTo>
                      <a:pt x="532" y="273"/>
                    </a:lnTo>
                    <a:cubicBezTo>
                      <a:pt x="545" y="92"/>
                      <a:pt x="409" y="1"/>
                      <a:pt x="2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199;p76">
                <a:extLst>
                  <a:ext uri="{FF2B5EF4-FFF2-40B4-BE49-F238E27FC236}">
                    <a16:creationId xmlns:a16="http://schemas.microsoft.com/office/drawing/2014/main" id="{119C6068-6F4D-4358-2F48-2F20F3BA4674}"/>
                  </a:ext>
                </a:extLst>
              </p:cNvPr>
              <p:cNvSpPr/>
              <p:nvPr/>
            </p:nvSpPr>
            <p:spPr>
              <a:xfrm>
                <a:off x="6453200" y="1431500"/>
                <a:ext cx="15275" cy="12825"/>
              </a:xfrm>
              <a:custGeom>
                <a:avLst/>
                <a:gdLst/>
                <a:ahLst/>
                <a:cxnLst/>
                <a:rect l="l" t="t" r="r" b="b"/>
                <a:pathLst>
                  <a:path w="611" h="513" extrusionOk="0">
                    <a:moveTo>
                      <a:pt x="260" y="0"/>
                    </a:moveTo>
                    <a:cubicBezTo>
                      <a:pt x="117" y="0"/>
                      <a:pt x="1" y="117"/>
                      <a:pt x="1" y="260"/>
                    </a:cubicBezTo>
                    <a:cubicBezTo>
                      <a:pt x="1" y="410"/>
                      <a:pt x="134" y="513"/>
                      <a:pt x="268" y="513"/>
                    </a:cubicBezTo>
                    <a:cubicBezTo>
                      <a:pt x="330" y="513"/>
                      <a:pt x="393" y="491"/>
                      <a:pt x="442" y="441"/>
                    </a:cubicBezTo>
                    <a:cubicBezTo>
                      <a:pt x="611" y="273"/>
                      <a:pt x="494" y="0"/>
                      <a:pt x="2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4" name="Group 53">
            <a:extLst>
              <a:ext uri="{FF2B5EF4-FFF2-40B4-BE49-F238E27FC236}">
                <a16:creationId xmlns:a16="http://schemas.microsoft.com/office/drawing/2014/main" id="{EA3B4F02-04C3-C547-8AB3-E351FF7040BF}"/>
              </a:ext>
            </a:extLst>
          </p:cNvPr>
          <p:cNvGrpSpPr/>
          <p:nvPr/>
        </p:nvGrpSpPr>
        <p:grpSpPr>
          <a:xfrm>
            <a:off x="7549960" y="1918496"/>
            <a:ext cx="1071412" cy="1160324"/>
            <a:chOff x="7549960" y="1918496"/>
            <a:chExt cx="1071412" cy="1160324"/>
          </a:xfrm>
        </p:grpSpPr>
        <p:sp>
          <p:nvSpPr>
            <p:cNvPr id="17" name="Google Shape;2869;p58">
              <a:extLst>
                <a:ext uri="{FF2B5EF4-FFF2-40B4-BE49-F238E27FC236}">
                  <a16:creationId xmlns:a16="http://schemas.microsoft.com/office/drawing/2014/main" id="{28240F17-D793-6A5C-1E78-9D334327BEAC}"/>
                </a:ext>
              </a:extLst>
            </p:cNvPr>
            <p:cNvSpPr/>
            <p:nvPr/>
          </p:nvSpPr>
          <p:spPr>
            <a:xfrm>
              <a:off x="7549960" y="1918496"/>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34" name="Google Shape;1248;p76">
              <a:extLst>
                <a:ext uri="{FF2B5EF4-FFF2-40B4-BE49-F238E27FC236}">
                  <a16:creationId xmlns:a16="http://schemas.microsoft.com/office/drawing/2014/main" id="{F217F701-6BA0-46E1-17D3-98289BE4342C}"/>
                </a:ext>
              </a:extLst>
            </p:cNvPr>
            <p:cNvGrpSpPr/>
            <p:nvPr/>
          </p:nvGrpSpPr>
          <p:grpSpPr>
            <a:xfrm>
              <a:off x="7801568" y="2163063"/>
              <a:ext cx="596091" cy="581770"/>
              <a:chOff x="4624950" y="4029625"/>
              <a:chExt cx="443300" cy="432650"/>
            </a:xfrm>
            <a:solidFill>
              <a:srgbClr val="374155"/>
            </a:solidFill>
          </p:grpSpPr>
          <p:sp>
            <p:nvSpPr>
              <p:cNvPr id="35" name="Google Shape;1249;p76">
                <a:extLst>
                  <a:ext uri="{FF2B5EF4-FFF2-40B4-BE49-F238E27FC236}">
                    <a16:creationId xmlns:a16="http://schemas.microsoft.com/office/drawing/2014/main" id="{86E6A21B-56CD-EF8D-1C84-B7484EA40B4F}"/>
                  </a:ext>
                </a:extLst>
              </p:cNvPr>
              <p:cNvSpPr/>
              <p:nvPr/>
            </p:nvSpPr>
            <p:spPr>
              <a:xfrm>
                <a:off x="4624950" y="4076900"/>
                <a:ext cx="443300" cy="385375"/>
              </a:xfrm>
              <a:custGeom>
                <a:avLst/>
                <a:gdLst/>
                <a:ahLst/>
                <a:cxnLst/>
                <a:rect l="l" t="t" r="r" b="b"/>
                <a:pathLst>
                  <a:path w="17732" h="15415" extrusionOk="0">
                    <a:moveTo>
                      <a:pt x="10613" y="517"/>
                    </a:moveTo>
                    <a:cubicBezTo>
                      <a:pt x="11005" y="517"/>
                      <a:pt x="11370" y="776"/>
                      <a:pt x="11566" y="1150"/>
                    </a:cubicBezTo>
                    <a:lnTo>
                      <a:pt x="8931" y="2578"/>
                    </a:lnTo>
                    <a:cubicBezTo>
                      <a:pt x="8762" y="2331"/>
                      <a:pt x="8710" y="2033"/>
                      <a:pt x="8788" y="1747"/>
                    </a:cubicBezTo>
                    <a:cubicBezTo>
                      <a:pt x="8853" y="1501"/>
                      <a:pt x="9009" y="1293"/>
                      <a:pt x="9242" y="1163"/>
                    </a:cubicBezTo>
                    <a:lnTo>
                      <a:pt x="10151" y="644"/>
                    </a:lnTo>
                    <a:cubicBezTo>
                      <a:pt x="10304" y="556"/>
                      <a:pt x="10461" y="517"/>
                      <a:pt x="10613" y="517"/>
                    </a:cubicBezTo>
                    <a:close/>
                    <a:moveTo>
                      <a:pt x="11825" y="1591"/>
                    </a:moveTo>
                    <a:lnTo>
                      <a:pt x="11825" y="1591"/>
                    </a:lnTo>
                    <a:cubicBezTo>
                      <a:pt x="12435" y="2539"/>
                      <a:pt x="12228" y="3811"/>
                      <a:pt x="11215" y="4395"/>
                    </a:cubicBezTo>
                    <a:cubicBezTo>
                      <a:pt x="11052" y="4489"/>
                      <a:pt x="10873" y="4538"/>
                      <a:pt x="10691" y="4538"/>
                    </a:cubicBezTo>
                    <a:cubicBezTo>
                      <a:pt x="10597" y="4538"/>
                      <a:pt x="10503" y="4525"/>
                      <a:pt x="10411" y="4499"/>
                    </a:cubicBezTo>
                    <a:cubicBezTo>
                      <a:pt x="10125" y="4434"/>
                      <a:pt x="9891" y="4252"/>
                      <a:pt x="9762" y="4006"/>
                    </a:cubicBezTo>
                    <a:lnTo>
                      <a:pt x="9190" y="3032"/>
                    </a:lnTo>
                    <a:lnTo>
                      <a:pt x="11825" y="1591"/>
                    </a:lnTo>
                    <a:close/>
                    <a:moveTo>
                      <a:pt x="7179" y="6160"/>
                    </a:moveTo>
                    <a:cubicBezTo>
                      <a:pt x="7464" y="6459"/>
                      <a:pt x="7828" y="6666"/>
                      <a:pt x="8230" y="6757"/>
                    </a:cubicBezTo>
                    <a:lnTo>
                      <a:pt x="8035" y="7328"/>
                    </a:lnTo>
                    <a:lnTo>
                      <a:pt x="7321" y="6666"/>
                    </a:lnTo>
                    <a:cubicBezTo>
                      <a:pt x="7218" y="6563"/>
                      <a:pt x="7166" y="6420"/>
                      <a:pt x="7179" y="6277"/>
                    </a:cubicBezTo>
                    <a:lnTo>
                      <a:pt x="7179" y="6277"/>
                    </a:lnTo>
                    <a:lnTo>
                      <a:pt x="7166" y="6290"/>
                    </a:lnTo>
                    <a:lnTo>
                      <a:pt x="7166" y="6290"/>
                    </a:lnTo>
                    <a:lnTo>
                      <a:pt x="7179" y="6160"/>
                    </a:lnTo>
                    <a:close/>
                    <a:moveTo>
                      <a:pt x="3882" y="10690"/>
                    </a:moveTo>
                    <a:lnTo>
                      <a:pt x="4622" y="11378"/>
                    </a:lnTo>
                    <a:lnTo>
                      <a:pt x="3129" y="11378"/>
                    </a:lnTo>
                    <a:lnTo>
                      <a:pt x="3882" y="10690"/>
                    </a:lnTo>
                    <a:close/>
                    <a:moveTo>
                      <a:pt x="12453" y="3990"/>
                    </a:moveTo>
                    <a:cubicBezTo>
                      <a:pt x="13265" y="3990"/>
                      <a:pt x="13902" y="4362"/>
                      <a:pt x="14421" y="5005"/>
                    </a:cubicBezTo>
                    <a:cubicBezTo>
                      <a:pt x="15057" y="5797"/>
                      <a:pt x="15395" y="6783"/>
                      <a:pt x="15395" y="7783"/>
                    </a:cubicBezTo>
                    <a:lnTo>
                      <a:pt x="15395" y="9418"/>
                    </a:lnTo>
                    <a:lnTo>
                      <a:pt x="12591" y="9418"/>
                    </a:lnTo>
                    <a:cubicBezTo>
                      <a:pt x="12254" y="9418"/>
                      <a:pt x="12254" y="9937"/>
                      <a:pt x="12591" y="9937"/>
                    </a:cubicBezTo>
                    <a:lnTo>
                      <a:pt x="15395" y="9937"/>
                    </a:lnTo>
                    <a:lnTo>
                      <a:pt x="15395" y="11897"/>
                    </a:lnTo>
                    <a:cubicBezTo>
                      <a:pt x="15395" y="12494"/>
                      <a:pt x="15005" y="13014"/>
                      <a:pt x="14447" y="13195"/>
                    </a:cubicBezTo>
                    <a:lnTo>
                      <a:pt x="14175" y="12481"/>
                    </a:lnTo>
                    <a:cubicBezTo>
                      <a:pt x="14032" y="12118"/>
                      <a:pt x="13681" y="11884"/>
                      <a:pt x="13305" y="11884"/>
                    </a:cubicBezTo>
                    <a:lnTo>
                      <a:pt x="12760" y="11884"/>
                    </a:lnTo>
                    <a:cubicBezTo>
                      <a:pt x="12773" y="11612"/>
                      <a:pt x="12552" y="11391"/>
                      <a:pt x="12280" y="11391"/>
                    </a:cubicBezTo>
                    <a:lnTo>
                      <a:pt x="9489" y="11391"/>
                    </a:lnTo>
                    <a:cubicBezTo>
                      <a:pt x="9151" y="11391"/>
                      <a:pt x="9151" y="11897"/>
                      <a:pt x="9489" y="11897"/>
                    </a:cubicBezTo>
                    <a:lnTo>
                      <a:pt x="12280" y="11897"/>
                    </a:lnTo>
                    <a:lnTo>
                      <a:pt x="12280" y="13260"/>
                    </a:lnTo>
                    <a:lnTo>
                      <a:pt x="7983" y="13260"/>
                    </a:lnTo>
                    <a:cubicBezTo>
                      <a:pt x="7451" y="13260"/>
                      <a:pt x="7036" y="12832"/>
                      <a:pt x="7036" y="12313"/>
                    </a:cubicBezTo>
                    <a:lnTo>
                      <a:pt x="7023" y="10872"/>
                    </a:lnTo>
                    <a:cubicBezTo>
                      <a:pt x="7010" y="10353"/>
                      <a:pt x="7438" y="9937"/>
                      <a:pt x="7957" y="9937"/>
                    </a:cubicBezTo>
                    <a:lnTo>
                      <a:pt x="11397" y="9937"/>
                    </a:lnTo>
                    <a:cubicBezTo>
                      <a:pt x="11540" y="9937"/>
                      <a:pt x="11657" y="9821"/>
                      <a:pt x="11657" y="9678"/>
                    </a:cubicBezTo>
                    <a:lnTo>
                      <a:pt x="11657" y="9301"/>
                    </a:lnTo>
                    <a:cubicBezTo>
                      <a:pt x="12163" y="9301"/>
                      <a:pt x="12617" y="8990"/>
                      <a:pt x="12799" y="8510"/>
                    </a:cubicBezTo>
                    <a:lnTo>
                      <a:pt x="13707" y="6069"/>
                    </a:lnTo>
                    <a:cubicBezTo>
                      <a:pt x="13798" y="5823"/>
                      <a:pt x="13798" y="5537"/>
                      <a:pt x="13681" y="5291"/>
                    </a:cubicBezTo>
                    <a:cubicBezTo>
                      <a:pt x="13635" y="5175"/>
                      <a:pt x="13546" y="5127"/>
                      <a:pt x="13457" y="5127"/>
                    </a:cubicBezTo>
                    <a:cubicBezTo>
                      <a:pt x="13295" y="5127"/>
                      <a:pt x="13131" y="5285"/>
                      <a:pt x="13214" y="5485"/>
                    </a:cubicBezTo>
                    <a:cubicBezTo>
                      <a:pt x="13266" y="5615"/>
                      <a:pt x="13266" y="5758"/>
                      <a:pt x="13214" y="5901"/>
                    </a:cubicBezTo>
                    <a:lnTo>
                      <a:pt x="12306" y="8328"/>
                    </a:lnTo>
                    <a:cubicBezTo>
                      <a:pt x="12194" y="8612"/>
                      <a:pt x="11924" y="8785"/>
                      <a:pt x="11637" y="8785"/>
                    </a:cubicBezTo>
                    <a:cubicBezTo>
                      <a:pt x="11557" y="8785"/>
                      <a:pt x="11476" y="8772"/>
                      <a:pt x="11397" y="8743"/>
                    </a:cubicBezTo>
                    <a:lnTo>
                      <a:pt x="8451" y="7640"/>
                    </a:lnTo>
                    <a:lnTo>
                      <a:pt x="8801" y="6692"/>
                    </a:lnTo>
                    <a:cubicBezTo>
                      <a:pt x="8812" y="6650"/>
                      <a:pt x="8840" y="6608"/>
                      <a:pt x="8885" y="6608"/>
                    </a:cubicBezTo>
                    <a:cubicBezTo>
                      <a:pt x="8895" y="6608"/>
                      <a:pt x="8906" y="6610"/>
                      <a:pt x="8918" y="6615"/>
                    </a:cubicBezTo>
                    <a:lnTo>
                      <a:pt x="11150" y="7445"/>
                    </a:lnTo>
                    <a:cubicBezTo>
                      <a:pt x="11178" y="7456"/>
                      <a:pt x="11206" y="7461"/>
                      <a:pt x="11234" y="7461"/>
                    </a:cubicBezTo>
                    <a:cubicBezTo>
                      <a:pt x="11337" y="7461"/>
                      <a:pt x="11434" y="7392"/>
                      <a:pt x="11475" y="7289"/>
                    </a:cubicBezTo>
                    <a:lnTo>
                      <a:pt x="12150" y="5511"/>
                    </a:lnTo>
                    <a:cubicBezTo>
                      <a:pt x="12202" y="5368"/>
                      <a:pt x="12306" y="5265"/>
                      <a:pt x="12435" y="5200"/>
                    </a:cubicBezTo>
                    <a:cubicBezTo>
                      <a:pt x="12706" y="5076"/>
                      <a:pt x="12584" y="4706"/>
                      <a:pt x="12334" y="4706"/>
                    </a:cubicBezTo>
                    <a:cubicBezTo>
                      <a:pt x="12297" y="4706"/>
                      <a:pt x="12257" y="4714"/>
                      <a:pt x="12215" y="4732"/>
                    </a:cubicBezTo>
                    <a:cubicBezTo>
                      <a:pt x="11942" y="4862"/>
                      <a:pt x="11734" y="5109"/>
                      <a:pt x="11631" y="5407"/>
                    </a:cubicBezTo>
                    <a:lnTo>
                      <a:pt x="11631" y="4745"/>
                    </a:lnTo>
                    <a:cubicBezTo>
                      <a:pt x="11916" y="4551"/>
                      <a:pt x="12150" y="4291"/>
                      <a:pt x="12332" y="3993"/>
                    </a:cubicBezTo>
                    <a:cubicBezTo>
                      <a:pt x="12373" y="3991"/>
                      <a:pt x="12413" y="3990"/>
                      <a:pt x="12453" y="3990"/>
                    </a:cubicBezTo>
                    <a:close/>
                    <a:moveTo>
                      <a:pt x="13305" y="12391"/>
                    </a:moveTo>
                    <a:cubicBezTo>
                      <a:pt x="13474" y="12391"/>
                      <a:pt x="13630" y="12494"/>
                      <a:pt x="13694" y="12663"/>
                    </a:cubicBezTo>
                    <a:lnTo>
                      <a:pt x="14149" y="13831"/>
                    </a:lnTo>
                    <a:lnTo>
                      <a:pt x="13707" y="13831"/>
                    </a:lnTo>
                    <a:lnTo>
                      <a:pt x="13266" y="13338"/>
                    </a:lnTo>
                    <a:cubicBezTo>
                      <a:pt x="13214" y="13273"/>
                      <a:pt x="13149" y="13247"/>
                      <a:pt x="13071" y="13247"/>
                    </a:cubicBezTo>
                    <a:lnTo>
                      <a:pt x="12773" y="13247"/>
                    </a:lnTo>
                    <a:lnTo>
                      <a:pt x="12773" y="12391"/>
                    </a:lnTo>
                    <a:close/>
                    <a:moveTo>
                      <a:pt x="16355" y="11897"/>
                    </a:moveTo>
                    <a:cubicBezTo>
                      <a:pt x="16498" y="11897"/>
                      <a:pt x="16615" y="12001"/>
                      <a:pt x="16654" y="12144"/>
                    </a:cubicBezTo>
                    <a:lnTo>
                      <a:pt x="17108" y="14558"/>
                    </a:lnTo>
                    <a:cubicBezTo>
                      <a:pt x="17121" y="14649"/>
                      <a:pt x="17108" y="14740"/>
                      <a:pt x="17043" y="14818"/>
                    </a:cubicBezTo>
                    <a:lnTo>
                      <a:pt x="17043" y="14805"/>
                    </a:lnTo>
                    <a:cubicBezTo>
                      <a:pt x="16991" y="14883"/>
                      <a:pt x="16900" y="14922"/>
                      <a:pt x="16810" y="14922"/>
                    </a:cubicBezTo>
                    <a:lnTo>
                      <a:pt x="896" y="14922"/>
                    </a:lnTo>
                    <a:cubicBezTo>
                      <a:pt x="805" y="14922"/>
                      <a:pt x="715" y="14883"/>
                      <a:pt x="663" y="14805"/>
                    </a:cubicBezTo>
                    <a:cubicBezTo>
                      <a:pt x="598" y="14727"/>
                      <a:pt x="572" y="14636"/>
                      <a:pt x="598" y="14545"/>
                    </a:cubicBezTo>
                    <a:lnTo>
                      <a:pt x="1065" y="12131"/>
                    </a:lnTo>
                    <a:cubicBezTo>
                      <a:pt x="1091" y="12001"/>
                      <a:pt x="1221" y="11897"/>
                      <a:pt x="1364" y="11897"/>
                    </a:cubicBezTo>
                    <a:lnTo>
                      <a:pt x="6504" y="11897"/>
                    </a:lnTo>
                    <a:lnTo>
                      <a:pt x="6504" y="12313"/>
                    </a:lnTo>
                    <a:cubicBezTo>
                      <a:pt x="6504" y="13117"/>
                      <a:pt x="7153" y="13766"/>
                      <a:pt x="7957" y="13766"/>
                    </a:cubicBezTo>
                    <a:lnTo>
                      <a:pt x="12955" y="13766"/>
                    </a:lnTo>
                    <a:lnTo>
                      <a:pt x="13318" y="14195"/>
                    </a:lnTo>
                    <a:cubicBezTo>
                      <a:pt x="13409" y="14299"/>
                      <a:pt x="13526" y="14350"/>
                      <a:pt x="13668" y="14350"/>
                    </a:cubicBezTo>
                    <a:lnTo>
                      <a:pt x="14227" y="14350"/>
                    </a:lnTo>
                    <a:cubicBezTo>
                      <a:pt x="14603" y="14350"/>
                      <a:pt x="14759" y="13974"/>
                      <a:pt x="14642" y="13675"/>
                    </a:cubicBezTo>
                    <a:cubicBezTo>
                      <a:pt x="15408" y="13416"/>
                      <a:pt x="15914" y="12702"/>
                      <a:pt x="15927" y="11897"/>
                    </a:cubicBezTo>
                    <a:close/>
                    <a:moveTo>
                      <a:pt x="10620" y="0"/>
                    </a:moveTo>
                    <a:cubicBezTo>
                      <a:pt x="10373" y="0"/>
                      <a:pt x="10123" y="61"/>
                      <a:pt x="9891" y="190"/>
                    </a:cubicBezTo>
                    <a:lnTo>
                      <a:pt x="8970" y="722"/>
                    </a:lnTo>
                    <a:cubicBezTo>
                      <a:pt x="8269" y="1124"/>
                      <a:pt x="8022" y="2033"/>
                      <a:pt x="8425" y="2747"/>
                    </a:cubicBezTo>
                    <a:lnTo>
                      <a:pt x="9320" y="4265"/>
                    </a:lnTo>
                    <a:cubicBezTo>
                      <a:pt x="9608" y="4758"/>
                      <a:pt x="10139" y="5056"/>
                      <a:pt x="10696" y="5056"/>
                    </a:cubicBezTo>
                    <a:cubicBezTo>
                      <a:pt x="10843" y="5056"/>
                      <a:pt x="10991" y="5035"/>
                      <a:pt x="11137" y="4992"/>
                    </a:cubicBezTo>
                    <a:lnTo>
                      <a:pt x="11137" y="6770"/>
                    </a:lnTo>
                    <a:lnTo>
                      <a:pt x="11111" y="6861"/>
                    </a:lnTo>
                    <a:lnTo>
                      <a:pt x="9126" y="6121"/>
                    </a:lnTo>
                    <a:cubicBezTo>
                      <a:pt x="9055" y="6094"/>
                      <a:pt x="8981" y="6081"/>
                      <a:pt x="8909" y="6081"/>
                    </a:cubicBezTo>
                    <a:cubicBezTo>
                      <a:pt x="8743" y="6081"/>
                      <a:pt x="8581" y="6150"/>
                      <a:pt x="8464" y="6277"/>
                    </a:cubicBezTo>
                    <a:cubicBezTo>
                      <a:pt x="8035" y="6147"/>
                      <a:pt x="7659" y="5914"/>
                      <a:pt x="7347" y="5589"/>
                    </a:cubicBezTo>
                    <a:cubicBezTo>
                      <a:pt x="7274" y="5516"/>
                      <a:pt x="7176" y="5475"/>
                      <a:pt x="7075" y="5475"/>
                    </a:cubicBezTo>
                    <a:cubicBezTo>
                      <a:pt x="7031" y="5475"/>
                      <a:pt x="6988" y="5483"/>
                      <a:pt x="6945" y="5498"/>
                    </a:cubicBezTo>
                    <a:cubicBezTo>
                      <a:pt x="6685" y="5602"/>
                      <a:pt x="6659" y="5991"/>
                      <a:pt x="6659" y="6225"/>
                    </a:cubicBezTo>
                    <a:cubicBezTo>
                      <a:pt x="6633" y="6524"/>
                      <a:pt x="6737" y="6822"/>
                      <a:pt x="6958" y="7030"/>
                    </a:cubicBezTo>
                    <a:cubicBezTo>
                      <a:pt x="7269" y="7315"/>
                      <a:pt x="7646" y="7874"/>
                      <a:pt x="8048" y="8016"/>
                    </a:cubicBezTo>
                    <a:lnTo>
                      <a:pt x="11150" y="9185"/>
                    </a:lnTo>
                    <a:lnTo>
                      <a:pt x="11150" y="9405"/>
                    </a:lnTo>
                    <a:lnTo>
                      <a:pt x="7970" y="9405"/>
                    </a:lnTo>
                    <a:cubicBezTo>
                      <a:pt x="7166" y="9405"/>
                      <a:pt x="6517" y="10067"/>
                      <a:pt x="6517" y="10872"/>
                    </a:cubicBezTo>
                    <a:lnTo>
                      <a:pt x="6517" y="11365"/>
                    </a:lnTo>
                    <a:lnTo>
                      <a:pt x="5400" y="11365"/>
                    </a:lnTo>
                    <a:lnTo>
                      <a:pt x="4271" y="10340"/>
                    </a:lnTo>
                    <a:lnTo>
                      <a:pt x="5478" y="9249"/>
                    </a:lnTo>
                    <a:cubicBezTo>
                      <a:pt x="5671" y="9066"/>
                      <a:pt x="5498" y="8788"/>
                      <a:pt x="5296" y="8788"/>
                    </a:cubicBezTo>
                    <a:cubicBezTo>
                      <a:pt x="5240" y="8788"/>
                      <a:pt x="5181" y="8809"/>
                      <a:pt x="5128" y="8860"/>
                    </a:cubicBezTo>
                    <a:lnTo>
                      <a:pt x="3895" y="9989"/>
                    </a:lnTo>
                    <a:lnTo>
                      <a:pt x="2649" y="8860"/>
                    </a:lnTo>
                    <a:cubicBezTo>
                      <a:pt x="2594" y="8806"/>
                      <a:pt x="2534" y="8783"/>
                      <a:pt x="2476" y="8783"/>
                    </a:cubicBezTo>
                    <a:cubicBezTo>
                      <a:pt x="2273" y="8783"/>
                      <a:pt x="2099" y="9067"/>
                      <a:pt x="2311" y="9249"/>
                    </a:cubicBezTo>
                    <a:lnTo>
                      <a:pt x="3505" y="10340"/>
                    </a:lnTo>
                    <a:lnTo>
                      <a:pt x="2376" y="11365"/>
                    </a:lnTo>
                    <a:lnTo>
                      <a:pt x="1377" y="11365"/>
                    </a:lnTo>
                    <a:cubicBezTo>
                      <a:pt x="987" y="11365"/>
                      <a:pt x="650" y="11638"/>
                      <a:pt x="572" y="12014"/>
                    </a:cubicBezTo>
                    <a:lnTo>
                      <a:pt x="105" y="14428"/>
                    </a:lnTo>
                    <a:cubicBezTo>
                      <a:pt x="1" y="14935"/>
                      <a:pt x="390" y="15415"/>
                      <a:pt x="922" y="15415"/>
                    </a:cubicBezTo>
                    <a:lnTo>
                      <a:pt x="16823" y="15415"/>
                    </a:lnTo>
                    <a:cubicBezTo>
                      <a:pt x="17342" y="15415"/>
                      <a:pt x="17731" y="14935"/>
                      <a:pt x="17640" y="14428"/>
                    </a:cubicBezTo>
                    <a:lnTo>
                      <a:pt x="17640" y="14428"/>
                    </a:lnTo>
                    <a:lnTo>
                      <a:pt x="17627" y="14441"/>
                    </a:lnTo>
                    <a:lnTo>
                      <a:pt x="17173" y="12027"/>
                    </a:lnTo>
                    <a:cubicBezTo>
                      <a:pt x="17082" y="11651"/>
                      <a:pt x="16745" y="11378"/>
                      <a:pt x="16355" y="11378"/>
                    </a:cubicBezTo>
                    <a:lnTo>
                      <a:pt x="15927" y="11378"/>
                    </a:lnTo>
                    <a:lnTo>
                      <a:pt x="15927" y="7783"/>
                    </a:lnTo>
                    <a:cubicBezTo>
                      <a:pt x="15927" y="6653"/>
                      <a:pt x="15551" y="5550"/>
                      <a:pt x="14850" y="4668"/>
                    </a:cubicBezTo>
                    <a:cubicBezTo>
                      <a:pt x="14298" y="3975"/>
                      <a:pt x="13532" y="3460"/>
                      <a:pt x="12625" y="3460"/>
                    </a:cubicBezTo>
                    <a:cubicBezTo>
                      <a:pt x="12614" y="3460"/>
                      <a:pt x="12602" y="3460"/>
                      <a:pt x="12591" y="3460"/>
                    </a:cubicBezTo>
                    <a:cubicBezTo>
                      <a:pt x="12799" y="2811"/>
                      <a:pt x="12721" y="2098"/>
                      <a:pt x="12383" y="1513"/>
                    </a:cubicBezTo>
                    <a:lnTo>
                      <a:pt x="11929" y="774"/>
                    </a:lnTo>
                    <a:cubicBezTo>
                      <a:pt x="11655" y="279"/>
                      <a:pt x="11146" y="0"/>
                      <a:pt x="10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250;p76">
                <a:extLst>
                  <a:ext uri="{FF2B5EF4-FFF2-40B4-BE49-F238E27FC236}">
                    <a16:creationId xmlns:a16="http://schemas.microsoft.com/office/drawing/2014/main" id="{7A03805D-A01E-7248-C124-F7CD90C06484}"/>
                  </a:ext>
                </a:extLst>
              </p:cNvPr>
              <p:cNvSpPr/>
              <p:nvPr/>
            </p:nvSpPr>
            <p:spPr>
              <a:xfrm>
                <a:off x="4639225" y="4029625"/>
                <a:ext cx="165850" cy="161225"/>
              </a:xfrm>
              <a:custGeom>
                <a:avLst/>
                <a:gdLst/>
                <a:ahLst/>
                <a:cxnLst/>
                <a:rect l="l" t="t" r="r" b="b"/>
                <a:pathLst>
                  <a:path w="6634" h="6449" extrusionOk="0">
                    <a:moveTo>
                      <a:pt x="3311" y="1535"/>
                    </a:moveTo>
                    <a:cubicBezTo>
                      <a:pt x="4245" y="1535"/>
                      <a:pt x="5011" y="2301"/>
                      <a:pt x="5011" y="3249"/>
                    </a:cubicBezTo>
                    <a:cubicBezTo>
                      <a:pt x="5011" y="4183"/>
                      <a:pt x="4245" y="4949"/>
                      <a:pt x="3311" y="4949"/>
                    </a:cubicBezTo>
                    <a:cubicBezTo>
                      <a:pt x="2363" y="4949"/>
                      <a:pt x="1610" y="4183"/>
                      <a:pt x="1610" y="3249"/>
                    </a:cubicBezTo>
                    <a:cubicBezTo>
                      <a:pt x="1610" y="2301"/>
                      <a:pt x="2363" y="1535"/>
                      <a:pt x="3311" y="1535"/>
                    </a:cubicBezTo>
                    <a:close/>
                    <a:moveTo>
                      <a:pt x="3311" y="1"/>
                    </a:moveTo>
                    <a:cubicBezTo>
                      <a:pt x="3181" y="1"/>
                      <a:pt x="3051" y="88"/>
                      <a:pt x="3051" y="263"/>
                    </a:cubicBezTo>
                    <a:lnTo>
                      <a:pt x="3051" y="1042"/>
                    </a:lnTo>
                    <a:cubicBezTo>
                      <a:pt x="2649" y="1094"/>
                      <a:pt x="2259" y="1250"/>
                      <a:pt x="1948" y="1496"/>
                    </a:cubicBezTo>
                    <a:lnTo>
                      <a:pt x="1390" y="951"/>
                    </a:lnTo>
                    <a:cubicBezTo>
                      <a:pt x="1335" y="893"/>
                      <a:pt x="1272" y="869"/>
                      <a:pt x="1211" y="869"/>
                    </a:cubicBezTo>
                    <a:cubicBezTo>
                      <a:pt x="1014" y="869"/>
                      <a:pt x="838" y="1126"/>
                      <a:pt x="1026" y="1315"/>
                    </a:cubicBezTo>
                    <a:lnTo>
                      <a:pt x="1584" y="1860"/>
                    </a:lnTo>
                    <a:cubicBezTo>
                      <a:pt x="1325" y="2184"/>
                      <a:pt x="1156" y="2561"/>
                      <a:pt x="1104" y="2976"/>
                    </a:cubicBezTo>
                    <a:lnTo>
                      <a:pt x="338" y="2976"/>
                    </a:lnTo>
                    <a:cubicBezTo>
                      <a:pt x="1" y="2976"/>
                      <a:pt x="1" y="3482"/>
                      <a:pt x="338" y="3482"/>
                    </a:cubicBezTo>
                    <a:lnTo>
                      <a:pt x="1104" y="3482"/>
                    </a:lnTo>
                    <a:cubicBezTo>
                      <a:pt x="1143" y="3898"/>
                      <a:pt x="1299" y="4287"/>
                      <a:pt x="1558" y="4612"/>
                    </a:cubicBezTo>
                    <a:lnTo>
                      <a:pt x="1026" y="5144"/>
                    </a:lnTo>
                    <a:cubicBezTo>
                      <a:pt x="870" y="5300"/>
                      <a:pt x="974" y="5585"/>
                      <a:pt x="1208" y="5585"/>
                    </a:cubicBezTo>
                    <a:cubicBezTo>
                      <a:pt x="1273" y="5585"/>
                      <a:pt x="1338" y="5559"/>
                      <a:pt x="1390" y="5507"/>
                    </a:cubicBezTo>
                    <a:lnTo>
                      <a:pt x="1922" y="4975"/>
                    </a:lnTo>
                    <a:cubicBezTo>
                      <a:pt x="2246" y="5235"/>
                      <a:pt x="2636" y="5403"/>
                      <a:pt x="3051" y="5455"/>
                    </a:cubicBezTo>
                    <a:lnTo>
                      <a:pt x="3051" y="6195"/>
                    </a:lnTo>
                    <a:cubicBezTo>
                      <a:pt x="3051" y="6364"/>
                      <a:pt x="3181" y="6448"/>
                      <a:pt x="3311" y="6448"/>
                    </a:cubicBezTo>
                    <a:cubicBezTo>
                      <a:pt x="3440" y="6448"/>
                      <a:pt x="3570" y="6364"/>
                      <a:pt x="3570" y="6195"/>
                    </a:cubicBezTo>
                    <a:lnTo>
                      <a:pt x="3570" y="5455"/>
                    </a:lnTo>
                    <a:cubicBezTo>
                      <a:pt x="3986" y="5403"/>
                      <a:pt x="4388" y="5235"/>
                      <a:pt x="4713" y="4975"/>
                    </a:cubicBezTo>
                    <a:lnTo>
                      <a:pt x="5232" y="5507"/>
                    </a:lnTo>
                    <a:cubicBezTo>
                      <a:pt x="5290" y="5565"/>
                      <a:pt x="5354" y="5589"/>
                      <a:pt x="5416" y="5589"/>
                    </a:cubicBezTo>
                    <a:cubicBezTo>
                      <a:pt x="5616" y="5589"/>
                      <a:pt x="5787" y="5332"/>
                      <a:pt x="5608" y="5144"/>
                    </a:cubicBezTo>
                    <a:lnTo>
                      <a:pt x="5076" y="4612"/>
                    </a:lnTo>
                    <a:cubicBezTo>
                      <a:pt x="5323" y="4287"/>
                      <a:pt x="5478" y="3898"/>
                      <a:pt x="5530" y="3482"/>
                    </a:cubicBezTo>
                    <a:lnTo>
                      <a:pt x="6283" y="3482"/>
                    </a:lnTo>
                    <a:cubicBezTo>
                      <a:pt x="6634" y="3482"/>
                      <a:pt x="6634" y="2976"/>
                      <a:pt x="6283" y="2976"/>
                    </a:cubicBezTo>
                    <a:lnTo>
                      <a:pt x="5517" y="2976"/>
                    </a:lnTo>
                    <a:cubicBezTo>
                      <a:pt x="5465" y="2561"/>
                      <a:pt x="5297" y="2184"/>
                      <a:pt x="5037" y="1860"/>
                    </a:cubicBezTo>
                    <a:lnTo>
                      <a:pt x="5595" y="1315"/>
                    </a:lnTo>
                    <a:cubicBezTo>
                      <a:pt x="5774" y="1126"/>
                      <a:pt x="5603" y="869"/>
                      <a:pt x="5403" y="869"/>
                    </a:cubicBezTo>
                    <a:cubicBezTo>
                      <a:pt x="5341" y="869"/>
                      <a:pt x="5277" y="893"/>
                      <a:pt x="5219" y="951"/>
                    </a:cubicBezTo>
                    <a:lnTo>
                      <a:pt x="4674" y="1496"/>
                    </a:lnTo>
                    <a:cubicBezTo>
                      <a:pt x="4349" y="1250"/>
                      <a:pt x="3973" y="1094"/>
                      <a:pt x="3570" y="1042"/>
                    </a:cubicBezTo>
                    <a:lnTo>
                      <a:pt x="3570" y="263"/>
                    </a:lnTo>
                    <a:cubicBezTo>
                      <a:pt x="3570" y="88"/>
                      <a:pt x="3440" y="1"/>
                      <a:pt x="33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 name="Group 52">
            <a:extLst>
              <a:ext uri="{FF2B5EF4-FFF2-40B4-BE49-F238E27FC236}">
                <a16:creationId xmlns:a16="http://schemas.microsoft.com/office/drawing/2014/main" id="{F5C84446-2AF3-B6B1-EBA8-68C3D1176AF6}"/>
              </a:ext>
            </a:extLst>
          </p:cNvPr>
          <p:cNvGrpSpPr/>
          <p:nvPr/>
        </p:nvGrpSpPr>
        <p:grpSpPr>
          <a:xfrm>
            <a:off x="5551827" y="4356896"/>
            <a:ext cx="1071412" cy="1160324"/>
            <a:chOff x="5551827" y="4356896"/>
            <a:chExt cx="1071412" cy="1160324"/>
          </a:xfrm>
        </p:grpSpPr>
        <p:sp>
          <p:nvSpPr>
            <p:cNvPr id="18" name="Google Shape;2869;p58">
              <a:extLst>
                <a:ext uri="{FF2B5EF4-FFF2-40B4-BE49-F238E27FC236}">
                  <a16:creationId xmlns:a16="http://schemas.microsoft.com/office/drawing/2014/main" id="{03874211-0B4B-F833-A85F-D046A415F7DE}"/>
                </a:ext>
              </a:extLst>
            </p:cNvPr>
            <p:cNvSpPr/>
            <p:nvPr/>
          </p:nvSpPr>
          <p:spPr>
            <a:xfrm>
              <a:off x="5551827" y="4356896"/>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37" name="Google Shape;1288;p76">
              <a:extLst>
                <a:ext uri="{FF2B5EF4-FFF2-40B4-BE49-F238E27FC236}">
                  <a16:creationId xmlns:a16="http://schemas.microsoft.com/office/drawing/2014/main" id="{B886BFB1-4A18-5DA0-2E50-FF69F3E999BF}"/>
                </a:ext>
              </a:extLst>
            </p:cNvPr>
            <p:cNvGrpSpPr/>
            <p:nvPr/>
          </p:nvGrpSpPr>
          <p:grpSpPr>
            <a:xfrm>
              <a:off x="5849712" y="4642660"/>
              <a:ext cx="475642" cy="590073"/>
              <a:chOff x="3182250" y="4028975"/>
              <a:chExt cx="353725" cy="438825"/>
            </a:xfrm>
            <a:solidFill>
              <a:srgbClr val="374155"/>
            </a:solidFill>
          </p:grpSpPr>
          <p:sp>
            <p:nvSpPr>
              <p:cNvPr id="38" name="Google Shape;1289;p76">
                <a:extLst>
                  <a:ext uri="{FF2B5EF4-FFF2-40B4-BE49-F238E27FC236}">
                    <a16:creationId xmlns:a16="http://schemas.microsoft.com/office/drawing/2014/main" id="{38512EC6-A111-32E2-F802-0DE9475189DA}"/>
                  </a:ext>
                </a:extLst>
              </p:cNvPr>
              <p:cNvSpPr/>
              <p:nvPr/>
            </p:nvSpPr>
            <p:spPr>
              <a:xfrm>
                <a:off x="3182250" y="4028975"/>
                <a:ext cx="353725" cy="438825"/>
              </a:xfrm>
              <a:custGeom>
                <a:avLst/>
                <a:gdLst/>
                <a:ahLst/>
                <a:cxnLst/>
                <a:rect l="l" t="t" r="r" b="b"/>
                <a:pathLst>
                  <a:path w="14149" h="17553" extrusionOk="0">
                    <a:moveTo>
                      <a:pt x="7088" y="2756"/>
                    </a:moveTo>
                    <a:cubicBezTo>
                      <a:pt x="7529" y="2756"/>
                      <a:pt x="7892" y="3119"/>
                      <a:pt x="7892" y="3560"/>
                    </a:cubicBezTo>
                    <a:lnTo>
                      <a:pt x="7892" y="3807"/>
                    </a:lnTo>
                    <a:lnTo>
                      <a:pt x="5880" y="3807"/>
                    </a:lnTo>
                    <a:lnTo>
                      <a:pt x="5880" y="3560"/>
                    </a:lnTo>
                    <a:cubicBezTo>
                      <a:pt x="5880" y="3119"/>
                      <a:pt x="6231" y="2756"/>
                      <a:pt x="6672" y="2756"/>
                    </a:cubicBezTo>
                    <a:close/>
                    <a:moveTo>
                      <a:pt x="11020" y="4547"/>
                    </a:moveTo>
                    <a:lnTo>
                      <a:pt x="11020" y="5092"/>
                    </a:lnTo>
                    <a:lnTo>
                      <a:pt x="10475" y="5092"/>
                    </a:lnTo>
                    <a:lnTo>
                      <a:pt x="10475" y="4547"/>
                    </a:lnTo>
                    <a:close/>
                    <a:moveTo>
                      <a:pt x="7892" y="4313"/>
                    </a:moveTo>
                    <a:lnTo>
                      <a:pt x="7892" y="5403"/>
                    </a:lnTo>
                    <a:cubicBezTo>
                      <a:pt x="7892" y="5702"/>
                      <a:pt x="7646" y="5949"/>
                      <a:pt x="7347" y="5949"/>
                    </a:cubicBezTo>
                    <a:lnTo>
                      <a:pt x="6413" y="5949"/>
                    </a:lnTo>
                    <a:cubicBezTo>
                      <a:pt x="6114" y="5949"/>
                      <a:pt x="5880" y="5702"/>
                      <a:pt x="5880" y="5403"/>
                    </a:cubicBezTo>
                    <a:lnTo>
                      <a:pt x="5880" y="4313"/>
                    </a:lnTo>
                    <a:close/>
                    <a:moveTo>
                      <a:pt x="11215" y="5598"/>
                    </a:moveTo>
                    <a:lnTo>
                      <a:pt x="11215" y="8532"/>
                    </a:lnTo>
                    <a:cubicBezTo>
                      <a:pt x="11215" y="8700"/>
                      <a:pt x="11072" y="8830"/>
                      <a:pt x="10917" y="8830"/>
                    </a:cubicBezTo>
                    <a:lnTo>
                      <a:pt x="9073" y="8830"/>
                    </a:lnTo>
                    <a:lnTo>
                      <a:pt x="9073" y="7221"/>
                    </a:lnTo>
                    <a:lnTo>
                      <a:pt x="10358" y="8064"/>
                    </a:lnTo>
                    <a:cubicBezTo>
                      <a:pt x="10407" y="8099"/>
                      <a:pt x="10456" y="8114"/>
                      <a:pt x="10502" y="8114"/>
                    </a:cubicBezTo>
                    <a:cubicBezTo>
                      <a:pt x="10715" y="8114"/>
                      <a:pt x="10868" y="7796"/>
                      <a:pt x="10644" y="7636"/>
                    </a:cubicBezTo>
                    <a:lnTo>
                      <a:pt x="10294" y="7415"/>
                    </a:lnTo>
                    <a:lnTo>
                      <a:pt x="10294" y="5598"/>
                    </a:lnTo>
                    <a:close/>
                    <a:moveTo>
                      <a:pt x="7814" y="6455"/>
                    </a:moveTo>
                    <a:lnTo>
                      <a:pt x="8567" y="6883"/>
                    </a:lnTo>
                    <a:lnTo>
                      <a:pt x="8567" y="11725"/>
                    </a:lnTo>
                    <a:lnTo>
                      <a:pt x="8554" y="11725"/>
                    </a:lnTo>
                    <a:cubicBezTo>
                      <a:pt x="8197" y="11205"/>
                      <a:pt x="7636" y="10946"/>
                      <a:pt x="7075" y="10946"/>
                    </a:cubicBezTo>
                    <a:cubicBezTo>
                      <a:pt x="6513" y="10946"/>
                      <a:pt x="5952" y="11205"/>
                      <a:pt x="5595" y="11725"/>
                    </a:cubicBezTo>
                    <a:lnTo>
                      <a:pt x="5335" y="11725"/>
                    </a:lnTo>
                    <a:lnTo>
                      <a:pt x="5335" y="8220"/>
                    </a:lnTo>
                    <a:cubicBezTo>
                      <a:pt x="5348" y="8038"/>
                      <a:pt x="5212" y="7947"/>
                      <a:pt x="5076" y="7947"/>
                    </a:cubicBezTo>
                    <a:cubicBezTo>
                      <a:pt x="4939" y="7947"/>
                      <a:pt x="4803" y="8038"/>
                      <a:pt x="4816" y="8220"/>
                    </a:cubicBezTo>
                    <a:lnTo>
                      <a:pt x="4816" y="11725"/>
                    </a:lnTo>
                    <a:lnTo>
                      <a:pt x="3908" y="11725"/>
                    </a:lnTo>
                    <a:lnTo>
                      <a:pt x="3908" y="8947"/>
                    </a:lnTo>
                    <a:cubicBezTo>
                      <a:pt x="3908" y="8246"/>
                      <a:pt x="4258" y="7584"/>
                      <a:pt x="4842" y="7195"/>
                    </a:cubicBezTo>
                    <a:lnTo>
                      <a:pt x="6075" y="6455"/>
                    </a:lnTo>
                    <a:lnTo>
                      <a:pt x="6698" y="6455"/>
                    </a:lnTo>
                    <a:lnTo>
                      <a:pt x="6698" y="8272"/>
                    </a:lnTo>
                    <a:cubicBezTo>
                      <a:pt x="6705" y="8434"/>
                      <a:pt x="6825" y="8515"/>
                      <a:pt x="6946" y="8515"/>
                    </a:cubicBezTo>
                    <a:cubicBezTo>
                      <a:pt x="7068" y="8515"/>
                      <a:pt x="7191" y="8434"/>
                      <a:pt x="7204" y="8272"/>
                    </a:cubicBezTo>
                    <a:lnTo>
                      <a:pt x="7204" y="6455"/>
                    </a:lnTo>
                    <a:close/>
                    <a:moveTo>
                      <a:pt x="5348" y="12231"/>
                    </a:moveTo>
                    <a:cubicBezTo>
                      <a:pt x="5244" y="12581"/>
                      <a:pt x="5257" y="12958"/>
                      <a:pt x="5374" y="13308"/>
                    </a:cubicBezTo>
                    <a:lnTo>
                      <a:pt x="987" y="13308"/>
                    </a:lnTo>
                    <a:cubicBezTo>
                      <a:pt x="740" y="13308"/>
                      <a:pt x="533" y="13100"/>
                      <a:pt x="533" y="12854"/>
                    </a:cubicBezTo>
                    <a:cubicBezTo>
                      <a:pt x="507" y="12555"/>
                      <a:pt x="637" y="12231"/>
                      <a:pt x="987" y="12231"/>
                    </a:cubicBezTo>
                    <a:close/>
                    <a:moveTo>
                      <a:pt x="13175" y="12231"/>
                    </a:moveTo>
                    <a:cubicBezTo>
                      <a:pt x="13526" y="12231"/>
                      <a:pt x="13655" y="12555"/>
                      <a:pt x="13629" y="12854"/>
                    </a:cubicBezTo>
                    <a:lnTo>
                      <a:pt x="13616" y="12854"/>
                    </a:lnTo>
                    <a:cubicBezTo>
                      <a:pt x="13616" y="13100"/>
                      <a:pt x="13422" y="13308"/>
                      <a:pt x="13162" y="13308"/>
                    </a:cubicBezTo>
                    <a:lnTo>
                      <a:pt x="8775" y="13308"/>
                    </a:lnTo>
                    <a:cubicBezTo>
                      <a:pt x="8905" y="12932"/>
                      <a:pt x="8814" y="12568"/>
                      <a:pt x="8827" y="12231"/>
                    </a:cubicBezTo>
                    <a:close/>
                    <a:moveTo>
                      <a:pt x="7087" y="11452"/>
                    </a:moveTo>
                    <a:cubicBezTo>
                      <a:pt x="7402" y="11452"/>
                      <a:pt x="7723" y="11568"/>
                      <a:pt x="7983" y="11828"/>
                    </a:cubicBezTo>
                    <a:cubicBezTo>
                      <a:pt x="8788" y="12633"/>
                      <a:pt x="8217" y="14022"/>
                      <a:pt x="7075" y="14022"/>
                    </a:cubicBezTo>
                    <a:cubicBezTo>
                      <a:pt x="6374" y="14022"/>
                      <a:pt x="5790" y="13451"/>
                      <a:pt x="5790" y="12737"/>
                    </a:cubicBezTo>
                    <a:cubicBezTo>
                      <a:pt x="5790" y="11964"/>
                      <a:pt x="6426" y="11452"/>
                      <a:pt x="7087" y="11452"/>
                    </a:cubicBezTo>
                    <a:close/>
                    <a:moveTo>
                      <a:pt x="1701" y="13827"/>
                    </a:moveTo>
                    <a:lnTo>
                      <a:pt x="2571" y="15398"/>
                    </a:lnTo>
                    <a:lnTo>
                      <a:pt x="2571" y="17033"/>
                    </a:lnTo>
                    <a:lnTo>
                      <a:pt x="1558" y="17033"/>
                    </a:lnTo>
                    <a:cubicBezTo>
                      <a:pt x="1402" y="17033"/>
                      <a:pt x="1273" y="16903"/>
                      <a:pt x="1273" y="16748"/>
                    </a:cubicBezTo>
                    <a:lnTo>
                      <a:pt x="1286" y="16748"/>
                    </a:lnTo>
                    <a:lnTo>
                      <a:pt x="1286" y="13827"/>
                    </a:lnTo>
                    <a:close/>
                    <a:moveTo>
                      <a:pt x="3959" y="15580"/>
                    </a:moveTo>
                    <a:lnTo>
                      <a:pt x="3959" y="17033"/>
                    </a:lnTo>
                    <a:lnTo>
                      <a:pt x="3077" y="17033"/>
                    </a:lnTo>
                    <a:lnTo>
                      <a:pt x="3077" y="15580"/>
                    </a:lnTo>
                    <a:close/>
                    <a:moveTo>
                      <a:pt x="11864" y="13814"/>
                    </a:moveTo>
                    <a:lnTo>
                      <a:pt x="11176" y="15060"/>
                    </a:lnTo>
                    <a:lnTo>
                      <a:pt x="8957" y="15060"/>
                    </a:lnTo>
                    <a:cubicBezTo>
                      <a:pt x="8948" y="15060"/>
                      <a:pt x="8940" y="15059"/>
                      <a:pt x="8932" y="15059"/>
                    </a:cubicBezTo>
                    <a:cubicBezTo>
                      <a:pt x="8588" y="15059"/>
                      <a:pt x="8588" y="15580"/>
                      <a:pt x="8932" y="15580"/>
                    </a:cubicBezTo>
                    <a:cubicBezTo>
                      <a:pt x="8940" y="15580"/>
                      <a:pt x="8948" y="15580"/>
                      <a:pt x="8957" y="15580"/>
                    </a:cubicBezTo>
                    <a:lnTo>
                      <a:pt x="9671" y="15580"/>
                    </a:lnTo>
                    <a:lnTo>
                      <a:pt x="9671" y="17033"/>
                    </a:lnTo>
                    <a:lnTo>
                      <a:pt x="4479" y="17033"/>
                    </a:lnTo>
                    <a:lnTo>
                      <a:pt x="4479" y="15580"/>
                    </a:lnTo>
                    <a:lnTo>
                      <a:pt x="7698" y="15580"/>
                    </a:lnTo>
                    <a:cubicBezTo>
                      <a:pt x="8009" y="15554"/>
                      <a:pt x="8009" y="15086"/>
                      <a:pt x="7698" y="15060"/>
                    </a:cubicBezTo>
                    <a:lnTo>
                      <a:pt x="2973" y="15060"/>
                    </a:lnTo>
                    <a:lnTo>
                      <a:pt x="2298" y="13814"/>
                    </a:lnTo>
                    <a:lnTo>
                      <a:pt x="5647" y="13814"/>
                    </a:lnTo>
                    <a:cubicBezTo>
                      <a:pt x="6004" y="14288"/>
                      <a:pt x="6539" y="14525"/>
                      <a:pt x="7075" y="14525"/>
                    </a:cubicBezTo>
                    <a:cubicBezTo>
                      <a:pt x="7610" y="14525"/>
                      <a:pt x="8145" y="14288"/>
                      <a:pt x="8502" y="13814"/>
                    </a:cubicBezTo>
                    <a:close/>
                    <a:moveTo>
                      <a:pt x="11085" y="15580"/>
                    </a:moveTo>
                    <a:lnTo>
                      <a:pt x="11098" y="17033"/>
                    </a:lnTo>
                    <a:lnTo>
                      <a:pt x="10190" y="17033"/>
                    </a:lnTo>
                    <a:lnTo>
                      <a:pt x="10190" y="15580"/>
                    </a:lnTo>
                    <a:close/>
                    <a:moveTo>
                      <a:pt x="12877" y="13827"/>
                    </a:moveTo>
                    <a:lnTo>
                      <a:pt x="12877" y="16748"/>
                    </a:lnTo>
                    <a:cubicBezTo>
                      <a:pt x="12877" y="16903"/>
                      <a:pt x="12747" y="17033"/>
                      <a:pt x="12591" y="17033"/>
                    </a:cubicBezTo>
                    <a:lnTo>
                      <a:pt x="11605" y="17033"/>
                    </a:lnTo>
                    <a:lnTo>
                      <a:pt x="11592" y="15398"/>
                    </a:lnTo>
                    <a:lnTo>
                      <a:pt x="12448" y="13827"/>
                    </a:lnTo>
                    <a:close/>
                    <a:moveTo>
                      <a:pt x="7075" y="1"/>
                    </a:moveTo>
                    <a:cubicBezTo>
                      <a:pt x="6776" y="1"/>
                      <a:pt x="6478" y="75"/>
                      <a:pt x="6205" y="224"/>
                    </a:cubicBezTo>
                    <a:lnTo>
                      <a:pt x="3064" y="1964"/>
                    </a:lnTo>
                    <a:cubicBezTo>
                      <a:pt x="1636" y="2756"/>
                      <a:pt x="766" y="4092"/>
                      <a:pt x="766" y="5520"/>
                    </a:cubicBezTo>
                    <a:lnTo>
                      <a:pt x="766" y="6104"/>
                    </a:lnTo>
                    <a:cubicBezTo>
                      <a:pt x="766" y="6182"/>
                      <a:pt x="805" y="6247"/>
                      <a:pt x="857" y="6299"/>
                    </a:cubicBezTo>
                    <a:cubicBezTo>
                      <a:pt x="1571" y="6896"/>
                      <a:pt x="1571" y="8012"/>
                      <a:pt x="857" y="8609"/>
                    </a:cubicBezTo>
                    <a:cubicBezTo>
                      <a:pt x="805" y="8661"/>
                      <a:pt x="766" y="8726"/>
                      <a:pt x="766" y="8804"/>
                    </a:cubicBezTo>
                    <a:lnTo>
                      <a:pt x="766" y="10764"/>
                    </a:lnTo>
                    <a:cubicBezTo>
                      <a:pt x="779" y="10920"/>
                      <a:pt x="903" y="10998"/>
                      <a:pt x="1026" y="10998"/>
                    </a:cubicBezTo>
                    <a:cubicBezTo>
                      <a:pt x="1149" y="10998"/>
                      <a:pt x="1273" y="10920"/>
                      <a:pt x="1286" y="10764"/>
                    </a:cubicBezTo>
                    <a:lnTo>
                      <a:pt x="1286" y="8908"/>
                    </a:lnTo>
                    <a:cubicBezTo>
                      <a:pt x="2116" y="8116"/>
                      <a:pt x="2116" y="6792"/>
                      <a:pt x="1286" y="6000"/>
                    </a:cubicBezTo>
                    <a:lnTo>
                      <a:pt x="1286" y="5520"/>
                    </a:lnTo>
                    <a:cubicBezTo>
                      <a:pt x="1286" y="4274"/>
                      <a:pt x="2051" y="3106"/>
                      <a:pt x="3323" y="2405"/>
                    </a:cubicBezTo>
                    <a:lnTo>
                      <a:pt x="6452" y="666"/>
                    </a:lnTo>
                    <a:cubicBezTo>
                      <a:pt x="6646" y="562"/>
                      <a:pt x="6860" y="510"/>
                      <a:pt x="7075" y="510"/>
                    </a:cubicBezTo>
                    <a:cubicBezTo>
                      <a:pt x="7289" y="510"/>
                      <a:pt x="7503" y="562"/>
                      <a:pt x="7698" y="666"/>
                    </a:cubicBezTo>
                    <a:lnTo>
                      <a:pt x="10826" y="2405"/>
                    </a:lnTo>
                    <a:cubicBezTo>
                      <a:pt x="12111" y="3106"/>
                      <a:pt x="12864" y="4274"/>
                      <a:pt x="12864" y="5520"/>
                    </a:cubicBezTo>
                    <a:lnTo>
                      <a:pt x="12864" y="6000"/>
                    </a:lnTo>
                    <a:cubicBezTo>
                      <a:pt x="12046" y="6792"/>
                      <a:pt x="12046" y="8116"/>
                      <a:pt x="12864" y="8908"/>
                    </a:cubicBezTo>
                    <a:lnTo>
                      <a:pt x="12864" y="11725"/>
                    </a:lnTo>
                    <a:lnTo>
                      <a:pt x="11423" y="11725"/>
                    </a:lnTo>
                    <a:lnTo>
                      <a:pt x="11423" y="10777"/>
                    </a:lnTo>
                    <a:cubicBezTo>
                      <a:pt x="11423" y="10712"/>
                      <a:pt x="11397" y="10634"/>
                      <a:pt x="11345" y="10595"/>
                    </a:cubicBezTo>
                    <a:lnTo>
                      <a:pt x="10670" y="9920"/>
                    </a:lnTo>
                    <a:cubicBezTo>
                      <a:pt x="10615" y="9862"/>
                      <a:pt x="10553" y="9838"/>
                      <a:pt x="10493" y="9838"/>
                    </a:cubicBezTo>
                    <a:cubicBezTo>
                      <a:pt x="10299" y="9838"/>
                      <a:pt x="10128" y="10095"/>
                      <a:pt x="10307" y="10284"/>
                    </a:cubicBezTo>
                    <a:lnTo>
                      <a:pt x="10917" y="10881"/>
                    </a:lnTo>
                    <a:lnTo>
                      <a:pt x="10917" y="11725"/>
                    </a:lnTo>
                    <a:lnTo>
                      <a:pt x="9073" y="11725"/>
                    </a:lnTo>
                    <a:lnTo>
                      <a:pt x="9073" y="9349"/>
                    </a:lnTo>
                    <a:lnTo>
                      <a:pt x="10917" y="9349"/>
                    </a:lnTo>
                    <a:cubicBezTo>
                      <a:pt x="11358" y="9349"/>
                      <a:pt x="11721" y="8986"/>
                      <a:pt x="11721" y="8532"/>
                    </a:cubicBezTo>
                    <a:lnTo>
                      <a:pt x="11721" y="5546"/>
                    </a:lnTo>
                    <a:cubicBezTo>
                      <a:pt x="11721" y="5403"/>
                      <a:pt x="11656" y="5261"/>
                      <a:pt x="11527" y="5170"/>
                    </a:cubicBezTo>
                    <a:lnTo>
                      <a:pt x="11527" y="4521"/>
                    </a:lnTo>
                    <a:cubicBezTo>
                      <a:pt x="11527" y="4261"/>
                      <a:pt x="11306" y="4041"/>
                      <a:pt x="11046" y="4041"/>
                    </a:cubicBezTo>
                    <a:lnTo>
                      <a:pt x="10475" y="4041"/>
                    </a:lnTo>
                    <a:lnTo>
                      <a:pt x="10475" y="3599"/>
                    </a:lnTo>
                    <a:cubicBezTo>
                      <a:pt x="10488" y="3411"/>
                      <a:pt x="10352" y="3317"/>
                      <a:pt x="10216" y="3317"/>
                    </a:cubicBezTo>
                    <a:cubicBezTo>
                      <a:pt x="10079" y="3317"/>
                      <a:pt x="9943" y="3411"/>
                      <a:pt x="9956" y="3599"/>
                    </a:cubicBezTo>
                    <a:lnTo>
                      <a:pt x="9956" y="5196"/>
                    </a:lnTo>
                    <a:cubicBezTo>
                      <a:pt x="9852" y="5287"/>
                      <a:pt x="9787" y="5416"/>
                      <a:pt x="9787" y="5559"/>
                    </a:cubicBezTo>
                    <a:lnTo>
                      <a:pt x="9787" y="7078"/>
                    </a:lnTo>
                    <a:lnTo>
                      <a:pt x="8165" y="6078"/>
                    </a:lnTo>
                    <a:cubicBezTo>
                      <a:pt x="8321" y="5897"/>
                      <a:pt x="8399" y="5650"/>
                      <a:pt x="8399" y="5416"/>
                    </a:cubicBezTo>
                    <a:lnTo>
                      <a:pt x="8399" y="3560"/>
                    </a:lnTo>
                    <a:cubicBezTo>
                      <a:pt x="8399" y="2833"/>
                      <a:pt x="7814" y="2236"/>
                      <a:pt x="7088" y="2236"/>
                    </a:cubicBezTo>
                    <a:lnTo>
                      <a:pt x="6685" y="2236"/>
                    </a:lnTo>
                    <a:cubicBezTo>
                      <a:pt x="5945" y="2236"/>
                      <a:pt x="5361" y="2833"/>
                      <a:pt x="5361" y="3560"/>
                    </a:cubicBezTo>
                    <a:lnTo>
                      <a:pt x="5361" y="5403"/>
                    </a:lnTo>
                    <a:cubicBezTo>
                      <a:pt x="5361" y="5663"/>
                      <a:pt x="5465" y="5923"/>
                      <a:pt x="5647" y="6117"/>
                    </a:cubicBezTo>
                    <a:lnTo>
                      <a:pt x="4569" y="6766"/>
                    </a:lnTo>
                    <a:cubicBezTo>
                      <a:pt x="3830" y="7247"/>
                      <a:pt x="3388" y="8064"/>
                      <a:pt x="3401" y="8947"/>
                    </a:cubicBezTo>
                    <a:lnTo>
                      <a:pt x="3401" y="11712"/>
                    </a:lnTo>
                    <a:lnTo>
                      <a:pt x="987" y="11712"/>
                    </a:lnTo>
                    <a:cubicBezTo>
                      <a:pt x="351" y="11712"/>
                      <a:pt x="1" y="12270"/>
                      <a:pt x="14" y="12854"/>
                    </a:cubicBezTo>
                    <a:cubicBezTo>
                      <a:pt x="14" y="13308"/>
                      <a:pt x="325" y="13697"/>
                      <a:pt x="779" y="13801"/>
                    </a:cubicBezTo>
                    <a:lnTo>
                      <a:pt x="779" y="16761"/>
                    </a:lnTo>
                    <a:cubicBezTo>
                      <a:pt x="779" y="17202"/>
                      <a:pt x="1130" y="17552"/>
                      <a:pt x="1571" y="17552"/>
                    </a:cubicBezTo>
                    <a:lnTo>
                      <a:pt x="12578" y="17552"/>
                    </a:lnTo>
                    <a:cubicBezTo>
                      <a:pt x="13019" y="17552"/>
                      <a:pt x="13383" y="17202"/>
                      <a:pt x="13383" y="16761"/>
                    </a:cubicBezTo>
                    <a:lnTo>
                      <a:pt x="13383" y="13801"/>
                    </a:lnTo>
                    <a:cubicBezTo>
                      <a:pt x="13824" y="13697"/>
                      <a:pt x="14136" y="13308"/>
                      <a:pt x="14136" y="12854"/>
                    </a:cubicBezTo>
                    <a:cubicBezTo>
                      <a:pt x="14149" y="12348"/>
                      <a:pt x="13915" y="11867"/>
                      <a:pt x="13383" y="11750"/>
                    </a:cubicBezTo>
                    <a:lnTo>
                      <a:pt x="13383" y="8804"/>
                    </a:lnTo>
                    <a:cubicBezTo>
                      <a:pt x="13383" y="8726"/>
                      <a:pt x="13344" y="8661"/>
                      <a:pt x="13305" y="8609"/>
                    </a:cubicBezTo>
                    <a:cubicBezTo>
                      <a:pt x="12578" y="7999"/>
                      <a:pt x="12578" y="6896"/>
                      <a:pt x="13305" y="6299"/>
                    </a:cubicBezTo>
                    <a:cubicBezTo>
                      <a:pt x="13344" y="6247"/>
                      <a:pt x="13383" y="6182"/>
                      <a:pt x="13383" y="6104"/>
                    </a:cubicBezTo>
                    <a:lnTo>
                      <a:pt x="13383" y="5520"/>
                    </a:lnTo>
                    <a:cubicBezTo>
                      <a:pt x="13383" y="4092"/>
                      <a:pt x="12526" y="2769"/>
                      <a:pt x="11085" y="1964"/>
                    </a:cubicBezTo>
                    <a:lnTo>
                      <a:pt x="7944" y="224"/>
                    </a:lnTo>
                    <a:cubicBezTo>
                      <a:pt x="7672" y="75"/>
                      <a:pt x="7373" y="1"/>
                      <a:pt x="70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290;p76">
                <a:extLst>
                  <a:ext uri="{FF2B5EF4-FFF2-40B4-BE49-F238E27FC236}">
                    <a16:creationId xmlns:a16="http://schemas.microsoft.com/office/drawing/2014/main" id="{9295D384-CB77-AD44-B467-A0F7AB0ECA87}"/>
                  </a:ext>
                </a:extLst>
              </p:cNvPr>
              <p:cNvSpPr/>
              <p:nvPr/>
            </p:nvSpPr>
            <p:spPr>
              <a:xfrm>
                <a:off x="3342100" y="4341175"/>
                <a:ext cx="32925" cy="12750"/>
              </a:xfrm>
              <a:custGeom>
                <a:avLst/>
                <a:gdLst/>
                <a:ahLst/>
                <a:cxnLst/>
                <a:rect l="l" t="t" r="r" b="b"/>
                <a:pathLst>
                  <a:path w="1317" h="510" extrusionOk="0">
                    <a:moveTo>
                      <a:pt x="333" y="0"/>
                    </a:moveTo>
                    <a:cubicBezTo>
                      <a:pt x="1" y="0"/>
                      <a:pt x="5" y="509"/>
                      <a:pt x="345" y="509"/>
                    </a:cubicBezTo>
                    <a:cubicBezTo>
                      <a:pt x="353" y="509"/>
                      <a:pt x="361" y="509"/>
                      <a:pt x="369" y="509"/>
                    </a:cubicBezTo>
                    <a:lnTo>
                      <a:pt x="1005" y="509"/>
                    </a:lnTo>
                    <a:cubicBezTo>
                      <a:pt x="1317" y="483"/>
                      <a:pt x="1317" y="15"/>
                      <a:pt x="1005" y="2"/>
                    </a:cubicBezTo>
                    <a:lnTo>
                      <a:pt x="369" y="2"/>
                    </a:lnTo>
                    <a:cubicBezTo>
                      <a:pt x="357" y="1"/>
                      <a:pt x="345" y="0"/>
                      <a:pt x="3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2" name="Group 51">
            <a:extLst>
              <a:ext uri="{FF2B5EF4-FFF2-40B4-BE49-F238E27FC236}">
                <a16:creationId xmlns:a16="http://schemas.microsoft.com/office/drawing/2014/main" id="{C39A021E-60C0-409D-1987-DC36A10A63E3}"/>
              </a:ext>
            </a:extLst>
          </p:cNvPr>
          <p:cNvGrpSpPr/>
          <p:nvPr/>
        </p:nvGrpSpPr>
        <p:grpSpPr>
          <a:xfrm>
            <a:off x="3553694" y="1884239"/>
            <a:ext cx="1071412" cy="1160324"/>
            <a:chOff x="3553694" y="1884239"/>
            <a:chExt cx="1071412" cy="1160324"/>
          </a:xfrm>
        </p:grpSpPr>
        <p:sp>
          <p:nvSpPr>
            <p:cNvPr id="15" name="Google Shape;2869;p58">
              <a:extLst>
                <a:ext uri="{FF2B5EF4-FFF2-40B4-BE49-F238E27FC236}">
                  <a16:creationId xmlns:a16="http://schemas.microsoft.com/office/drawing/2014/main" id="{CF416AB3-078E-2CE9-C5B8-83E3F028D03B}"/>
                </a:ext>
              </a:extLst>
            </p:cNvPr>
            <p:cNvSpPr/>
            <p:nvPr/>
          </p:nvSpPr>
          <p:spPr>
            <a:xfrm>
              <a:off x="3553694" y="1884239"/>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40" name="Google Shape;1388;p76">
              <a:extLst>
                <a:ext uri="{FF2B5EF4-FFF2-40B4-BE49-F238E27FC236}">
                  <a16:creationId xmlns:a16="http://schemas.microsoft.com/office/drawing/2014/main" id="{65E84C18-B64E-F88E-7C2B-A4F009DBCA0B}"/>
                </a:ext>
              </a:extLst>
            </p:cNvPr>
            <p:cNvGrpSpPr/>
            <p:nvPr/>
          </p:nvGrpSpPr>
          <p:grpSpPr>
            <a:xfrm>
              <a:off x="3853403" y="2154323"/>
              <a:ext cx="438126" cy="590510"/>
              <a:chOff x="1842450" y="3338475"/>
              <a:chExt cx="325825" cy="439150"/>
            </a:xfrm>
            <a:solidFill>
              <a:srgbClr val="374155"/>
            </a:solidFill>
          </p:grpSpPr>
          <p:sp>
            <p:nvSpPr>
              <p:cNvPr id="41" name="Google Shape;1389;p76">
                <a:extLst>
                  <a:ext uri="{FF2B5EF4-FFF2-40B4-BE49-F238E27FC236}">
                    <a16:creationId xmlns:a16="http://schemas.microsoft.com/office/drawing/2014/main" id="{5DBF8788-0DC0-A422-4ECE-F2CBEE20FDC9}"/>
                  </a:ext>
                </a:extLst>
              </p:cNvPr>
              <p:cNvSpPr/>
              <p:nvPr/>
            </p:nvSpPr>
            <p:spPr>
              <a:xfrm>
                <a:off x="1991075" y="3443150"/>
                <a:ext cx="19325" cy="35275"/>
              </a:xfrm>
              <a:custGeom>
                <a:avLst/>
                <a:gdLst/>
                <a:ahLst/>
                <a:cxnLst/>
                <a:rect l="l" t="t" r="r" b="b"/>
                <a:pathLst>
                  <a:path w="773" h="1411" extrusionOk="0">
                    <a:moveTo>
                      <a:pt x="470" y="1"/>
                    </a:moveTo>
                    <a:cubicBezTo>
                      <a:pt x="365" y="1"/>
                      <a:pt x="261" y="63"/>
                      <a:pt x="234" y="203"/>
                    </a:cubicBezTo>
                    <a:lnTo>
                      <a:pt x="27" y="1099"/>
                    </a:lnTo>
                    <a:cubicBezTo>
                      <a:pt x="1" y="1229"/>
                      <a:pt x="91" y="1371"/>
                      <a:pt x="221" y="1397"/>
                    </a:cubicBezTo>
                    <a:lnTo>
                      <a:pt x="221" y="1410"/>
                    </a:lnTo>
                    <a:lnTo>
                      <a:pt x="286" y="1410"/>
                    </a:lnTo>
                    <a:cubicBezTo>
                      <a:pt x="403" y="1410"/>
                      <a:pt x="507" y="1319"/>
                      <a:pt x="533" y="1203"/>
                    </a:cubicBezTo>
                    <a:lnTo>
                      <a:pt x="727" y="320"/>
                    </a:lnTo>
                    <a:cubicBezTo>
                      <a:pt x="773" y="123"/>
                      <a:pt x="619" y="1"/>
                      <a:pt x="4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390;p76">
                <a:extLst>
                  <a:ext uri="{FF2B5EF4-FFF2-40B4-BE49-F238E27FC236}">
                    <a16:creationId xmlns:a16="http://schemas.microsoft.com/office/drawing/2014/main" id="{8634CFC4-57D5-F7AA-8E80-B2504D8D8CB0}"/>
                  </a:ext>
                </a:extLst>
              </p:cNvPr>
              <p:cNvSpPr/>
              <p:nvPr/>
            </p:nvSpPr>
            <p:spPr>
              <a:xfrm>
                <a:off x="1842450" y="3338475"/>
                <a:ext cx="325825" cy="439150"/>
              </a:xfrm>
              <a:custGeom>
                <a:avLst/>
                <a:gdLst/>
                <a:ahLst/>
                <a:cxnLst/>
                <a:rect l="l" t="t" r="r" b="b"/>
                <a:pathLst>
                  <a:path w="13033" h="17566" extrusionOk="0">
                    <a:moveTo>
                      <a:pt x="3246" y="3507"/>
                    </a:moveTo>
                    <a:lnTo>
                      <a:pt x="3246" y="5403"/>
                    </a:lnTo>
                    <a:cubicBezTo>
                      <a:pt x="2817" y="5286"/>
                      <a:pt x="2519" y="4896"/>
                      <a:pt x="2519" y="4455"/>
                    </a:cubicBezTo>
                    <a:cubicBezTo>
                      <a:pt x="2519" y="4014"/>
                      <a:pt x="2817" y="3624"/>
                      <a:pt x="3246" y="3507"/>
                    </a:cubicBezTo>
                    <a:close/>
                    <a:moveTo>
                      <a:pt x="9788" y="3507"/>
                    </a:moveTo>
                    <a:cubicBezTo>
                      <a:pt x="10216" y="3624"/>
                      <a:pt x="10514" y="4014"/>
                      <a:pt x="10514" y="4455"/>
                    </a:cubicBezTo>
                    <a:cubicBezTo>
                      <a:pt x="10514" y="4896"/>
                      <a:pt x="10216" y="5286"/>
                      <a:pt x="9788" y="5403"/>
                    </a:cubicBezTo>
                    <a:lnTo>
                      <a:pt x="9788" y="3507"/>
                    </a:lnTo>
                    <a:close/>
                    <a:moveTo>
                      <a:pt x="3559" y="522"/>
                    </a:moveTo>
                    <a:cubicBezTo>
                      <a:pt x="3567" y="522"/>
                      <a:pt x="3575" y="522"/>
                      <a:pt x="3583" y="522"/>
                    </a:cubicBezTo>
                    <a:lnTo>
                      <a:pt x="8152" y="860"/>
                    </a:lnTo>
                    <a:cubicBezTo>
                      <a:pt x="8827" y="925"/>
                      <a:pt x="9320" y="1496"/>
                      <a:pt x="9281" y="2171"/>
                    </a:cubicBezTo>
                    <a:lnTo>
                      <a:pt x="8736" y="2171"/>
                    </a:lnTo>
                    <a:cubicBezTo>
                      <a:pt x="8412" y="2197"/>
                      <a:pt x="8412" y="2664"/>
                      <a:pt x="8736" y="2677"/>
                    </a:cubicBezTo>
                    <a:lnTo>
                      <a:pt x="9281" y="2677"/>
                    </a:lnTo>
                    <a:lnTo>
                      <a:pt x="9281" y="6090"/>
                    </a:lnTo>
                    <a:cubicBezTo>
                      <a:pt x="9281" y="6623"/>
                      <a:pt x="9087" y="7155"/>
                      <a:pt x="8736" y="7557"/>
                    </a:cubicBezTo>
                    <a:lnTo>
                      <a:pt x="8113" y="7726"/>
                    </a:lnTo>
                    <a:cubicBezTo>
                      <a:pt x="8073" y="7742"/>
                      <a:pt x="8031" y="7749"/>
                      <a:pt x="7989" y="7749"/>
                    </a:cubicBezTo>
                    <a:cubicBezTo>
                      <a:pt x="7892" y="7749"/>
                      <a:pt x="7792" y="7711"/>
                      <a:pt x="7711" y="7648"/>
                    </a:cubicBezTo>
                    <a:lnTo>
                      <a:pt x="6997" y="7012"/>
                    </a:lnTo>
                    <a:cubicBezTo>
                      <a:pt x="6958" y="6973"/>
                      <a:pt x="6893" y="6947"/>
                      <a:pt x="6841" y="6947"/>
                    </a:cubicBezTo>
                    <a:lnTo>
                      <a:pt x="6231" y="6947"/>
                    </a:lnTo>
                    <a:cubicBezTo>
                      <a:pt x="6166" y="6947"/>
                      <a:pt x="6101" y="6973"/>
                      <a:pt x="6049" y="7025"/>
                    </a:cubicBezTo>
                    <a:lnTo>
                      <a:pt x="5374" y="7635"/>
                    </a:lnTo>
                    <a:cubicBezTo>
                      <a:pt x="5297" y="7712"/>
                      <a:pt x="5191" y="7754"/>
                      <a:pt x="5083" y="7754"/>
                    </a:cubicBezTo>
                    <a:cubicBezTo>
                      <a:pt x="5046" y="7754"/>
                      <a:pt x="5009" y="7749"/>
                      <a:pt x="4972" y="7739"/>
                    </a:cubicBezTo>
                    <a:lnTo>
                      <a:pt x="4297" y="7557"/>
                    </a:lnTo>
                    <a:cubicBezTo>
                      <a:pt x="3947" y="7155"/>
                      <a:pt x="3752" y="6636"/>
                      <a:pt x="3752" y="6090"/>
                    </a:cubicBezTo>
                    <a:lnTo>
                      <a:pt x="3752" y="2677"/>
                    </a:lnTo>
                    <a:lnTo>
                      <a:pt x="7490" y="2677"/>
                    </a:lnTo>
                    <a:cubicBezTo>
                      <a:pt x="7502" y="2678"/>
                      <a:pt x="7514" y="2679"/>
                      <a:pt x="7525" y="2679"/>
                    </a:cubicBezTo>
                    <a:cubicBezTo>
                      <a:pt x="7846" y="2679"/>
                      <a:pt x="7842" y="2170"/>
                      <a:pt x="7514" y="2170"/>
                    </a:cubicBezTo>
                    <a:cubicBezTo>
                      <a:pt x="7506" y="2170"/>
                      <a:pt x="7498" y="2170"/>
                      <a:pt x="7490" y="2171"/>
                    </a:cubicBezTo>
                    <a:lnTo>
                      <a:pt x="3544" y="2171"/>
                    </a:lnTo>
                    <a:cubicBezTo>
                      <a:pt x="3246" y="2171"/>
                      <a:pt x="3012" y="1924"/>
                      <a:pt x="3012" y="1638"/>
                    </a:cubicBezTo>
                    <a:lnTo>
                      <a:pt x="3012" y="1054"/>
                    </a:lnTo>
                    <a:cubicBezTo>
                      <a:pt x="3012" y="751"/>
                      <a:pt x="3258" y="522"/>
                      <a:pt x="3559" y="522"/>
                    </a:cubicBezTo>
                    <a:close/>
                    <a:moveTo>
                      <a:pt x="6737" y="7466"/>
                    </a:moveTo>
                    <a:lnTo>
                      <a:pt x="7386" y="8037"/>
                    </a:lnTo>
                    <a:cubicBezTo>
                      <a:pt x="7555" y="8187"/>
                      <a:pt x="7778" y="8270"/>
                      <a:pt x="8001" y="8270"/>
                    </a:cubicBezTo>
                    <a:cubicBezTo>
                      <a:pt x="8087" y="8270"/>
                      <a:pt x="8173" y="8257"/>
                      <a:pt x="8256" y="8232"/>
                    </a:cubicBezTo>
                    <a:lnTo>
                      <a:pt x="8619" y="8141"/>
                    </a:lnTo>
                    <a:lnTo>
                      <a:pt x="8619" y="8141"/>
                    </a:lnTo>
                    <a:cubicBezTo>
                      <a:pt x="8580" y="8401"/>
                      <a:pt x="8438" y="8634"/>
                      <a:pt x="8217" y="8790"/>
                    </a:cubicBezTo>
                    <a:cubicBezTo>
                      <a:pt x="8113" y="8855"/>
                      <a:pt x="8009" y="8907"/>
                      <a:pt x="7893" y="8933"/>
                    </a:cubicBezTo>
                    <a:lnTo>
                      <a:pt x="6750" y="9232"/>
                    </a:lnTo>
                    <a:cubicBezTo>
                      <a:pt x="6679" y="9251"/>
                      <a:pt x="6604" y="9261"/>
                      <a:pt x="6528" y="9261"/>
                    </a:cubicBezTo>
                    <a:cubicBezTo>
                      <a:pt x="6452" y="9261"/>
                      <a:pt x="6374" y="9251"/>
                      <a:pt x="6296" y="9232"/>
                    </a:cubicBezTo>
                    <a:lnTo>
                      <a:pt x="5167" y="8933"/>
                    </a:lnTo>
                    <a:cubicBezTo>
                      <a:pt x="5050" y="8907"/>
                      <a:pt x="4933" y="8855"/>
                      <a:pt x="4842" y="8777"/>
                    </a:cubicBezTo>
                    <a:lnTo>
                      <a:pt x="4829" y="8790"/>
                    </a:lnTo>
                    <a:cubicBezTo>
                      <a:pt x="4609" y="8634"/>
                      <a:pt x="4466" y="8401"/>
                      <a:pt x="4427" y="8128"/>
                    </a:cubicBezTo>
                    <a:lnTo>
                      <a:pt x="4427" y="8128"/>
                    </a:lnTo>
                    <a:lnTo>
                      <a:pt x="4842" y="8245"/>
                    </a:lnTo>
                    <a:cubicBezTo>
                      <a:pt x="4921" y="8265"/>
                      <a:pt x="5001" y="8275"/>
                      <a:pt x="5081" y="8275"/>
                    </a:cubicBezTo>
                    <a:cubicBezTo>
                      <a:pt x="5318" y="8275"/>
                      <a:pt x="5550" y="8189"/>
                      <a:pt x="5725" y="8024"/>
                    </a:cubicBezTo>
                    <a:lnTo>
                      <a:pt x="6335" y="7466"/>
                    </a:lnTo>
                    <a:close/>
                    <a:moveTo>
                      <a:pt x="4622" y="9258"/>
                    </a:moveTo>
                    <a:cubicBezTo>
                      <a:pt x="5063" y="9517"/>
                      <a:pt x="5660" y="9595"/>
                      <a:pt x="6153" y="9725"/>
                    </a:cubicBezTo>
                    <a:cubicBezTo>
                      <a:pt x="6271" y="9753"/>
                      <a:pt x="6389" y="9766"/>
                      <a:pt x="6507" y="9766"/>
                    </a:cubicBezTo>
                    <a:cubicBezTo>
                      <a:pt x="6661" y="9766"/>
                      <a:pt x="6816" y="9743"/>
                      <a:pt x="6971" y="9699"/>
                    </a:cubicBezTo>
                    <a:lnTo>
                      <a:pt x="6971" y="9699"/>
                    </a:lnTo>
                    <a:lnTo>
                      <a:pt x="3142" y="14281"/>
                    </a:lnTo>
                    <a:lnTo>
                      <a:pt x="3142" y="12671"/>
                    </a:lnTo>
                    <a:cubicBezTo>
                      <a:pt x="3155" y="12483"/>
                      <a:pt x="3019" y="12389"/>
                      <a:pt x="2882" y="12389"/>
                    </a:cubicBezTo>
                    <a:cubicBezTo>
                      <a:pt x="2746" y="12389"/>
                      <a:pt x="2610" y="12483"/>
                      <a:pt x="2623" y="12671"/>
                    </a:cubicBezTo>
                    <a:lnTo>
                      <a:pt x="2623" y="17045"/>
                    </a:lnTo>
                    <a:lnTo>
                      <a:pt x="844" y="17045"/>
                    </a:lnTo>
                    <a:cubicBezTo>
                      <a:pt x="663" y="17045"/>
                      <a:pt x="520" y="16903"/>
                      <a:pt x="520" y="16721"/>
                    </a:cubicBezTo>
                    <a:lnTo>
                      <a:pt x="507" y="16721"/>
                    </a:lnTo>
                    <a:lnTo>
                      <a:pt x="507" y="12100"/>
                    </a:lnTo>
                    <a:cubicBezTo>
                      <a:pt x="507" y="11088"/>
                      <a:pt x="1169" y="10205"/>
                      <a:pt x="2129" y="9906"/>
                    </a:cubicBezTo>
                    <a:lnTo>
                      <a:pt x="4622" y="9258"/>
                    </a:lnTo>
                    <a:close/>
                    <a:moveTo>
                      <a:pt x="8360" y="9296"/>
                    </a:moveTo>
                    <a:lnTo>
                      <a:pt x="7257" y="11256"/>
                    </a:lnTo>
                    <a:cubicBezTo>
                      <a:pt x="7192" y="11386"/>
                      <a:pt x="7231" y="11542"/>
                      <a:pt x="7360" y="11607"/>
                    </a:cubicBezTo>
                    <a:cubicBezTo>
                      <a:pt x="7399" y="11633"/>
                      <a:pt x="7438" y="11646"/>
                      <a:pt x="7490" y="11646"/>
                    </a:cubicBezTo>
                    <a:cubicBezTo>
                      <a:pt x="7581" y="11646"/>
                      <a:pt x="7659" y="11594"/>
                      <a:pt x="7711" y="11516"/>
                    </a:cubicBezTo>
                    <a:lnTo>
                      <a:pt x="8905" y="9387"/>
                    </a:lnTo>
                    <a:lnTo>
                      <a:pt x="9203" y="9452"/>
                    </a:lnTo>
                    <a:lnTo>
                      <a:pt x="7477" y="14956"/>
                    </a:lnTo>
                    <a:cubicBezTo>
                      <a:pt x="7438" y="15098"/>
                      <a:pt x="7516" y="15241"/>
                      <a:pt x="7646" y="15280"/>
                    </a:cubicBezTo>
                    <a:cubicBezTo>
                      <a:pt x="7672" y="15293"/>
                      <a:pt x="7698" y="15293"/>
                      <a:pt x="7724" y="15293"/>
                    </a:cubicBezTo>
                    <a:cubicBezTo>
                      <a:pt x="7828" y="15293"/>
                      <a:pt x="7931" y="15228"/>
                      <a:pt x="7970" y="15124"/>
                    </a:cubicBezTo>
                    <a:lnTo>
                      <a:pt x="9697" y="9569"/>
                    </a:lnTo>
                    <a:lnTo>
                      <a:pt x="9891" y="9621"/>
                    </a:lnTo>
                    <a:lnTo>
                      <a:pt x="9891" y="17058"/>
                    </a:lnTo>
                    <a:lnTo>
                      <a:pt x="3142" y="17058"/>
                    </a:lnTo>
                    <a:lnTo>
                      <a:pt x="3142" y="15098"/>
                    </a:lnTo>
                    <a:lnTo>
                      <a:pt x="7815" y="9491"/>
                    </a:lnTo>
                    <a:cubicBezTo>
                      <a:pt x="8009" y="9452"/>
                      <a:pt x="8191" y="9387"/>
                      <a:pt x="8360" y="9296"/>
                    </a:cubicBezTo>
                    <a:close/>
                    <a:moveTo>
                      <a:pt x="3566" y="1"/>
                    </a:moveTo>
                    <a:cubicBezTo>
                      <a:pt x="2986" y="1"/>
                      <a:pt x="2505" y="467"/>
                      <a:pt x="2493" y="1054"/>
                    </a:cubicBezTo>
                    <a:lnTo>
                      <a:pt x="2493" y="1625"/>
                    </a:lnTo>
                    <a:cubicBezTo>
                      <a:pt x="2493" y="2093"/>
                      <a:pt x="2791" y="2495"/>
                      <a:pt x="3246" y="2638"/>
                    </a:cubicBezTo>
                    <a:lnTo>
                      <a:pt x="3246" y="2975"/>
                    </a:lnTo>
                    <a:cubicBezTo>
                      <a:pt x="1584" y="3261"/>
                      <a:pt x="1584" y="5649"/>
                      <a:pt x="3246" y="5935"/>
                    </a:cubicBezTo>
                    <a:cubicBezTo>
                      <a:pt x="3220" y="6636"/>
                      <a:pt x="3440" y="7324"/>
                      <a:pt x="3895" y="7882"/>
                    </a:cubicBezTo>
                    <a:cubicBezTo>
                      <a:pt x="3869" y="8219"/>
                      <a:pt x="3973" y="8557"/>
                      <a:pt x="4167" y="8842"/>
                    </a:cubicBezTo>
                    <a:lnTo>
                      <a:pt x="1974" y="9413"/>
                    </a:lnTo>
                    <a:cubicBezTo>
                      <a:pt x="793" y="9777"/>
                      <a:pt x="1" y="10867"/>
                      <a:pt x="1" y="12087"/>
                    </a:cubicBezTo>
                    <a:lnTo>
                      <a:pt x="1" y="16708"/>
                    </a:lnTo>
                    <a:cubicBezTo>
                      <a:pt x="1" y="17175"/>
                      <a:pt x="377" y="17552"/>
                      <a:pt x="844" y="17552"/>
                    </a:cubicBezTo>
                    <a:lnTo>
                      <a:pt x="10151" y="17552"/>
                    </a:lnTo>
                    <a:cubicBezTo>
                      <a:pt x="10294" y="17552"/>
                      <a:pt x="10411" y="17435"/>
                      <a:pt x="10411" y="17305"/>
                    </a:cubicBezTo>
                    <a:lnTo>
                      <a:pt x="10411" y="9751"/>
                    </a:lnTo>
                    <a:lnTo>
                      <a:pt x="10904" y="9919"/>
                    </a:lnTo>
                    <a:cubicBezTo>
                      <a:pt x="11864" y="10205"/>
                      <a:pt x="12513" y="11101"/>
                      <a:pt x="12513" y="12100"/>
                    </a:cubicBezTo>
                    <a:lnTo>
                      <a:pt x="12513" y="16721"/>
                    </a:lnTo>
                    <a:cubicBezTo>
                      <a:pt x="12513" y="16903"/>
                      <a:pt x="12371" y="17045"/>
                      <a:pt x="12189" y="17045"/>
                    </a:cubicBezTo>
                    <a:lnTo>
                      <a:pt x="11397" y="17045"/>
                    </a:lnTo>
                    <a:cubicBezTo>
                      <a:pt x="11389" y="17045"/>
                      <a:pt x="11381" y="17044"/>
                      <a:pt x="11373" y="17044"/>
                    </a:cubicBezTo>
                    <a:cubicBezTo>
                      <a:pt x="11042" y="17044"/>
                      <a:pt x="11042" y="17565"/>
                      <a:pt x="11373" y="17565"/>
                    </a:cubicBezTo>
                    <a:cubicBezTo>
                      <a:pt x="11381" y="17565"/>
                      <a:pt x="11389" y="17565"/>
                      <a:pt x="11397" y="17565"/>
                    </a:cubicBezTo>
                    <a:lnTo>
                      <a:pt x="12189" y="17565"/>
                    </a:lnTo>
                    <a:cubicBezTo>
                      <a:pt x="12656" y="17565"/>
                      <a:pt x="13033" y="17188"/>
                      <a:pt x="13033" y="16721"/>
                    </a:cubicBezTo>
                    <a:lnTo>
                      <a:pt x="13033" y="12100"/>
                    </a:lnTo>
                    <a:cubicBezTo>
                      <a:pt x="13033" y="10867"/>
                      <a:pt x="12241" y="9777"/>
                      <a:pt x="11060" y="9413"/>
                    </a:cubicBezTo>
                    <a:lnTo>
                      <a:pt x="8866" y="8842"/>
                    </a:lnTo>
                    <a:cubicBezTo>
                      <a:pt x="9061" y="8557"/>
                      <a:pt x="9152" y="8219"/>
                      <a:pt x="9139" y="7882"/>
                    </a:cubicBezTo>
                    <a:cubicBezTo>
                      <a:pt x="9593" y="7337"/>
                      <a:pt x="9814" y="6636"/>
                      <a:pt x="9788" y="5935"/>
                    </a:cubicBezTo>
                    <a:cubicBezTo>
                      <a:pt x="10514" y="5805"/>
                      <a:pt x="11034" y="5182"/>
                      <a:pt x="11034" y="4455"/>
                    </a:cubicBezTo>
                    <a:cubicBezTo>
                      <a:pt x="11034" y="3728"/>
                      <a:pt x="10514" y="3105"/>
                      <a:pt x="9788" y="2975"/>
                    </a:cubicBezTo>
                    <a:lnTo>
                      <a:pt x="9788" y="2067"/>
                    </a:lnTo>
                    <a:cubicBezTo>
                      <a:pt x="9788" y="1158"/>
                      <a:pt x="9087" y="418"/>
                      <a:pt x="8191" y="340"/>
                    </a:cubicBezTo>
                    <a:lnTo>
                      <a:pt x="3635" y="3"/>
                    </a:lnTo>
                    <a:cubicBezTo>
                      <a:pt x="3612" y="1"/>
                      <a:pt x="3589" y="1"/>
                      <a:pt x="3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391;p76">
                <a:extLst>
                  <a:ext uri="{FF2B5EF4-FFF2-40B4-BE49-F238E27FC236}">
                    <a16:creationId xmlns:a16="http://schemas.microsoft.com/office/drawing/2014/main" id="{538FD8FD-84CA-FED0-505C-F6E6C190E9E3}"/>
                  </a:ext>
                </a:extLst>
              </p:cNvPr>
              <p:cNvSpPr/>
              <p:nvPr/>
            </p:nvSpPr>
            <p:spPr>
              <a:xfrm>
                <a:off x="1994325" y="3643275"/>
                <a:ext cx="27600" cy="35350"/>
              </a:xfrm>
              <a:custGeom>
                <a:avLst/>
                <a:gdLst/>
                <a:ahLst/>
                <a:cxnLst/>
                <a:rect l="l" t="t" r="r" b="b"/>
                <a:pathLst>
                  <a:path w="1104" h="1414" extrusionOk="0">
                    <a:moveTo>
                      <a:pt x="803" y="1"/>
                    </a:moveTo>
                    <a:cubicBezTo>
                      <a:pt x="713" y="1"/>
                      <a:pt x="628" y="50"/>
                      <a:pt x="584" y="129"/>
                    </a:cubicBezTo>
                    <a:lnTo>
                      <a:pt x="78" y="1037"/>
                    </a:lnTo>
                    <a:cubicBezTo>
                      <a:pt x="0" y="1154"/>
                      <a:pt x="52" y="1310"/>
                      <a:pt x="169" y="1388"/>
                    </a:cubicBezTo>
                    <a:cubicBezTo>
                      <a:pt x="208" y="1401"/>
                      <a:pt x="260" y="1414"/>
                      <a:pt x="299" y="1414"/>
                    </a:cubicBezTo>
                    <a:cubicBezTo>
                      <a:pt x="390" y="1414"/>
                      <a:pt x="481" y="1362"/>
                      <a:pt x="520" y="1284"/>
                    </a:cubicBezTo>
                    <a:lnTo>
                      <a:pt x="1026" y="388"/>
                    </a:lnTo>
                    <a:cubicBezTo>
                      <a:pt x="1104" y="259"/>
                      <a:pt x="1052" y="103"/>
                      <a:pt x="935" y="38"/>
                    </a:cubicBezTo>
                    <a:cubicBezTo>
                      <a:pt x="892" y="12"/>
                      <a:pt x="847" y="1"/>
                      <a:pt x="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1" name="Group 50">
            <a:extLst>
              <a:ext uri="{FF2B5EF4-FFF2-40B4-BE49-F238E27FC236}">
                <a16:creationId xmlns:a16="http://schemas.microsoft.com/office/drawing/2014/main" id="{FE818FFE-44B2-0A10-285E-57966C5F69E1}"/>
              </a:ext>
            </a:extLst>
          </p:cNvPr>
          <p:cNvGrpSpPr/>
          <p:nvPr/>
        </p:nvGrpSpPr>
        <p:grpSpPr>
          <a:xfrm>
            <a:off x="1538627" y="4378024"/>
            <a:ext cx="1071412" cy="1160324"/>
            <a:chOff x="1538627" y="4378024"/>
            <a:chExt cx="1071412" cy="1160324"/>
          </a:xfrm>
        </p:grpSpPr>
        <p:sp>
          <p:nvSpPr>
            <p:cNvPr id="16" name="Google Shape;2869;p58">
              <a:extLst>
                <a:ext uri="{FF2B5EF4-FFF2-40B4-BE49-F238E27FC236}">
                  <a16:creationId xmlns:a16="http://schemas.microsoft.com/office/drawing/2014/main" id="{0C3E37A1-C5FC-2FCA-C2BC-6071E18CAC62}"/>
                </a:ext>
              </a:extLst>
            </p:cNvPr>
            <p:cNvSpPr/>
            <p:nvPr/>
          </p:nvSpPr>
          <p:spPr>
            <a:xfrm>
              <a:off x="1538627" y="4378024"/>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4" name="Google Shape;1281;p76">
              <a:extLst>
                <a:ext uri="{FF2B5EF4-FFF2-40B4-BE49-F238E27FC236}">
                  <a16:creationId xmlns:a16="http://schemas.microsoft.com/office/drawing/2014/main" id="{D2567ED3-297A-5BA0-CD55-93BDA62359DC}"/>
                </a:ext>
              </a:extLst>
            </p:cNvPr>
            <p:cNvSpPr/>
            <p:nvPr/>
          </p:nvSpPr>
          <p:spPr>
            <a:xfrm>
              <a:off x="1819377" y="4646845"/>
              <a:ext cx="491072" cy="612591"/>
            </a:xfrm>
            <a:custGeom>
              <a:avLst/>
              <a:gdLst/>
              <a:ahLst/>
              <a:cxnLst/>
              <a:rect l="l" t="t" r="r" b="b"/>
              <a:pathLst>
                <a:path w="14071" h="17553" extrusionOk="0">
                  <a:moveTo>
                    <a:pt x="7036" y="3209"/>
                  </a:moveTo>
                  <a:lnTo>
                    <a:pt x="7451" y="3495"/>
                  </a:lnTo>
                  <a:lnTo>
                    <a:pt x="7438" y="4105"/>
                  </a:lnTo>
                  <a:lnTo>
                    <a:pt x="6633" y="4105"/>
                  </a:lnTo>
                  <a:lnTo>
                    <a:pt x="6633" y="3495"/>
                  </a:lnTo>
                  <a:lnTo>
                    <a:pt x="7036" y="3209"/>
                  </a:lnTo>
                  <a:close/>
                  <a:moveTo>
                    <a:pt x="6776" y="2067"/>
                  </a:moveTo>
                  <a:lnTo>
                    <a:pt x="6776" y="2755"/>
                  </a:lnTo>
                  <a:lnTo>
                    <a:pt x="6231" y="3145"/>
                  </a:lnTo>
                  <a:cubicBezTo>
                    <a:pt x="6153" y="3196"/>
                    <a:pt x="6114" y="3274"/>
                    <a:pt x="6114" y="3352"/>
                  </a:cubicBezTo>
                  <a:lnTo>
                    <a:pt x="6114" y="4105"/>
                  </a:lnTo>
                  <a:lnTo>
                    <a:pt x="5374" y="4105"/>
                  </a:lnTo>
                  <a:cubicBezTo>
                    <a:pt x="5283" y="4105"/>
                    <a:pt x="5205" y="4144"/>
                    <a:pt x="5167" y="4209"/>
                  </a:cubicBezTo>
                  <a:lnTo>
                    <a:pt x="4907" y="4572"/>
                  </a:lnTo>
                  <a:lnTo>
                    <a:pt x="4660" y="4209"/>
                  </a:lnTo>
                  <a:cubicBezTo>
                    <a:pt x="4614" y="4151"/>
                    <a:pt x="4546" y="4103"/>
                    <a:pt x="4477" y="4103"/>
                  </a:cubicBezTo>
                  <a:cubicBezTo>
                    <a:pt x="4469" y="4103"/>
                    <a:pt x="4461" y="4104"/>
                    <a:pt x="4453" y="4105"/>
                  </a:cubicBezTo>
                  <a:lnTo>
                    <a:pt x="3817" y="4105"/>
                  </a:lnTo>
                  <a:cubicBezTo>
                    <a:pt x="3882" y="4040"/>
                    <a:pt x="6776" y="2067"/>
                    <a:pt x="6776" y="2067"/>
                  </a:cubicBezTo>
                  <a:close/>
                  <a:moveTo>
                    <a:pt x="7295" y="2067"/>
                  </a:moveTo>
                  <a:cubicBezTo>
                    <a:pt x="7295" y="2067"/>
                    <a:pt x="10190" y="4040"/>
                    <a:pt x="10268" y="4092"/>
                  </a:cubicBezTo>
                  <a:lnTo>
                    <a:pt x="10268" y="4105"/>
                  </a:lnTo>
                  <a:lnTo>
                    <a:pt x="9619" y="4105"/>
                  </a:lnTo>
                  <a:cubicBezTo>
                    <a:pt x="9609" y="4104"/>
                    <a:pt x="9600" y="4103"/>
                    <a:pt x="9591" y="4103"/>
                  </a:cubicBezTo>
                  <a:cubicBezTo>
                    <a:pt x="9512" y="4103"/>
                    <a:pt x="9446" y="4151"/>
                    <a:pt x="9411" y="4209"/>
                  </a:cubicBezTo>
                  <a:lnTo>
                    <a:pt x="9151" y="4572"/>
                  </a:lnTo>
                  <a:lnTo>
                    <a:pt x="8918" y="4209"/>
                  </a:lnTo>
                  <a:cubicBezTo>
                    <a:pt x="8866" y="4144"/>
                    <a:pt x="8788" y="4092"/>
                    <a:pt x="8697" y="4092"/>
                  </a:cubicBezTo>
                  <a:lnTo>
                    <a:pt x="7957" y="4092"/>
                  </a:lnTo>
                  <a:lnTo>
                    <a:pt x="7957" y="3352"/>
                  </a:lnTo>
                  <a:cubicBezTo>
                    <a:pt x="7957" y="3274"/>
                    <a:pt x="7918" y="3196"/>
                    <a:pt x="7853" y="3145"/>
                  </a:cubicBezTo>
                  <a:lnTo>
                    <a:pt x="7295" y="2755"/>
                  </a:lnTo>
                  <a:lnTo>
                    <a:pt x="7295" y="2067"/>
                  </a:lnTo>
                  <a:close/>
                  <a:moveTo>
                    <a:pt x="4323" y="4611"/>
                  </a:moveTo>
                  <a:lnTo>
                    <a:pt x="4595" y="5027"/>
                  </a:lnTo>
                  <a:lnTo>
                    <a:pt x="4310" y="5429"/>
                  </a:lnTo>
                  <a:lnTo>
                    <a:pt x="2752" y="5429"/>
                  </a:lnTo>
                  <a:cubicBezTo>
                    <a:pt x="2882" y="5130"/>
                    <a:pt x="3064" y="4858"/>
                    <a:pt x="3271" y="4611"/>
                  </a:cubicBezTo>
                  <a:close/>
                  <a:moveTo>
                    <a:pt x="6114" y="4611"/>
                  </a:moveTo>
                  <a:lnTo>
                    <a:pt x="6114" y="5429"/>
                  </a:lnTo>
                  <a:lnTo>
                    <a:pt x="5504" y="5429"/>
                  </a:lnTo>
                  <a:lnTo>
                    <a:pt x="5218" y="5027"/>
                  </a:lnTo>
                  <a:lnTo>
                    <a:pt x="5504" y="4611"/>
                  </a:lnTo>
                  <a:close/>
                  <a:moveTo>
                    <a:pt x="7438" y="4611"/>
                  </a:moveTo>
                  <a:lnTo>
                    <a:pt x="7438" y="5429"/>
                  </a:lnTo>
                  <a:lnTo>
                    <a:pt x="6633" y="5429"/>
                  </a:lnTo>
                  <a:lnTo>
                    <a:pt x="6633" y="4611"/>
                  </a:lnTo>
                  <a:close/>
                  <a:moveTo>
                    <a:pt x="8567" y="4611"/>
                  </a:moveTo>
                  <a:lnTo>
                    <a:pt x="8853" y="5027"/>
                  </a:lnTo>
                  <a:lnTo>
                    <a:pt x="8567" y="5429"/>
                  </a:lnTo>
                  <a:lnTo>
                    <a:pt x="7957" y="5429"/>
                  </a:lnTo>
                  <a:lnTo>
                    <a:pt x="7957" y="4611"/>
                  </a:lnTo>
                  <a:close/>
                  <a:moveTo>
                    <a:pt x="10800" y="4611"/>
                  </a:moveTo>
                  <a:cubicBezTo>
                    <a:pt x="11007" y="4858"/>
                    <a:pt x="11189" y="5130"/>
                    <a:pt x="11332" y="5429"/>
                  </a:cubicBezTo>
                  <a:lnTo>
                    <a:pt x="9761" y="5429"/>
                  </a:lnTo>
                  <a:lnTo>
                    <a:pt x="9476" y="5027"/>
                  </a:lnTo>
                  <a:lnTo>
                    <a:pt x="9761" y="4611"/>
                  </a:lnTo>
                  <a:close/>
                  <a:moveTo>
                    <a:pt x="7438" y="5948"/>
                  </a:moveTo>
                  <a:lnTo>
                    <a:pt x="7438" y="6545"/>
                  </a:lnTo>
                  <a:lnTo>
                    <a:pt x="7036" y="6844"/>
                  </a:lnTo>
                  <a:lnTo>
                    <a:pt x="6620" y="6545"/>
                  </a:lnTo>
                  <a:lnTo>
                    <a:pt x="6620" y="5948"/>
                  </a:lnTo>
                  <a:close/>
                  <a:moveTo>
                    <a:pt x="3194" y="5935"/>
                  </a:moveTo>
                  <a:lnTo>
                    <a:pt x="3194" y="6545"/>
                  </a:lnTo>
                  <a:lnTo>
                    <a:pt x="2713" y="6896"/>
                  </a:lnTo>
                  <a:lnTo>
                    <a:pt x="2389" y="6896"/>
                  </a:lnTo>
                  <a:cubicBezTo>
                    <a:pt x="2402" y="6571"/>
                    <a:pt x="2454" y="6247"/>
                    <a:pt x="2545" y="5935"/>
                  </a:cubicBezTo>
                  <a:close/>
                  <a:moveTo>
                    <a:pt x="11540" y="5948"/>
                  </a:moveTo>
                  <a:cubicBezTo>
                    <a:pt x="11630" y="6260"/>
                    <a:pt x="11682" y="6584"/>
                    <a:pt x="11695" y="6909"/>
                  </a:cubicBezTo>
                  <a:lnTo>
                    <a:pt x="11371" y="6909"/>
                  </a:lnTo>
                  <a:lnTo>
                    <a:pt x="10891" y="6558"/>
                  </a:lnTo>
                  <a:lnTo>
                    <a:pt x="10891" y="5948"/>
                  </a:lnTo>
                  <a:close/>
                  <a:moveTo>
                    <a:pt x="2713" y="7402"/>
                  </a:moveTo>
                  <a:lnTo>
                    <a:pt x="3194" y="7752"/>
                  </a:lnTo>
                  <a:lnTo>
                    <a:pt x="3194" y="8349"/>
                  </a:lnTo>
                  <a:lnTo>
                    <a:pt x="2389" y="8349"/>
                  </a:lnTo>
                  <a:lnTo>
                    <a:pt x="2389" y="7402"/>
                  </a:lnTo>
                  <a:close/>
                  <a:moveTo>
                    <a:pt x="7036" y="7480"/>
                  </a:moveTo>
                  <a:lnTo>
                    <a:pt x="7438" y="7765"/>
                  </a:lnTo>
                  <a:lnTo>
                    <a:pt x="7438" y="8362"/>
                  </a:lnTo>
                  <a:lnTo>
                    <a:pt x="6620" y="8362"/>
                  </a:lnTo>
                  <a:lnTo>
                    <a:pt x="6620" y="7765"/>
                  </a:lnTo>
                  <a:lnTo>
                    <a:pt x="7036" y="7480"/>
                  </a:lnTo>
                  <a:close/>
                  <a:moveTo>
                    <a:pt x="11695" y="7415"/>
                  </a:moveTo>
                  <a:lnTo>
                    <a:pt x="11695" y="8362"/>
                  </a:lnTo>
                  <a:lnTo>
                    <a:pt x="10891" y="8362"/>
                  </a:lnTo>
                  <a:lnTo>
                    <a:pt x="10891" y="7752"/>
                  </a:lnTo>
                  <a:lnTo>
                    <a:pt x="11371" y="7415"/>
                  </a:lnTo>
                  <a:close/>
                  <a:moveTo>
                    <a:pt x="4907" y="5481"/>
                  </a:moveTo>
                  <a:lnTo>
                    <a:pt x="5154" y="5831"/>
                  </a:lnTo>
                  <a:cubicBezTo>
                    <a:pt x="5205" y="5896"/>
                    <a:pt x="5283" y="5948"/>
                    <a:pt x="5361" y="5948"/>
                  </a:cubicBezTo>
                  <a:lnTo>
                    <a:pt x="6114" y="5948"/>
                  </a:lnTo>
                  <a:lnTo>
                    <a:pt x="6114" y="6688"/>
                  </a:lnTo>
                  <a:cubicBezTo>
                    <a:pt x="6101" y="6766"/>
                    <a:pt x="6153" y="6844"/>
                    <a:pt x="6218" y="6896"/>
                  </a:cubicBezTo>
                  <a:lnTo>
                    <a:pt x="6581" y="7155"/>
                  </a:lnTo>
                  <a:lnTo>
                    <a:pt x="6218" y="7415"/>
                  </a:lnTo>
                  <a:cubicBezTo>
                    <a:pt x="6153" y="7467"/>
                    <a:pt x="6101" y="7545"/>
                    <a:pt x="6114" y="7623"/>
                  </a:cubicBezTo>
                  <a:lnTo>
                    <a:pt x="6114" y="8362"/>
                  </a:lnTo>
                  <a:lnTo>
                    <a:pt x="5361" y="8362"/>
                  </a:lnTo>
                  <a:cubicBezTo>
                    <a:pt x="5283" y="8362"/>
                    <a:pt x="5205" y="8414"/>
                    <a:pt x="5154" y="8479"/>
                  </a:cubicBezTo>
                  <a:lnTo>
                    <a:pt x="4907" y="8843"/>
                  </a:lnTo>
                  <a:lnTo>
                    <a:pt x="4660" y="8479"/>
                  </a:lnTo>
                  <a:cubicBezTo>
                    <a:pt x="4614" y="8421"/>
                    <a:pt x="4546" y="8373"/>
                    <a:pt x="4477" y="8373"/>
                  </a:cubicBezTo>
                  <a:cubicBezTo>
                    <a:pt x="4469" y="8373"/>
                    <a:pt x="4461" y="8374"/>
                    <a:pt x="4453" y="8375"/>
                  </a:cubicBezTo>
                  <a:lnTo>
                    <a:pt x="3713" y="8375"/>
                  </a:lnTo>
                  <a:lnTo>
                    <a:pt x="3713" y="7635"/>
                  </a:lnTo>
                  <a:cubicBezTo>
                    <a:pt x="3713" y="7545"/>
                    <a:pt x="3674" y="7467"/>
                    <a:pt x="3596" y="7415"/>
                  </a:cubicBezTo>
                  <a:lnTo>
                    <a:pt x="3233" y="7155"/>
                  </a:lnTo>
                  <a:lnTo>
                    <a:pt x="3609" y="6896"/>
                  </a:lnTo>
                  <a:cubicBezTo>
                    <a:pt x="3674" y="6844"/>
                    <a:pt x="3713" y="6766"/>
                    <a:pt x="3713" y="6688"/>
                  </a:cubicBezTo>
                  <a:lnTo>
                    <a:pt x="3713" y="5948"/>
                  </a:lnTo>
                  <a:lnTo>
                    <a:pt x="4453" y="5948"/>
                  </a:lnTo>
                  <a:cubicBezTo>
                    <a:pt x="4530" y="5935"/>
                    <a:pt x="4608" y="5896"/>
                    <a:pt x="4660" y="5831"/>
                  </a:cubicBezTo>
                  <a:lnTo>
                    <a:pt x="4907" y="5481"/>
                  </a:lnTo>
                  <a:close/>
                  <a:moveTo>
                    <a:pt x="9151" y="5468"/>
                  </a:moveTo>
                  <a:lnTo>
                    <a:pt x="9411" y="5831"/>
                  </a:lnTo>
                  <a:cubicBezTo>
                    <a:pt x="9463" y="5896"/>
                    <a:pt x="9541" y="5948"/>
                    <a:pt x="9619" y="5948"/>
                  </a:cubicBezTo>
                  <a:lnTo>
                    <a:pt x="10371" y="5948"/>
                  </a:lnTo>
                  <a:lnTo>
                    <a:pt x="10371" y="6688"/>
                  </a:lnTo>
                  <a:cubicBezTo>
                    <a:pt x="10371" y="6766"/>
                    <a:pt x="10410" y="6844"/>
                    <a:pt x="10475" y="6896"/>
                  </a:cubicBezTo>
                  <a:lnTo>
                    <a:pt x="10852" y="7155"/>
                  </a:lnTo>
                  <a:lnTo>
                    <a:pt x="10488" y="7415"/>
                  </a:lnTo>
                  <a:cubicBezTo>
                    <a:pt x="10410" y="7467"/>
                    <a:pt x="10371" y="7545"/>
                    <a:pt x="10371" y="7623"/>
                  </a:cubicBezTo>
                  <a:lnTo>
                    <a:pt x="10371" y="8362"/>
                  </a:lnTo>
                  <a:lnTo>
                    <a:pt x="9632" y="8362"/>
                  </a:lnTo>
                  <a:cubicBezTo>
                    <a:pt x="9541" y="8362"/>
                    <a:pt x="9463" y="8414"/>
                    <a:pt x="9424" y="8479"/>
                  </a:cubicBezTo>
                  <a:lnTo>
                    <a:pt x="9164" y="8843"/>
                  </a:lnTo>
                  <a:lnTo>
                    <a:pt x="8918" y="8479"/>
                  </a:lnTo>
                  <a:cubicBezTo>
                    <a:pt x="8871" y="8421"/>
                    <a:pt x="8804" y="8373"/>
                    <a:pt x="8725" y="8373"/>
                  </a:cubicBezTo>
                  <a:cubicBezTo>
                    <a:pt x="8716" y="8373"/>
                    <a:pt x="8706" y="8374"/>
                    <a:pt x="8697" y="8375"/>
                  </a:cubicBezTo>
                  <a:lnTo>
                    <a:pt x="7957" y="8375"/>
                  </a:lnTo>
                  <a:lnTo>
                    <a:pt x="7957" y="7635"/>
                  </a:lnTo>
                  <a:cubicBezTo>
                    <a:pt x="7957" y="7545"/>
                    <a:pt x="7918" y="7467"/>
                    <a:pt x="7853" y="7415"/>
                  </a:cubicBezTo>
                  <a:lnTo>
                    <a:pt x="7490" y="7168"/>
                  </a:lnTo>
                  <a:lnTo>
                    <a:pt x="7853" y="6896"/>
                  </a:lnTo>
                  <a:cubicBezTo>
                    <a:pt x="7918" y="6844"/>
                    <a:pt x="7957" y="6766"/>
                    <a:pt x="7957" y="6688"/>
                  </a:cubicBezTo>
                  <a:lnTo>
                    <a:pt x="7957" y="5948"/>
                  </a:lnTo>
                  <a:lnTo>
                    <a:pt x="8697" y="5948"/>
                  </a:lnTo>
                  <a:cubicBezTo>
                    <a:pt x="8788" y="5948"/>
                    <a:pt x="8866" y="5909"/>
                    <a:pt x="8918" y="5831"/>
                  </a:cubicBezTo>
                  <a:lnTo>
                    <a:pt x="8905" y="5831"/>
                  </a:lnTo>
                  <a:lnTo>
                    <a:pt x="9151" y="5468"/>
                  </a:lnTo>
                  <a:close/>
                  <a:moveTo>
                    <a:pt x="3194" y="8869"/>
                  </a:moveTo>
                  <a:lnTo>
                    <a:pt x="3194" y="9686"/>
                  </a:lnTo>
                  <a:lnTo>
                    <a:pt x="2389" y="9686"/>
                  </a:lnTo>
                  <a:lnTo>
                    <a:pt x="2389" y="8869"/>
                  </a:lnTo>
                  <a:close/>
                  <a:moveTo>
                    <a:pt x="4310" y="8869"/>
                  </a:moveTo>
                  <a:lnTo>
                    <a:pt x="4595" y="9284"/>
                  </a:lnTo>
                  <a:lnTo>
                    <a:pt x="4310" y="9686"/>
                  </a:lnTo>
                  <a:lnTo>
                    <a:pt x="3713" y="9686"/>
                  </a:lnTo>
                  <a:lnTo>
                    <a:pt x="3713" y="8869"/>
                  </a:lnTo>
                  <a:close/>
                  <a:moveTo>
                    <a:pt x="10371" y="8882"/>
                  </a:moveTo>
                  <a:lnTo>
                    <a:pt x="10371" y="9686"/>
                  </a:lnTo>
                  <a:lnTo>
                    <a:pt x="9761" y="9686"/>
                  </a:lnTo>
                  <a:lnTo>
                    <a:pt x="9476" y="9297"/>
                  </a:lnTo>
                  <a:lnTo>
                    <a:pt x="9761" y="8882"/>
                  </a:lnTo>
                  <a:close/>
                  <a:moveTo>
                    <a:pt x="11695" y="8882"/>
                  </a:moveTo>
                  <a:lnTo>
                    <a:pt x="11695" y="9686"/>
                  </a:lnTo>
                  <a:lnTo>
                    <a:pt x="10891" y="9686"/>
                  </a:lnTo>
                  <a:lnTo>
                    <a:pt x="10891" y="8882"/>
                  </a:lnTo>
                  <a:close/>
                  <a:moveTo>
                    <a:pt x="6114" y="8882"/>
                  </a:moveTo>
                  <a:lnTo>
                    <a:pt x="6114" y="9699"/>
                  </a:lnTo>
                  <a:lnTo>
                    <a:pt x="5504" y="9699"/>
                  </a:lnTo>
                  <a:lnTo>
                    <a:pt x="5218" y="9297"/>
                  </a:lnTo>
                  <a:lnTo>
                    <a:pt x="5504" y="8882"/>
                  </a:lnTo>
                  <a:close/>
                  <a:moveTo>
                    <a:pt x="7438" y="8882"/>
                  </a:moveTo>
                  <a:lnTo>
                    <a:pt x="7438" y="9699"/>
                  </a:lnTo>
                  <a:lnTo>
                    <a:pt x="6633" y="9699"/>
                  </a:lnTo>
                  <a:lnTo>
                    <a:pt x="6633" y="8882"/>
                  </a:lnTo>
                  <a:close/>
                  <a:moveTo>
                    <a:pt x="8567" y="8882"/>
                  </a:moveTo>
                  <a:lnTo>
                    <a:pt x="8853" y="9297"/>
                  </a:lnTo>
                  <a:lnTo>
                    <a:pt x="8567" y="9699"/>
                  </a:lnTo>
                  <a:lnTo>
                    <a:pt x="7957" y="9699"/>
                  </a:lnTo>
                  <a:lnTo>
                    <a:pt x="7957" y="8882"/>
                  </a:lnTo>
                  <a:close/>
                  <a:moveTo>
                    <a:pt x="7438" y="10218"/>
                  </a:moveTo>
                  <a:lnTo>
                    <a:pt x="7438" y="10816"/>
                  </a:lnTo>
                  <a:lnTo>
                    <a:pt x="7036" y="11114"/>
                  </a:lnTo>
                  <a:lnTo>
                    <a:pt x="6633" y="10816"/>
                  </a:lnTo>
                  <a:lnTo>
                    <a:pt x="6633" y="10218"/>
                  </a:lnTo>
                  <a:close/>
                  <a:moveTo>
                    <a:pt x="3194" y="10205"/>
                  </a:moveTo>
                  <a:lnTo>
                    <a:pt x="3194" y="10816"/>
                  </a:lnTo>
                  <a:lnTo>
                    <a:pt x="2713" y="11166"/>
                  </a:lnTo>
                  <a:lnTo>
                    <a:pt x="2389" y="11166"/>
                  </a:lnTo>
                  <a:lnTo>
                    <a:pt x="2389" y="10205"/>
                  </a:lnTo>
                  <a:close/>
                  <a:moveTo>
                    <a:pt x="11695" y="10205"/>
                  </a:moveTo>
                  <a:lnTo>
                    <a:pt x="11695" y="11166"/>
                  </a:lnTo>
                  <a:lnTo>
                    <a:pt x="11371" y="11166"/>
                  </a:lnTo>
                  <a:lnTo>
                    <a:pt x="10891" y="10816"/>
                  </a:lnTo>
                  <a:lnTo>
                    <a:pt x="10891" y="10205"/>
                  </a:lnTo>
                  <a:close/>
                  <a:moveTo>
                    <a:pt x="2713" y="11685"/>
                  </a:moveTo>
                  <a:lnTo>
                    <a:pt x="3194" y="12023"/>
                  </a:lnTo>
                  <a:lnTo>
                    <a:pt x="3194" y="12620"/>
                  </a:lnTo>
                  <a:lnTo>
                    <a:pt x="2389" y="12620"/>
                  </a:lnTo>
                  <a:lnTo>
                    <a:pt x="2389" y="11685"/>
                  </a:lnTo>
                  <a:close/>
                  <a:moveTo>
                    <a:pt x="7036" y="11750"/>
                  </a:moveTo>
                  <a:lnTo>
                    <a:pt x="7438" y="12036"/>
                  </a:lnTo>
                  <a:lnTo>
                    <a:pt x="7438" y="12633"/>
                  </a:lnTo>
                  <a:lnTo>
                    <a:pt x="6633" y="12633"/>
                  </a:lnTo>
                  <a:lnTo>
                    <a:pt x="6633" y="12036"/>
                  </a:lnTo>
                  <a:lnTo>
                    <a:pt x="7036" y="11750"/>
                  </a:lnTo>
                  <a:close/>
                  <a:moveTo>
                    <a:pt x="11695" y="11685"/>
                  </a:moveTo>
                  <a:lnTo>
                    <a:pt x="11695" y="12633"/>
                  </a:lnTo>
                  <a:lnTo>
                    <a:pt x="10891" y="12633"/>
                  </a:lnTo>
                  <a:lnTo>
                    <a:pt x="10891" y="12023"/>
                  </a:lnTo>
                  <a:lnTo>
                    <a:pt x="11371" y="11685"/>
                  </a:lnTo>
                  <a:close/>
                  <a:moveTo>
                    <a:pt x="4907" y="9738"/>
                  </a:moveTo>
                  <a:lnTo>
                    <a:pt x="5167" y="10102"/>
                  </a:lnTo>
                  <a:cubicBezTo>
                    <a:pt x="5205" y="10167"/>
                    <a:pt x="5283" y="10205"/>
                    <a:pt x="5374" y="10205"/>
                  </a:cubicBezTo>
                  <a:lnTo>
                    <a:pt x="6114" y="10205"/>
                  </a:lnTo>
                  <a:lnTo>
                    <a:pt x="6114" y="10945"/>
                  </a:lnTo>
                  <a:cubicBezTo>
                    <a:pt x="6114" y="11036"/>
                    <a:pt x="6153" y="11114"/>
                    <a:pt x="6218" y="11153"/>
                  </a:cubicBezTo>
                  <a:lnTo>
                    <a:pt x="6594" y="11426"/>
                  </a:lnTo>
                  <a:lnTo>
                    <a:pt x="6218" y="11685"/>
                  </a:lnTo>
                  <a:cubicBezTo>
                    <a:pt x="6153" y="11724"/>
                    <a:pt x="6114" y="11815"/>
                    <a:pt x="6114" y="11893"/>
                  </a:cubicBezTo>
                  <a:lnTo>
                    <a:pt x="6114" y="12633"/>
                  </a:lnTo>
                  <a:lnTo>
                    <a:pt x="5374" y="12633"/>
                  </a:lnTo>
                  <a:cubicBezTo>
                    <a:pt x="5283" y="12633"/>
                    <a:pt x="5205" y="12672"/>
                    <a:pt x="5167" y="12750"/>
                  </a:cubicBezTo>
                  <a:lnTo>
                    <a:pt x="5167" y="12737"/>
                  </a:lnTo>
                  <a:lnTo>
                    <a:pt x="4907" y="13100"/>
                  </a:lnTo>
                  <a:lnTo>
                    <a:pt x="4660" y="12737"/>
                  </a:lnTo>
                  <a:cubicBezTo>
                    <a:pt x="4608" y="12672"/>
                    <a:pt x="4530" y="12620"/>
                    <a:pt x="4453" y="12620"/>
                  </a:cubicBezTo>
                  <a:lnTo>
                    <a:pt x="3713" y="12620"/>
                  </a:lnTo>
                  <a:lnTo>
                    <a:pt x="3713" y="11893"/>
                  </a:lnTo>
                  <a:cubicBezTo>
                    <a:pt x="3713" y="11802"/>
                    <a:pt x="3674" y="11724"/>
                    <a:pt x="3596" y="11672"/>
                  </a:cubicBezTo>
                  <a:lnTo>
                    <a:pt x="3233" y="11426"/>
                  </a:lnTo>
                  <a:lnTo>
                    <a:pt x="3609" y="11153"/>
                  </a:lnTo>
                  <a:cubicBezTo>
                    <a:pt x="3674" y="11114"/>
                    <a:pt x="3713" y="11036"/>
                    <a:pt x="3713" y="10945"/>
                  </a:cubicBezTo>
                  <a:lnTo>
                    <a:pt x="3713" y="10205"/>
                  </a:lnTo>
                  <a:lnTo>
                    <a:pt x="4453" y="10205"/>
                  </a:lnTo>
                  <a:cubicBezTo>
                    <a:pt x="4530" y="10205"/>
                    <a:pt x="4608" y="10167"/>
                    <a:pt x="4660" y="10102"/>
                  </a:cubicBezTo>
                  <a:lnTo>
                    <a:pt x="4907" y="9738"/>
                  </a:lnTo>
                  <a:close/>
                  <a:moveTo>
                    <a:pt x="9164" y="9738"/>
                  </a:moveTo>
                  <a:lnTo>
                    <a:pt x="9411" y="10102"/>
                  </a:lnTo>
                  <a:cubicBezTo>
                    <a:pt x="9463" y="10167"/>
                    <a:pt x="9541" y="10205"/>
                    <a:pt x="9619" y="10205"/>
                  </a:cubicBezTo>
                  <a:lnTo>
                    <a:pt x="10371" y="10205"/>
                  </a:lnTo>
                  <a:lnTo>
                    <a:pt x="10371" y="10958"/>
                  </a:lnTo>
                  <a:cubicBezTo>
                    <a:pt x="10371" y="11036"/>
                    <a:pt x="10410" y="11114"/>
                    <a:pt x="10475" y="11166"/>
                  </a:cubicBezTo>
                  <a:lnTo>
                    <a:pt x="10852" y="11426"/>
                  </a:lnTo>
                  <a:lnTo>
                    <a:pt x="10488" y="11685"/>
                  </a:lnTo>
                  <a:cubicBezTo>
                    <a:pt x="10410" y="11724"/>
                    <a:pt x="10371" y="11802"/>
                    <a:pt x="10371" y="11893"/>
                  </a:cubicBezTo>
                  <a:lnTo>
                    <a:pt x="10371" y="12633"/>
                  </a:lnTo>
                  <a:lnTo>
                    <a:pt x="9632" y="12633"/>
                  </a:lnTo>
                  <a:cubicBezTo>
                    <a:pt x="9541" y="12633"/>
                    <a:pt x="9463" y="12672"/>
                    <a:pt x="9424" y="12737"/>
                  </a:cubicBezTo>
                  <a:lnTo>
                    <a:pt x="9164" y="13100"/>
                  </a:lnTo>
                  <a:lnTo>
                    <a:pt x="8918" y="12750"/>
                  </a:lnTo>
                  <a:cubicBezTo>
                    <a:pt x="8866" y="12672"/>
                    <a:pt x="8788" y="12633"/>
                    <a:pt x="8697" y="12633"/>
                  </a:cubicBezTo>
                  <a:lnTo>
                    <a:pt x="7957" y="12633"/>
                  </a:lnTo>
                  <a:lnTo>
                    <a:pt x="7957" y="11893"/>
                  </a:lnTo>
                  <a:cubicBezTo>
                    <a:pt x="7957" y="11802"/>
                    <a:pt x="7918" y="11724"/>
                    <a:pt x="7853" y="11672"/>
                  </a:cubicBezTo>
                  <a:lnTo>
                    <a:pt x="7490" y="11426"/>
                  </a:lnTo>
                  <a:lnTo>
                    <a:pt x="7853" y="11153"/>
                  </a:lnTo>
                  <a:cubicBezTo>
                    <a:pt x="7918" y="11101"/>
                    <a:pt x="7957" y="11023"/>
                    <a:pt x="7957" y="10945"/>
                  </a:cubicBezTo>
                  <a:lnTo>
                    <a:pt x="7957" y="10205"/>
                  </a:lnTo>
                  <a:lnTo>
                    <a:pt x="8697" y="10205"/>
                  </a:lnTo>
                  <a:cubicBezTo>
                    <a:pt x="8788" y="10205"/>
                    <a:pt x="8866" y="10167"/>
                    <a:pt x="8918" y="10102"/>
                  </a:cubicBezTo>
                  <a:lnTo>
                    <a:pt x="9164" y="9738"/>
                  </a:lnTo>
                  <a:close/>
                  <a:moveTo>
                    <a:pt x="3194" y="13139"/>
                  </a:moveTo>
                  <a:lnTo>
                    <a:pt x="3194" y="13957"/>
                  </a:lnTo>
                  <a:lnTo>
                    <a:pt x="2389" y="13957"/>
                  </a:lnTo>
                  <a:lnTo>
                    <a:pt x="2389" y="13139"/>
                  </a:lnTo>
                  <a:close/>
                  <a:moveTo>
                    <a:pt x="4323" y="13139"/>
                  </a:moveTo>
                  <a:lnTo>
                    <a:pt x="4608" y="13554"/>
                  </a:lnTo>
                  <a:lnTo>
                    <a:pt x="4323" y="13957"/>
                  </a:lnTo>
                  <a:lnTo>
                    <a:pt x="3713" y="13957"/>
                  </a:lnTo>
                  <a:lnTo>
                    <a:pt x="3713" y="13139"/>
                  </a:lnTo>
                  <a:close/>
                  <a:moveTo>
                    <a:pt x="6114" y="13152"/>
                  </a:moveTo>
                  <a:lnTo>
                    <a:pt x="6114" y="13957"/>
                  </a:lnTo>
                  <a:lnTo>
                    <a:pt x="5504" y="13957"/>
                  </a:lnTo>
                  <a:lnTo>
                    <a:pt x="5218" y="13554"/>
                  </a:lnTo>
                  <a:lnTo>
                    <a:pt x="5504" y="13152"/>
                  </a:lnTo>
                  <a:close/>
                  <a:moveTo>
                    <a:pt x="7438" y="13152"/>
                  </a:moveTo>
                  <a:lnTo>
                    <a:pt x="7438" y="13957"/>
                  </a:lnTo>
                  <a:lnTo>
                    <a:pt x="6620" y="13957"/>
                  </a:lnTo>
                  <a:lnTo>
                    <a:pt x="6620" y="13152"/>
                  </a:lnTo>
                  <a:close/>
                  <a:moveTo>
                    <a:pt x="8567" y="13152"/>
                  </a:moveTo>
                  <a:lnTo>
                    <a:pt x="8840" y="13554"/>
                  </a:lnTo>
                  <a:lnTo>
                    <a:pt x="8567" y="13957"/>
                  </a:lnTo>
                  <a:lnTo>
                    <a:pt x="7957" y="13957"/>
                  </a:lnTo>
                  <a:lnTo>
                    <a:pt x="7957" y="13152"/>
                  </a:lnTo>
                  <a:close/>
                  <a:moveTo>
                    <a:pt x="10371" y="13139"/>
                  </a:moveTo>
                  <a:lnTo>
                    <a:pt x="10371" y="13957"/>
                  </a:lnTo>
                  <a:lnTo>
                    <a:pt x="9761" y="13957"/>
                  </a:lnTo>
                  <a:lnTo>
                    <a:pt x="9476" y="13554"/>
                  </a:lnTo>
                  <a:lnTo>
                    <a:pt x="9761" y="13139"/>
                  </a:lnTo>
                  <a:close/>
                  <a:moveTo>
                    <a:pt x="11695" y="13152"/>
                  </a:moveTo>
                  <a:lnTo>
                    <a:pt x="11695" y="13957"/>
                  </a:lnTo>
                  <a:lnTo>
                    <a:pt x="10891" y="13957"/>
                  </a:lnTo>
                  <a:lnTo>
                    <a:pt x="10891" y="13152"/>
                  </a:lnTo>
                  <a:close/>
                  <a:moveTo>
                    <a:pt x="3194" y="14489"/>
                  </a:moveTo>
                  <a:lnTo>
                    <a:pt x="3194" y="15852"/>
                  </a:lnTo>
                  <a:lnTo>
                    <a:pt x="2376" y="15852"/>
                  </a:lnTo>
                  <a:lnTo>
                    <a:pt x="2376" y="14489"/>
                  </a:lnTo>
                  <a:close/>
                  <a:moveTo>
                    <a:pt x="4907" y="14009"/>
                  </a:moveTo>
                  <a:lnTo>
                    <a:pt x="5167" y="14372"/>
                  </a:lnTo>
                  <a:cubicBezTo>
                    <a:pt x="5205" y="14437"/>
                    <a:pt x="5283" y="14476"/>
                    <a:pt x="5374" y="14489"/>
                  </a:cubicBezTo>
                  <a:lnTo>
                    <a:pt x="6114" y="14489"/>
                  </a:lnTo>
                  <a:lnTo>
                    <a:pt x="6114" y="15852"/>
                  </a:lnTo>
                  <a:lnTo>
                    <a:pt x="3713" y="15852"/>
                  </a:lnTo>
                  <a:lnTo>
                    <a:pt x="3713" y="14489"/>
                  </a:lnTo>
                  <a:lnTo>
                    <a:pt x="4453" y="14489"/>
                  </a:lnTo>
                  <a:cubicBezTo>
                    <a:pt x="4530" y="14489"/>
                    <a:pt x="4608" y="14437"/>
                    <a:pt x="4660" y="14372"/>
                  </a:cubicBezTo>
                  <a:lnTo>
                    <a:pt x="4907" y="14009"/>
                  </a:lnTo>
                  <a:close/>
                  <a:moveTo>
                    <a:pt x="9151" y="14009"/>
                  </a:moveTo>
                  <a:lnTo>
                    <a:pt x="9411" y="14372"/>
                  </a:lnTo>
                  <a:cubicBezTo>
                    <a:pt x="9463" y="14437"/>
                    <a:pt x="9541" y="14489"/>
                    <a:pt x="9619" y="14489"/>
                  </a:cubicBezTo>
                  <a:lnTo>
                    <a:pt x="10371" y="14489"/>
                  </a:lnTo>
                  <a:lnTo>
                    <a:pt x="10371" y="15852"/>
                  </a:lnTo>
                  <a:lnTo>
                    <a:pt x="6646" y="15852"/>
                  </a:lnTo>
                  <a:lnTo>
                    <a:pt x="6633" y="14489"/>
                  </a:lnTo>
                  <a:lnTo>
                    <a:pt x="7438" y="14489"/>
                  </a:lnTo>
                  <a:lnTo>
                    <a:pt x="7438" y="14878"/>
                  </a:lnTo>
                  <a:cubicBezTo>
                    <a:pt x="7425" y="15066"/>
                    <a:pt x="7561" y="15160"/>
                    <a:pt x="7698" y="15160"/>
                  </a:cubicBezTo>
                  <a:cubicBezTo>
                    <a:pt x="7834" y="15160"/>
                    <a:pt x="7970" y="15066"/>
                    <a:pt x="7957" y="14878"/>
                  </a:cubicBezTo>
                  <a:lnTo>
                    <a:pt x="7957" y="14489"/>
                  </a:lnTo>
                  <a:lnTo>
                    <a:pt x="8697" y="14489"/>
                  </a:lnTo>
                  <a:cubicBezTo>
                    <a:pt x="8775" y="14489"/>
                    <a:pt x="8853" y="14437"/>
                    <a:pt x="8905" y="14372"/>
                  </a:cubicBezTo>
                  <a:lnTo>
                    <a:pt x="9151" y="14009"/>
                  </a:lnTo>
                  <a:close/>
                  <a:moveTo>
                    <a:pt x="11695" y="14489"/>
                  </a:moveTo>
                  <a:lnTo>
                    <a:pt x="11695" y="15852"/>
                  </a:lnTo>
                  <a:lnTo>
                    <a:pt x="10878" y="15852"/>
                  </a:lnTo>
                  <a:lnTo>
                    <a:pt x="10878" y="14489"/>
                  </a:lnTo>
                  <a:close/>
                  <a:moveTo>
                    <a:pt x="7042" y="0"/>
                  </a:moveTo>
                  <a:cubicBezTo>
                    <a:pt x="6873" y="0"/>
                    <a:pt x="6705" y="49"/>
                    <a:pt x="6555" y="146"/>
                  </a:cubicBezTo>
                  <a:lnTo>
                    <a:pt x="3051" y="2521"/>
                  </a:lnTo>
                  <a:cubicBezTo>
                    <a:pt x="1623" y="3495"/>
                    <a:pt x="740" y="5091"/>
                    <a:pt x="675" y="6818"/>
                  </a:cubicBezTo>
                  <a:cubicBezTo>
                    <a:pt x="286" y="6870"/>
                    <a:pt x="1" y="7194"/>
                    <a:pt x="1" y="7584"/>
                  </a:cubicBezTo>
                  <a:lnTo>
                    <a:pt x="1" y="8985"/>
                  </a:lnTo>
                  <a:cubicBezTo>
                    <a:pt x="1" y="9362"/>
                    <a:pt x="286" y="9686"/>
                    <a:pt x="663" y="9738"/>
                  </a:cubicBezTo>
                  <a:lnTo>
                    <a:pt x="663" y="10880"/>
                  </a:lnTo>
                  <a:cubicBezTo>
                    <a:pt x="650" y="11062"/>
                    <a:pt x="786" y="11153"/>
                    <a:pt x="922" y="11153"/>
                  </a:cubicBezTo>
                  <a:cubicBezTo>
                    <a:pt x="1058" y="11153"/>
                    <a:pt x="1195" y="11062"/>
                    <a:pt x="1182" y="10880"/>
                  </a:cubicBezTo>
                  <a:lnTo>
                    <a:pt x="1182" y="9492"/>
                  </a:lnTo>
                  <a:cubicBezTo>
                    <a:pt x="1182" y="9349"/>
                    <a:pt x="1065" y="9232"/>
                    <a:pt x="922" y="9232"/>
                  </a:cubicBezTo>
                  <a:lnTo>
                    <a:pt x="766" y="9232"/>
                  </a:lnTo>
                  <a:cubicBezTo>
                    <a:pt x="637" y="9232"/>
                    <a:pt x="520" y="9115"/>
                    <a:pt x="520" y="8985"/>
                  </a:cubicBezTo>
                  <a:lnTo>
                    <a:pt x="520" y="7584"/>
                  </a:lnTo>
                  <a:cubicBezTo>
                    <a:pt x="520" y="7441"/>
                    <a:pt x="637" y="7324"/>
                    <a:pt x="766" y="7324"/>
                  </a:cubicBezTo>
                  <a:lnTo>
                    <a:pt x="922" y="7324"/>
                  </a:lnTo>
                  <a:cubicBezTo>
                    <a:pt x="1065" y="7311"/>
                    <a:pt x="1182" y="7194"/>
                    <a:pt x="1182" y="7038"/>
                  </a:cubicBezTo>
                  <a:cubicBezTo>
                    <a:pt x="1182" y="5403"/>
                    <a:pt x="1986" y="3871"/>
                    <a:pt x="3349" y="2950"/>
                  </a:cubicBezTo>
                  <a:lnTo>
                    <a:pt x="6776" y="613"/>
                  </a:lnTo>
                  <a:lnTo>
                    <a:pt x="6776" y="1444"/>
                  </a:lnTo>
                  <a:lnTo>
                    <a:pt x="3726" y="3521"/>
                  </a:lnTo>
                  <a:cubicBezTo>
                    <a:pt x="2895" y="4092"/>
                    <a:pt x="2285" y="4936"/>
                    <a:pt x="2012" y="5922"/>
                  </a:cubicBezTo>
                  <a:cubicBezTo>
                    <a:pt x="1831" y="6610"/>
                    <a:pt x="1870" y="7324"/>
                    <a:pt x="1870" y="8038"/>
                  </a:cubicBezTo>
                  <a:lnTo>
                    <a:pt x="1428" y="8038"/>
                  </a:lnTo>
                  <a:cubicBezTo>
                    <a:pt x="1420" y="8037"/>
                    <a:pt x="1412" y="8037"/>
                    <a:pt x="1405" y="8037"/>
                  </a:cubicBezTo>
                  <a:cubicBezTo>
                    <a:pt x="1073" y="8037"/>
                    <a:pt x="1073" y="8558"/>
                    <a:pt x="1405" y="8558"/>
                  </a:cubicBezTo>
                  <a:cubicBezTo>
                    <a:pt x="1412" y="8558"/>
                    <a:pt x="1420" y="8558"/>
                    <a:pt x="1428" y="8557"/>
                  </a:cubicBezTo>
                  <a:lnTo>
                    <a:pt x="1870" y="8557"/>
                  </a:lnTo>
                  <a:lnTo>
                    <a:pt x="1870" y="16111"/>
                  </a:lnTo>
                  <a:cubicBezTo>
                    <a:pt x="1870" y="16241"/>
                    <a:pt x="1986" y="16358"/>
                    <a:pt x="2116" y="16358"/>
                  </a:cubicBezTo>
                  <a:lnTo>
                    <a:pt x="11955" y="16358"/>
                  </a:lnTo>
                  <a:cubicBezTo>
                    <a:pt x="12098" y="16358"/>
                    <a:pt x="12202" y="16241"/>
                    <a:pt x="12215" y="16111"/>
                  </a:cubicBezTo>
                  <a:lnTo>
                    <a:pt x="12215" y="8557"/>
                  </a:lnTo>
                  <a:lnTo>
                    <a:pt x="12643" y="8557"/>
                  </a:lnTo>
                  <a:cubicBezTo>
                    <a:pt x="12954" y="8531"/>
                    <a:pt x="12954" y="8064"/>
                    <a:pt x="12643" y="8038"/>
                  </a:cubicBezTo>
                  <a:lnTo>
                    <a:pt x="12202" y="8038"/>
                  </a:lnTo>
                  <a:cubicBezTo>
                    <a:pt x="12202" y="7441"/>
                    <a:pt x="12240" y="6831"/>
                    <a:pt x="12137" y="6247"/>
                  </a:cubicBezTo>
                  <a:cubicBezTo>
                    <a:pt x="11916" y="5130"/>
                    <a:pt x="11280" y="4157"/>
                    <a:pt x="10345" y="3521"/>
                  </a:cubicBezTo>
                  <a:lnTo>
                    <a:pt x="7295" y="1444"/>
                  </a:lnTo>
                  <a:lnTo>
                    <a:pt x="7295" y="613"/>
                  </a:lnTo>
                  <a:lnTo>
                    <a:pt x="10722" y="2950"/>
                  </a:lnTo>
                  <a:cubicBezTo>
                    <a:pt x="12085" y="3871"/>
                    <a:pt x="12889" y="5403"/>
                    <a:pt x="12889" y="7038"/>
                  </a:cubicBezTo>
                  <a:cubicBezTo>
                    <a:pt x="12889" y="7194"/>
                    <a:pt x="12993" y="7311"/>
                    <a:pt x="13149" y="7324"/>
                  </a:cubicBezTo>
                  <a:lnTo>
                    <a:pt x="13305" y="7324"/>
                  </a:lnTo>
                  <a:cubicBezTo>
                    <a:pt x="13435" y="7324"/>
                    <a:pt x="13551" y="7441"/>
                    <a:pt x="13551" y="7584"/>
                  </a:cubicBezTo>
                  <a:lnTo>
                    <a:pt x="13551" y="8985"/>
                  </a:lnTo>
                  <a:cubicBezTo>
                    <a:pt x="13551" y="9115"/>
                    <a:pt x="13435" y="9232"/>
                    <a:pt x="13305" y="9232"/>
                  </a:cubicBezTo>
                  <a:lnTo>
                    <a:pt x="13149" y="9232"/>
                  </a:lnTo>
                  <a:cubicBezTo>
                    <a:pt x="13006" y="9232"/>
                    <a:pt x="12889" y="9349"/>
                    <a:pt x="12889" y="9492"/>
                  </a:cubicBezTo>
                  <a:lnTo>
                    <a:pt x="12889" y="16656"/>
                  </a:lnTo>
                  <a:cubicBezTo>
                    <a:pt x="12889" y="16864"/>
                    <a:pt x="12721" y="17046"/>
                    <a:pt x="12513" y="17046"/>
                  </a:cubicBezTo>
                  <a:lnTo>
                    <a:pt x="1558" y="17046"/>
                  </a:lnTo>
                  <a:cubicBezTo>
                    <a:pt x="1350" y="17046"/>
                    <a:pt x="1182" y="16864"/>
                    <a:pt x="1182" y="16656"/>
                  </a:cubicBezTo>
                  <a:lnTo>
                    <a:pt x="1182" y="12088"/>
                  </a:lnTo>
                  <a:cubicBezTo>
                    <a:pt x="1195" y="11906"/>
                    <a:pt x="1058" y="11815"/>
                    <a:pt x="922" y="11815"/>
                  </a:cubicBezTo>
                  <a:cubicBezTo>
                    <a:pt x="786" y="11815"/>
                    <a:pt x="650" y="11906"/>
                    <a:pt x="663" y="12088"/>
                  </a:cubicBezTo>
                  <a:lnTo>
                    <a:pt x="663" y="16656"/>
                  </a:lnTo>
                  <a:cubicBezTo>
                    <a:pt x="663" y="17150"/>
                    <a:pt x="1065" y="17552"/>
                    <a:pt x="1558" y="17552"/>
                  </a:cubicBezTo>
                  <a:lnTo>
                    <a:pt x="12513" y="17552"/>
                  </a:lnTo>
                  <a:cubicBezTo>
                    <a:pt x="13006" y="17552"/>
                    <a:pt x="13409" y="17150"/>
                    <a:pt x="13409" y="16656"/>
                  </a:cubicBezTo>
                  <a:lnTo>
                    <a:pt x="13409" y="9738"/>
                  </a:lnTo>
                  <a:cubicBezTo>
                    <a:pt x="13785" y="9686"/>
                    <a:pt x="14071" y="9362"/>
                    <a:pt x="14071" y="8985"/>
                  </a:cubicBezTo>
                  <a:lnTo>
                    <a:pt x="14071" y="7584"/>
                  </a:lnTo>
                  <a:cubicBezTo>
                    <a:pt x="14071" y="7194"/>
                    <a:pt x="13785" y="6870"/>
                    <a:pt x="13409" y="6818"/>
                  </a:cubicBezTo>
                  <a:cubicBezTo>
                    <a:pt x="13331" y="5091"/>
                    <a:pt x="12448" y="3495"/>
                    <a:pt x="11020" y="2521"/>
                  </a:cubicBezTo>
                  <a:lnTo>
                    <a:pt x="7529" y="146"/>
                  </a:lnTo>
                  <a:cubicBezTo>
                    <a:pt x="7380" y="49"/>
                    <a:pt x="7211" y="0"/>
                    <a:pt x="7042" y="0"/>
                  </a:cubicBezTo>
                  <a:close/>
                </a:path>
              </a:pathLst>
            </a:custGeom>
            <a:solidFill>
              <a:srgbClr val="3741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815E2DD8-D9E2-2296-28E8-9EBCD5A3F1B6}"/>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46" name="TextBox 45">
            <a:extLst>
              <a:ext uri="{FF2B5EF4-FFF2-40B4-BE49-F238E27FC236}">
                <a16:creationId xmlns:a16="http://schemas.microsoft.com/office/drawing/2014/main" id="{D67534D5-E942-9CCD-A68B-599076D0A2BF}"/>
              </a:ext>
            </a:extLst>
          </p:cNvPr>
          <p:cNvSpPr txBox="1"/>
          <p:nvPr/>
        </p:nvSpPr>
        <p:spPr>
          <a:xfrm>
            <a:off x="925249" y="1523178"/>
            <a:ext cx="2301196"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47" name="TextBox 46">
            <a:extLst>
              <a:ext uri="{FF2B5EF4-FFF2-40B4-BE49-F238E27FC236}">
                <a16:creationId xmlns:a16="http://schemas.microsoft.com/office/drawing/2014/main" id="{EB43756D-46D9-2F89-09FB-54A3D5738D60}"/>
              </a:ext>
            </a:extLst>
          </p:cNvPr>
          <p:cNvSpPr txBox="1"/>
          <p:nvPr/>
        </p:nvSpPr>
        <p:spPr>
          <a:xfrm>
            <a:off x="2954469" y="4392407"/>
            <a:ext cx="2301196"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48" name="TextBox 47">
            <a:extLst>
              <a:ext uri="{FF2B5EF4-FFF2-40B4-BE49-F238E27FC236}">
                <a16:creationId xmlns:a16="http://schemas.microsoft.com/office/drawing/2014/main" id="{DF8E1C19-854C-3BF5-92B6-69F461808DE9}"/>
              </a:ext>
            </a:extLst>
          </p:cNvPr>
          <p:cNvSpPr txBox="1"/>
          <p:nvPr/>
        </p:nvSpPr>
        <p:spPr>
          <a:xfrm>
            <a:off x="4931169" y="1555532"/>
            <a:ext cx="2301196"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49" name="TextBox 48">
            <a:extLst>
              <a:ext uri="{FF2B5EF4-FFF2-40B4-BE49-F238E27FC236}">
                <a16:creationId xmlns:a16="http://schemas.microsoft.com/office/drawing/2014/main" id="{B866B0D4-CAC0-6C39-2A3A-AC45C35B7F4F}"/>
              </a:ext>
            </a:extLst>
          </p:cNvPr>
          <p:cNvSpPr txBox="1"/>
          <p:nvPr/>
        </p:nvSpPr>
        <p:spPr>
          <a:xfrm>
            <a:off x="6961273" y="4434876"/>
            <a:ext cx="2301196"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
        <p:nvSpPr>
          <p:cNvPr id="50" name="TextBox 49">
            <a:extLst>
              <a:ext uri="{FF2B5EF4-FFF2-40B4-BE49-F238E27FC236}">
                <a16:creationId xmlns:a16="http://schemas.microsoft.com/office/drawing/2014/main" id="{EE5D2EC1-1100-541B-7B81-F279B36895BF}"/>
              </a:ext>
            </a:extLst>
          </p:cNvPr>
          <p:cNvSpPr txBox="1"/>
          <p:nvPr/>
        </p:nvSpPr>
        <p:spPr>
          <a:xfrm>
            <a:off x="8972556" y="1529676"/>
            <a:ext cx="2301196" cy="1496564"/>
          </a:xfrm>
          <a:prstGeom prst="rect">
            <a:avLst/>
          </a:prstGeom>
          <a:noFill/>
        </p:spPr>
        <p:txBody>
          <a:bodyPr wrap="square">
            <a:spAutoFit/>
          </a:bodyPr>
          <a:lstStyle/>
          <a:p>
            <a:pPr algn="ctr" rtl="1">
              <a:lnSpc>
                <a:spcPct val="200000"/>
              </a:lnSpc>
            </a:pPr>
            <a:r>
              <a:rPr lang="fa-IR" sz="1400" b="1" dirty="0">
                <a:solidFill>
                  <a:srgbClr val="374155"/>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43060017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vertical)">
                                      <p:cBhvr>
                                        <p:cTn id="7" dur="750"/>
                                        <p:tgtEl>
                                          <p:spTgt spid="45"/>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750"/>
                                        <p:tgtEl>
                                          <p:spTgt spid="2"/>
                                        </p:tgtEl>
                                      </p:cBhvr>
                                    </p:animEffect>
                                  </p:childTnLst>
                                </p:cTn>
                              </p:par>
                            </p:childTnLst>
                          </p:cTn>
                        </p:par>
                        <p:par>
                          <p:cTn id="12" fill="hold">
                            <p:stCondLst>
                              <p:cond delay="1500"/>
                            </p:stCondLst>
                            <p:childTnLst>
                              <p:par>
                                <p:cTn id="13" presetID="53" presetClass="entr" presetSubtype="16"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p:cTn id="15" dur="750" fill="hold"/>
                                        <p:tgtEl>
                                          <p:spTgt spid="51"/>
                                        </p:tgtEl>
                                        <p:attrNameLst>
                                          <p:attrName>ppt_w</p:attrName>
                                        </p:attrNameLst>
                                      </p:cBhvr>
                                      <p:tavLst>
                                        <p:tav tm="0">
                                          <p:val>
                                            <p:fltVal val="0"/>
                                          </p:val>
                                        </p:tav>
                                        <p:tav tm="100000">
                                          <p:val>
                                            <p:strVal val="#ppt_w"/>
                                          </p:val>
                                        </p:tav>
                                      </p:tavLst>
                                    </p:anim>
                                    <p:anim calcmode="lin" valueType="num">
                                      <p:cBhvr>
                                        <p:cTn id="16" dur="750" fill="hold"/>
                                        <p:tgtEl>
                                          <p:spTgt spid="51"/>
                                        </p:tgtEl>
                                        <p:attrNameLst>
                                          <p:attrName>ppt_h</p:attrName>
                                        </p:attrNameLst>
                                      </p:cBhvr>
                                      <p:tavLst>
                                        <p:tav tm="0">
                                          <p:val>
                                            <p:fltVal val="0"/>
                                          </p:val>
                                        </p:tav>
                                        <p:tav tm="100000">
                                          <p:val>
                                            <p:strVal val="#ppt_h"/>
                                          </p:val>
                                        </p:tav>
                                      </p:tavLst>
                                    </p:anim>
                                    <p:animEffect transition="in" filter="fade">
                                      <p:cBhvr>
                                        <p:cTn id="17" dur="750"/>
                                        <p:tgtEl>
                                          <p:spTgt spid="51"/>
                                        </p:tgtEl>
                                      </p:cBhvr>
                                    </p:animEffect>
                                  </p:childTnLst>
                                </p:cTn>
                              </p:par>
                            </p:childTnLst>
                          </p:cTn>
                        </p:par>
                        <p:par>
                          <p:cTn id="18" fill="hold">
                            <p:stCondLst>
                              <p:cond delay="2250"/>
                            </p:stCondLst>
                            <p:childTnLst>
                              <p:par>
                                <p:cTn id="19" presetID="53" presetClass="entr" presetSubtype="16"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750" fill="hold"/>
                                        <p:tgtEl>
                                          <p:spTgt spid="46"/>
                                        </p:tgtEl>
                                        <p:attrNameLst>
                                          <p:attrName>ppt_w</p:attrName>
                                        </p:attrNameLst>
                                      </p:cBhvr>
                                      <p:tavLst>
                                        <p:tav tm="0">
                                          <p:val>
                                            <p:fltVal val="0"/>
                                          </p:val>
                                        </p:tav>
                                        <p:tav tm="100000">
                                          <p:val>
                                            <p:strVal val="#ppt_w"/>
                                          </p:val>
                                        </p:tav>
                                      </p:tavLst>
                                    </p:anim>
                                    <p:anim calcmode="lin" valueType="num">
                                      <p:cBhvr>
                                        <p:cTn id="22" dur="750" fill="hold"/>
                                        <p:tgtEl>
                                          <p:spTgt spid="46"/>
                                        </p:tgtEl>
                                        <p:attrNameLst>
                                          <p:attrName>ppt_h</p:attrName>
                                        </p:attrNameLst>
                                      </p:cBhvr>
                                      <p:tavLst>
                                        <p:tav tm="0">
                                          <p:val>
                                            <p:fltVal val="0"/>
                                          </p:val>
                                        </p:tav>
                                        <p:tav tm="100000">
                                          <p:val>
                                            <p:strVal val="#ppt_h"/>
                                          </p:val>
                                        </p:tav>
                                      </p:tavLst>
                                    </p:anim>
                                    <p:animEffect transition="in" filter="fade">
                                      <p:cBhvr>
                                        <p:cTn id="23" dur="750"/>
                                        <p:tgtEl>
                                          <p:spTgt spid="46"/>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p:cTn id="27" dur="750" fill="hold"/>
                                        <p:tgtEl>
                                          <p:spTgt spid="52"/>
                                        </p:tgtEl>
                                        <p:attrNameLst>
                                          <p:attrName>ppt_w</p:attrName>
                                        </p:attrNameLst>
                                      </p:cBhvr>
                                      <p:tavLst>
                                        <p:tav tm="0">
                                          <p:val>
                                            <p:fltVal val="0"/>
                                          </p:val>
                                        </p:tav>
                                        <p:tav tm="100000">
                                          <p:val>
                                            <p:strVal val="#ppt_w"/>
                                          </p:val>
                                        </p:tav>
                                      </p:tavLst>
                                    </p:anim>
                                    <p:anim calcmode="lin" valueType="num">
                                      <p:cBhvr>
                                        <p:cTn id="28" dur="750" fill="hold"/>
                                        <p:tgtEl>
                                          <p:spTgt spid="52"/>
                                        </p:tgtEl>
                                        <p:attrNameLst>
                                          <p:attrName>ppt_h</p:attrName>
                                        </p:attrNameLst>
                                      </p:cBhvr>
                                      <p:tavLst>
                                        <p:tav tm="0">
                                          <p:val>
                                            <p:fltVal val="0"/>
                                          </p:val>
                                        </p:tav>
                                        <p:tav tm="100000">
                                          <p:val>
                                            <p:strVal val="#ppt_h"/>
                                          </p:val>
                                        </p:tav>
                                      </p:tavLst>
                                    </p:anim>
                                    <p:animEffect transition="in" filter="fade">
                                      <p:cBhvr>
                                        <p:cTn id="29" dur="750"/>
                                        <p:tgtEl>
                                          <p:spTgt spid="52"/>
                                        </p:tgtEl>
                                      </p:cBhvr>
                                    </p:animEffect>
                                  </p:childTnLst>
                                </p:cTn>
                              </p:par>
                            </p:childTnLst>
                          </p:cTn>
                        </p:par>
                        <p:par>
                          <p:cTn id="30" fill="hold">
                            <p:stCondLst>
                              <p:cond delay="3750"/>
                            </p:stCondLst>
                            <p:childTnLst>
                              <p:par>
                                <p:cTn id="31" presetID="53" presetClass="entr" presetSubtype="16"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p:cTn id="33" dur="750" fill="hold"/>
                                        <p:tgtEl>
                                          <p:spTgt spid="47"/>
                                        </p:tgtEl>
                                        <p:attrNameLst>
                                          <p:attrName>ppt_w</p:attrName>
                                        </p:attrNameLst>
                                      </p:cBhvr>
                                      <p:tavLst>
                                        <p:tav tm="0">
                                          <p:val>
                                            <p:fltVal val="0"/>
                                          </p:val>
                                        </p:tav>
                                        <p:tav tm="100000">
                                          <p:val>
                                            <p:strVal val="#ppt_w"/>
                                          </p:val>
                                        </p:tav>
                                      </p:tavLst>
                                    </p:anim>
                                    <p:anim calcmode="lin" valueType="num">
                                      <p:cBhvr>
                                        <p:cTn id="34" dur="750" fill="hold"/>
                                        <p:tgtEl>
                                          <p:spTgt spid="47"/>
                                        </p:tgtEl>
                                        <p:attrNameLst>
                                          <p:attrName>ppt_h</p:attrName>
                                        </p:attrNameLst>
                                      </p:cBhvr>
                                      <p:tavLst>
                                        <p:tav tm="0">
                                          <p:val>
                                            <p:fltVal val="0"/>
                                          </p:val>
                                        </p:tav>
                                        <p:tav tm="100000">
                                          <p:val>
                                            <p:strVal val="#ppt_h"/>
                                          </p:val>
                                        </p:tav>
                                      </p:tavLst>
                                    </p:anim>
                                    <p:animEffect transition="in" filter="fade">
                                      <p:cBhvr>
                                        <p:cTn id="35" dur="750"/>
                                        <p:tgtEl>
                                          <p:spTgt spid="47"/>
                                        </p:tgtEl>
                                      </p:cBhvr>
                                    </p:animEffect>
                                  </p:childTnLst>
                                </p:cTn>
                              </p:par>
                            </p:childTnLst>
                          </p:cTn>
                        </p:par>
                        <p:par>
                          <p:cTn id="36" fill="hold">
                            <p:stCondLst>
                              <p:cond delay="4500"/>
                            </p:stCondLst>
                            <p:childTnLst>
                              <p:par>
                                <p:cTn id="37" presetID="53" presetClass="entr" presetSubtype="16"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750" fill="hold"/>
                                        <p:tgtEl>
                                          <p:spTgt spid="53"/>
                                        </p:tgtEl>
                                        <p:attrNameLst>
                                          <p:attrName>ppt_w</p:attrName>
                                        </p:attrNameLst>
                                      </p:cBhvr>
                                      <p:tavLst>
                                        <p:tav tm="0">
                                          <p:val>
                                            <p:fltVal val="0"/>
                                          </p:val>
                                        </p:tav>
                                        <p:tav tm="100000">
                                          <p:val>
                                            <p:strVal val="#ppt_w"/>
                                          </p:val>
                                        </p:tav>
                                      </p:tavLst>
                                    </p:anim>
                                    <p:anim calcmode="lin" valueType="num">
                                      <p:cBhvr>
                                        <p:cTn id="40" dur="750" fill="hold"/>
                                        <p:tgtEl>
                                          <p:spTgt spid="53"/>
                                        </p:tgtEl>
                                        <p:attrNameLst>
                                          <p:attrName>ppt_h</p:attrName>
                                        </p:attrNameLst>
                                      </p:cBhvr>
                                      <p:tavLst>
                                        <p:tav tm="0">
                                          <p:val>
                                            <p:fltVal val="0"/>
                                          </p:val>
                                        </p:tav>
                                        <p:tav tm="100000">
                                          <p:val>
                                            <p:strVal val="#ppt_h"/>
                                          </p:val>
                                        </p:tav>
                                      </p:tavLst>
                                    </p:anim>
                                    <p:animEffect transition="in" filter="fade">
                                      <p:cBhvr>
                                        <p:cTn id="41" dur="750"/>
                                        <p:tgtEl>
                                          <p:spTgt spid="53"/>
                                        </p:tgtEl>
                                      </p:cBhvr>
                                    </p:animEffect>
                                  </p:childTnLst>
                                </p:cTn>
                              </p:par>
                            </p:childTnLst>
                          </p:cTn>
                        </p:par>
                        <p:par>
                          <p:cTn id="42" fill="hold">
                            <p:stCondLst>
                              <p:cond delay="5250"/>
                            </p:stCondLst>
                            <p:childTnLst>
                              <p:par>
                                <p:cTn id="43" presetID="53" presetClass="entr" presetSubtype="16"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750" fill="hold"/>
                                        <p:tgtEl>
                                          <p:spTgt spid="48"/>
                                        </p:tgtEl>
                                        <p:attrNameLst>
                                          <p:attrName>ppt_w</p:attrName>
                                        </p:attrNameLst>
                                      </p:cBhvr>
                                      <p:tavLst>
                                        <p:tav tm="0">
                                          <p:val>
                                            <p:fltVal val="0"/>
                                          </p:val>
                                        </p:tav>
                                        <p:tav tm="100000">
                                          <p:val>
                                            <p:strVal val="#ppt_w"/>
                                          </p:val>
                                        </p:tav>
                                      </p:tavLst>
                                    </p:anim>
                                    <p:anim calcmode="lin" valueType="num">
                                      <p:cBhvr>
                                        <p:cTn id="46" dur="750" fill="hold"/>
                                        <p:tgtEl>
                                          <p:spTgt spid="48"/>
                                        </p:tgtEl>
                                        <p:attrNameLst>
                                          <p:attrName>ppt_h</p:attrName>
                                        </p:attrNameLst>
                                      </p:cBhvr>
                                      <p:tavLst>
                                        <p:tav tm="0">
                                          <p:val>
                                            <p:fltVal val="0"/>
                                          </p:val>
                                        </p:tav>
                                        <p:tav tm="100000">
                                          <p:val>
                                            <p:strVal val="#ppt_h"/>
                                          </p:val>
                                        </p:tav>
                                      </p:tavLst>
                                    </p:anim>
                                    <p:animEffect transition="in" filter="fade">
                                      <p:cBhvr>
                                        <p:cTn id="47" dur="750"/>
                                        <p:tgtEl>
                                          <p:spTgt spid="48"/>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54"/>
                                        </p:tgtEl>
                                        <p:attrNameLst>
                                          <p:attrName>style.visibility</p:attrName>
                                        </p:attrNameLst>
                                      </p:cBhvr>
                                      <p:to>
                                        <p:strVal val="visible"/>
                                      </p:to>
                                    </p:set>
                                    <p:anim calcmode="lin" valueType="num">
                                      <p:cBhvr>
                                        <p:cTn id="51" dur="750" fill="hold"/>
                                        <p:tgtEl>
                                          <p:spTgt spid="54"/>
                                        </p:tgtEl>
                                        <p:attrNameLst>
                                          <p:attrName>ppt_w</p:attrName>
                                        </p:attrNameLst>
                                      </p:cBhvr>
                                      <p:tavLst>
                                        <p:tav tm="0">
                                          <p:val>
                                            <p:fltVal val="0"/>
                                          </p:val>
                                        </p:tav>
                                        <p:tav tm="100000">
                                          <p:val>
                                            <p:strVal val="#ppt_w"/>
                                          </p:val>
                                        </p:tav>
                                      </p:tavLst>
                                    </p:anim>
                                    <p:anim calcmode="lin" valueType="num">
                                      <p:cBhvr>
                                        <p:cTn id="52" dur="750" fill="hold"/>
                                        <p:tgtEl>
                                          <p:spTgt spid="54"/>
                                        </p:tgtEl>
                                        <p:attrNameLst>
                                          <p:attrName>ppt_h</p:attrName>
                                        </p:attrNameLst>
                                      </p:cBhvr>
                                      <p:tavLst>
                                        <p:tav tm="0">
                                          <p:val>
                                            <p:fltVal val="0"/>
                                          </p:val>
                                        </p:tav>
                                        <p:tav tm="100000">
                                          <p:val>
                                            <p:strVal val="#ppt_h"/>
                                          </p:val>
                                        </p:tav>
                                      </p:tavLst>
                                    </p:anim>
                                    <p:animEffect transition="in" filter="fade">
                                      <p:cBhvr>
                                        <p:cTn id="53" dur="750"/>
                                        <p:tgtEl>
                                          <p:spTgt spid="54"/>
                                        </p:tgtEl>
                                      </p:cBhvr>
                                    </p:animEffect>
                                  </p:childTnLst>
                                </p:cTn>
                              </p:par>
                            </p:childTnLst>
                          </p:cTn>
                        </p:par>
                        <p:par>
                          <p:cTn id="54" fill="hold">
                            <p:stCondLst>
                              <p:cond delay="6750"/>
                            </p:stCondLst>
                            <p:childTnLst>
                              <p:par>
                                <p:cTn id="55" presetID="53" presetClass="entr" presetSubtype="16"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750" fill="hold"/>
                                        <p:tgtEl>
                                          <p:spTgt spid="49"/>
                                        </p:tgtEl>
                                        <p:attrNameLst>
                                          <p:attrName>ppt_w</p:attrName>
                                        </p:attrNameLst>
                                      </p:cBhvr>
                                      <p:tavLst>
                                        <p:tav tm="0">
                                          <p:val>
                                            <p:fltVal val="0"/>
                                          </p:val>
                                        </p:tav>
                                        <p:tav tm="100000">
                                          <p:val>
                                            <p:strVal val="#ppt_w"/>
                                          </p:val>
                                        </p:tav>
                                      </p:tavLst>
                                    </p:anim>
                                    <p:anim calcmode="lin" valueType="num">
                                      <p:cBhvr>
                                        <p:cTn id="58" dur="750" fill="hold"/>
                                        <p:tgtEl>
                                          <p:spTgt spid="49"/>
                                        </p:tgtEl>
                                        <p:attrNameLst>
                                          <p:attrName>ppt_h</p:attrName>
                                        </p:attrNameLst>
                                      </p:cBhvr>
                                      <p:tavLst>
                                        <p:tav tm="0">
                                          <p:val>
                                            <p:fltVal val="0"/>
                                          </p:val>
                                        </p:tav>
                                        <p:tav tm="100000">
                                          <p:val>
                                            <p:strVal val="#ppt_h"/>
                                          </p:val>
                                        </p:tav>
                                      </p:tavLst>
                                    </p:anim>
                                    <p:animEffect transition="in" filter="fade">
                                      <p:cBhvr>
                                        <p:cTn id="59" dur="750"/>
                                        <p:tgtEl>
                                          <p:spTgt spid="49"/>
                                        </p:tgtEl>
                                      </p:cBhvr>
                                    </p:animEffect>
                                  </p:childTnLst>
                                </p:cTn>
                              </p:par>
                            </p:childTnLst>
                          </p:cTn>
                        </p:par>
                        <p:par>
                          <p:cTn id="60" fill="hold">
                            <p:stCondLst>
                              <p:cond delay="7500"/>
                            </p:stCondLst>
                            <p:childTnLst>
                              <p:par>
                                <p:cTn id="61" presetID="53" presetClass="entr" presetSubtype="16" fill="hold" nodeType="afterEffect">
                                  <p:stCondLst>
                                    <p:cond delay="0"/>
                                  </p:stCondLst>
                                  <p:childTnLst>
                                    <p:set>
                                      <p:cBhvr>
                                        <p:cTn id="62" dur="1" fill="hold">
                                          <p:stCondLst>
                                            <p:cond delay="0"/>
                                          </p:stCondLst>
                                        </p:cTn>
                                        <p:tgtEl>
                                          <p:spTgt spid="55"/>
                                        </p:tgtEl>
                                        <p:attrNameLst>
                                          <p:attrName>style.visibility</p:attrName>
                                        </p:attrNameLst>
                                      </p:cBhvr>
                                      <p:to>
                                        <p:strVal val="visible"/>
                                      </p:to>
                                    </p:set>
                                    <p:anim calcmode="lin" valueType="num">
                                      <p:cBhvr>
                                        <p:cTn id="63" dur="750" fill="hold"/>
                                        <p:tgtEl>
                                          <p:spTgt spid="55"/>
                                        </p:tgtEl>
                                        <p:attrNameLst>
                                          <p:attrName>ppt_w</p:attrName>
                                        </p:attrNameLst>
                                      </p:cBhvr>
                                      <p:tavLst>
                                        <p:tav tm="0">
                                          <p:val>
                                            <p:fltVal val="0"/>
                                          </p:val>
                                        </p:tav>
                                        <p:tav tm="100000">
                                          <p:val>
                                            <p:strVal val="#ppt_w"/>
                                          </p:val>
                                        </p:tav>
                                      </p:tavLst>
                                    </p:anim>
                                    <p:anim calcmode="lin" valueType="num">
                                      <p:cBhvr>
                                        <p:cTn id="64" dur="750" fill="hold"/>
                                        <p:tgtEl>
                                          <p:spTgt spid="55"/>
                                        </p:tgtEl>
                                        <p:attrNameLst>
                                          <p:attrName>ppt_h</p:attrName>
                                        </p:attrNameLst>
                                      </p:cBhvr>
                                      <p:tavLst>
                                        <p:tav tm="0">
                                          <p:val>
                                            <p:fltVal val="0"/>
                                          </p:val>
                                        </p:tav>
                                        <p:tav tm="100000">
                                          <p:val>
                                            <p:strVal val="#ppt_h"/>
                                          </p:val>
                                        </p:tav>
                                      </p:tavLst>
                                    </p:anim>
                                    <p:animEffect transition="in" filter="fade">
                                      <p:cBhvr>
                                        <p:cTn id="65" dur="750"/>
                                        <p:tgtEl>
                                          <p:spTgt spid="55"/>
                                        </p:tgtEl>
                                      </p:cBhvr>
                                    </p:animEffect>
                                  </p:childTnLst>
                                </p:cTn>
                              </p:par>
                            </p:childTnLst>
                          </p:cTn>
                        </p:par>
                        <p:par>
                          <p:cTn id="66" fill="hold">
                            <p:stCondLst>
                              <p:cond delay="8250"/>
                            </p:stCondLst>
                            <p:childTnLst>
                              <p:par>
                                <p:cTn id="67" presetID="53" presetClass="entr" presetSubtype="16"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750" fill="hold"/>
                                        <p:tgtEl>
                                          <p:spTgt spid="50"/>
                                        </p:tgtEl>
                                        <p:attrNameLst>
                                          <p:attrName>ppt_w</p:attrName>
                                        </p:attrNameLst>
                                      </p:cBhvr>
                                      <p:tavLst>
                                        <p:tav tm="0">
                                          <p:val>
                                            <p:fltVal val="0"/>
                                          </p:val>
                                        </p:tav>
                                        <p:tav tm="100000">
                                          <p:val>
                                            <p:strVal val="#ppt_w"/>
                                          </p:val>
                                        </p:tav>
                                      </p:tavLst>
                                    </p:anim>
                                    <p:anim calcmode="lin" valueType="num">
                                      <p:cBhvr>
                                        <p:cTn id="70" dur="750" fill="hold"/>
                                        <p:tgtEl>
                                          <p:spTgt spid="50"/>
                                        </p:tgtEl>
                                        <p:attrNameLst>
                                          <p:attrName>ppt_h</p:attrName>
                                        </p:attrNameLst>
                                      </p:cBhvr>
                                      <p:tavLst>
                                        <p:tav tm="0">
                                          <p:val>
                                            <p:fltVal val="0"/>
                                          </p:val>
                                        </p:tav>
                                        <p:tav tm="100000">
                                          <p:val>
                                            <p:strVal val="#ppt_h"/>
                                          </p:val>
                                        </p:tav>
                                      </p:tavLst>
                                    </p:anim>
                                    <p:animEffect transition="in" filter="fade">
                                      <p:cBhvr>
                                        <p:cTn id="71" dur="7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746F3BAB-A66E-6CDA-4955-0D1D174B49B1}"/>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pic>
        <p:nvPicPr>
          <p:cNvPr id="15" name="Picture Placeholder 14">
            <a:extLst>
              <a:ext uri="{FF2B5EF4-FFF2-40B4-BE49-F238E27FC236}">
                <a16:creationId xmlns:a16="http://schemas.microsoft.com/office/drawing/2014/main" id="{7F2C5812-E514-7E3E-EEAA-32E058D4A309}"/>
              </a:ext>
            </a:extLst>
          </p:cNvPr>
          <p:cNvPicPr>
            <a:picLocks noGrp="1" noChangeAspect="1"/>
          </p:cNvPicPr>
          <p:nvPr>
            <p:ph type="pic" sz="quarter" idx="11"/>
          </p:nvPr>
        </p:nvPicPr>
        <p:blipFill>
          <a:blip r:embed="rId3" cstate="hqprint">
            <a:extLst>
              <a:ext uri="{28A0092B-C50C-407E-A947-70E740481C1C}">
                <a14:useLocalDpi xmlns:a14="http://schemas.microsoft.com/office/drawing/2010/main"/>
              </a:ext>
            </a:extLst>
          </a:blip>
          <a:srcRect/>
          <a:stretch>
            <a:fillRect/>
          </a:stretch>
        </p:blipFill>
        <p:spPr/>
      </p:pic>
      <p:sp>
        <p:nvSpPr>
          <p:cNvPr id="5" name="TextBox 4">
            <a:extLst>
              <a:ext uri="{FF2B5EF4-FFF2-40B4-BE49-F238E27FC236}">
                <a16:creationId xmlns:a16="http://schemas.microsoft.com/office/drawing/2014/main" id="{FBB6E333-72C9-0FDF-5911-8954610B9A66}"/>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 name="Freeform 5">
            <a:extLst>
              <a:ext uri="{FF2B5EF4-FFF2-40B4-BE49-F238E27FC236}">
                <a16:creationId xmlns:a16="http://schemas.microsoft.com/office/drawing/2014/main" id="{F09948D0-915F-6900-94D4-F91E80C66A35}"/>
              </a:ext>
            </a:extLst>
          </p:cNvPr>
          <p:cNvSpPr>
            <a:spLocks/>
          </p:cNvSpPr>
          <p:nvPr/>
        </p:nvSpPr>
        <p:spPr bwMode="auto">
          <a:xfrm>
            <a:off x="248898" y="1012055"/>
            <a:ext cx="3762613" cy="5669606"/>
          </a:xfrm>
          <a:custGeom>
            <a:avLst/>
            <a:gdLst>
              <a:gd name="T0" fmla="*/ 1307 w 1351"/>
              <a:gd name="T1" fmla="*/ 1001 h 2002"/>
              <a:gd name="T2" fmla="*/ 1307 w 1351"/>
              <a:gd name="T3" fmla="*/ 1001 h 2002"/>
              <a:gd name="T4" fmla="*/ 1307 w 1351"/>
              <a:gd name="T5" fmla="*/ 1001 h 2002"/>
              <a:gd name="T6" fmla="*/ 1307 w 1351"/>
              <a:gd name="T7" fmla="*/ 1001 h 2002"/>
              <a:gd name="T8" fmla="*/ 1307 w 1351"/>
              <a:gd name="T9" fmla="*/ 1001 h 2002"/>
              <a:gd name="T10" fmla="*/ 1307 w 1351"/>
              <a:gd name="T11" fmla="*/ 1000 h 2002"/>
              <a:gd name="T12" fmla="*/ 1100 w 1351"/>
              <a:gd name="T13" fmla="*/ 509 h 2002"/>
              <a:gd name="T14" fmla="*/ 1100 w 1351"/>
              <a:gd name="T15" fmla="*/ 420 h 2002"/>
              <a:gd name="T16" fmla="*/ 675 w 1351"/>
              <a:gd name="T17" fmla="*/ 0 h 2002"/>
              <a:gd name="T18" fmla="*/ 675 w 1351"/>
              <a:gd name="T19" fmla="*/ 0 h 2002"/>
              <a:gd name="T20" fmla="*/ 675 w 1351"/>
              <a:gd name="T21" fmla="*/ 0 h 2002"/>
              <a:gd name="T22" fmla="*/ 250 w 1351"/>
              <a:gd name="T23" fmla="*/ 420 h 2002"/>
              <a:gd name="T24" fmla="*/ 250 w 1351"/>
              <a:gd name="T25" fmla="*/ 509 h 2002"/>
              <a:gd name="T26" fmla="*/ 43 w 1351"/>
              <a:gd name="T27" fmla="*/ 1000 h 2002"/>
              <a:gd name="T28" fmla="*/ 43 w 1351"/>
              <a:gd name="T29" fmla="*/ 1001 h 2002"/>
              <a:gd name="T30" fmla="*/ 43 w 1351"/>
              <a:gd name="T31" fmla="*/ 1001 h 2002"/>
              <a:gd name="T32" fmla="*/ 43 w 1351"/>
              <a:gd name="T33" fmla="*/ 1001 h 2002"/>
              <a:gd name="T34" fmla="*/ 43 w 1351"/>
              <a:gd name="T35" fmla="*/ 1001 h 2002"/>
              <a:gd name="T36" fmla="*/ 43 w 1351"/>
              <a:gd name="T37" fmla="*/ 1001 h 2002"/>
              <a:gd name="T38" fmla="*/ 43 w 1351"/>
              <a:gd name="T39" fmla="*/ 1002 h 2002"/>
              <a:gd name="T40" fmla="*/ 250 w 1351"/>
              <a:gd name="T41" fmla="*/ 1493 h 2002"/>
              <a:gd name="T42" fmla="*/ 250 w 1351"/>
              <a:gd name="T43" fmla="*/ 1582 h 2002"/>
              <a:gd name="T44" fmla="*/ 675 w 1351"/>
              <a:gd name="T45" fmla="*/ 2002 h 2002"/>
              <a:gd name="T46" fmla="*/ 675 w 1351"/>
              <a:gd name="T47" fmla="*/ 2002 h 2002"/>
              <a:gd name="T48" fmla="*/ 675 w 1351"/>
              <a:gd name="T49" fmla="*/ 2002 h 2002"/>
              <a:gd name="T50" fmla="*/ 1100 w 1351"/>
              <a:gd name="T51" fmla="*/ 1582 h 2002"/>
              <a:gd name="T52" fmla="*/ 1100 w 1351"/>
              <a:gd name="T53" fmla="*/ 1493 h 2002"/>
              <a:gd name="T54" fmla="*/ 1307 w 1351"/>
              <a:gd name="T55" fmla="*/ 1002 h 2002"/>
              <a:gd name="T56" fmla="*/ 1307 w 1351"/>
              <a:gd name="T57" fmla="*/ 1001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1" h="2002">
                <a:moveTo>
                  <a:pt x="1307" y="1001"/>
                </a:moveTo>
                <a:cubicBezTo>
                  <a:pt x="1307" y="1001"/>
                  <a:pt x="1307" y="1001"/>
                  <a:pt x="1307" y="1001"/>
                </a:cubicBezTo>
                <a:cubicBezTo>
                  <a:pt x="1307" y="1001"/>
                  <a:pt x="1307" y="1001"/>
                  <a:pt x="1307" y="1001"/>
                </a:cubicBezTo>
                <a:cubicBezTo>
                  <a:pt x="1307" y="1001"/>
                  <a:pt x="1307" y="1001"/>
                  <a:pt x="1307" y="1001"/>
                </a:cubicBezTo>
                <a:cubicBezTo>
                  <a:pt x="1307" y="1001"/>
                  <a:pt x="1307" y="1001"/>
                  <a:pt x="1307" y="1001"/>
                </a:cubicBezTo>
                <a:cubicBezTo>
                  <a:pt x="1307" y="1000"/>
                  <a:pt x="1307" y="1000"/>
                  <a:pt x="1307" y="1000"/>
                </a:cubicBezTo>
                <a:cubicBezTo>
                  <a:pt x="1307" y="744"/>
                  <a:pt x="1351" y="533"/>
                  <a:pt x="1100" y="509"/>
                </a:cubicBezTo>
                <a:cubicBezTo>
                  <a:pt x="1100" y="509"/>
                  <a:pt x="1156" y="489"/>
                  <a:pt x="1100" y="420"/>
                </a:cubicBezTo>
                <a:cubicBezTo>
                  <a:pt x="1007" y="303"/>
                  <a:pt x="708" y="329"/>
                  <a:pt x="675" y="0"/>
                </a:cubicBezTo>
                <a:cubicBezTo>
                  <a:pt x="675" y="0"/>
                  <a:pt x="675" y="0"/>
                  <a:pt x="675" y="0"/>
                </a:cubicBezTo>
                <a:cubicBezTo>
                  <a:pt x="675" y="0"/>
                  <a:pt x="675" y="0"/>
                  <a:pt x="675" y="0"/>
                </a:cubicBezTo>
                <a:cubicBezTo>
                  <a:pt x="642" y="329"/>
                  <a:pt x="343" y="303"/>
                  <a:pt x="250" y="420"/>
                </a:cubicBezTo>
                <a:cubicBezTo>
                  <a:pt x="195" y="489"/>
                  <a:pt x="250" y="509"/>
                  <a:pt x="250" y="509"/>
                </a:cubicBezTo>
                <a:cubicBezTo>
                  <a:pt x="0" y="533"/>
                  <a:pt x="43" y="744"/>
                  <a:pt x="43" y="1000"/>
                </a:cubicBezTo>
                <a:cubicBezTo>
                  <a:pt x="43" y="1000"/>
                  <a:pt x="43" y="1000"/>
                  <a:pt x="43" y="1001"/>
                </a:cubicBezTo>
                <a:cubicBezTo>
                  <a:pt x="43" y="1001"/>
                  <a:pt x="43" y="1001"/>
                  <a:pt x="43" y="1001"/>
                </a:cubicBezTo>
                <a:cubicBezTo>
                  <a:pt x="43" y="1001"/>
                  <a:pt x="43" y="1001"/>
                  <a:pt x="43" y="1001"/>
                </a:cubicBezTo>
                <a:cubicBezTo>
                  <a:pt x="43" y="1001"/>
                  <a:pt x="43" y="1001"/>
                  <a:pt x="43" y="1001"/>
                </a:cubicBezTo>
                <a:cubicBezTo>
                  <a:pt x="43" y="1001"/>
                  <a:pt x="43" y="1001"/>
                  <a:pt x="43" y="1001"/>
                </a:cubicBezTo>
                <a:cubicBezTo>
                  <a:pt x="43" y="1001"/>
                  <a:pt x="43" y="1001"/>
                  <a:pt x="43" y="1002"/>
                </a:cubicBezTo>
                <a:cubicBezTo>
                  <a:pt x="43" y="1257"/>
                  <a:pt x="0" y="1468"/>
                  <a:pt x="250" y="1493"/>
                </a:cubicBezTo>
                <a:cubicBezTo>
                  <a:pt x="250" y="1493"/>
                  <a:pt x="195" y="1512"/>
                  <a:pt x="250" y="1582"/>
                </a:cubicBezTo>
                <a:cubicBezTo>
                  <a:pt x="343" y="1699"/>
                  <a:pt x="642" y="1673"/>
                  <a:pt x="675" y="2002"/>
                </a:cubicBezTo>
                <a:cubicBezTo>
                  <a:pt x="675" y="2002"/>
                  <a:pt x="675" y="2002"/>
                  <a:pt x="675" y="2002"/>
                </a:cubicBezTo>
                <a:cubicBezTo>
                  <a:pt x="675" y="2002"/>
                  <a:pt x="675" y="2002"/>
                  <a:pt x="675" y="2002"/>
                </a:cubicBezTo>
                <a:cubicBezTo>
                  <a:pt x="708" y="1673"/>
                  <a:pt x="1007" y="1699"/>
                  <a:pt x="1100" y="1582"/>
                </a:cubicBezTo>
                <a:cubicBezTo>
                  <a:pt x="1156" y="1512"/>
                  <a:pt x="1100" y="1493"/>
                  <a:pt x="1100" y="1493"/>
                </a:cubicBezTo>
                <a:cubicBezTo>
                  <a:pt x="1351" y="1468"/>
                  <a:pt x="1307" y="1257"/>
                  <a:pt x="1307" y="1002"/>
                </a:cubicBezTo>
                <a:cubicBezTo>
                  <a:pt x="1307" y="1001"/>
                  <a:pt x="1307" y="1001"/>
                  <a:pt x="1307" y="1001"/>
                </a:cubicBezTo>
                <a:close/>
              </a:path>
            </a:pathLst>
          </a:custGeom>
          <a:solidFill>
            <a:srgbClr val="374155"/>
          </a:solidFill>
          <a:ln>
            <a:noFill/>
          </a:ln>
        </p:spPr>
        <p:txBody>
          <a:bodyPr vert="horz" wrap="square" lIns="91440" tIns="45720" rIns="91440" bIns="45720" numCol="1" anchor="t" anchorCtr="0" compatLnSpc="1">
            <a:prstTxWarp prst="textNoShape">
              <a:avLst/>
            </a:prstTxWarp>
          </a:bodyPr>
          <a:lstStyle/>
          <a:p>
            <a:endParaRPr lang="en-ID"/>
          </a:p>
        </p:txBody>
      </p:sp>
      <p:sp>
        <p:nvSpPr>
          <p:cNvPr id="3" name="TextBox 2">
            <a:extLst>
              <a:ext uri="{FF2B5EF4-FFF2-40B4-BE49-F238E27FC236}">
                <a16:creationId xmlns:a16="http://schemas.microsoft.com/office/drawing/2014/main" id="{008DE466-7668-438A-1FC8-063BC4DC58EA}"/>
              </a:ext>
            </a:extLst>
          </p:cNvPr>
          <p:cNvSpPr txBox="1"/>
          <p:nvPr/>
        </p:nvSpPr>
        <p:spPr>
          <a:xfrm>
            <a:off x="636349" y="1847813"/>
            <a:ext cx="3040978" cy="3858749"/>
          </a:xfrm>
          <a:prstGeom prst="rect">
            <a:avLst/>
          </a:prstGeom>
          <a:noFill/>
        </p:spPr>
        <p:txBody>
          <a:bodyPr wrap="square">
            <a:spAutoFit/>
          </a:bodyPr>
          <a:lstStyle/>
          <a:p>
            <a:pPr algn="ctr" rtl="1">
              <a:lnSpc>
                <a:spcPct val="250000"/>
              </a:lnSpc>
            </a:pPr>
            <a:r>
              <a:rPr lang="fa-IR" sz="16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rtl="1">
              <a:lnSpc>
                <a:spcPct val="250000"/>
              </a:lnSpc>
            </a:pPr>
            <a:r>
              <a:rPr lang="fa-IR" sz="14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sz="1400" dirty="0">
                <a:solidFill>
                  <a:schemeClr val="bg1"/>
                </a:solidFill>
                <a:latin typeface="Shabnam" panose="020B0603030804020204" pitchFamily="34" charset="-78"/>
                <a:cs typeface="Shabnam" panose="020B0603030804020204" pitchFamily="34" charset="-78"/>
              </a:rPr>
              <a:t> </a:t>
            </a:r>
            <a:r>
              <a:rPr lang="fa-IR" sz="1400" dirty="0">
                <a:solidFill>
                  <a:schemeClr val="bg1"/>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sz="14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283175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750"/>
                                        <p:tgtEl>
                                          <p:spTgt spid="5"/>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750"/>
                                        <p:tgtEl>
                                          <p:spTgt spid="1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750"/>
                                        <p:tgtEl>
                                          <p:spTgt spid="15"/>
                                        </p:tgtEl>
                                      </p:cBhvr>
                                    </p:animEffect>
                                  </p:childTnLst>
                                </p:cTn>
                              </p:par>
                            </p:childTnLst>
                          </p:cTn>
                        </p:par>
                        <p:par>
                          <p:cTn id="16" fill="hold">
                            <p:stCondLst>
                              <p:cond delay="2250"/>
                            </p:stCondLst>
                            <p:childTnLst>
                              <p:par>
                                <p:cTn id="17" presetID="2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750"/>
                                        <p:tgtEl>
                                          <p:spTgt spid="2"/>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Graphic 65">
            <a:extLst>
              <a:ext uri="{FF2B5EF4-FFF2-40B4-BE49-F238E27FC236}">
                <a16:creationId xmlns:a16="http://schemas.microsoft.com/office/drawing/2014/main" id="{A2D58694-4A4F-0B14-3570-6E339ED604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3082835"/>
            <a:ext cx="12192000" cy="3775166"/>
          </a:xfrm>
          <a:prstGeom prst="rect">
            <a:avLst/>
          </a:prstGeom>
        </p:spPr>
      </p:pic>
      <p:pic>
        <p:nvPicPr>
          <p:cNvPr id="67" name="Graphic 66">
            <a:extLst>
              <a:ext uri="{FF2B5EF4-FFF2-40B4-BE49-F238E27FC236}">
                <a16:creationId xmlns:a16="http://schemas.microsoft.com/office/drawing/2014/main" id="{6E8E0DB4-C3F1-4953-BF48-7D53D6203E49}"/>
              </a:ext>
            </a:extLst>
          </p:cNvPr>
          <p:cNvPicPr>
            <a:picLocks noChangeAspect="1"/>
          </p:cNvPicPr>
          <p:nvPr/>
        </p:nvPicPr>
        <p:blipFill rotWithShape="1">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rcRect t="18339"/>
          <a:stretch/>
        </p:blipFill>
        <p:spPr>
          <a:xfrm>
            <a:off x="0" y="-2"/>
            <a:ext cx="12192000" cy="3082835"/>
          </a:xfrm>
          <a:prstGeom prst="rect">
            <a:avLst/>
          </a:prstGeom>
        </p:spPr>
      </p:pic>
      <p:grpSp>
        <p:nvGrpSpPr>
          <p:cNvPr id="2" name="Google Shape;3263;p88">
            <a:extLst>
              <a:ext uri="{FF2B5EF4-FFF2-40B4-BE49-F238E27FC236}">
                <a16:creationId xmlns:a16="http://schemas.microsoft.com/office/drawing/2014/main" id="{99145E0D-48AE-E145-9FE8-77E6CCCD8E98}"/>
              </a:ext>
            </a:extLst>
          </p:cNvPr>
          <p:cNvGrpSpPr/>
          <p:nvPr/>
        </p:nvGrpSpPr>
        <p:grpSpPr>
          <a:xfrm flipH="1">
            <a:off x="9761916" y="2364116"/>
            <a:ext cx="624647" cy="624603"/>
            <a:chOff x="1028700" y="1567675"/>
            <a:chExt cx="346900" cy="346875"/>
          </a:xfrm>
          <a:solidFill>
            <a:schemeClr val="bg1"/>
          </a:solidFill>
        </p:grpSpPr>
        <p:sp>
          <p:nvSpPr>
            <p:cNvPr id="3" name="Google Shape;3264;p88">
              <a:extLst>
                <a:ext uri="{FF2B5EF4-FFF2-40B4-BE49-F238E27FC236}">
                  <a16:creationId xmlns:a16="http://schemas.microsoft.com/office/drawing/2014/main" id="{C7F6E1EB-D256-DF20-F712-F6242E1DB90E}"/>
                </a:ext>
              </a:extLst>
            </p:cNvPr>
            <p:cNvSpPr/>
            <p:nvPr/>
          </p:nvSpPr>
          <p:spPr>
            <a:xfrm>
              <a:off x="1028700" y="1567675"/>
              <a:ext cx="346900" cy="346875"/>
            </a:xfrm>
            <a:custGeom>
              <a:avLst/>
              <a:gdLst/>
              <a:ahLst/>
              <a:cxnLst/>
              <a:rect l="l" t="t" r="r" b="b"/>
              <a:pathLst>
                <a:path w="13876" h="13875" extrusionOk="0">
                  <a:moveTo>
                    <a:pt x="5084" y="535"/>
                  </a:moveTo>
                  <a:cubicBezTo>
                    <a:pt x="5142" y="535"/>
                    <a:pt x="5202" y="554"/>
                    <a:pt x="5255" y="595"/>
                  </a:cubicBezTo>
                  <a:cubicBezTo>
                    <a:pt x="5268" y="608"/>
                    <a:pt x="5273" y="614"/>
                    <a:pt x="5285" y="625"/>
                  </a:cubicBezTo>
                  <a:cubicBezTo>
                    <a:pt x="5355" y="706"/>
                    <a:pt x="5373" y="811"/>
                    <a:pt x="5338" y="905"/>
                  </a:cubicBezTo>
                  <a:lnTo>
                    <a:pt x="4175" y="3986"/>
                  </a:lnTo>
                  <a:cubicBezTo>
                    <a:pt x="4122" y="4126"/>
                    <a:pt x="4192" y="4283"/>
                    <a:pt x="4332" y="4336"/>
                  </a:cubicBezTo>
                  <a:cubicBezTo>
                    <a:pt x="4363" y="4348"/>
                    <a:pt x="4395" y="4353"/>
                    <a:pt x="4427" y="4353"/>
                  </a:cubicBezTo>
                  <a:cubicBezTo>
                    <a:pt x="4535" y="4353"/>
                    <a:pt x="4636" y="4287"/>
                    <a:pt x="4677" y="4178"/>
                  </a:cubicBezTo>
                  <a:lnTo>
                    <a:pt x="5729" y="1391"/>
                  </a:lnTo>
                  <a:cubicBezTo>
                    <a:pt x="5764" y="1302"/>
                    <a:pt x="5846" y="1239"/>
                    <a:pt x="5951" y="1227"/>
                  </a:cubicBezTo>
                  <a:cubicBezTo>
                    <a:pt x="5957" y="1224"/>
                    <a:pt x="5964" y="1222"/>
                    <a:pt x="5972" y="1222"/>
                  </a:cubicBezTo>
                  <a:cubicBezTo>
                    <a:pt x="5979" y="1222"/>
                    <a:pt x="5986" y="1224"/>
                    <a:pt x="5991" y="1227"/>
                  </a:cubicBezTo>
                  <a:cubicBezTo>
                    <a:pt x="6174" y="1245"/>
                    <a:pt x="6272" y="1415"/>
                    <a:pt x="6215" y="1572"/>
                  </a:cubicBezTo>
                  <a:lnTo>
                    <a:pt x="5233" y="4331"/>
                  </a:lnTo>
                  <a:cubicBezTo>
                    <a:pt x="5179" y="4471"/>
                    <a:pt x="5255" y="4628"/>
                    <a:pt x="5395" y="4676"/>
                  </a:cubicBezTo>
                  <a:cubicBezTo>
                    <a:pt x="5425" y="4687"/>
                    <a:pt x="5454" y="4693"/>
                    <a:pt x="5484" y="4693"/>
                  </a:cubicBezTo>
                  <a:cubicBezTo>
                    <a:pt x="5595" y="4693"/>
                    <a:pt x="5700" y="4622"/>
                    <a:pt x="5740" y="4512"/>
                  </a:cubicBezTo>
                  <a:lnTo>
                    <a:pt x="6436" y="2572"/>
                  </a:lnTo>
                  <a:cubicBezTo>
                    <a:pt x="6576" y="2694"/>
                    <a:pt x="6665" y="2875"/>
                    <a:pt x="6665" y="3068"/>
                  </a:cubicBezTo>
                  <a:lnTo>
                    <a:pt x="6665" y="4886"/>
                  </a:lnTo>
                  <a:cubicBezTo>
                    <a:pt x="6641" y="4868"/>
                    <a:pt x="6617" y="4851"/>
                    <a:pt x="6595" y="4833"/>
                  </a:cubicBezTo>
                  <a:cubicBezTo>
                    <a:pt x="6550" y="4806"/>
                    <a:pt x="6500" y="4793"/>
                    <a:pt x="6451" y="4793"/>
                  </a:cubicBezTo>
                  <a:cubicBezTo>
                    <a:pt x="6391" y="4793"/>
                    <a:pt x="6332" y="4813"/>
                    <a:pt x="6285" y="4851"/>
                  </a:cubicBezTo>
                  <a:cubicBezTo>
                    <a:pt x="6126" y="4973"/>
                    <a:pt x="6150" y="5202"/>
                    <a:pt x="6307" y="5294"/>
                  </a:cubicBezTo>
                  <a:cubicBezTo>
                    <a:pt x="6536" y="5435"/>
                    <a:pt x="6665" y="5693"/>
                    <a:pt x="6665" y="5955"/>
                  </a:cubicBezTo>
                  <a:lnTo>
                    <a:pt x="6665" y="7498"/>
                  </a:lnTo>
                  <a:cubicBezTo>
                    <a:pt x="6665" y="8234"/>
                    <a:pt x="6307" y="8936"/>
                    <a:pt x="5718" y="9375"/>
                  </a:cubicBezTo>
                  <a:cubicBezTo>
                    <a:pt x="5670" y="9403"/>
                    <a:pt x="5635" y="9456"/>
                    <a:pt x="5618" y="9508"/>
                  </a:cubicBezTo>
                  <a:lnTo>
                    <a:pt x="4437" y="13308"/>
                  </a:lnTo>
                  <a:lnTo>
                    <a:pt x="680" y="13308"/>
                  </a:lnTo>
                  <a:lnTo>
                    <a:pt x="2169" y="9567"/>
                  </a:lnTo>
                  <a:cubicBezTo>
                    <a:pt x="2427" y="8912"/>
                    <a:pt x="2387" y="8188"/>
                    <a:pt x="2064" y="7562"/>
                  </a:cubicBezTo>
                  <a:lnTo>
                    <a:pt x="1398" y="6294"/>
                  </a:lnTo>
                  <a:cubicBezTo>
                    <a:pt x="1281" y="6078"/>
                    <a:pt x="1235" y="5833"/>
                    <a:pt x="1252" y="5587"/>
                  </a:cubicBezTo>
                  <a:lnTo>
                    <a:pt x="1346" y="4406"/>
                  </a:lnTo>
                  <a:cubicBezTo>
                    <a:pt x="1363" y="4178"/>
                    <a:pt x="1433" y="3956"/>
                    <a:pt x="1551" y="3757"/>
                  </a:cubicBezTo>
                  <a:lnTo>
                    <a:pt x="1819" y="3290"/>
                  </a:lnTo>
                  <a:cubicBezTo>
                    <a:pt x="1876" y="3193"/>
                    <a:pt x="1976" y="3139"/>
                    <a:pt x="2081" y="3139"/>
                  </a:cubicBezTo>
                  <a:cubicBezTo>
                    <a:pt x="2129" y="3139"/>
                    <a:pt x="2177" y="3150"/>
                    <a:pt x="2223" y="3174"/>
                  </a:cubicBezTo>
                  <a:cubicBezTo>
                    <a:pt x="2352" y="3238"/>
                    <a:pt x="2415" y="3384"/>
                    <a:pt x="2380" y="3524"/>
                  </a:cubicBezTo>
                  <a:lnTo>
                    <a:pt x="2129" y="4430"/>
                  </a:lnTo>
                  <a:cubicBezTo>
                    <a:pt x="2117" y="4453"/>
                    <a:pt x="2117" y="4482"/>
                    <a:pt x="2117" y="4506"/>
                  </a:cubicBezTo>
                  <a:lnTo>
                    <a:pt x="2117" y="5377"/>
                  </a:lnTo>
                  <a:cubicBezTo>
                    <a:pt x="2117" y="5529"/>
                    <a:pt x="2239" y="5645"/>
                    <a:pt x="2387" y="5645"/>
                  </a:cubicBezTo>
                  <a:cubicBezTo>
                    <a:pt x="3064" y="5651"/>
                    <a:pt x="3672" y="6025"/>
                    <a:pt x="3976" y="6632"/>
                  </a:cubicBezTo>
                  <a:cubicBezTo>
                    <a:pt x="4021" y="6727"/>
                    <a:pt x="4114" y="6781"/>
                    <a:pt x="4213" y="6781"/>
                  </a:cubicBezTo>
                  <a:cubicBezTo>
                    <a:pt x="4255" y="6781"/>
                    <a:pt x="4297" y="6771"/>
                    <a:pt x="4338" y="6750"/>
                  </a:cubicBezTo>
                  <a:cubicBezTo>
                    <a:pt x="4472" y="6686"/>
                    <a:pt x="4526" y="6522"/>
                    <a:pt x="4461" y="6387"/>
                  </a:cubicBezTo>
                  <a:cubicBezTo>
                    <a:pt x="4105" y="5680"/>
                    <a:pt x="3432" y="5213"/>
                    <a:pt x="2655" y="5125"/>
                  </a:cubicBezTo>
                  <a:lnTo>
                    <a:pt x="2655" y="4541"/>
                  </a:lnTo>
                  <a:lnTo>
                    <a:pt x="2900" y="3670"/>
                  </a:lnTo>
                  <a:cubicBezTo>
                    <a:pt x="2965" y="3430"/>
                    <a:pt x="2924" y="3185"/>
                    <a:pt x="2795" y="2993"/>
                  </a:cubicBezTo>
                  <a:lnTo>
                    <a:pt x="3549" y="994"/>
                  </a:lnTo>
                  <a:cubicBezTo>
                    <a:pt x="3566" y="952"/>
                    <a:pt x="3596" y="911"/>
                    <a:pt x="3636" y="876"/>
                  </a:cubicBezTo>
                  <a:cubicBezTo>
                    <a:pt x="3689" y="835"/>
                    <a:pt x="3747" y="816"/>
                    <a:pt x="3807" y="816"/>
                  </a:cubicBezTo>
                  <a:cubicBezTo>
                    <a:pt x="3842" y="816"/>
                    <a:pt x="3877" y="822"/>
                    <a:pt x="3911" y="835"/>
                  </a:cubicBezTo>
                  <a:cubicBezTo>
                    <a:pt x="4046" y="894"/>
                    <a:pt x="4116" y="1051"/>
                    <a:pt x="4063" y="1186"/>
                  </a:cubicBezTo>
                  <a:lnTo>
                    <a:pt x="3134" y="3641"/>
                  </a:lnTo>
                  <a:cubicBezTo>
                    <a:pt x="3081" y="3781"/>
                    <a:pt x="3151" y="3939"/>
                    <a:pt x="3291" y="3991"/>
                  </a:cubicBezTo>
                  <a:cubicBezTo>
                    <a:pt x="3323" y="4003"/>
                    <a:pt x="3356" y="4009"/>
                    <a:pt x="3388" y="4009"/>
                  </a:cubicBezTo>
                  <a:cubicBezTo>
                    <a:pt x="3498" y="4009"/>
                    <a:pt x="3602" y="3943"/>
                    <a:pt x="3642" y="3834"/>
                  </a:cubicBezTo>
                  <a:lnTo>
                    <a:pt x="4823" y="713"/>
                  </a:lnTo>
                  <a:cubicBezTo>
                    <a:pt x="4866" y="605"/>
                    <a:pt x="4972" y="535"/>
                    <a:pt x="5084" y="535"/>
                  </a:cubicBezTo>
                  <a:close/>
                  <a:moveTo>
                    <a:pt x="5087" y="1"/>
                  </a:moveTo>
                  <a:cubicBezTo>
                    <a:pt x="4772" y="1"/>
                    <a:pt x="4474" y="183"/>
                    <a:pt x="4338" y="479"/>
                  </a:cubicBezTo>
                  <a:cubicBezTo>
                    <a:pt x="4273" y="426"/>
                    <a:pt x="4198" y="379"/>
                    <a:pt x="4116" y="344"/>
                  </a:cubicBezTo>
                  <a:cubicBezTo>
                    <a:pt x="4015" y="304"/>
                    <a:pt x="3909" y="284"/>
                    <a:pt x="3804" y="284"/>
                  </a:cubicBezTo>
                  <a:cubicBezTo>
                    <a:pt x="3695" y="284"/>
                    <a:pt x="3586" y="306"/>
                    <a:pt x="3485" y="350"/>
                  </a:cubicBezTo>
                  <a:cubicBezTo>
                    <a:pt x="3280" y="444"/>
                    <a:pt x="3129" y="601"/>
                    <a:pt x="3046" y="811"/>
                  </a:cubicBezTo>
                  <a:lnTo>
                    <a:pt x="2352" y="2648"/>
                  </a:lnTo>
                  <a:cubicBezTo>
                    <a:pt x="2265" y="2619"/>
                    <a:pt x="2176" y="2605"/>
                    <a:pt x="2088" y="2605"/>
                  </a:cubicBezTo>
                  <a:cubicBezTo>
                    <a:pt x="1795" y="2605"/>
                    <a:pt x="1510" y="2758"/>
                    <a:pt x="1357" y="3028"/>
                  </a:cubicBezTo>
                  <a:lnTo>
                    <a:pt x="1082" y="3495"/>
                  </a:lnTo>
                  <a:cubicBezTo>
                    <a:pt x="925" y="3757"/>
                    <a:pt x="831" y="4067"/>
                    <a:pt x="809" y="4371"/>
                  </a:cubicBezTo>
                  <a:lnTo>
                    <a:pt x="715" y="5552"/>
                  </a:lnTo>
                  <a:cubicBezTo>
                    <a:pt x="685" y="5896"/>
                    <a:pt x="755" y="6241"/>
                    <a:pt x="920" y="6551"/>
                  </a:cubicBezTo>
                  <a:lnTo>
                    <a:pt x="1586" y="7825"/>
                  </a:lnTo>
                  <a:cubicBezTo>
                    <a:pt x="1837" y="8304"/>
                    <a:pt x="1866" y="8871"/>
                    <a:pt x="1667" y="9375"/>
                  </a:cubicBezTo>
                  <a:lnTo>
                    <a:pt x="30" y="13483"/>
                  </a:lnTo>
                  <a:cubicBezTo>
                    <a:pt x="1" y="13570"/>
                    <a:pt x="8" y="13664"/>
                    <a:pt x="60" y="13734"/>
                  </a:cubicBezTo>
                  <a:cubicBezTo>
                    <a:pt x="108" y="13802"/>
                    <a:pt x="178" y="13847"/>
                    <a:pt x="256" y="13847"/>
                  </a:cubicBezTo>
                  <a:cubicBezTo>
                    <a:pt x="265" y="13847"/>
                    <a:pt x="274" y="13846"/>
                    <a:pt x="283" y="13845"/>
                  </a:cubicBezTo>
                  <a:lnTo>
                    <a:pt x="4642" y="13845"/>
                  </a:lnTo>
                  <a:cubicBezTo>
                    <a:pt x="4649" y="13846"/>
                    <a:pt x="4657" y="13846"/>
                    <a:pt x="4664" y="13846"/>
                  </a:cubicBezTo>
                  <a:cubicBezTo>
                    <a:pt x="4771" y="13846"/>
                    <a:pt x="4866" y="13768"/>
                    <a:pt x="4899" y="13664"/>
                  </a:cubicBezTo>
                  <a:lnTo>
                    <a:pt x="6115" y="9760"/>
                  </a:lnTo>
                  <a:cubicBezTo>
                    <a:pt x="6471" y="9480"/>
                    <a:pt x="6752" y="9122"/>
                    <a:pt x="6938" y="8720"/>
                  </a:cubicBezTo>
                  <a:cubicBezTo>
                    <a:pt x="7126" y="9122"/>
                    <a:pt x="7407" y="9480"/>
                    <a:pt x="7763" y="9760"/>
                  </a:cubicBezTo>
                  <a:lnTo>
                    <a:pt x="8979" y="13664"/>
                  </a:lnTo>
                  <a:cubicBezTo>
                    <a:pt x="9014" y="13775"/>
                    <a:pt x="9236" y="13874"/>
                    <a:pt x="9236" y="13874"/>
                  </a:cubicBezTo>
                  <a:lnTo>
                    <a:pt x="13595" y="13874"/>
                  </a:lnTo>
                  <a:cubicBezTo>
                    <a:pt x="13595" y="13874"/>
                    <a:pt x="13765" y="13810"/>
                    <a:pt x="13818" y="13734"/>
                  </a:cubicBezTo>
                  <a:cubicBezTo>
                    <a:pt x="13870" y="13664"/>
                    <a:pt x="13876" y="13570"/>
                    <a:pt x="13846" y="13483"/>
                  </a:cubicBezTo>
                  <a:lnTo>
                    <a:pt x="13433" y="12437"/>
                  </a:lnTo>
                  <a:cubicBezTo>
                    <a:pt x="13388" y="12329"/>
                    <a:pt x="13284" y="12267"/>
                    <a:pt x="13176" y="12267"/>
                  </a:cubicBezTo>
                  <a:cubicBezTo>
                    <a:pt x="13142" y="12267"/>
                    <a:pt x="13108" y="12273"/>
                    <a:pt x="13075" y="12285"/>
                  </a:cubicBezTo>
                  <a:cubicBezTo>
                    <a:pt x="12942" y="12343"/>
                    <a:pt x="12872" y="12501"/>
                    <a:pt x="12923" y="12636"/>
                  </a:cubicBezTo>
                  <a:lnTo>
                    <a:pt x="13193" y="13308"/>
                  </a:lnTo>
                  <a:lnTo>
                    <a:pt x="9435" y="13308"/>
                  </a:lnTo>
                  <a:lnTo>
                    <a:pt x="8254" y="9521"/>
                  </a:lnTo>
                  <a:cubicBezTo>
                    <a:pt x="8236" y="9462"/>
                    <a:pt x="8201" y="9415"/>
                    <a:pt x="8154" y="9380"/>
                  </a:cubicBezTo>
                  <a:cubicBezTo>
                    <a:pt x="7564" y="8941"/>
                    <a:pt x="7208" y="8246"/>
                    <a:pt x="7202" y="7509"/>
                  </a:cubicBezTo>
                  <a:lnTo>
                    <a:pt x="7202" y="5966"/>
                  </a:lnTo>
                  <a:cubicBezTo>
                    <a:pt x="7208" y="5698"/>
                    <a:pt x="7342" y="5447"/>
                    <a:pt x="7569" y="5300"/>
                  </a:cubicBezTo>
                  <a:cubicBezTo>
                    <a:pt x="7699" y="5219"/>
                    <a:pt x="7734" y="5049"/>
                    <a:pt x="7652" y="4927"/>
                  </a:cubicBezTo>
                  <a:cubicBezTo>
                    <a:pt x="7599" y="4845"/>
                    <a:pt x="7512" y="4800"/>
                    <a:pt x="7423" y="4800"/>
                  </a:cubicBezTo>
                  <a:cubicBezTo>
                    <a:pt x="7373" y="4800"/>
                    <a:pt x="7322" y="4815"/>
                    <a:pt x="7278" y="4844"/>
                  </a:cubicBezTo>
                  <a:cubicBezTo>
                    <a:pt x="7254" y="4862"/>
                    <a:pt x="7231" y="4874"/>
                    <a:pt x="7202" y="4892"/>
                  </a:cubicBezTo>
                  <a:lnTo>
                    <a:pt x="7202" y="3074"/>
                  </a:lnTo>
                  <a:cubicBezTo>
                    <a:pt x="7208" y="2880"/>
                    <a:pt x="7296" y="2699"/>
                    <a:pt x="7436" y="2577"/>
                  </a:cubicBezTo>
                  <a:lnTo>
                    <a:pt x="8131" y="4523"/>
                  </a:lnTo>
                  <a:cubicBezTo>
                    <a:pt x="8173" y="4634"/>
                    <a:pt x="8278" y="4698"/>
                    <a:pt x="8389" y="4698"/>
                  </a:cubicBezTo>
                  <a:cubicBezTo>
                    <a:pt x="8418" y="4698"/>
                    <a:pt x="8446" y="4693"/>
                    <a:pt x="8476" y="4687"/>
                  </a:cubicBezTo>
                  <a:cubicBezTo>
                    <a:pt x="8616" y="4634"/>
                    <a:pt x="8692" y="4482"/>
                    <a:pt x="8640" y="4336"/>
                  </a:cubicBezTo>
                  <a:lnTo>
                    <a:pt x="7652" y="1577"/>
                  </a:lnTo>
                  <a:cubicBezTo>
                    <a:pt x="7605" y="1450"/>
                    <a:pt x="7675" y="1302"/>
                    <a:pt x="7804" y="1251"/>
                  </a:cubicBezTo>
                  <a:cubicBezTo>
                    <a:pt x="7834" y="1239"/>
                    <a:pt x="7866" y="1233"/>
                    <a:pt x="7898" y="1233"/>
                  </a:cubicBezTo>
                  <a:cubicBezTo>
                    <a:pt x="7933" y="1233"/>
                    <a:pt x="7969" y="1241"/>
                    <a:pt x="8003" y="1256"/>
                  </a:cubicBezTo>
                  <a:cubicBezTo>
                    <a:pt x="8067" y="1286"/>
                    <a:pt x="8114" y="1332"/>
                    <a:pt x="8143" y="1402"/>
                  </a:cubicBezTo>
                  <a:lnTo>
                    <a:pt x="9195" y="4185"/>
                  </a:lnTo>
                  <a:cubicBezTo>
                    <a:pt x="9235" y="4293"/>
                    <a:pt x="9339" y="4360"/>
                    <a:pt x="9449" y="4360"/>
                  </a:cubicBezTo>
                  <a:cubicBezTo>
                    <a:pt x="9481" y="4360"/>
                    <a:pt x="9514" y="4354"/>
                    <a:pt x="9546" y="4342"/>
                  </a:cubicBezTo>
                  <a:cubicBezTo>
                    <a:pt x="9686" y="4290"/>
                    <a:pt x="9756" y="4132"/>
                    <a:pt x="9703" y="3997"/>
                  </a:cubicBezTo>
                  <a:lnTo>
                    <a:pt x="8535" y="917"/>
                  </a:lnTo>
                  <a:cubicBezTo>
                    <a:pt x="8511" y="841"/>
                    <a:pt x="8511" y="765"/>
                    <a:pt x="8546" y="695"/>
                  </a:cubicBezTo>
                  <a:cubicBezTo>
                    <a:pt x="8581" y="625"/>
                    <a:pt x="8640" y="579"/>
                    <a:pt x="8715" y="555"/>
                  </a:cubicBezTo>
                  <a:cubicBezTo>
                    <a:pt x="8741" y="547"/>
                    <a:pt x="8768" y="543"/>
                    <a:pt x="8794" y="543"/>
                  </a:cubicBezTo>
                  <a:cubicBezTo>
                    <a:pt x="8904" y="543"/>
                    <a:pt x="9011" y="610"/>
                    <a:pt x="9049" y="719"/>
                  </a:cubicBezTo>
                  <a:lnTo>
                    <a:pt x="10235" y="3845"/>
                  </a:lnTo>
                  <a:cubicBezTo>
                    <a:pt x="10276" y="3954"/>
                    <a:pt x="10376" y="4020"/>
                    <a:pt x="10484" y="4020"/>
                  </a:cubicBezTo>
                  <a:cubicBezTo>
                    <a:pt x="10515" y="4020"/>
                    <a:pt x="10548" y="4015"/>
                    <a:pt x="10580" y="4003"/>
                  </a:cubicBezTo>
                  <a:cubicBezTo>
                    <a:pt x="10720" y="3951"/>
                    <a:pt x="10790" y="3792"/>
                    <a:pt x="10738" y="3652"/>
                  </a:cubicBezTo>
                  <a:lnTo>
                    <a:pt x="9808" y="1197"/>
                  </a:lnTo>
                  <a:cubicBezTo>
                    <a:pt x="9756" y="1057"/>
                    <a:pt x="9826" y="900"/>
                    <a:pt x="9967" y="847"/>
                  </a:cubicBezTo>
                  <a:cubicBezTo>
                    <a:pt x="10002" y="833"/>
                    <a:pt x="10037" y="826"/>
                    <a:pt x="10072" y="826"/>
                  </a:cubicBezTo>
                  <a:cubicBezTo>
                    <a:pt x="10107" y="826"/>
                    <a:pt x="10142" y="833"/>
                    <a:pt x="10177" y="847"/>
                  </a:cubicBezTo>
                  <a:cubicBezTo>
                    <a:pt x="10247" y="876"/>
                    <a:pt x="10299" y="935"/>
                    <a:pt x="10323" y="1005"/>
                  </a:cubicBezTo>
                  <a:lnTo>
                    <a:pt x="11076" y="2998"/>
                  </a:lnTo>
                  <a:cubicBezTo>
                    <a:pt x="10954" y="3196"/>
                    <a:pt x="10913" y="3441"/>
                    <a:pt x="10978" y="3676"/>
                  </a:cubicBezTo>
                  <a:lnTo>
                    <a:pt x="11205" y="4547"/>
                  </a:lnTo>
                  <a:lnTo>
                    <a:pt x="11205" y="5132"/>
                  </a:lnTo>
                  <a:cubicBezTo>
                    <a:pt x="11205" y="5132"/>
                    <a:pt x="9773" y="5686"/>
                    <a:pt x="9417" y="6400"/>
                  </a:cubicBezTo>
                  <a:cubicBezTo>
                    <a:pt x="9352" y="6534"/>
                    <a:pt x="9406" y="6691"/>
                    <a:pt x="9540" y="6762"/>
                  </a:cubicBezTo>
                  <a:cubicBezTo>
                    <a:pt x="9578" y="6780"/>
                    <a:pt x="9619" y="6789"/>
                    <a:pt x="9660" y="6789"/>
                  </a:cubicBezTo>
                  <a:cubicBezTo>
                    <a:pt x="9759" y="6789"/>
                    <a:pt x="9856" y="6734"/>
                    <a:pt x="9902" y="6639"/>
                  </a:cubicBezTo>
                  <a:cubicBezTo>
                    <a:pt x="10206" y="6031"/>
                    <a:pt x="10814" y="5658"/>
                    <a:pt x="11491" y="5658"/>
                  </a:cubicBezTo>
                  <a:cubicBezTo>
                    <a:pt x="11637" y="5658"/>
                    <a:pt x="11761" y="5534"/>
                    <a:pt x="11749" y="5388"/>
                  </a:cubicBezTo>
                  <a:lnTo>
                    <a:pt x="11749" y="4512"/>
                  </a:lnTo>
                  <a:cubicBezTo>
                    <a:pt x="11761" y="4488"/>
                    <a:pt x="11755" y="4465"/>
                    <a:pt x="11749" y="4442"/>
                  </a:cubicBezTo>
                  <a:lnTo>
                    <a:pt x="11497" y="3535"/>
                  </a:lnTo>
                  <a:cubicBezTo>
                    <a:pt x="11462" y="3395"/>
                    <a:pt x="11526" y="3244"/>
                    <a:pt x="11655" y="3179"/>
                  </a:cubicBezTo>
                  <a:cubicBezTo>
                    <a:pt x="11698" y="3158"/>
                    <a:pt x="11743" y="3148"/>
                    <a:pt x="11789" y="3148"/>
                  </a:cubicBezTo>
                  <a:cubicBezTo>
                    <a:pt x="11893" y="3148"/>
                    <a:pt x="11996" y="3202"/>
                    <a:pt x="12052" y="3296"/>
                  </a:cubicBezTo>
                  <a:lnTo>
                    <a:pt x="12327" y="3764"/>
                  </a:lnTo>
                  <a:cubicBezTo>
                    <a:pt x="12438" y="3962"/>
                    <a:pt x="12514" y="4190"/>
                    <a:pt x="12532" y="4418"/>
                  </a:cubicBezTo>
                  <a:lnTo>
                    <a:pt x="12626" y="5599"/>
                  </a:lnTo>
                  <a:cubicBezTo>
                    <a:pt x="12643" y="5839"/>
                    <a:pt x="12597" y="6084"/>
                    <a:pt x="12479" y="6300"/>
                  </a:cubicBezTo>
                  <a:lnTo>
                    <a:pt x="11813" y="7574"/>
                  </a:lnTo>
                  <a:cubicBezTo>
                    <a:pt x="11486" y="8194"/>
                    <a:pt x="11451" y="8924"/>
                    <a:pt x="11707" y="9572"/>
                  </a:cubicBezTo>
                  <a:lnTo>
                    <a:pt x="12030" y="10373"/>
                  </a:lnTo>
                  <a:cubicBezTo>
                    <a:pt x="12071" y="10479"/>
                    <a:pt x="12170" y="10543"/>
                    <a:pt x="12281" y="10543"/>
                  </a:cubicBezTo>
                  <a:cubicBezTo>
                    <a:pt x="12310" y="10543"/>
                    <a:pt x="12346" y="10537"/>
                    <a:pt x="12381" y="10525"/>
                  </a:cubicBezTo>
                  <a:cubicBezTo>
                    <a:pt x="12521" y="10473"/>
                    <a:pt x="12584" y="10314"/>
                    <a:pt x="12532" y="10174"/>
                  </a:cubicBezTo>
                  <a:lnTo>
                    <a:pt x="12211" y="9375"/>
                  </a:lnTo>
                  <a:cubicBezTo>
                    <a:pt x="12012" y="8871"/>
                    <a:pt x="12041" y="8304"/>
                    <a:pt x="12292" y="7825"/>
                  </a:cubicBezTo>
                  <a:lnTo>
                    <a:pt x="12958" y="6551"/>
                  </a:lnTo>
                  <a:cubicBezTo>
                    <a:pt x="13123" y="6241"/>
                    <a:pt x="13193" y="5896"/>
                    <a:pt x="13163" y="5552"/>
                  </a:cubicBezTo>
                  <a:lnTo>
                    <a:pt x="13069" y="4371"/>
                  </a:lnTo>
                  <a:cubicBezTo>
                    <a:pt x="13047" y="4067"/>
                    <a:pt x="12947" y="3757"/>
                    <a:pt x="12794" y="3495"/>
                  </a:cubicBezTo>
                  <a:lnTo>
                    <a:pt x="12521" y="3028"/>
                  </a:lnTo>
                  <a:cubicBezTo>
                    <a:pt x="12363" y="2758"/>
                    <a:pt x="12081" y="2605"/>
                    <a:pt x="11789" y="2605"/>
                  </a:cubicBezTo>
                  <a:cubicBezTo>
                    <a:pt x="11702" y="2605"/>
                    <a:pt x="11613" y="2619"/>
                    <a:pt x="11526" y="2648"/>
                  </a:cubicBezTo>
                  <a:lnTo>
                    <a:pt x="10831" y="811"/>
                  </a:lnTo>
                  <a:cubicBezTo>
                    <a:pt x="10749" y="601"/>
                    <a:pt x="10598" y="444"/>
                    <a:pt x="10393" y="350"/>
                  </a:cubicBezTo>
                  <a:cubicBezTo>
                    <a:pt x="10292" y="306"/>
                    <a:pt x="10183" y="284"/>
                    <a:pt x="10074" y="284"/>
                  </a:cubicBezTo>
                  <a:cubicBezTo>
                    <a:pt x="9969" y="284"/>
                    <a:pt x="9863" y="304"/>
                    <a:pt x="9762" y="344"/>
                  </a:cubicBezTo>
                  <a:cubicBezTo>
                    <a:pt x="9680" y="379"/>
                    <a:pt x="9603" y="426"/>
                    <a:pt x="9540" y="479"/>
                  </a:cubicBezTo>
                  <a:cubicBezTo>
                    <a:pt x="9404" y="183"/>
                    <a:pt x="9106" y="1"/>
                    <a:pt x="8791" y="1"/>
                  </a:cubicBezTo>
                  <a:cubicBezTo>
                    <a:pt x="8714" y="1"/>
                    <a:pt x="8635" y="11"/>
                    <a:pt x="8558" y="34"/>
                  </a:cubicBezTo>
                  <a:cubicBezTo>
                    <a:pt x="8341" y="105"/>
                    <a:pt x="8160" y="257"/>
                    <a:pt x="8060" y="455"/>
                  </a:cubicBezTo>
                  <a:cubicBezTo>
                    <a:pt x="8025" y="531"/>
                    <a:pt x="7997" y="614"/>
                    <a:pt x="7985" y="695"/>
                  </a:cubicBezTo>
                  <a:cubicBezTo>
                    <a:pt x="7959" y="693"/>
                    <a:pt x="7934" y="692"/>
                    <a:pt x="7909" y="692"/>
                  </a:cubicBezTo>
                  <a:cubicBezTo>
                    <a:pt x="7806" y="692"/>
                    <a:pt x="7702" y="710"/>
                    <a:pt x="7599" y="748"/>
                  </a:cubicBezTo>
                  <a:cubicBezTo>
                    <a:pt x="7202" y="911"/>
                    <a:pt x="6997" y="1356"/>
                    <a:pt x="7143" y="1758"/>
                  </a:cubicBezTo>
                  <a:lnTo>
                    <a:pt x="7248" y="2051"/>
                  </a:lnTo>
                  <a:cubicBezTo>
                    <a:pt x="7132" y="2122"/>
                    <a:pt x="7027" y="2214"/>
                    <a:pt x="6938" y="2319"/>
                  </a:cubicBezTo>
                  <a:cubicBezTo>
                    <a:pt x="6851" y="2214"/>
                    <a:pt x="6746" y="2122"/>
                    <a:pt x="6630" y="2051"/>
                  </a:cubicBezTo>
                  <a:lnTo>
                    <a:pt x="6735" y="1758"/>
                  </a:lnTo>
                  <a:cubicBezTo>
                    <a:pt x="6875" y="1356"/>
                    <a:pt x="6676" y="911"/>
                    <a:pt x="6279" y="748"/>
                  </a:cubicBezTo>
                  <a:cubicBezTo>
                    <a:pt x="6176" y="710"/>
                    <a:pt x="6072" y="692"/>
                    <a:pt x="5969" y="692"/>
                  </a:cubicBezTo>
                  <a:cubicBezTo>
                    <a:pt x="5944" y="692"/>
                    <a:pt x="5919" y="693"/>
                    <a:pt x="5893" y="695"/>
                  </a:cubicBezTo>
                  <a:cubicBezTo>
                    <a:pt x="5875" y="614"/>
                    <a:pt x="5851" y="531"/>
                    <a:pt x="5816" y="455"/>
                  </a:cubicBezTo>
                  <a:cubicBezTo>
                    <a:pt x="5718" y="257"/>
                    <a:pt x="5536" y="105"/>
                    <a:pt x="5320" y="34"/>
                  </a:cubicBezTo>
                  <a:cubicBezTo>
                    <a:pt x="5243" y="11"/>
                    <a:pt x="5164" y="1"/>
                    <a:pt x="5087" y="1"/>
                  </a:cubicBezTo>
                  <a:close/>
                </a:path>
              </a:pathLst>
            </a:custGeom>
            <a:grpFill/>
            <a:ln>
              <a:noFill/>
            </a:ln>
          </p:spPr>
          <p:txBody>
            <a:bodyPr spcFirstLastPara="1" wrap="square" lIns="121900" tIns="121900" rIns="121900" bIns="121900" anchor="ctr" anchorCtr="0">
              <a:noAutofit/>
            </a:bodyPr>
            <a:lstStyle/>
            <a:p>
              <a:endParaRPr sz="2400"/>
            </a:p>
          </p:txBody>
        </p:sp>
        <p:sp>
          <p:nvSpPr>
            <p:cNvPr id="4" name="Google Shape;3265;p88">
              <a:extLst>
                <a:ext uri="{FF2B5EF4-FFF2-40B4-BE49-F238E27FC236}">
                  <a16:creationId xmlns:a16="http://schemas.microsoft.com/office/drawing/2014/main" id="{F4F5B383-90C7-AFD8-B639-5462EE052681}"/>
                </a:ext>
              </a:extLst>
            </p:cNvPr>
            <p:cNvSpPr/>
            <p:nvPr/>
          </p:nvSpPr>
          <p:spPr>
            <a:xfrm>
              <a:off x="1340100" y="1846000"/>
              <a:ext cx="13600" cy="13600"/>
            </a:xfrm>
            <a:custGeom>
              <a:avLst/>
              <a:gdLst/>
              <a:ahLst/>
              <a:cxnLst/>
              <a:rect l="l" t="t" r="r" b="b"/>
              <a:pathLst>
                <a:path w="544" h="544" extrusionOk="0">
                  <a:moveTo>
                    <a:pt x="275" y="1"/>
                  </a:moveTo>
                  <a:cubicBezTo>
                    <a:pt x="122" y="1"/>
                    <a:pt x="0" y="123"/>
                    <a:pt x="0" y="275"/>
                  </a:cubicBezTo>
                  <a:cubicBezTo>
                    <a:pt x="0" y="421"/>
                    <a:pt x="122" y="543"/>
                    <a:pt x="275" y="543"/>
                  </a:cubicBezTo>
                  <a:cubicBezTo>
                    <a:pt x="421" y="543"/>
                    <a:pt x="543" y="421"/>
                    <a:pt x="543" y="275"/>
                  </a:cubicBezTo>
                  <a:cubicBezTo>
                    <a:pt x="543" y="123"/>
                    <a:pt x="421" y="1"/>
                    <a:pt x="275" y="1"/>
                  </a:cubicBezTo>
                  <a:close/>
                </a:path>
              </a:pathLst>
            </a:custGeom>
            <a:grpFill/>
            <a:ln>
              <a:noFill/>
            </a:ln>
          </p:spPr>
          <p:txBody>
            <a:bodyPr spcFirstLastPara="1" wrap="square" lIns="121900" tIns="121900" rIns="121900" bIns="121900" anchor="ctr" anchorCtr="0">
              <a:noAutofit/>
            </a:bodyPr>
            <a:lstStyle/>
            <a:p>
              <a:endParaRPr sz="2400"/>
            </a:p>
          </p:txBody>
        </p:sp>
      </p:grpSp>
      <p:grpSp>
        <p:nvGrpSpPr>
          <p:cNvPr id="5" name="Google Shape;3266;p88">
            <a:extLst>
              <a:ext uri="{FF2B5EF4-FFF2-40B4-BE49-F238E27FC236}">
                <a16:creationId xmlns:a16="http://schemas.microsoft.com/office/drawing/2014/main" id="{D369E697-1583-5079-2808-702D95767835}"/>
              </a:ext>
            </a:extLst>
          </p:cNvPr>
          <p:cNvGrpSpPr/>
          <p:nvPr/>
        </p:nvGrpSpPr>
        <p:grpSpPr>
          <a:xfrm flipH="1">
            <a:off x="1948852" y="3395417"/>
            <a:ext cx="626133" cy="623747"/>
            <a:chOff x="7825625" y="3252350"/>
            <a:chExt cx="347725" cy="346400"/>
          </a:xfrm>
          <a:solidFill>
            <a:schemeClr val="bg1"/>
          </a:solidFill>
        </p:grpSpPr>
        <p:sp>
          <p:nvSpPr>
            <p:cNvPr id="6" name="Google Shape;3267;p88">
              <a:extLst>
                <a:ext uri="{FF2B5EF4-FFF2-40B4-BE49-F238E27FC236}">
                  <a16:creationId xmlns:a16="http://schemas.microsoft.com/office/drawing/2014/main" id="{0D06BE4F-4303-3BF6-CCCA-6D4125CE904B}"/>
                </a:ext>
              </a:extLst>
            </p:cNvPr>
            <p:cNvSpPr/>
            <p:nvPr/>
          </p:nvSpPr>
          <p:spPr>
            <a:xfrm>
              <a:off x="7825625" y="3252350"/>
              <a:ext cx="347725" cy="346400"/>
            </a:xfrm>
            <a:custGeom>
              <a:avLst/>
              <a:gdLst/>
              <a:ahLst/>
              <a:cxnLst/>
              <a:rect l="l" t="t" r="r" b="b"/>
              <a:pathLst>
                <a:path w="13909" h="13856" extrusionOk="0">
                  <a:moveTo>
                    <a:pt x="6954" y="1"/>
                  </a:moveTo>
                  <a:cubicBezTo>
                    <a:pt x="6882" y="1"/>
                    <a:pt x="6813" y="29"/>
                    <a:pt x="6762" y="80"/>
                  </a:cubicBezTo>
                  <a:lnTo>
                    <a:pt x="5681" y="1161"/>
                  </a:lnTo>
                  <a:cubicBezTo>
                    <a:pt x="5581" y="1255"/>
                    <a:pt x="5563" y="1412"/>
                    <a:pt x="5646" y="1518"/>
                  </a:cubicBezTo>
                  <a:cubicBezTo>
                    <a:pt x="5703" y="1590"/>
                    <a:pt x="5785" y="1627"/>
                    <a:pt x="5866" y="1627"/>
                  </a:cubicBezTo>
                  <a:cubicBezTo>
                    <a:pt x="5935" y="1627"/>
                    <a:pt x="6003" y="1600"/>
                    <a:pt x="6054" y="1547"/>
                  </a:cubicBezTo>
                  <a:lnTo>
                    <a:pt x="6954" y="653"/>
                  </a:lnTo>
                  <a:lnTo>
                    <a:pt x="8713" y="2412"/>
                  </a:lnTo>
                  <a:cubicBezTo>
                    <a:pt x="8761" y="2459"/>
                    <a:pt x="8831" y="2488"/>
                    <a:pt x="8901" y="2488"/>
                  </a:cubicBezTo>
                  <a:lnTo>
                    <a:pt x="11391" y="2488"/>
                  </a:lnTo>
                  <a:lnTo>
                    <a:pt x="11391" y="4978"/>
                  </a:lnTo>
                  <a:cubicBezTo>
                    <a:pt x="11391" y="5048"/>
                    <a:pt x="11419" y="5118"/>
                    <a:pt x="11467" y="5170"/>
                  </a:cubicBezTo>
                  <a:lnTo>
                    <a:pt x="13226" y="6923"/>
                  </a:lnTo>
                  <a:lnTo>
                    <a:pt x="11467" y="8684"/>
                  </a:lnTo>
                  <a:cubicBezTo>
                    <a:pt x="11419" y="8736"/>
                    <a:pt x="11391" y="8806"/>
                    <a:pt x="11391" y="8876"/>
                  </a:cubicBezTo>
                  <a:lnTo>
                    <a:pt x="11391" y="11366"/>
                  </a:lnTo>
                  <a:lnTo>
                    <a:pt x="8901" y="11366"/>
                  </a:lnTo>
                  <a:cubicBezTo>
                    <a:pt x="8831" y="11366"/>
                    <a:pt x="8761" y="11395"/>
                    <a:pt x="8708" y="11441"/>
                  </a:cubicBezTo>
                  <a:lnTo>
                    <a:pt x="6954" y="13200"/>
                  </a:lnTo>
                  <a:lnTo>
                    <a:pt x="5196" y="11441"/>
                  </a:lnTo>
                  <a:cubicBezTo>
                    <a:pt x="5142" y="11395"/>
                    <a:pt x="5072" y="11366"/>
                    <a:pt x="5002" y="11366"/>
                  </a:cubicBezTo>
                  <a:lnTo>
                    <a:pt x="2512" y="11366"/>
                  </a:lnTo>
                  <a:lnTo>
                    <a:pt x="2512" y="8876"/>
                  </a:lnTo>
                  <a:cubicBezTo>
                    <a:pt x="2512" y="8800"/>
                    <a:pt x="2484" y="8736"/>
                    <a:pt x="2437" y="8684"/>
                  </a:cubicBezTo>
                  <a:lnTo>
                    <a:pt x="678" y="6923"/>
                  </a:lnTo>
                  <a:lnTo>
                    <a:pt x="2437" y="5164"/>
                  </a:lnTo>
                  <a:cubicBezTo>
                    <a:pt x="2484" y="5118"/>
                    <a:pt x="2512" y="5048"/>
                    <a:pt x="2512" y="4978"/>
                  </a:cubicBezTo>
                  <a:lnTo>
                    <a:pt x="2512" y="2488"/>
                  </a:lnTo>
                  <a:lnTo>
                    <a:pt x="3775" y="2488"/>
                  </a:lnTo>
                  <a:cubicBezTo>
                    <a:pt x="3909" y="2488"/>
                    <a:pt x="4033" y="2394"/>
                    <a:pt x="4050" y="2260"/>
                  </a:cubicBezTo>
                  <a:cubicBezTo>
                    <a:pt x="4073" y="2091"/>
                    <a:pt x="3944" y="1951"/>
                    <a:pt x="3782" y="1951"/>
                  </a:cubicBezTo>
                  <a:lnTo>
                    <a:pt x="2244" y="1951"/>
                  </a:lnTo>
                  <a:cubicBezTo>
                    <a:pt x="2099" y="1951"/>
                    <a:pt x="1975" y="2067"/>
                    <a:pt x="1975" y="2219"/>
                  </a:cubicBezTo>
                  <a:lnTo>
                    <a:pt x="1975" y="4867"/>
                  </a:lnTo>
                  <a:lnTo>
                    <a:pt x="105" y="6737"/>
                  </a:lnTo>
                  <a:cubicBezTo>
                    <a:pt x="0" y="6842"/>
                    <a:pt x="0" y="7012"/>
                    <a:pt x="105" y="7117"/>
                  </a:cubicBezTo>
                  <a:lnTo>
                    <a:pt x="1975" y="8987"/>
                  </a:lnTo>
                  <a:lnTo>
                    <a:pt x="1975" y="11635"/>
                  </a:lnTo>
                  <a:cubicBezTo>
                    <a:pt x="1975" y="11786"/>
                    <a:pt x="2099" y="11903"/>
                    <a:pt x="2244" y="11903"/>
                  </a:cubicBezTo>
                  <a:lnTo>
                    <a:pt x="4891" y="11903"/>
                  </a:lnTo>
                  <a:lnTo>
                    <a:pt x="6762" y="13774"/>
                  </a:lnTo>
                  <a:cubicBezTo>
                    <a:pt x="6814" y="13826"/>
                    <a:pt x="6884" y="13855"/>
                    <a:pt x="6954" y="13855"/>
                  </a:cubicBezTo>
                  <a:cubicBezTo>
                    <a:pt x="7019" y="13855"/>
                    <a:pt x="7089" y="13826"/>
                    <a:pt x="7141" y="13774"/>
                  </a:cubicBezTo>
                  <a:lnTo>
                    <a:pt x="9012" y="11903"/>
                  </a:lnTo>
                  <a:lnTo>
                    <a:pt x="11659" y="11903"/>
                  </a:lnTo>
                  <a:cubicBezTo>
                    <a:pt x="11812" y="11903"/>
                    <a:pt x="11928" y="11786"/>
                    <a:pt x="11928" y="11635"/>
                  </a:cubicBezTo>
                  <a:lnTo>
                    <a:pt x="11928" y="8987"/>
                  </a:lnTo>
                  <a:lnTo>
                    <a:pt x="13798" y="7117"/>
                  </a:lnTo>
                  <a:cubicBezTo>
                    <a:pt x="13909" y="7012"/>
                    <a:pt x="13909" y="6842"/>
                    <a:pt x="13798" y="6737"/>
                  </a:cubicBezTo>
                  <a:lnTo>
                    <a:pt x="11928" y="4867"/>
                  </a:lnTo>
                  <a:lnTo>
                    <a:pt x="11928" y="2219"/>
                  </a:lnTo>
                  <a:cubicBezTo>
                    <a:pt x="11928" y="2067"/>
                    <a:pt x="11812" y="1951"/>
                    <a:pt x="11659" y="1951"/>
                  </a:cubicBezTo>
                  <a:lnTo>
                    <a:pt x="9018" y="1951"/>
                  </a:lnTo>
                  <a:lnTo>
                    <a:pt x="7148" y="80"/>
                  </a:lnTo>
                  <a:cubicBezTo>
                    <a:pt x="7130" y="63"/>
                    <a:pt x="7106" y="45"/>
                    <a:pt x="7084" y="34"/>
                  </a:cubicBezTo>
                  <a:cubicBezTo>
                    <a:pt x="7042" y="11"/>
                    <a:pt x="6997" y="1"/>
                    <a:pt x="6954" y="1"/>
                  </a:cubicBezTo>
                  <a:close/>
                </a:path>
              </a:pathLst>
            </a:custGeom>
            <a:grpFill/>
            <a:ln>
              <a:noFill/>
            </a:ln>
          </p:spPr>
          <p:txBody>
            <a:bodyPr spcFirstLastPara="1" wrap="square" lIns="121900" tIns="121900" rIns="121900" bIns="121900" anchor="ctr" anchorCtr="0">
              <a:noAutofit/>
            </a:bodyPr>
            <a:lstStyle/>
            <a:p>
              <a:endParaRPr sz="2400"/>
            </a:p>
          </p:txBody>
        </p:sp>
        <p:sp>
          <p:nvSpPr>
            <p:cNvPr id="7" name="Google Shape;3268;p88">
              <a:extLst>
                <a:ext uri="{FF2B5EF4-FFF2-40B4-BE49-F238E27FC236}">
                  <a16:creationId xmlns:a16="http://schemas.microsoft.com/office/drawing/2014/main" id="{E198650B-EE0A-7DE8-8411-3D456ACB9EBF}"/>
                </a:ext>
              </a:extLst>
            </p:cNvPr>
            <p:cNvSpPr/>
            <p:nvPr/>
          </p:nvSpPr>
          <p:spPr>
            <a:xfrm>
              <a:off x="7867700" y="3294450"/>
              <a:ext cx="263450" cy="262225"/>
            </a:xfrm>
            <a:custGeom>
              <a:avLst/>
              <a:gdLst/>
              <a:ahLst/>
              <a:cxnLst/>
              <a:rect l="l" t="t" r="r" b="b"/>
              <a:pathLst>
                <a:path w="10538" h="10489" extrusionOk="0">
                  <a:moveTo>
                    <a:pt x="5271" y="653"/>
                  </a:moveTo>
                  <a:lnTo>
                    <a:pt x="6534" y="1915"/>
                  </a:lnTo>
                  <a:cubicBezTo>
                    <a:pt x="6587" y="1967"/>
                    <a:pt x="6657" y="1996"/>
                    <a:pt x="6727" y="1996"/>
                  </a:cubicBezTo>
                  <a:lnTo>
                    <a:pt x="8516" y="1996"/>
                  </a:lnTo>
                  <a:lnTo>
                    <a:pt x="8516" y="3785"/>
                  </a:lnTo>
                  <a:cubicBezTo>
                    <a:pt x="8516" y="3855"/>
                    <a:pt x="8544" y="3925"/>
                    <a:pt x="8597" y="3977"/>
                  </a:cubicBezTo>
                  <a:lnTo>
                    <a:pt x="9860" y="5239"/>
                  </a:lnTo>
                  <a:lnTo>
                    <a:pt x="8597" y="6509"/>
                  </a:lnTo>
                  <a:cubicBezTo>
                    <a:pt x="8544" y="6561"/>
                    <a:pt x="8516" y="6625"/>
                    <a:pt x="8516" y="6701"/>
                  </a:cubicBezTo>
                  <a:lnTo>
                    <a:pt x="8516" y="8489"/>
                  </a:lnTo>
                  <a:lnTo>
                    <a:pt x="6727" y="8489"/>
                  </a:lnTo>
                  <a:cubicBezTo>
                    <a:pt x="6657" y="8489"/>
                    <a:pt x="6587" y="8519"/>
                    <a:pt x="6534" y="8571"/>
                  </a:cubicBezTo>
                  <a:lnTo>
                    <a:pt x="5271" y="9833"/>
                  </a:lnTo>
                  <a:lnTo>
                    <a:pt x="4003" y="8571"/>
                  </a:lnTo>
                  <a:cubicBezTo>
                    <a:pt x="3950" y="8519"/>
                    <a:pt x="3887" y="8489"/>
                    <a:pt x="3810" y="8489"/>
                  </a:cubicBezTo>
                  <a:lnTo>
                    <a:pt x="2022" y="8489"/>
                  </a:lnTo>
                  <a:lnTo>
                    <a:pt x="2022" y="6701"/>
                  </a:lnTo>
                  <a:cubicBezTo>
                    <a:pt x="2022" y="6625"/>
                    <a:pt x="1993" y="6561"/>
                    <a:pt x="1940" y="6509"/>
                  </a:cubicBezTo>
                  <a:lnTo>
                    <a:pt x="678" y="5239"/>
                  </a:lnTo>
                  <a:lnTo>
                    <a:pt x="1940" y="3977"/>
                  </a:lnTo>
                  <a:cubicBezTo>
                    <a:pt x="1993" y="3925"/>
                    <a:pt x="2022" y="3855"/>
                    <a:pt x="2022" y="3785"/>
                  </a:cubicBezTo>
                  <a:lnTo>
                    <a:pt x="2022" y="1996"/>
                  </a:lnTo>
                  <a:lnTo>
                    <a:pt x="3810" y="1996"/>
                  </a:lnTo>
                  <a:cubicBezTo>
                    <a:pt x="3887" y="1996"/>
                    <a:pt x="3950" y="1967"/>
                    <a:pt x="4003" y="1915"/>
                  </a:cubicBezTo>
                  <a:lnTo>
                    <a:pt x="5271" y="653"/>
                  </a:lnTo>
                  <a:close/>
                  <a:moveTo>
                    <a:pt x="5269" y="0"/>
                  </a:moveTo>
                  <a:cubicBezTo>
                    <a:pt x="5200" y="0"/>
                    <a:pt x="5132" y="26"/>
                    <a:pt x="5079" y="79"/>
                  </a:cubicBezTo>
                  <a:lnTo>
                    <a:pt x="3699" y="1452"/>
                  </a:lnTo>
                  <a:lnTo>
                    <a:pt x="1754" y="1452"/>
                  </a:lnTo>
                  <a:cubicBezTo>
                    <a:pt x="1601" y="1452"/>
                    <a:pt x="1479" y="1576"/>
                    <a:pt x="1479" y="1727"/>
                  </a:cubicBezTo>
                  <a:lnTo>
                    <a:pt x="1479" y="3674"/>
                  </a:lnTo>
                  <a:lnTo>
                    <a:pt x="106" y="5053"/>
                  </a:lnTo>
                  <a:cubicBezTo>
                    <a:pt x="0" y="5158"/>
                    <a:pt x="0" y="5328"/>
                    <a:pt x="106" y="5433"/>
                  </a:cubicBezTo>
                  <a:lnTo>
                    <a:pt x="1479" y="6812"/>
                  </a:lnTo>
                  <a:lnTo>
                    <a:pt x="1479" y="8759"/>
                  </a:lnTo>
                  <a:cubicBezTo>
                    <a:pt x="1479" y="8910"/>
                    <a:pt x="1601" y="9033"/>
                    <a:pt x="1754" y="9033"/>
                  </a:cubicBezTo>
                  <a:lnTo>
                    <a:pt x="3699" y="9033"/>
                  </a:lnTo>
                  <a:lnTo>
                    <a:pt x="5079" y="10407"/>
                  </a:lnTo>
                  <a:cubicBezTo>
                    <a:pt x="5131" y="10459"/>
                    <a:pt x="5201" y="10488"/>
                    <a:pt x="5271" y="10488"/>
                  </a:cubicBezTo>
                  <a:cubicBezTo>
                    <a:pt x="5336" y="10488"/>
                    <a:pt x="5406" y="10459"/>
                    <a:pt x="5458" y="10407"/>
                  </a:cubicBezTo>
                  <a:lnTo>
                    <a:pt x="6838" y="9033"/>
                  </a:lnTo>
                  <a:lnTo>
                    <a:pt x="8784" y="9033"/>
                  </a:lnTo>
                  <a:cubicBezTo>
                    <a:pt x="8937" y="9033"/>
                    <a:pt x="9059" y="8910"/>
                    <a:pt x="9059" y="8759"/>
                  </a:cubicBezTo>
                  <a:lnTo>
                    <a:pt x="9059" y="6812"/>
                  </a:lnTo>
                  <a:lnTo>
                    <a:pt x="10432" y="5433"/>
                  </a:lnTo>
                  <a:cubicBezTo>
                    <a:pt x="10537" y="5328"/>
                    <a:pt x="10537" y="5158"/>
                    <a:pt x="10432" y="5053"/>
                  </a:cubicBezTo>
                  <a:lnTo>
                    <a:pt x="9059" y="3674"/>
                  </a:lnTo>
                  <a:lnTo>
                    <a:pt x="9059" y="1727"/>
                  </a:lnTo>
                  <a:cubicBezTo>
                    <a:pt x="9059" y="1576"/>
                    <a:pt x="8937" y="1452"/>
                    <a:pt x="8784" y="1452"/>
                  </a:cubicBezTo>
                  <a:lnTo>
                    <a:pt x="6838" y="1452"/>
                  </a:lnTo>
                  <a:lnTo>
                    <a:pt x="5458" y="79"/>
                  </a:lnTo>
                  <a:cubicBezTo>
                    <a:pt x="5405" y="26"/>
                    <a:pt x="5337" y="0"/>
                    <a:pt x="5269" y="0"/>
                  </a:cubicBezTo>
                  <a:close/>
                </a:path>
              </a:pathLst>
            </a:custGeom>
            <a:grpFill/>
            <a:ln>
              <a:noFill/>
            </a:ln>
          </p:spPr>
          <p:txBody>
            <a:bodyPr spcFirstLastPara="1" wrap="square" lIns="121900" tIns="121900" rIns="121900" bIns="121900" anchor="ctr" anchorCtr="0">
              <a:noAutofit/>
            </a:bodyPr>
            <a:lstStyle/>
            <a:p>
              <a:endParaRPr sz="2400"/>
            </a:p>
          </p:txBody>
        </p:sp>
        <p:sp>
          <p:nvSpPr>
            <p:cNvPr id="8" name="Google Shape;3269;p88">
              <a:extLst>
                <a:ext uri="{FF2B5EF4-FFF2-40B4-BE49-F238E27FC236}">
                  <a16:creationId xmlns:a16="http://schemas.microsoft.com/office/drawing/2014/main" id="{F94D2ADA-D542-753B-A5EF-008A337F32EC}"/>
                </a:ext>
              </a:extLst>
            </p:cNvPr>
            <p:cNvSpPr/>
            <p:nvPr/>
          </p:nvSpPr>
          <p:spPr>
            <a:xfrm>
              <a:off x="7928475" y="3355675"/>
              <a:ext cx="140425" cy="140075"/>
            </a:xfrm>
            <a:custGeom>
              <a:avLst/>
              <a:gdLst/>
              <a:ahLst/>
              <a:cxnLst/>
              <a:rect l="l" t="t" r="r" b="b"/>
              <a:pathLst>
                <a:path w="5617" h="5603" extrusionOk="0">
                  <a:moveTo>
                    <a:pt x="1578" y="850"/>
                  </a:moveTo>
                  <a:cubicBezTo>
                    <a:pt x="1462" y="1137"/>
                    <a:pt x="1403" y="1447"/>
                    <a:pt x="1403" y="1762"/>
                  </a:cubicBezTo>
                  <a:cubicBezTo>
                    <a:pt x="1403" y="3106"/>
                    <a:pt x="2495" y="4193"/>
                    <a:pt x="3841" y="4193"/>
                  </a:cubicBezTo>
                  <a:cubicBezTo>
                    <a:pt x="4156" y="4193"/>
                    <a:pt x="4459" y="4135"/>
                    <a:pt x="4745" y="4018"/>
                  </a:cubicBezTo>
                  <a:lnTo>
                    <a:pt x="4745" y="4018"/>
                  </a:lnTo>
                  <a:cubicBezTo>
                    <a:pt x="4618" y="4217"/>
                    <a:pt x="4454" y="4398"/>
                    <a:pt x="4273" y="4551"/>
                  </a:cubicBezTo>
                  <a:cubicBezTo>
                    <a:pt x="3863" y="4877"/>
                    <a:pt x="3355" y="5058"/>
                    <a:pt x="2829" y="5058"/>
                  </a:cubicBezTo>
                  <a:cubicBezTo>
                    <a:pt x="1567" y="5058"/>
                    <a:pt x="537" y="4036"/>
                    <a:pt x="537" y="2773"/>
                  </a:cubicBezTo>
                  <a:cubicBezTo>
                    <a:pt x="537" y="2247"/>
                    <a:pt x="720" y="1733"/>
                    <a:pt x="1052" y="1330"/>
                  </a:cubicBezTo>
                  <a:cubicBezTo>
                    <a:pt x="1198" y="1142"/>
                    <a:pt x="1379" y="985"/>
                    <a:pt x="1578" y="850"/>
                  </a:cubicBezTo>
                  <a:close/>
                  <a:moveTo>
                    <a:pt x="2273" y="1"/>
                  </a:moveTo>
                  <a:cubicBezTo>
                    <a:pt x="2252" y="1"/>
                    <a:pt x="2231" y="3"/>
                    <a:pt x="2209" y="9"/>
                  </a:cubicBezTo>
                  <a:cubicBezTo>
                    <a:pt x="1589" y="144"/>
                    <a:pt x="1028" y="494"/>
                    <a:pt x="631" y="991"/>
                  </a:cubicBezTo>
                  <a:cubicBezTo>
                    <a:pt x="222" y="1493"/>
                    <a:pt x="0" y="2124"/>
                    <a:pt x="0" y="2773"/>
                  </a:cubicBezTo>
                  <a:cubicBezTo>
                    <a:pt x="0" y="4333"/>
                    <a:pt x="1268" y="5603"/>
                    <a:pt x="2829" y="5603"/>
                  </a:cubicBezTo>
                  <a:cubicBezTo>
                    <a:pt x="3477" y="5603"/>
                    <a:pt x="4108" y="5380"/>
                    <a:pt x="4612" y="4971"/>
                  </a:cubicBezTo>
                  <a:cubicBezTo>
                    <a:pt x="5109" y="4567"/>
                    <a:pt x="5454" y="4006"/>
                    <a:pt x="5594" y="3386"/>
                  </a:cubicBezTo>
                  <a:cubicBezTo>
                    <a:pt x="5616" y="3276"/>
                    <a:pt x="5564" y="3154"/>
                    <a:pt x="5459" y="3095"/>
                  </a:cubicBezTo>
                  <a:cubicBezTo>
                    <a:pt x="5420" y="3071"/>
                    <a:pt x="5375" y="3060"/>
                    <a:pt x="5330" y="3060"/>
                  </a:cubicBezTo>
                  <a:cubicBezTo>
                    <a:pt x="5261" y="3060"/>
                    <a:pt x="5193" y="3086"/>
                    <a:pt x="5144" y="3135"/>
                  </a:cubicBezTo>
                  <a:cubicBezTo>
                    <a:pt x="4787" y="3469"/>
                    <a:pt x="4324" y="3656"/>
                    <a:pt x="3841" y="3656"/>
                  </a:cubicBezTo>
                  <a:cubicBezTo>
                    <a:pt x="2794" y="3656"/>
                    <a:pt x="1947" y="2809"/>
                    <a:pt x="1947" y="1762"/>
                  </a:cubicBezTo>
                  <a:cubicBezTo>
                    <a:pt x="1947" y="1277"/>
                    <a:pt x="2128" y="810"/>
                    <a:pt x="2466" y="459"/>
                  </a:cubicBezTo>
                  <a:cubicBezTo>
                    <a:pt x="2549" y="371"/>
                    <a:pt x="2560" y="243"/>
                    <a:pt x="2501" y="138"/>
                  </a:cubicBezTo>
                  <a:cubicBezTo>
                    <a:pt x="2454" y="52"/>
                    <a:pt x="2367" y="1"/>
                    <a:pt x="2273" y="1"/>
                  </a:cubicBezTo>
                  <a:close/>
                </a:path>
              </a:pathLst>
            </a:custGeom>
            <a:grpFill/>
            <a:ln>
              <a:noFill/>
            </a:ln>
          </p:spPr>
          <p:txBody>
            <a:bodyPr spcFirstLastPara="1" wrap="square" lIns="121900" tIns="121900" rIns="121900" bIns="121900" anchor="ctr" anchorCtr="0">
              <a:noAutofit/>
            </a:bodyPr>
            <a:lstStyle/>
            <a:p>
              <a:endParaRPr sz="2400"/>
            </a:p>
          </p:txBody>
        </p:sp>
        <p:sp>
          <p:nvSpPr>
            <p:cNvPr id="9" name="Google Shape;3270;p88">
              <a:extLst>
                <a:ext uri="{FF2B5EF4-FFF2-40B4-BE49-F238E27FC236}">
                  <a16:creationId xmlns:a16="http://schemas.microsoft.com/office/drawing/2014/main" id="{7313B966-D75E-948E-A4FB-49A48CF94D5F}"/>
                </a:ext>
              </a:extLst>
            </p:cNvPr>
            <p:cNvSpPr/>
            <p:nvPr/>
          </p:nvSpPr>
          <p:spPr>
            <a:xfrm>
              <a:off x="7995375" y="3355725"/>
              <a:ext cx="75425" cy="73550"/>
            </a:xfrm>
            <a:custGeom>
              <a:avLst/>
              <a:gdLst/>
              <a:ahLst/>
              <a:cxnLst/>
              <a:rect l="l" t="t" r="r" b="b"/>
              <a:pathLst>
                <a:path w="3017" h="2942" extrusionOk="0">
                  <a:moveTo>
                    <a:pt x="1807" y="802"/>
                  </a:moveTo>
                  <a:lnTo>
                    <a:pt x="1789" y="1105"/>
                  </a:lnTo>
                  <a:cubicBezTo>
                    <a:pt x="1783" y="1199"/>
                    <a:pt x="1818" y="1280"/>
                    <a:pt x="1888" y="1339"/>
                  </a:cubicBezTo>
                  <a:lnTo>
                    <a:pt x="2134" y="1533"/>
                  </a:lnTo>
                  <a:lnTo>
                    <a:pt x="1831" y="1609"/>
                  </a:lnTo>
                  <a:cubicBezTo>
                    <a:pt x="1748" y="1626"/>
                    <a:pt x="1678" y="1690"/>
                    <a:pt x="1643" y="1771"/>
                  </a:cubicBezTo>
                  <a:lnTo>
                    <a:pt x="1538" y="2065"/>
                  </a:lnTo>
                  <a:lnTo>
                    <a:pt x="1375" y="1801"/>
                  </a:lnTo>
                  <a:cubicBezTo>
                    <a:pt x="1327" y="1725"/>
                    <a:pt x="1246" y="1679"/>
                    <a:pt x="1152" y="1679"/>
                  </a:cubicBezTo>
                  <a:lnTo>
                    <a:pt x="849" y="1666"/>
                  </a:lnTo>
                  <a:lnTo>
                    <a:pt x="1041" y="1428"/>
                  </a:lnTo>
                  <a:cubicBezTo>
                    <a:pt x="1100" y="1358"/>
                    <a:pt x="1123" y="1264"/>
                    <a:pt x="1094" y="1182"/>
                  </a:cubicBezTo>
                  <a:lnTo>
                    <a:pt x="1012" y="884"/>
                  </a:lnTo>
                  <a:lnTo>
                    <a:pt x="1298" y="994"/>
                  </a:lnTo>
                  <a:cubicBezTo>
                    <a:pt x="1331" y="1008"/>
                    <a:pt x="1365" y="1015"/>
                    <a:pt x="1400" y="1015"/>
                  </a:cubicBezTo>
                  <a:cubicBezTo>
                    <a:pt x="1452" y="1015"/>
                    <a:pt x="1504" y="1000"/>
                    <a:pt x="1550" y="972"/>
                  </a:cubicBezTo>
                  <a:lnTo>
                    <a:pt x="1807" y="802"/>
                  </a:lnTo>
                  <a:close/>
                  <a:moveTo>
                    <a:pt x="2115" y="0"/>
                  </a:moveTo>
                  <a:cubicBezTo>
                    <a:pt x="2062" y="0"/>
                    <a:pt x="2009" y="16"/>
                    <a:pt x="1964" y="48"/>
                  </a:cubicBezTo>
                  <a:lnTo>
                    <a:pt x="1368" y="439"/>
                  </a:lnTo>
                  <a:lnTo>
                    <a:pt x="702" y="177"/>
                  </a:lnTo>
                  <a:cubicBezTo>
                    <a:pt x="671" y="165"/>
                    <a:pt x="637" y="159"/>
                    <a:pt x="604" y="159"/>
                  </a:cubicBezTo>
                  <a:cubicBezTo>
                    <a:pt x="538" y="159"/>
                    <a:pt x="472" y="182"/>
                    <a:pt x="421" y="228"/>
                  </a:cubicBezTo>
                  <a:cubicBezTo>
                    <a:pt x="345" y="299"/>
                    <a:pt x="316" y="404"/>
                    <a:pt x="340" y="503"/>
                  </a:cubicBezTo>
                  <a:lnTo>
                    <a:pt x="539" y="1194"/>
                  </a:lnTo>
                  <a:lnTo>
                    <a:pt x="78" y="1743"/>
                  </a:lnTo>
                  <a:cubicBezTo>
                    <a:pt x="13" y="1819"/>
                    <a:pt x="0" y="1930"/>
                    <a:pt x="42" y="2024"/>
                  </a:cubicBezTo>
                  <a:cubicBezTo>
                    <a:pt x="83" y="2116"/>
                    <a:pt x="176" y="2181"/>
                    <a:pt x="275" y="2181"/>
                  </a:cubicBezTo>
                  <a:lnTo>
                    <a:pt x="989" y="2210"/>
                  </a:lnTo>
                  <a:lnTo>
                    <a:pt x="1375" y="2818"/>
                  </a:lnTo>
                  <a:cubicBezTo>
                    <a:pt x="1421" y="2894"/>
                    <a:pt x="1508" y="2941"/>
                    <a:pt x="1602" y="2941"/>
                  </a:cubicBezTo>
                  <a:lnTo>
                    <a:pt x="1632" y="2941"/>
                  </a:lnTo>
                  <a:cubicBezTo>
                    <a:pt x="1731" y="2929"/>
                    <a:pt x="1818" y="2865"/>
                    <a:pt x="1853" y="2766"/>
                  </a:cubicBezTo>
                  <a:lnTo>
                    <a:pt x="2104" y="2094"/>
                  </a:lnTo>
                  <a:lnTo>
                    <a:pt x="2794" y="1919"/>
                  </a:lnTo>
                  <a:cubicBezTo>
                    <a:pt x="2894" y="1895"/>
                    <a:pt x="2975" y="1813"/>
                    <a:pt x="2994" y="1714"/>
                  </a:cubicBezTo>
                  <a:cubicBezTo>
                    <a:pt x="3016" y="1614"/>
                    <a:pt x="2975" y="1509"/>
                    <a:pt x="2900" y="1445"/>
                  </a:cubicBezTo>
                  <a:lnTo>
                    <a:pt x="2339" y="1000"/>
                  </a:lnTo>
                  <a:lnTo>
                    <a:pt x="2385" y="287"/>
                  </a:lnTo>
                  <a:cubicBezTo>
                    <a:pt x="2392" y="182"/>
                    <a:pt x="2339" y="88"/>
                    <a:pt x="2245" y="36"/>
                  </a:cubicBezTo>
                  <a:cubicBezTo>
                    <a:pt x="2205" y="12"/>
                    <a:pt x="2160" y="0"/>
                    <a:pt x="2115" y="0"/>
                  </a:cubicBezTo>
                  <a:close/>
                </a:path>
              </a:pathLst>
            </a:custGeom>
            <a:grpFill/>
            <a:ln>
              <a:noFill/>
            </a:ln>
          </p:spPr>
          <p:txBody>
            <a:bodyPr spcFirstLastPara="1" wrap="square" lIns="121900" tIns="121900" rIns="121900" bIns="121900" anchor="ctr" anchorCtr="0">
              <a:noAutofit/>
            </a:bodyPr>
            <a:lstStyle/>
            <a:p>
              <a:endParaRPr sz="2400"/>
            </a:p>
          </p:txBody>
        </p:sp>
        <p:sp>
          <p:nvSpPr>
            <p:cNvPr id="10" name="Google Shape;3271;p88">
              <a:extLst>
                <a:ext uri="{FF2B5EF4-FFF2-40B4-BE49-F238E27FC236}">
                  <a16:creationId xmlns:a16="http://schemas.microsoft.com/office/drawing/2014/main" id="{679DC831-A8AC-E69F-7BF5-7D39D63163A5}"/>
                </a:ext>
              </a:extLst>
            </p:cNvPr>
            <p:cNvSpPr/>
            <p:nvPr/>
          </p:nvSpPr>
          <p:spPr>
            <a:xfrm>
              <a:off x="7944100" y="3301250"/>
              <a:ext cx="13450" cy="13600"/>
            </a:xfrm>
            <a:custGeom>
              <a:avLst/>
              <a:gdLst/>
              <a:ahLst/>
              <a:cxnLst/>
              <a:rect l="l" t="t" r="r" b="b"/>
              <a:pathLst>
                <a:path w="538" h="544" extrusionOk="0">
                  <a:moveTo>
                    <a:pt x="270" y="1"/>
                  </a:moveTo>
                  <a:cubicBezTo>
                    <a:pt x="123" y="1"/>
                    <a:pt x="1" y="123"/>
                    <a:pt x="1" y="275"/>
                  </a:cubicBezTo>
                  <a:cubicBezTo>
                    <a:pt x="1" y="421"/>
                    <a:pt x="123" y="543"/>
                    <a:pt x="270" y="543"/>
                  </a:cubicBezTo>
                  <a:cubicBezTo>
                    <a:pt x="421" y="543"/>
                    <a:pt x="538" y="421"/>
                    <a:pt x="538" y="275"/>
                  </a:cubicBezTo>
                  <a:cubicBezTo>
                    <a:pt x="538" y="123"/>
                    <a:pt x="421" y="1"/>
                    <a:pt x="270" y="1"/>
                  </a:cubicBezTo>
                  <a:close/>
                </a:path>
              </a:pathLst>
            </a:custGeom>
            <a:grpFill/>
            <a:ln>
              <a:noFill/>
            </a:ln>
          </p:spPr>
          <p:txBody>
            <a:bodyPr spcFirstLastPara="1" wrap="square" lIns="121900" tIns="121900" rIns="121900" bIns="121900" anchor="ctr" anchorCtr="0">
              <a:noAutofit/>
            </a:bodyPr>
            <a:lstStyle/>
            <a:p>
              <a:endParaRPr sz="2400"/>
            </a:p>
          </p:txBody>
        </p:sp>
      </p:grpSp>
      <p:grpSp>
        <p:nvGrpSpPr>
          <p:cNvPr id="11" name="Google Shape;3275;p88">
            <a:extLst>
              <a:ext uri="{FF2B5EF4-FFF2-40B4-BE49-F238E27FC236}">
                <a16:creationId xmlns:a16="http://schemas.microsoft.com/office/drawing/2014/main" id="{DD4C3947-5CFC-4FF8-B647-C994AB6BD633}"/>
              </a:ext>
            </a:extLst>
          </p:cNvPr>
          <p:cNvGrpSpPr/>
          <p:nvPr/>
        </p:nvGrpSpPr>
        <p:grpSpPr>
          <a:xfrm flipH="1">
            <a:off x="4601563" y="2463529"/>
            <a:ext cx="537810" cy="622846"/>
            <a:chOff x="7836275" y="1577825"/>
            <a:chExt cx="298675" cy="345900"/>
          </a:xfrm>
          <a:solidFill>
            <a:schemeClr val="bg1"/>
          </a:solidFill>
        </p:grpSpPr>
        <p:sp>
          <p:nvSpPr>
            <p:cNvPr id="12" name="Google Shape;3276;p88">
              <a:extLst>
                <a:ext uri="{FF2B5EF4-FFF2-40B4-BE49-F238E27FC236}">
                  <a16:creationId xmlns:a16="http://schemas.microsoft.com/office/drawing/2014/main" id="{306BA95A-9B2D-A4BF-C2C0-5CAAFB206ABA}"/>
                </a:ext>
              </a:extLst>
            </p:cNvPr>
            <p:cNvSpPr/>
            <p:nvPr/>
          </p:nvSpPr>
          <p:spPr>
            <a:xfrm>
              <a:off x="7836275" y="1577825"/>
              <a:ext cx="298675" cy="345900"/>
            </a:xfrm>
            <a:custGeom>
              <a:avLst/>
              <a:gdLst/>
              <a:ahLst/>
              <a:cxnLst/>
              <a:rect l="l" t="t" r="r" b="b"/>
              <a:pathLst>
                <a:path w="11947" h="13836" extrusionOk="0">
                  <a:moveTo>
                    <a:pt x="2175" y="9670"/>
                  </a:moveTo>
                  <a:lnTo>
                    <a:pt x="2175" y="11996"/>
                  </a:lnTo>
                  <a:lnTo>
                    <a:pt x="982" y="11996"/>
                  </a:lnTo>
                  <a:lnTo>
                    <a:pt x="982" y="9670"/>
                  </a:lnTo>
                  <a:close/>
                  <a:moveTo>
                    <a:pt x="11046" y="9670"/>
                  </a:moveTo>
                  <a:lnTo>
                    <a:pt x="11046" y="11996"/>
                  </a:lnTo>
                  <a:lnTo>
                    <a:pt x="9860" y="11996"/>
                  </a:lnTo>
                  <a:lnTo>
                    <a:pt x="9860" y="9670"/>
                  </a:lnTo>
                  <a:close/>
                  <a:moveTo>
                    <a:pt x="6587" y="10967"/>
                  </a:moveTo>
                  <a:lnTo>
                    <a:pt x="6587" y="13293"/>
                  </a:lnTo>
                  <a:lnTo>
                    <a:pt x="5395" y="13293"/>
                  </a:lnTo>
                  <a:lnTo>
                    <a:pt x="5395" y="10967"/>
                  </a:lnTo>
                  <a:close/>
                  <a:moveTo>
                    <a:pt x="5073" y="0"/>
                  </a:moveTo>
                  <a:cubicBezTo>
                    <a:pt x="5052" y="0"/>
                    <a:pt x="5031" y="3"/>
                    <a:pt x="5009" y="9"/>
                  </a:cubicBezTo>
                  <a:cubicBezTo>
                    <a:pt x="3974" y="237"/>
                    <a:pt x="3033" y="821"/>
                    <a:pt x="2361" y="1645"/>
                  </a:cubicBezTo>
                  <a:cubicBezTo>
                    <a:pt x="1684" y="2481"/>
                    <a:pt x="1309" y="3539"/>
                    <a:pt x="1309" y="4620"/>
                  </a:cubicBezTo>
                  <a:lnTo>
                    <a:pt x="1309" y="9126"/>
                  </a:lnTo>
                  <a:lnTo>
                    <a:pt x="386" y="9126"/>
                  </a:lnTo>
                  <a:cubicBezTo>
                    <a:pt x="252" y="9126"/>
                    <a:pt x="130" y="9220"/>
                    <a:pt x="111" y="9354"/>
                  </a:cubicBezTo>
                  <a:cubicBezTo>
                    <a:pt x="88" y="9523"/>
                    <a:pt x="217" y="9670"/>
                    <a:pt x="381" y="9670"/>
                  </a:cubicBezTo>
                  <a:lnTo>
                    <a:pt x="445" y="9670"/>
                  </a:lnTo>
                  <a:lnTo>
                    <a:pt x="445" y="11996"/>
                  </a:lnTo>
                  <a:lnTo>
                    <a:pt x="305" y="11996"/>
                  </a:lnTo>
                  <a:cubicBezTo>
                    <a:pt x="263" y="11996"/>
                    <a:pt x="228" y="12012"/>
                    <a:pt x="205" y="12042"/>
                  </a:cubicBezTo>
                  <a:cubicBezTo>
                    <a:pt x="1" y="12270"/>
                    <a:pt x="158" y="12533"/>
                    <a:pt x="381" y="12533"/>
                  </a:cubicBezTo>
                  <a:lnTo>
                    <a:pt x="2852" y="12533"/>
                  </a:lnTo>
                  <a:cubicBezTo>
                    <a:pt x="2893" y="12533"/>
                    <a:pt x="2928" y="12516"/>
                    <a:pt x="2957" y="12486"/>
                  </a:cubicBezTo>
                  <a:cubicBezTo>
                    <a:pt x="3157" y="12258"/>
                    <a:pt x="2998" y="11996"/>
                    <a:pt x="2776" y="11996"/>
                  </a:cubicBezTo>
                  <a:lnTo>
                    <a:pt x="2717" y="11996"/>
                  </a:lnTo>
                  <a:lnTo>
                    <a:pt x="2717" y="9670"/>
                  </a:lnTo>
                  <a:lnTo>
                    <a:pt x="2771" y="9670"/>
                  </a:lnTo>
                  <a:cubicBezTo>
                    <a:pt x="2905" y="9670"/>
                    <a:pt x="3027" y="9570"/>
                    <a:pt x="3046" y="9436"/>
                  </a:cubicBezTo>
                  <a:cubicBezTo>
                    <a:pt x="3068" y="9272"/>
                    <a:pt x="2941" y="9126"/>
                    <a:pt x="2776" y="9126"/>
                  </a:cubicBezTo>
                  <a:lnTo>
                    <a:pt x="1848" y="9126"/>
                  </a:lnTo>
                  <a:lnTo>
                    <a:pt x="1848" y="6817"/>
                  </a:lnTo>
                  <a:cubicBezTo>
                    <a:pt x="2595" y="8232"/>
                    <a:pt x="4039" y="9225"/>
                    <a:pt x="5716" y="9342"/>
                  </a:cubicBezTo>
                  <a:lnTo>
                    <a:pt x="5716" y="10423"/>
                  </a:lnTo>
                  <a:lnTo>
                    <a:pt x="4799" y="10423"/>
                  </a:lnTo>
                  <a:cubicBezTo>
                    <a:pt x="4664" y="10423"/>
                    <a:pt x="4541" y="10523"/>
                    <a:pt x="4524" y="10657"/>
                  </a:cubicBezTo>
                  <a:cubicBezTo>
                    <a:pt x="4500" y="10820"/>
                    <a:pt x="4629" y="10967"/>
                    <a:pt x="4793" y="10967"/>
                  </a:cubicBezTo>
                  <a:lnTo>
                    <a:pt x="4851" y="10967"/>
                  </a:lnTo>
                  <a:lnTo>
                    <a:pt x="4851" y="13293"/>
                  </a:lnTo>
                  <a:lnTo>
                    <a:pt x="4716" y="13293"/>
                  </a:lnTo>
                  <a:cubicBezTo>
                    <a:pt x="4676" y="13293"/>
                    <a:pt x="4641" y="13310"/>
                    <a:pt x="4611" y="13339"/>
                  </a:cubicBezTo>
                  <a:cubicBezTo>
                    <a:pt x="4413" y="13568"/>
                    <a:pt x="4570" y="13836"/>
                    <a:pt x="4793" y="13836"/>
                  </a:cubicBezTo>
                  <a:lnTo>
                    <a:pt x="7265" y="13836"/>
                  </a:lnTo>
                  <a:cubicBezTo>
                    <a:pt x="7300" y="13836"/>
                    <a:pt x="7341" y="13819"/>
                    <a:pt x="7364" y="13784"/>
                  </a:cubicBezTo>
                  <a:cubicBezTo>
                    <a:pt x="7569" y="13555"/>
                    <a:pt x="7411" y="13293"/>
                    <a:pt x="7189" y="13293"/>
                  </a:cubicBezTo>
                  <a:lnTo>
                    <a:pt x="7125" y="13293"/>
                  </a:lnTo>
                  <a:lnTo>
                    <a:pt x="7125" y="10967"/>
                  </a:lnTo>
                  <a:lnTo>
                    <a:pt x="7184" y="10967"/>
                  </a:lnTo>
                  <a:cubicBezTo>
                    <a:pt x="7318" y="10967"/>
                    <a:pt x="7440" y="10868"/>
                    <a:pt x="7458" y="10733"/>
                  </a:cubicBezTo>
                  <a:cubicBezTo>
                    <a:pt x="7481" y="10569"/>
                    <a:pt x="7353" y="10423"/>
                    <a:pt x="7189" y="10423"/>
                  </a:cubicBezTo>
                  <a:lnTo>
                    <a:pt x="6259" y="10423"/>
                  </a:lnTo>
                  <a:lnTo>
                    <a:pt x="6259" y="9331"/>
                  </a:lnTo>
                  <a:cubicBezTo>
                    <a:pt x="7265" y="9284"/>
                    <a:pt x="8241" y="8915"/>
                    <a:pt x="9024" y="8279"/>
                  </a:cubicBezTo>
                  <a:cubicBezTo>
                    <a:pt x="9498" y="7893"/>
                    <a:pt x="9889" y="7426"/>
                    <a:pt x="10181" y="6900"/>
                  </a:cubicBezTo>
                  <a:lnTo>
                    <a:pt x="10181" y="9126"/>
                  </a:lnTo>
                  <a:lnTo>
                    <a:pt x="9264" y="9126"/>
                  </a:lnTo>
                  <a:cubicBezTo>
                    <a:pt x="9129" y="9126"/>
                    <a:pt x="9007" y="9220"/>
                    <a:pt x="8989" y="9354"/>
                  </a:cubicBezTo>
                  <a:cubicBezTo>
                    <a:pt x="8959" y="9523"/>
                    <a:pt x="9094" y="9670"/>
                    <a:pt x="9252" y="9670"/>
                  </a:cubicBezTo>
                  <a:lnTo>
                    <a:pt x="9317" y="9670"/>
                  </a:lnTo>
                  <a:lnTo>
                    <a:pt x="9317" y="11996"/>
                  </a:lnTo>
                  <a:lnTo>
                    <a:pt x="9264" y="11996"/>
                  </a:lnTo>
                  <a:cubicBezTo>
                    <a:pt x="9129" y="11996"/>
                    <a:pt x="9007" y="12090"/>
                    <a:pt x="8989" y="12223"/>
                  </a:cubicBezTo>
                  <a:cubicBezTo>
                    <a:pt x="8959" y="12393"/>
                    <a:pt x="9094" y="12533"/>
                    <a:pt x="9252" y="12533"/>
                  </a:cubicBezTo>
                  <a:lnTo>
                    <a:pt x="11631" y="12533"/>
                  </a:lnTo>
                  <a:cubicBezTo>
                    <a:pt x="11765" y="12533"/>
                    <a:pt x="11888" y="12440"/>
                    <a:pt x="11905" y="12306"/>
                  </a:cubicBezTo>
                  <a:cubicBezTo>
                    <a:pt x="11929" y="12136"/>
                    <a:pt x="11800" y="11996"/>
                    <a:pt x="11637" y="11996"/>
                  </a:cubicBezTo>
                  <a:lnTo>
                    <a:pt x="11589" y="11996"/>
                  </a:lnTo>
                  <a:lnTo>
                    <a:pt x="11589" y="9670"/>
                  </a:lnTo>
                  <a:lnTo>
                    <a:pt x="11643" y="9670"/>
                  </a:lnTo>
                  <a:cubicBezTo>
                    <a:pt x="11783" y="9670"/>
                    <a:pt x="11899" y="9570"/>
                    <a:pt x="11923" y="9436"/>
                  </a:cubicBezTo>
                  <a:cubicBezTo>
                    <a:pt x="11947" y="9272"/>
                    <a:pt x="11818" y="9126"/>
                    <a:pt x="11654" y="9126"/>
                  </a:cubicBezTo>
                  <a:lnTo>
                    <a:pt x="10725" y="9126"/>
                  </a:lnTo>
                  <a:lnTo>
                    <a:pt x="10725" y="5573"/>
                  </a:lnTo>
                  <a:cubicBezTo>
                    <a:pt x="10725" y="5438"/>
                    <a:pt x="10614" y="5327"/>
                    <a:pt x="10480" y="5327"/>
                  </a:cubicBezTo>
                  <a:lnTo>
                    <a:pt x="10439" y="5327"/>
                  </a:lnTo>
                  <a:cubicBezTo>
                    <a:pt x="10431" y="5327"/>
                    <a:pt x="10424" y="5327"/>
                    <a:pt x="10416" y="5327"/>
                  </a:cubicBezTo>
                  <a:cubicBezTo>
                    <a:pt x="10344" y="5327"/>
                    <a:pt x="10264" y="5350"/>
                    <a:pt x="10210" y="5403"/>
                  </a:cubicBezTo>
                  <a:cubicBezTo>
                    <a:pt x="9555" y="6023"/>
                    <a:pt x="8703" y="6361"/>
                    <a:pt x="7802" y="6361"/>
                  </a:cubicBezTo>
                  <a:cubicBezTo>
                    <a:pt x="7289" y="6361"/>
                    <a:pt x="6798" y="6256"/>
                    <a:pt x="6336" y="6040"/>
                  </a:cubicBezTo>
                  <a:cubicBezTo>
                    <a:pt x="6299" y="6024"/>
                    <a:pt x="6259" y="6016"/>
                    <a:pt x="6219" y="6016"/>
                  </a:cubicBezTo>
                  <a:cubicBezTo>
                    <a:pt x="6128" y="6016"/>
                    <a:pt x="6038" y="6057"/>
                    <a:pt x="5986" y="6134"/>
                  </a:cubicBezTo>
                  <a:cubicBezTo>
                    <a:pt x="5892" y="6274"/>
                    <a:pt x="5951" y="6461"/>
                    <a:pt x="6096" y="6531"/>
                  </a:cubicBezTo>
                  <a:cubicBezTo>
                    <a:pt x="6634" y="6776"/>
                    <a:pt x="7206" y="6905"/>
                    <a:pt x="7802" y="6905"/>
                  </a:cubicBezTo>
                  <a:cubicBezTo>
                    <a:pt x="8538" y="6905"/>
                    <a:pt x="9247" y="6706"/>
                    <a:pt x="9865" y="6339"/>
                  </a:cubicBezTo>
                  <a:lnTo>
                    <a:pt x="9865" y="6339"/>
                  </a:lnTo>
                  <a:cubicBezTo>
                    <a:pt x="9597" y="6935"/>
                    <a:pt x="9194" y="7461"/>
                    <a:pt x="8679" y="7875"/>
                  </a:cubicBezTo>
                  <a:cubicBezTo>
                    <a:pt x="7937" y="8478"/>
                    <a:pt x="7003" y="8810"/>
                    <a:pt x="6043" y="8810"/>
                  </a:cubicBezTo>
                  <a:cubicBezTo>
                    <a:pt x="3729" y="8810"/>
                    <a:pt x="1848" y="6935"/>
                    <a:pt x="1848" y="4620"/>
                  </a:cubicBezTo>
                  <a:cubicBezTo>
                    <a:pt x="1848" y="3667"/>
                    <a:pt x="2180" y="2727"/>
                    <a:pt x="2782" y="1983"/>
                  </a:cubicBezTo>
                  <a:cubicBezTo>
                    <a:pt x="3203" y="1476"/>
                    <a:pt x="3729" y="1066"/>
                    <a:pt x="4325" y="798"/>
                  </a:cubicBezTo>
                  <a:lnTo>
                    <a:pt x="4325" y="798"/>
                  </a:lnTo>
                  <a:cubicBezTo>
                    <a:pt x="3957" y="1417"/>
                    <a:pt x="3758" y="2131"/>
                    <a:pt x="3758" y="2867"/>
                  </a:cubicBezTo>
                  <a:cubicBezTo>
                    <a:pt x="3758" y="3521"/>
                    <a:pt x="3922" y="4176"/>
                    <a:pt x="4225" y="4754"/>
                  </a:cubicBezTo>
                  <a:cubicBezTo>
                    <a:pt x="4274" y="4847"/>
                    <a:pt x="4367" y="4898"/>
                    <a:pt x="4464" y="4898"/>
                  </a:cubicBezTo>
                  <a:cubicBezTo>
                    <a:pt x="4508" y="4898"/>
                    <a:pt x="4552" y="4888"/>
                    <a:pt x="4594" y="4866"/>
                  </a:cubicBezTo>
                  <a:cubicBezTo>
                    <a:pt x="4729" y="4796"/>
                    <a:pt x="4775" y="4632"/>
                    <a:pt x="4705" y="4503"/>
                  </a:cubicBezTo>
                  <a:cubicBezTo>
                    <a:pt x="4443" y="4000"/>
                    <a:pt x="4302" y="3434"/>
                    <a:pt x="4302" y="2867"/>
                  </a:cubicBezTo>
                  <a:cubicBezTo>
                    <a:pt x="4302" y="1967"/>
                    <a:pt x="4641" y="1107"/>
                    <a:pt x="5260" y="459"/>
                  </a:cubicBezTo>
                  <a:cubicBezTo>
                    <a:pt x="5342" y="370"/>
                    <a:pt x="5360" y="243"/>
                    <a:pt x="5301" y="138"/>
                  </a:cubicBezTo>
                  <a:cubicBezTo>
                    <a:pt x="5253" y="52"/>
                    <a:pt x="5167" y="0"/>
                    <a:pt x="5073" y="0"/>
                  </a:cubicBezTo>
                  <a:close/>
                </a:path>
              </a:pathLst>
            </a:custGeom>
            <a:grpFill/>
            <a:ln>
              <a:noFill/>
            </a:ln>
          </p:spPr>
          <p:txBody>
            <a:bodyPr spcFirstLastPara="1" wrap="square" lIns="121900" tIns="121900" rIns="121900" bIns="121900" anchor="ctr" anchorCtr="0">
              <a:noAutofit/>
            </a:bodyPr>
            <a:lstStyle/>
            <a:p>
              <a:endParaRPr sz="2400"/>
            </a:p>
          </p:txBody>
        </p:sp>
        <p:sp>
          <p:nvSpPr>
            <p:cNvPr id="13" name="Google Shape;3277;p88">
              <a:extLst>
                <a:ext uri="{FF2B5EF4-FFF2-40B4-BE49-F238E27FC236}">
                  <a16:creationId xmlns:a16="http://schemas.microsoft.com/office/drawing/2014/main" id="{9F5EF88F-46AD-9447-ABC3-55802E52038A}"/>
                </a:ext>
              </a:extLst>
            </p:cNvPr>
            <p:cNvSpPr/>
            <p:nvPr/>
          </p:nvSpPr>
          <p:spPr>
            <a:xfrm>
              <a:off x="7959425" y="1710675"/>
              <a:ext cx="13500" cy="13625"/>
            </a:xfrm>
            <a:custGeom>
              <a:avLst/>
              <a:gdLst/>
              <a:ahLst/>
              <a:cxnLst/>
              <a:rect l="l" t="t" r="r" b="b"/>
              <a:pathLst>
                <a:path w="540" h="545" extrusionOk="0">
                  <a:moveTo>
                    <a:pt x="270" y="1"/>
                  </a:moveTo>
                  <a:cubicBezTo>
                    <a:pt x="118" y="1"/>
                    <a:pt x="1" y="124"/>
                    <a:pt x="1" y="276"/>
                  </a:cubicBezTo>
                  <a:cubicBezTo>
                    <a:pt x="1" y="422"/>
                    <a:pt x="118" y="545"/>
                    <a:pt x="270" y="545"/>
                  </a:cubicBezTo>
                  <a:cubicBezTo>
                    <a:pt x="421" y="545"/>
                    <a:pt x="539" y="422"/>
                    <a:pt x="539" y="276"/>
                  </a:cubicBezTo>
                  <a:cubicBezTo>
                    <a:pt x="539" y="124"/>
                    <a:pt x="421" y="1"/>
                    <a:pt x="270" y="1"/>
                  </a:cubicBezTo>
                  <a:close/>
                </a:path>
              </a:pathLst>
            </a:custGeom>
            <a:grpFill/>
            <a:ln>
              <a:noFill/>
            </a:ln>
          </p:spPr>
          <p:txBody>
            <a:bodyPr spcFirstLastPara="1" wrap="square" lIns="121900" tIns="121900" rIns="121900" bIns="121900" anchor="ctr" anchorCtr="0">
              <a:noAutofit/>
            </a:bodyPr>
            <a:lstStyle/>
            <a:p>
              <a:endParaRPr sz="2400"/>
            </a:p>
          </p:txBody>
        </p:sp>
      </p:grpSp>
      <p:grpSp>
        <p:nvGrpSpPr>
          <p:cNvPr id="14" name="Google Shape;3370;p88">
            <a:extLst>
              <a:ext uri="{FF2B5EF4-FFF2-40B4-BE49-F238E27FC236}">
                <a16:creationId xmlns:a16="http://schemas.microsoft.com/office/drawing/2014/main" id="{E6C4ABD0-3A72-6F31-CEC9-6E7DE55AF24D}"/>
              </a:ext>
            </a:extLst>
          </p:cNvPr>
          <p:cNvGrpSpPr/>
          <p:nvPr/>
        </p:nvGrpSpPr>
        <p:grpSpPr>
          <a:xfrm flipH="1">
            <a:off x="6962840" y="3395301"/>
            <a:ext cx="626223" cy="623342"/>
            <a:chOff x="4814725" y="2119650"/>
            <a:chExt cx="347775" cy="346175"/>
          </a:xfrm>
          <a:solidFill>
            <a:schemeClr val="bg1"/>
          </a:solidFill>
        </p:grpSpPr>
        <p:sp>
          <p:nvSpPr>
            <p:cNvPr id="15" name="Google Shape;3371;p88">
              <a:extLst>
                <a:ext uri="{FF2B5EF4-FFF2-40B4-BE49-F238E27FC236}">
                  <a16:creationId xmlns:a16="http://schemas.microsoft.com/office/drawing/2014/main" id="{F7EB061E-BB2E-87D1-60AB-530CF7ED8898}"/>
                </a:ext>
              </a:extLst>
            </p:cNvPr>
            <p:cNvSpPr/>
            <p:nvPr/>
          </p:nvSpPr>
          <p:spPr>
            <a:xfrm>
              <a:off x="4814725" y="2266350"/>
              <a:ext cx="347775" cy="199475"/>
            </a:xfrm>
            <a:custGeom>
              <a:avLst/>
              <a:gdLst/>
              <a:ahLst/>
              <a:cxnLst/>
              <a:rect l="l" t="t" r="r" b="b"/>
              <a:pathLst>
                <a:path w="13911" h="7979" extrusionOk="0">
                  <a:moveTo>
                    <a:pt x="9726" y="5845"/>
                  </a:moveTo>
                  <a:lnTo>
                    <a:pt x="9726" y="5845"/>
                  </a:lnTo>
                  <a:cubicBezTo>
                    <a:pt x="9691" y="5985"/>
                    <a:pt x="9673" y="6126"/>
                    <a:pt x="9673" y="6277"/>
                  </a:cubicBezTo>
                  <a:cubicBezTo>
                    <a:pt x="9673" y="6342"/>
                    <a:pt x="9678" y="6400"/>
                    <a:pt x="9684" y="6465"/>
                  </a:cubicBezTo>
                  <a:cubicBezTo>
                    <a:pt x="9481" y="6395"/>
                    <a:pt x="9263" y="6353"/>
                    <a:pt x="9047" y="6353"/>
                  </a:cubicBezTo>
                  <a:lnTo>
                    <a:pt x="8890" y="6353"/>
                  </a:lnTo>
                  <a:lnTo>
                    <a:pt x="8469" y="5869"/>
                  </a:lnTo>
                  <a:lnTo>
                    <a:pt x="9474" y="5869"/>
                  </a:lnTo>
                  <a:cubicBezTo>
                    <a:pt x="9562" y="5869"/>
                    <a:pt x="9643" y="5856"/>
                    <a:pt x="9726" y="5845"/>
                  </a:cubicBezTo>
                  <a:close/>
                  <a:moveTo>
                    <a:pt x="12174" y="5109"/>
                  </a:moveTo>
                  <a:cubicBezTo>
                    <a:pt x="12823" y="5109"/>
                    <a:pt x="13344" y="5635"/>
                    <a:pt x="13344" y="6277"/>
                  </a:cubicBezTo>
                  <a:cubicBezTo>
                    <a:pt x="13344" y="6698"/>
                    <a:pt x="13120" y="7067"/>
                    <a:pt x="12788" y="7271"/>
                  </a:cubicBezTo>
                  <a:lnTo>
                    <a:pt x="12046" y="5109"/>
                  </a:lnTo>
                  <a:close/>
                  <a:moveTo>
                    <a:pt x="1788" y="7218"/>
                  </a:moveTo>
                  <a:cubicBezTo>
                    <a:pt x="1824" y="7259"/>
                    <a:pt x="1871" y="7288"/>
                    <a:pt x="1923" y="7294"/>
                  </a:cubicBezTo>
                  <a:lnTo>
                    <a:pt x="2595" y="7434"/>
                  </a:lnTo>
                  <a:lnTo>
                    <a:pt x="1591" y="7434"/>
                  </a:lnTo>
                  <a:cubicBezTo>
                    <a:pt x="1608" y="7382"/>
                    <a:pt x="1619" y="7329"/>
                    <a:pt x="1619" y="7277"/>
                  </a:cubicBezTo>
                  <a:lnTo>
                    <a:pt x="1788" y="7218"/>
                  </a:lnTo>
                  <a:close/>
                  <a:moveTo>
                    <a:pt x="6886" y="7032"/>
                  </a:moveTo>
                  <a:lnTo>
                    <a:pt x="7353" y="7434"/>
                  </a:lnTo>
                  <a:lnTo>
                    <a:pt x="6517" y="7434"/>
                  </a:lnTo>
                  <a:cubicBezTo>
                    <a:pt x="6657" y="7318"/>
                    <a:pt x="6781" y="7183"/>
                    <a:pt x="6886" y="7032"/>
                  </a:cubicBezTo>
                  <a:close/>
                  <a:moveTo>
                    <a:pt x="9053" y="6897"/>
                  </a:moveTo>
                  <a:cubicBezTo>
                    <a:pt x="9468" y="6897"/>
                    <a:pt x="9859" y="7096"/>
                    <a:pt x="10099" y="7434"/>
                  </a:cubicBezTo>
                  <a:lnTo>
                    <a:pt x="8580" y="7434"/>
                  </a:lnTo>
                  <a:lnTo>
                    <a:pt x="8931" y="6897"/>
                  </a:lnTo>
                  <a:close/>
                  <a:moveTo>
                    <a:pt x="1147" y="5558"/>
                  </a:moveTo>
                  <a:cubicBezTo>
                    <a:pt x="1168" y="5558"/>
                    <a:pt x="1189" y="5560"/>
                    <a:pt x="1211" y="5564"/>
                  </a:cubicBezTo>
                  <a:lnTo>
                    <a:pt x="1713" y="5651"/>
                  </a:lnTo>
                  <a:lnTo>
                    <a:pt x="1713" y="6687"/>
                  </a:lnTo>
                  <a:lnTo>
                    <a:pt x="1268" y="6832"/>
                  </a:lnTo>
                  <a:cubicBezTo>
                    <a:pt x="1117" y="6879"/>
                    <a:pt x="1035" y="7037"/>
                    <a:pt x="1076" y="7189"/>
                  </a:cubicBezTo>
                  <a:cubicBezTo>
                    <a:pt x="1087" y="7248"/>
                    <a:pt x="1076" y="7312"/>
                    <a:pt x="1035" y="7364"/>
                  </a:cubicBezTo>
                  <a:cubicBezTo>
                    <a:pt x="997" y="7416"/>
                    <a:pt x="940" y="7445"/>
                    <a:pt x="880" y="7445"/>
                  </a:cubicBezTo>
                  <a:cubicBezTo>
                    <a:pt x="866" y="7445"/>
                    <a:pt x="851" y="7443"/>
                    <a:pt x="836" y="7440"/>
                  </a:cubicBezTo>
                  <a:cubicBezTo>
                    <a:pt x="784" y="7429"/>
                    <a:pt x="736" y="7399"/>
                    <a:pt x="707" y="7358"/>
                  </a:cubicBezTo>
                  <a:cubicBezTo>
                    <a:pt x="591" y="7194"/>
                    <a:pt x="550" y="6997"/>
                    <a:pt x="596" y="6797"/>
                  </a:cubicBezTo>
                  <a:lnTo>
                    <a:pt x="847" y="5792"/>
                  </a:lnTo>
                  <a:cubicBezTo>
                    <a:pt x="884" y="5655"/>
                    <a:pt x="1007" y="5558"/>
                    <a:pt x="1147" y="5558"/>
                  </a:cubicBezTo>
                  <a:close/>
                  <a:moveTo>
                    <a:pt x="11472" y="5109"/>
                  </a:moveTo>
                  <a:lnTo>
                    <a:pt x="12273" y="7440"/>
                  </a:lnTo>
                  <a:cubicBezTo>
                    <a:pt x="12238" y="7447"/>
                    <a:pt x="11374" y="7447"/>
                    <a:pt x="11374" y="7447"/>
                  </a:cubicBezTo>
                  <a:cubicBezTo>
                    <a:pt x="10708" y="7447"/>
                    <a:pt x="10169" y="6886"/>
                    <a:pt x="10204" y="6212"/>
                  </a:cubicBezTo>
                  <a:cubicBezTo>
                    <a:pt x="10239" y="5605"/>
                    <a:pt x="10784" y="5109"/>
                    <a:pt x="11391" y="5109"/>
                  </a:cubicBezTo>
                  <a:close/>
                  <a:moveTo>
                    <a:pt x="5787" y="1"/>
                  </a:moveTo>
                  <a:cubicBezTo>
                    <a:pt x="5661" y="1"/>
                    <a:pt x="5549" y="88"/>
                    <a:pt x="5518" y="216"/>
                  </a:cubicBezTo>
                  <a:cubicBezTo>
                    <a:pt x="5489" y="363"/>
                    <a:pt x="5581" y="509"/>
                    <a:pt x="5729" y="539"/>
                  </a:cubicBezTo>
                  <a:cubicBezTo>
                    <a:pt x="6903" y="777"/>
                    <a:pt x="7955" y="1373"/>
                    <a:pt x="8767" y="2250"/>
                  </a:cubicBezTo>
                  <a:lnTo>
                    <a:pt x="10158" y="3758"/>
                  </a:lnTo>
                  <a:cubicBezTo>
                    <a:pt x="10491" y="4121"/>
                    <a:pt x="10485" y="4682"/>
                    <a:pt x="10152" y="5038"/>
                  </a:cubicBezTo>
                  <a:cubicBezTo>
                    <a:pt x="9985" y="5216"/>
                    <a:pt x="9749" y="5325"/>
                    <a:pt x="9504" y="5325"/>
                  </a:cubicBezTo>
                  <a:cubicBezTo>
                    <a:pt x="9492" y="5325"/>
                    <a:pt x="9480" y="5325"/>
                    <a:pt x="9468" y="5325"/>
                  </a:cubicBezTo>
                  <a:lnTo>
                    <a:pt x="8013" y="5325"/>
                  </a:lnTo>
                  <a:lnTo>
                    <a:pt x="7785" y="5074"/>
                  </a:lnTo>
                  <a:lnTo>
                    <a:pt x="8580" y="4723"/>
                  </a:lnTo>
                  <a:cubicBezTo>
                    <a:pt x="8715" y="4658"/>
                    <a:pt x="8779" y="4501"/>
                    <a:pt x="8715" y="4367"/>
                  </a:cubicBezTo>
                  <a:cubicBezTo>
                    <a:pt x="8671" y="4263"/>
                    <a:pt x="8570" y="4204"/>
                    <a:pt x="8467" y="4204"/>
                  </a:cubicBezTo>
                  <a:cubicBezTo>
                    <a:pt x="8430" y="4204"/>
                    <a:pt x="8393" y="4211"/>
                    <a:pt x="8358" y="4226"/>
                  </a:cubicBezTo>
                  <a:lnTo>
                    <a:pt x="7229" y="4728"/>
                  </a:lnTo>
                  <a:cubicBezTo>
                    <a:pt x="7154" y="4764"/>
                    <a:pt x="7096" y="4834"/>
                    <a:pt x="7078" y="4922"/>
                  </a:cubicBezTo>
                  <a:cubicBezTo>
                    <a:pt x="7061" y="5003"/>
                    <a:pt x="7078" y="5090"/>
                    <a:pt x="7137" y="5155"/>
                  </a:cubicBezTo>
                  <a:lnTo>
                    <a:pt x="8434" y="6646"/>
                  </a:lnTo>
                  <a:lnTo>
                    <a:pt x="8013" y="7307"/>
                  </a:lnTo>
                  <a:lnTo>
                    <a:pt x="6546" y="6020"/>
                  </a:lnTo>
                  <a:cubicBezTo>
                    <a:pt x="6219" y="5734"/>
                    <a:pt x="6037" y="5308"/>
                    <a:pt x="6072" y="4869"/>
                  </a:cubicBezTo>
                  <a:cubicBezTo>
                    <a:pt x="6102" y="4448"/>
                    <a:pt x="6336" y="4051"/>
                    <a:pt x="6692" y="3817"/>
                  </a:cubicBezTo>
                  <a:lnTo>
                    <a:pt x="7657" y="3174"/>
                  </a:lnTo>
                  <a:cubicBezTo>
                    <a:pt x="7785" y="3092"/>
                    <a:pt x="7814" y="2929"/>
                    <a:pt x="7733" y="2800"/>
                  </a:cubicBezTo>
                  <a:cubicBezTo>
                    <a:pt x="7680" y="2723"/>
                    <a:pt x="7594" y="2680"/>
                    <a:pt x="7506" y="2680"/>
                  </a:cubicBezTo>
                  <a:cubicBezTo>
                    <a:pt x="7455" y="2680"/>
                    <a:pt x="7404" y="2694"/>
                    <a:pt x="7358" y="2724"/>
                  </a:cubicBezTo>
                  <a:lnTo>
                    <a:pt x="6395" y="3366"/>
                  </a:lnTo>
                  <a:cubicBezTo>
                    <a:pt x="6290" y="3431"/>
                    <a:pt x="6196" y="3507"/>
                    <a:pt x="6114" y="3590"/>
                  </a:cubicBezTo>
                  <a:lnTo>
                    <a:pt x="5441" y="2578"/>
                  </a:lnTo>
                  <a:cubicBezTo>
                    <a:pt x="5390" y="2500"/>
                    <a:pt x="5303" y="2458"/>
                    <a:pt x="5215" y="2458"/>
                  </a:cubicBezTo>
                  <a:cubicBezTo>
                    <a:pt x="5164" y="2458"/>
                    <a:pt x="5113" y="2472"/>
                    <a:pt x="5068" y="2502"/>
                  </a:cubicBezTo>
                  <a:cubicBezTo>
                    <a:pt x="4939" y="2589"/>
                    <a:pt x="4909" y="2754"/>
                    <a:pt x="4992" y="2881"/>
                  </a:cubicBezTo>
                  <a:lnTo>
                    <a:pt x="5764" y="4051"/>
                  </a:lnTo>
                  <a:cubicBezTo>
                    <a:pt x="5635" y="4291"/>
                    <a:pt x="5553" y="4553"/>
                    <a:pt x="5535" y="4834"/>
                  </a:cubicBezTo>
                  <a:cubicBezTo>
                    <a:pt x="5489" y="5435"/>
                    <a:pt x="5734" y="6032"/>
                    <a:pt x="6190" y="6430"/>
                  </a:cubicBezTo>
                  <a:lnTo>
                    <a:pt x="6476" y="6681"/>
                  </a:lnTo>
                  <a:cubicBezTo>
                    <a:pt x="6190" y="7127"/>
                    <a:pt x="5698" y="7392"/>
                    <a:pt x="5175" y="7392"/>
                  </a:cubicBezTo>
                  <a:cubicBezTo>
                    <a:pt x="5068" y="7392"/>
                    <a:pt x="4960" y="7381"/>
                    <a:pt x="4852" y="7358"/>
                  </a:cubicBezTo>
                  <a:lnTo>
                    <a:pt x="2250" y="6821"/>
                  </a:lnTo>
                  <a:lnTo>
                    <a:pt x="2250" y="5623"/>
                  </a:lnTo>
                  <a:lnTo>
                    <a:pt x="4740" y="5862"/>
                  </a:lnTo>
                  <a:cubicBezTo>
                    <a:pt x="4750" y="5863"/>
                    <a:pt x="4761" y="5864"/>
                    <a:pt x="4771" y="5864"/>
                  </a:cubicBezTo>
                  <a:cubicBezTo>
                    <a:pt x="4906" y="5864"/>
                    <a:pt x="5021" y="5759"/>
                    <a:pt x="5033" y="5623"/>
                  </a:cubicBezTo>
                  <a:cubicBezTo>
                    <a:pt x="5050" y="5470"/>
                    <a:pt x="4939" y="5343"/>
                    <a:pt x="4793" y="5325"/>
                  </a:cubicBezTo>
                  <a:lnTo>
                    <a:pt x="4057" y="5254"/>
                  </a:lnTo>
                  <a:lnTo>
                    <a:pt x="2911" y="3402"/>
                  </a:lnTo>
                  <a:cubicBezTo>
                    <a:pt x="2718" y="3092"/>
                    <a:pt x="2613" y="2730"/>
                    <a:pt x="2613" y="2368"/>
                  </a:cubicBezTo>
                  <a:cubicBezTo>
                    <a:pt x="2613" y="1683"/>
                    <a:pt x="2964" y="1065"/>
                    <a:pt x="3542" y="701"/>
                  </a:cubicBezTo>
                  <a:cubicBezTo>
                    <a:pt x="3660" y="631"/>
                    <a:pt x="3706" y="480"/>
                    <a:pt x="3647" y="351"/>
                  </a:cubicBezTo>
                  <a:cubicBezTo>
                    <a:pt x="3600" y="253"/>
                    <a:pt x="3503" y="200"/>
                    <a:pt x="3404" y="200"/>
                  </a:cubicBezTo>
                  <a:cubicBezTo>
                    <a:pt x="3355" y="200"/>
                    <a:pt x="3306" y="213"/>
                    <a:pt x="3261" y="240"/>
                  </a:cubicBezTo>
                  <a:cubicBezTo>
                    <a:pt x="2519" y="701"/>
                    <a:pt x="2075" y="1497"/>
                    <a:pt x="2075" y="2368"/>
                  </a:cubicBezTo>
                  <a:cubicBezTo>
                    <a:pt x="2075" y="2835"/>
                    <a:pt x="2204" y="3291"/>
                    <a:pt x="2449" y="3682"/>
                  </a:cubicBezTo>
                  <a:lnTo>
                    <a:pt x="3385" y="5190"/>
                  </a:lnTo>
                  <a:lnTo>
                    <a:pt x="2004" y="5055"/>
                  </a:lnTo>
                  <a:cubicBezTo>
                    <a:pt x="1996" y="5055"/>
                    <a:pt x="1988" y="5054"/>
                    <a:pt x="1980" y="5054"/>
                  </a:cubicBezTo>
                  <a:cubicBezTo>
                    <a:pt x="1918" y="5054"/>
                    <a:pt x="1858" y="5073"/>
                    <a:pt x="1812" y="5114"/>
                  </a:cubicBezTo>
                  <a:lnTo>
                    <a:pt x="1310" y="5020"/>
                  </a:lnTo>
                  <a:cubicBezTo>
                    <a:pt x="1258" y="5011"/>
                    <a:pt x="1205" y="5006"/>
                    <a:pt x="1154" y="5006"/>
                  </a:cubicBezTo>
                  <a:cubicBezTo>
                    <a:pt x="768" y="5006"/>
                    <a:pt x="420" y="5265"/>
                    <a:pt x="321" y="5651"/>
                  </a:cubicBezTo>
                  <a:lnTo>
                    <a:pt x="70" y="6657"/>
                  </a:lnTo>
                  <a:cubicBezTo>
                    <a:pt x="0" y="6938"/>
                    <a:pt x="35" y="7229"/>
                    <a:pt x="159" y="7482"/>
                  </a:cubicBezTo>
                  <a:cubicBezTo>
                    <a:pt x="76" y="7534"/>
                    <a:pt x="24" y="7628"/>
                    <a:pt x="35" y="7733"/>
                  </a:cubicBezTo>
                  <a:cubicBezTo>
                    <a:pt x="53" y="7873"/>
                    <a:pt x="175" y="7978"/>
                    <a:pt x="316" y="7978"/>
                  </a:cubicBezTo>
                  <a:lnTo>
                    <a:pt x="13606" y="7978"/>
                  </a:lnTo>
                  <a:cubicBezTo>
                    <a:pt x="13746" y="7978"/>
                    <a:pt x="13864" y="7879"/>
                    <a:pt x="13886" y="7744"/>
                  </a:cubicBezTo>
                  <a:cubicBezTo>
                    <a:pt x="13910" y="7580"/>
                    <a:pt x="13781" y="7434"/>
                    <a:pt x="13618" y="7434"/>
                  </a:cubicBezTo>
                  <a:lnTo>
                    <a:pt x="13419" y="7434"/>
                  </a:lnTo>
                  <a:cubicBezTo>
                    <a:pt x="13705" y="7137"/>
                    <a:pt x="13881" y="6733"/>
                    <a:pt x="13881" y="6290"/>
                  </a:cubicBezTo>
                  <a:cubicBezTo>
                    <a:pt x="13892" y="5343"/>
                    <a:pt x="13098" y="4564"/>
                    <a:pt x="12151" y="4564"/>
                  </a:cubicBezTo>
                  <a:lnTo>
                    <a:pt x="11374" y="4564"/>
                  </a:lnTo>
                  <a:cubicBezTo>
                    <a:pt x="11374" y="4564"/>
                    <a:pt x="11070" y="4588"/>
                    <a:pt x="10930" y="4623"/>
                  </a:cubicBezTo>
                  <a:cubicBezTo>
                    <a:pt x="10994" y="4191"/>
                    <a:pt x="10871" y="3735"/>
                    <a:pt x="10555" y="3396"/>
                  </a:cubicBezTo>
                  <a:lnTo>
                    <a:pt x="9165" y="1888"/>
                  </a:lnTo>
                  <a:cubicBezTo>
                    <a:pt x="8270" y="924"/>
                    <a:pt x="7124" y="275"/>
                    <a:pt x="5839" y="6"/>
                  </a:cubicBezTo>
                  <a:cubicBezTo>
                    <a:pt x="5822" y="2"/>
                    <a:pt x="5804" y="1"/>
                    <a:pt x="5787" y="1"/>
                  </a:cubicBezTo>
                  <a:close/>
                </a:path>
              </a:pathLst>
            </a:custGeom>
            <a:grpFill/>
            <a:ln>
              <a:noFill/>
            </a:ln>
          </p:spPr>
          <p:txBody>
            <a:bodyPr spcFirstLastPara="1" wrap="square" lIns="121900" tIns="121900" rIns="121900" bIns="121900" anchor="ctr" anchorCtr="0">
              <a:noAutofit/>
            </a:bodyPr>
            <a:lstStyle/>
            <a:p>
              <a:endParaRPr sz="2400"/>
            </a:p>
          </p:txBody>
        </p:sp>
        <p:sp>
          <p:nvSpPr>
            <p:cNvPr id="16" name="Google Shape;3372;p88">
              <a:extLst>
                <a:ext uri="{FF2B5EF4-FFF2-40B4-BE49-F238E27FC236}">
                  <a16:creationId xmlns:a16="http://schemas.microsoft.com/office/drawing/2014/main" id="{9B9B5EE1-221B-F0C8-D119-2282CE6EC417}"/>
                </a:ext>
              </a:extLst>
            </p:cNvPr>
            <p:cNvSpPr/>
            <p:nvPr/>
          </p:nvSpPr>
          <p:spPr>
            <a:xfrm>
              <a:off x="5040025" y="2119650"/>
              <a:ext cx="122325" cy="121900"/>
            </a:xfrm>
            <a:custGeom>
              <a:avLst/>
              <a:gdLst/>
              <a:ahLst/>
              <a:cxnLst/>
              <a:rect l="l" t="t" r="r" b="b"/>
              <a:pathLst>
                <a:path w="4893" h="4876" extrusionOk="0">
                  <a:moveTo>
                    <a:pt x="1316" y="872"/>
                  </a:moveTo>
                  <a:lnTo>
                    <a:pt x="1316" y="872"/>
                  </a:lnTo>
                  <a:cubicBezTo>
                    <a:pt x="1246" y="1088"/>
                    <a:pt x="1205" y="1315"/>
                    <a:pt x="1205" y="1549"/>
                  </a:cubicBezTo>
                  <a:cubicBezTo>
                    <a:pt x="1205" y="2718"/>
                    <a:pt x="2157" y="3672"/>
                    <a:pt x="3331" y="3672"/>
                  </a:cubicBezTo>
                  <a:cubicBezTo>
                    <a:pt x="3560" y="3672"/>
                    <a:pt x="3787" y="3637"/>
                    <a:pt x="4003" y="3559"/>
                  </a:cubicBezTo>
                  <a:lnTo>
                    <a:pt x="4003" y="3559"/>
                  </a:lnTo>
                  <a:cubicBezTo>
                    <a:pt x="3911" y="3688"/>
                    <a:pt x="3800" y="3805"/>
                    <a:pt x="3676" y="3904"/>
                  </a:cubicBezTo>
                  <a:cubicBezTo>
                    <a:pt x="3331" y="4185"/>
                    <a:pt x="2911" y="4331"/>
                    <a:pt x="2467" y="4331"/>
                  </a:cubicBezTo>
                  <a:cubicBezTo>
                    <a:pt x="1403" y="4331"/>
                    <a:pt x="544" y="3472"/>
                    <a:pt x="544" y="2415"/>
                  </a:cubicBezTo>
                  <a:cubicBezTo>
                    <a:pt x="544" y="1965"/>
                    <a:pt x="690" y="1549"/>
                    <a:pt x="971" y="1204"/>
                  </a:cubicBezTo>
                  <a:cubicBezTo>
                    <a:pt x="1070" y="1077"/>
                    <a:pt x="1187" y="964"/>
                    <a:pt x="1316" y="872"/>
                  </a:cubicBezTo>
                  <a:close/>
                  <a:moveTo>
                    <a:pt x="1982" y="1"/>
                  </a:moveTo>
                  <a:cubicBezTo>
                    <a:pt x="1964" y="1"/>
                    <a:pt x="1946" y="3"/>
                    <a:pt x="1929" y="6"/>
                  </a:cubicBezTo>
                  <a:cubicBezTo>
                    <a:pt x="1392" y="130"/>
                    <a:pt x="901" y="433"/>
                    <a:pt x="550" y="859"/>
                  </a:cubicBezTo>
                  <a:cubicBezTo>
                    <a:pt x="199" y="1298"/>
                    <a:pt x="0" y="1848"/>
                    <a:pt x="0" y="2415"/>
                  </a:cubicBezTo>
                  <a:cubicBezTo>
                    <a:pt x="0" y="3770"/>
                    <a:pt x="1105" y="4875"/>
                    <a:pt x="2467" y="4875"/>
                  </a:cubicBezTo>
                  <a:cubicBezTo>
                    <a:pt x="3028" y="4875"/>
                    <a:pt x="3577" y="4681"/>
                    <a:pt x="4016" y="4325"/>
                  </a:cubicBezTo>
                  <a:cubicBezTo>
                    <a:pt x="4448" y="3975"/>
                    <a:pt x="4747" y="3489"/>
                    <a:pt x="4869" y="2952"/>
                  </a:cubicBezTo>
                  <a:cubicBezTo>
                    <a:pt x="4893" y="2836"/>
                    <a:pt x="4839" y="2712"/>
                    <a:pt x="4740" y="2655"/>
                  </a:cubicBezTo>
                  <a:cubicBezTo>
                    <a:pt x="4698" y="2631"/>
                    <a:pt x="4652" y="2620"/>
                    <a:pt x="4607" y="2620"/>
                  </a:cubicBezTo>
                  <a:cubicBezTo>
                    <a:pt x="4539" y="2620"/>
                    <a:pt x="4472" y="2646"/>
                    <a:pt x="4418" y="2695"/>
                  </a:cubicBezTo>
                  <a:cubicBezTo>
                    <a:pt x="4121" y="2976"/>
                    <a:pt x="3735" y="3127"/>
                    <a:pt x="3331" y="3127"/>
                  </a:cubicBezTo>
                  <a:cubicBezTo>
                    <a:pt x="2455" y="3127"/>
                    <a:pt x="1748" y="2420"/>
                    <a:pt x="1748" y="1549"/>
                  </a:cubicBezTo>
                  <a:cubicBezTo>
                    <a:pt x="1748" y="1140"/>
                    <a:pt x="1899" y="754"/>
                    <a:pt x="2180" y="457"/>
                  </a:cubicBezTo>
                  <a:cubicBezTo>
                    <a:pt x="2263" y="375"/>
                    <a:pt x="2279" y="241"/>
                    <a:pt x="2222" y="141"/>
                  </a:cubicBezTo>
                  <a:cubicBezTo>
                    <a:pt x="2172" y="53"/>
                    <a:pt x="2077" y="1"/>
                    <a:pt x="1982" y="1"/>
                  </a:cubicBezTo>
                  <a:close/>
                </a:path>
              </a:pathLst>
            </a:custGeom>
            <a:grpFill/>
            <a:ln>
              <a:noFill/>
            </a:ln>
          </p:spPr>
          <p:txBody>
            <a:bodyPr spcFirstLastPara="1" wrap="square" lIns="121900" tIns="121900" rIns="121900" bIns="121900" anchor="ctr" anchorCtr="0">
              <a:noAutofit/>
            </a:bodyPr>
            <a:lstStyle/>
            <a:p>
              <a:endParaRPr sz="2400"/>
            </a:p>
          </p:txBody>
        </p:sp>
        <p:sp>
          <p:nvSpPr>
            <p:cNvPr id="17" name="Google Shape;3373;p88">
              <a:extLst>
                <a:ext uri="{FF2B5EF4-FFF2-40B4-BE49-F238E27FC236}">
                  <a16:creationId xmlns:a16="http://schemas.microsoft.com/office/drawing/2014/main" id="{8642B8A1-E23B-A2C7-B66A-EC10D3AA98BB}"/>
                </a:ext>
              </a:extLst>
            </p:cNvPr>
            <p:cNvSpPr/>
            <p:nvPr/>
          </p:nvSpPr>
          <p:spPr>
            <a:xfrm>
              <a:off x="4922275" y="2263300"/>
              <a:ext cx="13575" cy="13450"/>
            </a:xfrm>
            <a:custGeom>
              <a:avLst/>
              <a:gdLst/>
              <a:ahLst/>
              <a:cxnLst/>
              <a:rect l="l" t="t" r="r" b="b"/>
              <a:pathLst>
                <a:path w="543" h="538" extrusionOk="0">
                  <a:moveTo>
                    <a:pt x="269" y="0"/>
                  </a:moveTo>
                  <a:cubicBezTo>
                    <a:pt x="122" y="0"/>
                    <a:pt x="0" y="122"/>
                    <a:pt x="0" y="268"/>
                  </a:cubicBezTo>
                  <a:cubicBezTo>
                    <a:pt x="0" y="421"/>
                    <a:pt x="122" y="537"/>
                    <a:pt x="269" y="537"/>
                  </a:cubicBezTo>
                  <a:cubicBezTo>
                    <a:pt x="421" y="537"/>
                    <a:pt x="543" y="421"/>
                    <a:pt x="543" y="268"/>
                  </a:cubicBezTo>
                  <a:cubicBezTo>
                    <a:pt x="543" y="122"/>
                    <a:pt x="421" y="0"/>
                    <a:pt x="269" y="0"/>
                  </a:cubicBezTo>
                  <a:close/>
                </a:path>
              </a:pathLst>
            </a:custGeom>
            <a:grpFill/>
            <a:ln>
              <a:noFill/>
            </a:ln>
          </p:spPr>
          <p:txBody>
            <a:bodyPr spcFirstLastPara="1" wrap="square" lIns="121900" tIns="121900" rIns="121900" bIns="121900" anchor="ctr" anchorCtr="0">
              <a:noAutofit/>
            </a:bodyPr>
            <a:lstStyle/>
            <a:p>
              <a:endParaRPr sz="2400"/>
            </a:p>
          </p:txBody>
        </p:sp>
      </p:grpSp>
      <p:sp>
        <p:nvSpPr>
          <p:cNvPr id="18" name="TextBox 17">
            <a:extLst>
              <a:ext uri="{FF2B5EF4-FFF2-40B4-BE49-F238E27FC236}">
                <a16:creationId xmlns:a16="http://schemas.microsoft.com/office/drawing/2014/main" id="{9F264FCF-44A3-18C2-53EC-4694E02ECBE3}"/>
              </a:ext>
            </a:extLst>
          </p:cNvPr>
          <p:cNvSpPr txBox="1"/>
          <p:nvPr/>
        </p:nvSpPr>
        <p:spPr>
          <a:xfrm>
            <a:off x="8795918" y="3162587"/>
            <a:ext cx="2301196" cy="1496564"/>
          </a:xfrm>
          <a:prstGeom prst="rect">
            <a:avLst/>
          </a:prstGeom>
          <a:noFill/>
        </p:spPr>
        <p:txBody>
          <a:bodyPr wrap="square">
            <a:spAutoFit/>
          </a:bodyPr>
          <a:lstStyle/>
          <a:p>
            <a:pPr algn="ctr" rtl="1">
              <a:lnSpc>
                <a:spcPct val="200000"/>
              </a:lnSpc>
            </a:pPr>
            <a:r>
              <a:rPr lang="fa-IR" sz="1400" b="1" dirty="0">
                <a:solidFill>
                  <a:schemeClr val="bg1"/>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chemeClr val="bg1"/>
              </a:solidFill>
              <a:latin typeface="Shabnam" panose="020B0603030804020204" pitchFamily="34" charset="-78"/>
              <a:cs typeface="Shabnam" panose="020B0603030804020204" pitchFamily="34" charset="-78"/>
            </a:endParaRPr>
          </a:p>
        </p:txBody>
      </p:sp>
      <p:sp>
        <p:nvSpPr>
          <p:cNvPr id="19" name="TextBox 18">
            <a:extLst>
              <a:ext uri="{FF2B5EF4-FFF2-40B4-BE49-F238E27FC236}">
                <a16:creationId xmlns:a16="http://schemas.microsoft.com/office/drawing/2014/main" id="{67ACBB80-237A-A226-5575-20A101878ED3}"/>
              </a:ext>
            </a:extLst>
          </p:cNvPr>
          <p:cNvSpPr txBox="1"/>
          <p:nvPr/>
        </p:nvSpPr>
        <p:spPr>
          <a:xfrm>
            <a:off x="6165899" y="4221726"/>
            <a:ext cx="2301196" cy="1496564"/>
          </a:xfrm>
          <a:prstGeom prst="rect">
            <a:avLst/>
          </a:prstGeom>
          <a:noFill/>
        </p:spPr>
        <p:txBody>
          <a:bodyPr wrap="square">
            <a:spAutoFit/>
          </a:bodyPr>
          <a:lstStyle/>
          <a:p>
            <a:pPr algn="ctr" rtl="1">
              <a:lnSpc>
                <a:spcPct val="200000"/>
              </a:lnSpc>
            </a:pPr>
            <a:r>
              <a:rPr lang="fa-IR" sz="1400" b="1" dirty="0">
                <a:solidFill>
                  <a:schemeClr val="bg1"/>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chemeClr val="bg1"/>
              </a:solidFill>
              <a:latin typeface="Shabnam" panose="020B0603030804020204" pitchFamily="34" charset="-78"/>
              <a:cs typeface="Shabnam" panose="020B0603030804020204" pitchFamily="34" charset="-78"/>
            </a:endParaRPr>
          </a:p>
        </p:txBody>
      </p:sp>
      <p:sp>
        <p:nvSpPr>
          <p:cNvPr id="20" name="TextBox 19">
            <a:extLst>
              <a:ext uri="{FF2B5EF4-FFF2-40B4-BE49-F238E27FC236}">
                <a16:creationId xmlns:a16="http://schemas.microsoft.com/office/drawing/2014/main" id="{D846C5E5-0656-238E-B502-0DE48D7244D4}"/>
              </a:ext>
            </a:extLst>
          </p:cNvPr>
          <p:cNvSpPr txBox="1"/>
          <p:nvPr/>
        </p:nvSpPr>
        <p:spPr>
          <a:xfrm>
            <a:off x="3742716" y="3195120"/>
            <a:ext cx="2301196" cy="1496564"/>
          </a:xfrm>
          <a:prstGeom prst="rect">
            <a:avLst/>
          </a:prstGeom>
          <a:noFill/>
        </p:spPr>
        <p:txBody>
          <a:bodyPr wrap="square">
            <a:spAutoFit/>
          </a:bodyPr>
          <a:lstStyle/>
          <a:p>
            <a:pPr algn="ctr" rtl="1">
              <a:lnSpc>
                <a:spcPct val="200000"/>
              </a:lnSpc>
            </a:pPr>
            <a:r>
              <a:rPr lang="fa-IR" sz="1400" b="1" dirty="0">
                <a:solidFill>
                  <a:schemeClr val="bg1"/>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chemeClr val="bg1"/>
              </a:solidFill>
              <a:latin typeface="Shabnam" panose="020B0603030804020204" pitchFamily="34" charset="-78"/>
              <a:cs typeface="Shabnam" panose="020B0603030804020204" pitchFamily="34" charset="-78"/>
            </a:endParaRPr>
          </a:p>
        </p:txBody>
      </p:sp>
      <p:sp>
        <p:nvSpPr>
          <p:cNvPr id="21" name="TextBox 20">
            <a:extLst>
              <a:ext uri="{FF2B5EF4-FFF2-40B4-BE49-F238E27FC236}">
                <a16:creationId xmlns:a16="http://schemas.microsoft.com/office/drawing/2014/main" id="{D600FA50-5227-E9C1-4DB5-D79B1B1B8B27}"/>
              </a:ext>
            </a:extLst>
          </p:cNvPr>
          <p:cNvSpPr txBox="1"/>
          <p:nvPr/>
        </p:nvSpPr>
        <p:spPr>
          <a:xfrm>
            <a:off x="1112697" y="4109165"/>
            <a:ext cx="2301196" cy="1496564"/>
          </a:xfrm>
          <a:prstGeom prst="rect">
            <a:avLst/>
          </a:prstGeom>
          <a:noFill/>
        </p:spPr>
        <p:txBody>
          <a:bodyPr wrap="square">
            <a:spAutoFit/>
          </a:bodyPr>
          <a:lstStyle/>
          <a:p>
            <a:pPr algn="ctr" rtl="1">
              <a:lnSpc>
                <a:spcPct val="200000"/>
              </a:lnSpc>
            </a:pPr>
            <a:r>
              <a:rPr lang="fa-IR" sz="1400" b="1" dirty="0">
                <a:solidFill>
                  <a:schemeClr val="bg1"/>
                </a:solidFill>
                <a:latin typeface="Shabnam" panose="020B0603030804020204" pitchFamily="34" charset="-78"/>
                <a:cs typeface="Shabnam" panose="020B0603030804020204" pitchFamily="34" charset="-78"/>
              </a:rPr>
              <a:t>تیتر عنوان را وارد نمایید</a:t>
            </a:r>
          </a:p>
          <a:p>
            <a:pPr algn="ctr" rtl="1">
              <a:lnSpc>
                <a:spcPct val="200000"/>
              </a:lnSpc>
            </a:pPr>
            <a:r>
              <a:rPr lang="fa-IR" sz="1100" dirty="0">
                <a:solidFill>
                  <a:schemeClr val="bg1"/>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100" dirty="0">
              <a:solidFill>
                <a:schemeClr val="bg1"/>
              </a:solidFill>
              <a:latin typeface="Shabnam" panose="020B0603030804020204" pitchFamily="34" charset="-78"/>
              <a:cs typeface="Shabnam" panose="020B0603030804020204" pitchFamily="34" charset="-78"/>
            </a:endParaRPr>
          </a:p>
        </p:txBody>
      </p:sp>
      <p:sp>
        <p:nvSpPr>
          <p:cNvPr id="22" name="TextBox 21">
            <a:extLst>
              <a:ext uri="{FF2B5EF4-FFF2-40B4-BE49-F238E27FC236}">
                <a16:creationId xmlns:a16="http://schemas.microsoft.com/office/drawing/2014/main" id="{D271AB44-7785-8B5F-265C-B970123F491B}"/>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grpSp>
        <p:nvGrpSpPr>
          <p:cNvPr id="23" name="Group 22">
            <a:extLst>
              <a:ext uri="{FF2B5EF4-FFF2-40B4-BE49-F238E27FC236}">
                <a16:creationId xmlns:a16="http://schemas.microsoft.com/office/drawing/2014/main" id="{0EE67B99-3CA5-310D-D0F3-C6190F496BA3}"/>
              </a:ext>
            </a:extLst>
          </p:cNvPr>
          <p:cNvGrpSpPr/>
          <p:nvPr/>
        </p:nvGrpSpPr>
        <p:grpSpPr>
          <a:xfrm>
            <a:off x="174584" y="7508"/>
            <a:ext cx="1066387" cy="4141752"/>
            <a:chOff x="316314" y="618483"/>
            <a:chExt cx="767386" cy="2980459"/>
          </a:xfrm>
        </p:grpSpPr>
        <p:sp>
          <p:nvSpPr>
            <p:cNvPr id="24" name="Freeform: Shape 23">
              <a:extLst>
                <a:ext uri="{FF2B5EF4-FFF2-40B4-BE49-F238E27FC236}">
                  <a16:creationId xmlns:a16="http://schemas.microsoft.com/office/drawing/2014/main" id="{9F954EDF-411C-A5E0-A08D-0C8B1631A024}"/>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16E9D52A-9D3E-79BE-DA19-5E93F1117A0F}"/>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35E5A72-725D-2CE0-675B-9AECCA6C9043}"/>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11F54474-1B58-F40A-6690-8FB89A1216DA}"/>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FE86966-57AD-3BFD-250A-B7059B745F22}"/>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97BB3ACE-E665-2C2C-C30B-C174FF6CE16D}"/>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38D0595-7E45-BAF8-71A5-B973382D74BC}"/>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69F245E5-8E30-6685-F439-7065ED8CB14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5FE27555-8A93-18F6-301C-B0CB66A30640}"/>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0C0B58D3-6FFE-4016-53DE-117196B8AB07}"/>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6EA8620-C501-6D2F-4A0A-4DB0921572A4}"/>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FBE02FB-B1F7-8515-BD12-8892FA806D02}"/>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86006CD-B5DD-1608-ACB7-225BC199C7C2}"/>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682C36ED-31AA-567E-82CE-ACF7BEDC638F}"/>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DFFA711E-DF06-AE41-E6BD-2A4D1044920F}"/>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FC9D656-91D2-9EE8-F749-81BA1314A9F1}"/>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C9B189F-DDAF-608A-5FEA-38B306632D23}"/>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41" name="Group 40">
            <a:extLst>
              <a:ext uri="{FF2B5EF4-FFF2-40B4-BE49-F238E27FC236}">
                <a16:creationId xmlns:a16="http://schemas.microsoft.com/office/drawing/2014/main" id="{920D90DA-BD80-C727-A735-3AAF3712C9A6}"/>
              </a:ext>
            </a:extLst>
          </p:cNvPr>
          <p:cNvGrpSpPr/>
          <p:nvPr/>
        </p:nvGrpSpPr>
        <p:grpSpPr>
          <a:xfrm>
            <a:off x="1632539" y="0"/>
            <a:ext cx="1274239" cy="2330554"/>
            <a:chOff x="1544679" y="618482"/>
            <a:chExt cx="803152" cy="1468947"/>
          </a:xfrm>
        </p:grpSpPr>
        <p:sp>
          <p:nvSpPr>
            <p:cNvPr id="42" name="Freeform: Shape 41">
              <a:extLst>
                <a:ext uri="{FF2B5EF4-FFF2-40B4-BE49-F238E27FC236}">
                  <a16:creationId xmlns:a16="http://schemas.microsoft.com/office/drawing/2014/main" id="{96EF2C3C-84FE-6C0A-6C8C-49490224C987}"/>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7AA5075A-1113-AD5F-4752-5C526242D74A}"/>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F44EB7E-B023-373A-4DD7-8DAD3F3201D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A46753B-9C9E-36C8-150A-2EA7C4EC1743}"/>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DF995483-3545-F808-2FE4-E8D7644A687B}"/>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961FCBE1-213F-46E6-EA5A-607057ECD17C}"/>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48" name="Group 47">
            <a:extLst>
              <a:ext uri="{FF2B5EF4-FFF2-40B4-BE49-F238E27FC236}">
                <a16:creationId xmlns:a16="http://schemas.microsoft.com/office/drawing/2014/main" id="{37AFAB48-8ACC-9D03-84F0-FC0241308E4C}"/>
              </a:ext>
            </a:extLst>
          </p:cNvPr>
          <p:cNvGrpSpPr/>
          <p:nvPr/>
        </p:nvGrpSpPr>
        <p:grpSpPr>
          <a:xfrm>
            <a:off x="1175451" y="-25113"/>
            <a:ext cx="352350" cy="1589934"/>
            <a:chOff x="1378593" y="-24757"/>
            <a:chExt cx="352350" cy="1589934"/>
          </a:xfrm>
        </p:grpSpPr>
        <p:sp>
          <p:nvSpPr>
            <p:cNvPr id="49" name="Freeform: Shape 48">
              <a:extLst>
                <a:ext uri="{FF2B5EF4-FFF2-40B4-BE49-F238E27FC236}">
                  <a16:creationId xmlns:a16="http://schemas.microsoft.com/office/drawing/2014/main" id="{695DDE5D-3014-763E-AF0D-7BB81A77C20B}"/>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2C2924D5-E3AF-AED9-92AA-52D38370331D}"/>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2BA6619C-2825-59E5-21FD-CC2F48355CCD}"/>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70E5979-FFE0-8379-F670-4604B143B587}"/>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9ACA593C-4962-523E-AA89-0C98D4B70DA0}"/>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72C338F6-737F-A6C2-CB5B-8378A2229715}"/>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C1D1D2D-CDB8-5CEE-94DF-0F2F250850BA}"/>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3831D25B-706B-10AC-A40E-CE4822DB0280}"/>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5D665E62-4F0F-C56B-33B4-56241D450F6F}"/>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7C100837-06A3-35F3-545A-71F07066844D}"/>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B2CC43C0-376C-6799-4D3C-06A0193BBC51}"/>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6905AAF5-B5FC-1430-4477-8B5DF7FE0A95}"/>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1DA3212C-78FF-AE18-339F-8EDBA7887389}"/>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57F5B474-6A73-6EEC-156E-CBFBD41A82E2}"/>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28CDE7C9-6321-6A08-4B7C-2117BAA0091E}"/>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1B5F08D9-FA9F-FA03-1721-34AFF8FE14D5}"/>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2F9D5E9B-0331-5F64-1291-625EDB686AD6}"/>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24128184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750"/>
                                        <p:tgtEl>
                                          <p:spTgt spid="41"/>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wipe(up)">
                                      <p:cBhvr>
                                        <p:cTn id="11" dur="750"/>
                                        <p:tgtEl>
                                          <p:spTgt spid="48"/>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up)">
                                      <p:cBhvr>
                                        <p:cTn id="15" dur="750"/>
                                        <p:tgtEl>
                                          <p:spTgt spid="23"/>
                                        </p:tgtEl>
                                      </p:cBhvr>
                                    </p:animEffect>
                                  </p:childTnLst>
                                </p:cTn>
                              </p:par>
                            </p:childTnLst>
                          </p:cTn>
                        </p:par>
                        <p:par>
                          <p:cTn id="16" fill="hold">
                            <p:stCondLst>
                              <p:cond delay="2250"/>
                            </p:stCondLst>
                            <p:childTnLst>
                              <p:par>
                                <p:cTn id="17" presetID="14" presetClass="entr" presetSubtype="5"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vertical)">
                                      <p:cBhvr>
                                        <p:cTn id="19" dur="750"/>
                                        <p:tgtEl>
                                          <p:spTgt spid="22"/>
                                        </p:tgtEl>
                                      </p:cBhvr>
                                    </p:animEffect>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9000"/>
                            </p:stCondLst>
                            <p:childTnLst>
                              <p:par>
                                <p:cTn id="57" presetID="42" presetClass="entr" presetSubtype="0"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1000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aphic 2">
            <a:extLst>
              <a:ext uri="{FF2B5EF4-FFF2-40B4-BE49-F238E27FC236}">
                <a16:creationId xmlns:a16="http://schemas.microsoft.com/office/drawing/2014/main" id="{02FC563E-54C5-0BE2-700D-C1FC2A8BFAF7}"/>
              </a:ext>
            </a:extLst>
          </p:cNvPr>
          <p:cNvGrpSpPr/>
          <p:nvPr/>
        </p:nvGrpSpPr>
        <p:grpSpPr>
          <a:xfrm>
            <a:off x="0" y="2280963"/>
            <a:ext cx="12209931" cy="4595318"/>
            <a:chOff x="0" y="2280963"/>
            <a:chExt cx="12209931" cy="4595318"/>
          </a:xfrm>
        </p:grpSpPr>
        <p:grpSp>
          <p:nvGrpSpPr>
            <p:cNvPr id="5" name="Graphic 2">
              <a:extLst>
                <a:ext uri="{FF2B5EF4-FFF2-40B4-BE49-F238E27FC236}">
                  <a16:creationId xmlns:a16="http://schemas.microsoft.com/office/drawing/2014/main" id="{18187291-FCB0-C307-4379-BF23DBCC6CBD}"/>
                </a:ext>
              </a:extLst>
            </p:cNvPr>
            <p:cNvGrpSpPr/>
            <p:nvPr/>
          </p:nvGrpSpPr>
          <p:grpSpPr>
            <a:xfrm>
              <a:off x="0" y="4064182"/>
              <a:ext cx="12209931" cy="2812099"/>
              <a:chOff x="0" y="4064182"/>
              <a:chExt cx="12209931" cy="2812099"/>
            </a:xfrm>
          </p:grpSpPr>
          <p:sp>
            <p:nvSpPr>
              <p:cNvPr id="6" name="Freeform: Shape 5">
                <a:extLst>
                  <a:ext uri="{FF2B5EF4-FFF2-40B4-BE49-F238E27FC236}">
                    <a16:creationId xmlns:a16="http://schemas.microsoft.com/office/drawing/2014/main" id="{2BA41E93-92AD-6818-3553-040A0A71B973}"/>
                  </a:ext>
                </a:extLst>
              </p:cNvPr>
              <p:cNvSpPr/>
              <p:nvPr/>
            </p:nvSpPr>
            <p:spPr>
              <a:xfrm>
                <a:off x="0" y="4064182"/>
                <a:ext cx="12192000" cy="2812099"/>
              </a:xfrm>
              <a:custGeom>
                <a:avLst/>
                <a:gdLst>
                  <a:gd name="connsiteX0" fmla="*/ 13031872 w 13031834"/>
                  <a:gd name="connsiteY0" fmla="*/ 311745 h 2812099"/>
                  <a:gd name="connsiteX1" fmla="*/ 11806889 w 13031834"/>
                  <a:gd name="connsiteY1" fmla="*/ 320728 h 2812099"/>
                  <a:gd name="connsiteX2" fmla="*/ 10214294 w 13031834"/>
                  <a:gd name="connsiteY2" fmla="*/ 100581 h 2812099"/>
                  <a:gd name="connsiteX3" fmla="*/ 8449153 w 13031834"/>
                  <a:gd name="connsiteY3" fmla="*/ 793688 h 2812099"/>
                  <a:gd name="connsiteX4" fmla="*/ 7049172 w 13031834"/>
                  <a:gd name="connsiteY4" fmla="*/ 1191049 h 2812099"/>
                  <a:gd name="connsiteX5" fmla="*/ 4637706 w 13031834"/>
                  <a:gd name="connsiteY5" fmla="*/ 1105884 h 2812099"/>
                  <a:gd name="connsiteX6" fmla="*/ 1977743 w 13031834"/>
                  <a:gd name="connsiteY6" fmla="*/ 1506161 h 2812099"/>
                  <a:gd name="connsiteX7" fmla="*/ 38 w 13031834"/>
                  <a:gd name="connsiteY7" fmla="*/ 1204349 h 2812099"/>
                  <a:gd name="connsiteX8" fmla="*/ 38 w 13031834"/>
                  <a:gd name="connsiteY8" fmla="*/ 2811993 h 2812099"/>
                  <a:gd name="connsiteX9" fmla="*/ 13031521 w 13031834"/>
                  <a:gd name="connsiteY9" fmla="*/ 2811993 h 2812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31834" h="2812099">
                    <a:moveTo>
                      <a:pt x="13031872" y="311745"/>
                    </a:moveTo>
                    <a:cubicBezTo>
                      <a:pt x="12966656" y="316995"/>
                      <a:pt x="12544211" y="707706"/>
                      <a:pt x="11806889" y="320728"/>
                    </a:cubicBezTo>
                    <a:cubicBezTo>
                      <a:pt x="11069566" y="-66250"/>
                      <a:pt x="10759470" y="-53884"/>
                      <a:pt x="10214294" y="100581"/>
                    </a:cubicBezTo>
                    <a:cubicBezTo>
                      <a:pt x="9669119" y="255045"/>
                      <a:pt x="8949062" y="756355"/>
                      <a:pt x="8449153" y="793688"/>
                    </a:cubicBezTo>
                    <a:cubicBezTo>
                      <a:pt x="7949243" y="831021"/>
                      <a:pt x="7766546" y="1098300"/>
                      <a:pt x="7049172" y="1191049"/>
                    </a:cubicBezTo>
                    <a:cubicBezTo>
                      <a:pt x="6331799" y="1283798"/>
                      <a:pt x="5669725" y="859837"/>
                      <a:pt x="4637706" y="1105884"/>
                    </a:cubicBezTo>
                    <a:cubicBezTo>
                      <a:pt x="3605687" y="1351930"/>
                      <a:pt x="2818431" y="1802491"/>
                      <a:pt x="1977743" y="1506161"/>
                    </a:cubicBezTo>
                    <a:cubicBezTo>
                      <a:pt x="1137055" y="1209832"/>
                      <a:pt x="38" y="1204349"/>
                      <a:pt x="38" y="1204349"/>
                    </a:cubicBezTo>
                    <a:lnTo>
                      <a:pt x="38" y="2811993"/>
                    </a:lnTo>
                    <a:lnTo>
                      <a:pt x="13031521" y="2811993"/>
                    </a:lnTo>
                    <a:close/>
                  </a:path>
                </a:pathLst>
              </a:custGeom>
              <a:solidFill>
                <a:srgbClr val="EDD7AF"/>
              </a:solidFill>
              <a:ln w="1166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9D56E3F-8B16-EE7F-0A66-F2E230A187CF}"/>
                  </a:ext>
                </a:extLst>
              </p:cNvPr>
              <p:cNvSpPr/>
              <p:nvPr/>
            </p:nvSpPr>
            <p:spPr>
              <a:xfrm>
                <a:off x="0" y="4660112"/>
                <a:ext cx="12209931" cy="2205157"/>
              </a:xfrm>
              <a:custGeom>
                <a:avLst/>
                <a:gdLst>
                  <a:gd name="connsiteX0" fmla="*/ 12526595 w 12526557"/>
                  <a:gd name="connsiteY0" fmla="*/ 16765 h 2205157"/>
                  <a:gd name="connsiteX1" fmla="*/ 11649391 w 12526557"/>
                  <a:gd name="connsiteY1" fmla="*/ 56665 h 2205157"/>
                  <a:gd name="connsiteX2" fmla="*/ 9750901 w 12526557"/>
                  <a:gd name="connsiteY2" fmla="*/ 79998 h 2205157"/>
                  <a:gd name="connsiteX3" fmla="*/ 8191673 w 12526557"/>
                  <a:gd name="connsiteY3" fmla="*/ 77781 h 2205157"/>
                  <a:gd name="connsiteX4" fmla="*/ 6697194 w 12526557"/>
                  <a:gd name="connsiteY4" fmla="*/ 176363 h 2205157"/>
                  <a:gd name="connsiteX5" fmla="*/ 4649839 w 12526557"/>
                  <a:gd name="connsiteY5" fmla="*/ 569058 h 2205157"/>
                  <a:gd name="connsiteX6" fmla="*/ 1820012 w 12526557"/>
                  <a:gd name="connsiteY6" fmla="*/ 1061034 h 2205157"/>
                  <a:gd name="connsiteX7" fmla="*/ 38 w 12526557"/>
                  <a:gd name="connsiteY7" fmla="*/ 965019 h 2205157"/>
                  <a:gd name="connsiteX8" fmla="*/ 38 w 12526557"/>
                  <a:gd name="connsiteY8" fmla="*/ 2205052 h 2205157"/>
                  <a:gd name="connsiteX9" fmla="*/ 12526595 w 12526557"/>
                  <a:gd name="connsiteY9" fmla="*/ 2205052 h 220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26557" h="2205157">
                    <a:moveTo>
                      <a:pt x="12526595" y="16765"/>
                    </a:moveTo>
                    <a:cubicBezTo>
                      <a:pt x="12526595" y="16765"/>
                      <a:pt x="12366881" y="-27684"/>
                      <a:pt x="11649391" y="56665"/>
                    </a:cubicBezTo>
                    <a:cubicBezTo>
                      <a:pt x="10931901" y="141014"/>
                      <a:pt x="10476674" y="82448"/>
                      <a:pt x="9750901" y="79998"/>
                    </a:cubicBezTo>
                    <a:cubicBezTo>
                      <a:pt x="9025128" y="77548"/>
                      <a:pt x="9126043" y="154897"/>
                      <a:pt x="8191673" y="77781"/>
                    </a:cubicBezTo>
                    <a:cubicBezTo>
                      <a:pt x="7257303" y="665"/>
                      <a:pt x="7169687" y="-85550"/>
                      <a:pt x="6697194" y="176363"/>
                    </a:cubicBezTo>
                    <a:cubicBezTo>
                      <a:pt x="6224701" y="438276"/>
                      <a:pt x="5262214" y="437226"/>
                      <a:pt x="4649839" y="569058"/>
                    </a:cubicBezTo>
                    <a:cubicBezTo>
                      <a:pt x="4037464" y="700889"/>
                      <a:pt x="2995412" y="1153666"/>
                      <a:pt x="1820012" y="1061034"/>
                    </a:cubicBezTo>
                    <a:cubicBezTo>
                      <a:pt x="644612" y="968402"/>
                      <a:pt x="38" y="965019"/>
                      <a:pt x="38" y="965019"/>
                    </a:cubicBezTo>
                    <a:lnTo>
                      <a:pt x="38" y="2205052"/>
                    </a:lnTo>
                    <a:lnTo>
                      <a:pt x="12526595" y="2205052"/>
                    </a:lnTo>
                    <a:close/>
                  </a:path>
                </a:pathLst>
              </a:custGeom>
              <a:solidFill>
                <a:srgbClr val="374155"/>
              </a:solidFill>
              <a:ln w="11665" cap="flat">
                <a:noFill/>
                <a:prstDash val="solid"/>
                <a:miter/>
              </a:ln>
            </p:spPr>
            <p:txBody>
              <a:bodyPr rtlCol="0" anchor="ctr"/>
              <a:lstStyle/>
              <a:p>
                <a:endParaRPr lang="en-US"/>
              </a:p>
            </p:txBody>
          </p:sp>
        </p:grpSp>
        <p:sp>
          <p:nvSpPr>
            <p:cNvPr id="8" name="Freeform: Shape 7">
              <a:extLst>
                <a:ext uri="{FF2B5EF4-FFF2-40B4-BE49-F238E27FC236}">
                  <a16:creationId xmlns:a16="http://schemas.microsoft.com/office/drawing/2014/main" id="{C4C2F71E-4814-D017-C56F-638F6336D426}"/>
                </a:ext>
              </a:extLst>
            </p:cNvPr>
            <p:cNvSpPr/>
            <p:nvPr/>
          </p:nvSpPr>
          <p:spPr>
            <a:xfrm>
              <a:off x="1366585" y="2280963"/>
              <a:ext cx="98930" cy="85106"/>
            </a:xfrm>
            <a:custGeom>
              <a:avLst/>
              <a:gdLst>
                <a:gd name="connsiteX0" fmla="*/ 83802 w 98930"/>
                <a:gd name="connsiteY0" fmla="*/ -106 h 85106"/>
                <a:gd name="connsiteX1" fmla="*/ 89635 w 98930"/>
                <a:gd name="connsiteY1" fmla="*/ 17394 h 85106"/>
                <a:gd name="connsiteX2" fmla="*/ 43366 w 98930"/>
                <a:gd name="connsiteY2" fmla="*/ 51390 h 85106"/>
                <a:gd name="connsiteX3" fmla="*/ 9370 w 98930"/>
                <a:gd name="connsiteY3" fmla="*/ 17394 h 85106"/>
                <a:gd name="connsiteX4" fmla="*/ 15203 w 98930"/>
                <a:gd name="connsiteY4" fmla="*/ -106 h 85106"/>
                <a:gd name="connsiteX5" fmla="*/ 13861 w 98930"/>
                <a:gd name="connsiteY5" fmla="*/ 69835 h 85106"/>
                <a:gd name="connsiteX6" fmla="*/ 83802 w 98930"/>
                <a:gd name="connsiteY6" fmla="*/ 71176 h 85106"/>
                <a:gd name="connsiteX7" fmla="*/ 85144 w 98930"/>
                <a:gd name="connsiteY7" fmla="*/ 1236 h 85106"/>
                <a:gd name="connsiteX8" fmla="*/ 83802 w 98930"/>
                <a:gd name="connsiteY8" fmla="*/ -106 h 85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930" h="85106">
                  <a:moveTo>
                    <a:pt x="83802" y="-106"/>
                  </a:moveTo>
                  <a:cubicBezTo>
                    <a:pt x="87512" y="4980"/>
                    <a:pt x="89554" y="11094"/>
                    <a:pt x="89635" y="17394"/>
                  </a:cubicBezTo>
                  <a:cubicBezTo>
                    <a:pt x="86240" y="39560"/>
                    <a:pt x="65532" y="54773"/>
                    <a:pt x="43366" y="51390"/>
                  </a:cubicBezTo>
                  <a:cubicBezTo>
                    <a:pt x="25820" y="48707"/>
                    <a:pt x="12053" y="34940"/>
                    <a:pt x="9370" y="17394"/>
                  </a:cubicBezTo>
                  <a:cubicBezTo>
                    <a:pt x="9451" y="11094"/>
                    <a:pt x="11493" y="4980"/>
                    <a:pt x="15203" y="-106"/>
                  </a:cubicBezTo>
                  <a:cubicBezTo>
                    <a:pt x="-4478" y="18840"/>
                    <a:pt x="-5085" y="50153"/>
                    <a:pt x="13861" y="69835"/>
                  </a:cubicBezTo>
                  <a:cubicBezTo>
                    <a:pt x="32808" y="89516"/>
                    <a:pt x="64121" y="90123"/>
                    <a:pt x="83802" y="71176"/>
                  </a:cubicBezTo>
                  <a:cubicBezTo>
                    <a:pt x="103483" y="52241"/>
                    <a:pt x="104090" y="20917"/>
                    <a:pt x="85144" y="1236"/>
                  </a:cubicBezTo>
                  <a:cubicBezTo>
                    <a:pt x="84712" y="781"/>
                    <a:pt x="84257" y="337"/>
                    <a:pt x="83802" y="-106"/>
                  </a:cubicBezTo>
                  <a:close/>
                </a:path>
              </a:pathLst>
            </a:custGeom>
            <a:solidFill>
              <a:srgbClr val="F2D5B1"/>
            </a:solidFill>
            <a:ln w="1166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FE08516-8EDE-842E-E1B6-3251137FD66B}"/>
                </a:ext>
              </a:extLst>
            </p:cNvPr>
            <p:cNvSpPr/>
            <p:nvPr/>
          </p:nvSpPr>
          <p:spPr>
            <a:xfrm>
              <a:off x="1392600" y="2479993"/>
              <a:ext cx="46899" cy="46899"/>
            </a:xfrm>
            <a:custGeom>
              <a:avLst/>
              <a:gdLst>
                <a:gd name="connsiteX0" fmla="*/ 46899 w 46899"/>
                <a:gd name="connsiteY0" fmla="*/ 23450 h 46899"/>
                <a:gd name="connsiteX1" fmla="*/ 23450 w 46899"/>
                <a:gd name="connsiteY1" fmla="*/ 46899 h 46899"/>
                <a:gd name="connsiteX2" fmla="*/ 0 w 46899"/>
                <a:gd name="connsiteY2" fmla="*/ 23450 h 46899"/>
                <a:gd name="connsiteX3" fmla="*/ 23450 w 46899"/>
                <a:gd name="connsiteY3" fmla="*/ 0 h 46899"/>
                <a:gd name="connsiteX4" fmla="*/ 46899 w 46899"/>
                <a:gd name="connsiteY4" fmla="*/ 23450 h 4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99" h="46899">
                  <a:moveTo>
                    <a:pt x="46899" y="23450"/>
                  </a:moveTo>
                  <a:cubicBezTo>
                    <a:pt x="46899" y="36401"/>
                    <a:pt x="36401" y="46899"/>
                    <a:pt x="23450" y="46899"/>
                  </a:cubicBezTo>
                  <a:cubicBezTo>
                    <a:pt x="10499" y="46899"/>
                    <a:pt x="0" y="36401"/>
                    <a:pt x="0" y="23450"/>
                  </a:cubicBezTo>
                  <a:cubicBezTo>
                    <a:pt x="0" y="10499"/>
                    <a:pt x="10499" y="0"/>
                    <a:pt x="23450" y="0"/>
                  </a:cubicBezTo>
                  <a:cubicBezTo>
                    <a:pt x="36401" y="0"/>
                    <a:pt x="46899" y="10499"/>
                    <a:pt x="46899" y="23450"/>
                  </a:cubicBezTo>
                  <a:close/>
                </a:path>
              </a:pathLst>
            </a:custGeom>
            <a:solidFill>
              <a:srgbClr val="F2D5B1"/>
            </a:solidFill>
            <a:ln w="1166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4F3AE2C-2602-92ED-AB2A-AE58B88D203E}"/>
                </a:ext>
              </a:extLst>
            </p:cNvPr>
            <p:cNvSpPr/>
            <p:nvPr/>
          </p:nvSpPr>
          <p:spPr>
            <a:xfrm>
              <a:off x="1392600" y="2355395"/>
              <a:ext cx="46899" cy="46899"/>
            </a:xfrm>
            <a:custGeom>
              <a:avLst/>
              <a:gdLst>
                <a:gd name="connsiteX0" fmla="*/ 46899 w 46899"/>
                <a:gd name="connsiteY0" fmla="*/ 23450 h 46899"/>
                <a:gd name="connsiteX1" fmla="*/ 23450 w 46899"/>
                <a:gd name="connsiteY1" fmla="*/ 46899 h 46899"/>
                <a:gd name="connsiteX2" fmla="*/ 0 w 46899"/>
                <a:gd name="connsiteY2" fmla="*/ 23450 h 46899"/>
                <a:gd name="connsiteX3" fmla="*/ 23450 w 46899"/>
                <a:gd name="connsiteY3" fmla="*/ 0 h 46899"/>
                <a:gd name="connsiteX4" fmla="*/ 46899 w 46899"/>
                <a:gd name="connsiteY4" fmla="*/ 23450 h 4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99" h="46899">
                  <a:moveTo>
                    <a:pt x="46899" y="23450"/>
                  </a:moveTo>
                  <a:cubicBezTo>
                    <a:pt x="46899" y="36401"/>
                    <a:pt x="36401" y="46899"/>
                    <a:pt x="23450" y="46899"/>
                  </a:cubicBezTo>
                  <a:cubicBezTo>
                    <a:pt x="10499" y="46899"/>
                    <a:pt x="0" y="36401"/>
                    <a:pt x="0" y="23450"/>
                  </a:cubicBezTo>
                  <a:cubicBezTo>
                    <a:pt x="0" y="10499"/>
                    <a:pt x="10499" y="0"/>
                    <a:pt x="23450" y="0"/>
                  </a:cubicBezTo>
                  <a:cubicBezTo>
                    <a:pt x="36401" y="0"/>
                    <a:pt x="46899" y="10499"/>
                    <a:pt x="46899" y="23450"/>
                  </a:cubicBezTo>
                  <a:close/>
                </a:path>
              </a:pathLst>
            </a:custGeom>
            <a:solidFill>
              <a:srgbClr val="F2D5B1"/>
            </a:solidFill>
            <a:ln w="1166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B6DA57D-73B6-802E-2CDA-7308CABB966D}"/>
                </a:ext>
              </a:extLst>
            </p:cNvPr>
            <p:cNvSpPr/>
            <p:nvPr/>
          </p:nvSpPr>
          <p:spPr>
            <a:xfrm>
              <a:off x="1392600" y="2396344"/>
              <a:ext cx="46899" cy="46899"/>
            </a:xfrm>
            <a:custGeom>
              <a:avLst/>
              <a:gdLst>
                <a:gd name="connsiteX0" fmla="*/ 46899 w 46899"/>
                <a:gd name="connsiteY0" fmla="*/ 23450 h 46899"/>
                <a:gd name="connsiteX1" fmla="*/ 23450 w 46899"/>
                <a:gd name="connsiteY1" fmla="*/ 46899 h 46899"/>
                <a:gd name="connsiteX2" fmla="*/ 0 w 46899"/>
                <a:gd name="connsiteY2" fmla="*/ 23450 h 46899"/>
                <a:gd name="connsiteX3" fmla="*/ 23450 w 46899"/>
                <a:gd name="connsiteY3" fmla="*/ 0 h 46899"/>
                <a:gd name="connsiteX4" fmla="*/ 46899 w 46899"/>
                <a:gd name="connsiteY4" fmla="*/ 23450 h 4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99" h="46899">
                  <a:moveTo>
                    <a:pt x="46899" y="23450"/>
                  </a:moveTo>
                  <a:cubicBezTo>
                    <a:pt x="46899" y="36401"/>
                    <a:pt x="36401" y="46899"/>
                    <a:pt x="23450" y="46899"/>
                  </a:cubicBezTo>
                  <a:cubicBezTo>
                    <a:pt x="10499" y="46899"/>
                    <a:pt x="0" y="36401"/>
                    <a:pt x="0" y="23450"/>
                  </a:cubicBezTo>
                  <a:cubicBezTo>
                    <a:pt x="0" y="10499"/>
                    <a:pt x="10499" y="0"/>
                    <a:pt x="23450" y="0"/>
                  </a:cubicBezTo>
                  <a:cubicBezTo>
                    <a:pt x="36401" y="0"/>
                    <a:pt x="46899" y="10499"/>
                    <a:pt x="46899" y="23450"/>
                  </a:cubicBezTo>
                  <a:close/>
                </a:path>
              </a:pathLst>
            </a:custGeom>
            <a:solidFill>
              <a:srgbClr val="F2D5B1"/>
            </a:solidFill>
            <a:ln w="1166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55435C6-B255-370E-1FE2-63CF7489A057}"/>
                </a:ext>
              </a:extLst>
            </p:cNvPr>
            <p:cNvSpPr/>
            <p:nvPr/>
          </p:nvSpPr>
          <p:spPr>
            <a:xfrm>
              <a:off x="1392600" y="2439744"/>
              <a:ext cx="46899" cy="46899"/>
            </a:xfrm>
            <a:custGeom>
              <a:avLst/>
              <a:gdLst>
                <a:gd name="connsiteX0" fmla="*/ 46899 w 46899"/>
                <a:gd name="connsiteY0" fmla="*/ 23450 h 46899"/>
                <a:gd name="connsiteX1" fmla="*/ 23450 w 46899"/>
                <a:gd name="connsiteY1" fmla="*/ 46899 h 46899"/>
                <a:gd name="connsiteX2" fmla="*/ 0 w 46899"/>
                <a:gd name="connsiteY2" fmla="*/ 23450 h 46899"/>
                <a:gd name="connsiteX3" fmla="*/ 23450 w 46899"/>
                <a:gd name="connsiteY3" fmla="*/ 0 h 46899"/>
                <a:gd name="connsiteX4" fmla="*/ 46899 w 46899"/>
                <a:gd name="connsiteY4" fmla="*/ 23450 h 468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99" h="46899">
                  <a:moveTo>
                    <a:pt x="46899" y="23450"/>
                  </a:moveTo>
                  <a:cubicBezTo>
                    <a:pt x="46899" y="36401"/>
                    <a:pt x="36401" y="46899"/>
                    <a:pt x="23450" y="46899"/>
                  </a:cubicBezTo>
                  <a:cubicBezTo>
                    <a:pt x="10499" y="46899"/>
                    <a:pt x="0" y="36401"/>
                    <a:pt x="0" y="23450"/>
                  </a:cubicBezTo>
                  <a:cubicBezTo>
                    <a:pt x="0" y="10499"/>
                    <a:pt x="10499" y="0"/>
                    <a:pt x="23450" y="0"/>
                  </a:cubicBezTo>
                  <a:cubicBezTo>
                    <a:pt x="36401" y="0"/>
                    <a:pt x="46899" y="10499"/>
                    <a:pt x="46899" y="23450"/>
                  </a:cubicBezTo>
                  <a:close/>
                </a:path>
              </a:pathLst>
            </a:custGeom>
            <a:solidFill>
              <a:srgbClr val="F2D5B1"/>
            </a:solidFill>
            <a:ln w="1166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98B0877-DFCD-02D6-F95E-115324D554AC}"/>
                </a:ext>
              </a:extLst>
            </p:cNvPr>
            <p:cNvSpPr/>
            <p:nvPr/>
          </p:nvSpPr>
          <p:spPr>
            <a:xfrm>
              <a:off x="1349551" y="2520709"/>
              <a:ext cx="132998" cy="209413"/>
            </a:xfrm>
            <a:custGeom>
              <a:avLst/>
              <a:gdLst>
                <a:gd name="connsiteX0" fmla="*/ 66537 w 132998"/>
                <a:gd name="connsiteY0" fmla="*/ 209308 h 209413"/>
                <a:gd name="connsiteX1" fmla="*/ 66537 w 132998"/>
                <a:gd name="connsiteY1" fmla="*/ 209308 h 209413"/>
                <a:gd name="connsiteX2" fmla="*/ 38 w 132998"/>
                <a:gd name="connsiteY2" fmla="*/ 142809 h 209413"/>
                <a:gd name="connsiteX3" fmla="*/ 38 w 132998"/>
                <a:gd name="connsiteY3" fmla="*/ 66276 h 209413"/>
                <a:gd name="connsiteX4" fmla="*/ 66537 w 132998"/>
                <a:gd name="connsiteY4" fmla="*/ -106 h 209413"/>
                <a:gd name="connsiteX5" fmla="*/ 66537 w 132998"/>
                <a:gd name="connsiteY5" fmla="*/ -106 h 209413"/>
                <a:gd name="connsiteX6" fmla="*/ 133036 w 132998"/>
                <a:gd name="connsiteY6" fmla="*/ 66276 h 209413"/>
                <a:gd name="connsiteX7" fmla="*/ 133036 w 132998"/>
                <a:gd name="connsiteY7" fmla="*/ 142809 h 209413"/>
                <a:gd name="connsiteX8" fmla="*/ 66537 w 132998"/>
                <a:gd name="connsiteY8" fmla="*/ 209308 h 20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998" h="209413">
                  <a:moveTo>
                    <a:pt x="66537" y="209308"/>
                  </a:moveTo>
                  <a:lnTo>
                    <a:pt x="66537" y="209308"/>
                  </a:lnTo>
                  <a:cubicBezTo>
                    <a:pt x="29834" y="209238"/>
                    <a:pt x="107" y="179511"/>
                    <a:pt x="38" y="142809"/>
                  </a:cubicBezTo>
                  <a:lnTo>
                    <a:pt x="38" y="66276"/>
                  </a:lnTo>
                  <a:cubicBezTo>
                    <a:pt x="166" y="29620"/>
                    <a:pt x="29880" y="-48"/>
                    <a:pt x="66537" y="-106"/>
                  </a:cubicBezTo>
                  <a:lnTo>
                    <a:pt x="66537" y="-106"/>
                  </a:lnTo>
                  <a:cubicBezTo>
                    <a:pt x="103193" y="-48"/>
                    <a:pt x="132907" y="29620"/>
                    <a:pt x="133036" y="66276"/>
                  </a:cubicBezTo>
                  <a:lnTo>
                    <a:pt x="133036" y="142809"/>
                  </a:lnTo>
                  <a:cubicBezTo>
                    <a:pt x="132907" y="179476"/>
                    <a:pt x="103204" y="209179"/>
                    <a:pt x="66537" y="209308"/>
                  </a:cubicBezTo>
                  <a:close/>
                </a:path>
              </a:pathLst>
            </a:custGeom>
            <a:solidFill>
              <a:srgbClr val="F2D5B1"/>
            </a:solidFill>
            <a:ln w="1166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AD611E2-F377-09AF-CF48-C824FCBA9047}"/>
                </a:ext>
              </a:extLst>
            </p:cNvPr>
            <p:cNvSpPr/>
            <p:nvPr/>
          </p:nvSpPr>
          <p:spPr>
            <a:xfrm>
              <a:off x="1324118" y="2701073"/>
              <a:ext cx="192030" cy="145364"/>
            </a:xfrm>
            <a:custGeom>
              <a:avLst/>
              <a:gdLst>
                <a:gd name="connsiteX0" fmla="*/ 192031 w 192030"/>
                <a:gd name="connsiteY0" fmla="*/ 72682 h 145364"/>
                <a:gd name="connsiteX1" fmla="*/ 96015 w 192030"/>
                <a:gd name="connsiteY1" fmla="*/ 145365 h 145364"/>
                <a:gd name="connsiteX2" fmla="*/ 0 w 192030"/>
                <a:gd name="connsiteY2" fmla="*/ 72682 h 145364"/>
                <a:gd name="connsiteX3" fmla="*/ 96015 w 192030"/>
                <a:gd name="connsiteY3" fmla="*/ 0 h 145364"/>
                <a:gd name="connsiteX4" fmla="*/ 192031 w 192030"/>
                <a:gd name="connsiteY4" fmla="*/ 72682 h 14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30" h="145364">
                  <a:moveTo>
                    <a:pt x="192031" y="72682"/>
                  </a:moveTo>
                  <a:cubicBezTo>
                    <a:pt x="192031" y="112824"/>
                    <a:pt x="149043" y="145365"/>
                    <a:pt x="96015" y="145365"/>
                  </a:cubicBezTo>
                  <a:cubicBezTo>
                    <a:pt x="42988" y="145365"/>
                    <a:pt x="0" y="112824"/>
                    <a:pt x="0" y="72682"/>
                  </a:cubicBezTo>
                  <a:cubicBezTo>
                    <a:pt x="0" y="32541"/>
                    <a:pt x="42988" y="0"/>
                    <a:pt x="96015" y="0"/>
                  </a:cubicBezTo>
                  <a:cubicBezTo>
                    <a:pt x="149043" y="0"/>
                    <a:pt x="192031" y="32541"/>
                    <a:pt x="192031" y="72682"/>
                  </a:cubicBezTo>
                  <a:close/>
                </a:path>
              </a:pathLst>
            </a:custGeom>
            <a:solidFill>
              <a:srgbClr val="F9DFC2"/>
            </a:solidFill>
            <a:ln w="1166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51F773E-2CA3-F4AD-C66F-E485E3602861}"/>
                </a:ext>
              </a:extLst>
            </p:cNvPr>
            <p:cNvSpPr/>
            <p:nvPr/>
          </p:nvSpPr>
          <p:spPr>
            <a:xfrm>
              <a:off x="1269285" y="2788689"/>
              <a:ext cx="301695" cy="200897"/>
            </a:xfrm>
            <a:custGeom>
              <a:avLst/>
              <a:gdLst>
                <a:gd name="connsiteX0" fmla="*/ 53120 w 301695"/>
                <a:gd name="connsiteY0" fmla="*/ 200791 h 200897"/>
                <a:gd name="connsiteX1" fmla="*/ 248651 w 301695"/>
                <a:gd name="connsiteY1" fmla="*/ 200791 h 200897"/>
                <a:gd name="connsiteX2" fmla="*/ 301733 w 301695"/>
                <a:gd name="connsiteY2" fmla="*/ 113992 h 200897"/>
                <a:gd name="connsiteX3" fmla="*/ 150885 w 301695"/>
                <a:gd name="connsiteY3" fmla="*/ -106 h 200897"/>
                <a:gd name="connsiteX4" fmla="*/ 38 w 301695"/>
                <a:gd name="connsiteY4" fmla="*/ 113992 h 200897"/>
                <a:gd name="connsiteX5" fmla="*/ 53120 w 301695"/>
                <a:gd name="connsiteY5" fmla="*/ 200791 h 20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1695" h="200897">
                  <a:moveTo>
                    <a:pt x="53120" y="200791"/>
                  </a:moveTo>
                  <a:lnTo>
                    <a:pt x="248651" y="200791"/>
                  </a:lnTo>
                  <a:cubicBezTo>
                    <a:pt x="281084" y="179791"/>
                    <a:pt x="301733" y="148758"/>
                    <a:pt x="301733" y="113992"/>
                  </a:cubicBezTo>
                  <a:cubicBezTo>
                    <a:pt x="301733" y="50876"/>
                    <a:pt x="234184" y="-106"/>
                    <a:pt x="150885" y="-106"/>
                  </a:cubicBezTo>
                  <a:cubicBezTo>
                    <a:pt x="67587" y="-106"/>
                    <a:pt x="38" y="50876"/>
                    <a:pt x="38" y="113992"/>
                  </a:cubicBezTo>
                  <a:cubicBezTo>
                    <a:pt x="38" y="148758"/>
                    <a:pt x="20221" y="179791"/>
                    <a:pt x="53120" y="200791"/>
                  </a:cubicBezTo>
                  <a:close/>
                </a:path>
              </a:pathLst>
            </a:custGeom>
            <a:solidFill>
              <a:srgbClr val="F2D5B1"/>
            </a:solidFill>
            <a:ln w="1166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FB883CBA-9A99-FF43-406E-61E60909DEA1}"/>
                </a:ext>
              </a:extLst>
            </p:cNvPr>
            <p:cNvSpPr/>
            <p:nvPr/>
          </p:nvSpPr>
          <p:spPr>
            <a:xfrm>
              <a:off x="1279435" y="3278915"/>
              <a:ext cx="290262" cy="1201533"/>
            </a:xfrm>
            <a:custGeom>
              <a:avLst/>
              <a:gdLst>
                <a:gd name="connsiteX0" fmla="*/ 290262 w 290262"/>
                <a:gd name="connsiteY0" fmla="*/ 1201533 h 1201533"/>
                <a:gd name="connsiteX1" fmla="*/ 0 w 290262"/>
                <a:gd name="connsiteY1" fmla="*/ 1201533 h 1201533"/>
                <a:gd name="connsiteX2" fmla="*/ 0 w 290262"/>
                <a:gd name="connsiteY2" fmla="*/ 21116 h 1201533"/>
                <a:gd name="connsiteX3" fmla="*/ 85749 w 290262"/>
                <a:gd name="connsiteY3" fmla="*/ 0 h 1201533"/>
                <a:gd name="connsiteX4" fmla="*/ 212214 w 290262"/>
                <a:gd name="connsiteY4" fmla="*/ 0 h 1201533"/>
                <a:gd name="connsiteX5" fmla="*/ 290262 w 290262"/>
                <a:gd name="connsiteY5" fmla="*/ 21116 h 1201533"/>
                <a:gd name="connsiteX6" fmla="*/ 290262 w 290262"/>
                <a:gd name="connsiteY6" fmla="*/ 1201533 h 1201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0262" h="1201533">
                  <a:moveTo>
                    <a:pt x="290262" y="1201533"/>
                  </a:moveTo>
                  <a:lnTo>
                    <a:pt x="0" y="1201533"/>
                  </a:lnTo>
                  <a:lnTo>
                    <a:pt x="0" y="21116"/>
                  </a:lnTo>
                  <a:lnTo>
                    <a:pt x="85749" y="0"/>
                  </a:lnTo>
                  <a:lnTo>
                    <a:pt x="212214" y="0"/>
                  </a:lnTo>
                  <a:lnTo>
                    <a:pt x="290262" y="21116"/>
                  </a:lnTo>
                  <a:lnTo>
                    <a:pt x="290262" y="1201533"/>
                  </a:lnTo>
                  <a:close/>
                </a:path>
              </a:pathLst>
            </a:custGeom>
            <a:solidFill>
              <a:srgbClr val="F2D5B1"/>
            </a:solidFill>
            <a:ln w="1166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A2A6431-FAD8-5D2D-15D3-2F0FA68294F9}"/>
                </a:ext>
              </a:extLst>
            </p:cNvPr>
            <p:cNvSpPr/>
            <p:nvPr/>
          </p:nvSpPr>
          <p:spPr>
            <a:xfrm>
              <a:off x="1365184" y="3278915"/>
              <a:ext cx="126348" cy="1201416"/>
            </a:xfrm>
            <a:custGeom>
              <a:avLst/>
              <a:gdLst>
                <a:gd name="connsiteX0" fmla="*/ 0 w 126348"/>
                <a:gd name="connsiteY0" fmla="*/ 0 h 1201416"/>
                <a:gd name="connsiteX1" fmla="*/ 126348 w 126348"/>
                <a:gd name="connsiteY1" fmla="*/ 0 h 1201416"/>
                <a:gd name="connsiteX2" fmla="*/ 126348 w 126348"/>
                <a:gd name="connsiteY2" fmla="*/ 1201417 h 1201416"/>
                <a:gd name="connsiteX3" fmla="*/ 0 w 126348"/>
                <a:gd name="connsiteY3" fmla="*/ 1201417 h 1201416"/>
              </a:gdLst>
              <a:ahLst/>
              <a:cxnLst>
                <a:cxn ang="0">
                  <a:pos x="connsiteX0" y="connsiteY0"/>
                </a:cxn>
                <a:cxn ang="0">
                  <a:pos x="connsiteX1" y="connsiteY1"/>
                </a:cxn>
                <a:cxn ang="0">
                  <a:pos x="connsiteX2" y="connsiteY2"/>
                </a:cxn>
                <a:cxn ang="0">
                  <a:pos x="connsiteX3" y="connsiteY3"/>
                </a:cxn>
              </a:cxnLst>
              <a:rect l="l" t="t" r="r" b="b"/>
              <a:pathLst>
                <a:path w="126348" h="1201416">
                  <a:moveTo>
                    <a:pt x="0" y="0"/>
                  </a:moveTo>
                  <a:lnTo>
                    <a:pt x="126348" y="0"/>
                  </a:lnTo>
                  <a:lnTo>
                    <a:pt x="126348" y="1201417"/>
                  </a:lnTo>
                  <a:lnTo>
                    <a:pt x="0" y="1201417"/>
                  </a:lnTo>
                  <a:close/>
                </a:path>
              </a:pathLst>
            </a:custGeom>
            <a:solidFill>
              <a:srgbClr val="F9DFC2"/>
            </a:solidFill>
            <a:ln w="1166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4A4DB111-E992-E7D3-ED37-006F78312880}"/>
                </a:ext>
              </a:extLst>
            </p:cNvPr>
            <p:cNvSpPr/>
            <p:nvPr/>
          </p:nvSpPr>
          <p:spPr>
            <a:xfrm>
              <a:off x="1230086" y="2966603"/>
              <a:ext cx="389311" cy="271829"/>
            </a:xfrm>
            <a:custGeom>
              <a:avLst/>
              <a:gdLst>
                <a:gd name="connsiteX0" fmla="*/ 284350 w 389311"/>
                <a:gd name="connsiteY0" fmla="*/ -106 h 271829"/>
                <a:gd name="connsiteX1" fmla="*/ 115069 w 389311"/>
                <a:gd name="connsiteY1" fmla="*/ -106 h 271829"/>
                <a:gd name="connsiteX2" fmla="*/ 38 w 389311"/>
                <a:gd name="connsiteY2" fmla="*/ 28127 h 271829"/>
                <a:gd name="connsiteX3" fmla="*/ 38 w 389311"/>
                <a:gd name="connsiteY3" fmla="*/ 271723 h 271829"/>
                <a:gd name="connsiteX4" fmla="*/ 115069 w 389311"/>
                <a:gd name="connsiteY4" fmla="*/ 243490 h 271829"/>
                <a:gd name="connsiteX5" fmla="*/ 284350 w 389311"/>
                <a:gd name="connsiteY5" fmla="*/ 243490 h 271829"/>
                <a:gd name="connsiteX6" fmla="*/ 389349 w 389311"/>
                <a:gd name="connsiteY6" fmla="*/ 271723 h 271829"/>
                <a:gd name="connsiteX7" fmla="*/ 389349 w 389311"/>
                <a:gd name="connsiteY7" fmla="*/ 28127 h 271829"/>
                <a:gd name="connsiteX8" fmla="*/ 90686 w 389311"/>
                <a:gd name="connsiteY8" fmla="*/ 220391 h 271829"/>
                <a:gd name="connsiteX9" fmla="*/ 27104 w 389311"/>
                <a:gd name="connsiteY9" fmla="*/ 235324 h 271829"/>
                <a:gd name="connsiteX10" fmla="*/ 27104 w 389311"/>
                <a:gd name="connsiteY10" fmla="*/ 112942 h 271829"/>
                <a:gd name="connsiteX11" fmla="*/ 58953 w 389311"/>
                <a:gd name="connsiteY11" fmla="*/ 58110 h 271829"/>
                <a:gd name="connsiteX12" fmla="*/ 90686 w 389311"/>
                <a:gd name="connsiteY12" fmla="*/ 98009 h 271829"/>
                <a:gd name="connsiteX13" fmla="*/ 247134 w 389311"/>
                <a:gd name="connsiteY13" fmla="*/ 213391 h 271829"/>
                <a:gd name="connsiteX14" fmla="*/ 152752 w 389311"/>
                <a:gd name="connsiteY14" fmla="*/ 213391 h 271829"/>
                <a:gd name="connsiteX15" fmla="*/ 152752 w 389311"/>
                <a:gd name="connsiteY15" fmla="*/ 91126 h 271829"/>
                <a:gd name="connsiteX16" fmla="*/ 197820 w 389311"/>
                <a:gd name="connsiteY16" fmla="*/ 41345 h 271829"/>
                <a:gd name="connsiteX17" fmla="*/ 247601 w 389311"/>
                <a:gd name="connsiteY17" fmla="*/ 86424 h 271829"/>
                <a:gd name="connsiteX18" fmla="*/ 247601 w 389311"/>
                <a:gd name="connsiteY18" fmla="*/ 91126 h 271829"/>
                <a:gd name="connsiteX19" fmla="*/ 372782 w 389311"/>
                <a:gd name="connsiteY19" fmla="*/ 235324 h 271829"/>
                <a:gd name="connsiteX20" fmla="*/ 309083 w 389311"/>
                <a:gd name="connsiteY20" fmla="*/ 220391 h 271829"/>
                <a:gd name="connsiteX21" fmla="*/ 309083 w 389311"/>
                <a:gd name="connsiteY21" fmla="*/ 98009 h 271829"/>
                <a:gd name="connsiteX22" fmla="*/ 340933 w 389311"/>
                <a:gd name="connsiteY22" fmla="*/ 58110 h 271829"/>
                <a:gd name="connsiteX23" fmla="*/ 372782 w 389311"/>
                <a:gd name="connsiteY23" fmla="*/ 112942 h 27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311" h="271829">
                  <a:moveTo>
                    <a:pt x="284350" y="-106"/>
                  </a:moveTo>
                  <a:lnTo>
                    <a:pt x="115069" y="-106"/>
                  </a:lnTo>
                  <a:lnTo>
                    <a:pt x="38" y="28127"/>
                  </a:lnTo>
                  <a:lnTo>
                    <a:pt x="38" y="271723"/>
                  </a:lnTo>
                  <a:lnTo>
                    <a:pt x="115069" y="243490"/>
                  </a:lnTo>
                  <a:lnTo>
                    <a:pt x="284350" y="243490"/>
                  </a:lnTo>
                  <a:lnTo>
                    <a:pt x="389349" y="271723"/>
                  </a:lnTo>
                  <a:lnTo>
                    <a:pt x="389349" y="28127"/>
                  </a:lnTo>
                  <a:close/>
                  <a:moveTo>
                    <a:pt x="90686" y="220391"/>
                  </a:moveTo>
                  <a:lnTo>
                    <a:pt x="27104" y="235324"/>
                  </a:lnTo>
                  <a:lnTo>
                    <a:pt x="27104" y="112942"/>
                  </a:lnTo>
                  <a:cubicBezTo>
                    <a:pt x="27104" y="86926"/>
                    <a:pt x="41454" y="62193"/>
                    <a:pt x="58953" y="58110"/>
                  </a:cubicBezTo>
                  <a:cubicBezTo>
                    <a:pt x="76453" y="54026"/>
                    <a:pt x="90686" y="71993"/>
                    <a:pt x="90686" y="98009"/>
                  </a:cubicBezTo>
                  <a:close/>
                  <a:moveTo>
                    <a:pt x="247134" y="213391"/>
                  </a:moveTo>
                  <a:lnTo>
                    <a:pt x="152752" y="213391"/>
                  </a:lnTo>
                  <a:lnTo>
                    <a:pt x="152752" y="91126"/>
                  </a:lnTo>
                  <a:cubicBezTo>
                    <a:pt x="151457" y="64935"/>
                    <a:pt x="171628" y="42652"/>
                    <a:pt x="197820" y="41345"/>
                  </a:cubicBezTo>
                  <a:cubicBezTo>
                    <a:pt x="224011" y="40050"/>
                    <a:pt x="246306" y="60233"/>
                    <a:pt x="247601" y="86424"/>
                  </a:cubicBezTo>
                  <a:cubicBezTo>
                    <a:pt x="247682" y="87988"/>
                    <a:pt x="247682" y="89563"/>
                    <a:pt x="247601" y="91126"/>
                  </a:cubicBezTo>
                  <a:close/>
                  <a:moveTo>
                    <a:pt x="372782" y="235324"/>
                  </a:moveTo>
                  <a:lnTo>
                    <a:pt x="309083" y="220391"/>
                  </a:lnTo>
                  <a:lnTo>
                    <a:pt x="309083" y="98009"/>
                  </a:lnTo>
                  <a:cubicBezTo>
                    <a:pt x="309083" y="71993"/>
                    <a:pt x="323433" y="54026"/>
                    <a:pt x="340933" y="58110"/>
                  </a:cubicBezTo>
                  <a:cubicBezTo>
                    <a:pt x="358433" y="62193"/>
                    <a:pt x="372782" y="86926"/>
                    <a:pt x="372782" y="112942"/>
                  </a:cubicBezTo>
                  <a:close/>
                </a:path>
              </a:pathLst>
            </a:custGeom>
            <a:solidFill>
              <a:srgbClr val="F2D5B1"/>
            </a:solidFill>
            <a:ln w="1166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87894C1-160C-D409-82F0-27C919D2E9D1}"/>
                </a:ext>
              </a:extLst>
            </p:cNvPr>
            <p:cNvSpPr/>
            <p:nvPr/>
          </p:nvSpPr>
          <p:spPr>
            <a:xfrm>
              <a:off x="1230085" y="3210200"/>
              <a:ext cx="388844" cy="89832"/>
            </a:xfrm>
            <a:custGeom>
              <a:avLst/>
              <a:gdLst>
                <a:gd name="connsiteX0" fmla="*/ 284313 w 388844"/>
                <a:gd name="connsiteY0" fmla="*/ 0 h 89832"/>
                <a:gd name="connsiteX1" fmla="*/ 115032 w 388844"/>
                <a:gd name="connsiteY1" fmla="*/ 0 h 89832"/>
                <a:gd name="connsiteX2" fmla="*/ 0 w 388844"/>
                <a:gd name="connsiteY2" fmla="*/ 28116 h 89832"/>
                <a:gd name="connsiteX3" fmla="*/ 49349 w 388844"/>
                <a:gd name="connsiteY3" fmla="*/ 89832 h 89832"/>
                <a:gd name="connsiteX4" fmla="*/ 135098 w 388844"/>
                <a:gd name="connsiteY4" fmla="*/ 89832 h 89832"/>
                <a:gd name="connsiteX5" fmla="*/ 261563 w 388844"/>
                <a:gd name="connsiteY5" fmla="*/ 89832 h 89832"/>
                <a:gd name="connsiteX6" fmla="*/ 339612 w 388844"/>
                <a:gd name="connsiteY6" fmla="*/ 89832 h 89832"/>
                <a:gd name="connsiteX7" fmla="*/ 388845 w 388844"/>
                <a:gd name="connsiteY7" fmla="*/ 28116 h 89832"/>
                <a:gd name="connsiteX8" fmla="*/ 284313 w 388844"/>
                <a:gd name="connsiteY8" fmla="*/ 0 h 8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8844" h="89832">
                  <a:moveTo>
                    <a:pt x="284313" y="0"/>
                  </a:moveTo>
                  <a:lnTo>
                    <a:pt x="115032" y="0"/>
                  </a:lnTo>
                  <a:lnTo>
                    <a:pt x="0" y="28116"/>
                  </a:lnTo>
                  <a:lnTo>
                    <a:pt x="49349" y="89832"/>
                  </a:lnTo>
                  <a:lnTo>
                    <a:pt x="135098" y="89832"/>
                  </a:lnTo>
                  <a:lnTo>
                    <a:pt x="261563" y="89832"/>
                  </a:lnTo>
                  <a:lnTo>
                    <a:pt x="339612" y="89832"/>
                  </a:lnTo>
                  <a:lnTo>
                    <a:pt x="388845" y="28116"/>
                  </a:lnTo>
                  <a:lnTo>
                    <a:pt x="284313" y="0"/>
                  </a:lnTo>
                  <a:close/>
                </a:path>
              </a:pathLst>
            </a:custGeom>
            <a:solidFill>
              <a:srgbClr val="EDC59A"/>
            </a:solidFill>
            <a:ln w="1166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6E37FC0-A614-2B25-2D8E-3CBC140B754F}"/>
                </a:ext>
              </a:extLst>
            </p:cNvPr>
            <p:cNvSpPr/>
            <p:nvPr/>
          </p:nvSpPr>
          <p:spPr>
            <a:xfrm>
              <a:off x="1192053" y="2876771"/>
              <a:ext cx="471210" cy="133581"/>
            </a:xfrm>
            <a:custGeom>
              <a:avLst/>
              <a:gdLst>
                <a:gd name="connsiteX0" fmla="*/ 353728 w 471210"/>
                <a:gd name="connsiteY0" fmla="*/ 0 h 133581"/>
                <a:gd name="connsiteX1" fmla="*/ 131948 w 471210"/>
                <a:gd name="connsiteY1" fmla="*/ 0 h 133581"/>
                <a:gd name="connsiteX2" fmla="*/ 0 w 471210"/>
                <a:gd name="connsiteY2" fmla="*/ 55766 h 133581"/>
                <a:gd name="connsiteX3" fmla="*/ 38033 w 471210"/>
                <a:gd name="connsiteY3" fmla="*/ 133581 h 133581"/>
                <a:gd name="connsiteX4" fmla="*/ 158315 w 471210"/>
                <a:gd name="connsiteY4" fmla="*/ 104182 h 133581"/>
                <a:gd name="connsiteX5" fmla="*/ 323862 w 471210"/>
                <a:gd name="connsiteY5" fmla="*/ 104182 h 133581"/>
                <a:gd name="connsiteX6" fmla="*/ 426877 w 471210"/>
                <a:gd name="connsiteY6" fmla="*/ 133581 h 133581"/>
                <a:gd name="connsiteX7" fmla="*/ 471210 w 471210"/>
                <a:gd name="connsiteY7" fmla="*/ 63582 h 133581"/>
                <a:gd name="connsiteX8" fmla="*/ 353728 w 471210"/>
                <a:gd name="connsiteY8" fmla="*/ 0 h 13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1210" h="133581">
                  <a:moveTo>
                    <a:pt x="353728" y="0"/>
                  </a:moveTo>
                  <a:lnTo>
                    <a:pt x="131948" y="0"/>
                  </a:lnTo>
                  <a:lnTo>
                    <a:pt x="0" y="55766"/>
                  </a:lnTo>
                  <a:lnTo>
                    <a:pt x="38033" y="133581"/>
                  </a:lnTo>
                  <a:lnTo>
                    <a:pt x="158315" y="104182"/>
                  </a:lnTo>
                  <a:lnTo>
                    <a:pt x="323862" y="104182"/>
                  </a:lnTo>
                  <a:lnTo>
                    <a:pt x="426877" y="133581"/>
                  </a:lnTo>
                  <a:lnTo>
                    <a:pt x="471210" y="63582"/>
                  </a:lnTo>
                  <a:lnTo>
                    <a:pt x="353728" y="0"/>
                  </a:lnTo>
                  <a:close/>
                </a:path>
              </a:pathLst>
            </a:custGeom>
            <a:solidFill>
              <a:srgbClr val="EDC59A"/>
            </a:solidFill>
            <a:ln w="1166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CD8F65C-7256-D360-7E75-6D51295AED60}"/>
                </a:ext>
              </a:extLst>
            </p:cNvPr>
            <p:cNvSpPr/>
            <p:nvPr/>
          </p:nvSpPr>
          <p:spPr>
            <a:xfrm>
              <a:off x="3030132" y="2800005"/>
              <a:ext cx="69999" cy="61064"/>
            </a:xfrm>
            <a:custGeom>
              <a:avLst/>
              <a:gdLst>
                <a:gd name="connsiteX0" fmla="*/ 59632 w 69999"/>
                <a:gd name="connsiteY0" fmla="*/ -106 h 61064"/>
                <a:gd name="connsiteX1" fmla="*/ 63715 w 69999"/>
                <a:gd name="connsiteY1" fmla="*/ 12144 h 61064"/>
                <a:gd name="connsiteX2" fmla="*/ 30851 w 69999"/>
                <a:gd name="connsiteY2" fmla="*/ 35395 h 61064"/>
                <a:gd name="connsiteX3" fmla="*/ 7599 w 69999"/>
                <a:gd name="connsiteY3" fmla="*/ 12144 h 61064"/>
                <a:gd name="connsiteX4" fmla="*/ 11683 w 69999"/>
                <a:gd name="connsiteY4" fmla="*/ -106 h 61064"/>
                <a:gd name="connsiteX5" fmla="*/ 8964 w 69999"/>
                <a:gd name="connsiteY5" fmla="*/ 49313 h 61064"/>
                <a:gd name="connsiteX6" fmla="*/ 58395 w 69999"/>
                <a:gd name="connsiteY6" fmla="*/ 52031 h 61064"/>
                <a:gd name="connsiteX7" fmla="*/ 70015 w 69999"/>
                <a:gd name="connsiteY7" fmla="*/ 24743 h 61064"/>
                <a:gd name="connsiteX8" fmla="*/ 59632 w 69999"/>
                <a:gd name="connsiteY8" fmla="*/ -106 h 6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999" h="61064">
                  <a:moveTo>
                    <a:pt x="59632" y="-106"/>
                  </a:moveTo>
                  <a:cubicBezTo>
                    <a:pt x="62257" y="3441"/>
                    <a:pt x="63680" y="7734"/>
                    <a:pt x="63715" y="12144"/>
                  </a:cubicBezTo>
                  <a:cubicBezTo>
                    <a:pt x="61067" y="27637"/>
                    <a:pt x="46344" y="38055"/>
                    <a:pt x="30851" y="35395"/>
                  </a:cubicBezTo>
                  <a:cubicBezTo>
                    <a:pt x="18951" y="33365"/>
                    <a:pt x="9641" y="24043"/>
                    <a:pt x="7599" y="12144"/>
                  </a:cubicBezTo>
                  <a:cubicBezTo>
                    <a:pt x="7634" y="7734"/>
                    <a:pt x="9058" y="3441"/>
                    <a:pt x="11683" y="-106"/>
                  </a:cubicBezTo>
                  <a:cubicBezTo>
                    <a:pt x="-2714" y="12797"/>
                    <a:pt x="-3927" y="34917"/>
                    <a:pt x="8964" y="49313"/>
                  </a:cubicBezTo>
                  <a:cubicBezTo>
                    <a:pt x="21868" y="63710"/>
                    <a:pt x="43999" y="64923"/>
                    <a:pt x="58395" y="52031"/>
                  </a:cubicBezTo>
                  <a:cubicBezTo>
                    <a:pt x="66119" y="45102"/>
                    <a:pt x="70377" y="35115"/>
                    <a:pt x="70015" y="24743"/>
                  </a:cubicBezTo>
                  <a:cubicBezTo>
                    <a:pt x="70132" y="15387"/>
                    <a:pt x="66375" y="6392"/>
                    <a:pt x="59632" y="-106"/>
                  </a:cubicBezTo>
                  <a:close/>
                </a:path>
              </a:pathLst>
            </a:custGeom>
            <a:solidFill>
              <a:srgbClr val="F2D5B1"/>
            </a:solidFill>
            <a:ln w="1166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C057299-4FC3-D567-C9BE-81774A30DD2F}"/>
                </a:ext>
              </a:extLst>
            </p:cNvPr>
            <p:cNvSpPr/>
            <p:nvPr/>
          </p:nvSpPr>
          <p:spPr>
            <a:xfrm>
              <a:off x="3049477" y="2939303"/>
              <a:ext cx="32666" cy="32666"/>
            </a:xfrm>
            <a:custGeom>
              <a:avLst/>
              <a:gdLst>
                <a:gd name="connsiteX0" fmla="*/ 32666 w 32666"/>
                <a:gd name="connsiteY0" fmla="*/ 16333 h 32666"/>
                <a:gd name="connsiteX1" fmla="*/ 16333 w 32666"/>
                <a:gd name="connsiteY1" fmla="*/ 32666 h 32666"/>
                <a:gd name="connsiteX2" fmla="*/ 0 w 32666"/>
                <a:gd name="connsiteY2" fmla="*/ 16333 h 32666"/>
                <a:gd name="connsiteX3" fmla="*/ 16333 w 32666"/>
                <a:gd name="connsiteY3" fmla="*/ 0 h 32666"/>
                <a:gd name="connsiteX4" fmla="*/ 32666 w 32666"/>
                <a:gd name="connsiteY4" fmla="*/ 16333 h 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66" h="32666">
                  <a:moveTo>
                    <a:pt x="32666" y="16333"/>
                  </a:moveTo>
                  <a:cubicBezTo>
                    <a:pt x="32666" y="25354"/>
                    <a:pt x="25354" y="32666"/>
                    <a:pt x="16333" y="32666"/>
                  </a:cubicBezTo>
                  <a:cubicBezTo>
                    <a:pt x="7313" y="32666"/>
                    <a:pt x="0" y="25354"/>
                    <a:pt x="0" y="16333"/>
                  </a:cubicBezTo>
                  <a:cubicBezTo>
                    <a:pt x="0" y="7313"/>
                    <a:pt x="7313" y="0"/>
                    <a:pt x="16333" y="0"/>
                  </a:cubicBezTo>
                  <a:cubicBezTo>
                    <a:pt x="25354" y="0"/>
                    <a:pt x="32666" y="7313"/>
                    <a:pt x="32666" y="16333"/>
                  </a:cubicBezTo>
                  <a:close/>
                </a:path>
              </a:pathLst>
            </a:custGeom>
            <a:solidFill>
              <a:srgbClr val="F2D5B1"/>
            </a:solidFill>
            <a:ln w="1166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107A310B-68E4-E91F-E6AF-72EF80090C65}"/>
                </a:ext>
              </a:extLst>
            </p:cNvPr>
            <p:cNvSpPr/>
            <p:nvPr/>
          </p:nvSpPr>
          <p:spPr>
            <a:xfrm>
              <a:off x="3049243" y="2852038"/>
              <a:ext cx="32899" cy="32899"/>
            </a:xfrm>
            <a:custGeom>
              <a:avLst/>
              <a:gdLst>
                <a:gd name="connsiteX0" fmla="*/ 32937 w 32899"/>
                <a:gd name="connsiteY0" fmla="*/ 16344 h 32899"/>
                <a:gd name="connsiteX1" fmla="*/ 16487 w 32899"/>
                <a:gd name="connsiteY1" fmla="*/ 32794 h 32899"/>
                <a:gd name="connsiteX2" fmla="*/ 38 w 32899"/>
                <a:gd name="connsiteY2" fmla="*/ 16344 h 32899"/>
                <a:gd name="connsiteX3" fmla="*/ 16487 w 32899"/>
                <a:gd name="connsiteY3" fmla="*/ -106 h 32899"/>
                <a:gd name="connsiteX4" fmla="*/ 16604 w 32899"/>
                <a:gd name="connsiteY4" fmla="*/ -106 h 32899"/>
                <a:gd name="connsiteX5" fmla="*/ 32937 w 32899"/>
                <a:gd name="connsiteY5" fmla="*/ 16227 h 32899"/>
                <a:gd name="connsiteX6" fmla="*/ 32937 w 32899"/>
                <a:gd name="connsiteY6" fmla="*/ 16344 h 32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99" h="32899">
                  <a:moveTo>
                    <a:pt x="32937" y="16344"/>
                  </a:moveTo>
                  <a:cubicBezTo>
                    <a:pt x="32937" y="25432"/>
                    <a:pt x="25575" y="32794"/>
                    <a:pt x="16487" y="32794"/>
                  </a:cubicBezTo>
                  <a:cubicBezTo>
                    <a:pt x="7399" y="32794"/>
                    <a:pt x="38" y="25432"/>
                    <a:pt x="38" y="16344"/>
                  </a:cubicBezTo>
                  <a:cubicBezTo>
                    <a:pt x="38" y="7255"/>
                    <a:pt x="7399" y="-106"/>
                    <a:pt x="16487" y="-106"/>
                  </a:cubicBezTo>
                  <a:cubicBezTo>
                    <a:pt x="16522" y="-106"/>
                    <a:pt x="16569" y="-106"/>
                    <a:pt x="16604" y="-106"/>
                  </a:cubicBezTo>
                  <a:cubicBezTo>
                    <a:pt x="25622" y="-106"/>
                    <a:pt x="32937" y="7209"/>
                    <a:pt x="32937" y="16227"/>
                  </a:cubicBezTo>
                  <a:cubicBezTo>
                    <a:pt x="32937" y="16262"/>
                    <a:pt x="32937" y="16309"/>
                    <a:pt x="32937" y="16344"/>
                  </a:cubicBezTo>
                  <a:close/>
                </a:path>
              </a:pathLst>
            </a:custGeom>
            <a:solidFill>
              <a:srgbClr val="F2D5B1"/>
            </a:solidFill>
            <a:ln w="1166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825D900C-8A70-E355-CBDD-FC744FC86653}"/>
                </a:ext>
              </a:extLst>
            </p:cNvPr>
            <p:cNvSpPr/>
            <p:nvPr/>
          </p:nvSpPr>
          <p:spPr>
            <a:xfrm>
              <a:off x="3049477" y="2880737"/>
              <a:ext cx="32666" cy="32666"/>
            </a:xfrm>
            <a:custGeom>
              <a:avLst/>
              <a:gdLst>
                <a:gd name="connsiteX0" fmla="*/ 32666 w 32666"/>
                <a:gd name="connsiteY0" fmla="*/ 16333 h 32666"/>
                <a:gd name="connsiteX1" fmla="*/ 16333 w 32666"/>
                <a:gd name="connsiteY1" fmla="*/ 32666 h 32666"/>
                <a:gd name="connsiteX2" fmla="*/ 0 w 32666"/>
                <a:gd name="connsiteY2" fmla="*/ 16333 h 32666"/>
                <a:gd name="connsiteX3" fmla="*/ 16333 w 32666"/>
                <a:gd name="connsiteY3" fmla="*/ 0 h 32666"/>
                <a:gd name="connsiteX4" fmla="*/ 32666 w 32666"/>
                <a:gd name="connsiteY4" fmla="*/ 16333 h 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66" h="32666">
                  <a:moveTo>
                    <a:pt x="32666" y="16333"/>
                  </a:moveTo>
                  <a:cubicBezTo>
                    <a:pt x="32666" y="25354"/>
                    <a:pt x="25354" y="32666"/>
                    <a:pt x="16333" y="32666"/>
                  </a:cubicBezTo>
                  <a:cubicBezTo>
                    <a:pt x="7313" y="32666"/>
                    <a:pt x="0" y="25354"/>
                    <a:pt x="0" y="16333"/>
                  </a:cubicBezTo>
                  <a:cubicBezTo>
                    <a:pt x="0" y="7313"/>
                    <a:pt x="7313" y="0"/>
                    <a:pt x="16333" y="0"/>
                  </a:cubicBezTo>
                  <a:cubicBezTo>
                    <a:pt x="25354" y="0"/>
                    <a:pt x="32666" y="7313"/>
                    <a:pt x="32666" y="16333"/>
                  </a:cubicBezTo>
                  <a:close/>
                </a:path>
              </a:pathLst>
            </a:custGeom>
            <a:solidFill>
              <a:srgbClr val="F2D5B1"/>
            </a:solidFill>
            <a:ln w="1166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033AB5E1-21BC-A09F-D602-CD13BE76D40A}"/>
                </a:ext>
              </a:extLst>
            </p:cNvPr>
            <p:cNvSpPr/>
            <p:nvPr/>
          </p:nvSpPr>
          <p:spPr>
            <a:xfrm>
              <a:off x="3049477" y="2911070"/>
              <a:ext cx="32666" cy="32666"/>
            </a:xfrm>
            <a:custGeom>
              <a:avLst/>
              <a:gdLst>
                <a:gd name="connsiteX0" fmla="*/ 32666 w 32666"/>
                <a:gd name="connsiteY0" fmla="*/ 16333 h 32666"/>
                <a:gd name="connsiteX1" fmla="*/ 16333 w 32666"/>
                <a:gd name="connsiteY1" fmla="*/ 32666 h 32666"/>
                <a:gd name="connsiteX2" fmla="*/ 0 w 32666"/>
                <a:gd name="connsiteY2" fmla="*/ 16333 h 32666"/>
                <a:gd name="connsiteX3" fmla="*/ 16333 w 32666"/>
                <a:gd name="connsiteY3" fmla="*/ 0 h 32666"/>
                <a:gd name="connsiteX4" fmla="*/ 32666 w 32666"/>
                <a:gd name="connsiteY4" fmla="*/ 16333 h 32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66" h="32666">
                  <a:moveTo>
                    <a:pt x="32666" y="16333"/>
                  </a:moveTo>
                  <a:cubicBezTo>
                    <a:pt x="32666" y="25354"/>
                    <a:pt x="25354" y="32666"/>
                    <a:pt x="16333" y="32666"/>
                  </a:cubicBezTo>
                  <a:cubicBezTo>
                    <a:pt x="7313" y="32666"/>
                    <a:pt x="0" y="25354"/>
                    <a:pt x="0" y="16333"/>
                  </a:cubicBezTo>
                  <a:cubicBezTo>
                    <a:pt x="0" y="7313"/>
                    <a:pt x="7313" y="0"/>
                    <a:pt x="16333" y="0"/>
                  </a:cubicBezTo>
                  <a:cubicBezTo>
                    <a:pt x="25354" y="0"/>
                    <a:pt x="32666" y="7313"/>
                    <a:pt x="32666" y="16333"/>
                  </a:cubicBezTo>
                  <a:close/>
                </a:path>
              </a:pathLst>
            </a:custGeom>
            <a:solidFill>
              <a:srgbClr val="F2D5B1"/>
            </a:solidFill>
            <a:ln w="1166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14A3515-0959-6922-C5AD-1195F9F25022}"/>
                </a:ext>
              </a:extLst>
            </p:cNvPr>
            <p:cNvSpPr/>
            <p:nvPr/>
          </p:nvSpPr>
          <p:spPr>
            <a:xfrm>
              <a:off x="3019144" y="2968003"/>
              <a:ext cx="93332" cy="146297"/>
            </a:xfrm>
            <a:custGeom>
              <a:avLst/>
              <a:gdLst>
                <a:gd name="connsiteX0" fmla="*/ 46704 w 93332"/>
                <a:gd name="connsiteY0" fmla="*/ 146192 h 146297"/>
                <a:gd name="connsiteX1" fmla="*/ 46704 w 93332"/>
                <a:gd name="connsiteY1" fmla="*/ 146192 h 146297"/>
                <a:gd name="connsiteX2" fmla="*/ 38 w 93332"/>
                <a:gd name="connsiteY2" fmla="*/ 99526 h 146297"/>
                <a:gd name="connsiteX3" fmla="*/ 38 w 93332"/>
                <a:gd name="connsiteY3" fmla="*/ 46560 h 146297"/>
                <a:gd name="connsiteX4" fmla="*/ 46704 w 93332"/>
                <a:gd name="connsiteY4" fmla="*/ -106 h 146297"/>
                <a:gd name="connsiteX5" fmla="*/ 46704 w 93332"/>
                <a:gd name="connsiteY5" fmla="*/ -106 h 146297"/>
                <a:gd name="connsiteX6" fmla="*/ 93370 w 93332"/>
                <a:gd name="connsiteY6" fmla="*/ 46560 h 146297"/>
                <a:gd name="connsiteX7" fmla="*/ 93370 w 93332"/>
                <a:gd name="connsiteY7" fmla="*/ 100109 h 146297"/>
                <a:gd name="connsiteX8" fmla="*/ 46704 w 93332"/>
                <a:gd name="connsiteY8" fmla="*/ 146192 h 14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332" h="146297">
                  <a:moveTo>
                    <a:pt x="46704" y="146192"/>
                  </a:moveTo>
                  <a:lnTo>
                    <a:pt x="46704" y="146192"/>
                  </a:lnTo>
                  <a:cubicBezTo>
                    <a:pt x="20932" y="146192"/>
                    <a:pt x="38" y="125297"/>
                    <a:pt x="38" y="99526"/>
                  </a:cubicBezTo>
                  <a:lnTo>
                    <a:pt x="38" y="46560"/>
                  </a:lnTo>
                  <a:cubicBezTo>
                    <a:pt x="38" y="20789"/>
                    <a:pt x="20932" y="-106"/>
                    <a:pt x="46704" y="-106"/>
                  </a:cubicBezTo>
                  <a:lnTo>
                    <a:pt x="46704" y="-106"/>
                  </a:lnTo>
                  <a:cubicBezTo>
                    <a:pt x="72475" y="-106"/>
                    <a:pt x="93370" y="20789"/>
                    <a:pt x="93370" y="46560"/>
                  </a:cubicBezTo>
                  <a:lnTo>
                    <a:pt x="93370" y="100109"/>
                  </a:lnTo>
                  <a:cubicBezTo>
                    <a:pt x="93054" y="125659"/>
                    <a:pt x="72253" y="146192"/>
                    <a:pt x="46704" y="146192"/>
                  </a:cubicBezTo>
                  <a:close/>
                </a:path>
              </a:pathLst>
            </a:custGeom>
            <a:solidFill>
              <a:srgbClr val="F2D5B1"/>
            </a:solidFill>
            <a:ln w="1166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C30886B7-2EDB-1A1E-6D29-91FB57E186B5}"/>
                </a:ext>
              </a:extLst>
            </p:cNvPr>
            <p:cNvSpPr/>
            <p:nvPr/>
          </p:nvSpPr>
          <p:spPr>
            <a:xfrm>
              <a:off x="3001411" y="3094001"/>
              <a:ext cx="134514" cy="101731"/>
            </a:xfrm>
            <a:custGeom>
              <a:avLst/>
              <a:gdLst>
                <a:gd name="connsiteX0" fmla="*/ 134552 w 134514"/>
                <a:gd name="connsiteY0" fmla="*/ 50760 h 101731"/>
                <a:gd name="connsiteX1" fmla="*/ 67237 w 134514"/>
                <a:gd name="connsiteY1" fmla="*/ 101626 h 101731"/>
                <a:gd name="connsiteX2" fmla="*/ 38 w 134514"/>
                <a:gd name="connsiteY2" fmla="*/ 50760 h 101731"/>
                <a:gd name="connsiteX3" fmla="*/ 67237 w 134514"/>
                <a:gd name="connsiteY3" fmla="*/ -106 h 101731"/>
                <a:gd name="connsiteX4" fmla="*/ 134552 w 134514"/>
                <a:gd name="connsiteY4" fmla="*/ 50760 h 101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14" h="101731">
                  <a:moveTo>
                    <a:pt x="134552" y="50760"/>
                  </a:moveTo>
                  <a:cubicBezTo>
                    <a:pt x="134552" y="78759"/>
                    <a:pt x="104453" y="101626"/>
                    <a:pt x="67237" y="101626"/>
                  </a:cubicBezTo>
                  <a:cubicBezTo>
                    <a:pt x="30021" y="101626"/>
                    <a:pt x="38" y="78293"/>
                    <a:pt x="38" y="50760"/>
                  </a:cubicBezTo>
                  <a:cubicBezTo>
                    <a:pt x="38" y="23227"/>
                    <a:pt x="30137" y="-106"/>
                    <a:pt x="67237" y="-106"/>
                  </a:cubicBezTo>
                  <a:cubicBezTo>
                    <a:pt x="104336" y="-106"/>
                    <a:pt x="134552" y="22644"/>
                    <a:pt x="134552" y="50760"/>
                  </a:cubicBezTo>
                  <a:close/>
                </a:path>
              </a:pathLst>
            </a:custGeom>
            <a:solidFill>
              <a:srgbClr val="F9DFC2"/>
            </a:solidFill>
            <a:ln w="1166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3C39A445-8681-809C-A8EE-3D5E02A610A4}"/>
                </a:ext>
              </a:extLst>
            </p:cNvPr>
            <p:cNvSpPr/>
            <p:nvPr/>
          </p:nvSpPr>
          <p:spPr>
            <a:xfrm>
              <a:off x="2963028" y="3155250"/>
              <a:ext cx="211163" cy="140581"/>
            </a:xfrm>
            <a:custGeom>
              <a:avLst/>
              <a:gdLst>
                <a:gd name="connsiteX0" fmla="*/ 37254 w 211163"/>
                <a:gd name="connsiteY0" fmla="*/ 140475 h 140581"/>
                <a:gd name="connsiteX1" fmla="*/ 174102 w 211163"/>
                <a:gd name="connsiteY1" fmla="*/ 140475 h 140581"/>
                <a:gd name="connsiteX2" fmla="*/ 211201 w 211163"/>
                <a:gd name="connsiteY2" fmla="*/ 79693 h 140581"/>
                <a:gd name="connsiteX3" fmla="*/ 105619 w 211163"/>
                <a:gd name="connsiteY3" fmla="*/ -106 h 140581"/>
                <a:gd name="connsiteX4" fmla="*/ 38 w 211163"/>
                <a:gd name="connsiteY4" fmla="*/ 79693 h 140581"/>
                <a:gd name="connsiteX5" fmla="*/ 37254 w 211163"/>
                <a:gd name="connsiteY5" fmla="*/ 140475 h 14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163" h="140581">
                  <a:moveTo>
                    <a:pt x="37254" y="140475"/>
                  </a:moveTo>
                  <a:lnTo>
                    <a:pt x="174102" y="140475"/>
                  </a:lnTo>
                  <a:cubicBezTo>
                    <a:pt x="196070" y="127910"/>
                    <a:pt x="210069" y="104974"/>
                    <a:pt x="211201" y="79693"/>
                  </a:cubicBezTo>
                  <a:cubicBezTo>
                    <a:pt x="211201" y="35593"/>
                    <a:pt x="163952" y="-106"/>
                    <a:pt x="105619" y="-106"/>
                  </a:cubicBezTo>
                  <a:cubicBezTo>
                    <a:pt x="47287" y="-106"/>
                    <a:pt x="38" y="35593"/>
                    <a:pt x="38" y="79693"/>
                  </a:cubicBezTo>
                  <a:cubicBezTo>
                    <a:pt x="1181" y="104997"/>
                    <a:pt x="15227" y="127957"/>
                    <a:pt x="37254" y="140475"/>
                  </a:cubicBezTo>
                  <a:close/>
                </a:path>
              </a:pathLst>
            </a:custGeom>
            <a:solidFill>
              <a:srgbClr val="F2D5B1"/>
            </a:solidFill>
            <a:ln w="1166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737786A-1EEE-CD00-58A7-6D215DD2331B}"/>
                </a:ext>
              </a:extLst>
            </p:cNvPr>
            <p:cNvSpPr/>
            <p:nvPr/>
          </p:nvSpPr>
          <p:spPr>
            <a:xfrm>
              <a:off x="2970144" y="3498362"/>
              <a:ext cx="203113" cy="840688"/>
            </a:xfrm>
            <a:custGeom>
              <a:avLst/>
              <a:gdLst>
                <a:gd name="connsiteX0" fmla="*/ 203114 w 203113"/>
                <a:gd name="connsiteY0" fmla="*/ 840688 h 840688"/>
                <a:gd name="connsiteX1" fmla="*/ 0 w 203113"/>
                <a:gd name="connsiteY1" fmla="*/ 840688 h 840688"/>
                <a:gd name="connsiteX2" fmla="*/ 0 w 203113"/>
                <a:gd name="connsiteY2" fmla="*/ 14700 h 840688"/>
                <a:gd name="connsiteX3" fmla="*/ 60083 w 203113"/>
                <a:gd name="connsiteY3" fmla="*/ 0 h 840688"/>
                <a:gd name="connsiteX4" fmla="*/ 148515 w 203113"/>
                <a:gd name="connsiteY4" fmla="*/ 0 h 840688"/>
                <a:gd name="connsiteX5" fmla="*/ 203114 w 203113"/>
                <a:gd name="connsiteY5" fmla="*/ 14700 h 840688"/>
                <a:gd name="connsiteX6" fmla="*/ 203114 w 203113"/>
                <a:gd name="connsiteY6" fmla="*/ 840688 h 840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113" h="840688">
                  <a:moveTo>
                    <a:pt x="203114" y="840688"/>
                  </a:moveTo>
                  <a:lnTo>
                    <a:pt x="0" y="840688"/>
                  </a:lnTo>
                  <a:lnTo>
                    <a:pt x="0" y="14700"/>
                  </a:lnTo>
                  <a:lnTo>
                    <a:pt x="60083" y="0"/>
                  </a:lnTo>
                  <a:lnTo>
                    <a:pt x="148515" y="0"/>
                  </a:lnTo>
                  <a:lnTo>
                    <a:pt x="203114" y="14700"/>
                  </a:lnTo>
                  <a:lnTo>
                    <a:pt x="203114" y="840688"/>
                  </a:lnTo>
                  <a:close/>
                </a:path>
              </a:pathLst>
            </a:custGeom>
            <a:solidFill>
              <a:srgbClr val="F2D5B1"/>
            </a:solidFill>
            <a:ln w="1166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7459870-E5EC-BE03-8512-5B979376FE5F}"/>
                </a:ext>
              </a:extLst>
            </p:cNvPr>
            <p:cNvSpPr/>
            <p:nvPr/>
          </p:nvSpPr>
          <p:spPr>
            <a:xfrm>
              <a:off x="3030227" y="3498362"/>
              <a:ext cx="88432" cy="840804"/>
            </a:xfrm>
            <a:custGeom>
              <a:avLst/>
              <a:gdLst>
                <a:gd name="connsiteX0" fmla="*/ 0 w 88432"/>
                <a:gd name="connsiteY0" fmla="*/ 0 h 840804"/>
                <a:gd name="connsiteX1" fmla="*/ 88432 w 88432"/>
                <a:gd name="connsiteY1" fmla="*/ 0 h 840804"/>
                <a:gd name="connsiteX2" fmla="*/ 88432 w 88432"/>
                <a:gd name="connsiteY2" fmla="*/ 840805 h 840804"/>
                <a:gd name="connsiteX3" fmla="*/ 0 w 88432"/>
                <a:gd name="connsiteY3" fmla="*/ 840805 h 840804"/>
              </a:gdLst>
              <a:ahLst/>
              <a:cxnLst>
                <a:cxn ang="0">
                  <a:pos x="connsiteX0" y="connsiteY0"/>
                </a:cxn>
                <a:cxn ang="0">
                  <a:pos x="connsiteX1" y="connsiteY1"/>
                </a:cxn>
                <a:cxn ang="0">
                  <a:pos x="connsiteX2" y="connsiteY2"/>
                </a:cxn>
                <a:cxn ang="0">
                  <a:pos x="connsiteX3" y="connsiteY3"/>
                </a:cxn>
              </a:cxnLst>
              <a:rect l="l" t="t" r="r" b="b"/>
              <a:pathLst>
                <a:path w="88432" h="840804">
                  <a:moveTo>
                    <a:pt x="0" y="0"/>
                  </a:moveTo>
                  <a:lnTo>
                    <a:pt x="88432" y="0"/>
                  </a:lnTo>
                  <a:lnTo>
                    <a:pt x="88432" y="840805"/>
                  </a:lnTo>
                  <a:lnTo>
                    <a:pt x="0" y="840805"/>
                  </a:lnTo>
                  <a:close/>
                </a:path>
              </a:pathLst>
            </a:custGeom>
            <a:solidFill>
              <a:srgbClr val="F9DFC2"/>
            </a:solidFill>
            <a:ln w="1166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3F05ADEC-5C74-0E7E-4D77-38F4984EDF14}"/>
                </a:ext>
              </a:extLst>
            </p:cNvPr>
            <p:cNvSpPr/>
            <p:nvPr/>
          </p:nvSpPr>
          <p:spPr>
            <a:xfrm>
              <a:off x="2935728" y="3279732"/>
              <a:ext cx="272062" cy="189930"/>
            </a:xfrm>
            <a:custGeom>
              <a:avLst/>
              <a:gdLst>
                <a:gd name="connsiteX0" fmla="*/ 198951 w 272062"/>
                <a:gd name="connsiteY0" fmla="*/ -106 h 189930"/>
                <a:gd name="connsiteX1" fmla="*/ 80420 w 272062"/>
                <a:gd name="connsiteY1" fmla="*/ -106 h 189930"/>
                <a:gd name="connsiteX2" fmla="*/ 38 w 272062"/>
                <a:gd name="connsiteY2" fmla="*/ 19727 h 189930"/>
                <a:gd name="connsiteX3" fmla="*/ 38 w 272062"/>
                <a:gd name="connsiteY3" fmla="*/ 189825 h 189930"/>
                <a:gd name="connsiteX4" fmla="*/ 80420 w 272062"/>
                <a:gd name="connsiteY4" fmla="*/ 169992 h 189930"/>
                <a:gd name="connsiteX5" fmla="*/ 198951 w 272062"/>
                <a:gd name="connsiteY5" fmla="*/ 169992 h 189930"/>
                <a:gd name="connsiteX6" fmla="*/ 272100 w 272062"/>
                <a:gd name="connsiteY6" fmla="*/ 189825 h 189930"/>
                <a:gd name="connsiteX7" fmla="*/ 272100 w 272062"/>
                <a:gd name="connsiteY7" fmla="*/ 19727 h 189930"/>
                <a:gd name="connsiteX8" fmla="*/ 63387 w 272062"/>
                <a:gd name="connsiteY8" fmla="*/ 154825 h 189930"/>
                <a:gd name="connsiteX9" fmla="*/ 18937 w 272062"/>
                <a:gd name="connsiteY9" fmla="*/ 165208 h 189930"/>
                <a:gd name="connsiteX10" fmla="*/ 18937 w 272062"/>
                <a:gd name="connsiteY10" fmla="*/ 79693 h 189930"/>
                <a:gd name="connsiteX11" fmla="*/ 41220 w 272062"/>
                <a:gd name="connsiteY11" fmla="*/ 41193 h 189930"/>
                <a:gd name="connsiteX12" fmla="*/ 63387 w 272062"/>
                <a:gd name="connsiteY12" fmla="*/ 69193 h 189930"/>
                <a:gd name="connsiteX13" fmla="*/ 172819 w 272062"/>
                <a:gd name="connsiteY13" fmla="*/ 149925 h 189930"/>
                <a:gd name="connsiteX14" fmla="*/ 106553 w 272062"/>
                <a:gd name="connsiteY14" fmla="*/ 149925 h 189930"/>
                <a:gd name="connsiteX15" fmla="*/ 106553 w 272062"/>
                <a:gd name="connsiteY15" fmla="*/ 64293 h 189930"/>
                <a:gd name="connsiteX16" fmla="*/ 139685 w 272062"/>
                <a:gd name="connsiteY16" fmla="*/ 31160 h 189930"/>
                <a:gd name="connsiteX17" fmla="*/ 172819 w 272062"/>
                <a:gd name="connsiteY17" fmla="*/ 64293 h 189930"/>
                <a:gd name="connsiteX18" fmla="*/ 260784 w 272062"/>
                <a:gd name="connsiteY18" fmla="*/ 165208 h 189930"/>
                <a:gd name="connsiteX19" fmla="*/ 216218 w 272062"/>
                <a:gd name="connsiteY19" fmla="*/ 154825 h 189930"/>
                <a:gd name="connsiteX20" fmla="*/ 216218 w 272062"/>
                <a:gd name="connsiteY20" fmla="*/ 69193 h 189930"/>
                <a:gd name="connsiteX21" fmla="*/ 238501 w 272062"/>
                <a:gd name="connsiteY21" fmla="*/ 41193 h 189930"/>
                <a:gd name="connsiteX22" fmla="*/ 260784 w 272062"/>
                <a:gd name="connsiteY22" fmla="*/ 79693 h 18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2062" h="189930">
                  <a:moveTo>
                    <a:pt x="198951" y="-106"/>
                  </a:moveTo>
                  <a:lnTo>
                    <a:pt x="80420" y="-106"/>
                  </a:lnTo>
                  <a:lnTo>
                    <a:pt x="38" y="19727"/>
                  </a:lnTo>
                  <a:lnTo>
                    <a:pt x="38" y="189825"/>
                  </a:lnTo>
                  <a:lnTo>
                    <a:pt x="80420" y="169992"/>
                  </a:lnTo>
                  <a:lnTo>
                    <a:pt x="198951" y="169992"/>
                  </a:lnTo>
                  <a:lnTo>
                    <a:pt x="272100" y="189825"/>
                  </a:lnTo>
                  <a:lnTo>
                    <a:pt x="272100" y="19727"/>
                  </a:lnTo>
                  <a:close/>
                  <a:moveTo>
                    <a:pt x="63387" y="154825"/>
                  </a:moveTo>
                  <a:lnTo>
                    <a:pt x="18937" y="165208"/>
                  </a:lnTo>
                  <a:lnTo>
                    <a:pt x="18937" y="79693"/>
                  </a:lnTo>
                  <a:cubicBezTo>
                    <a:pt x="18937" y="61376"/>
                    <a:pt x="28970" y="44693"/>
                    <a:pt x="41220" y="41193"/>
                  </a:cubicBezTo>
                  <a:cubicBezTo>
                    <a:pt x="53470" y="37693"/>
                    <a:pt x="63387" y="50993"/>
                    <a:pt x="63387" y="69193"/>
                  </a:cubicBezTo>
                  <a:close/>
                  <a:moveTo>
                    <a:pt x="172819" y="149925"/>
                  </a:moveTo>
                  <a:lnTo>
                    <a:pt x="106553" y="149925"/>
                  </a:lnTo>
                  <a:lnTo>
                    <a:pt x="106553" y="64293"/>
                  </a:lnTo>
                  <a:cubicBezTo>
                    <a:pt x="106553" y="46000"/>
                    <a:pt x="121392" y="31160"/>
                    <a:pt x="139685" y="31160"/>
                  </a:cubicBezTo>
                  <a:cubicBezTo>
                    <a:pt x="157979" y="31160"/>
                    <a:pt x="172819" y="46000"/>
                    <a:pt x="172819" y="64293"/>
                  </a:cubicBezTo>
                  <a:close/>
                  <a:moveTo>
                    <a:pt x="260784" y="165208"/>
                  </a:moveTo>
                  <a:lnTo>
                    <a:pt x="216218" y="154825"/>
                  </a:lnTo>
                  <a:lnTo>
                    <a:pt x="216218" y="69193"/>
                  </a:lnTo>
                  <a:cubicBezTo>
                    <a:pt x="216218" y="50993"/>
                    <a:pt x="226251" y="38393"/>
                    <a:pt x="238501" y="41193"/>
                  </a:cubicBezTo>
                  <a:cubicBezTo>
                    <a:pt x="250751" y="43993"/>
                    <a:pt x="260784" y="61376"/>
                    <a:pt x="260784" y="79693"/>
                  </a:cubicBezTo>
                  <a:close/>
                </a:path>
              </a:pathLst>
            </a:custGeom>
            <a:solidFill>
              <a:srgbClr val="F2D5B1"/>
            </a:solidFill>
            <a:ln w="1166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37D2848-E170-7DA7-BF6A-869C3ACA5A98}"/>
                </a:ext>
              </a:extLst>
            </p:cNvPr>
            <p:cNvSpPr/>
            <p:nvPr/>
          </p:nvSpPr>
          <p:spPr>
            <a:xfrm>
              <a:off x="2935728" y="3450179"/>
              <a:ext cx="272062" cy="62882"/>
            </a:xfrm>
            <a:custGeom>
              <a:avLst/>
              <a:gdLst>
                <a:gd name="connsiteX0" fmla="*/ 198914 w 272062"/>
                <a:gd name="connsiteY0" fmla="*/ 0 h 62882"/>
                <a:gd name="connsiteX1" fmla="*/ 80382 w 272062"/>
                <a:gd name="connsiteY1" fmla="*/ 0 h 62882"/>
                <a:gd name="connsiteX2" fmla="*/ 0 w 272062"/>
                <a:gd name="connsiteY2" fmla="*/ 19716 h 62882"/>
                <a:gd name="connsiteX3" fmla="*/ 34416 w 272062"/>
                <a:gd name="connsiteY3" fmla="*/ 62882 h 62882"/>
                <a:gd name="connsiteX4" fmla="*/ 94499 w 272062"/>
                <a:gd name="connsiteY4" fmla="*/ 62882 h 62882"/>
                <a:gd name="connsiteX5" fmla="*/ 182931 w 272062"/>
                <a:gd name="connsiteY5" fmla="*/ 62882 h 62882"/>
                <a:gd name="connsiteX6" fmla="*/ 237530 w 272062"/>
                <a:gd name="connsiteY6" fmla="*/ 62882 h 62882"/>
                <a:gd name="connsiteX7" fmla="*/ 272063 w 272062"/>
                <a:gd name="connsiteY7" fmla="*/ 19716 h 62882"/>
                <a:gd name="connsiteX8" fmla="*/ 198914 w 272062"/>
                <a:gd name="connsiteY8" fmla="*/ 0 h 62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62" h="62882">
                  <a:moveTo>
                    <a:pt x="198914" y="0"/>
                  </a:moveTo>
                  <a:lnTo>
                    <a:pt x="80382" y="0"/>
                  </a:lnTo>
                  <a:lnTo>
                    <a:pt x="0" y="19716"/>
                  </a:lnTo>
                  <a:lnTo>
                    <a:pt x="34416" y="62882"/>
                  </a:lnTo>
                  <a:lnTo>
                    <a:pt x="94499" y="62882"/>
                  </a:lnTo>
                  <a:lnTo>
                    <a:pt x="182931" y="62882"/>
                  </a:lnTo>
                  <a:lnTo>
                    <a:pt x="237530" y="62882"/>
                  </a:lnTo>
                  <a:lnTo>
                    <a:pt x="272063" y="19716"/>
                  </a:lnTo>
                  <a:lnTo>
                    <a:pt x="198914" y="0"/>
                  </a:lnTo>
                  <a:close/>
                </a:path>
              </a:pathLst>
            </a:custGeom>
            <a:solidFill>
              <a:srgbClr val="EDC59A"/>
            </a:solidFill>
            <a:ln w="1166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E29B5AC1-1D08-053E-73EB-78ACB0A9799F}"/>
                </a:ext>
              </a:extLst>
            </p:cNvPr>
            <p:cNvSpPr/>
            <p:nvPr/>
          </p:nvSpPr>
          <p:spPr>
            <a:xfrm>
              <a:off x="2909012" y="3216849"/>
              <a:ext cx="329811" cy="93448"/>
            </a:xfrm>
            <a:custGeom>
              <a:avLst/>
              <a:gdLst>
                <a:gd name="connsiteX0" fmla="*/ 247563 w 329811"/>
                <a:gd name="connsiteY0" fmla="*/ 0 h 93448"/>
                <a:gd name="connsiteX1" fmla="*/ 92282 w 329811"/>
                <a:gd name="connsiteY1" fmla="*/ 0 h 93448"/>
                <a:gd name="connsiteX2" fmla="*/ 0 w 329811"/>
                <a:gd name="connsiteY2" fmla="*/ 39083 h 93448"/>
                <a:gd name="connsiteX3" fmla="*/ 26716 w 329811"/>
                <a:gd name="connsiteY3" fmla="*/ 93449 h 93448"/>
                <a:gd name="connsiteX4" fmla="*/ 110832 w 329811"/>
                <a:gd name="connsiteY4" fmla="*/ 72916 h 93448"/>
                <a:gd name="connsiteX5" fmla="*/ 226680 w 329811"/>
                <a:gd name="connsiteY5" fmla="*/ 72916 h 93448"/>
                <a:gd name="connsiteX6" fmla="*/ 298779 w 329811"/>
                <a:gd name="connsiteY6" fmla="*/ 93449 h 93448"/>
                <a:gd name="connsiteX7" fmla="*/ 329812 w 329811"/>
                <a:gd name="connsiteY7" fmla="*/ 44566 h 93448"/>
                <a:gd name="connsiteX8" fmla="*/ 247563 w 329811"/>
                <a:gd name="connsiteY8" fmla="*/ 0 h 93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811" h="93448">
                  <a:moveTo>
                    <a:pt x="247563" y="0"/>
                  </a:moveTo>
                  <a:lnTo>
                    <a:pt x="92282" y="0"/>
                  </a:lnTo>
                  <a:lnTo>
                    <a:pt x="0" y="39083"/>
                  </a:lnTo>
                  <a:lnTo>
                    <a:pt x="26716" y="93449"/>
                  </a:lnTo>
                  <a:lnTo>
                    <a:pt x="110832" y="72916"/>
                  </a:lnTo>
                  <a:lnTo>
                    <a:pt x="226680" y="72916"/>
                  </a:lnTo>
                  <a:lnTo>
                    <a:pt x="298779" y="93449"/>
                  </a:lnTo>
                  <a:lnTo>
                    <a:pt x="329812" y="44566"/>
                  </a:lnTo>
                  <a:lnTo>
                    <a:pt x="247563" y="0"/>
                  </a:lnTo>
                  <a:close/>
                </a:path>
              </a:pathLst>
            </a:custGeom>
            <a:solidFill>
              <a:srgbClr val="EDC59A"/>
            </a:solidFill>
            <a:ln w="1166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84225089-91EB-10EA-73D2-4B27C2772A8D}"/>
                </a:ext>
              </a:extLst>
            </p:cNvPr>
            <p:cNvSpPr/>
            <p:nvPr/>
          </p:nvSpPr>
          <p:spPr>
            <a:xfrm>
              <a:off x="783725" y="3690626"/>
              <a:ext cx="1768758" cy="2704178"/>
            </a:xfrm>
            <a:custGeom>
              <a:avLst/>
              <a:gdLst>
                <a:gd name="connsiteX0" fmla="*/ 1407564 w 1768758"/>
                <a:gd name="connsiteY0" fmla="*/ 2704179 h 2704178"/>
                <a:gd name="connsiteX1" fmla="*/ 0 w 1768758"/>
                <a:gd name="connsiteY1" fmla="*/ 2622747 h 2704178"/>
                <a:gd name="connsiteX2" fmla="*/ 0 w 1768758"/>
                <a:gd name="connsiteY2" fmla="*/ 511226 h 2704178"/>
                <a:gd name="connsiteX3" fmla="*/ 1407564 w 1768758"/>
                <a:gd name="connsiteY3" fmla="*/ 0 h 2704178"/>
                <a:gd name="connsiteX4" fmla="*/ 1768759 w 1768758"/>
                <a:gd name="connsiteY4" fmla="*/ 1396597 h 2704178"/>
                <a:gd name="connsiteX5" fmla="*/ 1407564 w 1768758"/>
                <a:gd name="connsiteY5" fmla="*/ 2704179 h 270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8758" h="2704178">
                  <a:moveTo>
                    <a:pt x="1407564" y="2704179"/>
                  </a:moveTo>
                  <a:lnTo>
                    <a:pt x="0" y="2622747"/>
                  </a:lnTo>
                  <a:lnTo>
                    <a:pt x="0" y="511226"/>
                  </a:lnTo>
                  <a:lnTo>
                    <a:pt x="1407564" y="0"/>
                  </a:lnTo>
                  <a:lnTo>
                    <a:pt x="1768759" y="1396597"/>
                  </a:lnTo>
                  <a:lnTo>
                    <a:pt x="1407564" y="2704179"/>
                  </a:lnTo>
                  <a:close/>
                </a:path>
              </a:pathLst>
            </a:custGeom>
            <a:solidFill>
              <a:srgbClr val="101418"/>
            </a:solidFill>
            <a:ln w="1166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B5BCE79E-1233-CBF2-C531-274817A66566}"/>
                </a:ext>
              </a:extLst>
            </p:cNvPr>
            <p:cNvSpPr/>
            <p:nvPr/>
          </p:nvSpPr>
          <p:spPr>
            <a:xfrm>
              <a:off x="783725" y="3690626"/>
              <a:ext cx="1768758" cy="2704178"/>
            </a:xfrm>
            <a:custGeom>
              <a:avLst/>
              <a:gdLst>
                <a:gd name="connsiteX0" fmla="*/ 1407564 w 1768758"/>
                <a:gd name="connsiteY0" fmla="*/ 2704179 h 2704178"/>
                <a:gd name="connsiteX1" fmla="*/ 0 w 1768758"/>
                <a:gd name="connsiteY1" fmla="*/ 2622747 h 2704178"/>
                <a:gd name="connsiteX2" fmla="*/ 0 w 1768758"/>
                <a:gd name="connsiteY2" fmla="*/ 511226 h 2704178"/>
                <a:gd name="connsiteX3" fmla="*/ 1407564 w 1768758"/>
                <a:gd name="connsiteY3" fmla="*/ 0 h 2704178"/>
                <a:gd name="connsiteX4" fmla="*/ 1768759 w 1768758"/>
                <a:gd name="connsiteY4" fmla="*/ 1396597 h 2704178"/>
                <a:gd name="connsiteX5" fmla="*/ 1407564 w 1768758"/>
                <a:gd name="connsiteY5" fmla="*/ 2704179 h 2704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8758" h="2704178">
                  <a:moveTo>
                    <a:pt x="1407564" y="2704179"/>
                  </a:moveTo>
                  <a:lnTo>
                    <a:pt x="0" y="2622747"/>
                  </a:lnTo>
                  <a:lnTo>
                    <a:pt x="0" y="511226"/>
                  </a:lnTo>
                  <a:lnTo>
                    <a:pt x="1407564" y="0"/>
                  </a:lnTo>
                  <a:lnTo>
                    <a:pt x="1768759" y="1396597"/>
                  </a:lnTo>
                  <a:lnTo>
                    <a:pt x="1407564" y="2704179"/>
                  </a:lnTo>
                  <a:close/>
                </a:path>
              </a:pathLst>
            </a:custGeom>
            <a:solidFill>
              <a:srgbClr val="919191"/>
            </a:solidFill>
            <a:ln w="1166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DB82E64-6D37-78BC-13CA-17488B1ADBA5}"/>
                </a:ext>
              </a:extLst>
            </p:cNvPr>
            <p:cNvSpPr/>
            <p:nvPr/>
          </p:nvSpPr>
          <p:spPr>
            <a:xfrm rot="-5319600">
              <a:off x="1494614" y="5483294"/>
              <a:ext cx="16683" cy="1340131"/>
            </a:xfrm>
            <a:custGeom>
              <a:avLst/>
              <a:gdLst>
                <a:gd name="connsiteX0" fmla="*/ 38 w 16683"/>
                <a:gd name="connsiteY0" fmla="*/ -106 h 1340131"/>
                <a:gd name="connsiteX1" fmla="*/ 16721 w 16683"/>
                <a:gd name="connsiteY1" fmla="*/ -106 h 1340131"/>
                <a:gd name="connsiteX2" fmla="*/ 16721 w 16683"/>
                <a:gd name="connsiteY2" fmla="*/ 1340026 h 1340131"/>
                <a:gd name="connsiteX3" fmla="*/ 38 w 16683"/>
                <a:gd name="connsiteY3" fmla="*/ 1340026 h 1340131"/>
              </a:gdLst>
              <a:ahLst/>
              <a:cxnLst>
                <a:cxn ang="0">
                  <a:pos x="connsiteX0" y="connsiteY0"/>
                </a:cxn>
                <a:cxn ang="0">
                  <a:pos x="connsiteX1" y="connsiteY1"/>
                </a:cxn>
                <a:cxn ang="0">
                  <a:pos x="connsiteX2" y="connsiteY2"/>
                </a:cxn>
                <a:cxn ang="0">
                  <a:pos x="connsiteX3" y="connsiteY3"/>
                </a:cxn>
              </a:cxnLst>
              <a:rect l="l" t="t" r="r" b="b"/>
              <a:pathLst>
                <a:path w="16683" h="1340131">
                  <a:moveTo>
                    <a:pt x="38" y="-106"/>
                  </a:moveTo>
                  <a:lnTo>
                    <a:pt x="16721" y="-106"/>
                  </a:lnTo>
                  <a:lnTo>
                    <a:pt x="16721" y="1340026"/>
                  </a:lnTo>
                  <a:lnTo>
                    <a:pt x="38" y="1340026"/>
                  </a:lnTo>
                  <a:close/>
                </a:path>
              </a:pathLst>
            </a:custGeom>
            <a:solidFill>
              <a:srgbClr val="757575"/>
            </a:solidFill>
            <a:ln w="1166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3FF6072B-7D5D-F0C2-924E-659CA1D05830}"/>
                </a:ext>
              </a:extLst>
            </p:cNvPr>
            <p:cNvSpPr/>
            <p:nvPr/>
          </p:nvSpPr>
          <p:spPr>
            <a:xfrm rot="-13200">
              <a:off x="832716" y="5988099"/>
              <a:ext cx="1339781" cy="16683"/>
            </a:xfrm>
            <a:custGeom>
              <a:avLst/>
              <a:gdLst>
                <a:gd name="connsiteX0" fmla="*/ 37 w 1339781"/>
                <a:gd name="connsiteY0" fmla="*/ -106 h 16683"/>
                <a:gd name="connsiteX1" fmla="*/ 1339819 w 1339781"/>
                <a:gd name="connsiteY1" fmla="*/ -106 h 16683"/>
                <a:gd name="connsiteX2" fmla="*/ 1339819 w 1339781"/>
                <a:gd name="connsiteY2" fmla="*/ 16577 h 16683"/>
                <a:gd name="connsiteX3" fmla="*/ 38 w 1339781"/>
                <a:gd name="connsiteY3" fmla="*/ 16577 h 16683"/>
              </a:gdLst>
              <a:ahLst/>
              <a:cxnLst>
                <a:cxn ang="0">
                  <a:pos x="connsiteX0" y="connsiteY0"/>
                </a:cxn>
                <a:cxn ang="0">
                  <a:pos x="connsiteX1" y="connsiteY1"/>
                </a:cxn>
                <a:cxn ang="0">
                  <a:pos x="connsiteX2" y="connsiteY2"/>
                </a:cxn>
                <a:cxn ang="0">
                  <a:pos x="connsiteX3" y="connsiteY3"/>
                </a:cxn>
              </a:cxnLst>
              <a:rect l="l" t="t" r="r" b="b"/>
              <a:pathLst>
                <a:path w="1339781" h="16683">
                  <a:moveTo>
                    <a:pt x="37" y="-106"/>
                  </a:moveTo>
                  <a:lnTo>
                    <a:pt x="1339819" y="-106"/>
                  </a:lnTo>
                  <a:lnTo>
                    <a:pt x="1339819" y="16577"/>
                  </a:lnTo>
                  <a:lnTo>
                    <a:pt x="38" y="16577"/>
                  </a:lnTo>
                  <a:close/>
                </a:path>
              </a:pathLst>
            </a:custGeom>
            <a:solidFill>
              <a:srgbClr val="757575"/>
            </a:solidFill>
            <a:ln w="1166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A001270-313D-E9C5-7E16-6D23278E20D4}"/>
                </a:ext>
              </a:extLst>
            </p:cNvPr>
            <p:cNvSpPr/>
            <p:nvPr/>
          </p:nvSpPr>
          <p:spPr>
            <a:xfrm rot="-121200">
              <a:off x="832927" y="5833662"/>
              <a:ext cx="1340598" cy="16683"/>
            </a:xfrm>
            <a:custGeom>
              <a:avLst/>
              <a:gdLst>
                <a:gd name="connsiteX0" fmla="*/ 38 w 1340598"/>
                <a:gd name="connsiteY0" fmla="*/ -106 h 16683"/>
                <a:gd name="connsiteX1" fmla="*/ 1340636 w 1340598"/>
                <a:gd name="connsiteY1" fmla="*/ -106 h 16683"/>
                <a:gd name="connsiteX2" fmla="*/ 1340636 w 1340598"/>
                <a:gd name="connsiteY2" fmla="*/ 16577 h 16683"/>
                <a:gd name="connsiteX3" fmla="*/ 38 w 1340598"/>
                <a:gd name="connsiteY3" fmla="*/ 16577 h 16683"/>
              </a:gdLst>
              <a:ahLst/>
              <a:cxnLst>
                <a:cxn ang="0">
                  <a:pos x="connsiteX0" y="connsiteY0"/>
                </a:cxn>
                <a:cxn ang="0">
                  <a:pos x="connsiteX1" y="connsiteY1"/>
                </a:cxn>
                <a:cxn ang="0">
                  <a:pos x="connsiteX2" y="connsiteY2"/>
                </a:cxn>
                <a:cxn ang="0">
                  <a:pos x="connsiteX3" y="connsiteY3"/>
                </a:cxn>
              </a:cxnLst>
              <a:rect l="l" t="t" r="r" b="b"/>
              <a:pathLst>
                <a:path w="1340598" h="16683">
                  <a:moveTo>
                    <a:pt x="38" y="-106"/>
                  </a:moveTo>
                  <a:lnTo>
                    <a:pt x="1340636" y="-106"/>
                  </a:lnTo>
                  <a:lnTo>
                    <a:pt x="1340636" y="16577"/>
                  </a:lnTo>
                  <a:lnTo>
                    <a:pt x="38" y="16577"/>
                  </a:lnTo>
                  <a:close/>
                </a:path>
              </a:pathLst>
            </a:custGeom>
            <a:solidFill>
              <a:srgbClr val="757575"/>
            </a:solidFill>
            <a:ln w="1166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653A4F18-0E35-862B-A16C-554CDEA982B1}"/>
                </a:ext>
              </a:extLst>
            </p:cNvPr>
            <p:cNvSpPr/>
            <p:nvPr/>
          </p:nvSpPr>
          <p:spPr>
            <a:xfrm>
              <a:off x="1921793" y="6168825"/>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757575"/>
            </a:solidFill>
            <a:ln w="1166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C2B5F62-EB0C-A468-843C-A46765D63652}"/>
                </a:ext>
              </a:extLst>
            </p:cNvPr>
            <p:cNvSpPr/>
            <p:nvPr/>
          </p:nvSpPr>
          <p:spPr>
            <a:xfrm>
              <a:off x="1602364" y="6153192"/>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757575"/>
            </a:solidFill>
            <a:ln w="1166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C5E3FB8F-04C1-7ED9-A66D-6B192F122A25}"/>
                </a:ext>
              </a:extLst>
            </p:cNvPr>
            <p:cNvSpPr/>
            <p:nvPr/>
          </p:nvSpPr>
          <p:spPr>
            <a:xfrm>
              <a:off x="1352351" y="6153192"/>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757575"/>
            </a:solidFill>
            <a:ln w="1166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CAD97743-5028-12C2-F899-73575D8C0C59}"/>
                </a:ext>
              </a:extLst>
            </p:cNvPr>
            <p:cNvSpPr/>
            <p:nvPr/>
          </p:nvSpPr>
          <p:spPr>
            <a:xfrm>
              <a:off x="1129170" y="6147708"/>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757575"/>
            </a:solidFill>
            <a:ln w="1166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4D3AA364-5790-9F5A-CF36-2950E4F48CB9}"/>
                </a:ext>
              </a:extLst>
            </p:cNvPr>
            <p:cNvSpPr/>
            <p:nvPr/>
          </p:nvSpPr>
          <p:spPr>
            <a:xfrm>
              <a:off x="968873" y="6137559"/>
              <a:ext cx="16683" cy="154931"/>
            </a:xfrm>
            <a:custGeom>
              <a:avLst/>
              <a:gdLst>
                <a:gd name="connsiteX0" fmla="*/ 0 w 16683"/>
                <a:gd name="connsiteY0" fmla="*/ 0 h 154931"/>
                <a:gd name="connsiteX1" fmla="*/ 16683 w 16683"/>
                <a:gd name="connsiteY1" fmla="*/ 0 h 154931"/>
                <a:gd name="connsiteX2" fmla="*/ 16683 w 16683"/>
                <a:gd name="connsiteY2" fmla="*/ 154931 h 154931"/>
                <a:gd name="connsiteX3" fmla="*/ 0 w 16683"/>
                <a:gd name="connsiteY3" fmla="*/ 154931 h 154931"/>
              </a:gdLst>
              <a:ahLst/>
              <a:cxnLst>
                <a:cxn ang="0">
                  <a:pos x="connsiteX0" y="connsiteY0"/>
                </a:cxn>
                <a:cxn ang="0">
                  <a:pos x="connsiteX1" y="connsiteY1"/>
                </a:cxn>
                <a:cxn ang="0">
                  <a:pos x="connsiteX2" y="connsiteY2"/>
                </a:cxn>
                <a:cxn ang="0">
                  <a:pos x="connsiteX3" y="connsiteY3"/>
                </a:cxn>
              </a:cxnLst>
              <a:rect l="l" t="t" r="r" b="b"/>
              <a:pathLst>
                <a:path w="16683" h="154931">
                  <a:moveTo>
                    <a:pt x="0" y="0"/>
                  </a:moveTo>
                  <a:lnTo>
                    <a:pt x="16683" y="0"/>
                  </a:lnTo>
                  <a:lnTo>
                    <a:pt x="16683" y="154931"/>
                  </a:lnTo>
                  <a:lnTo>
                    <a:pt x="0" y="154931"/>
                  </a:lnTo>
                  <a:close/>
                </a:path>
              </a:pathLst>
            </a:custGeom>
            <a:solidFill>
              <a:srgbClr val="757575"/>
            </a:solidFill>
            <a:ln w="1166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9C4C588-CC21-4A14-1692-16456D24BB28}"/>
                </a:ext>
              </a:extLst>
            </p:cNvPr>
            <p:cNvSpPr/>
            <p:nvPr/>
          </p:nvSpPr>
          <p:spPr>
            <a:xfrm>
              <a:off x="843924" y="6137559"/>
              <a:ext cx="16683" cy="145247"/>
            </a:xfrm>
            <a:custGeom>
              <a:avLst/>
              <a:gdLst>
                <a:gd name="connsiteX0" fmla="*/ 0 w 16683"/>
                <a:gd name="connsiteY0" fmla="*/ 0 h 145247"/>
                <a:gd name="connsiteX1" fmla="*/ 16683 w 16683"/>
                <a:gd name="connsiteY1" fmla="*/ 0 h 145247"/>
                <a:gd name="connsiteX2" fmla="*/ 16683 w 16683"/>
                <a:gd name="connsiteY2" fmla="*/ 145248 h 145247"/>
                <a:gd name="connsiteX3" fmla="*/ 0 w 16683"/>
                <a:gd name="connsiteY3" fmla="*/ 145248 h 145247"/>
              </a:gdLst>
              <a:ahLst/>
              <a:cxnLst>
                <a:cxn ang="0">
                  <a:pos x="connsiteX0" y="connsiteY0"/>
                </a:cxn>
                <a:cxn ang="0">
                  <a:pos x="connsiteX1" y="connsiteY1"/>
                </a:cxn>
                <a:cxn ang="0">
                  <a:pos x="connsiteX2" y="connsiteY2"/>
                </a:cxn>
                <a:cxn ang="0">
                  <a:pos x="connsiteX3" y="connsiteY3"/>
                </a:cxn>
              </a:cxnLst>
              <a:rect l="l" t="t" r="r" b="b"/>
              <a:pathLst>
                <a:path w="16683" h="145247">
                  <a:moveTo>
                    <a:pt x="0" y="0"/>
                  </a:moveTo>
                  <a:lnTo>
                    <a:pt x="16683" y="0"/>
                  </a:lnTo>
                  <a:lnTo>
                    <a:pt x="16683" y="145248"/>
                  </a:lnTo>
                  <a:lnTo>
                    <a:pt x="0" y="145248"/>
                  </a:lnTo>
                  <a:close/>
                </a:path>
              </a:pathLst>
            </a:custGeom>
            <a:solidFill>
              <a:srgbClr val="757575"/>
            </a:solidFill>
            <a:ln w="1166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5418009F-C0AD-9B9C-9B46-52023C375FAC}"/>
                </a:ext>
              </a:extLst>
            </p:cNvPr>
            <p:cNvSpPr/>
            <p:nvPr/>
          </p:nvSpPr>
          <p:spPr>
            <a:xfrm>
              <a:off x="906340" y="6004210"/>
              <a:ext cx="16683" cy="133348"/>
            </a:xfrm>
            <a:custGeom>
              <a:avLst/>
              <a:gdLst>
                <a:gd name="connsiteX0" fmla="*/ 0 w 16683"/>
                <a:gd name="connsiteY0" fmla="*/ 0 h 133348"/>
                <a:gd name="connsiteX1" fmla="*/ 16683 w 16683"/>
                <a:gd name="connsiteY1" fmla="*/ 0 h 133348"/>
                <a:gd name="connsiteX2" fmla="*/ 16683 w 16683"/>
                <a:gd name="connsiteY2" fmla="*/ 133348 h 133348"/>
                <a:gd name="connsiteX3" fmla="*/ 0 w 16683"/>
                <a:gd name="connsiteY3" fmla="*/ 133348 h 133348"/>
              </a:gdLst>
              <a:ahLst/>
              <a:cxnLst>
                <a:cxn ang="0">
                  <a:pos x="connsiteX0" y="connsiteY0"/>
                </a:cxn>
                <a:cxn ang="0">
                  <a:pos x="connsiteX1" y="connsiteY1"/>
                </a:cxn>
                <a:cxn ang="0">
                  <a:pos x="connsiteX2" y="connsiteY2"/>
                </a:cxn>
                <a:cxn ang="0">
                  <a:pos x="connsiteX3" y="connsiteY3"/>
                </a:cxn>
              </a:cxnLst>
              <a:rect l="l" t="t" r="r" b="b"/>
              <a:pathLst>
                <a:path w="16683" h="133348">
                  <a:moveTo>
                    <a:pt x="0" y="0"/>
                  </a:moveTo>
                  <a:lnTo>
                    <a:pt x="16683" y="0"/>
                  </a:lnTo>
                  <a:lnTo>
                    <a:pt x="16683" y="133348"/>
                  </a:lnTo>
                  <a:lnTo>
                    <a:pt x="0" y="133348"/>
                  </a:lnTo>
                  <a:close/>
                </a:path>
              </a:pathLst>
            </a:custGeom>
            <a:solidFill>
              <a:srgbClr val="757575"/>
            </a:solidFill>
            <a:ln w="1166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BFB39B39-4DA2-AAE3-B619-5A5B0655E66B}"/>
                </a:ext>
              </a:extLst>
            </p:cNvPr>
            <p:cNvSpPr/>
            <p:nvPr/>
          </p:nvSpPr>
          <p:spPr>
            <a:xfrm>
              <a:off x="1057771" y="6004210"/>
              <a:ext cx="16683" cy="133348"/>
            </a:xfrm>
            <a:custGeom>
              <a:avLst/>
              <a:gdLst>
                <a:gd name="connsiteX0" fmla="*/ 0 w 16683"/>
                <a:gd name="connsiteY0" fmla="*/ 0 h 133348"/>
                <a:gd name="connsiteX1" fmla="*/ 16683 w 16683"/>
                <a:gd name="connsiteY1" fmla="*/ 0 h 133348"/>
                <a:gd name="connsiteX2" fmla="*/ 16683 w 16683"/>
                <a:gd name="connsiteY2" fmla="*/ 133348 h 133348"/>
                <a:gd name="connsiteX3" fmla="*/ 0 w 16683"/>
                <a:gd name="connsiteY3" fmla="*/ 133348 h 133348"/>
              </a:gdLst>
              <a:ahLst/>
              <a:cxnLst>
                <a:cxn ang="0">
                  <a:pos x="connsiteX0" y="connsiteY0"/>
                </a:cxn>
                <a:cxn ang="0">
                  <a:pos x="connsiteX1" y="connsiteY1"/>
                </a:cxn>
                <a:cxn ang="0">
                  <a:pos x="connsiteX2" y="connsiteY2"/>
                </a:cxn>
                <a:cxn ang="0">
                  <a:pos x="connsiteX3" y="connsiteY3"/>
                </a:cxn>
              </a:cxnLst>
              <a:rect l="l" t="t" r="r" b="b"/>
              <a:pathLst>
                <a:path w="16683" h="133348">
                  <a:moveTo>
                    <a:pt x="0" y="0"/>
                  </a:moveTo>
                  <a:lnTo>
                    <a:pt x="16683" y="0"/>
                  </a:lnTo>
                  <a:lnTo>
                    <a:pt x="16683" y="133348"/>
                  </a:lnTo>
                  <a:lnTo>
                    <a:pt x="0" y="133348"/>
                  </a:lnTo>
                  <a:close/>
                </a:path>
              </a:pathLst>
            </a:custGeom>
            <a:solidFill>
              <a:srgbClr val="757575"/>
            </a:solidFill>
            <a:ln w="1166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1C781433-D338-AC80-ED87-608DC084019E}"/>
                </a:ext>
              </a:extLst>
            </p:cNvPr>
            <p:cNvSpPr/>
            <p:nvPr/>
          </p:nvSpPr>
          <p:spPr>
            <a:xfrm>
              <a:off x="1244669" y="5998611"/>
              <a:ext cx="16683" cy="145247"/>
            </a:xfrm>
            <a:custGeom>
              <a:avLst/>
              <a:gdLst>
                <a:gd name="connsiteX0" fmla="*/ 0 w 16683"/>
                <a:gd name="connsiteY0" fmla="*/ 0 h 145247"/>
                <a:gd name="connsiteX1" fmla="*/ 16683 w 16683"/>
                <a:gd name="connsiteY1" fmla="*/ 0 h 145247"/>
                <a:gd name="connsiteX2" fmla="*/ 16683 w 16683"/>
                <a:gd name="connsiteY2" fmla="*/ 145248 h 145247"/>
                <a:gd name="connsiteX3" fmla="*/ 0 w 16683"/>
                <a:gd name="connsiteY3" fmla="*/ 145248 h 145247"/>
              </a:gdLst>
              <a:ahLst/>
              <a:cxnLst>
                <a:cxn ang="0">
                  <a:pos x="connsiteX0" y="connsiteY0"/>
                </a:cxn>
                <a:cxn ang="0">
                  <a:pos x="connsiteX1" y="connsiteY1"/>
                </a:cxn>
                <a:cxn ang="0">
                  <a:pos x="connsiteX2" y="connsiteY2"/>
                </a:cxn>
                <a:cxn ang="0">
                  <a:pos x="connsiteX3" y="connsiteY3"/>
                </a:cxn>
              </a:cxnLst>
              <a:rect l="l" t="t" r="r" b="b"/>
              <a:pathLst>
                <a:path w="16683" h="145247">
                  <a:moveTo>
                    <a:pt x="0" y="0"/>
                  </a:moveTo>
                  <a:lnTo>
                    <a:pt x="16683" y="0"/>
                  </a:lnTo>
                  <a:lnTo>
                    <a:pt x="16683" y="145248"/>
                  </a:lnTo>
                  <a:lnTo>
                    <a:pt x="0" y="145248"/>
                  </a:lnTo>
                  <a:close/>
                </a:path>
              </a:pathLst>
            </a:custGeom>
            <a:solidFill>
              <a:srgbClr val="757575"/>
            </a:solidFill>
            <a:ln w="1166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8E5CDC90-189D-F856-4FCB-8C97C111B362}"/>
                </a:ext>
              </a:extLst>
            </p:cNvPr>
            <p:cNvSpPr/>
            <p:nvPr/>
          </p:nvSpPr>
          <p:spPr>
            <a:xfrm>
              <a:off x="1479165" y="5998611"/>
              <a:ext cx="16683" cy="148981"/>
            </a:xfrm>
            <a:custGeom>
              <a:avLst/>
              <a:gdLst>
                <a:gd name="connsiteX0" fmla="*/ 0 w 16683"/>
                <a:gd name="connsiteY0" fmla="*/ 0 h 148981"/>
                <a:gd name="connsiteX1" fmla="*/ 16683 w 16683"/>
                <a:gd name="connsiteY1" fmla="*/ 0 h 148981"/>
                <a:gd name="connsiteX2" fmla="*/ 16683 w 16683"/>
                <a:gd name="connsiteY2" fmla="*/ 148981 h 148981"/>
                <a:gd name="connsiteX3" fmla="*/ 0 w 16683"/>
                <a:gd name="connsiteY3" fmla="*/ 148981 h 148981"/>
              </a:gdLst>
              <a:ahLst/>
              <a:cxnLst>
                <a:cxn ang="0">
                  <a:pos x="connsiteX0" y="connsiteY0"/>
                </a:cxn>
                <a:cxn ang="0">
                  <a:pos x="connsiteX1" y="connsiteY1"/>
                </a:cxn>
                <a:cxn ang="0">
                  <a:pos x="connsiteX2" y="connsiteY2"/>
                </a:cxn>
                <a:cxn ang="0">
                  <a:pos x="connsiteX3" y="connsiteY3"/>
                </a:cxn>
              </a:cxnLst>
              <a:rect l="l" t="t" r="r" b="b"/>
              <a:pathLst>
                <a:path w="16683" h="148981">
                  <a:moveTo>
                    <a:pt x="0" y="0"/>
                  </a:moveTo>
                  <a:lnTo>
                    <a:pt x="16683" y="0"/>
                  </a:lnTo>
                  <a:lnTo>
                    <a:pt x="16683" y="148981"/>
                  </a:lnTo>
                  <a:lnTo>
                    <a:pt x="0" y="148981"/>
                  </a:lnTo>
                  <a:close/>
                </a:path>
              </a:pathLst>
            </a:custGeom>
            <a:solidFill>
              <a:srgbClr val="757575"/>
            </a:solidFill>
            <a:ln w="1166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8D1B5917-1DDC-AF86-AB58-3004C6716B37}"/>
                </a:ext>
              </a:extLst>
            </p:cNvPr>
            <p:cNvSpPr/>
            <p:nvPr/>
          </p:nvSpPr>
          <p:spPr>
            <a:xfrm>
              <a:off x="1760678" y="5998611"/>
              <a:ext cx="16683" cy="160764"/>
            </a:xfrm>
            <a:custGeom>
              <a:avLst/>
              <a:gdLst>
                <a:gd name="connsiteX0" fmla="*/ 0 w 16683"/>
                <a:gd name="connsiteY0" fmla="*/ 0 h 160764"/>
                <a:gd name="connsiteX1" fmla="*/ 16683 w 16683"/>
                <a:gd name="connsiteY1" fmla="*/ 0 h 160764"/>
                <a:gd name="connsiteX2" fmla="*/ 16683 w 16683"/>
                <a:gd name="connsiteY2" fmla="*/ 160764 h 160764"/>
                <a:gd name="connsiteX3" fmla="*/ 0 w 16683"/>
                <a:gd name="connsiteY3" fmla="*/ 160764 h 160764"/>
              </a:gdLst>
              <a:ahLst/>
              <a:cxnLst>
                <a:cxn ang="0">
                  <a:pos x="connsiteX0" y="connsiteY0"/>
                </a:cxn>
                <a:cxn ang="0">
                  <a:pos x="connsiteX1" y="connsiteY1"/>
                </a:cxn>
                <a:cxn ang="0">
                  <a:pos x="connsiteX2" y="connsiteY2"/>
                </a:cxn>
                <a:cxn ang="0">
                  <a:pos x="connsiteX3" y="connsiteY3"/>
                </a:cxn>
              </a:cxnLst>
              <a:rect l="l" t="t" r="r" b="b"/>
              <a:pathLst>
                <a:path w="16683" h="160764">
                  <a:moveTo>
                    <a:pt x="0" y="0"/>
                  </a:moveTo>
                  <a:lnTo>
                    <a:pt x="16683" y="0"/>
                  </a:lnTo>
                  <a:lnTo>
                    <a:pt x="16683" y="160764"/>
                  </a:lnTo>
                  <a:lnTo>
                    <a:pt x="0" y="160764"/>
                  </a:lnTo>
                  <a:close/>
                </a:path>
              </a:pathLst>
            </a:custGeom>
            <a:solidFill>
              <a:srgbClr val="757575"/>
            </a:solidFill>
            <a:ln w="1166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52B0BACF-A2C7-7F35-6617-DB3F19B7CAEC}"/>
                </a:ext>
              </a:extLst>
            </p:cNvPr>
            <p:cNvSpPr/>
            <p:nvPr/>
          </p:nvSpPr>
          <p:spPr>
            <a:xfrm>
              <a:off x="2095973" y="5998611"/>
              <a:ext cx="16683" cy="168580"/>
            </a:xfrm>
            <a:custGeom>
              <a:avLst/>
              <a:gdLst>
                <a:gd name="connsiteX0" fmla="*/ 0 w 16683"/>
                <a:gd name="connsiteY0" fmla="*/ 0 h 168580"/>
                <a:gd name="connsiteX1" fmla="*/ 16683 w 16683"/>
                <a:gd name="connsiteY1" fmla="*/ 0 h 168580"/>
                <a:gd name="connsiteX2" fmla="*/ 16683 w 16683"/>
                <a:gd name="connsiteY2" fmla="*/ 168581 h 168580"/>
                <a:gd name="connsiteX3" fmla="*/ 0 w 16683"/>
                <a:gd name="connsiteY3" fmla="*/ 168581 h 168580"/>
              </a:gdLst>
              <a:ahLst/>
              <a:cxnLst>
                <a:cxn ang="0">
                  <a:pos x="connsiteX0" y="connsiteY0"/>
                </a:cxn>
                <a:cxn ang="0">
                  <a:pos x="connsiteX1" y="connsiteY1"/>
                </a:cxn>
                <a:cxn ang="0">
                  <a:pos x="connsiteX2" y="connsiteY2"/>
                </a:cxn>
                <a:cxn ang="0">
                  <a:pos x="connsiteX3" y="connsiteY3"/>
                </a:cxn>
              </a:cxnLst>
              <a:rect l="l" t="t" r="r" b="b"/>
              <a:pathLst>
                <a:path w="16683" h="168580">
                  <a:moveTo>
                    <a:pt x="0" y="0"/>
                  </a:moveTo>
                  <a:lnTo>
                    <a:pt x="16683" y="0"/>
                  </a:lnTo>
                  <a:lnTo>
                    <a:pt x="16683" y="168581"/>
                  </a:lnTo>
                  <a:lnTo>
                    <a:pt x="0" y="168581"/>
                  </a:lnTo>
                  <a:close/>
                </a:path>
              </a:pathLst>
            </a:custGeom>
            <a:solidFill>
              <a:srgbClr val="757575"/>
            </a:solidFill>
            <a:ln w="1166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D8CC6CD9-23FB-FCC6-2BAB-0A720F1758CE}"/>
                </a:ext>
              </a:extLst>
            </p:cNvPr>
            <p:cNvSpPr/>
            <p:nvPr/>
          </p:nvSpPr>
          <p:spPr>
            <a:xfrm>
              <a:off x="2095973" y="5647449"/>
              <a:ext cx="16683" cy="168580"/>
            </a:xfrm>
            <a:custGeom>
              <a:avLst/>
              <a:gdLst>
                <a:gd name="connsiteX0" fmla="*/ 0 w 16683"/>
                <a:gd name="connsiteY0" fmla="*/ 0 h 168580"/>
                <a:gd name="connsiteX1" fmla="*/ 16683 w 16683"/>
                <a:gd name="connsiteY1" fmla="*/ 0 h 168580"/>
                <a:gd name="connsiteX2" fmla="*/ 16683 w 16683"/>
                <a:gd name="connsiteY2" fmla="*/ 168581 h 168580"/>
                <a:gd name="connsiteX3" fmla="*/ 0 w 16683"/>
                <a:gd name="connsiteY3" fmla="*/ 168581 h 168580"/>
              </a:gdLst>
              <a:ahLst/>
              <a:cxnLst>
                <a:cxn ang="0">
                  <a:pos x="connsiteX0" y="connsiteY0"/>
                </a:cxn>
                <a:cxn ang="0">
                  <a:pos x="connsiteX1" y="connsiteY1"/>
                </a:cxn>
                <a:cxn ang="0">
                  <a:pos x="connsiteX2" y="connsiteY2"/>
                </a:cxn>
                <a:cxn ang="0">
                  <a:pos x="connsiteX3" y="connsiteY3"/>
                </a:cxn>
              </a:cxnLst>
              <a:rect l="l" t="t" r="r" b="b"/>
              <a:pathLst>
                <a:path w="16683" h="168580">
                  <a:moveTo>
                    <a:pt x="0" y="0"/>
                  </a:moveTo>
                  <a:lnTo>
                    <a:pt x="16683" y="0"/>
                  </a:lnTo>
                  <a:lnTo>
                    <a:pt x="16683" y="168581"/>
                  </a:lnTo>
                  <a:lnTo>
                    <a:pt x="0" y="168581"/>
                  </a:lnTo>
                  <a:close/>
                </a:path>
              </a:pathLst>
            </a:custGeom>
            <a:solidFill>
              <a:srgbClr val="757575"/>
            </a:solidFill>
            <a:ln w="1166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738A2C3A-27AE-0A15-45BD-6DB8D1CAC98C}"/>
                </a:ext>
              </a:extLst>
            </p:cNvPr>
            <p:cNvSpPr/>
            <p:nvPr/>
          </p:nvSpPr>
          <p:spPr>
            <a:xfrm>
              <a:off x="1921793" y="5823613"/>
              <a:ext cx="16683" cy="168580"/>
            </a:xfrm>
            <a:custGeom>
              <a:avLst/>
              <a:gdLst>
                <a:gd name="connsiteX0" fmla="*/ 0 w 16683"/>
                <a:gd name="connsiteY0" fmla="*/ 0 h 168580"/>
                <a:gd name="connsiteX1" fmla="*/ 16683 w 16683"/>
                <a:gd name="connsiteY1" fmla="*/ 0 h 168580"/>
                <a:gd name="connsiteX2" fmla="*/ 16683 w 16683"/>
                <a:gd name="connsiteY2" fmla="*/ 168581 h 168580"/>
                <a:gd name="connsiteX3" fmla="*/ 0 w 16683"/>
                <a:gd name="connsiteY3" fmla="*/ 168581 h 168580"/>
              </a:gdLst>
              <a:ahLst/>
              <a:cxnLst>
                <a:cxn ang="0">
                  <a:pos x="connsiteX0" y="connsiteY0"/>
                </a:cxn>
                <a:cxn ang="0">
                  <a:pos x="connsiteX1" y="connsiteY1"/>
                </a:cxn>
                <a:cxn ang="0">
                  <a:pos x="connsiteX2" y="connsiteY2"/>
                </a:cxn>
                <a:cxn ang="0">
                  <a:pos x="connsiteX3" y="connsiteY3"/>
                </a:cxn>
              </a:cxnLst>
              <a:rect l="l" t="t" r="r" b="b"/>
              <a:pathLst>
                <a:path w="16683" h="168580">
                  <a:moveTo>
                    <a:pt x="0" y="0"/>
                  </a:moveTo>
                  <a:lnTo>
                    <a:pt x="16683" y="0"/>
                  </a:lnTo>
                  <a:lnTo>
                    <a:pt x="16683" y="168581"/>
                  </a:lnTo>
                  <a:lnTo>
                    <a:pt x="0" y="168581"/>
                  </a:lnTo>
                  <a:close/>
                </a:path>
              </a:pathLst>
            </a:custGeom>
            <a:solidFill>
              <a:srgbClr val="757575"/>
            </a:solidFill>
            <a:ln w="1166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857480A6-A635-3C6F-D7C5-56823B825970}"/>
                </a:ext>
              </a:extLst>
            </p:cNvPr>
            <p:cNvSpPr/>
            <p:nvPr/>
          </p:nvSpPr>
          <p:spPr>
            <a:xfrm>
              <a:off x="1659763" y="5834229"/>
              <a:ext cx="16683" cy="168580"/>
            </a:xfrm>
            <a:custGeom>
              <a:avLst/>
              <a:gdLst>
                <a:gd name="connsiteX0" fmla="*/ 0 w 16683"/>
                <a:gd name="connsiteY0" fmla="*/ 0 h 168580"/>
                <a:gd name="connsiteX1" fmla="*/ 16683 w 16683"/>
                <a:gd name="connsiteY1" fmla="*/ 0 h 168580"/>
                <a:gd name="connsiteX2" fmla="*/ 16683 w 16683"/>
                <a:gd name="connsiteY2" fmla="*/ 168581 h 168580"/>
                <a:gd name="connsiteX3" fmla="*/ 0 w 16683"/>
                <a:gd name="connsiteY3" fmla="*/ 168581 h 168580"/>
              </a:gdLst>
              <a:ahLst/>
              <a:cxnLst>
                <a:cxn ang="0">
                  <a:pos x="connsiteX0" y="connsiteY0"/>
                </a:cxn>
                <a:cxn ang="0">
                  <a:pos x="connsiteX1" y="connsiteY1"/>
                </a:cxn>
                <a:cxn ang="0">
                  <a:pos x="connsiteX2" y="connsiteY2"/>
                </a:cxn>
                <a:cxn ang="0">
                  <a:pos x="connsiteX3" y="connsiteY3"/>
                </a:cxn>
              </a:cxnLst>
              <a:rect l="l" t="t" r="r" b="b"/>
              <a:pathLst>
                <a:path w="16683" h="168580">
                  <a:moveTo>
                    <a:pt x="0" y="0"/>
                  </a:moveTo>
                  <a:lnTo>
                    <a:pt x="16683" y="0"/>
                  </a:lnTo>
                  <a:lnTo>
                    <a:pt x="16683" y="168581"/>
                  </a:lnTo>
                  <a:lnTo>
                    <a:pt x="0" y="168581"/>
                  </a:lnTo>
                  <a:close/>
                </a:path>
              </a:pathLst>
            </a:custGeom>
            <a:solidFill>
              <a:srgbClr val="757575"/>
            </a:solidFill>
            <a:ln w="1166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96B6B97-9FCB-4F15-6488-840FB275C640}"/>
                </a:ext>
              </a:extLst>
            </p:cNvPr>
            <p:cNvSpPr/>
            <p:nvPr/>
          </p:nvSpPr>
          <p:spPr>
            <a:xfrm>
              <a:off x="1423633" y="5840996"/>
              <a:ext cx="16683" cy="157614"/>
            </a:xfrm>
            <a:custGeom>
              <a:avLst/>
              <a:gdLst>
                <a:gd name="connsiteX0" fmla="*/ 0 w 16683"/>
                <a:gd name="connsiteY0" fmla="*/ 0 h 157614"/>
                <a:gd name="connsiteX1" fmla="*/ 16683 w 16683"/>
                <a:gd name="connsiteY1" fmla="*/ 0 h 157614"/>
                <a:gd name="connsiteX2" fmla="*/ 16683 w 16683"/>
                <a:gd name="connsiteY2" fmla="*/ 157615 h 157614"/>
                <a:gd name="connsiteX3" fmla="*/ 0 w 16683"/>
                <a:gd name="connsiteY3" fmla="*/ 157615 h 157614"/>
              </a:gdLst>
              <a:ahLst/>
              <a:cxnLst>
                <a:cxn ang="0">
                  <a:pos x="connsiteX0" y="connsiteY0"/>
                </a:cxn>
                <a:cxn ang="0">
                  <a:pos x="connsiteX1" y="connsiteY1"/>
                </a:cxn>
                <a:cxn ang="0">
                  <a:pos x="connsiteX2" y="connsiteY2"/>
                </a:cxn>
                <a:cxn ang="0">
                  <a:pos x="connsiteX3" y="connsiteY3"/>
                </a:cxn>
              </a:cxnLst>
              <a:rect l="l" t="t" r="r" b="b"/>
              <a:pathLst>
                <a:path w="16683" h="157614">
                  <a:moveTo>
                    <a:pt x="0" y="0"/>
                  </a:moveTo>
                  <a:lnTo>
                    <a:pt x="16683" y="0"/>
                  </a:lnTo>
                  <a:lnTo>
                    <a:pt x="16683" y="157615"/>
                  </a:lnTo>
                  <a:lnTo>
                    <a:pt x="0" y="157615"/>
                  </a:lnTo>
                  <a:close/>
                </a:path>
              </a:pathLst>
            </a:custGeom>
            <a:solidFill>
              <a:srgbClr val="757575"/>
            </a:solidFill>
            <a:ln w="1166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3F754D0-A8D9-B4FF-0A25-1DB50D9281DF}"/>
                </a:ext>
              </a:extLst>
            </p:cNvPr>
            <p:cNvSpPr/>
            <p:nvPr/>
          </p:nvSpPr>
          <p:spPr>
            <a:xfrm>
              <a:off x="1168020" y="5847296"/>
              <a:ext cx="16683" cy="157614"/>
            </a:xfrm>
            <a:custGeom>
              <a:avLst/>
              <a:gdLst>
                <a:gd name="connsiteX0" fmla="*/ 0 w 16683"/>
                <a:gd name="connsiteY0" fmla="*/ 0 h 157614"/>
                <a:gd name="connsiteX1" fmla="*/ 16683 w 16683"/>
                <a:gd name="connsiteY1" fmla="*/ 0 h 157614"/>
                <a:gd name="connsiteX2" fmla="*/ 16683 w 16683"/>
                <a:gd name="connsiteY2" fmla="*/ 157615 h 157614"/>
                <a:gd name="connsiteX3" fmla="*/ 0 w 16683"/>
                <a:gd name="connsiteY3" fmla="*/ 157615 h 157614"/>
              </a:gdLst>
              <a:ahLst/>
              <a:cxnLst>
                <a:cxn ang="0">
                  <a:pos x="connsiteX0" y="connsiteY0"/>
                </a:cxn>
                <a:cxn ang="0">
                  <a:pos x="connsiteX1" y="connsiteY1"/>
                </a:cxn>
                <a:cxn ang="0">
                  <a:pos x="connsiteX2" y="connsiteY2"/>
                </a:cxn>
                <a:cxn ang="0">
                  <a:pos x="connsiteX3" y="connsiteY3"/>
                </a:cxn>
              </a:cxnLst>
              <a:rect l="l" t="t" r="r" b="b"/>
              <a:pathLst>
                <a:path w="16683" h="157614">
                  <a:moveTo>
                    <a:pt x="0" y="0"/>
                  </a:moveTo>
                  <a:lnTo>
                    <a:pt x="16683" y="0"/>
                  </a:lnTo>
                  <a:lnTo>
                    <a:pt x="16683" y="157615"/>
                  </a:lnTo>
                  <a:lnTo>
                    <a:pt x="0" y="157615"/>
                  </a:lnTo>
                  <a:close/>
                </a:path>
              </a:pathLst>
            </a:custGeom>
            <a:solidFill>
              <a:srgbClr val="757575"/>
            </a:solidFill>
            <a:ln w="1166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A9559B40-3911-C649-0B9D-CAD4FEE78444}"/>
                </a:ext>
              </a:extLst>
            </p:cNvPr>
            <p:cNvSpPr/>
            <p:nvPr/>
          </p:nvSpPr>
          <p:spPr>
            <a:xfrm>
              <a:off x="982056" y="5856513"/>
              <a:ext cx="16683" cy="146297"/>
            </a:xfrm>
            <a:custGeom>
              <a:avLst/>
              <a:gdLst>
                <a:gd name="connsiteX0" fmla="*/ 0 w 16683"/>
                <a:gd name="connsiteY0" fmla="*/ 0 h 146297"/>
                <a:gd name="connsiteX1" fmla="*/ 16683 w 16683"/>
                <a:gd name="connsiteY1" fmla="*/ 0 h 146297"/>
                <a:gd name="connsiteX2" fmla="*/ 16683 w 16683"/>
                <a:gd name="connsiteY2" fmla="*/ 146298 h 146297"/>
                <a:gd name="connsiteX3" fmla="*/ 0 w 16683"/>
                <a:gd name="connsiteY3" fmla="*/ 146298 h 146297"/>
              </a:gdLst>
              <a:ahLst/>
              <a:cxnLst>
                <a:cxn ang="0">
                  <a:pos x="connsiteX0" y="connsiteY0"/>
                </a:cxn>
                <a:cxn ang="0">
                  <a:pos x="connsiteX1" y="connsiteY1"/>
                </a:cxn>
                <a:cxn ang="0">
                  <a:pos x="connsiteX2" y="connsiteY2"/>
                </a:cxn>
                <a:cxn ang="0">
                  <a:pos x="connsiteX3" y="connsiteY3"/>
                </a:cxn>
              </a:cxnLst>
              <a:rect l="l" t="t" r="r" b="b"/>
              <a:pathLst>
                <a:path w="16683" h="146297">
                  <a:moveTo>
                    <a:pt x="0" y="0"/>
                  </a:moveTo>
                  <a:lnTo>
                    <a:pt x="16683" y="0"/>
                  </a:lnTo>
                  <a:lnTo>
                    <a:pt x="16683" y="146298"/>
                  </a:lnTo>
                  <a:lnTo>
                    <a:pt x="0" y="146298"/>
                  </a:lnTo>
                  <a:close/>
                </a:path>
              </a:pathLst>
            </a:custGeom>
            <a:solidFill>
              <a:srgbClr val="757575"/>
            </a:solidFill>
            <a:ln w="1166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20F7111A-F4C6-A6BB-F853-49D1A5031D8B}"/>
                </a:ext>
              </a:extLst>
            </p:cNvPr>
            <p:cNvSpPr/>
            <p:nvPr/>
          </p:nvSpPr>
          <p:spPr>
            <a:xfrm>
              <a:off x="854307" y="5865379"/>
              <a:ext cx="16683" cy="146181"/>
            </a:xfrm>
            <a:custGeom>
              <a:avLst/>
              <a:gdLst>
                <a:gd name="connsiteX0" fmla="*/ 0 w 16683"/>
                <a:gd name="connsiteY0" fmla="*/ 0 h 146181"/>
                <a:gd name="connsiteX1" fmla="*/ 16683 w 16683"/>
                <a:gd name="connsiteY1" fmla="*/ 0 h 146181"/>
                <a:gd name="connsiteX2" fmla="*/ 16683 w 16683"/>
                <a:gd name="connsiteY2" fmla="*/ 146181 h 146181"/>
                <a:gd name="connsiteX3" fmla="*/ 0 w 16683"/>
                <a:gd name="connsiteY3" fmla="*/ 146181 h 146181"/>
              </a:gdLst>
              <a:ahLst/>
              <a:cxnLst>
                <a:cxn ang="0">
                  <a:pos x="connsiteX0" y="connsiteY0"/>
                </a:cxn>
                <a:cxn ang="0">
                  <a:pos x="connsiteX1" y="connsiteY1"/>
                </a:cxn>
                <a:cxn ang="0">
                  <a:pos x="connsiteX2" y="connsiteY2"/>
                </a:cxn>
                <a:cxn ang="0">
                  <a:pos x="connsiteX3" y="connsiteY3"/>
                </a:cxn>
              </a:cxnLst>
              <a:rect l="l" t="t" r="r" b="b"/>
              <a:pathLst>
                <a:path w="16683" h="146181">
                  <a:moveTo>
                    <a:pt x="0" y="0"/>
                  </a:moveTo>
                  <a:lnTo>
                    <a:pt x="16683" y="0"/>
                  </a:lnTo>
                  <a:lnTo>
                    <a:pt x="16683" y="146181"/>
                  </a:lnTo>
                  <a:lnTo>
                    <a:pt x="0" y="146181"/>
                  </a:lnTo>
                  <a:close/>
                </a:path>
              </a:pathLst>
            </a:custGeom>
            <a:solidFill>
              <a:srgbClr val="757575"/>
            </a:solidFill>
            <a:ln w="1166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A2AAD948-D8EC-0F62-BDEB-6798298D84A8}"/>
                </a:ext>
              </a:extLst>
            </p:cNvPr>
            <p:cNvSpPr/>
            <p:nvPr/>
          </p:nvSpPr>
          <p:spPr>
            <a:xfrm>
              <a:off x="783725" y="3690626"/>
              <a:ext cx="1690826" cy="2088420"/>
            </a:xfrm>
            <a:custGeom>
              <a:avLst/>
              <a:gdLst>
                <a:gd name="connsiteX0" fmla="*/ 1690826 w 1690826"/>
                <a:gd name="connsiteY0" fmla="*/ 1095368 h 2088420"/>
                <a:gd name="connsiteX1" fmla="*/ 1407564 w 1690826"/>
                <a:gd name="connsiteY1" fmla="*/ 0 h 2088420"/>
                <a:gd name="connsiteX2" fmla="*/ 0 w 1690826"/>
                <a:gd name="connsiteY2" fmla="*/ 342529 h 2088420"/>
                <a:gd name="connsiteX3" fmla="*/ 0 w 1690826"/>
                <a:gd name="connsiteY3" fmla="*/ 2088421 h 2088420"/>
                <a:gd name="connsiteX4" fmla="*/ 1407564 w 1690826"/>
                <a:gd name="connsiteY4" fmla="*/ 1942590 h 2088420"/>
                <a:gd name="connsiteX5" fmla="*/ 1690826 w 1690826"/>
                <a:gd name="connsiteY5" fmla="*/ 1095368 h 208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0826" h="2088420">
                  <a:moveTo>
                    <a:pt x="1690826" y="1095368"/>
                  </a:moveTo>
                  <a:lnTo>
                    <a:pt x="1407564" y="0"/>
                  </a:lnTo>
                  <a:lnTo>
                    <a:pt x="0" y="342529"/>
                  </a:lnTo>
                  <a:lnTo>
                    <a:pt x="0" y="2088421"/>
                  </a:lnTo>
                  <a:lnTo>
                    <a:pt x="1407564" y="1942590"/>
                  </a:lnTo>
                  <a:lnTo>
                    <a:pt x="1690826" y="1095368"/>
                  </a:lnTo>
                  <a:close/>
                </a:path>
              </a:pathLst>
            </a:custGeom>
            <a:solidFill>
              <a:srgbClr val="2F3235"/>
            </a:solidFill>
            <a:ln w="1166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F98E1F47-09F6-B418-266D-9E63D7B43A6C}"/>
                </a:ext>
              </a:extLst>
            </p:cNvPr>
            <p:cNvSpPr/>
            <p:nvPr/>
          </p:nvSpPr>
          <p:spPr>
            <a:xfrm>
              <a:off x="2191289" y="3690626"/>
              <a:ext cx="1318781" cy="2704178"/>
            </a:xfrm>
            <a:custGeom>
              <a:avLst/>
              <a:gdLst>
                <a:gd name="connsiteX0" fmla="*/ 0 w 1318781"/>
                <a:gd name="connsiteY0" fmla="*/ 2704179 h 2704178"/>
                <a:gd name="connsiteX1" fmla="*/ 1318781 w 1318781"/>
                <a:gd name="connsiteY1" fmla="*/ 2611664 h 2704178"/>
                <a:gd name="connsiteX2" fmla="*/ 1318781 w 1318781"/>
                <a:gd name="connsiteY2" fmla="*/ 361195 h 2704178"/>
                <a:gd name="connsiteX3" fmla="*/ 0 w 1318781"/>
                <a:gd name="connsiteY3" fmla="*/ 0 h 2704178"/>
                <a:gd name="connsiteX4" fmla="*/ 0 w 1318781"/>
                <a:gd name="connsiteY4" fmla="*/ 2704179 h 2704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781" h="2704178">
                  <a:moveTo>
                    <a:pt x="0" y="2704179"/>
                  </a:moveTo>
                  <a:lnTo>
                    <a:pt x="1318781" y="2611664"/>
                  </a:lnTo>
                  <a:lnTo>
                    <a:pt x="1318781" y="361195"/>
                  </a:lnTo>
                  <a:lnTo>
                    <a:pt x="0" y="0"/>
                  </a:lnTo>
                  <a:lnTo>
                    <a:pt x="0" y="2704179"/>
                  </a:lnTo>
                  <a:close/>
                </a:path>
              </a:pathLst>
            </a:custGeom>
            <a:solidFill>
              <a:srgbClr val="707070"/>
            </a:solidFill>
            <a:ln w="1166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41203A4D-8853-4547-78C2-800F7B50A73B}"/>
                </a:ext>
              </a:extLst>
            </p:cNvPr>
            <p:cNvSpPr/>
            <p:nvPr/>
          </p:nvSpPr>
          <p:spPr>
            <a:xfrm rot="-53400">
              <a:off x="2226180" y="6150293"/>
              <a:ext cx="1257415" cy="16683"/>
            </a:xfrm>
            <a:custGeom>
              <a:avLst/>
              <a:gdLst>
                <a:gd name="connsiteX0" fmla="*/ 38 w 1257415"/>
                <a:gd name="connsiteY0" fmla="*/ -106 h 16683"/>
                <a:gd name="connsiteX1" fmla="*/ 1257453 w 1257415"/>
                <a:gd name="connsiteY1" fmla="*/ -106 h 16683"/>
                <a:gd name="connsiteX2" fmla="*/ 1257453 w 1257415"/>
                <a:gd name="connsiteY2" fmla="*/ 16577 h 16683"/>
                <a:gd name="connsiteX3" fmla="*/ 38 w 1257415"/>
                <a:gd name="connsiteY3" fmla="*/ 16577 h 16683"/>
              </a:gdLst>
              <a:ahLst/>
              <a:cxnLst>
                <a:cxn ang="0">
                  <a:pos x="connsiteX0" y="connsiteY0"/>
                </a:cxn>
                <a:cxn ang="0">
                  <a:pos x="connsiteX1" y="connsiteY1"/>
                </a:cxn>
                <a:cxn ang="0">
                  <a:pos x="connsiteX2" y="connsiteY2"/>
                </a:cxn>
                <a:cxn ang="0">
                  <a:pos x="connsiteX3" y="connsiteY3"/>
                </a:cxn>
              </a:cxnLst>
              <a:rect l="l" t="t" r="r" b="b"/>
              <a:pathLst>
                <a:path w="1257415" h="16683">
                  <a:moveTo>
                    <a:pt x="38" y="-106"/>
                  </a:moveTo>
                  <a:lnTo>
                    <a:pt x="1257453" y="-106"/>
                  </a:lnTo>
                  <a:lnTo>
                    <a:pt x="1257453" y="16577"/>
                  </a:lnTo>
                  <a:lnTo>
                    <a:pt x="38" y="16577"/>
                  </a:lnTo>
                  <a:close/>
                </a:path>
              </a:pathLst>
            </a:custGeom>
            <a:solidFill>
              <a:srgbClr val="5B5B5B"/>
            </a:solidFill>
            <a:ln w="1166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3752A14-0354-563F-D824-5E33708D7669}"/>
                </a:ext>
              </a:extLst>
            </p:cNvPr>
            <p:cNvSpPr/>
            <p:nvPr/>
          </p:nvSpPr>
          <p:spPr>
            <a:xfrm rot="-5358600">
              <a:off x="2846573" y="5372427"/>
              <a:ext cx="16683" cy="1257298"/>
            </a:xfrm>
            <a:custGeom>
              <a:avLst/>
              <a:gdLst>
                <a:gd name="connsiteX0" fmla="*/ 38 w 16683"/>
                <a:gd name="connsiteY0" fmla="*/ -106 h 1257298"/>
                <a:gd name="connsiteX1" fmla="*/ 16721 w 16683"/>
                <a:gd name="connsiteY1" fmla="*/ -106 h 1257298"/>
                <a:gd name="connsiteX2" fmla="*/ 16721 w 16683"/>
                <a:gd name="connsiteY2" fmla="*/ 1257192 h 1257298"/>
                <a:gd name="connsiteX3" fmla="*/ 38 w 16683"/>
                <a:gd name="connsiteY3" fmla="*/ 1257192 h 1257298"/>
              </a:gdLst>
              <a:ahLst/>
              <a:cxnLst>
                <a:cxn ang="0">
                  <a:pos x="connsiteX0" y="connsiteY0"/>
                </a:cxn>
                <a:cxn ang="0">
                  <a:pos x="connsiteX1" y="connsiteY1"/>
                </a:cxn>
                <a:cxn ang="0">
                  <a:pos x="connsiteX2" y="connsiteY2"/>
                </a:cxn>
                <a:cxn ang="0">
                  <a:pos x="connsiteX3" y="connsiteY3"/>
                </a:cxn>
              </a:cxnLst>
              <a:rect l="l" t="t" r="r" b="b"/>
              <a:pathLst>
                <a:path w="16683" h="1257298">
                  <a:moveTo>
                    <a:pt x="38" y="-106"/>
                  </a:moveTo>
                  <a:lnTo>
                    <a:pt x="16721" y="-106"/>
                  </a:lnTo>
                  <a:lnTo>
                    <a:pt x="16721" y="1257192"/>
                  </a:lnTo>
                  <a:lnTo>
                    <a:pt x="38" y="1257192"/>
                  </a:lnTo>
                  <a:close/>
                </a:path>
              </a:pathLst>
            </a:custGeom>
            <a:solidFill>
              <a:srgbClr val="5B5B5B"/>
            </a:solidFill>
            <a:ln w="1166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FA8024B5-2D19-B420-AF1D-DCC5F1F6C46C}"/>
                </a:ext>
              </a:extLst>
            </p:cNvPr>
            <p:cNvSpPr/>
            <p:nvPr/>
          </p:nvSpPr>
          <p:spPr>
            <a:xfrm>
              <a:off x="2226172" y="5810430"/>
              <a:ext cx="1257999" cy="73732"/>
            </a:xfrm>
            <a:custGeom>
              <a:avLst/>
              <a:gdLst>
                <a:gd name="connsiteX0" fmla="*/ 1257299 w 1257999"/>
                <a:gd name="connsiteY0" fmla="*/ 73732 h 73732"/>
                <a:gd name="connsiteX1" fmla="*/ 0 w 1257999"/>
                <a:gd name="connsiteY1" fmla="*/ 16683 h 73732"/>
                <a:gd name="connsiteX2" fmla="*/ 817 w 1257999"/>
                <a:gd name="connsiteY2" fmla="*/ 0 h 73732"/>
                <a:gd name="connsiteX3" fmla="*/ 1257999 w 1257999"/>
                <a:gd name="connsiteY3" fmla="*/ 57049 h 73732"/>
                <a:gd name="connsiteX4" fmla="*/ 1257299 w 1257999"/>
                <a:gd name="connsiteY4" fmla="*/ 73732 h 73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7999" h="73732">
                  <a:moveTo>
                    <a:pt x="1257299" y="73732"/>
                  </a:moveTo>
                  <a:lnTo>
                    <a:pt x="0" y="16683"/>
                  </a:lnTo>
                  <a:lnTo>
                    <a:pt x="817" y="0"/>
                  </a:lnTo>
                  <a:lnTo>
                    <a:pt x="1257999" y="57049"/>
                  </a:lnTo>
                  <a:lnTo>
                    <a:pt x="1257299" y="73732"/>
                  </a:lnTo>
                  <a:close/>
                </a:path>
              </a:pathLst>
            </a:custGeom>
            <a:solidFill>
              <a:srgbClr val="5B5B5B"/>
            </a:solidFill>
            <a:ln w="1166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70FFA21E-FF66-8998-560C-A1083A11D2B4}"/>
                </a:ext>
              </a:extLst>
            </p:cNvPr>
            <p:cNvSpPr/>
            <p:nvPr/>
          </p:nvSpPr>
          <p:spPr>
            <a:xfrm>
              <a:off x="2425669" y="6168825"/>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AD7F33B1-F349-C09D-4082-C0A48B81BEC6}"/>
                </a:ext>
              </a:extLst>
            </p:cNvPr>
            <p:cNvSpPr/>
            <p:nvPr/>
          </p:nvSpPr>
          <p:spPr>
            <a:xfrm>
              <a:off x="2425669" y="5825946"/>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E5868EC8-D290-FA7D-B6E6-009093CC6FFC}"/>
                </a:ext>
              </a:extLst>
            </p:cNvPr>
            <p:cNvSpPr/>
            <p:nvPr/>
          </p:nvSpPr>
          <p:spPr>
            <a:xfrm>
              <a:off x="2664715" y="5836563"/>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05FA9110-14D5-7E96-5B2D-FE33888939E6}"/>
                </a:ext>
              </a:extLst>
            </p:cNvPr>
            <p:cNvSpPr/>
            <p:nvPr/>
          </p:nvSpPr>
          <p:spPr>
            <a:xfrm>
              <a:off x="2882062" y="5845779"/>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C7EC1010-9AC8-836E-08E8-87CB670A9220}"/>
                </a:ext>
              </a:extLst>
            </p:cNvPr>
            <p:cNvSpPr/>
            <p:nvPr/>
          </p:nvSpPr>
          <p:spPr>
            <a:xfrm>
              <a:off x="3073860" y="5855113"/>
              <a:ext cx="16683" cy="149214"/>
            </a:xfrm>
            <a:custGeom>
              <a:avLst/>
              <a:gdLst>
                <a:gd name="connsiteX0" fmla="*/ 0 w 16683"/>
                <a:gd name="connsiteY0" fmla="*/ 0 h 149214"/>
                <a:gd name="connsiteX1" fmla="*/ 16683 w 16683"/>
                <a:gd name="connsiteY1" fmla="*/ 0 h 149214"/>
                <a:gd name="connsiteX2" fmla="*/ 16683 w 16683"/>
                <a:gd name="connsiteY2" fmla="*/ 149215 h 149214"/>
                <a:gd name="connsiteX3" fmla="*/ 0 w 16683"/>
                <a:gd name="connsiteY3" fmla="*/ 149215 h 149214"/>
              </a:gdLst>
              <a:ahLst/>
              <a:cxnLst>
                <a:cxn ang="0">
                  <a:pos x="connsiteX0" y="connsiteY0"/>
                </a:cxn>
                <a:cxn ang="0">
                  <a:pos x="connsiteX1" y="connsiteY1"/>
                </a:cxn>
                <a:cxn ang="0">
                  <a:pos x="connsiteX2" y="connsiteY2"/>
                </a:cxn>
                <a:cxn ang="0">
                  <a:pos x="connsiteX3" y="connsiteY3"/>
                </a:cxn>
              </a:cxnLst>
              <a:rect l="l" t="t" r="r" b="b"/>
              <a:pathLst>
                <a:path w="16683" h="149214">
                  <a:moveTo>
                    <a:pt x="0" y="0"/>
                  </a:moveTo>
                  <a:lnTo>
                    <a:pt x="16683" y="0"/>
                  </a:lnTo>
                  <a:lnTo>
                    <a:pt x="16683" y="149215"/>
                  </a:lnTo>
                  <a:lnTo>
                    <a:pt x="0" y="149215"/>
                  </a:lnTo>
                  <a:close/>
                </a:path>
              </a:pathLst>
            </a:custGeom>
            <a:solidFill>
              <a:srgbClr val="5B5B5B"/>
            </a:solidFill>
            <a:ln w="1166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A3DD6467-FE90-F6E8-214C-9EF8C3F558F6}"/>
                </a:ext>
              </a:extLst>
            </p:cNvPr>
            <p:cNvSpPr/>
            <p:nvPr/>
          </p:nvSpPr>
          <p:spPr>
            <a:xfrm>
              <a:off x="3229491" y="5866196"/>
              <a:ext cx="16683" cy="149214"/>
            </a:xfrm>
            <a:custGeom>
              <a:avLst/>
              <a:gdLst>
                <a:gd name="connsiteX0" fmla="*/ 0 w 16683"/>
                <a:gd name="connsiteY0" fmla="*/ 0 h 149214"/>
                <a:gd name="connsiteX1" fmla="*/ 16683 w 16683"/>
                <a:gd name="connsiteY1" fmla="*/ 0 h 149214"/>
                <a:gd name="connsiteX2" fmla="*/ 16683 w 16683"/>
                <a:gd name="connsiteY2" fmla="*/ 149215 h 149214"/>
                <a:gd name="connsiteX3" fmla="*/ 0 w 16683"/>
                <a:gd name="connsiteY3" fmla="*/ 149215 h 149214"/>
              </a:gdLst>
              <a:ahLst/>
              <a:cxnLst>
                <a:cxn ang="0">
                  <a:pos x="connsiteX0" y="connsiteY0"/>
                </a:cxn>
                <a:cxn ang="0">
                  <a:pos x="connsiteX1" y="connsiteY1"/>
                </a:cxn>
                <a:cxn ang="0">
                  <a:pos x="connsiteX2" y="connsiteY2"/>
                </a:cxn>
                <a:cxn ang="0">
                  <a:pos x="connsiteX3" y="connsiteY3"/>
                </a:cxn>
              </a:cxnLst>
              <a:rect l="l" t="t" r="r" b="b"/>
              <a:pathLst>
                <a:path w="16683" h="149214">
                  <a:moveTo>
                    <a:pt x="0" y="0"/>
                  </a:moveTo>
                  <a:lnTo>
                    <a:pt x="16683" y="0"/>
                  </a:lnTo>
                  <a:lnTo>
                    <a:pt x="16683" y="149215"/>
                  </a:lnTo>
                  <a:lnTo>
                    <a:pt x="0" y="149215"/>
                  </a:lnTo>
                  <a:close/>
                </a:path>
              </a:pathLst>
            </a:custGeom>
            <a:solidFill>
              <a:srgbClr val="5B5B5B"/>
            </a:solidFill>
            <a:ln w="1166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A34602A4-F537-AEE6-011B-6339B772F2AA}"/>
                </a:ext>
              </a:extLst>
            </p:cNvPr>
            <p:cNvSpPr/>
            <p:nvPr/>
          </p:nvSpPr>
          <p:spPr>
            <a:xfrm>
              <a:off x="3383255" y="5866196"/>
              <a:ext cx="16683" cy="149214"/>
            </a:xfrm>
            <a:custGeom>
              <a:avLst/>
              <a:gdLst>
                <a:gd name="connsiteX0" fmla="*/ 0 w 16683"/>
                <a:gd name="connsiteY0" fmla="*/ 0 h 149214"/>
                <a:gd name="connsiteX1" fmla="*/ 16683 w 16683"/>
                <a:gd name="connsiteY1" fmla="*/ 0 h 149214"/>
                <a:gd name="connsiteX2" fmla="*/ 16683 w 16683"/>
                <a:gd name="connsiteY2" fmla="*/ 149215 h 149214"/>
                <a:gd name="connsiteX3" fmla="*/ 0 w 16683"/>
                <a:gd name="connsiteY3" fmla="*/ 149215 h 149214"/>
              </a:gdLst>
              <a:ahLst/>
              <a:cxnLst>
                <a:cxn ang="0">
                  <a:pos x="connsiteX0" y="connsiteY0"/>
                </a:cxn>
                <a:cxn ang="0">
                  <a:pos x="connsiteX1" y="connsiteY1"/>
                </a:cxn>
                <a:cxn ang="0">
                  <a:pos x="connsiteX2" y="connsiteY2"/>
                </a:cxn>
                <a:cxn ang="0">
                  <a:pos x="connsiteX3" y="connsiteY3"/>
                </a:cxn>
              </a:cxnLst>
              <a:rect l="l" t="t" r="r" b="b"/>
              <a:pathLst>
                <a:path w="16683" h="149214">
                  <a:moveTo>
                    <a:pt x="0" y="0"/>
                  </a:moveTo>
                  <a:lnTo>
                    <a:pt x="16683" y="0"/>
                  </a:lnTo>
                  <a:lnTo>
                    <a:pt x="16683" y="149215"/>
                  </a:lnTo>
                  <a:lnTo>
                    <a:pt x="0" y="149215"/>
                  </a:lnTo>
                  <a:close/>
                </a:path>
              </a:pathLst>
            </a:custGeom>
            <a:solidFill>
              <a:srgbClr val="5B5B5B"/>
            </a:solidFill>
            <a:ln w="1166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2BA3B19F-A845-72A9-6DBA-96C878D120DB}"/>
                </a:ext>
              </a:extLst>
            </p:cNvPr>
            <p:cNvSpPr/>
            <p:nvPr/>
          </p:nvSpPr>
          <p:spPr>
            <a:xfrm>
              <a:off x="2338637" y="5992194"/>
              <a:ext cx="16683" cy="171730"/>
            </a:xfrm>
            <a:custGeom>
              <a:avLst/>
              <a:gdLst>
                <a:gd name="connsiteX0" fmla="*/ 0 w 16683"/>
                <a:gd name="connsiteY0" fmla="*/ 0 h 171730"/>
                <a:gd name="connsiteX1" fmla="*/ 16683 w 16683"/>
                <a:gd name="connsiteY1" fmla="*/ 0 h 171730"/>
                <a:gd name="connsiteX2" fmla="*/ 16683 w 16683"/>
                <a:gd name="connsiteY2" fmla="*/ 171731 h 171730"/>
                <a:gd name="connsiteX3" fmla="*/ 0 w 16683"/>
                <a:gd name="connsiteY3" fmla="*/ 171731 h 171730"/>
              </a:gdLst>
              <a:ahLst/>
              <a:cxnLst>
                <a:cxn ang="0">
                  <a:pos x="connsiteX0" y="connsiteY0"/>
                </a:cxn>
                <a:cxn ang="0">
                  <a:pos x="connsiteX1" y="connsiteY1"/>
                </a:cxn>
                <a:cxn ang="0">
                  <a:pos x="connsiteX2" y="connsiteY2"/>
                </a:cxn>
                <a:cxn ang="0">
                  <a:pos x="connsiteX3" y="connsiteY3"/>
                </a:cxn>
              </a:cxnLst>
              <a:rect l="l" t="t" r="r" b="b"/>
              <a:pathLst>
                <a:path w="16683" h="171730">
                  <a:moveTo>
                    <a:pt x="0" y="0"/>
                  </a:moveTo>
                  <a:lnTo>
                    <a:pt x="16683" y="0"/>
                  </a:lnTo>
                  <a:lnTo>
                    <a:pt x="16683" y="171731"/>
                  </a:lnTo>
                  <a:lnTo>
                    <a:pt x="0" y="171731"/>
                  </a:lnTo>
                  <a:close/>
                </a:path>
              </a:pathLst>
            </a:custGeom>
            <a:solidFill>
              <a:srgbClr val="5B5B5B"/>
            </a:solidFill>
            <a:ln w="1166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0EA3FC73-72C2-D6DA-645C-A72366120BE1}"/>
                </a:ext>
              </a:extLst>
            </p:cNvPr>
            <p:cNvSpPr/>
            <p:nvPr/>
          </p:nvSpPr>
          <p:spPr>
            <a:xfrm>
              <a:off x="2338637" y="5654215"/>
              <a:ext cx="16683" cy="171730"/>
            </a:xfrm>
            <a:custGeom>
              <a:avLst/>
              <a:gdLst>
                <a:gd name="connsiteX0" fmla="*/ 0 w 16683"/>
                <a:gd name="connsiteY0" fmla="*/ 0 h 171730"/>
                <a:gd name="connsiteX1" fmla="*/ 16683 w 16683"/>
                <a:gd name="connsiteY1" fmla="*/ 0 h 171730"/>
                <a:gd name="connsiteX2" fmla="*/ 16683 w 16683"/>
                <a:gd name="connsiteY2" fmla="*/ 171731 h 171730"/>
                <a:gd name="connsiteX3" fmla="*/ 0 w 16683"/>
                <a:gd name="connsiteY3" fmla="*/ 171731 h 171730"/>
              </a:gdLst>
              <a:ahLst/>
              <a:cxnLst>
                <a:cxn ang="0">
                  <a:pos x="connsiteX0" y="connsiteY0"/>
                </a:cxn>
                <a:cxn ang="0">
                  <a:pos x="connsiteX1" y="connsiteY1"/>
                </a:cxn>
                <a:cxn ang="0">
                  <a:pos x="connsiteX2" y="connsiteY2"/>
                </a:cxn>
                <a:cxn ang="0">
                  <a:pos x="connsiteX3" y="connsiteY3"/>
                </a:cxn>
              </a:cxnLst>
              <a:rect l="l" t="t" r="r" b="b"/>
              <a:pathLst>
                <a:path w="16683" h="171730">
                  <a:moveTo>
                    <a:pt x="0" y="0"/>
                  </a:moveTo>
                  <a:lnTo>
                    <a:pt x="16683" y="0"/>
                  </a:lnTo>
                  <a:lnTo>
                    <a:pt x="16683" y="171731"/>
                  </a:lnTo>
                  <a:lnTo>
                    <a:pt x="0" y="171731"/>
                  </a:lnTo>
                  <a:close/>
                </a:path>
              </a:pathLst>
            </a:custGeom>
            <a:solidFill>
              <a:srgbClr val="5B5B5B"/>
            </a:solidFill>
            <a:ln w="1166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5969A359-1A3D-B4ED-5006-638FB24401F7}"/>
                </a:ext>
              </a:extLst>
            </p:cNvPr>
            <p:cNvSpPr/>
            <p:nvPr/>
          </p:nvSpPr>
          <p:spPr>
            <a:xfrm>
              <a:off x="2555984" y="5997094"/>
              <a:ext cx="16683" cy="171730"/>
            </a:xfrm>
            <a:custGeom>
              <a:avLst/>
              <a:gdLst>
                <a:gd name="connsiteX0" fmla="*/ 0 w 16683"/>
                <a:gd name="connsiteY0" fmla="*/ 0 h 171730"/>
                <a:gd name="connsiteX1" fmla="*/ 16683 w 16683"/>
                <a:gd name="connsiteY1" fmla="*/ 0 h 171730"/>
                <a:gd name="connsiteX2" fmla="*/ 16683 w 16683"/>
                <a:gd name="connsiteY2" fmla="*/ 171731 h 171730"/>
                <a:gd name="connsiteX3" fmla="*/ 0 w 16683"/>
                <a:gd name="connsiteY3" fmla="*/ 171731 h 171730"/>
              </a:gdLst>
              <a:ahLst/>
              <a:cxnLst>
                <a:cxn ang="0">
                  <a:pos x="connsiteX0" y="connsiteY0"/>
                </a:cxn>
                <a:cxn ang="0">
                  <a:pos x="connsiteX1" y="connsiteY1"/>
                </a:cxn>
                <a:cxn ang="0">
                  <a:pos x="connsiteX2" y="connsiteY2"/>
                </a:cxn>
                <a:cxn ang="0">
                  <a:pos x="connsiteX3" y="connsiteY3"/>
                </a:cxn>
              </a:cxnLst>
              <a:rect l="l" t="t" r="r" b="b"/>
              <a:pathLst>
                <a:path w="16683" h="171730">
                  <a:moveTo>
                    <a:pt x="0" y="0"/>
                  </a:moveTo>
                  <a:lnTo>
                    <a:pt x="16683" y="0"/>
                  </a:lnTo>
                  <a:lnTo>
                    <a:pt x="16683" y="171731"/>
                  </a:lnTo>
                  <a:lnTo>
                    <a:pt x="0" y="171731"/>
                  </a:lnTo>
                  <a:close/>
                </a:path>
              </a:pathLst>
            </a:custGeom>
            <a:solidFill>
              <a:srgbClr val="5B5B5B"/>
            </a:solidFill>
            <a:ln w="1166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02A175A6-93D4-561E-63A2-BF6AA2795C8B}"/>
                </a:ext>
              </a:extLst>
            </p:cNvPr>
            <p:cNvSpPr/>
            <p:nvPr/>
          </p:nvSpPr>
          <p:spPr>
            <a:xfrm>
              <a:off x="2773331" y="5997094"/>
              <a:ext cx="16683" cy="171730"/>
            </a:xfrm>
            <a:custGeom>
              <a:avLst/>
              <a:gdLst>
                <a:gd name="connsiteX0" fmla="*/ 0 w 16683"/>
                <a:gd name="connsiteY0" fmla="*/ 0 h 171730"/>
                <a:gd name="connsiteX1" fmla="*/ 16683 w 16683"/>
                <a:gd name="connsiteY1" fmla="*/ 0 h 171730"/>
                <a:gd name="connsiteX2" fmla="*/ 16683 w 16683"/>
                <a:gd name="connsiteY2" fmla="*/ 171731 h 171730"/>
                <a:gd name="connsiteX3" fmla="*/ 0 w 16683"/>
                <a:gd name="connsiteY3" fmla="*/ 171731 h 171730"/>
              </a:gdLst>
              <a:ahLst/>
              <a:cxnLst>
                <a:cxn ang="0">
                  <a:pos x="connsiteX0" y="connsiteY0"/>
                </a:cxn>
                <a:cxn ang="0">
                  <a:pos x="connsiteX1" y="connsiteY1"/>
                </a:cxn>
                <a:cxn ang="0">
                  <a:pos x="connsiteX2" y="connsiteY2"/>
                </a:cxn>
                <a:cxn ang="0">
                  <a:pos x="connsiteX3" y="connsiteY3"/>
                </a:cxn>
              </a:cxnLst>
              <a:rect l="l" t="t" r="r" b="b"/>
              <a:pathLst>
                <a:path w="16683" h="171730">
                  <a:moveTo>
                    <a:pt x="0" y="0"/>
                  </a:moveTo>
                  <a:lnTo>
                    <a:pt x="16683" y="0"/>
                  </a:lnTo>
                  <a:lnTo>
                    <a:pt x="16683" y="171731"/>
                  </a:lnTo>
                  <a:lnTo>
                    <a:pt x="0" y="171731"/>
                  </a:lnTo>
                  <a:close/>
                </a:path>
              </a:pathLst>
            </a:custGeom>
            <a:solidFill>
              <a:srgbClr val="5B5B5B"/>
            </a:solidFill>
            <a:ln w="1166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0FB39F91-03C2-4FD3-D834-BBEE9E541999}"/>
                </a:ext>
              </a:extLst>
            </p:cNvPr>
            <p:cNvSpPr/>
            <p:nvPr/>
          </p:nvSpPr>
          <p:spPr>
            <a:xfrm>
              <a:off x="2990794" y="6001410"/>
              <a:ext cx="16683" cy="154581"/>
            </a:xfrm>
            <a:custGeom>
              <a:avLst/>
              <a:gdLst>
                <a:gd name="connsiteX0" fmla="*/ 0 w 16683"/>
                <a:gd name="connsiteY0" fmla="*/ 0 h 154581"/>
                <a:gd name="connsiteX1" fmla="*/ 16683 w 16683"/>
                <a:gd name="connsiteY1" fmla="*/ 0 h 154581"/>
                <a:gd name="connsiteX2" fmla="*/ 16683 w 16683"/>
                <a:gd name="connsiteY2" fmla="*/ 154581 h 154581"/>
                <a:gd name="connsiteX3" fmla="*/ 0 w 16683"/>
                <a:gd name="connsiteY3" fmla="*/ 154581 h 154581"/>
              </a:gdLst>
              <a:ahLst/>
              <a:cxnLst>
                <a:cxn ang="0">
                  <a:pos x="connsiteX0" y="connsiteY0"/>
                </a:cxn>
                <a:cxn ang="0">
                  <a:pos x="connsiteX1" y="connsiteY1"/>
                </a:cxn>
                <a:cxn ang="0">
                  <a:pos x="connsiteX2" y="connsiteY2"/>
                </a:cxn>
                <a:cxn ang="0">
                  <a:pos x="connsiteX3" y="connsiteY3"/>
                </a:cxn>
              </a:cxnLst>
              <a:rect l="l" t="t" r="r" b="b"/>
              <a:pathLst>
                <a:path w="16683" h="154581">
                  <a:moveTo>
                    <a:pt x="0" y="0"/>
                  </a:moveTo>
                  <a:lnTo>
                    <a:pt x="16683" y="0"/>
                  </a:lnTo>
                  <a:lnTo>
                    <a:pt x="16683" y="154581"/>
                  </a:lnTo>
                  <a:lnTo>
                    <a:pt x="0" y="154581"/>
                  </a:lnTo>
                  <a:close/>
                </a:path>
              </a:pathLst>
            </a:custGeom>
            <a:solidFill>
              <a:srgbClr val="5B5B5B"/>
            </a:solidFill>
            <a:ln w="1166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B9FF3A76-8A33-56DB-B636-E44A926E6240}"/>
                </a:ext>
              </a:extLst>
            </p:cNvPr>
            <p:cNvSpPr/>
            <p:nvPr/>
          </p:nvSpPr>
          <p:spPr>
            <a:xfrm>
              <a:off x="3158909" y="6001410"/>
              <a:ext cx="16683" cy="154581"/>
            </a:xfrm>
            <a:custGeom>
              <a:avLst/>
              <a:gdLst>
                <a:gd name="connsiteX0" fmla="*/ 0 w 16683"/>
                <a:gd name="connsiteY0" fmla="*/ 0 h 154581"/>
                <a:gd name="connsiteX1" fmla="*/ 16683 w 16683"/>
                <a:gd name="connsiteY1" fmla="*/ 0 h 154581"/>
                <a:gd name="connsiteX2" fmla="*/ 16683 w 16683"/>
                <a:gd name="connsiteY2" fmla="*/ 154581 h 154581"/>
                <a:gd name="connsiteX3" fmla="*/ 0 w 16683"/>
                <a:gd name="connsiteY3" fmla="*/ 154581 h 154581"/>
              </a:gdLst>
              <a:ahLst/>
              <a:cxnLst>
                <a:cxn ang="0">
                  <a:pos x="connsiteX0" y="connsiteY0"/>
                </a:cxn>
                <a:cxn ang="0">
                  <a:pos x="connsiteX1" y="connsiteY1"/>
                </a:cxn>
                <a:cxn ang="0">
                  <a:pos x="connsiteX2" y="connsiteY2"/>
                </a:cxn>
                <a:cxn ang="0">
                  <a:pos x="connsiteX3" y="connsiteY3"/>
                </a:cxn>
              </a:cxnLst>
              <a:rect l="l" t="t" r="r" b="b"/>
              <a:pathLst>
                <a:path w="16683" h="154581">
                  <a:moveTo>
                    <a:pt x="0" y="0"/>
                  </a:moveTo>
                  <a:lnTo>
                    <a:pt x="16683" y="0"/>
                  </a:lnTo>
                  <a:lnTo>
                    <a:pt x="16683" y="154581"/>
                  </a:lnTo>
                  <a:lnTo>
                    <a:pt x="0" y="154581"/>
                  </a:lnTo>
                  <a:close/>
                </a:path>
              </a:pathLst>
            </a:custGeom>
            <a:solidFill>
              <a:srgbClr val="5B5B5B"/>
            </a:solidFill>
            <a:ln w="1166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EB6DBA90-705B-443E-AA43-37FF72B47CEE}"/>
                </a:ext>
              </a:extLst>
            </p:cNvPr>
            <p:cNvSpPr/>
            <p:nvPr/>
          </p:nvSpPr>
          <p:spPr>
            <a:xfrm>
              <a:off x="3314423" y="6005727"/>
              <a:ext cx="16683" cy="147581"/>
            </a:xfrm>
            <a:custGeom>
              <a:avLst/>
              <a:gdLst>
                <a:gd name="connsiteX0" fmla="*/ 0 w 16683"/>
                <a:gd name="connsiteY0" fmla="*/ 0 h 147581"/>
                <a:gd name="connsiteX1" fmla="*/ 16683 w 16683"/>
                <a:gd name="connsiteY1" fmla="*/ 0 h 147581"/>
                <a:gd name="connsiteX2" fmla="*/ 16683 w 16683"/>
                <a:gd name="connsiteY2" fmla="*/ 147581 h 147581"/>
                <a:gd name="connsiteX3" fmla="*/ 0 w 16683"/>
                <a:gd name="connsiteY3" fmla="*/ 147581 h 147581"/>
              </a:gdLst>
              <a:ahLst/>
              <a:cxnLst>
                <a:cxn ang="0">
                  <a:pos x="connsiteX0" y="connsiteY0"/>
                </a:cxn>
                <a:cxn ang="0">
                  <a:pos x="connsiteX1" y="connsiteY1"/>
                </a:cxn>
                <a:cxn ang="0">
                  <a:pos x="connsiteX2" y="connsiteY2"/>
                </a:cxn>
                <a:cxn ang="0">
                  <a:pos x="connsiteX3" y="connsiteY3"/>
                </a:cxn>
              </a:cxnLst>
              <a:rect l="l" t="t" r="r" b="b"/>
              <a:pathLst>
                <a:path w="16683" h="147581">
                  <a:moveTo>
                    <a:pt x="0" y="0"/>
                  </a:moveTo>
                  <a:lnTo>
                    <a:pt x="16683" y="0"/>
                  </a:lnTo>
                  <a:lnTo>
                    <a:pt x="16683" y="147581"/>
                  </a:lnTo>
                  <a:lnTo>
                    <a:pt x="0" y="147581"/>
                  </a:lnTo>
                  <a:close/>
                </a:path>
              </a:pathLst>
            </a:custGeom>
            <a:solidFill>
              <a:srgbClr val="5B5B5B"/>
            </a:solidFill>
            <a:ln w="1166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000C6634-63AE-3C95-BB67-2D3DBF52D27A}"/>
                </a:ext>
              </a:extLst>
            </p:cNvPr>
            <p:cNvSpPr/>
            <p:nvPr/>
          </p:nvSpPr>
          <p:spPr>
            <a:xfrm>
              <a:off x="3451971" y="6005727"/>
              <a:ext cx="16683" cy="147581"/>
            </a:xfrm>
            <a:custGeom>
              <a:avLst/>
              <a:gdLst>
                <a:gd name="connsiteX0" fmla="*/ 0 w 16683"/>
                <a:gd name="connsiteY0" fmla="*/ 0 h 147581"/>
                <a:gd name="connsiteX1" fmla="*/ 16683 w 16683"/>
                <a:gd name="connsiteY1" fmla="*/ 0 h 147581"/>
                <a:gd name="connsiteX2" fmla="*/ 16683 w 16683"/>
                <a:gd name="connsiteY2" fmla="*/ 147581 h 147581"/>
                <a:gd name="connsiteX3" fmla="*/ 0 w 16683"/>
                <a:gd name="connsiteY3" fmla="*/ 147581 h 147581"/>
              </a:gdLst>
              <a:ahLst/>
              <a:cxnLst>
                <a:cxn ang="0">
                  <a:pos x="connsiteX0" y="connsiteY0"/>
                </a:cxn>
                <a:cxn ang="0">
                  <a:pos x="connsiteX1" y="connsiteY1"/>
                </a:cxn>
                <a:cxn ang="0">
                  <a:pos x="connsiteX2" y="connsiteY2"/>
                </a:cxn>
                <a:cxn ang="0">
                  <a:pos x="connsiteX3" y="connsiteY3"/>
                </a:cxn>
              </a:cxnLst>
              <a:rect l="l" t="t" r="r" b="b"/>
              <a:pathLst>
                <a:path w="16683" h="147581">
                  <a:moveTo>
                    <a:pt x="0" y="0"/>
                  </a:moveTo>
                  <a:lnTo>
                    <a:pt x="16683" y="0"/>
                  </a:lnTo>
                  <a:lnTo>
                    <a:pt x="16683" y="147581"/>
                  </a:lnTo>
                  <a:lnTo>
                    <a:pt x="0" y="147581"/>
                  </a:lnTo>
                  <a:close/>
                </a:path>
              </a:pathLst>
            </a:custGeom>
            <a:solidFill>
              <a:srgbClr val="5B5B5B"/>
            </a:solidFill>
            <a:ln w="1166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BCF97FBB-A010-4B69-C7CC-A3558AC37B69}"/>
                </a:ext>
              </a:extLst>
            </p:cNvPr>
            <p:cNvSpPr/>
            <p:nvPr/>
          </p:nvSpPr>
          <p:spPr>
            <a:xfrm>
              <a:off x="3451971" y="5727248"/>
              <a:ext cx="16683" cy="147581"/>
            </a:xfrm>
            <a:custGeom>
              <a:avLst/>
              <a:gdLst>
                <a:gd name="connsiteX0" fmla="*/ 0 w 16683"/>
                <a:gd name="connsiteY0" fmla="*/ 0 h 147581"/>
                <a:gd name="connsiteX1" fmla="*/ 16683 w 16683"/>
                <a:gd name="connsiteY1" fmla="*/ 0 h 147581"/>
                <a:gd name="connsiteX2" fmla="*/ 16683 w 16683"/>
                <a:gd name="connsiteY2" fmla="*/ 147581 h 147581"/>
                <a:gd name="connsiteX3" fmla="*/ 0 w 16683"/>
                <a:gd name="connsiteY3" fmla="*/ 147581 h 147581"/>
              </a:gdLst>
              <a:ahLst/>
              <a:cxnLst>
                <a:cxn ang="0">
                  <a:pos x="connsiteX0" y="connsiteY0"/>
                </a:cxn>
                <a:cxn ang="0">
                  <a:pos x="connsiteX1" y="connsiteY1"/>
                </a:cxn>
                <a:cxn ang="0">
                  <a:pos x="connsiteX2" y="connsiteY2"/>
                </a:cxn>
                <a:cxn ang="0">
                  <a:pos x="connsiteX3" y="connsiteY3"/>
                </a:cxn>
              </a:cxnLst>
              <a:rect l="l" t="t" r="r" b="b"/>
              <a:pathLst>
                <a:path w="16683" h="147581">
                  <a:moveTo>
                    <a:pt x="0" y="0"/>
                  </a:moveTo>
                  <a:lnTo>
                    <a:pt x="16683" y="0"/>
                  </a:lnTo>
                  <a:lnTo>
                    <a:pt x="16683" y="147581"/>
                  </a:lnTo>
                  <a:lnTo>
                    <a:pt x="0" y="147581"/>
                  </a:lnTo>
                  <a:close/>
                </a:path>
              </a:pathLst>
            </a:custGeom>
            <a:solidFill>
              <a:srgbClr val="5B5B5B"/>
            </a:solidFill>
            <a:ln w="1166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9CF3F05D-5021-F8D5-3B6A-DD9B31256DF0}"/>
                </a:ext>
              </a:extLst>
            </p:cNvPr>
            <p:cNvSpPr/>
            <p:nvPr/>
          </p:nvSpPr>
          <p:spPr>
            <a:xfrm>
              <a:off x="2662732" y="6168825"/>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58CD3827-39A6-5D04-BDDC-F9AE9CA165D0}"/>
                </a:ext>
              </a:extLst>
            </p:cNvPr>
            <p:cNvSpPr/>
            <p:nvPr/>
          </p:nvSpPr>
          <p:spPr>
            <a:xfrm>
              <a:off x="2872029" y="6153192"/>
              <a:ext cx="16683" cy="163914"/>
            </a:xfrm>
            <a:custGeom>
              <a:avLst/>
              <a:gdLst>
                <a:gd name="connsiteX0" fmla="*/ 0 w 16683"/>
                <a:gd name="connsiteY0" fmla="*/ 0 h 163914"/>
                <a:gd name="connsiteX1" fmla="*/ 16683 w 16683"/>
                <a:gd name="connsiteY1" fmla="*/ 0 h 163914"/>
                <a:gd name="connsiteX2" fmla="*/ 16683 w 16683"/>
                <a:gd name="connsiteY2" fmla="*/ 163914 h 163914"/>
                <a:gd name="connsiteX3" fmla="*/ 0 w 16683"/>
                <a:gd name="connsiteY3" fmla="*/ 163914 h 163914"/>
              </a:gdLst>
              <a:ahLst/>
              <a:cxnLst>
                <a:cxn ang="0">
                  <a:pos x="connsiteX0" y="connsiteY0"/>
                </a:cxn>
                <a:cxn ang="0">
                  <a:pos x="connsiteX1" y="connsiteY1"/>
                </a:cxn>
                <a:cxn ang="0">
                  <a:pos x="connsiteX2" y="connsiteY2"/>
                </a:cxn>
                <a:cxn ang="0">
                  <a:pos x="connsiteX3" y="connsiteY3"/>
                </a:cxn>
              </a:cxnLst>
              <a:rect l="l" t="t" r="r" b="b"/>
              <a:pathLst>
                <a:path w="16683" h="163914">
                  <a:moveTo>
                    <a:pt x="0" y="0"/>
                  </a:moveTo>
                  <a:lnTo>
                    <a:pt x="16683" y="0"/>
                  </a:lnTo>
                  <a:lnTo>
                    <a:pt x="16683" y="163914"/>
                  </a:lnTo>
                  <a:lnTo>
                    <a:pt x="0" y="163914"/>
                  </a:lnTo>
                  <a:close/>
                </a:path>
              </a:pathLst>
            </a:custGeom>
            <a:solidFill>
              <a:srgbClr val="5B5B5B"/>
            </a:solidFill>
            <a:ln w="1166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A3E4F490-C446-1F5D-DE80-C15659B1B346}"/>
                </a:ext>
              </a:extLst>
            </p:cNvPr>
            <p:cNvSpPr/>
            <p:nvPr/>
          </p:nvSpPr>
          <p:spPr>
            <a:xfrm>
              <a:off x="3073860" y="6153192"/>
              <a:ext cx="16683" cy="148047"/>
            </a:xfrm>
            <a:custGeom>
              <a:avLst/>
              <a:gdLst>
                <a:gd name="connsiteX0" fmla="*/ 0 w 16683"/>
                <a:gd name="connsiteY0" fmla="*/ 0 h 148047"/>
                <a:gd name="connsiteX1" fmla="*/ 16683 w 16683"/>
                <a:gd name="connsiteY1" fmla="*/ 0 h 148047"/>
                <a:gd name="connsiteX2" fmla="*/ 16683 w 16683"/>
                <a:gd name="connsiteY2" fmla="*/ 148048 h 148047"/>
                <a:gd name="connsiteX3" fmla="*/ 0 w 16683"/>
                <a:gd name="connsiteY3" fmla="*/ 148048 h 148047"/>
              </a:gdLst>
              <a:ahLst/>
              <a:cxnLst>
                <a:cxn ang="0">
                  <a:pos x="connsiteX0" y="connsiteY0"/>
                </a:cxn>
                <a:cxn ang="0">
                  <a:pos x="connsiteX1" y="connsiteY1"/>
                </a:cxn>
                <a:cxn ang="0">
                  <a:pos x="connsiteX2" y="connsiteY2"/>
                </a:cxn>
                <a:cxn ang="0">
                  <a:pos x="connsiteX3" y="connsiteY3"/>
                </a:cxn>
              </a:cxnLst>
              <a:rect l="l" t="t" r="r" b="b"/>
              <a:pathLst>
                <a:path w="16683" h="148047">
                  <a:moveTo>
                    <a:pt x="0" y="0"/>
                  </a:moveTo>
                  <a:lnTo>
                    <a:pt x="16683" y="0"/>
                  </a:lnTo>
                  <a:lnTo>
                    <a:pt x="16683" y="148048"/>
                  </a:lnTo>
                  <a:lnTo>
                    <a:pt x="0" y="148048"/>
                  </a:lnTo>
                  <a:close/>
                </a:path>
              </a:pathLst>
            </a:custGeom>
            <a:solidFill>
              <a:srgbClr val="5B5B5B"/>
            </a:solidFill>
            <a:ln w="1166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E32C7A9B-6BAF-B438-B6A2-C30999C148CE}"/>
                </a:ext>
              </a:extLst>
            </p:cNvPr>
            <p:cNvSpPr/>
            <p:nvPr/>
          </p:nvSpPr>
          <p:spPr>
            <a:xfrm>
              <a:off x="3229491" y="6153192"/>
              <a:ext cx="16683" cy="138831"/>
            </a:xfrm>
            <a:custGeom>
              <a:avLst/>
              <a:gdLst>
                <a:gd name="connsiteX0" fmla="*/ 0 w 16683"/>
                <a:gd name="connsiteY0" fmla="*/ 0 h 138831"/>
                <a:gd name="connsiteX1" fmla="*/ 16683 w 16683"/>
                <a:gd name="connsiteY1" fmla="*/ 0 h 138831"/>
                <a:gd name="connsiteX2" fmla="*/ 16683 w 16683"/>
                <a:gd name="connsiteY2" fmla="*/ 138831 h 138831"/>
                <a:gd name="connsiteX3" fmla="*/ 0 w 16683"/>
                <a:gd name="connsiteY3" fmla="*/ 138831 h 138831"/>
              </a:gdLst>
              <a:ahLst/>
              <a:cxnLst>
                <a:cxn ang="0">
                  <a:pos x="connsiteX0" y="connsiteY0"/>
                </a:cxn>
                <a:cxn ang="0">
                  <a:pos x="connsiteX1" y="connsiteY1"/>
                </a:cxn>
                <a:cxn ang="0">
                  <a:pos x="connsiteX2" y="connsiteY2"/>
                </a:cxn>
                <a:cxn ang="0">
                  <a:pos x="connsiteX3" y="connsiteY3"/>
                </a:cxn>
              </a:cxnLst>
              <a:rect l="l" t="t" r="r" b="b"/>
              <a:pathLst>
                <a:path w="16683" h="138831">
                  <a:moveTo>
                    <a:pt x="0" y="0"/>
                  </a:moveTo>
                  <a:lnTo>
                    <a:pt x="16683" y="0"/>
                  </a:lnTo>
                  <a:lnTo>
                    <a:pt x="16683" y="138831"/>
                  </a:lnTo>
                  <a:lnTo>
                    <a:pt x="0" y="138831"/>
                  </a:lnTo>
                  <a:close/>
                </a:path>
              </a:pathLst>
            </a:custGeom>
            <a:solidFill>
              <a:srgbClr val="5B5B5B"/>
            </a:solidFill>
            <a:ln w="1166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4BEB0EC0-44D9-010D-CCA1-DF5C980878A2}"/>
                </a:ext>
              </a:extLst>
            </p:cNvPr>
            <p:cNvSpPr/>
            <p:nvPr/>
          </p:nvSpPr>
          <p:spPr>
            <a:xfrm>
              <a:off x="3377655" y="6153192"/>
              <a:ext cx="16683" cy="135098"/>
            </a:xfrm>
            <a:custGeom>
              <a:avLst/>
              <a:gdLst>
                <a:gd name="connsiteX0" fmla="*/ 0 w 16683"/>
                <a:gd name="connsiteY0" fmla="*/ 0 h 135098"/>
                <a:gd name="connsiteX1" fmla="*/ 16683 w 16683"/>
                <a:gd name="connsiteY1" fmla="*/ 0 h 135098"/>
                <a:gd name="connsiteX2" fmla="*/ 16683 w 16683"/>
                <a:gd name="connsiteY2" fmla="*/ 135098 h 135098"/>
                <a:gd name="connsiteX3" fmla="*/ 0 w 16683"/>
                <a:gd name="connsiteY3" fmla="*/ 135098 h 135098"/>
              </a:gdLst>
              <a:ahLst/>
              <a:cxnLst>
                <a:cxn ang="0">
                  <a:pos x="connsiteX0" y="connsiteY0"/>
                </a:cxn>
                <a:cxn ang="0">
                  <a:pos x="connsiteX1" y="connsiteY1"/>
                </a:cxn>
                <a:cxn ang="0">
                  <a:pos x="connsiteX2" y="connsiteY2"/>
                </a:cxn>
                <a:cxn ang="0">
                  <a:pos x="connsiteX3" y="connsiteY3"/>
                </a:cxn>
              </a:cxnLst>
              <a:rect l="l" t="t" r="r" b="b"/>
              <a:pathLst>
                <a:path w="16683" h="135098">
                  <a:moveTo>
                    <a:pt x="0" y="0"/>
                  </a:moveTo>
                  <a:lnTo>
                    <a:pt x="16683" y="0"/>
                  </a:lnTo>
                  <a:lnTo>
                    <a:pt x="16683" y="135098"/>
                  </a:lnTo>
                  <a:lnTo>
                    <a:pt x="0" y="135098"/>
                  </a:lnTo>
                  <a:close/>
                </a:path>
              </a:pathLst>
            </a:custGeom>
            <a:solidFill>
              <a:srgbClr val="5B5B5B"/>
            </a:solidFill>
            <a:ln w="1166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2638D56E-444E-C7A3-666D-7DB9D61F1CB0}"/>
                </a:ext>
              </a:extLst>
            </p:cNvPr>
            <p:cNvSpPr/>
            <p:nvPr/>
          </p:nvSpPr>
          <p:spPr>
            <a:xfrm>
              <a:off x="2191289" y="3690626"/>
              <a:ext cx="1318781" cy="2080020"/>
            </a:xfrm>
            <a:custGeom>
              <a:avLst/>
              <a:gdLst>
                <a:gd name="connsiteX0" fmla="*/ 0 w 1318781"/>
                <a:gd name="connsiteY0" fmla="*/ 1944806 h 2080020"/>
                <a:gd name="connsiteX1" fmla="*/ 1318781 w 1318781"/>
                <a:gd name="connsiteY1" fmla="*/ 2080021 h 2080020"/>
                <a:gd name="connsiteX2" fmla="*/ 1318781 w 1318781"/>
                <a:gd name="connsiteY2" fmla="*/ 361195 h 2080020"/>
                <a:gd name="connsiteX3" fmla="*/ 0 w 1318781"/>
                <a:gd name="connsiteY3" fmla="*/ 0 h 2080020"/>
                <a:gd name="connsiteX4" fmla="*/ 0 w 1318781"/>
                <a:gd name="connsiteY4" fmla="*/ 1944806 h 2080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781" h="2080020">
                  <a:moveTo>
                    <a:pt x="0" y="1944806"/>
                  </a:moveTo>
                  <a:lnTo>
                    <a:pt x="1318781" y="2080021"/>
                  </a:lnTo>
                  <a:lnTo>
                    <a:pt x="1318781" y="361195"/>
                  </a:lnTo>
                  <a:lnTo>
                    <a:pt x="0" y="0"/>
                  </a:lnTo>
                  <a:lnTo>
                    <a:pt x="0" y="1944806"/>
                  </a:lnTo>
                  <a:close/>
                </a:path>
              </a:pathLst>
            </a:custGeom>
            <a:solidFill>
              <a:srgbClr val="1D1F21"/>
            </a:solidFill>
            <a:ln w="1166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2C53D2A0-F764-E21F-468B-55AF7D86CC93}"/>
                </a:ext>
              </a:extLst>
            </p:cNvPr>
            <p:cNvSpPr/>
            <p:nvPr/>
          </p:nvSpPr>
          <p:spPr>
            <a:xfrm>
              <a:off x="783725" y="4366817"/>
              <a:ext cx="1407563" cy="540042"/>
            </a:xfrm>
            <a:custGeom>
              <a:avLst/>
              <a:gdLst>
                <a:gd name="connsiteX0" fmla="*/ 0 w 1407563"/>
                <a:gd name="connsiteY0" fmla="*/ 368428 h 540042"/>
                <a:gd name="connsiteX1" fmla="*/ 0 w 1407563"/>
                <a:gd name="connsiteY1" fmla="*/ 540043 h 540042"/>
                <a:gd name="connsiteX2" fmla="*/ 1407564 w 1407563"/>
                <a:gd name="connsiteY2" fmla="*/ 199381 h 540042"/>
                <a:gd name="connsiteX3" fmla="*/ 1407564 w 1407563"/>
                <a:gd name="connsiteY3" fmla="*/ 0 h 540042"/>
                <a:gd name="connsiteX4" fmla="*/ 0 w 1407563"/>
                <a:gd name="connsiteY4" fmla="*/ 368428 h 540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7563" h="540042">
                  <a:moveTo>
                    <a:pt x="0" y="368428"/>
                  </a:moveTo>
                  <a:lnTo>
                    <a:pt x="0" y="540043"/>
                  </a:lnTo>
                  <a:lnTo>
                    <a:pt x="1407564" y="199381"/>
                  </a:lnTo>
                  <a:lnTo>
                    <a:pt x="1407564" y="0"/>
                  </a:lnTo>
                  <a:lnTo>
                    <a:pt x="0" y="368428"/>
                  </a:lnTo>
                  <a:close/>
                </a:path>
              </a:pathLst>
            </a:custGeom>
            <a:solidFill>
              <a:srgbClr val="FFCE00"/>
            </a:solidFill>
            <a:ln w="1166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5A090F2C-2F76-3523-07DC-92231D6A670B}"/>
                </a:ext>
              </a:extLst>
            </p:cNvPr>
            <p:cNvSpPr/>
            <p:nvPr/>
          </p:nvSpPr>
          <p:spPr>
            <a:xfrm>
              <a:off x="2191289" y="4366817"/>
              <a:ext cx="1318781" cy="436560"/>
            </a:xfrm>
            <a:custGeom>
              <a:avLst/>
              <a:gdLst>
                <a:gd name="connsiteX0" fmla="*/ 0 w 1318781"/>
                <a:gd name="connsiteY0" fmla="*/ 0 h 436560"/>
                <a:gd name="connsiteX1" fmla="*/ 0 w 1318781"/>
                <a:gd name="connsiteY1" fmla="*/ 199381 h 436560"/>
                <a:gd name="connsiteX2" fmla="*/ 1318781 w 1318781"/>
                <a:gd name="connsiteY2" fmla="*/ 436561 h 436560"/>
                <a:gd name="connsiteX3" fmla="*/ 1318781 w 1318781"/>
                <a:gd name="connsiteY3" fmla="*/ 251763 h 436560"/>
                <a:gd name="connsiteX4" fmla="*/ 0 w 1318781"/>
                <a:gd name="connsiteY4" fmla="*/ 0 h 43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781" h="436560">
                  <a:moveTo>
                    <a:pt x="0" y="0"/>
                  </a:moveTo>
                  <a:lnTo>
                    <a:pt x="0" y="199381"/>
                  </a:lnTo>
                  <a:lnTo>
                    <a:pt x="1318781" y="436561"/>
                  </a:lnTo>
                  <a:lnTo>
                    <a:pt x="1318781" y="251763"/>
                  </a:lnTo>
                  <a:lnTo>
                    <a:pt x="0" y="0"/>
                  </a:lnTo>
                  <a:close/>
                </a:path>
              </a:pathLst>
            </a:custGeom>
            <a:solidFill>
              <a:srgbClr val="FFB000"/>
            </a:solidFill>
            <a:ln w="1166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09724D1C-367C-40AC-9C23-5A652F945696}"/>
                </a:ext>
              </a:extLst>
            </p:cNvPr>
            <p:cNvSpPr/>
            <p:nvPr/>
          </p:nvSpPr>
          <p:spPr>
            <a:xfrm>
              <a:off x="793992" y="4393066"/>
              <a:ext cx="1361130" cy="498393"/>
            </a:xfrm>
            <a:custGeom>
              <a:avLst/>
              <a:gdLst>
                <a:gd name="connsiteX0" fmla="*/ 38 w 1361130"/>
                <a:gd name="connsiteY0" fmla="*/ 352456 h 498393"/>
                <a:gd name="connsiteX1" fmla="*/ 38 w 1361130"/>
                <a:gd name="connsiteY1" fmla="*/ 498287 h 498393"/>
                <a:gd name="connsiteX2" fmla="*/ 162552 w 1361130"/>
                <a:gd name="connsiteY2" fmla="*/ 458038 h 498393"/>
                <a:gd name="connsiteX3" fmla="*/ 163719 w 1361130"/>
                <a:gd name="connsiteY3" fmla="*/ 458038 h 498393"/>
                <a:gd name="connsiteX4" fmla="*/ 165002 w 1361130"/>
                <a:gd name="connsiteY4" fmla="*/ 458038 h 498393"/>
                <a:gd name="connsiteX5" fmla="*/ 167685 w 1361130"/>
                <a:gd name="connsiteY5" fmla="*/ 456987 h 498393"/>
                <a:gd name="connsiteX6" fmla="*/ 167685 w 1361130"/>
                <a:gd name="connsiteY6" fmla="*/ 456987 h 498393"/>
                <a:gd name="connsiteX7" fmla="*/ 1356852 w 1361130"/>
                <a:gd name="connsiteY7" fmla="*/ 162525 h 498393"/>
                <a:gd name="connsiteX8" fmla="*/ 1361168 w 1361130"/>
                <a:gd name="connsiteY8" fmla="*/ 161475 h 498393"/>
                <a:gd name="connsiteX9" fmla="*/ 1361168 w 1361130"/>
                <a:gd name="connsiteY9" fmla="*/ -106 h 498393"/>
                <a:gd name="connsiteX10" fmla="*/ 1310303 w 1361130"/>
                <a:gd name="connsiteY10" fmla="*/ 57643 h 498393"/>
                <a:gd name="connsiteX11" fmla="*/ 1316603 w 1361130"/>
                <a:gd name="connsiteY11" fmla="*/ 67093 h 498393"/>
                <a:gd name="connsiteX12" fmla="*/ 1316603 w 1361130"/>
                <a:gd name="connsiteY12" fmla="*/ 57876 h 498393"/>
                <a:gd name="connsiteX13" fmla="*/ 1322202 w 1361130"/>
                <a:gd name="connsiteY13" fmla="*/ 63943 h 498393"/>
                <a:gd name="connsiteX14" fmla="*/ 1298286 w 1361130"/>
                <a:gd name="connsiteY14" fmla="*/ 87276 h 498393"/>
                <a:gd name="connsiteX15" fmla="*/ 1295836 w 1361130"/>
                <a:gd name="connsiteY15" fmla="*/ 87276 h 498393"/>
                <a:gd name="connsiteX16" fmla="*/ 1313803 w 1361130"/>
                <a:gd name="connsiteY16" fmla="*/ 72576 h 498393"/>
                <a:gd name="connsiteX17" fmla="*/ 1294903 w 1361130"/>
                <a:gd name="connsiteY17" fmla="*/ 66743 h 498393"/>
                <a:gd name="connsiteX18" fmla="*/ 1295953 w 1361130"/>
                <a:gd name="connsiteY18" fmla="*/ 50993 h 498393"/>
                <a:gd name="connsiteX19" fmla="*/ 1276586 w 1361130"/>
                <a:gd name="connsiteY19" fmla="*/ 73393 h 498393"/>
                <a:gd name="connsiteX20" fmla="*/ 1272270 w 1361130"/>
                <a:gd name="connsiteY20" fmla="*/ 73393 h 498393"/>
                <a:gd name="connsiteX21" fmla="*/ 1272270 w 1361130"/>
                <a:gd name="connsiteY21" fmla="*/ 73393 h 498393"/>
                <a:gd name="connsiteX22" fmla="*/ 1241704 w 1361130"/>
                <a:gd name="connsiteY22" fmla="*/ 93226 h 498393"/>
                <a:gd name="connsiteX23" fmla="*/ 1219421 w 1361130"/>
                <a:gd name="connsiteY23" fmla="*/ 152375 h 498393"/>
                <a:gd name="connsiteX24" fmla="*/ 1219421 w 1361130"/>
                <a:gd name="connsiteY24" fmla="*/ 147825 h 498393"/>
                <a:gd name="connsiteX25" fmla="*/ 1218137 w 1361130"/>
                <a:gd name="connsiteY25" fmla="*/ 141059 h 498393"/>
                <a:gd name="connsiteX26" fmla="*/ 1209971 w 1361130"/>
                <a:gd name="connsiteY26" fmla="*/ 134059 h 498393"/>
                <a:gd name="connsiteX27" fmla="*/ 1199588 w 1361130"/>
                <a:gd name="connsiteY27" fmla="*/ 137559 h 498393"/>
                <a:gd name="connsiteX28" fmla="*/ 1190721 w 1361130"/>
                <a:gd name="connsiteY28" fmla="*/ 147825 h 498393"/>
                <a:gd name="connsiteX29" fmla="*/ 1185704 w 1361130"/>
                <a:gd name="connsiteY29" fmla="*/ 162642 h 498393"/>
                <a:gd name="connsiteX30" fmla="*/ 1186521 w 1361130"/>
                <a:gd name="connsiteY30" fmla="*/ 177925 h 498393"/>
                <a:gd name="connsiteX31" fmla="*/ 1187804 w 1361130"/>
                <a:gd name="connsiteY31" fmla="*/ 181191 h 498393"/>
                <a:gd name="connsiteX32" fmla="*/ 1189321 w 1361130"/>
                <a:gd name="connsiteY32" fmla="*/ 184108 h 498393"/>
                <a:gd name="connsiteX33" fmla="*/ 1191071 w 1361130"/>
                <a:gd name="connsiteY33" fmla="*/ 186675 h 498393"/>
                <a:gd name="connsiteX34" fmla="*/ 1192004 w 1361130"/>
                <a:gd name="connsiteY34" fmla="*/ 187841 h 498393"/>
                <a:gd name="connsiteX35" fmla="*/ 1193054 w 1361130"/>
                <a:gd name="connsiteY35" fmla="*/ 188891 h 498393"/>
                <a:gd name="connsiteX36" fmla="*/ 1195038 w 1361130"/>
                <a:gd name="connsiteY36" fmla="*/ 190058 h 498393"/>
                <a:gd name="connsiteX37" fmla="*/ 1077206 w 1361130"/>
                <a:gd name="connsiteY37" fmla="*/ 219224 h 498393"/>
                <a:gd name="connsiteX38" fmla="*/ 1086772 w 1361130"/>
                <a:gd name="connsiteY38" fmla="*/ 196825 h 498393"/>
                <a:gd name="connsiteX39" fmla="*/ 1090272 w 1361130"/>
                <a:gd name="connsiteY39" fmla="*/ 205224 h 498393"/>
                <a:gd name="connsiteX40" fmla="*/ 1098906 w 1361130"/>
                <a:gd name="connsiteY40" fmla="*/ 212341 h 498393"/>
                <a:gd name="connsiteX41" fmla="*/ 1101939 w 1361130"/>
                <a:gd name="connsiteY41" fmla="*/ 212341 h 498393"/>
                <a:gd name="connsiteX42" fmla="*/ 1103455 w 1361130"/>
                <a:gd name="connsiteY42" fmla="*/ 212341 h 498393"/>
                <a:gd name="connsiteX43" fmla="*/ 1104972 w 1361130"/>
                <a:gd name="connsiteY43" fmla="*/ 211758 h 498393"/>
                <a:gd name="connsiteX44" fmla="*/ 1106489 w 1361130"/>
                <a:gd name="connsiteY44" fmla="*/ 210824 h 498393"/>
                <a:gd name="connsiteX45" fmla="*/ 1107889 w 1361130"/>
                <a:gd name="connsiteY45" fmla="*/ 209658 h 498393"/>
                <a:gd name="connsiteX46" fmla="*/ 1110455 w 1361130"/>
                <a:gd name="connsiteY46" fmla="*/ 206974 h 498393"/>
                <a:gd name="connsiteX47" fmla="*/ 1112555 w 1361130"/>
                <a:gd name="connsiteY47" fmla="*/ 203941 h 498393"/>
                <a:gd name="connsiteX48" fmla="*/ 1114422 w 1361130"/>
                <a:gd name="connsiteY48" fmla="*/ 200324 h 498393"/>
                <a:gd name="connsiteX49" fmla="*/ 1109872 w 1361130"/>
                <a:gd name="connsiteY49" fmla="*/ 181891 h 498393"/>
                <a:gd name="connsiteX50" fmla="*/ 1109872 w 1361130"/>
                <a:gd name="connsiteY50" fmla="*/ 181891 h 498393"/>
                <a:gd name="connsiteX51" fmla="*/ 1111155 w 1361130"/>
                <a:gd name="connsiteY51" fmla="*/ 192391 h 498393"/>
                <a:gd name="connsiteX52" fmla="*/ 1109639 w 1361130"/>
                <a:gd name="connsiteY52" fmla="*/ 196708 h 498393"/>
                <a:gd name="connsiteX53" fmla="*/ 1108355 w 1361130"/>
                <a:gd name="connsiteY53" fmla="*/ 198808 h 498393"/>
                <a:gd name="connsiteX54" fmla="*/ 1106955 w 1361130"/>
                <a:gd name="connsiteY54" fmla="*/ 200791 h 498393"/>
                <a:gd name="connsiteX55" fmla="*/ 1100772 w 1361130"/>
                <a:gd name="connsiteY55" fmla="*/ 204058 h 498393"/>
                <a:gd name="connsiteX56" fmla="*/ 1094706 w 1361130"/>
                <a:gd name="connsiteY56" fmla="*/ 199508 h 498393"/>
                <a:gd name="connsiteX57" fmla="*/ 1090739 w 1361130"/>
                <a:gd name="connsiteY57" fmla="*/ 190408 h 498393"/>
                <a:gd name="connsiteX58" fmla="*/ 1090739 w 1361130"/>
                <a:gd name="connsiteY58" fmla="*/ 178742 h 498393"/>
                <a:gd name="connsiteX59" fmla="*/ 1101239 w 1361130"/>
                <a:gd name="connsiteY59" fmla="*/ 157392 h 498393"/>
                <a:gd name="connsiteX60" fmla="*/ 1109289 w 1361130"/>
                <a:gd name="connsiteY60" fmla="*/ 150858 h 498393"/>
                <a:gd name="connsiteX61" fmla="*/ 1097622 w 1361130"/>
                <a:gd name="connsiteY61" fmla="*/ 171508 h 498393"/>
                <a:gd name="connsiteX62" fmla="*/ 1113139 w 1361130"/>
                <a:gd name="connsiteY62" fmla="*/ 175008 h 498393"/>
                <a:gd name="connsiteX63" fmla="*/ 1106839 w 1361130"/>
                <a:gd name="connsiteY63" fmla="*/ 165558 h 498393"/>
                <a:gd name="connsiteX64" fmla="*/ 1106839 w 1361130"/>
                <a:gd name="connsiteY64" fmla="*/ 174658 h 498393"/>
                <a:gd name="connsiteX65" fmla="*/ 1101355 w 1361130"/>
                <a:gd name="connsiteY65" fmla="*/ 168708 h 498393"/>
                <a:gd name="connsiteX66" fmla="*/ 1124688 w 1361130"/>
                <a:gd name="connsiteY66" fmla="*/ 145375 h 498393"/>
                <a:gd name="connsiteX67" fmla="*/ 1127022 w 1361130"/>
                <a:gd name="connsiteY67" fmla="*/ 145375 h 498393"/>
                <a:gd name="connsiteX68" fmla="*/ 1109405 w 1361130"/>
                <a:gd name="connsiteY68" fmla="*/ 160075 h 498393"/>
                <a:gd name="connsiteX69" fmla="*/ 1127955 w 1361130"/>
                <a:gd name="connsiteY69" fmla="*/ 165792 h 498393"/>
                <a:gd name="connsiteX70" fmla="*/ 1126905 w 1361130"/>
                <a:gd name="connsiteY70" fmla="*/ 181541 h 498393"/>
                <a:gd name="connsiteX71" fmla="*/ 1146038 w 1361130"/>
                <a:gd name="connsiteY71" fmla="*/ 159375 h 498393"/>
                <a:gd name="connsiteX72" fmla="*/ 1150355 w 1361130"/>
                <a:gd name="connsiteY72" fmla="*/ 159375 h 498393"/>
                <a:gd name="connsiteX73" fmla="*/ 1150355 w 1361130"/>
                <a:gd name="connsiteY73" fmla="*/ 159375 h 498393"/>
                <a:gd name="connsiteX74" fmla="*/ 1180571 w 1361130"/>
                <a:gd name="connsiteY74" fmla="*/ 139659 h 498393"/>
                <a:gd name="connsiteX75" fmla="*/ 1202854 w 1361130"/>
                <a:gd name="connsiteY75" fmla="*/ 80743 h 498393"/>
                <a:gd name="connsiteX76" fmla="*/ 1202854 w 1361130"/>
                <a:gd name="connsiteY76" fmla="*/ 85176 h 498393"/>
                <a:gd name="connsiteX77" fmla="*/ 1204254 w 1361130"/>
                <a:gd name="connsiteY77" fmla="*/ 91943 h 498393"/>
                <a:gd name="connsiteX78" fmla="*/ 1212304 w 1361130"/>
                <a:gd name="connsiteY78" fmla="*/ 98943 h 498393"/>
                <a:gd name="connsiteX79" fmla="*/ 1222687 w 1361130"/>
                <a:gd name="connsiteY79" fmla="*/ 95326 h 498393"/>
                <a:gd name="connsiteX80" fmla="*/ 1231670 w 1361130"/>
                <a:gd name="connsiteY80" fmla="*/ 85060 h 498393"/>
                <a:gd name="connsiteX81" fmla="*/ 1236687 w 1361130"/>
                <a:gd name="connsiteY81" fmla="*/ 70243 h 498393"/>
                <a:gd name="connsiteX82" fmla="*/ 1235870 w 1361130"/>
                <a:gd name="connsiteY82" fmla="*/ 54960 h 498393"/>
                <a:gd name="connsiteX83" fmla="*/ 1234587 w 1361130"/>
                <a:gd name="connsiteY83" fmla="*/ 51693 h 498393"/>
                <a:gd name="connsiteX84" fmla="*/ 1233070 w 1361130"/>
                <a:gd name="connsiteY84" fmla="*/ 48777 h 498393"/>
                <a:gd name="connsiteX85" fmla="*/ 1231320 w 1361130"/>
                <a:gd name="connsiteY85" fmla="*/ 46210 h 498393"/>
                <a:gd name="connsiteX86" fmla="*/ 1230387 w 1361130"/>
                <a:gd name="connsiteY86" fmla="*/ 45043 h 498393"/>
                <a:gd name="connsiteX87" fmla="*/ 1230387 w 1361130"/>
                <a:gd name="connsiteY87" fmla="*/ 45043 h 498393"/>
                <a:gd name="connsiteX88" fmla="*/ 1315669 w 1361130"/>
                <a:gd name="connsiteY88" fmla="*/ 22994 h 498393"/>
                <a:gd name="connsiteX89" fmla="*/ 1313103 w 1361130"/>
                <a:gd name="connsiteY89" fmla="*/ 25677 h 498393"/>
                <a:gd name="connsiteX90" fmla="*/ 1310886 w 1361130"/>
                <a:gd name="connsiteY90" fmla="*/ 28827 h 498393"/>
                <a:gd name="connsiteX91" fmla="*/ 1309136 w 1361130"/>
                <a:gd name="connsiteY91" fmla="*/ 32444 h 498393"/>
                <a:gd name="connsiteX92" fmla="*/ 1313686 w 1361130"/>
                <a:gd name="connsiteY92" fmla="*/ 51110 h 498393"/>
                <a:gd name="connsiteX93" fmla="*/ 1313686 w 1361130"/>
                <a:gd name="connsiteY93" fmla="*/ 51110 h 498393"/>
                <a:gd name="connsiteX94" fmla="*/ 1312403 w 1361130"/>
                <a:gd name="connsiteY94" fmla="*/ 40493 h 498393"/>
                <a:gd name="connsiteX95" fmla="*/ 1313919 w 1361130"/>
                <a:gd name="connsiteY95" fmla="*/ 36060 h 498393"/>
                <a:gd name="connsiteX96" fmla="*/ 1315202 w 1361130"/>
                <a:gd name="connsiteY96" fmla="*/ 33960 h 498393"/>
                <a:gd name="connsiteX97" fmla="*/ 1316719 w 1361130"/>
                <a:gd name="connsiteY97" fmla="*/ 31860 h 498393"/>
                <a:gd name="connsiteX98" fmla="*/ 1323019 w 1361130"/>
                <a:gd name="connsiteY98" fmla="*/ 28593 h 498393"/>
                <a:gd name="connsiteX99" fmla="*/ 1329202 w 1361130"/>
                <a:gd name="connsiteY99" fmla="*/ 33143 h 498393"/>
                <a:gd name="connsiteX100" fmla="*/ 1333169 w 1361130"/>
                <a:gd name="connsiteY100" fmla="*/ 42243 h 498393"/>
                <a:gd name="connsiteX101" fmla="*/ 1333169 w 1361130"/>
                <a:gd name="connsiteY101" fmla="*/ 53910 h 498393"/>
                <a:gd name="connsiteX102" fmla="*/ 1322436 w 1361130"/>
                <a:gd name="connsiteY102" fmla="*/ 75493 h 498393"/>
                <a:gd name="connsiteX103" fmla="*/ 1314152 w 1361130"/>
                <a:gd name="connsiteY103" fmla="*/ 82026 h 498393"/>
                <a:gd name="connsiteX104" fmla="*/ 1325819 w 1361130"/>
                <a:gd name="connsiteY104" fmla="*/ 61260 h 498393"/>
                <a:gd name="connsiteX105" fmla="*/ 1310303 w 1361130"/>
                <a:gd name="connsiteY105" fmla="*/ 57643 h 498393"/>
                <a:gd name="connsiteX106" fmla="*/ 1283470 w 1361130"/>
                <a:gd name="connsiteY106" fmla="*/ 88093 h 498393"/>
                <a:gd name="connsiteX107" fmla="*/ 1277286 w 1361130"/>
                <a:gd name="connsiteY107" fmla="*/ 88093 h 498393"/>
                <a:gd name="connsiteX108" fmla="*/ 1273203 w 1361130"/>
                <a:gd name="connsiteY108" fmla="*/ 88093 h 498393"/>
                <a:gd name="connsiteX109" fmla="*/ 1292686 w 1361130"/>
                <a:gd name="connsiteY109" fmla="*/ 72460 h 498393"/>
                <a:gd name="connsiteX110" fmla="*/ 1301203 w 1361130"/>
                <a:gd name="connsiteY110" fmla="*/ 77126 h 498393"/>
                <a:gd name="connsiteX111" fmla="*/ 1283470 w 1361130"/>
                <a:gd name="connsiteY111" fmla="*/ 88093 h 498393"/>
                <a:gd name="connsiteX112" fmla="*/ 1283470 w 1361130"/>
                <a:gd name="connsiteY112" fmla="*/ 102326 h 498393"/>
                <a:gd name="connsiteX113" fmla="*/ 1263986 w 1361130"/>
                <a:gd name="connsiteY113" fmla="*/ 102909 h 498393"/>
                <a:gd name="connsiteX114" fmla="*/ 1259320 w 1361130"/>
                <a:gd name="connsiteY114" fmla="*/ 92643 h 498393"/>
                <a:gd name="connsiteX115" fmla="*/ 1267603 w 1361130"/>
                <a:gd name="connsiteY115" fmla="*/ 90193 h 498393"/>
                <a:gd name="connsiteX116" fmla="*/ 1279270 w 1361130"/>
                <a:gd name="connsiteY116" fmla="*/ 90193 h 498393"/>
                <a:gd name="connsiteX117" fmla="*/ 1283586 w 1361130"/>
                <a:gd name="connsiteY117" fmla="*/ 102326 h 498393"/>
                <a:gd name="connsiteX118" fmla="*/ 1286036 w 1361130"/>
                <a:gd name="connsiteY118" fmla="*/ 90659 h 498393"/>
                <a:gd name="connsiteX119" fmla="*/ 1288836 w 1361130"/>
                <a:gd name="connsiteY119" fmla="*/ 90659 h 498393"/>
                <a:gd name="connsiteX120" fmla="*/ 1301319 w 1361130"/>
                <a:gd name="connsiteY120" fmla="*/ 92759 h 498393"/>
                <a:gd name="connsiteX121" fmla="*/ 1302253 w 1361130"/>
                <a:gd name="connsiteY121" fmla="*/ 99176 h 498393"/>
                <a:gd name="connsiteX122" fmla="*/ 1291986 w 1361130"/>
                <a:gd name="connsiteY122" fmla="*/ 102093 h 498393"/>
                <a:gd name="connsiteX123" fmla="*/ 1284170 w 1361130"/>
                <a:gd name="connsiteY123" fmla="*/ 90426 h 498393"/>
                <a:gd name="connsiteX124" fmla="*/ 1239370 w 1361130"/>
                <a:gd name="connsiteY124" fmla="*/ 155525 h 498393"/>
                <a:gd name="connsiteX125" fmla="*/ 1242637 w 1361130"/>
                <a:gd name="connsiteY125" fmla="*/ 143859 h 498393"/>
                <a:gd name="connsiteX126" fmla="*/ 1257920 w 1361130"/>
                <a:gd name="connsiteY126" fmla="*/ 129042 h 498393"/>
                <a:gd name="connsiteX127" fmla="*/ 1275770 w 1361130"/>
                <a:gd name="connsiteY127" fmla="*/ 129042 h 498393"/>
                <a:gd name="connsiteX128" fmla="*/ 1277753 w 1361130"/>
                <a:gd name="connsiteY128" fmla="*/ 129859 h 498393"/>
                <a:gd name="connsiteX129" fmla="*/ 1275536 w 1361130"/>
                <a:gd name="connsiteY129" fmla="*/ 131376 h 498393"/>
                <a:gd name="connsiteX130" fmla="*/ 1257453 w 1361130"/>
                <a:gd name="connsiteY130" fmla="*/ 147009 h 498393"/>
                <a:gd name="connsiteX131" fmla="*/ 1240070 w 1361130"/>
                <a:gd name="connsiteY131" fmla="*/ 164042 h 498393"/>
                <a:gd name="connsiteX132" fmla="*/ 1240070 w 1361130"/>
                <a:gd name="connsiteY132" fmla="*/ 164042 h 498393"/>
                <a:gd name="connsiteX133" fmla="*/ 1239370 w 1361130"/>
                <a:gd name="connsiteY133" fmla="*/ 155409 h 498393"/>
                <a:gd name="connsiteX134" fmla="*/ 702011 w 1361130"/>
                <a:gd name="connsiteY134" fmla="*/ 299256 h 498393"/>
                <a:gd name="connsiteX135" fmla="*/ 702011 w 1361130"/>
                <a:gd name="connsiteY135" fmla="*/ 299256 h 498393"/>
                <a:gd name="connsiteX136" fmla="*/ 700028 w 1361130"/>
                <a:gd name="connsiteY136" fmla="*/ 310106 h 498393"/>
                <a:gd name="connsiteX137" fmla="*/ 697578 w 1361130"/>
                <a:gd name="connsiteY137" fmla="*/ 313373 h 498393"/>
                <a:gd name="connsiteX138" fmla="*/ 696411 w 1361130"/>
                <a:gd name="connsiteY138" fmla="*/ 314306 h 498393"/>
                <a:gd name="connsiteX139" fmla="*/ 689878 w 1361130"/>
                <a:gd name="connsiteY139" fmla="*/ 315939 h 498393"/>
                <a:gd name="connsiteX140" fmla="*/ 688361 w 1361130"/>
                <a:gd name="connsiteY140" fmla="*/ 315123 h 498393"/>
                <a:gd name="connsiteX141" fmla="*/ 685095 w 1361130"/>
                <a:gd name="connsiteY141" fmla="*/ 308589 h 498393"/>
                <a:gd name="connsiteX142" fmla="*/ 686028 w 1361130"/>
                <a:gd name="connsiteY142" fmla="*/ 307773 h 498393"/>
                <a:gd name="connsiteX143" fmla="*/ 702244 w 1361130"/>
                <a:gd name="connsiteY143" fmla="*/ 290623 h 498393"/>
                <a:gd name="connsiteX144" fmla="*/ 719161 w 1361130"/>
                <a:gd name="connsiteY144" fmla="*/ 275457 h 498393"/>
                <a:gd name="connsiteX145" fmla="*/ 722777 w 1361130"/>
                <a:gd name="connsiteY145" fmla="*/ 272774 h 498393"/>
                <a:gd name="connsiteX146" fmla="*/ 734444 w 1361130"/>
                <a:gd name="connsiteY146" fmla="*/ 280007 h 498393"/>
                <a:gd name="connsiteX147" fmla="*/ 741677 w 1361130"/>
                <a:gd name="connsiteY147" fmla="*/ 285840 h 498393"/>
                <a:gd name="connsiteX148" fmla="*/ 744827 w 1361130"/>
                <a:gd name="connsiteY148" fmla="*/ 288290 h 498393"/>
                <a:gd name="connsiteX149" fmla="*/ 716944 w 1361130"/>
                <a:gd name="connsiteY149" fmla="*/ 309290 h 498393"/>
                <a:gd name="connsiteX150" fmla="*/ 703994 w 1361130"/>
                <a:gd name="connsiteY150" fmla="*/ 312556 h 498393"/>
                <a:gd name="connsiteX151" fmla="*/ 702011 w 1361130"/>
                <a:gd name="connsiteY151" fmla="*/ 299256 h 498393"/>
                <a:gd name="connsiteX152" fmla="*/ 684278 w 1361130"/>
                <a:gd name="connsiteY152" fmla="*/ 296223 h 498393"/>
                <a:gd name="connsiteX153" fmla="*/ 687195 w 1361130"/>
                <a:gd name="connsiteY153" fmla="*/ 285256 h 498393"/>
                <a:gd name="connsiteX154" fmla="*/ 701778 w 1361130"/>
                <a:gd name="connsiteY154" fmla="*/ 270907 h 498393"/>
                <a:gd name="connsiteX155" fmla="*/ 718694 w 1361130"/>
                <a:gd name="connsiteY155" fmla="*/ 270907 h 498393"/>
                <a:gd name="connsiteX156" fmla="*/ 720561 w 1361130"/>
                <a:gd name="connsiteY156" fmla="*/ 271724 h 498393"/>
                <a:gd name="connsiteX157" fmla="*/ 718461 w 1361130"/>
                <a:gd name="connsiteY157" fmla="*/ 273240 h 498393"/>
                <a:gd name="connsiteX158" fmla="*/ 701311 w 1361130"/>
                <a:gd name="connsiteY158" fmla="*/ 288290 h 498393"/>
                <a:gd name="connsiteX159" fmla="*/ 684861 w 1361130"/>
                <a:gd name="connsiteY159" fmla="*/ 304740 h 498393"/>
                <a:gd name="connsiteX160" fmla="*/ 684861 w 1361130"/>
                <a:gd name="connsiteY160" fmla="*/ 304740 h 498393"/>
                <a:gd name="connsiteX161" fmla="*/ 684278 w 1361130"/>
                <a:gd name="connsiteY161" fmla="*/ 296223 h 498393"/>
                <a:gd name="connsiteX162" fmla="*/ 758944 w 1361130"/>
                <a:gd name="connsiteY162" fmla="*/ 285957 h 498393"/>
                <a:gd name="connsiteX163" fmla="*/ 754860 w 1361130"/>
                <a:gd name="connsiteY163" fmla="*/ 282457 h 498393"/>
                <a:gd name="connsiteX164" fmla="*/ 747044 w 1361130"/>
                <a:gd name="connsiteY164" fmla="*/ 262390 h 498393"/>
                <a:gd name="connsiteX165" fmla="*/ 747044 w 1361130"/>
                <a:gd name="connsiteY165" fmla="*/ 262390 h 498393"/>
                <a:gd name="connsiteX166" fmla="*/ 750194 w 1361130"/>
                <a:gd name="connsiteY166" fmla="*/ 289107 h 498393"/>
                <a:gd name="connsiteX167" fmla="*/ 750194 w 1361130"/>
                <a:gd name="connsiteY167" fmla="*/ 290040 h 498393"/>
                <a:gd name="connsiteX168" fmla="*/ 748910 w 1361130"/>
                <a:gd name="connsiteY168" fmla="*/ 290040 h 498393"/>
                <a:gd name="connsiteX169" fmla="*/ 734327 w 1361130"/>
                <a:gd name="connsiteY169" fmla="*/ 278373 h 498393"/>
                <a:gd name="connsiteX170" fmla="*/ 724527 w 1361130"/>
                <a:gd name="connsiteY170" fmla="*/ 271490 h 498393"/>
                <a:gd name="connsiteX171" fmla="*/ 736194 w 1361130"/>
                <a:gd name="connsiteY171" fmla="*/ 263907 h 498393"/>
                <a:gd name="connsiteX172" fmla="*/ 754394 w 1361130"/>
                <a:gd name="connsiteY172" fmla="*/ 257957 h 498393"/>
                <a:gd name="connsiteX173" fmla="*/ 763027 w 1361130"/>
                <a:gd name="connsiteY173" fmla="*/ 259474 h 498393"/>
                <a:gd name="connsiteX174" fmla="*/ 769560 w 1361130"/>
                <a:gd name="connsiteY174" fmla="*/ 265657 h 498393"/>
                <a:gd name="connsiteX175" fmla="*/ 771193 w 1361130"/>
                <a:gd name="connsiteY175" fmla="*/ 271724 h 498393"/>
                <a:gd name="connsiteX176" fmla="*/ 766994 w 1361130"/>
                <a:gd name="connsiteY176" fmla="*/ 279774 h 498393"/>
                <a:gd name="connsiteX177" fmla="*/ 761627 w 1361130"/>
                <a:gd name="connsiteY177" fmla="*/ 264724 h 498393"/>
                <a:gd name="connsiteX178" fmla="*/ 758944 w 1361130"/>
                <a:gd name="connsiteY178" fmla="*/ 285957 h 498393"/>
                <a:gd name="connsiteX179" fmla="*/ 738060 w 1361130"/>
                <a:gd name="connsiteY179" fmla="*/ 299840 h 498393"/>
                <a:gd name="connsiteX180" fmla="*/ 744011 w 1361130"/>
                <a:gd name="connsiteY180" fmla="*/ 302640 h 498393"/>
                <a:gd name="connsiteX181" fmla="*/ 716594 w 1361130"/>
                <a:gd name="connsiteY181" fmla="*/ 309406 h 498393"/>
                <a:gd name="connsiteX182" fmla="*/ 738060 w 1361130"/>
                <a:gd name="connsiteY182" fmla="*/ 299840 h 498393"/>
                <a:gd name="connsiteX183" fmla="*/ 767810 w 1361130"/>
                <a:gd name="connsiteY183" fmla="*/ 294006 h 498393"/>
                <a:gd name="connsiteX184" fmla="*/ 767810 w 1361130"/>
                <a:gd name="connsiteY184" fmla="*/ 294006 h 498393"/>
                <a:gd name="connsiteX185" fmla="*/ 769210 w 1361130"/>
                <a:gd name="connsiteY185" fmla="*/ 292723 h 498393"/>
                <a:gd name="connsiteX186" fmla="*/ 770610 w 1361130"/>
                <a:gd name="connsiteY186" fmla="*/ 291207 h 498393"/>
                <a:gd name="connsiteX187" fmla="*/ 774227 w 1361130"/>
                <a:gd name="connsiteY187" fmla="*/ 283740 h 498393"/>
                <a:gd name="connsiteX188" fmla="*/ 775510 w 1361130"/>
                <a:gd name="connsiteY188" fmla="*/ 275807 h 498393"/>
                <a:gd name="connsiteX189" fmla="*/ 772593 w 1361130"/>
                <a:gd name="connsiteY189" fmla="*/ 262390 h 498393"/>
                <a:gd name="connsiteX190" fmla="*/ 764777 w 1361130"/>
                <a:gd name="connsiteY190" fmla="*/ 255507 h 498393"/>
                <a:gd name="connsiteX191" fmla="*/ 755444 w 1361130"/>
                <a:gd name="connsiteY191" fmla="*/ 254457 h 498393"/>
                <a:gd name="connsiteX192" fmla="*/ 736544 w 1361130"/>
                <a:gd name="connsiteY192" fmla="*/ 261107 h 498393"/>
                <a:gd name="connsiteX193" fmla="*/ 723127 w 1361130"/>
                <a:gd name="connsiteY193" fmla="*/ 269973 h 498393"/>
                <a:gd name="connsiteX194" fmla="*/ 719511 w 1361130"/>
                <a:gd name="connsiteY194" fmla="*/ 268340 h 498393"/>
                <a:gd name="connsiteX195" fmla="*/ 710878 w 1361130"/>
                <a:gd name="connsiteY195" fmla="*/ 266124 h 498393"/>
                <a:gd name="connsiteX196" fmla="*/ 701544 w 1361130"/>
                <a:gd name="connsiteY196" fmla="*/ 267290 h 498393"/>
                <a:gd name="connsiteX197" fmla="*/ 690578 w 1361130"/>
                <a:gd name="connsiteY197" fmla="*/ 274290 h 498393"/>
                <a:gd name="connsiteX198" fmla="*/ 690578 w 1361130"/>
                <a:gd name="connsiteY198" fmla="*/ 274290 h 498393"/>
                <a:gd name="connsiteX199" fmla="*/ 672261 w 1361130"/>
                <a:gd name="connsiteY199" fmla="*/ 303223 h 498393"/>
                <a:gd name="connsiteX200" fmla="*/ 657795 w 1361130"/>
                <a:gd name="connsiteY200" fmla="*/ 317923 h 498393"/>
                <a:gd name="connsiteX201" fmla="*/ 679145 w 1361130"/>
                <a:gd name="connsiteY201" fmla="*/ 300073 h 498393"/>
                <a:gd name="connsiteX202" fmla="*/ 679145 w 1361130"/>
                <a:gd name="connsiteY202" fmla="*/ 309873 h 498393"/>
                <a:gd name="connsiteX203" fmla="*/ 667478 w 1361130"/>
                <a:gd name="connsiteY203" fmla="*/ 318856 h 498393"/>
                <a:gd name="connsiteX204" fmla="*/ 658728 w 1361130"/>
                <a:gd name="connsiteY204" fmla="*/ 323523 h 498393"/>
                <a:gd name="connsiteX205" fmla="*/ 655228 w 1361130"/>
                <a:gd name="connsiteY205" fmla="*/ 324573 h 498393"/>
                <a:gd name="connsiteX206" fmla="*/ 654295 w 1361130"/>
                <a:gd name="connsiteY206" fmla="*/ 324573 h 498393"/>
                <a:gd name="connsiteX207" fmla="*/ 650445 w 1361130"/>
                <a:gd name="connsiteY207" fmla="*/ 324573 h 498393"/>
                <a:gd name="connsiteX208" fmla="*/ 643562 w 1361130"/>
                <a:gd name="connsiteY208" fmla="*/ 321423 h 498393"/>
                <a:gd name="connsiteX209" fmla="*/ 642862 w 1361130"/>
                <a:gd name="connsiteY209" fmla="*/ 320723 h 498393"/>
                <a:gd name="connsiteX210" fmla="*/ 642162 w 1361130"/>
                <a:gd name="connsiteY210" fmla="*/ 319790 h 498393"/>
                <a:gd name="connsiteX211" fmla="*/ 640879 w 1361130"/>
                <a:gd name="connsiteY211" fmla="*/ 317923 h 498393"/>
                <a:gd name="connsiteX212" fmla="*/ 639829 w 1361130"/>
                <a:gd name="connsiteY212" fmla="*/ 315939 h 498393"/>
                <a:gd name="connsiteX213" fmla="*/ 638895 w 1361130"/>
                <a:gd name="connsiteY213" fmla="*/ 313723 h 498393"/>
                <a:gd name="connsiteX214" fmla="*/ 637612 w 1361130"/>
                <a:gd name="connsiteY214" fmla="*/ 303107 h 498393"/>
                <a:gd name="connsiteX215" fmla="*/ 640412 w 1361130"/>
                <a:gd name="connsiteY215" fmla="*/ 291440 h 498393"/>
                <a:gd name="connsiteX216" fmla="*/ 646945 w 1361130"/>
                <a:gd name="connsiteY216" fmla="*/ 282457 h 498393"/>
                <a:gd name="connsiteX217" fmla="*/ 655228 w 1361130"/>
                <a:gd name="connsiteY217" fmla="*/ 278490 h 498393"/>
                <a:gd name="connsiteX218" fmla="*/ 659078 w 1361130"/>
                <a:gd name="connsiteY218" fmla="*/ 279890 h 498393"/>
                <a:gd name="connsiteX219" fmla="*/ 661762 w 1361130"/>
                <a:gd name="connsiteY219" fmla="*/ 283740 h 498393"/>
                <a:gd name="connsiteX220" fmla="*/ 661762 w 1361130"/>
                <a:gd name="connsiteY220" fmla="*/ 295407 h 498393"/>
                <a:gd name="connsiteX221" fmla="*/ 655112 w 1361130"/>
                <a:gd name="connsiteY221" fmla="*/ 302756 h 498393"/>
                <a:gd name="connsiteX222" fmla="*/ 651262 w 1361130"/>
                <a:gd name="connsiteY222" fmla="*/ 303457 h 498393"/>
                <a:gd name="connsiteX223" fmla="*/ 648462 w 1361130"/>
                <a:gd name="connsiteY223" fmla="*/ 301356 h 498393"/>
                <a:gd name="connsiteX224" fmla="*/ 647645 w 1361130"/>
                <a:gd name="connsiteY224" fmla="*/ 296807 h 498393"/>
                <a:gd name="connsiteX225" fmla="*/ 647645 w 1361130"/>
                <a:gd name="connsiteY225" fmla="*/ 294590 h 498393"/>
                <a:gd name="connsiteX226" fmla="*/ 648462 w 1361130"/>
                <a:gd name="connsiteY226" fmla="*/ 293073 h 498393"/>
                <a:gd name="connsiteX227" fmla="*/ 651378 w 1361130"/>
                <a:gd name="connsiteY227" fmla="*/ 291790 h 498393"/>
                <a:gd name="connsiteX228" fmla="*/ 653828 w 1361130"/>
                <a:gd name="connsiteY228" fmla="*/ 293773 h 498393"/>
                <a:gd name="connsiteX229" fmla="*/ 653828 w 1361130"/>
                <a:gd name="connsiteY229" fmla="*/ 293773 h 498393"/>
                <a:gd name="connsiteX230" fmla="*/ 656745 w 1361130"/>
                <a:gd name="connsiteY230" fmla="*/ 293773 h 498393"/>
                <a:gd name="connsiteX231" fmla="*/ 656745 w 1361130"/>
                <a:gd name="connsiteY231" fmla="*/ 289457 h 498393"/>
                <a:gd name="connsiteX232" fmla="*/ 656745 w 1361130"/>
                <a:gd name="connsiteY232" fmla="*/ 289457 h 498393"/>
                <a:gd name="connsiteX233" fmla="*/ 651728 w 1361130"/>
                <a:gd name="connsiteY233" fmla="*/ 285957 h 498393"/>
                <a:gd name="connsiteX234" fmla="*/ 645778 w 1361130"/>
                <a:gd name="connsiteY234" fmla="*/ 289107 h 498393"/>
                <a:gd name="connsiteX235" fmla="*/ 643562 w 1361130"/>
                <a:gd name="connsiteY235" fmla="*/ 293306 h 498393"/>
                <a:gd name="connsiteX236" fmla="*/ 643562 w 1361130"/>
                <a:gd name="connsiteY236" fmla="*/ 297740 h 498393"/>
                <a:gd name="connsiteX237" fmla="*/ 645312 w 1361130"/>
                <a:gd name="connsiteY237" fmla="*/ 305090 h 498393"/>
                <a:gd name="connsiteX238" fmla="*/ 650095 w 1361130"/>
                <a:gd name="connsiteY238" fmla="*/ 308356 h 498393"/>
                <a:gd name="connsiteX239" fmla="*/ 655345 w 1361130"/>
                <a:gd name="connsiteY239" fmla="*/ 306956 h 498393"/>
                <a:gd name="connsiteX240" fmla="*/ 660128 w 1361130"/>
                <a:gd name="connsiteY240" fmla="*/ 302990 h 498393"/>
                <a:gd name="connsiteX241" fmla="*/ 662578 w 1361130"/>
                <a:gd name="connsiteY241" fmla="*/ 298790 h 498393"/>
                <a:gd name="connsiteX242" fmla="*/ 676928 w 1361130"/>
                <a:gd name="connsiteY242" fmla="*/ 272657 h 498393"/>
                <a:gd name="connsiteX243" fmla="*/ 688595 w 1361130"/>
                <a:gd name="connsiteY243" fmla="*/ 244774 h 498393"/>
                <a:gd name="connsiteX244" fmla="*/ 692445 w 1361130"/>
                <a:gd name="connsiteY244" fmla="*/ 257490 h 498393"/>
                <a:gd name="connsiteX245" fmla="*/ 694078 w 1361130"/>
                <a:gd name="connsiteY245" fmla="*/ 247924 h 498393"/>
                <a:gd name="connsiteX246" fmla="*/ 703761 w 1361130"/>
                <a:gd name="connsiteY246" fmla="*/ 257141 h 498393"/>
                <a:gd name="connsiteX247" fmla="*/ 706444 w 1361130"/>
                <a:gd name="connsiteY247" fmla="*/ 247457 h 498393"/>
                <a:gd name="connsiteX248" fmla="*/ 735377 w 1361130"/>
                <a:gd name="connsiteY248" fmla="*/ 250957 h 498393"/>
                <a:gd name="connsiteX249" fmla="*/ 735377 w 1361130"/>
                <a:gd name="connsiteY249" fmla="*/ 249207 h 498393"/>
                <a:gd name="connsiteX250" fmla="*/ 752527 w 1361130"/>
                <a:gd name="connsiteY250" fmla="*/ 247691 h 498393"/>
                <a:gd name="connsiteX251" fmla="*/ 747161 w 1361130"/>
                <a:gd name="connsiteY251" fmla="*/ 234741 h 498393"/>
                <a:gd name="connsiteX252" fmla="*/ 755094 w 1361130"/>
                <a:gd name="connsiteY252" fmla="*/ 232524 h 498393"/>
                <a:gd name="connsiteX253" fmla="*/ 767460 w 1361130"/>
                <a:gd name="connsiteY253" fmla="*/ 233458 h 498393"/>
                <a:gd name="connsiteX254" fmla="*/ 760110 w 1361130"/>
                <a:gd name="connsiteY254" fmla="*/ 224591 h 498393"/>
                <a:gd name="connsiteX255" fmla="*/ 764077 w 1361130"/>
                <a:gd name="connsiteY255" fmla="*/ 221091 h 498393"/>
                <a:gd name="connsiteX256" fmla="*/ 772943 w 1361130"/>
                <a:gd name="connsiteY256" fmla="*/ 208374 h 498393"/>
                <a:gd name="connsiteX257" fmla="*/ 772943 w 1361130"/>
                <a:gd name="connsiteY257" fmla="*/ 208374 h 498393"/>
                <a:gd name="connsiteX258" fmla="*/ 782627 w 1361130"/>
                <a:gd name="connsiteY258" fmla="*/ 172792 h 498393"/>
                <a:gd name="connsiteX259" fmla="*/ 786360 w 1361130"/>
                <a:gd name="connsiteY259" fmla="*/ 159492 h 498393"/>
                <a:gd name="connsiteX260" fmla="*/ 792076 w 1361130"/>
                <a:gd name="connsiteY260" fmla="*/ 158092 h 498393"/>
                <a:gd name="connsiteX261" fmla="*/ 789043 w 1361130"/>
                <a:gd name="connsiteY261" fmla="*/ 176175 h 498393"/>
                <a:gd name="connsiteX262" fmla="*/ 785427 w 1361130"/>
                <a:gd name="connsiteY262" fmla="*/ 185858 h 498393"/>
                <a:gd name="connsiteX263" fmla="*/ 788810 w 1361130"/>
                <a:gd name="connsiteY263" fmla="*/ 193441 h 498393"/>
                <a:gd name="connsiteX264" fmla="*/ 789977 w 1361130"/>
                <a:gd name="connsiteY264" fmla="*/ 209541 h 498393"/>
                <a:gd name="connsiteX265" fmla="*/ 776327 w 1361130"/>
                <a:gd name="connsiteY265" fmla="*/ 235207 h 498393"/>
                <a:gd name="connsiteX266" fmla="*/ 776327 w 1361130"/>
                <a:gd name="connsiteY266" fmla="*/ 235907 h 498393"/>
                <a:gd name="connsiteX267" fmla="*/ 758944 w 1361130"/>
                <a:gd name="connsiteY267" fmla="*/ 243957 h 498393"/>
                <a:gd name="connsiteX268" fmla="*/ 792076 w 1361130"/>
                <a:gd name="connsiteY268" fmla="*/ 278957 h 498393"/>
                <a:gd name="connsiteX269" fmla="*/ 779127 w 1361130"/>
                <a:gd name="connsiteY269" fmla="*/ 236141 h 498393"/>
                <a:gd name="connsiteX270" fmla="*/ 792076 w 1361130"/>
                <a:gd name="connsiteY270" fmla="*/ 220041 h 498393"/>
                <a:gd name="connsiteX271" fmla="*/ 805026 w 1361130"/>
                <a:gd name="connsiteY271" fmla="*/ 229607 h 498393"/>
                <a:gd name="connsiteX272" fmla="*/ 792076 w 1361130"/>
                <a:gd name="connsiteY272" fmla="*/ 278957 h 498393"/>
                <a:gd name="connsiteX273" fmla="*/ 825326 w 1361130"/>
                <a:gd name="connsiteY273" fmla="*/ 226691 h 498393"/>
                <a:gd name="connsiteX274" fmla="*/ 807943 w 1361130"/>
                <a:gd name="connsiteY274" fmla="*/ 227507 h 498393"/>
                <a:gd name="connsiteX275" fmla="*/ 807943 w 1361130"/>
                <a:gd name="connsiteY275" fmla="*/ 226691 h 498393"/>
                <a:gd name="connsiteX276" fmla="*/ 794643 w 1361130"/>
                <a:gd name="connsiteY276" fmla="*/ 207908 h 498393"/>
                <a:gd name="connsiteX277" fmla="*/ 795810 w 1361130"/>
                <a:gd name="connsiteY277" fmla="*/ 191224 h 498393"/>
                <a:gd name="connsiteX278" fmla="*/ 799193 w 1361130"/>
                <a:gd name="connsiteY278" fmla="*/ 181891 h 498393"/>
                <a:gd name="connsiteX279" fmla="*/ 795576 w 1361130"/>
                <a:gd name="connsiteY279" fmla="*/ 174075 h 498393"/>
                <a:gd name="connsiteX280" fmla="*/ 792543 w 1361130"/>
                <a:gd name="connsiteY280" fmla="*/ 157625 h 498393"/>
                <a:gd name="connsiteX281" fmla="*/ 798143 w 1361130"/>
                <a:gd name="connsiteY281" fmla="*/ 156109 h 498393"/>
                <a:gd name="connsiteX282" fmla="*/ 801993 w 1361130"/>
                <a:gd name="connsiteY282" fmla="*/ 167775 h 498393"/>
                <a:gd name="connsiteX283" fmla="*/ 811793 w 1361130"/>
                <a:gd name="connsiteY283" fmla="*/ 198458 h 498393"/>
                <a:gd name="connsiteX284" fmla="*/ 811793 w 1361130"/>
                <a:gd name="connsiteY284" fmla="*/ 198458 h 498393"/>
                <a:gd name="connsiteX285" fmla="*/ 824626 w 1361130"/>
                <a:gd name="connsiteY285" fmla="*/ 208024 h 498393"/>
                <a:gd name="connsiteX286" fmla="*/ 817276 w 1361130"/>
                <a:gd name="connsiteY286" fmla="*/ 220741 h 498393"/>
                <a:gd name="connsiteX287" fmla="*/ 829643 w 1361130"/>
                <a:gd name="connsiteY287" fmla="*/ 213508 h 498393"/>
                <a:gd name="connsiteX288" fmla="*/ 837576 w 1361130"/>
                <a:gd name="connsiteY288" fmla="*/ 211641 h 498393"/>
                <a:gd name="connsiteX289" fmla="*/ 832326 w 1361130"/>
                <a:gd name="connsiteY289" fmla="*/ 227274 h 498393"/>
                <a:gd name="connsiteX290" fmla="*/ 849592 w 1361130"/>
                <a:gd name="connsiteY290" fmla="*/ 220041 h 498393"/>
                <a:gd name="connsiteX291" fmla="*/ 849592 w 1361130"/>
                <a:gd name="connsiteY291" fmla="*/ 222141 h 498393"/>
                <a:gd name="connsiteX292" fmla="*/ 878875 w 1361130"/>
                <a:gd name="connsiteY292" fmla="*/ 203708 h 498393"/>
                <a:gd name="connsiteX293" fmla="*/ 881558 w 1361130"/>
                <a:gd name="connsiteY293" fmla="*/ 211991 h 498393"/>
                <a:gd name="connsiteX294" fmla="*/ 891475 w 1361130"/>
                <a:gd name="connsiteY294" fmla="*/ 197641 h 498393"/>
                <a:gd name="connsiteX295" fmla="*/ 893108 w 1361130"/>
                <a:gd name="connsiteY295" fmla="*/ 206624 h 498393"/>
                <a:gd name="connsiteX296" fmla="*/ 897075 w 1361130"/>
                <a:gd name="connsiteY296" fmla="*/ 191691 h 498393"/>
                <a:gd name="connsiteX297" fmla="*/ 908741 w 1361130"/>
                <a:gd name="connsiteY297" fmla="*/ 213741 h 498393"/>
                <a:gd name="connsiteX298" fmla="*/ 923441 w 1361130"/>
                <a:gd name="connsiteY298" fmla="*/ 232757 h 498393"/>
                <a:gd name="connsiteX299" fmla="*/ 926008 w 1361130"/>
                <a:gd name="connsiteY299" fmla="*/ 235791 h 498393"/>
                <a:gd name="connsiteX300" fmla="*/ 931025 w 1361130"/>
                <a:gd name="connsiteY300" fmla="*/ 237307 h 498393"/>
                <a:gd name="connsiteX301" fmla="*/ 936391 w 1361130"/>
                <a:gd name="connsiteY301" fmla="*/ 235907 h 498393"/>
                <a:gd name="connsiteX302" fmla="*/ 941291 w 1361130"/>
                <a:gd name="connsiteY302" fmla="*/ 230074 h 498393"/>
                <a:gd name="connsiteX303" fmla="*/ 943041 w 1361130"/>
                <a:gd name="connsiteY303" fmla="*/ 221791 h 498393"/>
                <a:gd name="connsiteX304" fmla="*/ 942458 w 1361130"/>
                <a:gd name="connsiteY304" fmla="*/ 217591 h 498393"/>
                <a:gd name="connsiteX305" fmla="*/ 940241 w 1361130"/>
                <a:gd name="connsiteY305" fmla="*/ 214441 h 498393"/>
                <a:gd name="connsiteX306" fmla="*/ 934058 w 1361130"/>
                <a:gd name="connsiteY306" fmla="*/ 214441 h 498393"/>
                <a:gd name="connsiteX307" fmla="*/ 928924 w 1361130"/>
                <a:gd name="connsiteY307" fmla="*/ 220624 h 498393"/>
                <a:gd name="connsiteX308" fmla="*/ 928924 w 1361130"/>
                <a:gd name="connsiteY308" fmla="*/ 220624 h 498393"/>
                <a:gd name="connsiteX309" fmla="*/ 929508 w 1361130"/>
                <a:gd name="connsiteY309" fmla="*/ 224824 h 498393"/>
                <a:gd name="connsiteX310" fmla="*/ 932541 w 1361130"/>
                <a:gd name="connsiteY310" fmla="*/ 223307 h 498393"/>
                <a:gd name="connsiteX311" fmla="*/ 932541 w 1361130"/>
                <a:gd name="connsiteY311" fmla="*/ 223307 h 498393"/>
                <a:gd name="connsiteX312" fmla="*/ 934991 w 1361130"/>
                <a:gd name="connsiteY312" fmla="*/ 220041 h 498393"/>
                <a:gd name="connsiteX313" fmla="*/ 938024 w 1361130"/>
                <a:gd name="connsiteY313" fmla="*/ 220041 h 498393"/>
                <a:gd name="connsiteX314" fmla="*/ 938841 w 1361130"/>
                <a:gd name="connsiteY314" fmla="*/ 221207 h 498393"/>
                <a:gd name="connsiteX315" fmla="*/ 938841 w 1361130"/>
                <a:gd name="connsiteY315" fmla="*/ 223191 h 498393"/>
                <a:gd name="connsiteX316" fmla="*/ 938024 w 1361130"/>
                <a:gd name="connsiteY316" fmla="*/ 228324 h 498393"/>
                <a:gd name="connsiteX317" fmla="*/ 935224 w 1361130"/>
                <a:gd name="connsiteY317" fmla="*/ 231941 h 498393"/>
                <a:gd name="connsiteX318" fmla="*/ 931141 w 1361130"/>
                <a:gd name="connsiteY318" fmla="*/ 233108 h 498393"/>
                <a:gd name="connsiteX319" fmla="*/ 924375 w 1361130"/>
                <a:gd name="connsiteY319" fmla="*/ 229141 h 498393"/>
                <a:gd name="connsiteX320" fmla="*/ 927408 w 1361130"/>
                <a:gd name="connsiteY320" fmla="*/ 211991 h 498393"/>
                <a:gd name="connsiteX321" fmla="*/ 931258 w 1361130"/>
                <a:gd name="connsiteY321" fmla="*/ 208724 h 498393"/>
                <a:gd name="connsiteX322" fmla="*/ 939891 w 1361130"/>
                <a:gd name="connsiteY322" fmla="*/ 208724 h 498393"/>
                <a:gd name="connsiteX323" fmla="*/ 946541 w 1361130"/>
                <a:gd name="connsiteY323" fmla="*/ 214557 h 498393"/>
                <a:gd name="connsiteX324" fmla="*/ 949458 w 1361130"/>
                <a:gd name="connsiteY324" fmla="*/ 224591 h 498393"/>
                <a:gd name="connsiteX325" fmla="*/ 948174 w 1361130"/>
                <a:gd name="connsiteY325" fmla="*/ 236257 h 498393"/>
                <a:gd name="connsiteX326" fmla="*/ 947241 w 1361130"/>
                <a:gd name="connsiteY326" fmla="*/ 239057 h 498393"/>
                <a:gd name="connsiteX327" fmla="*/ 946074 w 1361130"/>
                <a:gd name="connsiteY327" fmla="*/ 241624 h 498393"/>
                <a:gd name="connsiteX328" fmla="*/ 944791 w 1361130"/>
                <a:gd name="connsiteY328" fmla="*/ 244191 h 498393"/>
                <a:gd name="connsiteX329" fmla="*/ 944091 w 1361130"/>
                <a:gd name="connsiteY329" fmla="*/ 245474 h 498393"/>
                <a:gd name="connsiteX330" fmla="*/ 943274 w 1361130"/>
                <a:gd name="connsiteY330" fmla="*/ 246640 h 498393"/>
                <a:gd name="connsiteX331" fmla="*/ 936274 w 1361130"/>
                <a:gd name="connsiteY331" fmla="*/ 253290 h 498393"/>
                <a:gd name="connsiteX332" fmla="*/ 932074 w 1361130"/>
                <a:gd name="connsiteY332" fmla="*/ 255157 h 498393"/>
                <a:gd name="connsiteX333" fmla="*/ 927758 w 1361130"/>
                <a:gd name="connsiteY333" fmla="*/ 256090 h 498393"/>
                <a:gd name="connsiteX334" fmla="*/ 918775 w 1361130"/>
                <a:gd name="connsiteY334" fmla="*/ 256090 h 498393"/>
                <a:gd name="connsiteX335" fmla="*/ 907108 w 1361130"/>
                <a:gd name="connsiteY335" fmla="*/ 252940 h 498393"/>
                <a:gd name="connsiteX336" fmla="*/ 907108 w 1361130"/>
                <a:gd name="connsiteY336" fmla="*/ 242907 h 498393"/>
                <a:gd name="connsiteX337" fmla="*/ 927863 w 1361130"/>
                <a:gd name="connsiteY337" fmla="*/ 250514 h 498393"/>
                <a:gd name="connsiteX338" fmla="*/ 929041 w 1361130"/>
                <a:gd name="connsiteY338" fmla="*/ 249907 h 498393"/>
                <a:gd name="connsiteX339" fmla="*/ 914225 w 1361130"/>
                <a:gd name="connsiteY339" fmla="*/ 242441 h 498393"/>
                <a:gd name="connsiteX340" fmla="*/ 895558 w 1361130"/>
                <a:gd name="connsiteY340" fmla="*/ 222724 h 498393"/>
                <a:gd name="connsiteX341" fmla="*/ 895558 w 1361130"/>
                <a:gd name="connsiteY341" fmla="*/ 222724 h 498393"/>
                <a:gd name="connsiteX342" fmla="*/ 883892 w 1361130"/>
                <a:gd name="connsiteY342" fmla="*/ 221324 h 498393"/>
                <a:gd name="connsiteX343" fmla="*/ 874442 w 1361130"/>
                <a:gd name="connsiteY343" fmla="*/ 224941 h 498393"/>
                <a:gd name="connsiteX344" fmla="*/ 865575 w 1361130"/>
                <a:gd name="connsiteY344" fmla="*/ 231591 h 498393"/>
                <a:gd name="connsiteX345" fmla="*/ 861842 w 1361130"/>
                <a:gd name="connsiteY345" fmla="*/ 235207 h 498393"/>
                <a:gd name="connsiteX346" fmla="*/ 848426 w 1361130"/>
                <a:gd name="connsiteY346" fmla="*/ 233108 h 498393"/>
                <a:gd name="connsiteX347" fmla="*/ 829293 w 1361130"/>
                <a:gd name="connsiteY347" fmla="*/ 236024 h 498393"/>
                <a:gd name="connsiteX348" fmla="*/ 819959 w 1361130"/>
                <a:gd name="connsiteY348" fmla="*/ 241974 h 498393"/>
                <a:gd name="connsiteX349" fmla="*/ 812026 w 1361130"/>
                <a:gd name="connsiteY349" fmla="*/ 252824 h 498393"/>
                <a:gd name="connsiteX350" fmla="*/ 810510 w 1361130"/>
                <a:gd name="connsiteY350" fmla="*/ 266474 h 498393"/>
                <a:gd name="connsiteX351" fmla="*/ 811793 w 1361130"/>
                <a:gd name="connsiteY351" fmla="*/ 273824 h 498393"/>
                <a:gd name="connsiteX352" fmla="*/ 815526 w 1361130"/>
                <a:gd name="connsiteY352" fmla="*/ 279423 h 498393"/>
                <a:gd name="connsiteX353" fmla="*/ 816809 w 1361130"/>
                <a:gd name="connsiteY353" fmla="*/ 280240 h 498393"/>
                <a:gd name="connsiteX354" fmla="*/ 818209 w 1361130"/>
                <a:gd name="connsiteY354" fmla="*/ 280240 h 498393"/>
                <a:gd name="connsiteX355" fmla="*/ 818209 w 1361130"/>
                <a:gd name="connsiteY355" fmla="*/ 280240 h 498393"/>
                <a:gd name="connsiteX356" fmla="*/ 824626 w 1361130"/>
                <a:gd name="connsiteY356" fmla="*/ 281640 h 498393"/>
                <a:gd name="connsiteX357" fmla="*/ 762210 w 1361130"/>
                <a:gd name="connsiteY357" fmla="*/ 297040 h 498393"/>
                <a:gd name="connsiteX358" fmla="*/ 767810 w 1361130"/>
                <a:gd name="connsiteY358" fmla="*/ 294006 h 498393"/>
                <a:gd name="connsiteX359" fmla="*/ 682178 w 1361130"/>
                <a:gd name="connsiteY359" fmla="*/ 317923 h 498393"/>
                <a:gd name="connsiteX360" fmla="*/ 673312 w 1361130"/>
                <a:gd name="connsiteY360" fmla="*/ 320140 h 498393"/>
                <a:gd name="connsiteX361" fmla="*/ 680078 w 1361130"/>
                <a:gd name="connsiteY361" fmla="*/ 313840 h 498393"/>
                <a:gd name="connsiteX362" fmla="*/ 682178 w 1361130"/>
                <a:gd name="connsiteY362" fmla="*/ 317923 h 498393"/>
                <a:gd name="connsiteX363" fmla="*/ 384915 w 1361130"/>
                <a:gd name="connsiteY363" fmla="*/ 391539 h 498393"/>
                <a:gd name="connsiteX364" fmla="*/ 380599 w 1361130"/>
                <a:gd name="connsiteY364" fmla="*/ 391539 h 498393"/>
                <a:gd name="connsiteX365" fmla="*/ 368932 w 1361130"/>
                <a:gd name="connsiteY365" fmla="*/ 388389 h 498393"/>
                <a:gd name="connsiteX366" fmla="*/ 368932 w 1361130"/>
                <a:gd name="connsiteY366" fmla="*/ 378589 h 498393"/>
                <a:gd name="connsiteX367" fmla="*/ 388007 w 1361130"/>
                <a:gd name="connsiteY367" fmla="*/ 386429 h 498393"/>
                <a:gd name="connsiteX368" fmla="*/ 389699 w 1361130"/>
                <a:gd name="connsiteY368" fmla="*/ 385588 h 498393"/>
                <a:gd name="connsiteX369" fmla="*/ 375699 w 1361130"/>
                <a:gd name="connsiteY369" fmla="*/ 378239 h 498393"/>
                <a:gd name="connsiteX370" fmla="*/ 357966 w 1361130"/>
                <a:gd name="connsiteY370" fmla="*/ 358872 h 498393"/>
                <a:gd name="connsiteX371" fmla="*/ 357966 w 1361130"/>
                <a:gd name="connsiteY371" fmla="*/ 358872 h 498393"/>
                <a:gd name="connsiteX372" fmla="*/ 347349 w 1361130"/>
                <a:gd name="connsiteY372" fmla="*/ 357472 h 498393"/>
                <a:gd name="connsiteX373" fmla="*/ 338366 w 1361130"/>
                <a:gd name="connsiteY373" fmla="*/ 360972 h 498393"/>
                <a:gd name="connsiteX374" fmla="*/ 329966 w 1361130"/>
                <a:gd name="connsiteY374" fmla="*/ 367389 h 498393"/>
                <a:gd name="connsiteX375" fmla="*/ 326466 w 1361130"/>
                <a:gd name="connsiteY375" fmla="*/ 370889 h 498393"/>
                <a:gd name="connsiteX376" fmla="*/ 313633 w 1361130"/>
                <a:gd name="connsiteY376" fmla="*/ 368789 h 498393"/>
                <a:gd name="connsiteX377" fmla="*/ 295550 w 1361130"/>
                <a:gd name="connsiteY377" fmla="*/ 371472 h 498393"/>
                <a:gd name="connsiteX378" fmla="*/ 279100 w 1361130"/>
                <a:gd name="connsiteY378" fmla="*/ 387689 h 498393"/>
                <a:gd name="connsiteX379" fmla="*/ 276300 w 1361130"/>
                <a:gd name="connsiteY379" fmla="*/ 402155 h 498393"/>
                <a:gd name="connsiteX380" fmla="*/ 277584 w 1361130"/>
                <a:gd name="connsiteY380" fmla="*/ 409388 h 498393"/>
                <a:gd name="connsiteX381" fmla="*/ 281084 w 1361130"/>
                <a:gd name="connsiteY381" fmla="*/ 414872 h 498393"/>
                <a:gd name="connsiteX382" fmla="*/ 282250 w 1361130"/>
                <a:gd name="connsiteY382" fmla="*/ 415688 h 498393"/>
                <a:gd name="connsiteX383" fmla="*/ 283650 w 1361130"/>
                <a:gd name="connsiteY383" fmla="*/ 416271 h 498393"/>
                <a:gd name="connsiteX384" fmla="*/ 285517 w 1361130"/>
                <a:gd name="connsiteY384" fmla="*/ 416271 h 498393"/>
                <a:gd name="connsiteX385" fmla="*/ 236984 w 1361130"/>
                <a:gd name="connsiteY385" fmla="*/ 427938 h 498393"/>
                <a:gd name="connsiteX386" fmla="*/ 236984 w 1361130"/>
                <a:gd name="connsiteY386" fmla="*/ 427938 h 498393"/>
                <a:gd name="connsiteX387" fmla="*/ 238384 w 1361130"/>
                <a:gd name="connsiteY387" fmla="*/ 426655 h 498393"/>
                <a:gd name="connsiteX388" fmla="*/ 239551 w 1361130"/>
                <a:gd name="connsiteY388" fmla="*/ 425255 h 498393"/>
                <a:gd name="connsiteX389" fmla="*/ 243051 w 1361130"/>
                <a:gd name="connsiteY389" fmla="*/ 418021 h 498393"/>
                <a:gd name="connsiteX390" fmla="*/ 244334 w 1361130"/>
                <a:gd name="connsiteY390" fmla="*/ 410205 h 498393"/>
                <a:gd name="connsiteX391" fmla="*/ 241534 w 1361130"/>
                <a:gd name="connsiteY391" fmla="*/ 397139 h 498393"/>
                <a:gd name="connsiteX392" fmla="*/ 234068 w 1361130"/>
                <a:gd name="connsiteY392" fmla="*/ 390489 h 498393"/>
                <a:gd name="connsiteX393" fmla="*/ 225201 w 1361130"/>
                <a:gd name="connsiteY393" fmla="*/ 389322 h 498393"/>
                <a:gd name="connsiteX394" fmla="*/ 207235 w 1361130"/>
                <a:gd name="connsiteY394" fmla="*/ 395738 h 498393"/>
                <a:gd name="connsiteX395" fmla="*/ 194518 w 1361130"/>
                <a:gd name="connsiteY395" fmla="*/ 404255 h 498393"/>
                <a:gd name="connsiteX396" fmla="*/ 191018 w 1361130"/>
                <a:gd name="connsiteY396" fmla="*/ 402622 h 498393"/>
                <a:gd name="connsiteX397" fmla="*/ 182852 w 1361130"/>
                <a:gd name="connsiteY397" fmla="*/ 400522 h 498393"/>
                <a:gd name="connsiteX398" fmla="*/ 173985 w 1361130"/>
                <a:gd name="connsiteY398" fmla="*/ 401455 h 498393"/>
                <a:gd name="connsiteX399" fmla="*/ 163602 w 1361130"/>
                <a:gd name="connsiteY399" fmla="*/ 408222 h 498393"/>
                <a:gd name="connsiteX400" fmla="*/ 163602 w 1361130"/>
                <a:gd name="connsiteY400" fmla="*/ 408222 h 498393"/>
                <a:gd name="connsiteX401" fmla="*/ 145519 w 1361130"/>
                <a:gd name="connsiteY401" fmla="*/ 436571 h 498393"/>
                <a:gd name="connsiteX402" fmla="*/ 131752 w 1361130"/>
                <a:gd name="connsiteY402" fmla="*/ 450804 h 498393"/>
                <a:gd name="connsiteX403" fmla="*/ 152052 w 1361130"/>
                <a:gd name="connsiteY403" fmla="*/ 433538 h 498393"/>
                <a:gd name="connsiteX404" fmla="*/ 152052 w 1361130"/>
                <a:gd name="connsiteY404" fmla="*/ 443105 h 498393"/>
                <a:gd name="connsiteX405" fmla="*/ 140386 w 1361130"/>
                <a:gd name="connsiteY405" fmla="*/ 451738 h 498393"/>
                <a:gd name="connsiteX406" fmla="*/ 120436 w 1361130"/>
                <a:gd name="connsiteY406" fmla="*/ 456754 h 498393"/>
                <a:gd name="connsiteX407" fmla="*/ 117636 w 1361130"/>
                <a:gd name="connsiteY407" fmla="*/ 454654 h 498393"/>
                <a:gd name="connsiteX408" fmla="*/ 116936 w 1361130"/>
                <a:gd name="connsiteY408" fmla="*/ 453838 h 498393"/>
                <a:gd name="connsiteX409" fmla="*/ 116936 w 1361130"/>
                <a:gd name="connsiteY409" fmla="*/ 453021 h 498393"/>
                <a:gd name="connsiteX410" fmla="*/ 115653 w 1361130"/>
                <a:gd name="connsiteY410" fmla="*/ 451154 h 498393"/>
                <a:gd name="connsiteX411" fmla="*/ 114603 w 1361130"/>
                <a:gd name="connsiteY411" fmla="*/ 449171 h 498393"/>
                <a:gd name="connsiteX412" fmla="*/ 113786 w 1361130"/>
                <a:gd name="connsiteY412" fmla="*/ 447071 h 498393"/>
                <a:gd name="connsiteX413" fmla="*/ 112619 w 1361130"/>
                <a:gd name="connsiteY413" fmla="*/ 436805 h 498393"/>
                <a:gd name="connsiteX414" fmla="*/ 115303 w 1361130"/>
                <a:gd name="connsiteY414" fmla="*/ 425138 h 498393"/>
                <a:gd name="connsiteX415" fmla="*/ 121369 w 1361130"/>
                <a:gd name="connsiteY415" fmla="*/ 416388 h 498393"/>
                <a:gd name="connsiteX416" fmla="*/ 129302 w 1361130"/>
                <a:gd name="connsiteY416" fmla="*/ 412655 h 498393"/>
                <a:gd name="connsiteX417" fmla="*/ 132919 w 1361130"/>
                <a:gd name="connsiteY417" fmla="*/ 413938 h 498393"/>
                <a:gd name="connsiteX418" fmla="*/ 135486 w 1361130"/>
                <a:gd name="connsiteY418" fmla="*/ 417788 h 498393"/>
                <a:gd name="connsiteX419" fmla="*/ 135486 w 1361130"/>
                <a:gd name="connsiteY419" fmla="*/ 429455 h 498393"/>
                <a:gd name="connsiteX420" fmla="*/ 129186 w 1361130"/>
                <a:gd name="connsiteY420" fmla="*/ 436571 h 498393"/>
                <a:gd name="connsiteX421" fmla="*/ 125452 w 1361130"/>
                <a:gd name="connsiteY421" fmla="*/ 437271 h 498393"/>
                <a:gd name="connsiteX422" fmla="*/ 122886 w 1361130"/>
                <a:gd name="connsiteY422" fmla="*/ 435171 h 498393"/>
                <a:gd name="connsiteX423" fmla="*/ 122069 w 1361130"/>
                <a:gd name="connsiteY423" fmla="*/ 430738 h 498393"/>
                <a:gd name="connsiteX424" fmla="*/ 122069 w 1361130"/>
                <a:gd name="connsiteY424" fmla="*/ 428521 h 498393"/>
                <a:gd name="connsiteX425" fmla="*/ 122886 w 1361130"/>
                <a:gd name="connsiteY425" fmla="*/ 427121 h 498393"/>
                <a:gd name="connsiteX426" fmla="*/ 125569 w 1361130"/>
                <a:gd name="connsiteY426" fmla="*/ 425838 h 498393"/>
                <a:gd name="connsiteX427" fmla="*/ 127902 w 1361130"/>
                <a:gd name="connsiteY427" fmla="*/ 427821 h 498393"/>
                <a:gd name="connsiteX428" fmla="*/ 127902 w 1361130"/>
                <a:gd name="connsiteY428" fmla="*/ 427821 h 498393"/>
                <a:gd name="connsiteX429" fmla="*/ 130702 w 1361130"/>
                <a:gd name="connsiteY429" fmla="*/ 427821 h 498393"/>
                <a:gd name="connsiteX430" fmla="*/ 130702 w 1361130"/>
                <a:gd name="connsiteY430" fmla="*/ 423621 h 498393"/>
                <a:gd name="connsiteX431" fmla="*/ 130702 w 1361130"/>
                <a:gd name="connsiteY431" fmla="*/ 423621 h 498393"/>
                <a:gd name="connsiteX432" fmla="*/ 126036 w 1361130"/>
                <a:gd name="connsiteY432" fmla="*/ 420005 h 498393"/>
                <a:gd name="connsiteX433" fmla="*/ 120319 w 1361130"/>
                <a:gd name="connsiteY433" fmla="*/ 423155 h 498393"/>
                <a:gd name="connsiteX434" fmla="*/ 118336 w 1361130"/>
                <a:gd name="connsiteY434" fmla="*/ 427121 h 498393"/>
                <a:gd name="connsiteX435" fmla="*/ 119386 w 1361130"/>
                <a:gd name="connsiteY435" fmla="*/ 438788 h 498393"/>
                <a:gd name="connsiteX436" fmla="*/ 123936 w 1361130"/>
                <a:gd name="connsiteY436" fmla="*/ 442054 h 498393"/>
                <a:gd name="connsiteX437" fmla="*/ 128836 w 1361130"/>
                <a:gd name="connsiteY437" fmla="*/ 440771 h 498393"/>
                <a:gd name="connsiteX438" fmla="*/ 133502 w 1361130"/>
                <a:gd name="connsiteY438" fmla="*/ 436921 h 498393"/>
                <a:gd name="connsiteX439" fmla="*/ 135836 w 1361130"/>
                <a:gd name="connsiteY439" fmla="*/ 432721 h 498393"/>
                <a:gd name="connsiteX440" fmla="*/ 149485 w 1361130"/>
                <a:gd name="connsiteY440" fmla="*/ 407405 h 498393"/>
                <a:gd name="connsiteX441" fmla="*/ 161152 w 1361130"/>
                <a:gd name="connsiteY441" fmla="*/ 380339 h 498393"/>
                <a:gd name="connsiteX442" fmla="*/ 164885 w 1361130"/>
                <a:gd name="connsiteY442" fmla="*/ 392705 h 498393"/>
                <a:gd name="connsiteX443" fmla="*/ 166402 w 1361130"/>
                <a:gd name="connsiteY443" fmla="*/ 383372 h 498393"/>
                <a:gd name="connsiteX444" fmla="*/ 175618 w 1361130"/>
                <a:gd name="connsiteY444" fmla="*/ 392472 h 498393"/>
                <a:gd name="connsiteX445" fmla="*/ 178185 w 1361130"/>
                <a:gd name="connsiteY445" fmla="*/ 383022 h 498393"/>
                <a:gd name="connsiteX446" fmla="*/ 205601 w 1361130"/>
                <a:gd name="connsiteY446" fmla="*/ 386638 h 498393"/>
                <a:gd name="connsiteX447" fmla="*/ 205018 w 1361130"/>
                <a:gd name="connsiteY447" fmla="*/ 384889 h 498393"/>
                <a:gd name="connsiteX448" fmla="*/ 221351 w 1361130"/>
                <a:gd name="connsiteY448" fmla="*/ 383605 h 498393"/>
                <a:gd name="connsiteX449" fmla="*/ 216218 w 1361130"/>
                <a:gd name="connsiteY449" fmla="*/ 370889 h 498393"/>
                <a:gd name="connsiteX450" fmla="*/ 223801 w 1361130"/>
                <a:gd name="connsiteY450" fmla="*/ 368789 h 498393"/>
                <a:gd name="connsiteX451" fmla="*/ 235468 w 1361130"/>
                <a:gd name="connsiteY451" fmla="*/ 369839 h 498393"/>
                <a:gd name="connsiteX452" fmla="*/ 228584 w 1361130"/>
                <a:gd name="connsiteY452" fmla="*/ 361089 h 498393"/>
                <a:gd name="connsiteX453" fmla="*/ 232318 w 1361130"/>
                <a:gd name="connsiteY453" fmla="*/ 357706 h 498393"/>
                <a:gd name="connsiteX454" fmla="*/ 240718 w 1361130"/>
                <a:gd name="connsiteY454" fmla="*/ 345339 h 498393"/>
                <a:gd name="connsiteX455" fmla="*/ 240718 w 1361130"/>
                <a:gd name="connsiteY455" fmla="*/ 345339 h 498393"/>
                <a:gd name="connsiteX456" fmla="*/ 249934 w 1361130"/>
                <a:gd name="connsiteY456" fmla="*/ 310340 h 498393"/>
                <a:gd name="connsiteX457" fmla="*/ 253551 w 1361130"/>
                <a:gd name="connsiteY457" fmla="*/ 297507 h 498393"/>
                <a:gd name="connsiteX458" fmla="*/ 258917 w 1361130"/>
                <a:gd name="connsiteY458" fmla="*/ 296107 h 498393"/>
                <a:gd name="connsiteX459" fmla="*/ 256001 w 1361130"/>
                <a:gd name="connsiteY459" fmla="*/ 313723 h 498393"/>
                <a:gd name="connsiteX460" fmla="*/ 252617 w 1361130"/>
                <a:gd name="connsiteY460" fmla="*/ 323056 h 498393"/>
                <a:gd name="connsiteX461" fmla="*/ 255884 w 1361130"/>
                <a:gd name="connsiteY461" fmla="*/ 330523 h 498393"/>
                <a:gd name="connsiteX462" fmla="*/ 256934 w 1361130"/>
                <a:gd name="connsiteY462" fmla="*/ 346156 h 498393"/>
                <a:gd name="connsiteX463" fmla="*/ 245267 w 1361130"/>
                <a:gd name="connsiteY463" fmla="*/ 371472 h 498393"/>
                <a:gd name="connsiteX464" fmla="*/ 245267 w 1361130"/>
                <a:gd name="connsiteY464" fmla="*/ 372172 h 498393"/>
                <a:gd name="connsiteX465" fmla="*/ 228818 w 1361130"/>
                <a:gd name="connsiteY465" fmla="*/ 379989 h 498393"/>
                <a:gd name="connsiteX466" fmla="*/ 260317 w 1361130"/>
                <a:gd name="connsiteY466" fmla="*/ 414988 h 498393"/>
                <a:gd name="connsiteX467" fmla="*/ 248651 w 1361130"/>
                <a:gd name="connsiteY467" fmla="*/ 373222 h 498393"/>
                <a:gd name="connsiteX468" fmla="*/ 260317 w 1361130"/>
                <a:gd name="connsiteY468" fmla="*/ 357589 h 498393"/>
                <a:gd name="connsiteX469" fmla="*/ 271984 w 1361130"/>
                <a:gd name="connsiteY469" fmla="*/ 366922 h 498393"/>
                <a:gd name="connsiteX470" fmla="*/ 260317 w 1361130"/>
                <a:gd name="connsiteY470" fmla="*/ 414988 h 498393"/>
                <a:gd name="connsiteX471" fmla="*/ 291933 w 1361130"/>
                <a:gd name="connsiteY471" fmla="*/ 364239 h 498393"/>
                <a:gd name="connsiteX472" fmla="*/ 275367 w 1361130"/>
                <a:gd name="connsiteY472" fmla="*/ 364939 h 498393"/>
                <a:gd name="connsiteX473" fmla="*/ 275367 w 1361130"/>
                <a:gd name="connsiteY473" fmla="*/ 364122 h 498393"/>
                <a:gd name="connsiteX474" fmla="*/ 262767 w 1361130"/>
                <a:gd name="connsiteY474" fmla="*/ 345806 h 498393"/>
                <a:gd name="connsiteX475" fmla="*/ 263817 w 1361130"/>
                <a:gd name="connsiteY475" fmla="*/ 329473 h 498393"/>
                <a:gd name="connsiteX476" fmla="*/ 267084 w 1361130"/>
                <a:gd name="connsiteY476" fmla="*/ 320373 h 498393"/>
                <a:gd name="connsiteX477" fmla="*/ 263584 w 1361130"/>
                <a:gd name="connsiteY477" fmla="*/ 312790 h 498393"/>
                <a:gd name="connsiteX478" fmla="*/ 260784 w 1361130"/>
                <a:gd name="connsiteY478" fmla="*/ 296690 h 498393"/>
                <a:gd name="connsiteX479" fmla="*/ 266150 w 1361130"/>
                <a:gd name="connsiteY479" fmla="*/ 295290 h 498393"/>
                <a:gd name="connsiteX480" fmla="*/ 269767 w 1361130"/>
                <a:gd name="connsiteY480" fmla="*/ 306256 h 498393"/>
                <a:gd name="connsiteX481" fmla="*/ 278984 w 1361130"/>
                <a:gd name="connsiteY481" fmla="*/ 336239 h 498393"/>
                <a:gd name="connsiteX482" fmla="*/ 278984 w 1361130"/>
                <a:gd name="connsiteY482" fmla="*/ 336239 h 498393"/>
                <a:gd name="connsiteX483" fmla="*/ 287384 w 1361130"/>
                <a:gd name="connsiteY483" fmla="*/ 344289 h 498393"/>
                <a:gd name="connsiteX484" fmla="*/ 291233 w 1361130"/>
                <a:gd name="connsiteY484" fmla="*/ 345689 h 498393"/>
                <a:gd name="connsiteX485" fmla="*/ 284234 w 1361130"/>
                <a:gd name="connsiteY485" fmla="*/ 358056 h 498393"/>
                <a:gd name="connsiteX486" fmla="*/ 295900 w 1361130"/>
                <a:gd name="connsiteY486" fmla="*/ 351056 h 498393"/>
                <a:gd name="connsiteX487" fmla="*/ 303483 w 1361130"/>
                <a:gd name="connsiteY487" fmla="*/ 349306 h 498393"/>
                <a:gd name="connsiteX488" fmla="*/ 298350 w 1361130"/>
                <a:gd name="connsiteY488" fmla="*/ 364589 h 498393"/>
                <a:gd name="connsiteX489" fmla="*/ 314800 w 1361130"/>
                <a:gd name="connsiteY489" fmla="*/ 357472 h 498393"/>
                <a:gd name="connsiteX490" fmla="*/ 314800 w 1361130"/>
                <a:gd name="connsiteY490" fmla="*/ 359572 h 498393"/>
                <a:gd name="connsiteX491" fmla="*/ 342566 w 1361130"/>
                <a:gd name="connsiteY491" fmla="*/ 341839 h 498393"/>
                <a:gd name="connsiteX492" fmla="*/ 345249 w 1361130"/>
                <a:gd name="connsiteY492" fmla="*/ 350006 h 498393"/>
                <a:gd name="connsiteX493" fmla="*/ 354583 w 1361130"/>
                <a:gd name="connsiteY493" fmla="*/ 336006 h 498393"/>
                <a:gd name="connsiteX494" fmla="*/ 356099 w 1361130"/>
                <a:gd name="connsiteY494" fmla="*/ 344756 h 498393"/>
                <a:gd name="connsiteX495" fmla="*/ 359949 w 1361130"/>
                <a:gd name="connsiteY495" fmla="*/ 330289 h 498393"/>
                <a:gd name="connsiteX496" fmla="*/ 371616 w 1361130"/>
                <a:gd name="connsiteY496" fmla="*/ 351756 h 498393"/>
                <a:gd name="connsiteX497" fmla="*/ 385615 w 1361130"/>
                <a:gd name="connsiteY497" fmla="*/ 370422 h 498393"/>
                <a:gd name="connsiteX498" fmla="*/ 387949 w 1361130"/>
                <a:gd name="connsiteY498" fmla="*/ 373339 h 498393"/>
                <a:gd name="connsiteX499" fmla="*/ 392732 w 1361130"/>
                <a:gd name="connsiteY499" fmla="*/ 374856 h 498393"/>
                <a:gd name="connsiteX500" fmla="*/ 397865 w 1361130"/>
                <a:gd name="connsiteY500" fmla="*/ 373572 h 498393"/>
                <a:gd name="connsiteX501" fmla="*/ 402415 w 1361130"/>
                <a:gd name="connsiteY501" fmla="*/ 367972 h 498393"/>
                <a:gd name="connsiteX502" fmla="*/ 404165 w 1361130"/>
                <a:gd name="connsiteY502" fmla="*/ 359922 h 498393"/>
                <a:gd name="connsiteX503" fmla="*/ 404165 w 1361130"/>
                <a:gd name="connsiteY503" fmla="*/ 355722 h 498393"/>
                <a:gd name="connsiteX504" fmla="*/ 402065 w 1361130"/>
                <a:gd name="connsiteY504" fmla="*/ 352689 h 498393"/>
                <a:gd name="connsiteX505" fmla="*/ 396232 w 1361130"/>
                <a:gd name="connsiteY505" fmla="*/ 352689 h 498393"/>
                <a:gd name="connsiteX506" fmla="*/ 391332 w 1361130"/>
                <a:gd name="connsiteY506" fmla="*/ 358639 h 498393"/>
                <a:gd name="connsiteX507" fmla="*/ 391332 w 1361130"/>
                <a:gd name="connsiteY507" fmla="*/ 358639 h 498393"/>
                <a:gd name="connsiteX508" fmla="*/ 391332 w 1361130"/>
                <a:gd name="connsiteY508" fmla="*/ 362722 h 498393"/>
                <a:gd name="connsiteX509" fmla="*/ 394249 w 1361130"/>
                <a:gd name="connsiteY509" fmla="*/ 361206 h 498393"/>
                <a:gd name="connsiteX510" fmla="*/ 394249 w 1361130"/>
                <a:gd name="connsiteY510" fmla="*/ 361206 h 498393"/>
                <a:gd name="connsiteX511" fmla="*/ 396699 w 1361130"/>
                <a:gd name="connsiteY511" fmla="*/ 357939 h 498393"/>
                <a:gd name="connsiteX512" fmla="*/ 399499 w 1361130"/>
                <a:gd name="connsiteY512" fmla="*/ 357939 h 498393"/>
                <a:gd name="connsiteX513" fmla="*/ 400315 w 1361130"/>
                <a:gd name="connsiteY513" fmla="*/ 358989 h 498393"/>
                <a:gd name="connsiteX514" fmla="*/ 400315 w 1361130"/>
                <a:gd name="connsiteY514" fmla="*/ 360972 h 498393"/>
                <a:gd name="connsiteX515" fmla="*/ 399382 w 1361130"/>
                <a:gd name="connsiteY515" fmla="*/ 365989 h 498393"/>
                <a:gd name="connsiteX516" fmla="*/ 396815 w 1361130"/>
                <a:gd name="connsiteY516" fmla="*/ 369489 h 498393"/>
                <a:gd name="connsiteX517" fmla="*/ 392965 w 1361130"/>
                <a:gd name="connsiteY517" fmla="*/ 370655 h 498393"/>
                <a:gd name="connsiteX518" fmla="*/ 386549 w 1361130"/>
                <a:gd name="connsiteY518" fmla="*/ 366689 h 498393"/>
                <a:gd name="connsiteX519" fmla="*/ 386549 w 1361130"/>
                <a:gd name="connsiteY519" fmla="*/ 355022 h 498393"/>
                <a:gd name="connsiteX520" fmla="*/ 389115 w 1361130"/>
                <a:gd name="connsiteY520" fmla="*/ 349773 h 498393"/>
                <a:gd name="connsiteX521" fmla="*/ 400782 w 1361130"/>
                <a:gd name="connsiteY521" fmla="*/ 346272 h 498393"/>
                <a:gd name="connsiteX522" fmla="*/ 407082 w 1361130"/>
                <a:gd name="connsiteY522" fmla="*/ 351872 h 498393"/>
                <a:gd name="connsiteX523" fmla="*/ 409882 w 1361130"/>
                <a:gd name="connsiteY523" fmla="*/ 361789 h 498393"/>
                <a:gd name="connsiteX524" fmla="*/ 408599 w 1361130"/>
                <a:gd name="connsiteY524" fmla="*/ 372755 h 498393"/>
                <a:gd name="connsiteX525" fmla="*/ 407665 w 1361130"/>
                <a:gd name="connsiteY525" fmla="*/ 375439 h 498393"/>
                <a:gd name="connsiteX526" fmla="*/ 406615 w 1361130"/>
                <a:gd name="connsiteY526" fmla="*/ 378005 h 498393"/>
                <a:gd name="connsiteX527" fmla="*/ 405332 w 1361130"/>
                <a:gd name="connsiteY527" fmla="*/ 380455 h 498393"/>
                <a:gd name="connsiteX528" fmla="*/ 405332 w 1361130"/>
                <a:gd name="connsiteY528" fmla="*/ 381739 h 498393"/>
                <a:gd name="connsiteX529" fmla="*/ 404632 w 1361130"/>
                <a:gd name="connsiteY529" fmla="*/ 382789 h 498393"/>
                <a:gd name="connsiteX530" fmla="*/ 398799 w 1361130"/>
                <a:gd name="connsiteY530" fmla="*/ 388505 h 498393"/>
                <a:gd name="connsiteX531" fmla="*/ 350733 w 1361130"/>
                <a:gd name="connsiteY531" fmla="*/ 399938 h 498393"/>
                <a:gd name="connsiteX532" fmla="*/ 349333 w 1361130"/>
                <a:gd name="connsiteY532" fmla="*/ 398772 h 498393"/>
                <a:gd name="connsiteX533" fmla="*/ 347466 w 1361130"/>
                <a:gd name="connsiteY533" fmla="*/ 389089 h 498393"/>
                <a:gd name="connsiteX534" fmla="*/ 347466 w 1361130"/>
                <a:gd name="connsiteY534" fmla="*/ 389089 h 498393"/>
                <a:gd name="connsiteX535" fmla="*/ 345483 w 1361130"/>
                <a:gd name="connsiteY535" fmla="*/ 401338 h 498393"/>
                <a:gd name="connsiteX536" fmla="*/ 332883 w 1361130"/>
                <a:gd name="connsiteY536" fmla="*/ 404488 h 498393"/>
                <a:gd name="connsiteX537" fmla="*/ 306633 w 1361130"/>
                <a:gd name="connsiteY537" fmla="*/ 399355 h 498393"/>
                <a:gd name="connsiteX538" fmla="*/ 309783 w 1361130"/>
                <a:gd name="connsiteY538" fmla="*/ 395388 h 498393"/>
                <a:gd name="connsiteX539" fmla="*/ 316666 w 1361130"/>
                <a:gd name="connsiteY539" fmla="*/ 386055 h 498393"/>
                <a:gd name="connsiteX540" fmla="*/ 327516 w 1361130"/>
                <a:gd name="connsiteY540" fmla="*/ 373339 h 498393"/>
                <a:gd name="connsiteX541" fmla="*/ 331016 w 1361130"/>
                <a:gd name="connsiteY541" fmla="*/ 374272 h 498393"/>
                <a:gd name="connsiteX542" fmla="*/ 347233 w 1361130"/>
                <a:gd name="connsiteY542" fmla="*/ 380805 h 498393"/>
                <a:gd name="connsiteX543" fmla="*/ 362982 w 1361130"/>
                <a:gd name="connsiteY543" fmla="*/ 389672 h 498393"/>
                <a:gd name="connsiteX544" fmla="*/ 363799 w 1361130"/>
                <a:gd name="connsiteY544" fmla="*/ 389672 h 498393"/>
                <a:gd name="connsiteX545" fmla="*/ 360882 w 1361130"/>
                <a:gd name="connsiteY545" fmla="*/ 397139 h 498393"/>
                <a:gd name="connsiteX546" fmla="*/ 304067 w 1361130"/>
                <a:gd name="connsiteY546" fmla="*/ 374972 h 498393"/>
                <a:gd name="connsiteX547" fmla="*/ 304067 w 1361130"/>
                <a:gd name="connsiteY547" fmla="*/ 374972 h 498393"/>
                <a:gd name="connsiteX548" fmla="*/ 296483 w 1361130"/>
                <a:gd name="connsiteY548" fmla="*/ 398305 h 498393"/>
                <a:gd name="connsiteX549" fmla="*/ 292633 w 1361130"/>
                <a:gd name="connsiteY549" fmla="*/ 403672 h 498393"/>
                <a:gd name="connsiteX550" fmla="*/ 289367 w 1361130"/>
                <a:gd name="connsiteY550" fmla="*/ 384189 h 498393"/>
                <a:gd name="connsiteX551" fmla="*/ 284350 w 1361130"/>
                <a:gd name="connsiteY551" fmla="*/ 401572 h 498393"/>
                <a:gd name="connsiteX552" fmla="*/ 280267 w 1361130"/>
                <a:gd name="connsiteY552" fmla="*/ 395855 h 498393"/>
                <a:gd name="connsiteX553" fmla="*/ 281900 w 1361130"/>
                <a:gd name="connsiteY553" fmla="*/ 389089 h 498393"/>
                <a:gd name="connsiteX554" fmla="*/ 288084 w 1361130"/>
                <a:gd name="connsiteY554" fmla="*/ 379755 h 498393"/>
                <a:gd name="connsiteX555" fmla="*/ 296250 w 1361130"/>
                <a:gd name="connsiteY555" fmla="*/ 374156 h 498393"/>
                <a:gd name="connsiteX556" fmla="*/ 313750 w 1361130"/>
                <a:gd name="connsiteY556" fmla="*/ 370889 h 498393"/>
                <a:gd name="connsiteX557" fmla="*/ 325416 w 1361130"/>
                <a:gd name="connsiteY557" fmla="*/ 372522 h 498393"/>
                <a:gd name="connsiteX558" fmla="*/ 315966 w 1361130"/>
                <a:gd name="connsiteY558" fmla="*/ 384189 h 498393"/>
                <a:gd name="connsiteX559" fmla="*/ 302083 w 1361130"/>
                <a:gd name="connsiteY559" fmla="*/ 402388 h 498393"/>
                <a:gd name="connsiteX560" fmla="*/ 300800 w 1361130"/>
                <a:gd name="connsiteY560" fmla="*/ 403672 h 498393"/>
                <a:gd name="connsiteX561" fmla="*/ 300800 w 1361130"/>
                <a:gd name="connsiteY561" fmla="*/ 402505 h 498393"/>
                <a:gd name="connsiteX562" fmla="*/ 304300 w 1361130"/>
                <a:gd name="connsiteY562" fmla="*/ 374972 h 498393"/>
                <a:gd name="connsiteX563" fmla="*/ 332066 w 1361130"/>
                <a:gd name="connsiteY563" fmla="*/ 404605 h 498393"/>
                <a:gd name="connsiteX564" fmla="*/ 309667 w 1361130"/>
                <a:gd name="connsiteY564" fmla="*/ 410088 h 498393"/>
                <a:gd name="connsiteX565" fmla="*/ 312583 w 1361130"/>
                <a:gd name="connsiteY565" fmla="*/ 407288 h 498393"/>
                <a:gd name="connsiteX566" fmla="*/ 332183 w 1361130"/>
                <a:gd name="connsiteY566" fmla="*/ 404605 h 498393"/>
                <a:gd name="connsiteX567" fmla="*/ 329733 w 1361130"/>
                <a:gd name="connsiteY567" fmla="*/ 371472 h 498393"/>
                <a:gd name="connsiteX568" fmla="*/ 331483 w 1361130"/>
                <a:gd name="connsiteY568" fmla="*/ 369722 h 498393"/>
                <a:gd name="connsiteX569" fmla="*/ 347816 w 1361130"/>
                <a:gd name="connsiteY569" fmla="*/ 361089 h 498393"/>
                <a:gd name="connsiteX570" fmla="*/ 361816 w 1361130"/>
                <a:gd name="connsiteY570" fmla="*/ 367972 h 498393"/>
                <a:gd name="connsiteX571" fmla="*/ 364732 w 1361130"/>
                <a:gd name="connsiteY571" fmla="*/ 377305 h 498393"/>
                <a:gd name="connsiteX572" fmla="*/ 364732 w 1361130"/>
                <a:gd name="connsiteY572" fmla="*/ 386405 h 498393"/>
                <a:gd name="connsiteX573" fmla="*/ 364732 w 1361130"/>
                <a:gd name="connsiteY573" fmla="*/ 386405 h 498393"/>
                <a:gd name="connsiteX574" fmla="*/ 348749 w 1361130"/>
                <a:gd name="connsiteY574" fmla="*/ 378355 h 498393"/>
                <a:gd name="connsiteX575" fmla="*/ 332183 w 1361130"/>
                <a:gd name="connsiteY575" fmla="*/ 371472 h 498393"/>
                <a:gd name="connsiteX576" fmla="*/ 373132 w 1361130"/>
                <a:gd name="connsiteY576" fmla="*/ 394805 h 498393"/>
                <a:gd name="connsiteX577" fmla="*/ 367416 w 1361130"/>
                <a:gd name="connsiteY577" fmla="*/ 396205 h 498393"/>
                <a:gd name="connsiteX578" fmla="*/ 368699 w 1361130"/>
                <a:gd name="connsiteY578" fmla="*/ 392938 h 498393"/>
                <a:gd name="connsiteX579" fmla="*/ 174102 w 1361130"/>
                <a:gd name="connsiteY579" fmla="*/ 433188 h 498393"/>
                <a:gd name="connsiteX580" fmla="*/ 174102 w 1361130"/>
                <a:gd name="connsiteY580" fmla="*/ 433188 h 498393"/>
                <a:gd name="connsiteX581" fmla="*/ 172235 w 1361130"/>
                <a:gd name="connsiteY581" fmla="*/ 443805 h 498393"/>
                <a:gd name="connsiteX582" fmla="*/ 171652 w 1361130"/>
                <a:gd name="connsiteY582" fmla="*/ 444621 h 498393"/>
                <a:gd name="connsiteX583" fmla="*/ 159985 w 1361130"/>
                <a:gd name="connsiteY583" fmla="*/ 447421 h 498393"/>
                <a:gd name="connsiteX584" fmla="*/ 157769 w 1361130"/>
                <a:gd name="connsiteY584" fmla="*/ 442288 h 498393"/>
                <a:gd name="connsiteX585" fmla="*/ 158585 w 1361130"/>
                <a:gd name="connsiteY585" fmla="*/ 441471 h 498393"/>
                <a:gd name="connsiteX586" fmla="*/ 173985 w 1361130"/>
                <a:gd name="connsiteY586" fmla="*/ 424905 h 498393"/>
                <a:gd name="connsiteX587" fmla="*/ 189968 w 1361130"/>
                <a:gd name="connsiteY587" fmla="*/ 410205 h 498393"/>
                <a:gd name="connsiteX588" fmla="*/ 193468 w 1361130"/>
                <a:gd name="connsiteY588" fmla="*/ 407522 h 498393"/>
                <a:gd name="connsiteX589" fmla="*/ 204201 w 1361130"/>
                <a:gd name="connsiteY589" fmla="*/ 414638 h 498393"/>
                <a:gd name="connsiteX590" fmla="*/ 210968 w 1361130"/>
                <a:gd name="connsiteY590" fmla="*/ 420472 h 498393"/>
                <a:gd name="connsiteX591" fmla="*/ 214001 w 1361130"/>
                <a:gd name="connsiteY591" fmla="*/ 422805 h 498393"/>
                <a:gd name="connsiteX592" fmla="*/ 188218 w 1361130"/>
                <a:gd name="connsiteY592" fmla="*/ 440421 h 498393"/>
                <a:gd name="connsiteX593" fmla="*/ 175735 w 1361130"/>
                <a:gd name="connsiteY593" fmla="*/ 443455 h 498393"/>
                <a:gd name="connsiteX594" fmla="*/ 174102 w 1361130"/>
                <a:gd name="connsiteY594" fmla="*/ 432838 h 498393"/>
                <a:gd name="connsiteX595" fmla="*/ 157185 w 1361130"/>
                <a:gd name="connsiteY595" fmla="*/ 429805 h 498393"/>
                <a:gd name="connsiteX596" fmla="*/ 160102 w 1361130"/>
                <a:gd name="connsiteY596" fmla="*/ 419188 h 498393"/>
                <a:gd name="connsiteX597" fmla="*/ 173868 w 1361130"/>
                <a:gd name="connsiteY597" fmla="*/ 405305 h 498393"/>
                <a:gd name="connsiteX598" fmla="*/ 189968 w 1361130"/>
                <a:gd name="connsiteY598" fmla="*/ 405305 h 498393"/>
                <a:gd name="connsiteX599" fmla="*/ 192185 w 1361130"/>
                <a:gd name="connsiteY599" fmla="*/ 406472 h 498393"/>
                <a:gd name="connsiteX600" fmla="*/ 190202 w 1361130"/>
                <a:gd name="connsiteY600" fmla="*/ 407988 h 498393"/>
                <a:gd name="connsiteX601" fmla="*/ 173985 w 1361130"/>
                <a:gd name="connsiteY601" fmla="*/ 422571 h 498393"/>
                <a:gd name="connsiteX602" fmla="*/ 158235 w 1361130"/>
                <a:gd name="connsiteY602" fmla="*/ 438555 h 498393"/>
                <a:gd name="connsiteX603" fmla="*/ 158235 w 1361130"/>
                <a:gd name="connsiteY603" fmla="*/ 438555 h 498393"/>
                <a:gd name="connsiteX604" fmla="*/ 157185 w 1361130"/>
                <a:gd name="connsiteY604" fmla="*/ 429805 h 498393"/>
                <a:gd name="connsiteX605" fmla="*/ 228118 w 1361130"/>
                <a:gd name="connsiteY605" fmla="*/ 420238 h 498393"/>
                <a:gd name="connsiteX606" fmla="*/ 224384 w 1361130"/>
                <a:gd name="connsiteY606" fmla="*/ 416855 h 498393"/>
                <a:gd name="connsiteX607" fmla="*/ 216918 w 1361130"/>
                <a:gd name="connsiteY607" fmla="*/ 397255 h 498393"/>
                <a:gd name="connsiteX608" fmla="*/ 216918 w 1361130"/>
                <a:gd name="connsiteY608" fmla="*/ 397255 h 498393"/>
                <a:gd name="connsiteX609" fmla="*/ 219834 w 1361130"/>
                <a:gd name="connsiteY609" fmla="*/ 423388 h 498393"/>
                <a:gd name="connsiteX610" fmla="*/ 219834 w 1361130"/>
                <a:gd name="connsiteY610" fmla="*/ 424205 h 498393"/>
                <a:gd name="connsiteX611" fmla="*/ 218551 w 1361130"/>
                <a:gd name="connsiteY611" fmla="*/ 424205 h 498393"/>
                <a:gd name="connsiteX612" fmla="*/ 204785 w 1361130"/>
                <a:gd name="connsiteY612" fmla="*/ 412538 h 498393"/>
                <a:gd name="connsiteX613" fmla="*/ 195451 w 1361130"/>
                <a:gd name="connsiteY613" fmla="*/ 405772 h 498393"/>
                <a:gd name="connsiteX614" fmla="*/ 207118 w 1361130"/>
                <a:gd name="connsiteY614" fmla="*/ 398422 h 498393"/>
                <a:gd name="connsiteX615" fmla="*/ 224384 w 1361130"/>
                <a:gd name="connsiteY615" fmla="*/ 392822 h 498393"/>
                <a:gd name="connsiteX616" fmla="*/ 232551 w 1361130"/>
                <a:gd name="connsiteY616" fmla="*/ 394338 h 498393"/>
                <a:gd name="connsiteX617" fmla="*/ 238734 w 1361130"/>
                <a:gd name="connsiteY617" fmla="*/ 400405 h 498393"/>
                <a:gd name="connsiteX618" fmla="*/ 240367 w 1361130"/>
                <a:gd name="connsiteY618" fmla="*/ 406355 h 498393"/>
                <a:gd name="connsiteX619" fmla="*/ 236401 w 1361130"/>
                <a:gd name="connsiteY619" fmla="*/ 414172 h 498393"/>
                <a:gd name="connsiteX620" fmla="*/ 231268 w 1361130"/>
                <a:gd name="connsiteY620" fmla="*/ 399355 h 498393"/>
                <a:gd name="connsiteX621" fmla="*/ 228118 w 1361130"/>
                <a:gd name="connsiteY621" fmla="*/ 420238 h 498393"/>
                <a:gd name="connsiteX622" fmla="*/ 208401 w 1361130"/>
                <a:gd name="connsiteY622" fmla="*/ 433771 h 498393"/>
                <a:gd name="connsiteX623" fmla="*/ 210501 w 1361130"/>
                <a:gd name="connsiteY623" fmla="*/ 434705 h 498393"/>
                <a:gd name="connsiteX624" fmla="*/ 189735 w 1361130"/>
                <a:gd name="connsiteY624" fmla="*/ 439838 h 498393"/>
                <a:gd name="connsiteX625" fmla="*/ 208401 w 1361130"/>
                <a:gd name="connsiteY625" fmla="*/ 433771 h 498393"/>
                <a:gd name="connsiteX626" fmla="*/ 154269 w 1361130"/>
                <a:gd name="connsiteY626" fmla="*/ 448704 h 498393"/>
                <a:gd name="connsiteX627" fmla="*/ 150652 w 1361130"/>
                <a:gd name="connsiteY627" fmla="*/ 449521 h 498393"/>
                <a:gd name="connsiteX628" fmla="*/ 153452 w 1361130"/>
                <a:gd name="connsiteY628" fmla="*/ 446954 h 498393"/>
                <a:gd name="connsiteX629" fmla="*/ 154269 w 1361130"/>
                <a:gd name="connsiteY629" fmla="*/ 448704 h 498393"/>
                <a:gd name="connsiteX630" fmla="*/ 40170 w 1361130"/>
                <a:gd name="connsiteY630" fmla="*/ 453838 h 498393"/>
                <a:gd name="connsiteX631" fmla="*/ 40170 w 1361130"/>
                <a:gd name="connsiteY631" fmla="*/ 453838 h 498393"/>
                <a:gd name="connsiteX632" fmla="*/ 41220 w 1361130"/>
                <a:gd name="connsiteY632" fmla="*/ 463871 h 498393"/>
                <a:gd name="connsiteX633" fmla="*/ 39937 w 1361130"/>
                <a:gd name="connsiteY633" fmla="*/ 467954 h 498393"/>
                <a:gd name="connsiteX634" fmla="*/ 38770 w 1361130"/>
                <a:gd name="connsiteY634" fmla="*/ 469937 h 498393"/>
                <a:gd name="connsiteX635" fmla="*/ 37487 w 1361130"/>
                <a:gd name="connsiteY635" fmla="*/ 471804 h 498393"/>
                <a:gd name="connsiteX636" fmla="*/ 31887 w 1361130"/>
                <a:gd name="connsiteY636" fmla="*/ 474837 h 498393"/>
                <a:gd name="connsiteX637" fmla="*/ 26404 w 1361130"/>
                <a:gd name="connsiteY637" fmla="*/ 470404 h 498393"/>
                <a:gd name="connsiteX638" fmla="*/ 22904 w 1361130"/>
                <a:gd name="connsiteY638" fmla="*/ 461771 h 498393"/>
                <a:gd name="connsiteX639" fmla="*/ 22904 w 1361130"/>
                <a:gd name="connsiteY639" fmla="*/ 451154 h 498393"/>
                <a:gd name="connsiteX640" fmla="*/ 32354 w 1361130"/>
                <a:gd name="connsiteY640" fmla="*/ 430971 h 498393"/>
                <a:gd name="connsiteX641" fmla="*/ 39587 w 1361130"/>
                <a:gd name="connsiteY641" fmla="*/ 424905 h 498393"/>
                <a:gd name="connsiteX642" fmla="*/ 29554 w 1361130"/>
                <a:gd name="connsiteY642" fmla="*/ 444271 h 498393"/>
                <a:gd name="connsiteX643" fmla="*/ 43437 w 1361130"/>
                <a:gd name="connsiteY643" fmla="*/ 447771 h 498393"/>
                <a:gd name="connsiteX644" fmla="*/ 37837 w 1361130"/>
                <a:gd name="connsiteY644" fmla="*/ 438788 h 498393"/>
                <a:gd name="connsiteX645" fmla="*/ 37837 w 1361130"/>
                <a:gd name="connsiteY645" fmla="*/ 447538 h 498393"/>
                <a:gd name="connsiteX646" fmla="*/ 32937 w 1361130"/>
                <a:gd name="connsiteY646" fmla="*/ 441704 h 498393"/>
                <a:gd name="connsiteX647" fmla="*/ 54053 w 1361130"/>
                <a:gd name="connsiteY647" fmla="*/ 419888 h 498393"/>
                <a:gd name="connsiteX648" fmla="*/ 56270 w 1361130"/>
                <a:gd name="connsiteY648" fmla="*/ 419888 h 498393"/>
                <a:gd name="connsiteX649" fmla="*/ 40520 w 1361130"/>
                <a:gd name="connsiteY649" fmla="*/ 433421 h 498393"/>
                <a:gd name="connsiteX650" fmla="*/ 57203 w 1361130"/>
                <a:gd name="connsiteY650" fmla="*/ 439138 h 498393"/>
                <a:gd name="connsiteX651" fmla="*/ 56270 w 1361130"/>
                <a:gd name="connsiteY651" fmla="*/ 453954 h 498393"/>
                <a:gd name="connsiteX652" fmla="*/ 73420 w 1361130"/>
                <a:gd name="connsiteY652" fmla="*/ 433188 h 498393"/>
                <a:gd name="connsiteX653" fmla="*/ 77386 w 1361130"/>
                <a:gd name="connsiteY653" fmla="*/ 433188 h 498393"/>
                <a:gd name="connsiteX654" fmla="*/ 77386 w 1361130"/>
                <a:gd name="connsiteY654" fmla="*/ 433188 h 498393"/>
                <a:gd name="connsiteX655" fmla="*/ 104803 w 1361130"/>
                <a:gd name="connsiteY655" fmla="*/ 414872 h 498393"/>
                <a:gd name="connsiteX656" fmla="*/ 124752 w 1361130"/>
                <a:gd name="connsiteY656" fmla="*/ 359106 h 498393"/>
                <a:gd name="connsiteX657" fmla="*/ 124752 w 1361130"/>
                <a:gd name="connsiteY657" fmla="*/ 363422 h 498393"/>
                <a:gd name="connsiteX658" fmla="*/ 125919 w 1361130"/>
                <a:gd name="connsiteY658" fmla="*/ 369839 h 498393"/>
                <a:gd name="connsiteX659" fmla="*/ 133269 w 1361130"/>
                <a:gd name="connsiteY659" fmla="*/ 376605 h 498393"/>
                <a:gd name="connsiteX660" fmla="*/ 142602 w 1361130"/>
                <a:gd name="connsiteY660" fmla="*/ 373222 h 498393"/>
                <a:gd name="connsiteX661" fmla="*/ 150652 w 1361130"/>
                <a:gd name="connsiteY661" fmla="*/ 363539 h 498393"/>
                <a:gd name="connsiteX662" fmla="*/ 155202 w 1361130"/>
                <a:gd name="connsiteY662" fmla="*/ 349656 h 498393"/>
                <a:gd name="connsiteX663" fmla="*/ 154385 w 1361130"/>
                <a:gd name="connsiteY663" fmla="*/ 335073 h 498393"/>
                <a:gd name="connsiteX664" fmla="*/ 153335 w 1361130"/>
                <a:gd name="connsiteY664" fmla="*/ 331922 h 498393"/>
                <a:gd name="connsiteX665" fmla="*/ 151935 w 1361130"/>
                <a:gd name="connsiteY665" fmla="*/ 329123 h 498393"/>
                <a:gd name="connsiteX666" fmla="*/ 150419 w 1361130"/>
                <a:gd name="connsiteY666" fmla="*/ 326673 h 498393"/>
                <a:gd name="connsiteX667" fmla="*/ 149485 w 1361130"/>
                <a:gd name="connsiteY667" fmla="*/ 325623 h 498393"/>
                <a:gd name="connsiteX668" fmla="*/ 149485 w 1361130"/>
                <a:gd name="connsiteY668" fmla="*/ 325623 h 498393"/>
                <a:gd name="connsiteX669" fmla="*/ 226134 w 1361130"/>
                <a:gd name="connsiteY669" fmla="*/ 305673 h 498393"/>
                <a:gd name="connsiteX670" fmla="*/ 223918 w 1361130"/>
                <a:gd name="connsiteY670" fmla="*/ 308123 h 498393"/>
                <a:gd name="connsiteX671" fmla="*/ 221934 w 1361130"/>
                <a:gd name="connsiteY671" fmla="*/ 311040 h 498393"/>
                <a:gd name="connsiteX672" fmla="*/ 220301 w 1361130"/>
                <a:gd name="connsiteY672" fmla="*/ 314540 h 498393"/>
                <a:gd name="connsiteX673" fmla="*/ 224501 w 1361130"/>
                <a:gd name="connsiteY673" fmla="*/ 332273 h 498393"/>
                <a:gd name="connsiteX674" fmla="*/ 224501 w 1361130"/>
                <a:gd name="connsiteY674" fmla="*/ 332273 h 498393"/>
                <a:gd name="connsiteX675" fmla="*/ 223334 w 1361130"/>
                <a:gd name="connsiteY675" fmla="*/ 322239 h 498393"/>
                <a:gd name="connsiteX676" fmla="*/ 224734 w 1361130"/>
                <a:gd name="connsiteY676" fmla="*/ 318040 h 498393"/>
                <a:gd name="connsiteX677" fmla="*/ 225784 w 1361130"/>
                <a:gd name="connsiteY677" fmla="*/ 315939 h 498393"/>
                <a:gd name="connsiteX678" fmla="*/ 227184 w 1361130"/>
                <a:gd name="connsiteY678" fmla="*/ 313140 h 498393"/>
                <a:gd name="connsiteX679" fmla="*/ 232901 w 1361130"/>
                <a:gd name="connsiteY679" fmla="*/ 310106 h 498393"/>
                <a:gd name="connsiteX680" fmla="*/ 238501 w 1361130"/>
                <a:gd name="connsiteY680" fmla="*/ 314540 h 498393"/>
                <a:gd name="connsiteX681" fmla="*/ 242001 w 1361130"/>
                <a:gd name="connsiteY681" fmla="*/ 323173 h 498393"/>
                <a:gd name="connsiteX682" fmla="*/ 242001 w 1361130"/>
                <a:gd name="connsiteY682" fmla="*/ 334023 h 498393"/>
                <a:gd name="connsiteX683" fmla="*/ 232434 w 1361130"/>
                <a:gd name="connsiteY683" fmla="*/ 354439 h 498393"/>
                <a:gd name="connsiteX684" fmla="*/ 224968 w 1361130"/>
                <a:gd name="connsiteY684" fmla="*/ 360506 h 498393"/>
                <a:gd name="connsiteX685" fmla="*/ 235234 w 1361130"/>
                <a:gd name="connsiteY685" fmla="*/ 340906 h 498393"/>
                <a:gd name="connsiteX686" fmla="*/ 221118 w 1361130"/>
                <a:gd name="connsiteY686" fmla="*/ 337406 h 498393"/>
                <a:gd name="connsiteX687" fmla="*/ 226834 w 1361130"/>
                <a:gd name="connsiteY687" fmla="*/ 346506 h 498393"/>
                <a:gd name="connsiteX688" fmla="*/ 226834 w 1361130"/>
                <a:gd name="connsiteY688" fmla="*/ 337756 h 498393"/>
                <a:gd name="connsiteX689" fmla="*/ 231851 w 1361130"/>
                <a:gd name="connsiteY689" fmla="*/ 343589 h 498393"/>
                <a:gd name="connsiteX690" fmla="*/ 210268 w 1361130"/>
                <a:gd name="connsiteY690" fmla="*/ 365639 h 498393"/>
                <a:gd name="connsiteX691" fmla="*/ 208051 w 1361130"/>
                <a:gd name="connsiteY691" fmla="*/ 365639 h 498393"/>
                <a:gd name="connsiteX692" fmla="*/ 224268 w 1361130"/>
                <a:gd name="connsiteY692" fmla="*/ 351756 h 498393"/>
                <a:gd name="connsiteX693" fmla="*/ 207235 w 1361130"/>
                <a:gd name="connsiteY693" fmla="*/ 346039 h 498393"/>
                <a:gd name="connsiteX694" fmla="*/ 208168 w 1361130"/>
                <a:gd name="connsiteY694" fmla="*/ 331106 h 498393"/>
                <a:gd name="connsiteX695" fmla="*/ 190785 w 1361130"/>
                <a:gd name="connsiteY695" fmla="*/ 352106 h 498393"/>
                <a:gd name="connsiteX696" fmla="*/ 186818 w 1361130"/>
                <a:gd name="connsiteY696" fmla="*/ 352106 h 498393"/>
                <a:gd name="connsiteX697" fmla="*/ 186818 w 1361130"/>
                <a:gd name="connsiteY697" fmla="*/ 352106 h 498393"/>
                <a:gd name="connsiteX698" fmla="*/ 158935 w 1361130"/>
                <a:gd name="connsiteY698" fmla="*/ 371472 h 498393"/>
                <a:gd name="connsiteX699" fmla="*/ 138869 w 1361130"/>
                <a:gd name="connsiteY699" fmla="*/ 427238 h 498393"/>
                <a:gd name="connsiteX700" fmla="*/ 138869 w 1361130"/>
                <a:gd name="connsiteY700" fmla="*/ 422921 h 498393"/>
                <a:gd name="connsiteX701" fmla="*/ 137702 w 1361130"/>
                <a:gd name="connsiteY701" fmla="*/ 416505 h 498393"/>
                <a:gd name="connsiteX702" fmla="*/ 130352 w 1361130"/>
                <a:gd name="connsiteY702" fmla="*/ 409738 h 498393"/>
                <a:gd name="connsiteX703" fmla="*/ 121019 w 1361130"/>
                <a:gd name="connsiteY703" fmla="*/ 413005 h 498393"/>
                <a:gd name="connsiteX704" fmla="*/ 112969 w 1361130"/>
                <a:gd name="connsiteY704" fmla="*/ 422688 h 498393"/>
                <a:gd name="connsiteX705" fmla="*/ 108419 w 1361130"/>
                <a:gd name="connsiteY705" fmla="*/ 436571 h 498393"/>
                <a:gd name="connsiteX706" fmla="*/ 109236 w 1361130"/>
                <a:gd name="connsiteY706" fmla="*/ 451154 h 498393"/>
                <a:gd name="connsiteX707" fmla="*/ 110286 w 1361130"/>
                <a:gd name="connsiteY707" fmla="*/ 454304 h 498393"/>
                <a:gd name="connsiteX708" fmla="*/ 111686 w 1361130"/>
                <a:gd name="connsiteY708" fmla="*/ 457104 h 498393"/>
                <a:gd name="connsiteX709" fmla="*/ 112736 w 1361130"/>
                <a:gd name="connsiteY709" fmla="*/ 458621 h 498393"/>
                <a:gd name="connsiteX710" fmla="*/ 41570 w 1361130"/>
                <a:gd name="connsiteY710" fmla="*/ 476471 h 498393"/>
                <a:gd name="connsiteX711" fmla="*/ 42620 w 1361130"/>
                <a:gd name="connsiteY711" fmla="*/ 474721 h 498393"/>
                <a:gd name="connsiteX712" fmla="*/ 44254 w 1361130"/>
                <a:gd name="connsiteY712" fmla="*/ 471337 h 498393"/>
                <a:gd name="connsiteX713" fmla="*/ 40520 w 1361130"/>
                <a:gd name="connsiteY713" fmla="*/ 453838 h 498393"/>
                <a:gd name="connsiteX714" fmla="*/ 25820 w 1361130"/>
                <a:gd name="connsiteY714" fmla="*/ 480437 h 498393"/>
                <a:gd name="connsiteX715" fmla="*/ 14154 w 1361130"/>
                <a:gd name="connsiteY715" fmla="*/ 483237 h 498393"/>
                <a:gd name="connsiteX716" fmla="*/ 18937 w 1361130"/>
                <a:gd name="connsiteY716" fmla="*/ 468071 h 498393"/>
                <a:gd name="connsiteX717" fmla="*/ 22087 w 1361130"/>
                <a:gd name="connsiteY717" fmla="*/ 476121 h 498393"/>
                <a:gd name="connsiteX718" fmla="*/ 25820 w 1361130"/>
                <a:gd name="connsiteY718" fmla="*/ 480437 h 498393"/>
                <a:gd name="connsiteX719" fmla="*/ 67237 w 1361130"/>
                <a:gd name="connsiteY719" fmla="*/ 419772 h 498393"/>
                <a:gd name="connsiteX720" fmla="*/ 72603 w 1361130"/>
                <a:gd name="connsiteY720" fmla="*/ 419772 h 498393"/>
                <a:gd name="connsiteX721" fmla="*/ 76336 w 1361130"/>
                <a:gd name="connsiteY721" fmla="*/ 419772 h 498393"/>
                <a:gd name="connsiteX722" fmla="*/ 58953 w 1361130"/>
                <a:gd name="connsiteY722" fmla="*/ 434121 h 498393"/>
                <a:gd name="connsiteX723" fmla="*/ 51370 w 1361130"/>
                <a:gd name="connsiteY723" fmla="*/ 429571 h 498393"/>
                <a:gd name="connsiteX724" fmla="*/ 67237 w 1361130"/>
                <a:gd name="connsiteY724" fmla="*/ 419772 h 498393"/>
                <a:gd name="connsiteX725" fmla="*/ 67237 w 1361130"/>
                <a:gd name="connsiteY725" fmla="*/ 406238 h 498393"/>
                <a:gd name="connsiteX726" fmla="*/ 84620 w 1361130"/>
                <a:gd name="connsiteY726" fmla="*/ 406238 h 498393"/>
                <a:gd name="connsiteX727" fmla="*/ 88820 w 1361130"/>
                <a:gd name="connsiteY727" fmla="*/ 416038 h 498393"/>
                <a:gd name="connsiteX728" fmla="*/ 81470 w 1361130"/>
                <a:gd name="connsiteY728" fmla="*/ 418255 h 498393"/>
                <a:gd name="connsiteX729" fmla="*/ 71203 w 1361130"/>
                <a:gd name="connsiteY729" fmla="*/ 418255 h 498393"/>
                <a:gd name="connsiteX730" fmla="*/ 67003 w 1361130"/>
                <a:gd name="connsiteY730" fmla="*/ 406472 h 498393"/>
                <a:gd name="connsiteX731" fmla="*/ 64903 w 1361130"/>
                <a:gd name="connsiteY731" fmla="*/ 417321 h 498393"/>
                <a:gd name="connsiteX732" fmla="*/ 62803 w 1361130"/>
                <a:gd name="connsiteY732" fmla="*/ 417321 h 498393"/>
                <a:gd name="connsiteX733" fmla="*/ 51137 w 1361130"/>
                <a:gd name="connsiteY733" fmla="*/ 415222 h 498393"/>
                <a:gd name="connsiteX734" fmla="*/ 50320 w 1361130"/>
                <a:gd name="connsiteY734" fmla="*/ 409155 h 498393"/>
                <a:gd name="connsiteX735" fmla="*/ 59420 w 1361130"/>
                <a:gd name="connsiteY735" fmla="*/ 406472 h 498393"/>
                <a:gd name="connsiteX736" fmla="*/ 66303 w 1361130"/>
                <a:gd name="connsiteY736" fmla="*/ 418138 h 498393"/>
                <a:gd name="connsiteX737" fmla="*/ 235468 w 1361130"/>
                <a:gd name="connsiteY737" fmla="*/ 302990 h 498393"/>
                <a:gd name="connsiteX738" fmla="*/ 252501 w 1361130"/>
                <a:gd name="connsiteY738" fmla="*/ 298556 h 498393"/>
                <a:gd name="connsiteX739" fmla="*/ 245734 w 1361130"/>
                <a:gd name="connsiteY739" fmla="*/ 317339 h 498393"/>
                <a:gd name="connsiteX740" fmla="*/ 242467 w 1361130"/>
                <a:gd name="connsiteY740" fmla="*/ 309290 h 498393"/>
                <a:gd name="connsiteX741" fmla="*/ 235234 w 1361130"/>
                <a:gd name="connsiteY741" fmla="*/ 302990 h 498393"/>
                <a:gd name="connsiteX742" fmla="*/ 197085 w 1361130"/>
                <a:gd name="connsiteY742" fmla="*/ 366456 h 498393"/>
                <a:gd name="connsiteX743" fmla="*/ 191601 w 1361130"/>
                <a:gd name="connsiteY743" fmla="*/ 366456 h 498393"/>
                <a:gd name="connsiteX744" fmla="*/ 187868 w 1361130"/>
                <a:gd name="connsiteY744" fmla="*/ 366456 h 498393"/>
                <a:gd name="connsiteX745" fmla="*/ 205485 w 1361130"/>
                <a:gd name="connsiteY745" fmla="*/ 351872 h 498393"/>
                <a:gd name="connsiteX746" fmla="*/ 213068 w 1361130"/>
                <a:gd name="connsiteY746" fmla="*/ 356422 h 498393"/>
                <a:gd name="connsiteX747" fmla="*/ 196851 w 1361130"/>
                <a:gd name="connsiteY747" fmla="*/ 366456 h 498393"/>
                <a:gd name="connsiteX748" fmla="*/ 197085 w 1361130"/>
                <a:gd name="connsiteY748" fmla="*/ 379989 h 498393"/>
                <a:gd name="connsiteX749" fmla="*/ 179468 w 1361130"/>
                <a:gd name="connsiteY749" fmla="*/ 379989 h 498393"/>
                <a:gd name="connsiteX750" fmla="*/ 175268 w 1361130"/>
                <a:gd name="connsiteY750" fmla="*/ 370189 h 498393"/>
                <a:gd name="connsiteX751" fmla="*/ 182735 w 1361130"/>
                <a:gd name="connsiteY751" fmla="*/ 367972 h 498393"/>
                <a:gd name="connsiteX752" fmla="*/ 193002 w 1361130"/>
                <a:gd name="connsiteY752" fmla="*/ 367972 h 498393"/>
                <a:gd name="connsiteX753" fmla="*/ 197085 w 1361130"/>
                <a:gd name="connsiteY753" fmla="*/ 379989 h 498393"/>
                <a:gd name="connsiteX754" fmla="*/ 199301 w 1361130"/>
                <a:gd name="connsiteY754" fmla="*/ 368322 h 498393"/>
                <a:gd name="connsiteX755" fmla="*/ 201635 w 1361130"/>
                <a:gd name="connsiteY755" fmla="*/ 368322 h 498393"/>
                <a:gd name="connsiteX756" fmla="*/ 213301 w 1361130"/>
                <a:gd name="connsiteY756" fmla="*/ 370422 h 498393"/>
                <a:gd name="connsiteX757" fmla="*/ 214118 w 1361130"/>
                <a:gd name="connsiteY757" fmla="*/ 376605 h 498393"/>
                <a:gd name="connsiteX758" fmla="*/ 205018 w 1361130"/>
                <a:gd name="connsiteY758" fmla="*/ 379289 h 498393"/>
                <a:gd name="connsiteX759" fmla="*/ 197901 w 1361130"/>
                <a:gd name="connsiteY759" fmla="*/ 367622 h 498393"/>
                <a:gd name="connsiteX760" fmla="*/ 268600 w 1361130"/>
                <a:gd name="connsiteY760" fmla="*/ 293890 h 498393"/>
                <a:gd name="connsiteX761" fmla="*/ 285517 w 1361130"/>
                <a:gd name="connsiteY761" fmla="*/ 289807 h 498393"/>
                <a:gd name="connsiteX762" fmla="*/ 278517 w 1361130"/>
                <a:gd name="connsiteY762" fmla="*/ 299723 h 498393"/>
                <a:gd name="connsiteX763" fmla="*/ 275250 w 1361130"/>
                <a:gd name="connsiteY763" fmla="*/ 309523 h 498393"/>
                <a:gd name="connsiteX764" fmla="*/ 268600 w 1361130"/>
                <a:gd name="connsiteY764" fmla="*/ 294357 h 498393"/>
                <a:gd name="connsiteX765" fmla="*/ 330083 w 1361130"/>
                <a:gd name="connsiteY765" fmla="*/ 330056 h 498393"/>
                <a:gd name="connsiteX766" fmla="*/ 324483 w 1361130"/>
                <a:gd name="connsiteY766" fmla="*/ 333323 h 498393"/>
                <a:gd name="connsiteX767" fmla="*/ 308267 w 1361130"/>
                <a:gd name="connsiteY767" fmla="*/ 330989 h 498393"/>
                <a:gd name="connsiteX768" fmla="*/ 316083 w 1361130"/>
                <a:gd name="connsiteY768" fmla="*/ 322473 h 498393"/>
                <a:gd name="connsiteX769" fmla="*/ 333816 w 1361130"/>
                <a:gd name="connsiteY769" fmla="*/ 328073 h 498393"/>
                <a:gd name="connsiteX770" fmla="*/ 338833 w 1361130"/>
                <a:gd name="connsiteY770" fmla="*/ 327723 h 498393"/>
                <a:gd name="connsiteX771" fmla="*/ 346416 w 1361130"/>
                <a:gd name="connsiteY771" fmla="*/ 326089 h 498393"/>
                <a:gd name="connsiteX772" fmla="*/ 342099 w 1361130"/>
                <a:gd name="connsiteY772" fmla="*/ 337756 h 498393"/>
                <a:gd name="connsiteX773" fmla="*/ 324250 w 1361130"/>
                <a:gd name="connsiteY773" fmla="*/ 346506 h 498393"/>
                <a:gd name="connsiteX774" fmla="*/ 328450 w 1361130"/>
                <a:gd name="connsiteY774" fmla="*/ 332623 h 498393"/>
                <a:gd name="connsiteX775" fmla="*/ 338833 w 1361130"/>
                <a:gd name="connsiteY775" fmla="*/ 328189 h 498393"/>
                <a:gd name="connsiteX776" fmla="*/ 319583 w 1361130"/>
                <a:gd name="connsiteY776" fmla="*/ 338223 h 498393"/>
                <a:gd name="connsiteX777" fmla="*/ 321916 w 1361130"/>
                <a:gd name="connsiteY777" fmla="*/ 336939 h 498393"/>
                <a:gd name="connsiteX778" fmla="*/ 324016 w 1361130"/>
                <a:gd name="connsiteY778" fmla="*/ 335773 h 498393"/>
                <a:gd name="connsiteX779" fmla="*/ 316900 w 1361130"/>
                <a:gd name="connsiteY779" fmla="*/ 350706 h 498393"/>
                <a:gd name="connsiteX780" fmla="*/ 307567 w 1361130"/>
                <a:gd name="connsiteY780" fmla="*/ 352689 h 498393"/>
                <a:gd name="connsiteX781" fmla="*/ 308383 w 1361130"/>
                <a:gd name="connsiteY781" fmla="*/ 346156 h 498393"/>
                <a:gd name="connsiteX782" fmla="*/ 320050 w 1361130"/>
                <a:gd name="connsiteY782" fmla="*/ 338223 h 498393"/>
                <a:gd name="connsiteX783" fmla="*/ 409648 w 1361130"/>
                <a:gd name="connsiteY783" fmla="*/ 384889 h 498393"/>
                <a:gd name="connsiteX784" fmla="*/ 411282 w 1361130"/>
                <a:gd name="connsiteY784" fmla="*/ 381622 h 498393"/>
                <a:gd name="connsiteX785" fmla="*/ 412682 w 1361130"/>
                <a:gd name="connsiteY785" fmla="*/ 378122 h 498393"/>
                <a:gd name="connsiteX786" fmla="*/ 413848 w 1361130"/>
                <a:gd name="connsiteY786" fmla="*/ 374389 h 498393"/>
                <a:gd name="connsiteX787" fmla="*/ 414665 w 1361130"/>
                <a:gd name="connsiteY787" fmla="*/ 359106 h 498393"/>
                <a:gd name="connsiteX788" fmla="*/ 409998 w 1361130"/>
                <a:gd name="connsiteY788" fmla="*/ 347439 h 498393"/>
                <a:gd name="connsiteX789" fmla="*/ 401715 w 1361130"/>
                <a:gd name="connsiteY789" fmla="*/ 341723 h 498393"/>
                <a:gd name="connsiteX790" fmla="*/ 392149 w 1361130"/>
                <a:gd name="connsiteY790" fmla="*/ 343356 h 498393"/>
                <a:gd name="connsiteX791" fmla="*/ 384682 w 1361130"/>
                <a:gd name="connsiteY791" fmla="*/ 353972 h 498393"/>
                <a:gd name="connsiteX792" fmla="*/ 383399 w 1361130"/>
                <a:gd name="connsiteY792" fmla="*/ 361089 h 498393"/>
                <a:gd name="connsiteX793" fmla="*/ 383399 w 1361130"/>
                <a:gd name="connsiteY793" fmla="*/ 365406 h 498393"/>
                <a:gd name="connsiteX794" fmla="*/ 362866 w 1361130"/>
                <a:gd name="connsiteY794" fmla="*/ 318740 h 498393"/>
                <a:gd name="connsiteX795" fmla="*/ 334866 w 1361130"/>
                <a:gd name="connsiteY795" fmla="*/ 314423 h 498393"/>
                <a:gd name="connsiteX796" fmla="*/ 334866 w 1361130"/>
                <a:gd name="connsiteY796" fmla="*/ 314423 h 498393"/>
                <a:gd name="connsiteX797" fmla="*/ 330900 w 1361130"/>
                <a:gd name="connsiteY797" fmla="*/ 316056 h 498393"/>
                <a:gd name="connsiteX798" fmla="*/ 313283 w 1361130"/>
                <a:gd name="connsiteY798" fmla="*/ 304390 h 498393"/>
                <a:gd name="connsiteX799" fmla="*/ 314216 w 1361130"/>
                <a:gd name="connsiteY799" fmla="*/ 318973 h 498393"/>
                <a:gd name="connsiteX800" fmla="*/ 297183 w 1361130"/>
                <a:gd name="connsiteY800" fmla="*/ 333789 h 498393"/>
                <a:gd name="connsiteX801" fmla="*/ 313517 w 1361130"/>
                <a:gd name="connsiteY801" fmla="*/ 339272 h 498393"/>
                <a:gd name="connsiteX802" fmla="*/ 311300 w 1361130"/>
                <a:gd name="connsiteY802" fmla="*/ 340206 h 498393"/>
                <a:gd name="connsiteX803" fmla="*/ 289600 w 1361130"/>
                <a:gd name="connsiteY803" fmla="*/ 329123 h 498393"/>
                <a:gd name="connsiteX804" fmla="*/ 294617 w 1361130"/>
                <a:gd name="connsiteY804" fmla="*/ 320723 h 498393"/>
                <a:gd name="connsiteX805" fmla="*/ 294617 w 1361130"/>
                <a:gd name="connsiteY805" fmla="*/ 329589 h 498393"/>
                <a:gd name="connsiteX806" fmla="*/ 300333 w 1361130"/>
                <a:gd name="connsiteY806" fmla="*/ 317923 h 498393"/>
                <a:gd name="connsiteX807" fmla="*/ 286100 w 1361130"/>
                <a:gd name="connsiteY807" fmla="*/ 328773 h 498393"/>
                <a:gd name="connsiteX808" fmla="*/ 296367 w 1361130"/>
                <a:gd name="connsiteY808" fmla="*/ 343123 h 498393"/>
                <a:gd name="connsiteX809" fmla="*/ 288900 w 1361130"/>
                <a:gd name="connsiteY809" fmla="*/ 340789 h 498393"/>
                <a:gd name="connsiteX810" fmla="*/ 279217 w 1361130"/>
                <a:gd name="connsiteY810" fmla="*/ 325273 h 498393"/>
                <a:gd name="connsiteX811" fmla="*/ 279217 w 1361130"/>
                <a:gd name="connsiteY811" fmla="*/ 314423 h 498393"/>
                <a:gd name="connsiteX812" fmla="*/ 282950 w 1361130"/>
                <a:gd name="connsiteY812" fmla="*/ 303807 h 498393"/>
                <a:gd name="connsiteX813" fmla="*/ 288550 w 1361130"/>
                <a:gd name="connsiteY813" fmla="*/ 296573 h 498393"/>
                <a:gd name="connsiteX814" fmla="*/ 294267 w 1361130"/>
                <a:gd name="connsiteY814" fmla="*/ 296573 h 498393"/>
                <a:gd name="connsiteX815" fmla="*/ 295550 w 1361130"/>
                <a:gd name="connsiteY815" fmla="*/ 297857 h 498393"/>
                <a:gd name="connsiteX816" fmla="*/ 296717 w 1361130"/>
                <a:gd name="connsiteY816" fmla="*/ 299256 h 498393"/>
                <a:gd name="connsiteX817" fmla="*/ 298117 w 1361130"/>
                <a:gd name="connsiteY817" fmla="*/ 302756 h 498393"/>
                <a:gd name="connsiteX818" fmla="*/ 296950 w 1361130"/>
                <a:gd name="connsiteY818" fmla="*/ 313490 h 498393"/>
                <a:gd name="connsiteX819" fmla="*/ 296950 w 1361130"/>
                <a:gd name="connsiteY819" fmla="*/ 313490 h 498393"/>
                <a:gd name="connsiteX820" fmla="*/ 301150 w 1361130"/>
                <a:gd name="connsiteY820" fmla="*/ 293423 h 498393"/>
                <a:gd name="connsiteX821" fmla="*/ 299517 w 1361130"/>
                <a:gd name="connsiteY821" fmla="*/ 290857 h 498393"/>
                <a:gd name="connsiteX822" fmla="*/ 297533 w 1361130"/>
                <a:gd name="connsiteY822" fmla="*/ 288990 h 498393"/>
                <a:gd name="connsiteX823" fmla="*/ 295317 w 1361130"/>
                <a:gd name="connsiteY823" fmla="*/ 287707 h 498393"/>
                <a:gd name="connsiteX824" fmla="*/ 374066 w 1361130"/>
                <a:gd name="connsiteY824" fmla="*/ 267290 h 498393"/>
                <a:gd name="connsiteX825" fmla="*/ 374066 w 1361130"/>
                <a:gd name="connsiteY825" fmla="*/ 267290 h 498393"/>
                <a:gd name="connsiteX826" fmla="*/ 373132 w 1361130"/>
                <a:gd name="connsiteY826" fmla="*/ 268923 h 498393"/>
                <a:gd name="connsiteX827" fmla="*/ 371499 w 1361130"/>
                <a:gd name="connsiteY827" fmla="*/ 272190 h 498393"/>
                <a:gd name="connsiteX828" fmla="*/ 370099 w 1361130"/>
                <a:gd name="connsiteY828" fmla="*/ 275690 h 498393"/>
                <a:gd name="connsiteX829" fmla="*/ 369049 w 1361130"/>
                <a:gd name="connsiteY829" fmla="*/ 279423 h 498393"/>
                <a:gd name="connsiteX830" fmla="*/ 368116 w 1361130"/>
                <a:gd name="connsiteY830" fmla="*/ 294590 h 498393"/>
                <a:gd name="connsiteX831" fmla="*/ 372899 w 1361130"/>
                <a:gd name="connsiteY831" fmla="*/ 306256 h 498393"/>
                <a:gd name="connsiteX832" fmla="*/ 381066 w 1361130"/>
                <a:gd name="connsiteY832" fmla="*/ 311856 h 498393"/>
                <a:gd name="connsiteX833" fmla="*/ 390632 w 1361130"/>
                <a:gd name="connsiteY833" fmla="*/ 310340 h 498393"/>
                <a:gd name="connsiteX834" fmla="*/ 398099 w 1361130"/>
                <a:gd name="connsiteY834" fmla="*/ 299723 h 498393"/>
                <a:gd name="connsiteX835" fmla="*/ 399265 w 1361130"/>
                <a:gd name="connsiteY835" fmla="*/ 288057 h 498393"/>
                <a:gd name="connsiteX836" fmla="*/ 419798 w 1361130"/>
                <a:gd name="connsiteY836" fmla="*/ 334023 h 498393"/>
                <a:gd name="connsiteX837" fmla="*/ 448148 w 1361130"/>
                <a:gd name="connsiteY837" fmla="*/ 338456 h 498393"/>
                <a:gd name="connsiteX838" fmla="*/ 448148 w 1361130"/>
                <a:gd name="connsiteY838" fmla="*/ 338456 h 498393"/>
                <a:gd name="connsiteX839" fmla="*/ 452231 w 1361130"/>
                <a:gd name="connsiteY839" fmla="*/ 336706 h 498393"/>
                <a:gd name="connsiteX840" fmla="*/ 470081 w 1361130"/>
                <a:gd name="connsiteY840" fmla="*/ 348372 h 498393"/>
                <a:gd name="connsiteX841" fmla="*/ 469148 w 1361130"/>
                <a:gd name="connsiteY841" fmla="*/ 333673 h 498393"/>
                <a:gd name="connsiteX842" fmla="*/ 486531 w 1361130"/>
                <a:gd name="connsiteY842" fmla="*/ 318973 h 498393"/>
                <a:gd name="connsiteX843" fmla="*/ 469964 w 1361130"/>
                <a:gd name="connsiteY843" fmla="*/ 313373 h 498393"/>
                <a:gd name="connsiteX844" fmla="*/ 472298 w 1361130"/>
                <a:gd name="connsiteY844" fmla="*/ 312556 h 498393"/>
                <a:gd name="connsiteX845" fmla="*/ 494347 w 1361130"/>
                <a:gd name="connsiteY845" fmla="*/ 324223 h 498393"/>
                <a:gd name="connsiteX846" fmla="*/ 489214 w 1361130"/>
                <a:gd name="connsiteY846" fmla="*/ 332739 h 498393"/>
                <a:gd name="connsiteX847" fmla="*/ 489214 w 1361130"/>
                <a:gd name="connsiteY847" fmla="*/ 323756 h 498393"/>
                <a:gd name="connsiteX848" fmla="*/ 483381 w 1361130"/>
                <a:gd name="connsiteY848" fmla="*/ 335423 h 498393"/>
                <a:gd name="connsiteX849" fmla="*/ 497964 w 1361130"/>
                <a:gd name="connsiteY849" fmla="*/ 324456 h 498393"/>
                <a:gd name="connsiteX850" fmla="*/ 487347 w 1361130"/>
                <a:gd name="connsiteY850" fmla="*/ 309990 h 498393"/>
                <a:gd name="connsiteX851" fmla="*/ 495047 w 1361130"/>
                <a:gd name="connsiteY851" fmla="*/ 312323 h 498393"/>
                <a:gd name="connsiteX852" fmla="*/ 504847 w 1361130"/>
                <a:gd name="connsiteY852" fmla="*/ 327956 h 498393"/>
                <a:gd name="connsiteX853" fmla="*/ 504847 w 1361130"/>
                <a:gd name="connsiteY853" fmla="*/ 339039 h 498393"/>
                <a:gd name="connsiteX854" fmla="*/ 501230 w 1361130"/>
                <a:gd name="connsiteY854" fmla="*/ 349773 h 498393"/>
                <a:gd name="connsiteX855" fmla="*/ 495397 w 1361130"/>
                <a:gd name="connsiteY855" fmla="*/ 357006 h 498393"/>
                <a:gd name="connsiteX856" fmla="*/ 489681 w 1361130"/>
                <a:gd name="connsiteY856" fmla="*/ 357006 h 498393"/>
                <a:gd name="connsiteX857" fmla="*/ 488281 w 1361130"/>
                <a:gd name="connsiteY857" fmla="*/ 355722 h 498393"/>
                <a:gd name="connsiteX858" fmla="*/ 487114 w 1361130"/>
                <a:gd name="connsiteY858" fmla="*/ 354322 h 498393"/>
                <a:gd name="connsiteX859" fmla="*/ 485597 w 1361130"/>
                <a:gd name="connsiteY859" fmla="*/ 350823 h 498393"/>
                <a:gd name="connsiteX860" fmla="*/ 486881 w 1361130"/>
                <a:gd name="connsiteY860" fmla="*/ 339972 h 498393"/>
                <a:gd name="connsiteX861" fmla="*/ 486881 w 1361130"/>
                <a:gd name="connsiteY861" fmla="*/ 339972 h 498393"/>
                <a:gd name="connsiteX862" fmla="*/ 482564 w 1361130"/>
                <a:gd name="connsiteY862" fmla="*/ 360156 h 498393"/>
                <a:gd name="connsiteX863" fmla="*/ 484314 w 1361130"/>
                <a:gd name="connsiteY863" fmla="*/ 362722 h 498393"/>
                <a:gd name="connsiteX864" fmla="*/ 486297 w 1361130"/>
                <a:gd name="connsiteY864" fmla="*/ 364706 h 498393"/>
                <a:gd name="connsiteX865" fmla="*/ 487814 w 1361130"/>
                <a:gd name="connsiteY865" fmla="*/ 365522 h 498393"/>
                <a:gd name="connsiteX866" fmla="*/ 409532 w 1361130"/>
                <a:gd name="connsiteY866" fmla="*/ 384889 h 498393"/>
                <a:gd name="connsiteX867" fmla="*/ 463431 w 1361130"/>
                <a:gd name="connsiteY867" fmla="*/ 314890 h 498393"/>
                <a:gd name="connsiteX868" fmla="*/ 461098 w 1361130"/>
                <a:gd name="connsiteY868" fmla="*/ 316173 h 498393"/>
                <a:gd name="connsiteX869" fmla="*/ 458998 w 1361130"/>
                <a:gd name="connsiteY869" fmla="*/ 317339 h 498393"/>
                <a:gd name="connsiteX870" fmla="*/ 466231 w 1361130"/>
                <a:gd name="connsiteY870" fmla="*/ 302290 h 498393"/>
                <a:gd name="connsiteX871" fmla="*/ 475681 w 1361130"/>
                <a:gd name="connsiteY871" fmla="*/ 300306 h 498393"/>
                <a:gd name="connsiteX872" fmla="*/ 474748 w 1361130"/>
                <a:gd name="connsiteY872" fmla="*/ 306956 h 498393"/>
                <a:gd name="connsiteX873" fmla="*/ 463081 w 1361130"/>
                <a:gd name="connsiteY873" fmla="*/ 314890 h 498393"/>
                <a:gd name="connsiteX874" fmla="*/ 475098 w 1361130"/>
                <a:gd name="connsiteY874" fmla="*/ 322123 h 498393"/>
                <a:gd name="connsiteX875" fmla="*/ 467281 w 1361130"/>
                <a:gd name="connsiteY875" fmla="*/ 330756 h 498393"/>
                <a:gd name="connsiteX876" fmla="*/ 448848 w 1361130"/>
                <a:gd name="connsiteY876" fmla="*/ 324806 h 498393"/>
                <a:gd name="connsiteX877" fmla="*/ 452581 w 1361130"/>
                <a:gd name="connsiteY877" fmla="*/ 322823 h 498393"/>
                <a:gd name="connsiteX878" fmla="*/ 458298 w 1361130"/>
                <a:gd name="connsiteY878" fmla="*/ 319556 h 498393"/>
                <a:gd name="connsiteX879" fmla="*/ 474864 w 1361130"/>
                <a:gd name="connsiteY879" fmla="*/ 322123 h 498393"/>
                <a:gd name="connsiteX880" fmla="*/ 454798 w 1361130"/>
                <a:gd name="connsiteY880" fmla="*/ 320023 h 498393"/>
                <a:gd name="connsiteX881" fmla="*/ 444181 w 1361130"/>
                <a:gd name="connsiteY881" fmla="*/ 325506 h 498393"/>
                <a:gd name="connsiteX882" fmla="*/ 436598 w 1361130"/>
                <a:gd name="connsiteY882" fmla="*/ 327023 h 498393"/>
                <a:gd name="connsiteX883" fmla="*/ 440915 w 1361130"/>
                <a:gd name="connsiteY883" fmla="*/ 315356 h 498393"/>
                <a:gd name="connsiteX884" fmla="*/ 458998 w 1361130"/>
                <a:gd name="connsiteY884" fmla="*/ 306490 h 498393"/>
                <a:gd name="connsiteX885" fmla="*/ 454564 w 1361130"/>
                <a:gd name="connsiteY885" fmla="*/ 320023 h 498393"/>
                <a:gd name="connsiteX886" fmla="*/ 505314 w 1361130"/>
                <a:gd name="connsiteY886" fmla="*/ 354089 h 498393"/>
                <a:gd name="connsiteX887" fmla="*/ 508580 w 1361130"/>
                <a:gd name="connsiteY887" fmla="*/ 344173 h 498393"/>
                <a:gd name="connsiteX888" fmla="*/ 515230 w 1361130"/>
                <a:gd name="connsiteY888" fmla="*/ 359339 h 498393"/>
                <a:gd name="connsiteX889" fmla="*/ 498897 w 1361130"/>
                <a:gd name="connsiteY889" fmla="*/ 363422 h 498393"/>
                <a:gd name="connsiteX890" fmla="*/ 505080 w 1361130"/>
                <a:gd name="connsiteY890" fmla="*/ 354089 h 498393"/>
                <a:gd name="connsiteX891" fmla="*/ 524680 w 1361130"/>
                <a:gd name="connsiteY891" fmla="*/ 357006 h 498393"/>
                <a:gd name="connsiteX892" fmla="*/ 527247 w 1361130"/>
                <a:gd name="connsiteY892" fmla="*/ 339739 h 498393"/>
                <a:gd name="connsiteX893" fmla="*/ 530863 w 1361130"/>
                <a:gd name="connsiteY893" fmla="*/ 330289 h 498393"/>
                <a:gd name="connsiteX894" fmla="*/ 527480 w 1361130"/>
                <a:gd name="connsiteY894" fmla="*/ 322706 h 498393"/>
                <a:gd name="connsiteX895" fmla="*/ 526314 w 1361130"/>
                <a:gd name="connsiteY895" fmla="*/ 306840 h 498393"/>
                <a:gd name="connsiteX896" fmla="*/ 539263 w 1361130"/>
                <a:gd name="connsiteY896" fmla="*/ 281640 h 498393"/>
                <a:gd name="connsiteX897" fmla="*/ 539263 w 1361130"/>
                <a:gd name="connsiteY897" fmla="*/ 280940 h 498393"/>
                <a:gd name="connsiteX898" fmla="*/ 556296 w 1361130"/>
                <a:gd name="connsiteY898" fmla="*/ 272890 h 498393"/>
                <a:gd name="connsiteX899" fmla="*/ 523864 w 1361130"/>
                <a:gd name="connsiteY899" fmla="*/ 237890 h 498393"/>
                <a:gd name="connsiteX900" fmla="*/ 536463 w 1361130"/>
                <a:gd name="connsiteY900" fmla="*/ 280124 h 498393"/>
                <a:gd name="connsiteX901" fmla="*/ 523864 w 1361130"/>
                <a:gd name="connsiteY901" fmla="*/ 295990 h 498393"/>
                <a:gd name="connsiteX902" fmla="*/ 511264 w 1361130"/>
                <a:gd name="connsiteY902" fmla="*/ 286540 h 498393"/>
                <a:gd name="connsiteX903" fmla="*/ 523864 w 1361130"/>
                <a:gd name="connsiteY903" fmla="*/ 237890 h 498393"/>
                <a:gd name="connsiteX904" fmla="*/ 491547 w 1361130"/>
                <a:gd name="connsiteY904" fmla="*/ 289340 h 498393"/>
                <a:gd name="connsiteX905" fmla="*/ 508464 w 1361130"/>
                <a:gd name="connsiteY905" fmla="*/ 288640 h 498393"/>
                <a:gd name="connsiteX906" fmla="*/ 508464 w 1361130"/>
                <a:gd name="connsiteY906" fmla="*/ 289807 h 498393"/>
                <a:gd name="connsiteX907" fmla="*/ 521647 w 1361130"/>
                <a:gd name="connsiteY907" fmla="*/ 308240 h 498393"/>
                <a:gd name="connsiteX908" fmla="*/ 520597 w 1361130"/>
                <a:gd name="connsiteY908" fmla="*/ 324689 h 498393"/>
                <a:gd name="connsiteX909" fmla="*/ 517214 w 1361130"/>
                <a:gd name="connsiteY909" fmla="*/ 333906 h 498393"/>
                <a:gd name="connsiteX910" fmla="*/ 520830 w 1361130"/>
                <a:gd name="connsiteY910" fmla="*/ 341606 h 498393"/>
                <a:gd name="connsiteX911" fmla="*/ 523397 w 1361130"/>
                <a:gd name="connsiteY911" fmla="*/ 357589 h 498393"/>
                <a:gd name="connsiteX912" fmla="*/ 518030 w 1361130"/>
                <a:gd name="connsiteY912" fmla="*/ 358872 h 498393"/>
                <a:gd name="connsiteX913" fmla="*/ 514530 w 1361130"/>
                <a:gd name="connsiteY913" fmla="*/ 348139 h 498393"/>
                <a:gd name="connsiteX914" fmla="*/ 505080 w 1361130"/>
                <a:gd name="connsiteY914" fmla="*/ 317923 h 498393"/>
                <a:gd name="connsiteX915" fmla="*/ 505080 w 1361130"/>
                <a:gd name="connsiteY915" fmla="*/ 317923 h 498393"/>
                <a:gd name="connsiteX916" fmla="*/ 496447 w 1361130"/>
                <a:gd name="connsiteY916" fmla="*/ 309756 h 498393"/>
                <a:gd name="connsiteX917" fmla="*/ 492597 w 1361130"/>
                <a:gd name="connsiteY917" fmla="*/ 308356 h 498393"/>
                <a:gd name="connsiteX918" fmla="*/ 499714 w 1361130"/>
                <a:gd name="connsiteY918" fmla="*/ 295873 h 498393"/>
                <a:gd name="connsiteX919" fmla="*/ 488047 w 1361130"/>
                <a:gd name="connsiteY919" fmla="*/ 302990 h 498393"/>
                <a:gd name="connsiteX920" fmla="*/ 480347 w 1361130"/>
                <a:gd name="connsiteY920" fmla="*/ 304740 h 498393"/>
                <a:gd name="connsiteX921" fmla="*/ 485481 w 1361130"/>
                <a:gd name="connsiteY921" fmla="*/ 289340 h 498393"/>
                <a:gd name="connsiteX922" fmla="*/ 468798 w 1361130"/>
                <a:gd name="connsiteY922" fmla="*/ 296457 h 498393"/>
                <a:gd name="connsiteX923" fmla="*/ 468798 w 1361130"/>
                <a:gd name="connsiteY923" fmla="*/ 294357 h 498393"/>
                <a:gd name="connsiteX924" fmla="*/ 440681 w 1361130"/>
                <a:gd name="connsiteY924" fmla="*/ 312323 h 498393"/>
                <a:gd name="connsiteX925" fmla="*/ 437998 w 1361130"/>
                <a:gd name="connsiteY925" fmla="*/ 304157 h 498393"/>
                <a:gd name="connsiteX926" fmla="*/ 428548 w 1361130"/>
                <a:gd name="connsiteY926" fmla="*/ 318156 h 498393"/>
                <a:gd name="connsiteX927" fmla="*/ 427032 w 1361130"/>
                <a:gd name="connsiteY927" fmla="*/ 309406 h 498393"/>
                <a:gd name="connsiteX928" fmla="*/ 423182 w 1361130"/>
                <a:gd name="connsiteY928" fmla="*/ 323989 h 498393"/>
                <a:gd name="connsiteX929" fmla="*/ 411515 w 1361130"/>
                <a:gd name="connsiteY929" fmla="*/ 302406 h 498393"/>
                <a:gd name="connsiteX930" fmla="*/ 397632 w 1361130"/>
                <a:gd name="connsiteY930" fmla="*/ 283857 h 498393"/>
                <a:gd name="connsiteX931" fmla="*/ 395182 w 1361130"/>
                <a:gd name="connsiteY931" fmla="*/ 280824 h 498393"/>
                <a:gd name="connsiteX932" fmla="*/ 390515 w 1361130"/>
                <a:gd name="connsiteY932" fmla="*/ 279307 h 498393"/>
                <a:gd name="connsiteX933" fmla="*/ 385382 w 1361130"/>
                <a:gd name="connsiteY933" fmla="*/ 280707 h 498393"/>
                <a:gd name="connsiteX934" fmla="*/ 380716 w 1361130"/>
                <a:gd name="connsiteY934" fmla="*/ 286307 h 498393"/>
                <a:gd name="connsiteX935" fmla="*/ 379082 w 1361130"/>
                <a:gd name="connsiteY935" fmla="*/ 294357 h 498393"/>
                <a:gd name="connsiteX936" fmla="*/ 379082 w 1361130"/>
                <a:gd name="connsiteY936" fmla="*/ 298440 h 498393"/>
                <a:gd name="connsiteX937" fmla="*/ 381182 w 1361130"/>
                <a:gd name="connsiteY937" fmla="*/ 301590 h 498393"/>
                <a:gd name="connsiteX938" fmla="*/ 387132 w 1361130"/>
                <a:gd name="connsiteY938" fmla="*/ 301590 h 498393"/>
                <a:gd name="connsiteX939" fmla="*/ 391915 w 1361130"/>
                <a:gd name="connsiteY939" fmla="*/ 295523 h 498393"/>
                <a:gd name="connsiteX940" fmla="*/ 391915 w 1361130"/>
                <a:gd name="connsiteY940" fmla="*/ 295523 h 498393"/>
                <a:gd name="connsiteX941" fmla="*/ 391915 w 1361130"/>
                <a:gd name="connsiteY941" fmla="*/ 291440 h 498393"/>
                <a:gd name="connsiteX942" fmla="*/ 388999 w 1361130"/>
                <a:gd name="connsiteY942" fmla="*/ 292840 h 498393"/>
                <a:gd name="connsiteX943" fmla="*/ 388999 w 1361130"/>
                <a:gd name="connsiteY943" fmla="*/ 292840 h 498393"/>
                <a:gd name="connsiteX944" fmla="*/ 386665 w 1361130"/>
                <a:gd name="connsiteY944" fmla="*/ 295990 h 498393"/>
                <a:gd name="connsiteX945" fmla="*/ 383866 w 1361130"/>
                <a:gd name="connsiteY945" fmla="*/ 295990 h 498393"/>
                <a:gd name="connsiteX946" fmla="*/ 382932 w 1361130"/>
                <a:gd name="connsiteY946" fmla="*/ 294940 h 498393"/>
                <a:gd name="connsiteX947" fmla="*/ 382932 w 1361130"/>
                <a:gd name="connsiteY947" fmla="*/ 292840 h 498393"/>
                <a:gd name="connsiteX948" fmla="*/ 383749 w 1361130"/>
                <a:gd name="connsiteY948" fmla="*/ 287940 h 498393"/>
                <a:gd name="connsiteX949" fmla="*/ 386315 w 1361130"/>
                <a:gd name="connsiteY949" fmla="*/ 284440 h 498393"/>
                <a:gd name="connsiteX950" fmla="*/ 390165 w 1361130"/>
                <a:gd name="connsiteY950" fmla="*/ 283273 h 498393"/>
                <a:gd name="connsiteX951" fmla="*/ 396582 w 1361130"/>
                <a:gd name="connsiteY951" fmla="*/ 287123 h 498393"/>
                <a:gd name="connsiteX952" fmla="*/ 396582 w 1361130"/>
                <a:gd name="connsiteY952" fmla="*/ 298790 h 498393"/>
                <a:gd name="connsiteX953" fmla="*/ 394015 w 1361130"/>
                <a:gd name="connsiteY953" fmla="*/ 304040 h 498393"/>
                <a:gd name="connsiteX954" fmla="*/ 390282 w 1361130"/>
                <a:gd name="connsiteY954" fmla="*/ 307190 h 498393"/>
                <a:gd name="connsiteX955" fmla="*/ 382232 w 1361130"/>
                <a:gd name="connsiteY955" fmla="*/ 307190 h 498393"/>
                <a:gd name="connsiteX956" fmla="*/ 375932 w 1361130"/>
                <a:gd name="connsiteY956" fmla="*/ 301590 h 498393"/>
                <a:gd name="connsiteX957" fmla="*/ 373132 w 1361130"/>
                <a:gd name="connsiteY957" fmla="*/ 291673 h 498393"/>
                <a:gd name="connsiteX958" fmla="*/ 374299 w 1361130"/>
                <a:gd name="connsiteY958" fmla="*/ 280707 h 498393"/>
                <a:gd name="connsiteX959" fmla="*/ 375232 w 1361130"/>
                <a:gd name="connsiteY959" fmla="*/ 278023 h 498393"/>
                <a:gd name="connsiteX960" fmla="*/ 376282 w 1361130"/>
                <a:gd name="connsiteY960" fmla="*/ 275457 h 498393"/>
                <a:gd name="connsiteX961" fmla="*/ 377566 w 1361130"/>
                <a:gd name="connsiteY961" fmla="*/ 273007 h 498393"/>
                <a:gd name="connsiteX962" fmla="*/ 378266 w 1361130"/>
                <a:gd name="connsiteY962" fmla="*/ 271840 h 498393"/>
                <a:gd name="connsiteX963" fmla="*/ 378266 w 1361130"/>
                <a:gd name="connsiteY963" fmla="*/ 270673 h 498393"/>
                <a:gd name="connsiteX964" fmla="*/ 385032 w 1361130"/>
                <a:gd name="connsiteY964" fmla="*/ 264140 h 498393"/>
                <a:gd name="connsiteX965" fmla="*/ 387715 w 1361130"/>
                <a:gd name="connsiteY965" fmla="*/ 262974 h 498393"/>
                <a:gd name="connsiteX966" fmla="*/ 393199 w 1361130"/>
                <a:gd name="connsiteY966" fmla="*/ 261573 h 498393"/>
                <a:gd name="connsiteX967" fmla="*/ 401599 w 1361130"/>
                <a:gd name="connsiteY967" fmla="*/ 261573 h 498393"/>
                <a:gd name="connsiteX968" fmla="*/ 413265 w 1361130"/>
                <a:gd name="connsiteY968" fmla="*/ 264607 h 498393"/>
                <a:gd name="connsiteX969" fmla="*/ 413265 w 1361130"/>
                <a:gd name="connsiteY969" fmla="*/ 274407 h 498393"/>
                <a:gd name="connsiteX970" fmla="*/ 394132 w 1361130"/>
                <a:gd name="connsiteY970" fmla="*/ 266707 h 498393"/>
                <a:gd name="connsiteX971" fmla="*/ 392499 w 1361130"/>
                <a:gd name="connsiteY971" fmla="*/ 267524 h 498393"/>
                <a:gd name="connsiteX972" fmla="*/ 406499 w 1361130"/>
                <a:gd name="connsiteY972" fmla="*/ 274873 h 498393"/>
                <a:gd name="connsiteX973" fmla="*/ 424348 w 1361130"/>
                <a:gd name="connsiteY973" fmla="*/ 294240 h 498393"/>
                <a:gd name="connsiteX974" fmla="*/ 424348 w 1361130"/>
                <a:gd name="connsiteY974" fmla="*/ 294240 h 498393"/>
                <a:gd name="connsiteX975" fmla="*/ 435081 w 1361130"/>
                <a:gd name="connsiteY975" fmla="*/ 295757 h 498393"/>
                <a:gd name="connsiteX976" fmla="*/ 444065 w 1361130"/>
                <a:gd name="connsiteY976" fmla="*/ 292140 h 498393"/>
                <a:gd name="connsiteX977" fmla="*/ 452581 w 1361130"/>
                <a:gd name="connsiteY977" fmla="*/ 285723 h 498393"/>
                <a:gd name="connsiteX978" fmla="*/ 456198 w 1361130"/>
                <a:gd name="connsiteY978" fmla="*/ 282223 h 498393"/>
                <a:gd name="connsiteX979" fmla="*/ 469148 w 1361130"/>
                <a:gd name="connsiteY979" fmla="*/ 284207 h 498393"/>
                <a:gd name="connsiteX980" fmla="*/ 487581 w 1361130"/>
                <a:gd name="connsiteY980" fmla="*/ 281407 h 498393"/>
                <a:gd name="connsiteX981" fmla="*/ 496681 w 1361130"/>
                <a:gd name="connsiteY981" fmla="*/ 275573 h 498393"/>
                <a:gd name="connsiteX982" fmla="*/ 504264 w 1361130"/>
                <a:gd name="connsiteY982" fmla="*/ 264957 h 498393"/>
                <a:gd name="connsiteX983" fmla="*/ 507180 w 1361130"/>
                <a:gd name="connsiteY983" fmla="*/ 250257 h 498393"/>
                <a:gd name="connsiteX984" fmla="*/ 505897 w 1361130"/>
                <a:gd name="connsiteY984" fmla="*/ 243024 h 498393"/>
                <a:gd name="connsiteX985" fmla="*/ 502281 w 1361130"/>
                <a:gd name="connsiteY985" fmla="*/ 237541 h 498393"/>
                <a:gd name="connsiteX986" fmla="*/ 501114 w 1361130"/>
                <a:gd name="connsiteY986" fmla="*/ 236724 h 498393"/>
                <a:gd name="connsiteX987" fmla="*/ 499714 w 1361130"/>
                <a:gd name="connsiteY987" fmla="*/ 236141 h 498393"/>
                <a:gd name="connsiteX988" fmla="*/ 499714 w 1361130"/>
                <a:gd name="connsiteY988" fmla="*/ 236141 h 498393"/>
                <a:gd name="connsiteX989" fmla="*/ 495631 w 1361130"/>
                <a:gd name="connsiteY989" fmla="*/ 235207 h 498393"/>
                <a:gd name="connsiteX990" fmla="*/ 552563 w 1361130"/>
                <a:gd name="connsiteY990" fmla="*/ 220508 h 498393"/>
                <a:gd name="connsiteX991" fmla="*/ 548830 w 1361130"/>
                <a:gd name="connsiteY991" fmla="*/ 223424 h 498393"/>
                <a:gd name="connsiteX992" fmla="*/ 548830 w 1361130"/>
                <a:gd name="connsiteY992" fmla="*/ 223424 h 498393"/>
                <a:gd name="connsiteX993" fmla="*/ 547547 w 1361130"/>
                <a:gd name="connsiteY993" fmla="*/ 224708 h 498393"/>
                <a:gd name="connsiteX994" fmla="*/ 546263 w 1361130"/>
                <a:gd name="connsiteY994" fmla="*/ 226224 h 498393"/>
                <a:gd name="connsiteX995" fmla="*/ 542647 w 1361130"/>
                <a:gd name="connsiteY995" fmla="*/ 233574 h 498393"/>
                <a:gd name="connsiteX996" fmla="*/ 541363 w 1361130"/>
                <a:gd name="connsiteY996" fmla="*/ 241507 h 498393"/>
                <a:gd name="connsiteX997" fmla="*/ 544280 w 1361130"/>
                <a:gd name="connsiteY997" fmla="*/ 254690 h 498393"/>
                <a:gd name="connsiteX998" fmla="*/ 551863 w 1361130"/>
                <a:gd name="connsiteY998" fmla="*/ 261457 h 498393"/>
                <a:gd name="connsiteX999" fmla="*/ 561080 w 1361130"/>
                <a:gd name="connsiteY999" fmla="*/ 262624 h 498393"/>
                <a:gd name="connsiteX1000" fmla="*/ 579629 w 1361130"/>
                <a:gd name="connsiteY1000" fmla="*/ 255974 h 498393"/>
                <a:gd name="connsiteX1001" fmla="*/ 592813 w 1361130"/>
                <a:gd name="connsiteY1001" fmla="*/ 247107 h 498393"/>
                <a:gd name="connsiteX1002" fmla="*/ 596429 w 1361130"/>
                <a:gd name="connsiteY1002" fmla="*/ 248857 h 498393"/>
                <a:gd name="connsiteX1003" fmla="*/ 605062 w 1361130"/>
                <a:gd name="connsiteY1003" fmla="*/ 250957 h 498393"/>
                <a:gd name="connsiteX1004" fmla="*/ 614162 w 1361130"/>
                <a:gd name="connsiteY1004" fmla="*/ 249791 h 498393"/>
                <a:gd name="connsiteX1005" fmla="*/ 625129 w 1361130"/>
                <a:gd name="connsiteY1005" fmla="*/ 242791 h 498393"/>
                <a:gd name="connsiteX1006" fmla="*/ 625129 w 1361130"/>
                <a:gd name="connsiteY1006" fmla="*/ 242791 h 498393"/>
                <a:gd name="connsiteX1007" fmla="*/ 643329 w 1361130"/>
                <a:gd name="connsiteY1007" fmla="*/ 213974 h 498393"/>
                <a:gd name="connsiteX1008" fmla="*/ 657795 w 1361130"/>
                <a:gd name="connsiteY1008" fmla="*/ 199158 h 498393"/>
                <a:gd name="connsiteX1009" fmla="*/ 636445 w 1361130"/>
                <a:gd name="connsiteY1009" fmla="*/ 217124 h 498393"/>
                <a:gd name="connsiteX1010" fmla="*/ 636445 w 1361130"/>
                <a:gd name="connsiteY1010" fmla="*/ 207324 h 498393"/>
                <a:gd name="connsiteX1011" fmla="*/ 648112 w 1361130"/>
                <a:gd name="connsiteY1011" fmla="*/ 198224 h 498393"/>
                <a:gd name="connsiteX1012" fmla="*/ 656745 w 1361130"/>
                <a:gd name="connsiteY1012" fmla="*/ 193558 h 498393"/>
                <a:gd name="connsiteX1013" fmla="*/ 662228 w 1361130"/>
                <a:gd name="connsiteY1013" fmla="*/ 192158 h 498393"/>
                <a:gd name="connsiteX1014" fmla="*/ 665145 w 1361130"/>
                <a:gd name="connsiteY1014" fmla="*/ 192158 h 498393"/>
                <a:gd name="connsiteX1015" fmla="*/ 672028 w 1361130"/>
                <a:gd name="connsiteY1015" fmla="*/ 195308 h 498393"/>
                <a:gd name="connsiteX1016" fmla="*/ 672728 w 1361130"/>
                <a:gd name="connsiteY1016" fmla="*/ 196008 h 498393"/>
                <a:gd name="connsiteX1017" fmla="*/ 673428 w 1361130"/>
                <a:gd name="connsiteY1017" fmla="*/ 196941 h 498393"/>
                <a:gd name="connsiteX1018" fmla="*/ 674711 w 1361130"/>
                <a:gd name="connsiteY1018" fmla="*/ 198808 h 498393"/>
                <a:gd name="connsiteX1019" fmla="*/ 675761 w 1361130"/>
                <a:gd name="connsiteY1019" fmla="*/ 200791 h 498393"/>
                <a:gd name="connsiteX1020" fmla="*/ 676695 w 1361130"/>
                <a:gd name="connsiteY1020" fmla="*/ 203008 h 498393"/>
                <a:gd name="connsiteX1021" fmla="*/ 677978 w 1361130"/>
                <a:gd name="connsiteY1021" fmla="*/ 213624 h 498393"/>
                <a:gd name="connsiteX1022" fmla="*/ 675178 w 1361130"/>
                <a:gd name="connsiteY1022" fmla="*/ 225291 h 498393"/>
                <a:gd name="connsiteX1023" fmla="*/ 668645 w 1361130"/>
                <a:gd name="connsiteY1023" fmla="*/ 234274 h 498393"/>
                <a:gd name="connsiteX1024" fmla="*/ 660245 w 1361130"/>
                <a:gd name="connsiteY1024" fmla="*/ 238240 h 498393"/>
                <a:gd name="connsiteX1025" fmla="*/ 656512 w 1361130"/>
                <a:gd name="connsiteY1025" fmla="*/ 236841 h 498393"/>
                <a:gd name="connsiteX1026" fmla="*/ 653828 w 1361130"/>
                <a:gd name="connsiteY1026" fmla="*/ 232991 h 498393"/>
                <a:gd name="connsiteX1027" fmla="*/ 653828 w 1361130"/>
                <a:gd name="connsiteY1027" fmla="*/ 221324 h 498393"/>
                <a:gd name="connsiteX1028" fmla="*/ 660362 w 1361130"/>
                <a:gd name="connsiteY1028" fmla="*/ 213974 h 498393"/>
                <a:gd name="connsiteX1029" fmla="*/ 664328 w 1361130"/>
                <a:gd name="connsiteY1029" fmla="*/ 213158 h 498393"/>
                <a:gd name="connsiteX1030" fmla="*/ 667012 w 1361130"/>
                <a:gd name="connsiteY1030" fmla="*/ 215257 h 498393"/>
                <a:gd name="connsiteX1031" fmla="*/ 667945 w 1361130"/>
                <a:gd name="connsiteY1031" fmla="*/ 219924 h 498393"/>
                <a:gd name="connsiteX1032" fmla="*/ 667945 w 1361130"/>
                <a:gd name="connsiteY1032" fmla="*/ 222141 h 498393"/>
                <a:gd name="connsiteX1033" fmla="*/ 667012 w 1361130"/>
                <a:gd name="connsiteY1033" fmla="*/ 223657 h 498393"/>
                <a:gd name="connsiteX1034" fmla="*/ 664212 w 1361130"/>
                <a:gd name="connsiteY1034" fmla="*/ 224941 h 498393"/>
                <a:gd name="connsiteX1035" fmla="*/ 661762 w 1361130"/>
                <a:gd name="connsiteY1035" fmla="*/ 222957 h 498393"/>
                <a:gd name="connsiteX1036" fmla="*/ 661762 w 1361130"/>
                <a:gd name="connsiteY1036" fmla="*/ 222957 h 498393"/>
                <a:gd name="connsiteX1037" fmla="*/ 658728 w 1361130"/>
                <a:gd name="connsiteY1037" fmla="*/ 222957 h 498393"/>
                <a:gd name="connsiteX1038" fmla="*/ 658728 w 1361130"/>
                <a:gd name="connsiteY1038" fmla="*/ 227274 h 498393"/>
                <a:gd name="connsiteX1039" fmla="*/ 658728 w 1361130"/>
                <a:gd name="connsiteY1039" fmla="*/ 227274 h 498393"/>
                <a:gd name="connsiteX1040" fmla="*/ 663745 w 1361130"/>
                <a:gd name="connsiteY1040" fmla="*/ 230774 h 498393"/>
                <a:gd name="connsiteX1041" fmla="*/ 669695 w 1361130"/>
                <a:gd name="connsiteY1041" fmla="*/ 227624 h 498393"/>
                <a:gd name="connsiteX1042" fmla="*/ 671911 w 1361130"/>
                <a:gd name="connsiteY1042" fmla="*/ 223424 h 498393"/>
                <a:gd name="connsiteX1043" fmla="*/ 672495 w 1361130"/>
                <a:gd name="connsiteY1043" fmla="*/ 218874 h 498393"/>
                <a:gd name="connsiteX1044" fmla="*/ 670745 w 1361130"/>
                <a:gd name="connsiteY1044" fmla="*/ 211641 h 498393"/>
                <a:gd name="connsiteX1045" fmla="*/ 665962 w 1361130"/>
                <a:gd name="connsiteY1045" fmla="*/ 208374 h 498393"/>
                <a:gd name="connsiteX1046" fmla="*/ 660712 w 1361130"/>
                <a:gd name="connsiteY1046" fmla="*/ 209658 h 498393"/>
                <a:gd name="connsiteX1047" fmla="*/ 655928 w 1361130"/>
                <a:gd name="connsiteY1047" fmla="*/ 213624 h 498393"/>
                <a:gd name="connsiteX1048" fmla="*/ 653478 w 1361130"/>
                <a:gd name="connsiteY1048" fmla="*/ 217941 h 498393"/>
                <a:gd name="connsiteX1049" fmla="*/ 639129 w 1361130"/>
                <a:gd name="connsiteY1049" fmla="*/ 244074 h 498393"/>
                <a:gd name="connsiteX1050" fmla="*/ 627462 w 1361130"/>
                <a:gd name="connsiteY1050" fmla="*/ 271840 h 498393"/>
                <a:gd name="connsiteX1051" fmla="*/ 623612 w 1361130"/>
                <a:gd name="connsiteY1051" fmla="*/ 259240 h 498393"/>
                <a:gd name="connsiteX1052" fmla="*/ 621979 w 1361130"/>
                <a:gd name="connsiteY1052" fmla="*/ 268807 h 498393"/>
                <a:gd name="connsiteX1053" fmla="*/ 612412 w 1361130"/>
                <a:gd name="connsiteY1053" fmla="*/ 259590 h 498393"/>
                <a:gd name="connsiteX1054" fmla="*/ 609729 w 1361130"/>
                <a:gd name="connsiteY1054" fmla="*/ 269157 h 498393"/>
                <a:gd name="connsiteX1055" fmla="*/ 581146 w 1361130"/>
                <a:gd name="connsiteY1055" fmla="*/ 265657 h 498393"/>
                <a:gd name="connsiteX1056" fmla="*/ 581146 w 1361130"/>
                <a:gd name="connsiteY1056" fmla="*/ 267524 h 498393"/>
                <a:gd name="connsiteX1057" fmla="*/ 564346 w 1361130"/>
                <a:gd name="connsiteY1057" fmla="*/ 268923 h 498393"/>
                <a:gd name="connsiteX1058" fmla="*/ 569480 w 1361130"/>
                <a:gd name="connsiteY1058" fmla="*/ 281757 h 498393"/>
                <a:gd name="connsiteX1059" fmla="*/ 561780 w 1361130"/>
                <a:gd name="connsiteY1059" fmla="*/ 283857 h 498393"/>
                <a:gd name="connsiteX1060" fmla="*/ 550113 w 1361130"/>
                <a:gd name="connsiteY1060" fmla="*/ 282923 h 498393"/>
                <a:gd name="connsiteX1061" fmla="*/ 557230 w 1361130"/>
                <a:gd name="connsiteY1061" fmla="*/ 291790 h 498393"/>
                <a:gd name="connsiteX1062" fmla="*/ 553380 w 1361130"/>
                <a:gd name="connsiteY1062" fmla="*/ 295290 h 498393"/>
                <a:gd name="connsiteX1063" fmla="*/ 544747 w 1361130"/>
                <a:gd name="connsiteY1063" fmla="*/ 307773 h 498393"/>
                <a:gd name="connsiteX1064" fmla="*/ 544747 w 1361130"/>
                <a:gd name="connsiteY1064" fmla="*/ 307773 h 498393"/>
                <a:gd name="connsiteX1065" fmla="*/ 535297 w 1361130"/>
                <a:gd name="connsiteY1065" fmla="*/ 342773 h 498393"/>
                <a:gd name="connsiteX1066" fmla="*/ 531797 w 1361130"/>
                <a:gd name="connsiteY1066" fmla="*/ 355372 h 498393"/>
                <a:gd name="connsiteX1067" fmla="*/ 430648 w 1361130"/>
                <a:gd name="connsiteY1067" fmla="*/ 252007 h 498393"/>
                <a:gd name="connsiteX1068" fmla="*/ 430648 w 1361130"/>
                <a:gd name="connsiteY1068" fmla="*/ 252007 h 498393"/>
                <a:gd name="connsiteX1069" fmla="*/ 432981 w 1361130"/>
                <a:gd name="connsiteY1069" fmla="*/ 253990 h 498393"/>
                <a:gd name="connsiteX1070" fmla="*/ 434965 w 1361130"/>
                <a:gd name="connsiteY1070" fmla="*/ 263674 h 498393"/>
                <a:gd name="connsiteX1071" fmla="*/ 434965 w 1361130"/>
                <a:gd name="connsiteY1071" fmla="*/ 263674 h 498393"/>
                <a:gd name="connsiteX1072" fmla="*/ 436481 w 1361130"/>
                <a:gd name="connsiteY1072" fmla="*/ 250141 h 498393"/>
                <a:gd name="connsiteX1073" fmla="*/ 449198 w 1361130"/>
                <a:gd name="connsiteY1073" fmla="*/ 246757 h 498393"/>
                <a:gd name="connsiteX1074" fmla="*/ 476264 w 1361130"/>
                <a:gd name="connsiteY1074" fmla="*/ 253057 h 498393"/>
                <a:gd name="connsiteX1075" fmla="*/ 473114 w 1361130"/>
                <a:gd name="connsiteY1075" fmla="*/ 257141 h 498393"/>
                <a:gd name="connsiteX1076" fmla="*/ 466114 w 1361130"/>
                <a:gd name="connsiteY1076" fmla="*/ 266590 h 498393"/>
                <a:gd name="connsiteX1077" fmla="*/ 455148 w 1361130"/>
                <a:gd name="connsiteY1077" fmla="*/ 279423 h 498393"/>
                <a:gd name="connsiteX1078" fmla="*/ 451648 w 1361130"/>
                <a:gd name="connsiteY1078" fmla="*/ 278490 h 498393"/>
                <a:gd name="connsiteX1079" fmla="*/ 435198 w 1361130"/>
                <a:gd name="connsiteY1079" fmla="*/ 271957 h 498393"/>
                <a:gd name="connsiteX1080" fmla="*/ 419332 w 1361130"/>
                <a:gd name="connsiteY1080" fmla="*/ 263207 h 498393"/>
                <a:gd name="connsiteX1081" fmla="*/ 418515 w 1361130"/>
                <a:gd name="connsiteY1081" fmla="*/ 263207 h 498393"/>
                <a:gd name="connsiteX1082" fmla="*/ 421665 w 1361130"/>
                <a:gd name="connsiteY1082" fmla="*/ 255274 h 498393"/>
                <a:gd name="connsiteX1083" fmla="*/ 422715 w 1361130"/>
                <a:gd name="connsiteY1083" fmla="*/ 254107 h 498393"/>
                <a:gd name="connsiteX1084" fmla="*/ 479298 w 1361130"/>
                <a:gd name="connsiteY1084" fmla="*/ 277790 h 498393"/>
                <a:gd name="connsiteX1085" fmla="*/ 479298 w 1361130"/>
                <a:gd name="connsiteY1085" fmla="*/ 277790 h 498393"/>
                <a:gd name="connsiteX1086" fmla="*/ 486881 w 1361130"/>
                <a:gd name="connsiteY1086" fmla="*/ 254457 h 498393"/>
                <a:gd name="connsiteX1087" fmla="*/ 490847 w 1361130"/>
                <a:gd name="connsiteY1087" fmla="*/ 248974 h 498393"/>
                <a:gd name="connsiteX1088" fmla="*/ 494114 w 1361130"/>
                <a:gd name="connsiteY1088" fmla="*/ 268690 h 498393"/>
                <a:gd name="connsiteX1089" fmla="*/ 499364 w 1361130"/>
                <a:gd name="connsiteY1089" fmla="*/ 251074 h 498393"/>
                <a:gd name="connsiteX1090" fmla="*/ 503447 w 1361130"/>
                <a:gd name="connsiteY1090" fmla="*/ 256791 h 498393"/>
                <a:gd name="connsiteX1091" fmla="*/ 501814 w 1361130"/>
                <a:gd name="connsiteY1091" fmla="*/ 263674 h 498393"/>
                <a:gd name="connsiteX1092" fmla="*/ 495514 w 1361130"/>
                <a:gd name="connsiteY1092" fmla="*/ 273124 h 498393"/>
                <a:gd name="connsiteX1093" fmla="*/ 487114 w 1361130"/>
                <a:gd name="connsiteY1093" fmla="*/ 278840 h 498393"/>
                <a:gd name="connsiteX1094" fmla="*/ 469381 w 1361130"/>
                <a:gd name="connsiteY1094" fmla="*/ 282107 h 498393"/>
                <a:gd name="connsiteX1095" fmla="*/ 457714 w 1361130"/>
                <a:gd name="connsiteY1095" fmla="*/ 280590 h 498393"/>
                <a:gd name="connsiteX1096" fmla="*/ 467281 w 1361130"/>
                <a:gd name="connsiteY1096" fmla="*/ 268923 h 498393"/>
                <a:gd name="connsiteX1097" fmla="*/ 481397 w 1361130"/>
                <a:gd name="connsiteY1097" fmla="*/ 250491 h 498393"/>
                <a:gd name="connsiteX1098" fmla="*/ 482681 w 1361130"/>
                <a:gd name="connsiteY1098" fmla="*/ 249207 h 498393"/>
                <a:gd name="connsiteX1099" fmla="*/ 482097 w 1361130"/>
                <a:gd name="connsiteY1099" fmla="*/ 250374 h 498393"/>
                <a:gd name="connsiteX1100" fmla="*/ 479064 w 1361130"/>
                <a:gd name="connsiteY1100" fmla="*/ 278140 h 498393"/>
                <a:gd name="connsiteX1101" fmla="*/ 449898 w 1361130"/>
                <a:gd name="connsiteY1101" fmla="*/ 246990 h 498393"/>
                <a:gd name="connsiteX1102" fmla="*/ 475681 w 1361130"/>
                <a:gd name="connsiteY1102" fmla="*/ 240341 h 498393"/>
                <a:gd name="connsiteX1103" fmla="*/ 470548 w 1361130"/>
                <a:gd name="connsiteY1103" fmla="*/ 245240 h 498393"/>
                <a:gd name="connsiteX1104" fmla="*/ 449665 w 1361130"/>
                <a:gd name="connsiteY1104" fmla="*/ 247457 h 498393"/>
                <a:gd name="connsiteX1105" fmla="*/ 453515 w 1361130"/>
                <a:gd name="connsiteY1105" fmla="*/ 281990 h 498393"/>
                <a:gd name="connsiteX1106" fmla="*/ 451648 w 1361130"/>
                <a:gd name="connsiteY1106" fmla="*/ 283623 h 498393"/>
                <a:gd name="connsiteX1107" fmla="*/ 435198 w 1361130"/>
                <a:gd name="connsiteY1107" fmla="*/ 292373 h 498393"/>
                <a:gd name="connsiteX1108" fmla="*/ 420965 w 1361130"/>
                <a:gd name="connsiteY1108" fmla="*/ 285490 h 498393"/>
                <a:gd name="connsiteX1109" fmla="*/ 418048 w 1361130"/>
                <a:gd name="connsiteY1109" fmla="*/ 276157 h 498393"/>
                <a:gd name="connsiteX1110" fmla="*/ 418048 w 1361130"/>
                <a:gd name="connsiteY1110" fmla="*/ 267057 h 498393"/>
                <a:gd name="connsiteX1111" fmla="*/ 418048 w 1361130"/>
                <a:gd name="connsiteY1111" fmla="*/ 267057 h 498393"/>
                <a:gd name="connsiteX1112" fmla="*/ 434148 w 1361130"/>
                <a:gd name="connsiteY1112" fmla="*/ 275107 h 498393"/>
                <a:gd name="connsiteX1113" fmla="*/ 450948 w 1361130"/>
                <a:gd name="connsiteY1113" fmla="*/ 281407 h 498393"/>
                <a:gd name="connsiteX1114" fmla="*/ 407898 w 1361130"/>
                <a:gd name="connsiteY1114" fmla="*/ 258657 h 498393"/>
                <a:gd name="connsiteX1115" fmla="*/ 416065 w 1361130"/>
                <a:gd name="connsiteY1115" fmla="*/ 256557 h 498393"/>
                <a:gd name="connsiteX1116" fmla="*/ 414198 w 1361130"/>
                <a:gd name="connsiteY1116" fmla="*/ 261340 h 498393"/>
                <a:gd name="connsiteX1117" fmla="*/ 407665 w 1361130"/>
                <a:gd name="connsiteY1117" fmla="*/ 258307 h 498393"/>
                <a:gd name="connsiteX1118" fmla="*/ 613346 w 1361130"/>
                <a:gd name="connsiteY1118" fmla="*/ 218874 h 498393"/>
                <a:gd name="connsiteX1119" fmla="*/ 613346 w 1361130"/>
                <a:gd name="connsiteY1119" fmla="*/ 218874 h 498393"/>
                <a:gd name="connsiteX1120" fmla="*/ 615329 w 1361130"/>
                <a:gd name="connsiteY1120" fmla="*/ 208024 h 498393"/>
                <a:gd name="connsiteX1121" fmla="*/ 617779 w 1361130"/>
                <a:gd name="connsiteY1121" fmla="*/ 204641 h 498393"/>
                <a:gd name="connsiteX1122" fmla="*/ 617779 w 1361130"/>
                <a:gd name="connsiteY1122" fmla="*/ 204641 h 498393"/>
                <a:gd name="connsiteX1123" fmla="*/ 625362 w 1361130"/>
                <a:gd name="connsiteY1123" fmla="*/ 202658 h 498393"/>
                <a:gd name="connsiteX1124" fmla="*/ 626529 w 1361130"/>
                <a:gd name="connsiteY1124" fmla="*/ 203241 h 498393"/>
                <a:gd name="connsiteX1125" fmla="*/ 629679 w 1361130"/>
                <a:gd name="connsiteY1125" fmla="*/ 209775 h 498393"/>
                <a:gd name="connsiteX1126" fmla="*/ 628862 w 1361130"/>
                <a:gd name="connsiteY1126" fmla="*/ 210591 h 498393"/>
                <a:gd name="connsiteX1127" fmla="*/ 612762 w 1361130"/>
                <a:gd name="connsiteY1127" fmla="*/ 227741 h 498393"/>
                <a:gd name="connsiteX1128" fmla="*/ 595963 w 1361130"/>
                <a:gd name="connsiteY1128" fmla="*/ 242907 h 498393"/>
                <a:gd name="connsiteX1129" fmla="*/ 592463 w 1361130"/>
                <a:gd name="connsiteY1129" fmla="*/ 245590 h 498393"/>
                <a:gd name="connsiteX1130" fmla="*/ 580796 w 1361130"/>
                <a:gd name="connsiteY1130" fmla="*/ 238474 h 498393"/>
                <a:gd name="connsiteX1131" fmla="*/ 573796 w 1361130"/>
                <a:gd name="connsiteY1131" fmla="*/ 232641 h 498393"/>
                <a:gd name="connsiteX1132" fmla="*/ 570646 w 1361130"/>
                <a:gd name="connsiteY1132" fmla="*/ 230191 h 498393"/>
                <a:gd name="connsiteX1133" fmla="*/ 597946 w 1361130"/>
                <a:gd name="connsiteY1133" fmla="*/ 209658 h 498393"/>
                <a:gd name="connsiteX1134" fmla="*/ 610896 w 1361130"/>
                <a:gd name="connsiteY1134" fmla="*/ 206391 h 498393"/>
                <a:gd name="connsiteX1135" fmla="*/ 613112 w 1361130"/>
                <a:gd name="connsiteY1135" fmla="*/ 218524 h 498393"/>
                <a:gd name="connsiteX1136" fmla="*/ 631079 w 1361130"/>
                <a:gd name="connsiteY1136" fmla="*/ 221791 h 498393"/>
                <a:gd name="connsiteX1137" fmla="*/ 628045 w 1361130"/>
                <a:gd name="connsiteY1137" fmla="*/ 232757 h 498393"/>
                <a:gd name="connsiteX1138" fmla="*/ 613696 w 1361130"/>
                <a:gd name="connsiteY1138" fmla="*/ 246990 h 498393"/>
                <a:gd name="connsiteX1139" fmla="*/ 596896 w 1361130"/>
                <a:gd name="connsiteY1139" fmla="*/ 246990 h 498393"/>
                <a:gd name="connsiteX1140" fmla="*/ 595029 w 1361130"/>
                <a:gd name="connsiteY1140" fmla="*/ 246290 h 498393"/>
                <a:gd name="connsiteX1141" fmla="*/ 597012 w 1361130"/>
                <a:gd name="connsiteY1141" fmla="*/ 244774 h 498393"/>
                <a:gd name="connsiteX1142" fmla="*/ 614046 w 1361130"/>
                <a:gd name="connsiteY1142" fmla="*/ 229724 h 498393"/>
                <a:gd name="connsiteX1143" fmla="*/ 630495 w 1361130"/>
                <a:gd name="connsiteY1143" fmla="*/ 213274 h 498393"/>
                <a:gd name="connsiteX1144" fmla="*/ 630495 w 1361130"/>
                <a:gd name="connsiteY1144" fmla="*/ 213274 h 498393"/>
                <a:gd name="connsiteX1145" fmla="*/ 630845 w 1361130"/>
                <a:gd name="connsiteY1145" fmla="*/ 221441 h 498393"/>
                <a:gd name="connsiteX1146" fmla="*/ 557346 w 1361130"/>
                <a:gd name="connsiteY1146" fmla="*/ 232174 h 498393"/>
                <a:gd name="connsiteX1147" fmla="*/ 561196 w 1361130"/>
                <a:gd name="connsiteY1147" fmla="*/ 235674 h 498393"/>
                <a:gd name="connsiteX1148" fmla="*/ 568896 w 1361130"/>
                <a:gd name="connsiteY1148" fmla="*/ 255507 h 498393"/>
                <a:gd name="connsiteX1149" fmla="*/ 568896 w 1361130"/>
                <a:gd name="connsiteY1149" fmla="*/ 255507 h 498393"/>
                <a:gd name="connsiteX1150" fmla="*/ 565863 w 1361130"/>
                <a:gd name="connsiteY1150" fmla="*/ 229024 h 498393"/>
                <a:gd name="connsiteX1151" fmla="*/ 565280 w 1361130"/>
                <a:gd name="connsiteY1151" fmla="*/ 228207 h 498393"/>
                <a:gd name="connsiteX1152" fmla="*/ 566563 w 1361130"/>
                <a:gd name="connsiteY1152" fmla="*/ 228791 h 498393"/>
                <a:gd name="connsiteX1153" fmla="*/ 580796 w 1361130"/>
                <a:gd name="connsiteY1153" fmla="*/ 240457 h 498393"/>
                <a:gd name="connsiteX1154" fmla="*/ 590596 w 1361130"/>
                <a:gd name="connsiteY1154" fmla="*/ 247340 h 498393"/>
                <a:gd name="connsiteX1155" fmla="*/ 578929 w 1361130"/>
                <a:gd name="connsiteY1155" fmla="*/ 254807 h 498393"/>
                <a:gd name="connsiteX1156" fmla="*/ 561080 w 1361130"/>
                <a:gd name="connsiteY1156" fmla="*/ 260757 h 498393"/>
                <a:gd name="connsiteX1157" fmla="*/ 552563 w 1361130"/>
                <a:gd name="connsiteY1157" fmla="*/ 259240 h 498393"/>
                <a:gd name="connsiteX1158" fmla="*/ 546263 w 1361130"/>
                <a:gd name="connsiteY1158" fmla="*/ 253057 h 498393"/>
                <a:gd name="connsiteX1159" fmla="*/ 544630 w 1361130"/>
                <a:gd name="connsiteY1159" fmla="*/ 247107 h 498393"/>
                <a:gd name="connsiteX1160" fmla="*/ 548713 w 1361130"/>
                <a:gd name="connsiteY1160" fmla="*/ 239174 h 498393"/>
                <a:gd name="connsiteX1161" fmla="*/ 553963 w 1361130"/>
                <a:gd name="connsiteY1161" fmla="*/ 254107 h 498393"/>
                <a:gd name="connsiteX1162" fmla="*/ 557113 w 1361130"/>
                <a:gd name="connsiteY1162" fmla="*/ 231474 h 498393"/>
                <a:gd name="connsiteX1163" fmla="*/ 577763 w 1361130"/>
                <a:gd name="connsiteY1163" fmla="*/ 218291 h 498393"/>
                <a:gd name="connsiteX1164" fmla="*/ 573096 w 1361130"/>
                <a:gd name="connsiteY1164" fmla="*/ 215841 h 498393"/>
                <a:gd name="connsiteX1165" fmla="*/ 598646 w 1361130"/>
                <a:gd name="connsiteY1165" fmla="*/ 209308 h 498393"/>
                <a:gd name="connsiteX1166" fmla="*/ 577179 w 1361130"/>
                <a:gd name="connsiteY1166" fmla="*/ 217941 h 498393"/>
                <a:gd name="connsiteX1167" fmla="*/ 633179 w 1361130"/>
                <a:gd name="connsiteY1167" fmla="*/ 200324 h 498393"/>
                <a:gd name="connsiteX1168" fmla="*/ 641462 w 1361130"/>
                <a:gd name="connsiteY1168" fmla="*/ 198224 h 498393"/>
                <a:gd name="connsiteX1169" fmla="*/ 635045 w 1361130"/>
                <a:gd name="connsiteY1169" fmla="*/ 204174 h 498393"/>
                <a:gd name="connsiteX1170" fmla="*/ 632945 w 1361130"/>
                <a:gd name="connsiteY1170" fmla="*/ 199974 h 498393"/>
                <a:gd name="connsiteX1171" fmla="*/ 573213 w 1361130"/>
                <a:gd name="connsiteY1171" fmla="*/ 281990 h 498393"/>
                <a:gd name="connsiteX1172" fmla="*/ 572396 w 1361130"/>
                <a:gd name="connsiteY1172" fmla="*/ 275807 h 498393"/>
                <a:gd name="connsiteX1173" fmla="*/ 581846 w 1361130"/>
                <a:gd name="connsiteY1173" fmla="*/ 273007 h 498393"/>
                <a:gd name="connsiteX1174" fmla="*/ 589196 w 1361130"/>
                <a:gd name="connsiteY1174" fmla="*/ 284673 h 498393"/>
                <a:gd name="connsiteX1175" fmla="*/ 587096 w 1361130"/>
                <a:gd name="connsiteY1175" fmla="*/ 284673 h 498393"/>
                <a:gd name="connsiteX1176" fmla="*/ 584763 w 1361130"/>
                <a:gd name="connsiteY1176" fmla="*/ 284673 h 498393"/>
                <a:gd name="connsiteX1177" fmla="*/ 572980 w 1361130"/>
                <a:gd name="connsiteY1177" fmla="*/ 281757 h 498393"/>
                <a:gd name="connsiteX1178" fmla="*/ 589663 w 1361130"/>
                <a:gd name="connsiteY1178" fmla="*/ 286657 h 498393"/>
                <a:gd name="connsiteX1179" fmla="*/ 595496 w 1361130"/>
                <a:gd name="connsiteY1179" fmla="*/ 286657 h 498393"/>
                <a:gd name="connsiteX1180" fmla="*/ 599229 w 1361130"/>
                <a:gd name="connsiteY1180" fmla="*/ 286657 h 498393"/>
                <a:gd name="connsiteX1181" fmla="*/ 581029 w 1361130"/>
                <a:gd name="connsiteY1181" fmla="*/ 301590 h 498393"/>
                <a:gd name="connsiteX1182" fmla="*/ 573096 w 1361130"/>
                <a:gd name="connsiteY1182" fmla="*/ 296923 h 498393"/>
                <a:gd name="connsiteX1183" fmla="*/ 589429 w 1361130"/>
                <a:gd name="connsiteY1183" fmla="*/ 286423 h 498393"/>
                <a:gd name="connsiteX1184" fmla="*/ 593746 w 1361130"/>
                <a:gd name="connsiteY1184" fmla="*/ 284790 h 498393"/>
                <a:gd name="connsiteX1185" fmla="*/ 589546 w 1361130"/>
                <a:gd name="connsiteY1185" fmla="*/ 273124 h 498393"/>
                <a:gd name="connsiteX1186" fmla="*/ 607746 w 1361130"/>
                <a:gd name="connsiteY1186" fmla="*/ 273124 h 498393"/>
                <a:gd name="connsiteX1187" fmla="*/ 612179 w 1361130"/>
                <a:gd name="connsiteY1187" fmla="*/ 283157 h 498393"/>
                <a:gd name="connsiteX1188" fmla="*/ 604479 w 1361130"/>
                <a:gd name="connsiteY1188" fmla="*/ 285373 h 498393"/>
                <a:gd name="connsiteX1189" fmla="*/ 593513 w 1361130"/>
                <a:gd name="connsiteY1189" fmla="*/ 284557 h 498393"/>
                <a:gd name="connsiteX1190" fmla="*/ 539263 w 1361130"/>
                <a:gd name="connsiteY1190" fmla="*/ 336473 h 498393"/>
                <a:gd name="connsiteX1191" fmla="*/ 542530 w 1361130"/>
                <a:gd name="connsiteY1191" fmla="*/ 344756 h 498393"/>
                <a:gd name="connsiteX1192" fmla="*/ 549297 w 1361130"/>
                <a:gd name="connsiteY1192" fmla="*/ 350939 h 498393"/>
                <a:gd name="connsiteX1193" fmla="*/ 532497 w 1361130"/>
                <a:gd name="connsiteY1193" fmla="*/ 355139 h 498393"/>
                <a:gd name="connsiteX1194" fmla="*/ 539263 w 1361130"/>
                <a:gd name="connsiteY1194" fmla="*/ 336473 h 498393"/>
                <a:gd name="connsiteX1195" fmla="*/ 561080 w 1361130"/>
                <a:gd name="connsiteY1195" fmla="*/ 321773 h 498393"/>
                <a:gd name="connsiteX1196" fmla="*/ 561080 w 1361130"/>
                <a:gd name="connsiteY1196" fmla="*/ 321773 h 498393"/>
                <a:gd name="connsiteX1197" fmla="*/ 562246 w 1361130"/>
                <a:gd name="connsiteY1197" fmla="*/ 332039 h 498393"/>
                <a:gd name="connsiteX1198" fmla="*/ 560846 w 1361130"/>
                <a:gd name="connsiteY1198" fmla="*/ 336239 h 498393"/>
                <a:gd name="connsiteX1199" fmla="*/ 559680 w 1361130"/>
                <a:gd name="connsiteY1199" fmla="*/ 338339 h 498393"/>
                <a:gd name="connsiteX1200" fmla="*/ 558280 w 1361130"/>
                <a:gd name="connsiteY1200" fmla="*/ 340206 h 498393"/>
                <a:gd name="connsiteX1201" fmla="*/ 552446 w 1361130"/>
                <a:gd name="connsiteY1201" fmla="*/ 343239 h 498393"/>
                <a:gd name="connsiteX1202" fmla="*/ 546730 w 1361130"/>
                <a:gd name="connsiteY1202" fmla="*/ 338922 h 498393"/>
                <a:gd name="connsiteX1203" fmla="*/ 542997 w 1361130"/>
                <a:gd name="connsiteY1203" fmla="*/ 330056 h 498393"/>
                <a:gd name="connsiteX1204" fmla="*/ 542997 w 1361130"/>
                <a:gd name="connsiteY1204" fmla="*/ 319090 h 498393"/>
                <a:gd name="connsiteX1205" fmla="*/ 552913 w 1361130"/>
                <a:gd name="connsiteY1205" fmla="*/ 298323 h 498393"/>
                <a:gd name="connsiteX1206" fmla="*/ 560496 w 1361130"/>
                <a:gd name="connsiteY1206" fmla="*/ 292140 h 498393"/>
                <a:gd name="connsiteX1207" fmla="*/ 549997 w 1361130"/>
                <a:gd name="connsiteY1207" fmla="*/ 312090 h 498393"/>
                <a:gd name="connsiteX1208" fmla="*/ 564580 w 1361130"/>
                <a:gd name="connsiteY1208" fmla="*/ 315589 h 498393"/>
                <a:gd name="connsiteX1209" fmla="*/ 558630 w 1361130"/>
                <a:gd name="connsiteY1209" fmla="*/ 306373 h 498393"/>
                <a:gd name="connsiteX1210" fmla="*/ 558630 w 1361130"/>
                <a:gd name="connsiteY1210" fmla="*/ 315239 h 498393"/>
                <a:gd name="connsiteX1211" fmla="*/ 553496 w 1361130"/>
                <a:gd name="connsiteY1211" fmla="*/ 309290 h 498393"/>
                <a:gd name="connsiteX1212" fmla="*/ 575779 w 1361130"/>
                <a:gd name="connsiteY1212" fmla="*/ 286773 h 498393"/>
                <a:gd name="connsiteX1213" fmla="*/ 578113 w 1361130"/>
                <a:gd name="connsiteY1213" fmla="*/ 286773 h 498393"/>
                <a:gd name="connsiteX1214" fmla="*/ 561313 w 1361130"/>
                <a:gd name="connsiteY1214" fmla="*/ 300890 h 498393"/>
                <a:gd name="connsiteX1215" fmla="*/ 578929 w 1361130"/>
                <a:gd name="connsiteY1215" fmla="*/ 306606 h 498393"/>
                <a:gd name="connsiteX1216" fmla="*/ 577996 w 1361130"/>
                <a:gd name="connsiteY1216" fmla="*/ 321889 h 498393"/>
                <a:gd name="connsiteX1217" fmla="*/ 596079 w 1361130"/>
                <a:gd name="connsiteY1217" fmla="*/ 300423 h 498393"/>
                <a:gd name="connsiteX1218" fmla="*/ 600163 w 1361130"/>
                <a:gd name="connsiteY1218" fmla="*/ 300423 h 498393"/>
                <a:gd name="connsiteX1219" fmla="*/ 600163 w 1361130"/>
                <a:gd name="connsiteY1219" fmla="*/ 300423 h 498393"/>
                <a:gd name="connsiteX1220" fmla="*/ 628862 w 1361130"/>
                <a:gd name="connsiteY1220" fmla="*/ 281523 h 498393"/>
                <a:gd name="connsiteX1221" fmla="*/ 649978 w 1361130"/>
                <a:gd name="connsiteY1221" fmla="*/ 224241 h 498393"/>
                <a:gd name="connsiteX1222" fmla="*/ 651028 w 1361130"/>
                <a:gd name="connsiteY1222" fmla="*/ 235207 h 498393"/>
                <a:gd name="connsiteX1223" fmla="*/ 658728 w 1361130"/>
                <a:gd name="connsiteY1223" fmla="*/ 242091 h 498393"/>
                <a:gd name="connsiteX1224" fmla="*/ 668645 w 1361130"/>
                <a:gd name="connsiteY1224" fmla="*/ 238590 h 498393"/>
                <a:gd name="connsiteX1225" fmla="*/ 677045 w 1361130"/>
                <a:gd name="connsiteY1225" fmla="*/ 228674 h 498393"/>
                <a:gd name="connsiteX1226" fmla="*/ 681945 w 1361130"/>
                <a:gd name="connsiteY1226" fmla="*/ 214324 h 498393"/>
                <a:gd name="connsiteX1227" fmla="*/ 681011 w 1361130"/>
                <a:gd name="connsiteY1227" fmla="*/ 199274 h 498393"/>
                <a:gd name="connsiteX1228" fmla="*/ 679961 w 1361130"/>
                <a:gd name="connsiteY1228" fmla="*/ 196125 h 498393"/>
                <a:gd name="connsiteX1229" fmla="*/ 678445 w 1361130"/>
                <a:gd name="connsiteY1229" fmla="*/ 193325 h 498393"/>
                <a:gd name="connsiteX1230" fmla="*/ 676811 w 1361130"/>
                <a:gd name="connsiteY1230" fmla="*/ 190758 h 498393"/>
                <a:gd name="connsiteX1231" fmla="*/ 675878 w 1361130"/>
                <a:gd name="connsiteY1231" fmla="*/ 189708 h 498393"/>
                <a:gd name="connsiteX1232" fmla="*/ 675878 w 1361130"/>
                <a:gd name="connsiteY1232" fmla="*/ 189708 h 498393"/>
                <a:gd name="connsiteX1233" fmla="*/ 756610 w 1361130"/>
                <a:gd name="connsiteY1233" fmla="*/ 168825 h 498393"/>
                <a:gd name="connsiteX1234" fmla="*/ 754277 w 1361130"/>
                <a:gd name="connsiteY1234" fmla="*/ 171392 h 498393"/>
                <a:gd name="connsiteX1235" fmla="*/ 752177 w 1361130"/>
                <a:gd name="connsiteY1235" fmla="*/ 174425 h 498393"/>
                <a:gd name="connsiteX1236" fmla="*/ 750427 w 1361130"/>
                <a:gd name="connsiteY1236" fmla="*/ 177925 h 498393"/>
                <a:gd name="connsiteX1237" fmla="*/ 754860 w 1361130"/>
                <a:gd name="connsiteY1237" fmla="*/ 196125 h 498393"/>
                <a:gd name="connsiteX1238" fmla="*/ 754860 w 1361130"/>
                <a:gd name="connsiteY1238" fmla="*/ 196125 h 498393"/>
                <a:gd name="connsiteX1239" fmla="*/ 753694 w 1361130"/>
                <a:gd name="connsiteY1239" fmla="*/ 185741 h 498393"/>
                <a:gd name="connsiteX1240" fmla="*/ 755094 w 1361130"/>
                <a:gd name="connsiteY1240" fmla="*/ 181425 h 498393"/>
                <a:gd name="connsiteX1241" fmla="*/ 756377 w 1361130"/>
                <a:gd name="connsiteY1241" fmla="*/ 179442 h 498393"/>
                <a:gd name="connsiteX1242" fmla="*/ 757777 w 1361130"/>
                <a:gd name="connsiteY1242" fmla="*/ 177458 h 498393"/>
                <a:gd name="connsiteX1243" fmla="*/ 763727 w 1361130"/>
                <a:gd name="connsiteY1243" fmla="*/ 174308 h 498393"/>
                <a:gd name="connsiteX1244" fmla="*/ 769677 w 1361130"/>
                <a:gd name="connsiteY1244" fmla="*/ 178742 h 498393"/>
                <a:gd name="connsiteX1245" fmla="*/ 773410 w 1361130"/>
                <a:gd name="connsiteY1245" fmla="*/ 187608 h 498393"/>
                <a:gd name="connsiteX1246" fmla="*/ 773410 w 1361130"/>
                <a:gd name="connsiteY1246" fmla="*/ 198691 h 498393"/>
                <a:gd name="connsiteX1247" fmla="*/ 763260 w 1361130"/>
                <a:gd name="connsiteY1247" fmla="*/ 219691 h 498393"/>
                <a:gd name="connsiteX1248" fmla="*/ 755444 w 1361130"/>
                <a:gd name="connsiteY1248" fmla="*/ 226108 h 498393"/>
                <a:gd name="connsiteX1249" fmla="*/ 766294 w 1361130"/>
                <a:gd name="connsiteY1249" fmla="*/ 205808 h 498393"/>
                <a:gd name="connsiteX1250" fmla="*/ 751360 w 1361130"/>
                <a:gd name="connsiteY1250" fmla="*/ 202425 h 498393"/>
                <a:gd name="connsiteX1251" fmla="*/ 757427 w 1361130"/>
                <a:gd name="connsiteY1251" fmla="*/ 211641 h 498393"/>
                <a:gd name="connsiteX1252" fmla="*/ 757427 w 1361130"/>
                <a:gd name="connsiteY1252" fmla="*/ 202658 h 498393"/>
                <a:gd name="connsiteX1253" fmla="*/ 762677 w 1361130"/>
                <a:gd name="connsiteY1253" fmla="*/ 208608 h 498393"/>
                <a:gd name="connsiteX1254" fmla="*/ 739927 w 1361130"/>
                <a:gd name="connsiteY1254" fmla="*/ 231941 h 498393"/>
                <a:gd name="connsiteX1255" fmla="*/ 737594 w 1361130"/>
                <a:gd name="connsiteY1255" fmla="*/ 231941 h 498393"/>
                <a:gd name="connsiteX1256" fmla="*/ 754627 w 1361130"/>
                <a:gd name="connsiteY1256" fmla="*/ 217708 h 498393"/>
                <a:gd name="connsiteX1257" fmla="*/ 736777 w 1361130"/>
                <a:gd name="connsiteY1257" fmla="*/ 211991 h 498393"/>
                <a:gd name="connsiteX1258" fmla="*/ 737710 w 1361130"/>
                <a:gd name="connsiteY1258" fmla="*/ 196591 h 498393"/>
                <a:gd name="connsiteX1259" fmla="*/ 719394 w 1361130"/>
                <a:gd name="connsiteY1259" fmla="*/ 218174 h 498393"/>
                <a:gd name="connsiteX1260" fmla="*/ 715194 w 1361130"/>
                <a:gd name="connsiteY1260" fmla="*/ 218174 h 498393"/>
                <a:gd name="connsiteX1261" fmla="*/ 715194 w 1361130"/>
                <a:gd name="connsiteY1261" fmla="*/ 218174 h 498393"/>
                <a:gd name="connsiteX1262" fmla="*/ 686145 w 1361130"/>
                <a:gd name="connsiteY1262" fmla="*/ 237307 h 498393"/>
                <a:gd name="connsiteX1263" fmla="*/ 665028 w 1361130"/>
                <a:gd name="connsiteY1263" fmla="*/ 294707 h 498393"/>
                <a:gd name="connsiteX1264" fmla="*/ 665028 w 1361130"/>
                <a:gd name="connsiteY1264" fmla="*/ 290273 h 498393"/>
                <a:gd name="connsiteX1265" fmla="*/ 663745 w 1361130"/>
                <a:gd name="connsiteY1265" fmla="*/ 283740 h 498393"/>
                <a:gd name="connsiteX1266" fmla="*/ 656162 w 1361130"/>
                <a:gd name="connsiteY1266" fmla="*/ 276857 h 498393"/>
                <a:gd name="connsiteX1267" fmla="*/ 646245 w 1361130"/>
                <a:gd name="connsiteY1267" fmla="*/ 280240 h 498393"/>
                <a:gd name="connsiteX1268" fmla="*/ 637845 w 1361130"/>
                <a:gd name="connsiteY1268" fmla="*/ 290273 h 498393"/>
                <a:gd name="connsiteX1269" fmla="*/ 633062 w 1361130"/>
                <a:gd name="connsiteY1269" fmla="*/ 304506 h 498393"/>
                <a:gd name="connsiteX1270" fmla="*/ 633879 w 1361130"/>
                <a:gd name="connsiteY1270" fmla="*/ 319440 h 498393"/>
                <a:gd name="connsiteX1271" fmla="*/ 635045 w 1361130"/>
                <a:gd name="connsiteY1271" fmla="*/ 322706 h 498393"/>
                <a:gd name="connsiteX1272" fmla="*/ 636445 w 1361130"/>
                <a:gd name="connsiteY1272" fmla="*/ 325506 h 498393"/>
                <a:gd name="connsiteX1273" fmla="*/ 638079 w 1361130"/>
                <a:gd name="connsiteY1273" fmla="*/ 327956 h 498393"/>
                <a:gd name="connsiteX1274" fmla="*/ 639012 w 1361130"/>
                <a:gd name="connsiteY1274" fmla="*/ 329123 h 498393"/>
                <a:gd name="connsiteX1275" fmla="*/ 639012 w 1361130"/>
                <a:gd name="connsiteY1275" fmla="*/ 329123 h 498393"/>
                <a:gd name="connsiteX1276" fmla="*/ 559680 w 1361130"/>
                <a:gd name="connsiteY1276" fmla="*/ 348139 h 498393"/>
                <a:gd name="connsiteX1277" fmla="*/ 561663 w 1361130"/>
                <a:gd name="connsiteY1277" fmla="*/ 346039 h 498393"/>
                <a:gd name="connsiteX1278" fmla="*/ 563646 w 1361130"/>
                <a:gd name="connsiteY1278" fmla="*/ 343123 h 498393"/>
                <a:gd name="connsiteX1279" fmla="*/ 565396 w 1361130"/>
                <a:gd name="connsiteY1279" fmla="*/ 339622 h 498393"/>
                <a:gd name="connsiteX1280" fmla="*/ 561080 w 1361130"/>
                <a:gd name="connsiteY1280" fmla="*/ 321656 h 498393"/>
                <a:gd name="connsiteX1281" fmla="*/ 766294 w 1361130"/>
                <a:gd name="connsiteY1281" fmla="*/ 165558 h 498393"/>
                <a:gd name="connsiteX1282" fmla="*/ 784377 w 1361130"/>
                <a:gd name="connsiteY1282" fmla="*/ 160892 h 498393"/>
                <a:gd name="connsiteX1283" fmla="*/ 777143 w 1361130"/>
                <a:gd name="connsiteY1283" fmla="*/ 180375 h 498393"/>
                <a:gd name="connsiteX1284" fmla="*/ 773760 w 1361130"/>
                <a:gd name="connsiteY1284" fmla="*/ 172092 h 498393"/>
                <a:gd name="connsiteX1285" fmla="*/ 766294 w 1361130"/>
                <a:gd name="connsiteY1285" fmla="*/ 165442 h 498393"/>
                <a:gd name="connsiteX1286" fmla="*/ 725927 w 1361130"/>
                <a:gd name="connsiteY1286" fmla="*/ 231474 h 498393"/>
                <a:gd name="connsiteX1287" fmla="*/ 720094 w 1361130"/>
                <a:gd name="connsiteY1287" fmla="*/ 231474 h 498393"/>
                <a:gd name="connsiteX1288" fmla="*/ 716244 w 1361130"/>
                <a:gd name="connsiteY1288" fmla="*/ 231474 h 498393"/>
                <a:gd name="connsiteX1289" fmla="*/ 734794 w 1361130"/>
                <a:gd name="connsiteY1289" fmla="*/ 216308 h 498393"/>
                <a:gd name="connsiteX1290" fmla="*/ 742844 w 1361130"/>
                <a:gd name="connsiteY1290" fmla="*/ 220974 h 498393"/>
                <a:gd name="connsiteX1291" fmla="*/ 725927 w 1361130"/>
                <a:gd name="connsiteY1291" fmla="*/ 231474 h 498393"/>
                <a:gd name="connsiteX1292" fmla="*/ 725927 w 1361130"/>
                <a:gd name="connsiteY1292" fmla="*/ 245357 h 498393"/>
                <a:gd name="connsiteX1293" fmla="*/ 707378 w 1361130"/>
                <a:gd name="connsiteY1293" fmla="*/ 245357 h 498393"/>
                <a:gd name="connsiteX1294" fmla="*/ 703061 w 1361130"/>
                <a:gd name="connsiteY1294" fmla="*/ 235207 h 498393"/>
                <a:gd name="connsiteX1295" fmla="*/ 710761 w 1361130"/>
                <a:gd name="connsiteY1295" fmla="*/ 232874 h 498393"/>
                <a:gd name="connsiteX1296" fmla="*/ 721611 w 1361130"/>
                <a:gd name="connsiteY1296" fmla="*/ 232874 h 498393"/>
                <a:gd name="connsiteX1297" fmla="*/ 726161 w 1361130"/>
                <a:gd name="connsiteY1297" fmla="*/ 244774 h 498393"/>
                <a:gd name="connsiteX1298" fmla="*/ 728377 w 1361130"/>
                <a:gd name="connsiteY1298" fmla="*/ 233691 h 498393"/>
                <a:gd name="connsiteX1299" fmla="*/ 730711 w 1361130"/>
                <a:gd name="connsiteY1299" fmla="*/ 233691 h 498393"/>
                <a:gd name="connsiteX1300" fmla="*/ 742377 w 1361130"/>
                <a:gd name="connsiteY1300" fmla="*/ 235791 h 498393"/>
                <a:gd name="connsiteX1301" fmla="*/ 743194 w 1361130"/>
                <a:gd name="connsiteY1301" fmla="*/ 242091 h 498393"/>
                <a:gd name="connsiteX1302" fmla="*/ 733511 w 1361130"/>
                <a:gd name="connsiteY1302" fmla="*/ 244890 h 498393"/>
                <a:gd name="connsiteX1303" fmla="*/ 726161 w 1361130"/>
                <a:gd name="connsiteY1303" fmla="*/ 233224 h 498393"/>
                <a:gd name="connsiteX1304" fmla="*/ 801293 w 1361130"/>
                <a:gd name="connsiteY1304" fmla="*/ 156692 h 498393"/>
                <a:gd name="connsiteX1305" fmla="*/ 819493 w 1361130"/>
                <a:gd name="connsiteY1305" fmla="*/ 152025 h 498393"/>
                <a:gd name="connsiteX1306" fmla="*/ 811909 w 1361130"/>
                <a:gd name="connsiteY1306" fmla="*/ 162408 h 498393"/>
                <a:gd name="connsiteX1307" fmla="*/ 808526 w 1361130"/>
                <a:gd name="connsiteY1307" fmla="*/ 172442 h 498393"/>
                <a:gd name="connsiteX1308" fmla="*/ 801526 w 1361130"/>
                <a:gd name="connsiteY1308" fmla="*/ 156342 h 498393"/>
                <a:gd name="connsiteX1309" fmla="*/ 866042 w 1361130"/>
                <a:gd name="connsiteY1309" fmla="*/ 193441 h 498393"/>
                <a:gd name="connsiteX1310" fmla="*/ 860092 w 1361130"/>
                <a:gd name="connsiteY1310" fmla="*/ 196825 h 498393"/>
                <a:gd name="connsiteX1311" fmla="*/ 843059 w 1361130"/>
                <a:gd name="connsiteY1311" fmla="*/ 194608 h 498393"/>
                <a:gd name="connsiteX1312" fmla="*/ 851226 w 1361130"/>
                <a:gd name="connsiteY1312" fmla="*/ 185858 h 498393"/>
                <a:gd name="connsiteX1313" fmla="*/ 870009 w 1361130"/>
                <a:gd name="connsiteY1313" fmla="*/ 191341 h 498393"/>
                <a:gd name="connsiteX1314" fmla="*/ 875259 w 1361130"/>
                <a:gd name="connsiteY1314" fmla="*/ 190991 h 498393"/>
                <a:gd name="connsiteX1315" fmla="*/ 883192 w 1361130"/>
                <a:gd name="connsiteY1315" fmla="*/ 189358 h 498393"/>
                <a:gd name="connsiteX1316" fmla="*/ 878642 w 1361130"/>
                <a:gd name="connsiteY1316" fmla="*/ 201725 h 498393"/>
                <a:gd name="connsiteX1317" fmla="*/ 859859 w 1361130"/>
                <a:gd name="connsiteY1317" fmla="*/ 210941 h 498393"/>
                <a:gd name="connsiteX1318" fmla="*/ 864292 w 1361130"/>
                <a:gd name="connsiteY1318" fmla="*/ 196591 h 498393"/>
                <a:gd name="connsiteX1319" fmla="*/ 875492 w 1361130"/>
                <a:gd name="connsiteY1319" fmla="*/ 190641 h 498393"/>
                <a:gd name="connsiteX1320" fmla="*/ 854959 w 1361130"/>
                <a:gd name="connsiteY1320" fmla="*/ 201958 h 498393"/>
                <a:gd name="connsiteX1321" fmla="*/ 857409 w 1361130"/>
                <a:gd name="connsiteY1321" fmla="*/ 200674 h 498393"/>
                <a:gd name="connsiteX1322" fmla="*/ 859626 w 1361130"/>
                <a:gd name="connsiteY1322" fmla="*/ 199391 h 498393"/>
                <a:gd name="connsiteX1323" fmla="*/ 852042 w 1361130"/>
                <a:gd name="connsiteY1323" fmla="*/ 214674 h 498393"/>
                <a:gd name="connsiteX1324" fmla="*/ 842359 w 1361130"/>
                <a:gd name="connsiteY1324" fmla="*/ 216891 h 498393"/>
                <a:gd name="connsiteX1325" fmla="*/ 843176 w 1361130"/>
                <a:gd name="connsiteY1325" fmla="*/ 210125 h 498393"/>
                <a:gd name="connsiteX1326" fmla="*/ 854842 w 1361130"/>
                <a:gd name="connsiteY1326" fmla="*/ 201958 h 498393"/>
                <a:gd name="connsiteX1327" fmla="*/ 902558 w 1361130"/>
                <a:gd name="connsiteY1327" fmla="*/ 241157 h 498393"/>
                <a:gd name="connsiteX1328" fmla="*/ 902558 w 1361130"/>
                <a:gd name="connsiteY1328" fmla="*/ 250491 h 498393"/>
                <a:gd name="connsiteX1329" fmla="*/ 902558 w 1361130"/>
                <a:gd name="connsiteY1329" fmla="*/ 250491 h 498393"/>
                <a:gd name="connsiteX1330" fmla="*/ 885758 w 1361130"/>
                <a:gd name="connsiteY1330" fmla="*/ 242324 h 498393"/>
                <a:gd name="connsiteX1331" fmla="*/ 868259 w 1361130"/>
                <a:gd name="connsiteY1331" fmla="*/ 235907 h 498393"/>
                <a:gd name="connsiteX1332" fmla="*/ 866159 w 1361130"/>
                <a:gd name="connsiteY1332" fmla="*/ 235907 h 498393"/>
                <a:gd name="connsiteX1333" fmla="*/ 868142 w 1361130"/>
                <a:gd name="connsiteY1333" fmla="*/ 234157 h 498393"/>
                <a:gd name="connsiteX1334" fmla="*/ 885292 w 1361130"/>
                <a:gd name="connsiteY1334" fmla="*/ 225174 h 498393"/>
                <a:gd name="connsiteX1335" fmla="*/ 900108 w 1361130"/>
                <a:gd name="connsiteY1335" fmla="*/ 232174 h 498393"/>
                <a:gd name="connsiteX1336" fmla="*/ 902792 w 1361130"/>
                <a:gd name="connsiteY1336" fmla="*/ 240807 h 498393"/>
                <a:gd name="connsiteX1337" fmla="*/ 838859 w 1361130"/>
                <a:gd name="connsiteY1337" fmla="*/ 239291 h 498393"/>
                <a:gd name="connsiteX1338" fmla="*/ 838859 w 1361130"/>
                <a:gd name="connsiteY1338" fmla="*/ 239291 h 498393"/>
                <a:gd name="connsiteX1339" fmla="*/ 830926 w 1361130"/>
                <a:gd name="connsiteY1339" fmla="*/ 263324 h 498393"/>
                <a:gd name="connsiteX1340" fmla="*/ 826843 w 1361130"/>
                <a:gd name="connsiteY1340" fmla="*/ 268923 h 498393"/>
                <a:gd name="connsiteX1341" fmla="*/ 823459 w 1361130"/>
                <a:gd name="connsiteY1341" fmla="*/ 248974 h 498393"/>
                <a:gd name="connsiteX1342" fmla="*/ 818093 w 1361130"/>
                <a:gd name="connsiteY1342" fmla="*/ 266824 h 498393"/>
                <a:gd name="connsiteX1343" fmla="*/ 813776 w 1361130"/>
                <a:gd name="connsiteY1343" fmla="*/ 260990 h 498393"/>
                <a:gd name="connsiteX1344" fmla="*/ 815526 w 1361130"/>
                <a:gd name="connsiteY1344" fmla="*/ 253990 h 498393"/>
                <a:gd name="connsiteX1345" fmla="*/ 822059 w 1361130"/>
                <a:gd name="connsiteY1345" fmla="*/ 244424 h 498393"/>
                <a:gd name="connsiteX1346" fmla="*/ 830693 w 1361130"/>
                <a:gd name="connsiteY1346" fmla="*/ 238590 h 498393"/>
                <a:gd name="connsiteX1347" fmla="*/ 849126 w 1361130"/>
                <a:gd name="connsiteY1347" fmla="*/ 235207 h 498393"/>
                <a:gd name="connsiteX1348" fmla="*/ 860792 w 1361130"/>
                <a:gd name="connsiteY1348" fmla="*/ 236724 h 498393"/>
                <a:gd name="connsiteX1349" fmla="*/ 850759 w 1361130"/>
                <a:gd name="connsiteY1349" fmla="*/ 248391 h 498393"/>
                <a:gd name="connsiteX1350" fmla="*/ 836176 w 1361130"/>
                <a:gd name="connsiteY1350" fmla="*/ 267174 h 498393"/>
                <a:gd name="connsiteX1351" fmla="*/ 834892 w 1361130"/>
                <a:gd name="connsiteY1351" fmla="*/ 268457 h 498393"/>
                <a:gd name="connsiteX1352" fmla="*/ 835476 w 1361130"/>
                <a:gd name="connsiteY1352" fmla="*/ 267290 h 498393"/>
                <a:gd name="connsiteX1353" fmla="*/ 839092 w 1361130"/>
                <a:gd name="connsiteY1353" fmla="*/ 238941 h 498393"/>
                <a:gd name="connsiteX1354" fmla="*/ 841426 w 1361130"/>
                <a:gd name="connsiteY1354" fmla="*/ 264140 h 498393"/>
                <a:gd name="connsiteX1355" fmla="*/ 844692 w 1361130"/>
                <a:gd name="connsiteY1355" fmla="*/ 260057 h 498393"/>
                <a:gd name="connsiteX1356" fmla="*/ 851926 w 1361130"/>
                <a:gd name="connsiteY1356" fmla="*/ 250491 h 498393"/>
                <a:gd name="connsiteX1357" fmla="*/ 863592 w 1361130"/>
                <a:gd name="connsiteY1357" fmla="*/ 237424 h 498393"/>
                <a:gd name="connsiteX1358" fmla="*/ 867325 w 1361130"/>
                <a:gd name="connsiteY1358" fmla="*/ 238240 h 498393"/>
                <a:gd name="connsiteX1359" fmla="*/ 884475 w 1361130"/>
                <a:gd name="connsiteY1359" fmla="*/ 244890 h 498393"/>
                <a:gd name="connsiteX1360" fmla="*/ 901042 w 1361130"/>
                <a:gd name="connsiteY1360" fmla="*/ 253874 h 498393"/>
                <a:gd name="connsiteX1361" fmla="*/ 901858 w 1361130"/>
                <a:gd name="connsiteY1361" fmla="*/ 253874 h 498393"/>
                <a:gd name="connsiteX1362" fmla="*/ 898592 w 1361130"/>
                <a:gd name="connsiteY1362" fmla="*/ 262040 h 498393"/>
                <a:gd name="connsiteX1363" fmla="*/ 892642 w 1361130"/>
                <a:gd name="connsiteY1363" fmla="*/ 265657 h 498393"/>
                <a:gd name="connsiteX1364" fmla="*/ 890892 w 1361130"/>
                <a:gd name="connsiteY1364" fmla="*/ 265657 h 498393"/>
                <a:gd name="connsiteX1365" fmla="*/ 889258 w 1361130"/>
                <a:gd name="connsiteY1365" fmla="*/ 265074 h 498393"/>
                <a:gd name="connsiteX1366" fmla="*/ 886692 w 1361130"/>
                <a:gd name="connsiteY1366" fmla="*/ 262974 h 498393"/>
                <a:gd name="connsiteX1367" fmla="*/ 884709 w 1361130"/>
                <a:gd name="connsiteY1367" fmla="*/ 253057 h 498393"/>
                <a:gd name="connsiteX1368" fmla="*/ 884709 w 1361130"/>
                <a:gd name="connsiteY1368" fmla="*/ 253057 h 498393"/>
                <a:gd name="connsiteX1369" fmla="*/ 883425 w 1361130"/>
                <a:gd name="connsiteY1369" fmla="*/ 268223 h 498393"/>
                <a:gd name="connsiteX1370" fmla="*/ 841192 w 1361130"/>
                <a:gd name="connsiteY1370" fmla="*/ 278723 h 498393"/>
                <a:gd name="connsiteX1371" fmla="*/ 848076 w 1361130"/>
                <a:gd name="connsiteY1371" fmla="*/ 272190 h 498393"/>
                <a:gd name="connsiteX1372" fmla="*/ 870009 w 1361130"/>
                <a:gd name="connsiteY1372" fmla="*/ 271140 h 498393"/>
                <a:gd name="connsiteX1373" fmla="*/ 841659 w 1361130"/>
                <a:gd name="connsiteY1373" fmla="*/ 263790 h 498393"/>
                <a:gd name="connsiteX1374" fmla="*/ 906642 w 1361130"/>
                <a:gd name="connsiteY1374" fmla="*/ 256907 h 498393"/>
                <a:gd name="connsiteX1375" fmla="*/ 915391 w 1361130"/>
                <a:gd name="connsiteY1375" fmla="*/ 260524 h 498393"/>
                <a:gd name="connsiteX1376" fmla="*/ 903725 w 1361130"/>
                <a:gd name="connsiteY1376" fmla="*/ 263324 h 498393"/>
                <a:gd name="connsiteX1377" fmla="*/ 906875 w 1361130"/>
                <a:gd name="connsiteY1377" fmla="*/ 256557 h 498393"/>
                <a:gd name="connsiteX1378" fmla="*/ 947941 w 1361130"/>
                <a:gd name="connsiteY1378" fmla="*/ 251890 h 498393"/>
                <a:gd name="connsiteX1379" fmla="*/ 948991 w 1361130"/>
                <a:gd name="connsiteY1379" fmla="*/ 250374 h 498393"/>
                <a:gd name="connsiteX1380" fmla="*/ 949808 w 1361130"/>
                <a:gd name="connsiteY1380" fmla="*/ 248741 h 498393"/>
                <a:gd name="connsiteX1381" fmla="*/ 951558 w 1361130"/>
                <a:gd name="connsiteY1381" fmla="*/ 245357 h 498393"/>
                <a:gd name="connsiteX1382" fmla="*/ 953074 w 1361130"/>
                <a:gd name="connsiteY1382" fmla="*/ 241741 h 498393"/>
                <a:gd name="connsiteX1383" fmla="*/ 954241 w 1361130"/>
                <a:gd name="connsiteY1383" fmla="*/ 237890 h 498393"/>
                <a:gd name="connsiteX1384" fmla="*/ 955174 w 1361130"/>
                <a:gd name="connsiteY1384" fmla="*/ 222257 h 498393"/>
                <a:gd name="connsiteX1385" fmla="*/ 950158 w 1361130"/>
                <a:gd name="connsiteY1385" fmla="*/ 210591 h 498393"/>
                <a:gd name="connsiteX1386" fmla="*/ 941524 w 1361130"/>
                <a:gd name="connsiteY1386" fmla="*/ 204874 h 498393"/>
                <a:gd name="connsiteX1387" fmla="*/ 931375 w 1361130"/>
                <a:gd name="connsiteY1387" fmla="*/ 206508 h 498393"/>
                <a:gd name="connsiteX1388" fmla="*/ 923441 w 1361130"/>
                <a:gd name="connsiteY1388" fmla="*/ 217474 h 498393"/>
                <a:gd name="connsiteX1389" fmla="*/ 922158 w 1361130"/>
                <a:gd name="connsiteY1389" fmla="*/ 224824 h 498393"/>
                <a:gd name="connsiteX1390" fmla="*/ 922158 w 1361130"/>
                <a:gd name="connsiteY1390" fmla="*/ 229257 h 498393"/>
                <a:gd name="connsiteX1391" fmla="*/ 900458 w 1361130"/>
                <a:gd name="connsiteY1391" fmla="*/ 182591 h 498393"/>
                <a:gd name="connsiteX1392" fmla="*/ 870942 w 1361130"/>
                <a:gd name="connsiteY1392" fmla="*/ 178392 h 498393"/>
                <a:gd name="connsiteX1393" fmla="*/ 870942 w 1361130"/>
                <a:gd name="connsiteY1393" fmla="*/ 178392 h 498393"/>
                <a:gd name="connsiteX1394" fmla="*/ 866859 w 1361130"/>
                <a:gd name="connsiteY1394" fmla="*/ 180142 h 498393"/>
                <a:gd name="connsiteX1395" fmla="*/ 848192 w 1361130"/>
                <a:gd name="connsiteY1395" fmla="*/ 167891 h 498393"/>
                <a:gd name="connsiteX1396" fmla="*/ 849242 w 1361130"/>
                <a:gd name="connsiteY1396" fmla="*/ 182825 h 498393"/>
                <a:gd name="connsiteX1397" fmla="*/ 831159 w 1361130"/>
                <a:gd name="connsiteY1397" fmla="*/ 197874 h 498393"/>
                <a:gd name="connsiteX1398" fmla="*/ 848309 w 1361130"/>
                <a:gd name="connsiteY1398" fmla="*/ 203475 h 498393"/>
                <a:gd name="connsiteX1399" fmla="*/ 845976 w 1361130"/>
                <a:gd name="connsiteY1399" fmla="*/ 204291 h 498393"/>
                <a:gd name="connsiteX1400" fmla="*/ 822643 w 1361130"/>
                <a:gd name="connsiteY1400" fmla="*/ 192625 h 498393"/>
                <a:gd name="connsiteX1401" fmla="*/ 827893 w 1361130"/>
                <a:gd name="connsiteY1401" fmla="*/ 183991 h 498393"/>
                <a:gd name="connsiteX1402" fmla="*/ 827893 w 1361130"/>
                <a:gd name="connsiteY1402" fmla="*/ 193208 h 498393"/>
                <a:gd name="connsiteX1403" fmla="*/ 834076 w 1361130"/>
                <a:gd name="connsiteY1403" fmla="*/ 180725 h 498393"/>
                <a:gd name="connsiteX1404" fmla="*/ 819026 w 1361130"/>
                <a:gd name="connsiteY1404" fmla="*/ 192391 h 498393"/>
                <a:gd name="connsiteX1405" fmla="*/ 829876 w 1361130"/>
                <a:gd name="connsiteY1405" fmla="*/ 207091 h 498393"/>
                <a:gd name="connsiteX1406" fmla="*/ 821943 w 1361130"/>
                <a:gd name="connsiteY1406" fmla="*/ 204758 h 498393"/>
                <a:gd name="connsiteX1407" fmla="*/ 811793 w 1361130"/>
                <a:gd name="connsiteY1407" fmla="*/ 189008 h 498393"/>
                <a:gd name="connsiteX1408" fmla="*/ 811793 w 1361130"/>
                <a:gd name="connsiteY1408" fmla="*/ 177341 h 498393"/>
                <a:gd name="connsiteX1409" fmla="*/ 815643 w 1361130"/>
                <a:gd name="connsiteY1409" fmla="*/ 166375 h 498393"/>
                <a:gd name="connsiteX1410" fmla="*/ 821476 w 1361130"/>
                <a:gd name="connsiteY1410" fmla="*/ 158908 h 498393"/>
                <a:gd name="connsiteX1411" fmla="*/ 827543 w 1361130"/>
                <a:gd name="connsiteY1411" fmla="*/ 158908 h 498393"/>
                <a:gd name="connsiteX1412" fmla="*/ 828943 w 1361130"/>
                <a:gd name="connsiteY1412" fmla="*/ 160192 h 498393"/>
                <a:gd name="connsiteX1413" fmla="*/ 830226 w 1361130"/>
                <a:gd name="connsiteY1413" fmla="*/ 161592 h 498393"/>
                <a:gd name="connsiteX1414" fmla="*/ 831626 w 1361130"/>
                <a:gd name="connsiteY1414" fmla="*/ 165208 h 498393"/>
                <a:gd name="connsiteX1415" fmla="*/ 830459 w 1361130"/>
                <a:gd name="connsiteY1415" fmla="*/ 176175 h 498393"/>
                <a:gd name="connsiteX1416" fmla="*/ 830459 w 1361130"/>
                <a:gd name="connsiteY1416" fmla="*/ 176175 h 498393"/>
                <a:gd name="connsiteX1417" fmla="*/ 834776 w 1361130"/>
                <a:gd name="connsiteY1417" fmla="*/ 155642 h 498393"/>
                <a:gd name="connsiteX1418" fmla="*/ 833026 w 1361130"/>
                <a:gd name="connsiteY1418" fmla="*/ 152958 h 498393"/>
                <a:gd name="connsiteX1419" fmla="*/ 831043 w 1361130"/>
                <a:gd name="connsiteY1419" fmla="*/ 151092 h 498393"/>
                <a:gd name="connsiteX1420" fmla="*/ 828593 w 1361130"/>
                <a:gd name="connsiteY1420" fmla="*/ 149692 h 498393"/>
                <a:gd name="connsiteX1421" fmla="*/ 911658 w 1361130"/>
                <a:gd name="connsiteY1421" fmla="*/ 128225 h 498393"/>
                <a:gd name="connsiteX1422" fmla="*/ 911658 w 1361130"/>
                <a:gd name="connsiteY1422" fmla="*/ 128225 h 498393"/>
                <a:gd name="connsiteX1423" fmla="*/ 910842 w 1361130"/>
                <a:gd name="connsiteY1423" fmla="*/ 129859 h 498393"/>
                <a:gd name="connsiteX1424" fmla="*/ 909091 w 1361130"/>
                <a:gd name="connsiteY1424" fmla="*/ 133242 h 498393"/>
                <a:gd name="connsiteX1425" fmla="*/ 907575 w 1361130"/>
                <a:gd name="connsiteY1425" fmla="*/ 136975 h 498393"/>
                <a:gd name="connsiteX1426" fmla="*/ 906408 w 1361130"/>
                <a:gd name="connsiteY1426" fmla="*/ 140709 h 498393"/>
                <a:gd name="connsiteX1427" fmla="*/ 905591 w 1361130"/>
                <a:gd name="connsiteY1427" fmla="*/ 156342 h 498393"/>
                <a:gd name="connsiteX1428" fmla="*/ 910492 w 1361130"/>
                <a:gd name="connsiteY1428" fmla="*/ 168008 h 498393"/>
                <a:gd name="connsiteX1429" fmla="*/ 919125 w 1361130"/>
                <a:gd name="connsiteY1429" fmla="*/ 173608 h 498393"/>
                <a:gd name="connsiteX1430" fmla="*/ 929274 w 1361130"/>
                <a:gd name="connsiteY1430" fmla="*/ 171975 h 498393"/>
                <a:gd name="connsiteX1431" fmla="*/ 937091 w 1361130"/>
                <a:gd name="connsiteY1431" fmla="*/ 161008 h 498393"/>
                <a:gd name="connsiteX1432" fmla="*/ 938491 w 1361130"/>
                <a:gd name="connsiteY1432" fmla="*/ 153658 h 498393"/>
                <a:gd name="connsiteX1433" fmla="*/ 938491 w 1361130"/>
                <a:gd name="connsiteY1433" fmla="*/ 149225 h 498393"/>
                <a:gd name="connsiteX1434" fmla="*/ 960191 w 1361130"/>
                <a:gd name="connsiteY1434" fmla="*/ 195891 h 498393"/>
                <a:gd name="connsiteX1435" fmla="*/ 989940 w 1361130"/>
                <a:gd name="connsiteY1435" fmla="*/ 200208 h 498393"/>
                <a:gd name="connsiteX1436" fmla="*/ 989940 w 1361130"/>
                <a:gd name="connsiteY1436" fmla="*/ 200208 h 498393"/>
                <a:gd name="connsiteX1437" fmla="*/ 994140 w 1361130"/>
                <a:gd name="connsiteY1437" fmla="*/ 198458 h 498393"/>
                <a:gd name="connsiteX1438" fmla="*/ 1013040 w 1361130"/>
                <a:gd name="connsiteY1438" fmla="*/ 210824 h 498393"/>
                <a:gd name="connsiteX1439" fmla="*/ 1011990 w 1361130"/>
                <a:gd name="connsiteY1439" fmla="*/ 195775 h 498393"/>
                <a:gd name="connsiteX1440" fmla="*/ 1030423 w 1361130"/>
                <a:gd name="connsiteY1440" fmla="*/ 180608 h 498393"/>
                <a:gd name="connsiteX1441" fmla="*/ 1012923 w 1361130"/>
                <a:gd name="connsiteY1441" fmla="*/ 175008 h 498393"/>
                <a:gd name="connsiteX1442" fmla="*/ 1015257 w 1361130"/>
                <a:gd name="connsiteY1442" fmla="*/ 174075 h 498393"/>
                <a:gd name="connsiteX1443" fmla="*/ 1038590 w 1361130"/>
                <a:gd name="connsiteY1443" fmla="*/ 185741 h 498393"/>
                <a:gd name="connsiteX1444" fmla="*/ 1033223 w 1361130"/>
                <a:gd name="connsiteY1444" fmla="*/ 194491 h 498393"/>
                <a:gd name="connsiteX1445" fmla="*/ 1033223 w 1361130"/>
                <a:gd name="connsiteY1445" fmla="*/ 185275 h 498393"/>
                <a:gd name="connsiteX1446" fmla="*/ 1027040 w 1361130"/>
                <a:gd name="connsiteY1446" fmla="*/ 197758 h 498393"/>
                <a:gd name="connsiteX1447" fmla="*/ 1042323 w 1361130"/>
                <a:gd name="connsiteY1447" fmla="*/ 186091 h 498393"/>
                <a:gd name="connsiteX1448" fmla="*/ 1030656 w 1361130"/>
                <a:gd name="connsiteY1448" fmla="*/ 171275 h 498393"/>
                <a:gd name="connsiteX1449" fmla="*/ 1038706 w 1361130"/>
                <a:gd name="connsiteY1449" fmla="*/ 173608 h 498393"/>
                <a:gd name="connsiteX1450" fmla="*/ 1049090 w 1361130"/>
                <a:gd name="connsiteY1450" fmla="*/ 189591 h 498393"/>
                <a:gd name="connsiteX1451" fmla="*/ 1049090 w 1361130"/>
                <a:gd name="connsiteY1451" fmla="*/ 201258 h 498393"/>
                <a:gd name="connsiteX1452" fmla="*/ 1045240 w 1361130"/>
                <a:gd name="connsiteY1452" fmla="*/ 212224 h 498393"/>
                <a:gd name="connsiteX1453" fmla="*/ 1039173 w 1361130"/>
                <a:gd name="connsiteY1453" fmla="*/ 219808 h 498393"/>
                <a:gd name="connsiteX1454" fmla="*/ 1032990 w 1361130"/>
                <a:gd name="connsiteY1454" fmla="*/ 219808 h 498393"/>
                <a:gd name="connsiteX1455" fmla="*/ 1031590 w 1361130"/>
                <a:gd name="connsiteY1455" fmla="*/ 218524 h 498393"/>
                <a:gd name="connsiteX1456" fmla="*/ 1030306 w 1361130"/>
                <a:gd name="connsiteY1456" fmla="*/ 217008 h 498393"/>
                <a:gd name="connsiteX1457" fmla="*/ 1028790 w 1361130"/>
                <a:gd name="connsiteY1457" fmla="*/ 213391 h 498393"/>
                <a:gd name="connsiteX1458" fmla="*/ 1030073 w 1361130"/>
                <a:gd name="connsiteY1458" fmla="*/ 202308 h 498393"/>
                <a:gd name="connsiteX1459" fmla="*/ 1030073 w 1361130"/>
                <a:gd name="connsiteY1459" fmla="*/ 202308 h 498393"/>
                <a:gd name="connsiteX1460" fmla="*/ 1025640 w 1361130"/>
                <a:gd name="connsiteY1460" fmla="*/ 223074 h 498393"/>
                <a:gd name="connsiteX1461" fmla="*/ 1027390 w 1361130"/>
                <a:gd name="connsiteY1461" fmla="*/ 225758 h 498393"/>
                <a:gd name="connsiteX1462" fmla="*/ 1029490 w 1361130"/>
                <a:gd name="connsiteY1462" fmla="*/ 227741 h 498393"/>
                <a:gd name="connsiteX1463" fmla="*/ 1032056 w 1361130"/>
                <a:gd name="connsiteY1463" fmla="*/ 229141 h 498393"/>
                <a:gd name="connsiteX1464" fmla="*/ 1033456 w 1361130"/>
                <a:gd name="connsiteY1464" fmla="*/ 229141 h 498393"/>
                <a:gd name="connsiteX1465" fmla="*/ 1034973 w 1361130"/>
                <a:gd name="connsiteY1465" fmla="*/ 229141 h 498393"/>
                <a:gd name="connsiteX1466" fmla="*/ 1036490 w 1361130"/>
                <a:gd name="connsiteY1466" fmla="*/ 229141 h 498393"/>
                <a:gd name="connsiteX1467" fmla="*/ 1038006 w 1361130"/>
                <a:gd name="connsiteY1467" fmla="*/ 229141 h 498393"/>
                <a:gd name="connsiteX1468" fmla="*/ 1040923 w 1361130"/>
                <a:gd name="connsiteY1468" fmla="*/ 227507 h 498393"/>
                <a:gd name="connsiteX1469" fmla="*/ 1049556 w 1361130"/>
                <a:gd name="connsiteY1469" fmla="*/ 215841 h 498393"/>
                <a:gd name="connsiteX1470" fmla="*/ 1053056 w 1361130"/>
                <a:gd name="connsiteY1470" fmla="*/ 205691 h 498393"/>
                <a:gd name="connsiteX1471" fmla="*/ 1062506 w 1361130"/>
                <a:gd name="connsiteY1471" fmla="*/ 223307 h 498393"/>
                <a:gd name="connsiteX1472" fmla="*/ 946541 w 1361130"/>
                <a:gd name="connsiteY1472" fmla="*/ 252007 h 498393"/>
                <a:gd name="connsiteX1473" fmla="*/ 1006273 w 1361130"/>
                <a:gd name="connsiteY1473" fmla="*/ 176525 h 498393"/>
                <a:gd name="connsiteX1474" fmla="*/ 1003824 w 1361130"/>
                <a:gd name="connsiteY1474" fmla="*/ 177808 h 498393"/>
                <a:gd name="connsiteX1475" fmla="*/ 1001607 w 1361130"/>
                <a:gd name="connsiteY1475" fmla="*/ 179092 h 498393"/>
                <a:gd name="connsiteX1476" fmla="*/ 1009190 w 1361130"/>
                <a:gd name="connsiteY1476" fmla="*/ 163575 h 498393"/>
                <a:gd name="connsiteX1477" fmla="*/ 1019107 w 1361130"/>
                <a:gd name="connsiteY1477" fmla="*/ 161358 h 498393"/>
                <a:gd name="connsiteX1478" fmla="*/ 1018290 w 1361130"/>
                <a:gd name="connsiteY1478" fmla="*/ 168241 h 498393"/>
                <a:gd name="connsiteX1479" fmla="*/ 1006623 w 1361130"/>
                <a:gd name="connsiteY1479" fmla="*/ 176525 h 498393"/>
                <a:gd name="connsiteX1480" fmla="*/ 1017940 w 1361130"/>
                <a:gd name="connsiteY1480" fmla="*/ 183875 h 498393"/>
                <a:gd name="connsiteX1481" fmla="*/ 1009657 w 1361130"/>
                <a:gd name="connsiteY1481" fmla="*/ 192741 h 498393"/>
                <a:gd name="connsiteX1482" fmla="*/ 990640 w 1361130"/>
                <a:gd name="connsiteY1482" fmla="*/ 187141 h 498393"/>
                <a:gd name="connsiteX1483" fmla="*/ 994607 w 1361130"/>
                <a:gd name="connsiteY1483" fmla="*/ 185041 h 498393"/>
                <a:gd name="connsiteX1484" fmla="*/ 1000557 w 1361130"/>
                <a:gd name="connsiteY1484" fmla="*/ 181658 h 498393"/>
                <a:gd name="connsiteX1485" fmla="*/ 1018873 w 1361130"/>
                <a:gd name="connsiteY1485" fmla="*/ 183525 h 498393"/>
                <a:gd name="connsiteX1486" fmla="*/ 996357 w 1361130"/>
                <a:gd name="connsiteY1486" fmla="*/ 181775 h 498393"/>
                <a:gd name="connsiteX1487" fmla="*/ 985274 w 1361130"/>
                <a:gd name="connsiteY1487" fmla="*/ 187491 h 498393"/>
                <a:gd name="connsiteX1488" fmla="*/ 977341 w 1361130"/>
                <a:gd name="connsiteY1488" fmla="*/ 189241 h 498393"/>
                <a:gd name="connsiteX1489" fmla="*/ 981774 w 1361130"/>
                <a:gd name="connsiteY1489" fmla="*/ 176758 h 498393"/>
                <a:gd name="connsiteX1490" fmla="*/ 1000790 w 1361130"/>
                <a:gd name="connsiteY1490" fmla="*/ 167425 h 498393"/>
                <a:gd name="connsiteX1491" fmla="*/ 997174 w 1361130"/>
                <a:gd name="connsiteY1491" fmla="*/ 181425 h 498393"/>
                <a:gd name="connsiteX1492" fmla="*/ 1064606 w 1361130"/>
                <a:gd name="connsiteY1492" fmla="*/ 223424 h 498393"/>
                <a:gd name="connsiteX1493" fmla="*/ 1059356 w 1361130"/>
                <a:gd name="connsiteY1493" fmla="*/ 210125 h 498393"/>
                <a:gd name="connsiteX1494" fmla="*/ 1049440 w 1361130"/>
                <a:gd name="connsiteY1494" fmla="*/ 179092 h 498393"/>
                <a:gd name="connsiteX1495" fmla="*/ 1049440 w 1361130"/>
                <a:gd name="connsiteY1495" fmla="*/ 179092 h 498393"/>
                <a:gd name="connsiteX1496" fmla="*/ 1040340 w 1361130"/>
                <a:gd name="connsiteY1496" fmla="*/ 170808 h 498393"/>
                <a:gd name="connsiteX1497" fmla="*/ 1036256 w 1361130"/>
                <a:gd name="connsiteY1497" fmla="*/ 169292 h 498393"/>
                <a:gd name="connsiteX1498" fmla="*/ 1043840 w 1361130"/>
                <a:gd name="connsiteY1498" fmla="*/ 156459 h 498393"/>
                <a:gd name="connsiteX1499" fmla="*/ 1031123 w 1361130"/>
                <a:gd name="connsiteY1499" fmla="*/ 163925 h 498393"/>
                <a:gd name="connsiteX1500" fmla="*/ 1022957 w 1361130"/>
                <a:gd name="connsiteY1500" fmla="*/ 165792 h 498393"/>
                <a:gd name="connsiteX1501" fmla="*/ 1028440 w 1361130"/>
                <a:gd name="connsiteY1501" fmla="*/ 149925 h 498393"/>
                <a:gd name="connsiteX1502" fmla="*/ 1010823 w 1361130"/>
                <a:gd name="connsiteY1502" fmla="*/ 157392 h 498393"/>
                <a:gd name="connsiteX1503" fmla="*/ 1011523 w 1361130"/>
                <a:gd name="connsiteY1503" fmla="*/ 155175 h 498393"/>
                <a:gd name="connsiteX1504" fmla="*/ 981774 w 1361130"/>
                <a:gd name="connsiteY1504" fmla="*/ 173842 h 498393"/>
                <a:gd name="connsiteX1505" fmla="*/ 978974 w 1361130"/>
                <a:gd name="connsiteY1505" fmla="*/ 165442 h 498393"/>
                <a:gd name="connsiteX1506" fmla="*/ 969057 w 1361130"/>
                <a:gd name="connsiteY1506" fmla="*/ 179908 h 498393"/>
                <a:gd name="connsiteX1507" fmla="*/ 967424 w 1361130"/>
                <a:gd name="connsiteY1507" fmla="*/ 170925 h 498393"/>
                <a:gd name="connsiteX1508" fmla="*/ 963457 w 1361130"/>
                <a:gd name="connsiteY1508" fmla="*/ 185858 h 498393"/>
                <a:gd name="connsiteX1509" fmla="*/ 951791 w 1361130"/>
                <a:gd name="connsiteY1509" fmla="*/ 163808 h 498393"/>
                <a:gd name="connsiteX1510" fmla="*/ 936974 w 1361130"/>
                <a:gd name="connsiteY1510" fmla="*/ 144908 h 498393"/>
                <a:gd name="connsiteX1511" fmla="*/ 934408 w 1361130"/>
                <a:gd name="connsiteY1511" fmla="*/ 141759 h 498393"/>
                <a:gd name="connsiteX1512" fmla="*/ 929508 w 1361130"/>
                <a:gd name="connsiteY1512" fmla="*/ 140359 h 498393"/>
                <a:gd name="connsiteX1513" fmla="*/ 924141 w 1361130"/>
                <a:gd name="connsiteY1513" fmla="*/ 141642 h 498393"/>
                <a:gd name="connsiteX1514" fmla="*/ 919241 w 1361130"/>
                <a:gd name="connsiteY1514" fmla="*/ 147475 h 498393"/>
                <a:gd name="connsiteX1515" fmla="*/ 917491 w 1361130"/>
                <a:gd name="connsiteY1515" fmla="*/ 155759 h 498393"/>
                <a:gd name="connsiteX1516" fmla="*/ 917491 w 1361130"/>
                <a:gd name="connsiteY1516" fmla="*/ 160075 h 498393"/>
                <a:gd name="connsiteX1517" fmla="*/ 919708 w 1361130"/>
                <a:gd name="connsiteY1517" fmla="*/ 163109 h 498393"/>
                <a:gd name="connsiteX1518" fmla="*/ 925891 w 1361130"/>
                <a:gd name="connsiteY1518" fmla="*/ 163109 h 498393"/>
                <a:gd name="connsiteX1519" fmla="*/ 930908 w 1361130"/>
                <a:gd name="connsiteY1519" fmla="*/ 156925 h 498393"/>
                <a:gd name="connsiteX1520" fmla="*/ 930908 w 1361130"/>
                <a:gd name="connsiteY1520" fmla="*/ 156925 h 498393"/>
                <a:gd name="connsiteX1521" fmla="*/ 930908 w 1361130"/>
                <a:gd name="connsiteY1521" fmla="*/ 152842 h 498393"/>
                <a:gd name="connsiteX1522" fmla="*/ 927875 w 1361130"/>
                <a:gd name="connsiteY1522" fmla="*/ 154359 h 498393"/>
                <a:gd name="connsiteX1523" fmla="*/ 927875 w 1361130"/>
                <a:gd name="connsiteY1523" fmla="*/ 154359 h 498393"/>
                <a:gd name="connsiteX1524" fmla="*/ 925308 w 1361130"/>
                <a:gd name="connsiteY1524" fmla="*/ 157742 h 498393"/>
                <a:gd name="connsiteX1525" fmla="*/ 922391 w 1361130"/>
                <a:gd name="connsiteY1525" fmla="*/ 157742 h 498393"/>
                <a:gd name="connsiteX1526" fmla="*/ 921458 w 1361130"/>
                <a:gd name="connsiteY1526" fmla="*/ 156692 h 498393"/>
                <a:gd name="connsiteX1527" fmla="*/ 921458 w 1361130"/>
                <a:gd name="connsiteY1527" fmla="*/ 154592 h 498393"/>
                <a:gd name="connsiteX1528" fmla="*/ 922275 w 1361130"/>
                <a:gd name="connsiteY1528" fmla="*/ 149459 h 498393"/>
                <a:gd name="connsiteX1529" fmla="*/ 925075 w 1361130"/>
                <a:gd name="connsiteY1529" fmla="*/ 145959 h 498393"/>
                <a:gd name="connsiteX1530" fmla="*/ 929158 w 1361130"/>
                <a:gd name="connsiteY1530" fmla="*/ 144675 h 498393"/>
                <a:gd name="connsiteX1531" fmla="*/ 935808 w 1361130"/>
                <a:gd name="connsiteY1531" fmla="*/ 148642 h 498393"/>
                <a:gd name="connsiteX1532" fmla="*/ 935808 w 1361130"/>
                <a:gd name="connsiteY1532" fmla="*/ 160308 h 498393"/>
                <a:gd name="connsiteX1533" fmla="*/ 933124 w 1361130"/>
                <a:gd name="connsiteY1533" fmla="*/ 165675 h 498393"/>
                <a:gd name="connsiteX1534" fmla="*/ 929274 w 1361130"/>
                <a:gd name="connsiteY1534" fmla="*/ 169058 h 498393"/>
                <a:gd name="connsiteX1535" fmla="*/ 920641 w 1361130"/>
                <a:gd name="connsiteY1535" fmla="*/ 169058 h 498393"/>
                <a:gd name="connsiteX1536" fmla="*/ 913991 w 1361130"/>
                <a:gd name="connsiteY1536" fmla="*/ 163342 h 498393"/>
                <a:gd name="connsiteX1537" fmla="*/ 911075 w 1361130"/>
                <a:gd name="connsiteY1537" fmla="*/ 153308 h 498393"/>
                <a:gd name="connsiteX1538" fmla="*/ 912358 w 1361130"/>
                <a:gd name="connsiteY1538" fmla="*/ 141642 h 498393"/>
                <a:gd name="connsiteX1539" fmla="*/ 913291 w 1361130"/>
                <a:gd name="connsiteY1539" fmla="*/ 138842 h 498393"/>
                <a:gd name="connsiteX1540" fmla="*/ 914458 w 1361130"/>
                <a:gd name="connsiteY1540" fmla="*/ 136275 h 498393"/>
                <a:gd name="connsiteX1541" fmla="*/ 915741 w 1361130"/>
                <a:gd name="connsiteY1541" fmla="*/ 133709 h 498393"/>
                <a:gd name="connsiteX1542" fmla="*/ 916441 w 1361130"/>
                <a:gd name="connsiteY1542" fmla="*/ 132426 h 498393"/>
                <a:gd name="connsiteX1543" fmla="*/ 917141 w 1361130"/>
                <a:gd name="connsiteY1543" fmla="*/ 131259 h 498393"/>
                <a:gd name="connsiteX1544" fmla="*/ 924258 w 1361130"/>
                <a:gd name="connsiteY1544" fmla="*/ 124492 h 498393"/>
                <a:gd name="connsiteX1545" fmla="*/ 927408 w 1361130"/>
                <a:gd name="connsiteY1545" fmla="*/ 123092 h 498393"/>
                <a:gd name="connsiteX1546" fmla="*/ 932424 w 1361130"/>
                <a:gd name="connsiteY1546" fmla="*/ 121809 h 498393"/>
                <a:gd name="connsiteX1547" fmla="*/ 932424 w 1361130"/>
                <a:gd name="connsiteY1547" fmla="*/ 121809 h 498393"/>
                <a:gd name="connsiteX1548" fmla="*/ 941408 w 1361130"/>
                <a:gd name="connsiteY1548" fmla="*/ 121809 h 498393"/>
                <a:gd name="connsiteX1549" fmla="*/ 953074 w 1361130"/>
                <a:gd name="connsiteY1549" fmla="*/ 124842 h 498393"/>
                <a:gd name="connsiteX1550" fmla="*/ 953074 w 1361130"/>
                <a:gd name="connsiteY1550" fmla="*/ 134875 h 498393"/>
                <a:gd name="connsiteX1551" fmla="*/ 932261 w 1361130"/>
                <a:gd name="connsiteY1551" fmla="*/ 127409 h 498393"/>
                <a:gd name="connsiteX1552" fmla="*/ 931141 w 1361130"/>
                <a:gd name="connsiteY1552" fmla="*/ 127992 h 498393"/>
                <a:gd name="connsiteX1553" fmla="*/ 945958 w 1361130"/>
                <a:gd name="connsiteY1553" fmla="*/ 135342 h 498393"/>
                <a:gd name="connsiteX1554" fmla="*/ 964741 w 1361130"/>
                <a:gd name="connsiteY1554" fmla="*/ 155059 h 498393"/>
                <a:gd name="connsiteX1555" fmla="*/ 964741 w 1361130"/>
                <a:gd name="connsiteY1555" fmla="*/ 155059 h 498393"/>
                <a:gd name="connsiteX1556" fmla="*/ 976407 w 1361130"/>
                <a:gd name="connsiteY1556" fmla="*/ 156459 h 498393"/>
                <a:gd name="connsiteX1557" fmla="*/ 985857 w 1361130"/>
                <a:gd name="connsiteY1557" fmla="*/ 152725 h 498393"/>
                <a:gd name="connsiteX1558" fmla="*/ 994840 w 1361130"/>
                <a:gd name="connsiteY1558" fmla="*/ 146075 h 498393"/>
                <a:gd name="connsiteX1559" fmla="*/ 998574 w 1361130"/>
                <a:gd name="connsiteY1559" fmla="*/ 142459 h 498393"/>
                <a:gd name="connsiteX1560" fmla="*/ 1012223 w 1361130"/>
                <a:gd name="connsiteY1560" fmla="*/ 144442 h 498393"/>
                <a:gd name="connsiteX1561" fmla="*/ 1031707 w 1361130"/>
                <a:gd name="connsiteY1561" fmla="*/ 141409 h 498393"/>
                <a:gd name="connsiteX1562" fmla="*/ 1041273 w 1361130"/>
                <a:gd name="connsiteY1562" fmla="*/ 135342 h 498393"/>
                <a:gd name="connsiteX1563" fmla="*/ 1049323 w 1361130"/>
                <a:gd name="connsiteY1563" fmla="*/ 124376 h 498393"/>
                <a:gd name="connsiteX1564" fmla="*/ 1052356 w 1361130"/>
                <a:gd name="connsiteY1564" fmla="*/ 109326 h 498393"/>
                <a:gd name="connsiteX1565" fmla="*/ 1050956 w 1361130"/>
                <a:gd name="connsiteY1565" fmla="*/ 101859 h 498393"/>
                <a:gd name="connsiteX1566" fmla="*/ 1047223 w 1361130"/>
                <a:gd name="connsiteY1566" fmla="*/ 96259 h 498393"/>
                <a:gd name="connsiteX1567" fmla="*/ 1045939 w 1361130"/>
                <a:gd name="connsiteY1567" fmla="*/ 95443 h 498393"/>
                <a:gd name="connsiteX1568" fmla="*/ 1044423 w 1361130"/>
                <a:gd name="connsiteY1568" fmla="*/ 95443 h 498393"/>
                <a:gd name="connsiteX1569" fmla="*/ 1044423 w 1361130"/>
                <a:gd name="connsiteY1569" fmla="*/ 95443 h 498393"/>
                <a:gd name="connsiteX1570" fmla="*/ 1039873 w 1361130"/>
                <a:gd name="connsiteY1570" fmla="*/ 94509 h 498393"/>
                <a:gd name="connsiteX1571" fmla="*/ 1100189 w 1361130"/>
                <a:gd name="connsiteY1571" fmla="*/ 78876 h 498393"/>
                <a:gd name="connsiteX1572" fmla="*/ 1096106 w 1361130"/>
                <a:gd name="connsiteY1572" fmla="*/ 82026 h 498393"/>
                <a:gd name="connsiteX1573" fmla="*/ 1096106 w 1361130"/>
                <a:gd name="connsiteY1573" fmla="*/ 82026 h 498393"/>
                <a:gd name="connsiteX1574" fmla="*/ 1094706 w 1361130"/>
                <a:gd name="connsiteY1574" fmla="*/ 83426 h 498393"/>
                <a:gd name="connsiteX1575" fmla="*/ 1093306 w 1361130"/>
                <a:gd name="connsiteY1575" fmla="*/ 84943 h 498393"/>
                <a:gd name="connsiteX1576" fmla="*/ 1089572 w 1361130"/>
                <a:gd name="connsiteY1576" fmla="*/ 92526 h 498393"/>
                <a:gd name="connsiteX1577" fmla="*/ 1088172 w 1361130"/>
                <a:gd name="connsiteY1577" fmla="*/ 100693 h 498393"/>
                <a:gd name="connsiteX1578" fmla="*/ 1091206 w 1361130"/>
                <a:gd name="connsiteY1578" fmla="*/ 114226 h 498393"/>
                <a:gd name="connsiteX1579" fmla="*/ 1099256 w 1361130"/>
                <a:gd name="connsiteY1579" fmla="*/ 121109 h 498393"/>
                <a:gd name="connsiteX1580" fmla="*/ 1108939 w 1361130"/>
                <a:gd name="connsiteY1580" fmla="*/ 122159 h 498393"/>
                <a:gd name="connsiteX1581" fmla="*/ 1128538 w 1361130"/>
                <a:gd name="connsiteY1581" fmla="*/ 115159 h 498393"/>
                <a:gd name="connsiteX1582" fmla="*/ 1142422 w 1361130"/>
                <a:gd name="connsiteY1582" fmla="*/ 106059 h 498393"/>
                <a:gd name="connsiteX1583" fmla="*/ 1146272 w 1361130"/>
                <a:gd name="connsiteY1583" fmla="*/ 107809 h 498393"/>
                <a:gd name="connsiteX1584" fmla="*/ 1155255 w 1361130"/>
                <a:gd name="connsiteY1584" fmla="*/ 109909 h 498393"/>
                <a:gd name="connsiteX1585" fmla="*/ 1164938 w 1361130"/>
                <a:gd name="connsiteY1585" fmla="*/ 108626 h 498393"/>
                <a:gd name="connsiteX1586" fmla="*/ 1176604 w 1361130"/>
                <a:gd name="connsiteY1586" fmla="*/ 101393 h 498393"/>
                <a:gd name="connsiteX1587" fmla="*/ 1176604 w 1361130"/>
                <a:gd name="connsiteY1587" fmla="*/ 101393 h 498393"/>
                <a:gd name="connsiteX1588" fmla="*/ 1195854 w 1361130"/>
                <a:gd name="connsiteY1588" fmla="*/ 71643 h 498393"/>
                <a:gd name="connsiteX1589" fmla="*/ 1211021 w 1361130"/>
                <a:gd name="connsiteY1589" fmla="*/ 56360 h 498393"/>
                <a:gd name="connsiteX1590" fmla="*/ 1188504 w 1361130"/>
                <a:gd name="connsiteY1590" fmla="*/ 74909 h 498393"/>
                <a:gd name="connsiteX1591" fmla="*/ 1188504 w 1361130"/>
                <a:gd name="connsiteY1591" fmla="*/ 64876 h 498393"/>
                <a:gd name="connsiteX1592" fmla="*/ 1200871 w 1361130"/>
                <a:gd name="connsiteY1592" fmla="*/ 55543 h 498393"/>
                <a:gd name="connsiteX1593" fmla="*/ 1209971 w 1361130"/>
                <a:gd name="connsiteY1593" fmla="*/ 50643 h 498393"/>
                <a:gd name="connsiteX1594" fmla="*/ 1210904 w 1361130"/>
                <a:gd name="connsiteY1594" fmla="*/ 50643 h 498393"/>
                <a:gd name="connsiteX1595" fmla="*/ 1215337 w 1361130"/>
                <a:gd name="connsiteY1595" fmla="*/ 49477 h 498393"/>
                <a:gd name="connsiteX1596" fmla="*/ 1218837 w 1361130"/>
                <a:gd name="connsiteY1596" fmla="*/ 49477 h 498393"/>
                <a:gd name="connsiteX1597" fmla="*/ 1226070 w 1361130"/>
                <a:gd name="connsiteY1597" fmla="*/ 52627 h 498393"/>
                <a:gd name="connsiteX1598" fmla="*/ 1226770 w 1361130"/>
                <a:gd name="connsiteY1598" fmla="*/ 53443 h 498393"/>
                <a:gd name="connsiteX1599" fmla="*/ 1227470 w 1361130"/>
                <a:gd name="connsiteY1599" fmla="*/ 54260 h 498393"/>
                <a:gd name="connsiteX1600" fmla="*/ 1228870 w 1361130"/>
                <a:gd name="connsiteY1600" fmla="*/ 56243 h 498393"/>
                <a:gd name="connsiteX1601" fmla="*/ 1230037 w 1361130"/>
                <a:gd name="connsiteY1601" fmla="*/ 58343 h 498393"/>
                <a:gd name="connsiteX1602" fmla="*/ 1230970 w 1361130"/>
                <a:gd name="connsiteY1602" fmla="*/ 60560 h 498393"/>
                <a:gd name="connsiteX1603" fmla="*/ 1232254 w 1361130"/>
                <a:gd name="connsiteY1603" fmla="*/ 71410 h 498393"/>
                <a:gd name="connsiteX1604" fmla="*/ 1229337 w 1361130"/>
                <a:gd name="connsiteY1604" fmla="*/ 83076 h 498393"/>
                <a:gd name="connsiteX1605" fmla="*/ 1222454 w 1361130"/>
                <a:gd name="connsiteY1605" fmla="*/ 92293 h 498393"/>
                <a:gd name="connsiteX1606" fmla="*/ 1213704 w 1361130"/>
                <a:gd name="connsiteY1606" fmla="*/ 96376 h 498393"/>
                <a:gd name="connsiteX1607" fmla="*/ 1209621 w 1361130"/>
                <a:gd name="connsiteY1607" fmla="*/ 95093 h 498393"/>
                <a:gd name="connsiteX1608" fmla="*/ 1206821 w 1361130"/>
                <a:gd name="connsiteY1608" fmla="*/ 91126 h 498393"/>
                <a:gd name="connsiteX1609" fmla="*/ 1206821 w 1361130"/>
                <a:gd name="connsiteY1609" fmla="*/ 79460 h 498393"/>
                <a:gd name="connsiteX1610" fmla="*/ 1213821 w 1361130"/>
                <a:gd name="connsiteY1610" fmla="*/ 71876 h 498393"/>
                <a:gd name="connsiteX1611" fmla="*/ 1217904 w 1361130"/>
                <a:gd name="connsiteY1611" fmla="*/ 71060 h 498393"/>
                <a:gd name="connsiteX1612" fmla="*/ 1220820 w 1361130"/>
                <a:gd name="connsiteY1612" fmla="*/ 73160 h 498393"/>
                <a:gd name="connsiteX1613" fmla="*/ 1221637 w 1361130"/>
                <a:gd name="connsiteY1613" fmla="*/ 77943 h 498393"/>
                <a:gd name="connsiteX1614" fmla="*/ 1221637 w 1361130"/>
                <a:gd name="connsiteY1614" fmla="*/ 80159 h 498393"/>
                <a:gd name="connsiteX1615" fmla="*/ 1220820 w 1361130"/>
                <a:gd name="connsiteY1615" fmla="*/ 81793 h 498393"/>
                <a:gd name="connsiteX1616" fmla="*/ 1217787 w 1361130"/>
                <a:gd name="connsiteY1616" fmla="*/ 83076 h 498393"/>
                <a:gd name="connsiteX1617" fmla="*/ 1215221 w 1361130"/>
                <a:gd name="connsiteY1617" fmla="*/ 81093 h 498393"/>
                <a:gd name="connsiteX1618" fmla="*/ 1215221 w 1361130"/>
                <a:gd name="connsiteY1618" fmla="*/ 81093 h 498393"/>
                <a:gd name="connsiteX1619" fmla="*/ 1212187 w 1361130"/>
                <a:gd name="connsiteY1619" fmla="*/ 81093 h 498393"/>
                <a:gd name="connsiteX1620" fmla="*/ 1211604 w 1361130"/>
                <a:gd name="connsiteY1620" fmla="*/ 85643 h 498393"/>
                <a:gd name="connsiteX1621" fmla="*/ 1211604 w 1361130"/>
                <a:gd name="connsiteY1621" fmla="*/ 85643 h 498393"/>
                <a:gd name="connsiteX1622" fmla="*/ 1216854 w 1361130"/>
                <a:gd name="connsiteY1622" fmla="*/ 89259 h 498393"/>
                <a:gd name="connsiteX1623" fmla="*/ 1223154 w 1361130"/>
                <a:gd name="connsiteY1623" fmla="*/ 85876 h 498393"/>
                <a:gd name="connsiteX1624" fmla="*/ 1225487 w 1361130"/>
                <a:gd name="connsiteY1624" fmla="*/ 81559 h 498393"/>
                <a:gd name="connsiteX1625" fmla="*/ 1226070 w 1361130"/>
                <a:gd name="connsiteY1625" fmla="*/ 77010 h 498393"/>
                <a:gd name="connsiteX1626" fmla="*/ 1224320 w 1361130"/>
                <a:gd name="connsiteY1626" fmla="*/ 69543 h 498393"/>
                <a:gd name="connsiteX1627" fmla="*/ 1219187 w 1361130"/>
                <a:gd name="connsiteY1627" fmla="*/ 66160 h 498393"/>
                <a:gd name="connsiteX1628" fmla="*/ 1213704 w 1361130"/>
                <a:gd name="connsiteY1628" fmla="*/ 67676 h 498393"/>
                <a:gd name="connsiteX1629" fmla="*/ 1208687 w 1361130"/>
                <a:gd name="connsiteY1629" fmla="*/ 71760 h 498393"/>
                <a:gd name="connsiteX1630" fmla="*/ 1206004 w 1361130"/>
                <a:gd name="connsiteY1630" fmla="*/ 76193 h 498393"/>
                <a:gd name="connsiteX1631" fmla="*/ 1190954 w 1361130"/>
                <a:gd name="connsiteY1631" fmla="*/ 103143 h 498393"/>
                <a:gd name="connsiteX1632" fmla="*/ 1178471 w 1361130"/>
                <a:gd name="connsiteY1632" fmla="*/ 131726 h 498393"/>
                <a:gd name="connsiteX1633" fmla="*/ 1174388 w 1361130"/>
                <a:gd name="connsiteY1633" fmla="*/ 118659 h 498393"/>
                <a:gd name="connsiteX1634" fmla="*/ 1172755 w 1361130"/>
                <a:gd name="connsiteY1634" fmla="*/ 128575 h 498393"/>
                <a:gd name="connsiteX1635" fmla="*/ 1162605 w 1361130"/>
                <a:gd name="connsiteY1635" fmla="*/ 119126 h 498393"/>
                <a:gd name="connsiteX1636" fmla="*/ 1159805 w 1361130"/>
                <a:gd name="connsiteY1636" fmla="*/ 129042 h 498393"/>
                <a:gd name="connsiteX1637" fmla="*/ 1129705 w 1361130"/>
                <a:gd name="connsiteY1637" fmla="*/ 125659 h 498393"/>
                <a:gd name="connsiteX1638" fmla="*/ 1130405 w 1361130"/>
                <a:gd name="connsiteY1638" fmla="*/ 127525 h 498393"/>
                <a:gd name="connsiteX1639" fmla="*/ 1112555 w 1361130"/>
                <a:gd name="connsiteY1639" fmla="*/ 129159 h 498393"/>
                <a:gd name="connsiteX1640" fmla="*/ 1118039 w 1361130"/>
                <a:gd name="connsiteY1640" fmla="*/ 142225 h 498393"/>
                <a:gd name="connsiteX1641" fmla="*/ 1109872 w 1361130"/>
                <a:gd name="connsiteY1641" fmla="*/ 144442 h 498393"/>
                <a:gd name="connsiteX1642" fmla="*/ 1097156 w 1361130"/>
                <a:gd name="connsiteY1642" fmla="*/ 143625 h 498393"/>
                <a:gd name="connsiteX1643" fmla="*/ 1104739 w 1361130"/>
                <a:gd name="connsiteY1643" fmla="*/ 152608 h 498393"/>
                <a:gd name="connsiteX1644" fmla="*/ 1100539 w 1361130"/>
                <a:gd name="connsiteY1644" fmla="*/ 156225 h 498393"/>
                <a:gd name="connsiteX1645" fmla="*/ 1091556 w 1361130"/>
                <a:gd name="connsiteY1645" fmla="*/ 169058 h 498393"/>
                <a:gd name="connsiteX1646" fmla="*/ 1091556 w 1361130"/>
                <a:gd name="connsiteY1646" fmla="*/ 169058 h 498393"/>
                <a:gd name="connsiteX1647" fmla="*/ 1081522 w 1361130"/>
                <a:gd name="connsiteY1647" fmla="*/ 205224 h 498393"/>
                <a:gd name="connsiteX1648" fmla="*/ 1076272 w 1361130"/>
                <a:gd name="connsiteY1648" fmla="*/ 221207 h 498393"/>
                <a:gd name="connsiteX1649" fmla="*/ 971274 w 1361130"/>
                <a:gd name="connsiteY1649" fmla="*/ 112592 h 498393"/>
                <a:gd name="connsiteX1650" fmla="*/ 971274 w 1361130"/>
                <a:gd name="connsiteY1650" fmla="*/ 112592 h 498393"/>
                <a:gd name="connsiteX1651" fmla="*/ 973841 w 1361130"/>
                <a:gd name="connsiteY1651" fmla="*/ 114692 h 498393"/>
                <a:gd name="connsiteX1652" fmla="*/ 975940 w 1361130"/>
                <a:gd name="connsiteY1652" fmla="*/ 124726 h 498393"/>
                <a:gd name="connsiteX1653" fmla="*/ 975940 w 1361130"/>
                <a:gd name="connsiteY1653" fmla="*/ 124726 h 498393"/>
                <a:gd name="connsiteX1654" fmla="*/ 977574 w 1361130"/>
                <a:gd name="connsiteY1654" fmla="*/ 110609 h 498393"/>
                <a:gd name="connsiteX1655" fmla="*/ 990874 w 1361130"/>
                <a:gd name="connsiteY1655" fmla="*/ 107109 h 498393"/>
                <a:gd name="connsiteX1656" fmla="*/ 1019457 w 1361130"/>
                <a:gd name="connsiteY1656" fmla="*/ 113526 h 498393"/>
                <a:gd name="connsiteX1657" fmla="*/ 1016190 w 1361130"/>
                <a:gd name="connsiteY1657" fmla="*/ 117609 h 498393"/>
                <a:gd name="connsiteX1658" fmla="*/ 1008723 w 1361130"/>
                <a:gd name="connsiteY1658" fmla="*/ 127409 h 498393"/>
                <a:gd name="connsiteX1659" fmla="*/ 997057 w 1361130"/>
                <a:gd name="connsiteY1659" fmla="*/ 140592 h 498393"/>
                <a:gd name="connsiteX1660" fmla="*/ 993324 w 1361130"/>
                <a:gd name="connsiteY1660" fmla="*/ 139659 h 498393"/>
                <a:gd name="connsiteX1661" fmla="*/ 976057 w 1361130"/>
                <a:gd name="connsiteY1661" fmla="*/ 133126 h 498393"/>
                <a:gd name="connsiteX1662" fmla="*/ 959374 w 1361130"/>
                <a:gd name="connsiteY1662" fmla="*/ 124259 h 498393"/>
                <a:gd name="connsiteX1663" fmla="*/ 958441 w 1361130"/>
                <a:gd name="connsiteY1663" fmla="*/ 124259 h 498393"/>
                <a:gd name="connsiteX1664" fmla="*/ 961707 w 1361130"/>
                <a:gd name="connsiteY1664" fmla="*/ 116092 h 498393"/>
                <a:gd name="connsiteX1665" fmla="*/ 962991 w 1361130"/>
                <a:gd name="connsiteY1665" fmla="*/ 114809 h 498393"/>
                <a:gd name="connsiteX1666" fmla="*/ 1022606 w 1361130"/>
                <a:gd name="connsiteY1666" fmla="*/ 138842 h 498393"/>
                <a:gd name="connsiteX1667" fmla="*/ 1022606 w 1361130"/>
                <a:gd name="connsiteY1667" fmla="*/ 138842 h 498393"/>
                <a:gd name="connsiteX1668" fmla="*/ 1030656 w 1361130"/>
                <a:gd name="connsiteY1668" fmla="*/ 114459 h 498393"/>
                <a:gd name="connsiteX1669" fmla="*/ 1034740 w 1361130"/>
                <a:gd name="connsiteY1669" fmla="*/ 108859 h 498393"/>
                <a:gd name="connsiteX1670" fmla="*/ 1038240 w 1361130"/>
                <a:gd name="connsiteY1670" fmla="*/ 128925 h 498393"/>
                <a:gd name="connsiteX1671" fmla="*/ 1043688 w 1361130"/>
                <a:gd name="connsiteY1671" fmla="*/ 110924 h 498393"/>
                <a:gd name="connsiteX1672" fmla="*/ 1043840 w 1361130"/>
                <a:gd name="connsiteY1672" fmla="*/ 110842 h 498393"/>
                <a:gd name="connsiteX1673" fmla="*/ 1048156 w 1361130"/>
                <a:gd name="connsiteY1673" fmla="*/ 116792 h 498393"/>
                <a:gd name="connsiteX1674" fmla="*/ 1046406 w 1361130"/>
                <a:gd name="connsiteY1674" fmla="*/ 123792 h 498393"/>
                <a:gd name="connsiteX1675" fmla="*/ 1039640 w 1361130"/>
                <a:gd name="connsiteY1675" fmla="*/ 133476 h 498393"/>
                <a:gd name="connsiteX1676" fmla="*/ 1030890 w 1361130"/>
                <a:gd name="connsiteY1676" fmla="*/ 139542 h 498393"/>
                <a:gd name="connsiteX1677" fmla="*/ 1012107 w 1361130"/>
                <a:gd name="connsiteY1677" fmla="*/ 143042 h 498393"/>
                <a:gd name="connsiteX1678" fmla="*/ 1000440 w 1361130"/>
                <a:gd name="connsiteY1678" fmla="*/ 141525 h 498393"/>
                <a:gd name="connsiteX1679" fmla="*/ 1010590 w 1361130"/>
                <a:gd name="connsiteY1679" fmla="*/ 129275 h 498393"/>
                <a:gd name="connsiteX1680" fmla="*/ 1025407 w 1361130"/>
                <a:gd name="connsiteY1680" fmla="*/ 110259 h 498393"/>
                <a:gd name="connsiteX1681" fmla="*/ 1026806 w 1361130"/>
                <a:gd name="connsiteY1681" fmla="*/ 108976 h 498393"/>
                <a:gd name="connsiteX1682" fmla="*/ 1026106 w 1361130"/>
                <a:gd name="connsiteY1682" fmla="*/ 110142 h 498393"/>
                <a:gd name="connsiteX1683" fmla="*/ 1023190 w 1361130"/>
                <a:gd name="connsiteY1683" fmla="*/ 138142 h 498393"/>
                <a:gd name="connsiteX1684" fmla="*/ 991690 w 1361130"/>
                <a:gd name="connsiteY1684" fmla="*/ 107342 h 498393"/>
                <a:gd name="connsiteX1685" fmla="*/ 1018873 w 1361130"/>
                <a:gd name="connsiteY1685" fmla="*/ 100226 h 498393"/>
                <a:gd name="connsiteX1686" fmla="*/ 1013390 w 1361130"/>
                <a:gd name="connsiteY1686" fmla="*/ 105476 h 498393"/>
                <a:gd name="connsiteX1687" fmla="*/ 992274 w 1361130"/>
                <a:gd name="connsiteY1687" fmla="*/ 106992 h 498393"/>
                <a:gd name="connsiteX1688" fmla="*/ 995424 w 1361130"/>
                <a:gd name="connsiteY1688" fmla="*/ 142925 h 498393"/>
                <a:gd name="connsiteX1689" fmla="*/ 993440 w 1361130"/>
                <a:gd name="connsiteY1689" fmla="*/ 144675 h 498393"/>
                <a:gd name="connsiteX1690" fmla="*/ 976057 w 1361130"/>
                <a:gd name="connsiteY1690" fmla="*/ 153775 h 498393"/>
                <a:gd name="connsiteX1691" fmla="*/ 961241 w 1361130"/>
                <a:gd name="connsiteY1691" fmla="*/ 146775 h 498393"/>
                <a:gd name="connsiteX1692" fmla="*/ 958091 w 1361130"/>
                <a:gd name="connsiteY1692" fmla="*/ 137209 h 498393"/>
                <a:gd name="connsiteX1693" fmla="*/ 958091 w 1361130"/>
                <a:gd name="connsiteY1693" fmla="*/ 127875 h 498393"/>
                <a:gd name="connsiteX1694" fmla="*/ 958091 w 1361130"/>
                <a:gd name="connsiteY1694" fmla="*/ 127875 h 498393"/>
                <a:gd name="connsiteX1695" fmla="*/ 975007 w 1361130"/>
                <a:gd name="connsiteY1695" fmla="*/ 136042 h 498393"/>
                <a:gd name="connsiteX1696" fmla="*/ 992624 w 1361130"/>
                <a:gd name="connsiteY1696" fmla="*/ 142342 h 498393"/>
                <a:gd name="connsiteX1697" fmla="*/ 947358 w 1361130"/>
                <a:gd name="connsiteY1697" fmla="*/ 118776 h 498393"/>
                <a:gd name="connsiteX1698" fmla="*/ 955991 w 1361130"/>
                <a:gd name="connsiteY1698" fmla="*/ 116559 h 498393"/>
                <a:gd name="connsiteX1699" fmla="*/ 954008 w 1361130"/>
                <a:gd name="connsiteY1699" fmla="*/ 121459 h 498393"/>
                <a:gd name="connsiteX1700" fmla="*/ 947941 w 1361130"/>
                <a:gd name="connsiteY1700" fmla="*/ 118426 h 498393"/>
                <a:gd name="connsiteX1701" fmla="*/ 1163888 w 1361130"/>
                <a:gd name="connsiteY1701" fmla="*/ 76543 h 498393"/>
                <a:gd name="connsiteX1702" fmla="*/ 1163888 w 1361130"/>
                <a:gd name="connsiteY1702" fmla="*/ 76543 h 498393"/>
                <a:gd name="connsiteX1703" fmla="*/ 1165988 w 1361130"/>
                <a:gd name="connsiteY1703" fmla="*/ 64876 h 498393"/>
                <a:gd name="connsiteX1704" fmla="*/ 1168555 w 1361130"/>
                <a:gd name="connsiteY1704" fmla="*/ 61493 h 498393"/>
                <a:gd name="connsiteX1705" fmla="*/ 1168555 w 1361130"/>
                <a:gd name="connsiteY1705" fmla="*/ 61493 h 498393"/>
                <a:gd name="connsiteX1706" fmla="*/ 1176371 w 1361130"/>
                <a:gd name="connsiteY1706" fmla="*/ 59510 h 498393"/>
                <a:gd name="connsiteX1707" fmla="*/ 1177654 w 1361130"/>
                <a:gd name="connsiteY1707" fmla="*/ 59510 h 498393"/>
                <a:gd name="connsiteX1708" fmla="*/ 1181038 w 1361130"/>
                <a:gd name="connsiteY1708" fmla="*/ 66043 h 498393"/>
                <a:gd name="connsiteX1709" fmla="*/ 1180104 w 1361130"/>
                <a:gd name="connsiteY1709" fmla="*/ 66976 h 498393"/>
                <a:gd name="connsiteX1710" fmla="*/ 1163071 w 1361130"/>
                <a:gd name="connsiteY1710" fmla="*/ 84710 h 498393"/>
                <a:gd name="connsiteX1711" fmla="*/ 1145455 w 1361130"/>
                <a:gd name="connsiteY1711" fmla="*/ 100343 h 498393"/>
                <a:gd name="connsiteX1712" fmla="*/ 1141722 w 1361130"/>
                <a:gd name="connsiteY1712" fmla="*/ 103143 h 498393"/>
                <a:gd name="connsiteX1713" fmla="*/ 1130055 w 1361130"/>
                <a:gd name="connsiteY1713" fmla="*/ 95909 h 498393"/>
                <a:gd name="connsiteX1714" fmla="*/ 1122705 w 1361130"/>
                <a:gd name="connsiteY1714" fmla="*/ 89959 h 498393"/>
                <a:gd name="connsiteX1715" fmla="*/ 1119322 w 1361130"/>
                <a:gd name="connsiteY1715" fmla="*/ 87509 h 498393"/>
                <a:gd name="connsiteX1716" fmla="*/ 1148138 w 1361130"/>
                <a:gd name="connsiteY1716" fmla="*/ 66160 h 498393"/>
                <a:gd name="connsiteX1717" fmla="*/ 1161788 w 1361130"/>
                <a:gd name="connsiteY1717" fmla="*/ 62660 h 498393"/>
                <a:gd name="connsiteX1718" fmla="*/ 1164471 w 1361130"/>
                <a:gd name="connsiteY1718" fmla="*/ 76193 h 498393"/>
                <a:gd name="connsiteX1719" fmla="*/ 1182554 w 1361130"/>
                <a:gd name="connsiteY1719" fmla="*/ 79343 h 498393"/>
                <a:gd name="connsiteX1720" fmla="*/ 1179404 w 1361130"/>
                <a:gd name="connsiteY1720" fmla="*/ 91009 h 498393"/>
                <a:gd name="connsiteX1721" fmla="*/ 1164121 w 1361130"/>
                <a:gd name="connsiteY1721" fmla="*/ 105826 h 498393"/>
                <a:gd name="connsiteX1722" fmla="*/ 1146505 w 1361130"/>
                <a:gd name="connsiteY1722" fmla="*/ 105826 h 498393"/>
                <a:gd name="connsiteX1723" fmla="*/ 1144522 w 1361130"/>
                <a:gd name="connsiteY1723" fmla="*/ 105009 h 498393"/>
                <a:gd name="connsiteX1724" fmla="*/ 1146738 w 1361130"/>
                <a:gd name="connsiteY1724" fmla="*/ 103493 h 498393"/>
                <a:gd name="connsiteX1725" fmla="*/ 1164588 w 1361130"/>
                <a:gd name="connsiteY1725" fmla="*/ 87859 h 498393"/>
                <a:gd name="connsiteX1726" fmla="*/ 1181854 w 1361130"/>
                <a:gd name="connsiteY1726" fmla="*/ 70826 h 498393"/>
                <a:gd name="connsiteX1727" fmla="*/ 1181854 w 1361130"/>
                <a:gd name="connsiteY1727" fmla="*/ 70826 h 498393"/>
                <a:gd name="connsiteX1728" fmla="*/ 1183138 w 1361130"/>
                <a:gd name="connsiteY1728" fmla="*/ 78993 h 498393"/>
                <a:gd name="connsiteX1729" fmla="*/ 1104739 w 1361130"/>
                <a:gd name="connsiteY1729" fmla="*/ 91009 h 498393"/>
                <a:gd name="connsiteX1730" fmla="*/ 1108939 w 1361130"/>
                <a:gd name="connsiteY1730" fmla="*/ 94509 h 498393"/>
                <a:gd name="connsiteX1731" fmla="*/ 1117105 w 1361130"/>
                <a:gd name="connsiteY1731" fmla="*/ 114809 h 498393"/>
                <a:gd name="connsiteX1732" fmla="*/ 1117105 w 1361130"/>
                <a:gd name="connsiteY1732" fmla="*/ 114809 h 498393"/>
                <a:gd name="connsiteX1733" fmla="*/ 1113839 w 1361130"/>
                <a:gd name="connsiteY1733" fmla="*/ 87509 h 498393"/>
                <a:gd name="connsiteX1734" fmla="*/ 1113255 w 1361130"/>
                <a:gd name="connsiteY1734" fmla="*/ 86693 h 498393"/>
                <a:gd name="connsiteX1735" fmla="*/ 1114539 w 1361130"/>
                <a:gd name="connsiteY1735" fmla="*/ 86693 h 498393"/>
                <a:gd name="connsiteX1736" fmla="*/ 1129589 w 1361130"/>
                <a:gd name="connsiteY1736" fmla="*/ 98359 h 498393"/>
                <a:gd name="connsiteX1737" fmla="*/ 1139855 w 1361130"/>
                <a:gd name="connsiteY1737" fmla="*/ 105359 h 498393"/>
                <a:gd name="connsiteX1738" fmla="*/ 1127605 w 1361130"/>
                <a:gd name="connsiteY1738" fmla="*/ 113059 h 498393"/>
                <a:gd name="connsiteX1739" fmla="*/ 1108705 w 1361130"/>
                <a:gd name="connsiteY1739" fmla="*/ 119242 h 498393"/>
                <a:gd name="connsiteX1740" fmla="*/ 1099839 w 1361130"/>
                <a:gd name="connsiteY1740" fmla="*/ 117726 h 498393"/>
                <a:gd name="connsiteX1741" fmla="*/ 1093072 w 1361130"/>
                <a:gd name="connsiteY1741" fmla="*/ 111542 h 498393"/>
                <a:gd name="connsiteX1742" fmla="*/ 1091439 w 1361130"/>
                <a:gd name="connsiteY1742" fmla="*/ 105359 h 498393"/>
                <a:gd name="connsiteX1743" fmla="*/ 1095756 w 1361130"/>
                <a:gd name="connsiteY1743" fmla="*/ 97192 h 498393"/>
                <a:gd name="connsiteX1744" fmla="*/ 1101239 w 1361130"/>
                <a:gd name="connsiteY1744" fmla="*/ 112476 h 498393"/>
                <a:gd name="connsiteX1745" fmla="*/ 1105322 w 1361130"/>
                <a:gd name="connsiteY1745" fmla="*/ 90309 h 498393"/>
                <a:gd name="connsiteX1746" fmla="*/ 1126322 w 1361130"/>
                <a:gd name="connsiteY1746" fmla="*/ 76543 h 498393"/>
                <a:gd name="connsiteX1747" fmla="*/ 1121422 w 1361130"/>
                <a:gd name="connsiteY1747" fmla="*/ 74093 h 498393"/>
                <a:gd name="connsiteX1748" fmla="*/ 1148372 w 1361130"/>
                <a:gd name="connsiteY1748" fmla="*/ 67093 h 498393"/>
                <a:gd name="connsiteX1749" fmla="*/ 1126905 w 1361130"/>
                <a:gd name="connsiteY1749" fmla="*/ 75843 h 498393"/>
                <a:gd name="connsiteX1750" fmla="*/ 1184654 w 1361130"/>
                <a:gd name="connsiteY1750" fmla="*/ 57643 h 498393"/>
                <a:gd name="connsiteX1751" fmla="*/ 1193521 w 1361130"/>
                <a:gd name="connsiteY1751" fmla="*/ 55427 h 498393"/>
                <a:gd name="connsiteX1752" fmla="*/ 1186754 w 1361130"/>
                <a:gd name="connsiteY1752" fmla="*/ 61610 h 498393"/>
                <a:gd name="connsiteX1753" fmla="*/ 1185238 w 1361130"/>
                <a:gd name="connsiteY1753" fmla="*/ 56477 h 498393"/>
                <a:gd name="connsiteX1754" fmla="*/ 1121539 w 1361130"/>
                <a:gd name="connsiteY1754" fmla="*/ 142109 h 498393"/>
                <a:gd name="connsiteX1755" fmla="*/ 1120605 w 1361130"/>
                <a:gd name="connsiteY1755" fmla="*/ 135692 h 498393"/>
                <a:gd name="connsiteX1756" fmla="*/ 1130755 w 1361130"/>
                <a:gd name="connsiteY1756" fmla="*/ 132892 h 498393"/>
                <a:gd name="connsiteX1757" fmla="*/ 1138338 w 1361130"/>
                <a:gd name="connsiteY1757" fmla="*/ 144558 h 498393"/>
                <a:gd name="connsiteX1758" fmla="*/ 1133788 w 1361130"/>
                <a:gd name="connsiteY1758" fmla="*/ 144558 h 498393"/>
                <a:gd name="connsiteX1759" fmla="*/ 1122122 w 1361130"/>
                <a:gd name="connsiteY1759" fmla="*/ 141409 h 498393"/>
                <a:gd name="connsiteX1760" fmla="*/ 1138922 w 1361130"/>
                <a:gd name="connsiteY1760" fmla="*/ 146775 h 498393"/>
                <a:gd name="connsiteX1761" fmla="*/ 1144988 w 1361130"/>
                <a:gd name="connsiteY1761" fmla="*/ 146775 h 498393"/>
                <a:gd name="connsiteX1762" fmla="*/ 1149072 w 1361130"/>
                <a:gd name="connsiteY1762" fmla="*/ 146775 h 498393"/>
                <a:gd name="connsiteX1763" fmla="*/ 1129822 w 1361130"/>
                <a:gd name="connsiteY1763" fmla="*/ 162292 h 498393"/>
                <a:gd name="connsiteX1764" fmla="*/ 1121422 w 1361130"/>
                <a:gd name="connsiteY1764" fmla="*/ 157625 h 498393"/>
                <a:gd name="connsiteX1765" fmla="*/ 1139505 w 1361130"/>
                <a:gd name="connsiteY1765" fmla="*/ 146075 h 498393"/>
                <a:gd name="connsiteX1766" fmla="*/ 1143238 w 1361130"/>
                <a:gd name="connsiteY1766" fmla="*/ 144792 h 498393"/>
                <a:gd name="connsiteX1767" fmla="*/ 1138688 w 1361130"/>
                <a:gd name="connsiteY1767" fmla="*/ 133126 h 498393"/>
                <a:gd name="connsiteX1768" fmla="*/ 1158055 w 1361130"/>
                <a:gd name="connsiteY1768" fmla="*/ 132542 h 498393"/>
                <a:gd name="connsiteX1769" fmla="*/ 1162605 w 1361130"/>
                <a:gd name="connsiteY1769" fmla="*/ 142809 h 498393"/>
                <a:gd name="connsiteX1770" fmla="*/ 1154438 w 1361130"/>
                <a:gd name="connsiteY1770" fmla="*/ 145258 h 498393"/>
                <a:gd name="connsiteX1771" fmla="*/ 1143822 w 1361130"/>
                <a:gd name="connsiteY1771" fmla="*/ 144092 h 498393"/>
                <a:gd name="connsiteX1772" fmla="*/ 1325236 w 1361130"/>
                <a:gd name="connsiteY1772" fmla="*/ 21244 h 498393"/>
                <a:gd name="connsiteX1773" fmla="*/ 1344485 w 1361130"/>
                <a:gd name="connsiteY1773" fmla="*/ 16344 h 498393"/>
                <a:gd name="connsiteX1774" fmla="*/ 1336786 w 1361130"/>
                <a:gd name="connsiteY1774" fmla="*/ 36410 h 498393"/>
                <a:gd name="connsiteX1775" fmla="*/ 1333286 w 1361130"/>
                <a:gd name="connsiteY1775" fmla="*/ 27893 h 498393"/>
                <a:gd name="connsiteX1776" fmla="*/ 1325819 w 1361130"/>
                <a:gd name="connsiteY1776" fmla="*/ 20544 h 498393"/>
                <a:gd name="connsiteX1777" fmla="*/ 106436 w 1361130"/>
                <a:gd name="connsiteY1777" fmla="*/ 356656 h 498393"/>
                <a:gd name="connsiteX1778" fmla="*/ 103636 w 1361130"/>
                <a:gd name="connsiteY1778" fmla="*/ 367272 h 498393"/>
                <a:gd name="connsiteX1779" fmla="*/ 89986 w 1361130"/>
                <a:gd name="connsiteY1779" fmla="*/ 381155 h 498393"/>
                <a:gd name="connsiteX1780" fmla="*/ 74003 w 1361130"/>
                <a:gd name="connsiteY1780" fmla="*/ 381155 h 498393"/>
                <a:gd name="connsiteX1781" fmla="*/ 72253 w 1361130"/>
                <a:gd name="connsiteY1781" fmla="*/ 380339 h 498393"/>
                <a:gd name="connsiteX1782" fmla="*/ 74236 w 1361130"/>
                <a:gd name="connsiteY1782" fmla="*/ 378939 h 498393"/>
                <a:gd name="connsiteX1783" fmla="*/ 90336 w 1361130"/>
                <a:gd name="connsiteY1783" fmla="*/ 364356 h 498393"/>
                <a:gd name="connsiteX1784" fmla="*/ 105853 w 1361130"/>
                <a:gd name="connsiteY1784" fmla="*/ 348372 h 498393"/>
                <a:gd name="connsiteX1785" fmla="*/ 105853 w 1361130"/>
                <a:gd name="connsiteY1785" fmla="*/ 348372 h 498393"/>
                <a:gd name="connsiteX1786" fmla="*/ 106436 w 1361130"/>
                <a:gd name="connsiteY1786" fmla="*/ 356656 h 498393"/>
                <a:gd name="connsiteX1787" fmla="*/ 102586 w 1361130"/>
                <a:gd name="connsiteY1787" fmla="*/ 338106 h 498393"/>
                <a:gd name="connsiteX1788" fmla="*/ 105619 w 1361130"/>
                <a:gd name="connsiteY1788" fmla="*/ 344406 h 498393"/>
                <a:gd name="connsiteX1789" fmla="*/ 104803 w 1361130"/>
                <a:gd name="connsiteY1789" fmla="*/ 345222 h 498393"/>
                <a:gd name="connsiteX1790" fmla="*/ 89520 w 1361130"/>
                <a:gd name="connsiteY1790" fmla="*/ 361789 h 498393"/>
                <a:gd name="connsiteX1791" fmla="*/ 73653 w 1361130"/>
                <a:gd name="connsiteY1791" fmla="*/ 376489 h 498393"/>
                <a:gd name="connsiteX1792" fmla="*/ 70270 w 1361130"/>
                <a:gd name="connsiteY1792" fmla="*/ 379172 h 498393"/>
                <a:gd name="connsiteX1793" fmla="*/ 59653 w 1361130"/>
                <a:gd name="connsiteY1793" fmla="*/ 372055 h 498393"/>
                <a:gd name="connsiteX1794" fmla="*/ 52887 w 1361130"/>
                <a:gd name="connsiteY1794" fmla="*/ 366339 h 498393"/>
                <a:gd name="connsiteX1795" fmla="*/ 49970 w 1361130"/>
                <a:gd name="connsiteY1795" fmla="*/ 363889 h 498393"/>
                <a:gd name="connsiteX1796" fmla="*/ 75870 w 1361130"/>
                <a:gd name="connsiteY1796" fmla="*/ 344173 h 498393"/>
                <a:gd name="connsiteX1797" fmla="*/ 88236 w 1361130"/>
                <a:gd name="connsiteY1797" fmla="*/ 341023 h 498393"/>
                <a:gd name="connsiteX1798" fmla="*/ 89636 w 1361130"/>
                <a:gd name="connsiteY1798" fmla="*/ 353622 h 498393"/>
                <a:gd name="connsiteX1799" fmla="*/ 89636 w 1361130"/>
                <a:gd name="connsiteY1799" fmla="*/ 353622 h 498393"/>
                <a:gd name="connsiteX1800" fmla="*/ 91620 w 1361130"/>
                <a:gd name="connsiteY1800" fmla="*/ 343123 h 498393"/>
                <a:gd name="connsiteX1801" fmla="*/ 93953 w 1361130"/>
                <a:gd name="connsiteY1801" fmla="*/ 339856 h 498393"/>
                <a:gd name="connsiteX1802" fmla="*/ 93953 w 1361130"/>
                <a:gd name="connsiteY1802" fmla="*/ 339856 h 498393"/>
                <a:gd name="connsiteX1803" fmla="*/ 101303 w 1361130"/>
                <a:gd name="connsiteY1803" fmla="*/ 337873 h 498393"/>
                <a:gd name="connsiteX1804" fmla="*/ 102586 w 1361130"/>
                <a:gd name="connsiteY1804" fmla="*/ 338106 h 498393"/>
                <a:gd name="connsiteX1805" fmla="*/ 36437 w 1361130"/>
                <a:gd name="connsiteY1805" fmla="*/ 366339 h 498393"/>
                <a:gd name="connsiteX1806" fmla="*/ 40170 w 1361130"/>
                <a:gd name="connsiteY1806" fmla="*/ 369722 h 498393"/>
                <a:gd name="connsiteX1807" fmla="*/ 47403 w 1361130"/>
                <a:gd name="connsiteY1807" fmla="*/ 389089 h 498393"/>
                <a:gd name="connsiteX1808" fmla="*/ 47403 w 1361130"/>
                <a:gd name="connsiteY1808" fmla="*/ 389089 h 498393"/>
                <a:gd name="connsiteX1809" fmla="*/ 44370 w 1361130"/>
                <a:gd name="connsiteY1809" fmla="*/ 363189 h 498393"/>
                <a:gd name="connsiteX1810" fmla="*/ 44370 w 1361130"/>
                <a:gd name="connsiteY1810" fmla="*/ 362372 h 498393"/>
                <a:gd name="connsiteX1811" fmla="*/ 45537 w 1361130"/>
                <a:gd name="connsiteY1811" fmla="*/ 362372 h 498393"/>
                <a:gd name="connsiteX1812" fmla="*/ 59070 w 1361130"/>
                <a:gd name="connsiteY1812" fmla="*/ 374039 h 498393"/>
                <a:gd name="connsiteX1813" fmla="*/ 68287 w 1361130"/>
                <a:gd name="connsiteY1813" fmla="*/ 380805 h 498393"/>
                <a:gd name="connsiteX1814" fmla="*/ 57320 w 1361130"/>
                <a:gd name="connsiteY1814" fmla="*/ 388039 h 498393"/>
                <a:gd name="connsiteX1815" fmla="*/ 40287 w 1361130"/>
                <a:gd name="connsiteY1815" fmla="*/ 393638 h 498393"/>
                <a:gd name="connsiteX1816" fmla="*/ 32237 w 1361130"/>
                <a:gd name="connsiteY1816" fmla="*/ 392122 h 498393"/>
                <a:gd name="connsiteX1817" fmla="*/ 26170 w 1361130"/>
                <a:gd name="connsiteY1817" fmla="*/ 386172 h 498393"/>
                <a:gd name="connsiteX1818" fmla="*/ 24654 w 1361130"/>
                <a:gd name="connsiteY1818" fmla="*/ 380222 h 498393"/>
                <a:gd name="connsiteX1819" fmla="*/ 28621 w 1361130"/>
                <a:gd name="connsiteY1819" fmla="*/ 372522 h 498393"/>
                <a:gd name="connsiteX1820" fmla="*/ 33637 w 1361130"/>
                <a:gd name="connsiteY1820" fmla="*/ 387105 h 498393"/>
                <a:gd name="connsiteX1821" fmla="*/ 36437 w 1361130"/>
                <a:gd name="connsiteY1821" fmla="*/ 366339 h 498393"/>
                <a:gd name="connsiteX1822" fmla="*/ 51020 w 1361130"/>
                <a:gd name="connsiteY1822" fmla="*/ 350706 h 498393"/>
                <a:gd name="connsiteX1823" fmla="*/ 75637 w 1361130"/>
                <a:gd name="connsiteY1823" fmla="*/ 344289 h 498393"/>
                <a:gd name="connsiteX1824" fmla="*/ 55803 w 1361130"/>
                <a:gd name="connsiteY1824" fmla="*/ 352922 h 498393"/>
                <a:gd name="connsiteX1825" fmla="*/ 51020 w 1361130"/>
                <a:gd name="connsiteY1825" fmla="*/ 350706 h 498393"/>
                <a:gd name="connsiteX1826" fmla="*/ 116236 w 1361130"/>
                <a:gd name="connsiteY1826" fmla="*/ 333789 h 498393"/>
                <a:gd name="connsiteX1827" fmla="*/ 110286 w 1361130"/>
                <a:gd name="connsiteY1827" fmla="*/ 339506 h 498393"/>
                <a:gd name="connsiteX1828" fmla="*/ 108419 w 1361130"/>
                <a:gd name="connsiteY1828" fmla="*/ 335773 h 498393"/>
                <a:gd name="connsiteX1829" fmla="*/ 32004 w 1361130"/>
                <a:gd name="connsiteY1829" fmla="*/ 355606 h 498393"/>
                <a:gd name="connsiteX1830" fmla="*/ 28154 w 1361130"/>
                <a:gd name="connsiteY1830" fmla="*/ 358406 h 498393"/>
                <a:gd name="connsiteX1831" fmla="*/ 28154 w 1361130"/>
                <a:gd name="connsiteY1831" fmla="*/ 358406 h 498393"/>
                <a:gd name="connsiteX1832" fmla="*/ 26871 w 1361130"/>
                <a:gd name="connsiteY1832" fmla="*/ 359572 h 498393"/>
                <a:gd name="connsiteX1833" fmla="*/ 25704 w 1361130"/>
                <a:gd name="connsiteY1833" fmla="*/ 361089 h 498393"/>
                <a:gd name="connsiteX1834" fmla="*/ 22204 w 1361130"/>
                <a:gd name="connsiteY1834" fmla="*/ 368206 h 498393"/>
                <a:gd name="connsiteX1835" fmla="*/ 21037 w 1361130"/>
                <a:gd name="connsiteY1835" fmla="*/ 375905 h 498393"/>
                <a:gd name="connsiteX1836" fmla="*/ 23721 w 1361130"/>
                <a:gd name="connsiteY1836" fmla="*/ 388855 h 498393"/>
                <a:gd name="connsiteX1837" fmla="*/ 31070 w 1361130"/>
                <a:gd name="connsiteY1837" fmla="*/ 395505 h 498393"/>
                <a:gd name="connsiteX1838" fmla="*/ 39820 w 1361130"/>
                <a:gd name="connsiteY1838" fmla="*/ 396672 h 498393"/>
                <a:gd name="connsiteX1839" fmla="*/ 57437 w 1361130"/>
                <a:gd name="connsiteY1839" fmla="*/ 390255 h 498393"/>
                <a:gd name="connsiteX1840" fmla="*/ 69920 w 1361130"/>
                <a:gd name="connsiteY1840" fmla="*/ 381739 h 498393"/>
                <a:gd name="connsiteX1841" fmla="*/ 73420 w 1361130"/>
                <a:gd name="connsiteY1841" fmla="*/ 383372 h 498393"/>
                <a:gd name="connsiteX1842" fmla="*/ 81470 w 1361130"/>
                <a:gd name="connsiteY1842" fmla="*/ 385588 h 498393"/>
                <a:gd name="connsiteX1843" fmla="*/ 90220 w 1361130"/>
                <a:gd name="connsiteY1843" fmla="*/ 384539 h 498393"/>
                <a:gd name="connsiteX1844" fmla="*/ 100603 w 1361130"/>
                <a:gd name="connsiteY1844" fmla="*/ 377772 h 498393"/>
                <a:gd name="connsiteX1845" fmla="*/ 100603 w 1361130"/>
                <a:gd name="connsiteY1845" fmla="*/ 377772 h 498393"/>
                <a:gd name="connsiteX1846" fmla="*/ 117986 w 1361130"/>
                <a:gd name="connsiteY1846" fmla="*/ 349773 h 498393"/>
                <a:gd name="connsiteX1847" fmla="*/ 131636 w 1361130"/>
                <a:gd name="connsiteY1847" fmla="*/ 335423 h 498393"/>
                <a:gd name="connsiteX1848" fmla="*/ 111336 w 1361130"/>
                <a:gd name="connsiteY1848" fmla="*/ 352689 h 498393"/>
                <a:gd name="connsiteX1849" fmla="*/ 111336 w 1361130"/>
                <a:gd name="connsiteY1849" fmla="*/ 343239 h 498393"/>
                <a:gd name="connsiteX1850" fmla="*/ 122419 w 1361130"/>
                <a:gd name="connsiteY1850" fmla="*/ 334489 h 498393"/>
                <a:gd name="connsiteX1851" fmla="*/ 130469 w 1361130"/>
                <a:gd name="connsiteY1851" fmla="*/ 330056 h 498393"/>
                <a:gd name="connsiteX1852" fmla="*/ 136069 w 1361130"/>
                <a:gd name="connsiteY1852" fmla="*/ 328656 h 498393"/>
                <a:gd name="connsiteX1853" fmla="*/ 138519 w 1361130"/>
                <a:gd name="connsiteY1853" fmla="*/ 328656 h 498393"/>
                <a:gd name="connsiteX1854" fmla="*/ 145052 w 1361130"/>
                <a:gd name="connsiteY1854" fmla="*/ 331689 h 498393"/>
                <a:gd name="connsiteX1855" fmla="*/ 145752 w 1361130"/>
                <a:gd name="connsiteY1855" fmla="*/ 332506 h 498393"/>
                <a:gd name="connsiteX1856" fmla="*/ 146335 w 1361130"/>
                <a:gd name="connsiteY1856" fmla="*/ 333323 h 498393"/>
                <a:gd name="connsiteX1857" fmla="*/ 147619 w 1361130"/>
                <a:gd name="connsiteY1857" fmla="*/ 335189 h 498393"/>
                <a:gd name="connsiteX1858" fmla="*/ 148669 w 1361130"/>
                <a:gd name="connsiteY1858" fmla="*/ 337173 h 498393"/>
                <a:gd name="connsiteX1859" fmla="*/ 149485 w 1361130"/>
                <a:gd name="connsiteY1859" fmla="*/ 339389 h 498393"/>
                <a:gd name="connsiteX1860" fmla="*/ 150769 w 1361130"/>
                <a:gd name="connsiteY1860" fmla="*/ 349539 h 498393"/>
                <a:gd name="connsiteX1861" fmla="*/ 148085 w 1361130"/>
                <a:gd name="connsiteY1861" fmla="*/ 361206 h 498393"/>
                <a:gd name="connsiteX1862" fmla="*/ 141902 w 1361130"/>
                <a:gd name="connsiteY1862" fmla="*/ 369955 h 498393"/>
                <a:gd name="connsiteX1863" fmla="*/ 133969 w 1361130"/>
                <a:gd name="connsiteY1863" fmla="*/ 373689 h 498393"/>
                <a:gd name="connsiteX1864" fmla="*/ 130352 w 1361130"/>
                <a:gd name="connsiteY1864" fmla="*/ 372405 h 498393"/>
                <a:gd name="connsiteX1865" fmla="*/ 127786 w 1361130"/>
                <a:gd name="connsiteY1865" fmla="*/ 368555 h 498393"/>
                <a:gd name="connsiteX1866" fmla="*/ 127786 w 1361130"/>
                <a:gd name="connsiteY1866" fmla="*/ 356889 h 498393"/>
                <a:gd name="connsiteX1867" fmla="*/ 134086 w 1361130"/>
                <a:gd name="connsiteY1867" fmla="*/ 349773 h 498393"/>
                <a:gd name="connsiteX1868" fmla="*/ 137819 w 1361130"/>
                <a:gd name="connsiteY1868" fmla="*/ 349072 h 498393"/>
                <a:gd name="connsiteX1869" fmla="*/ 140386 w 1361130"/>
                <a:gd name="connsiteY1869" fmla="*/ 351056 h 498393"/>
                <a:gd name="connsiteX1870" fmla="*/ 141202 w 1361130"/>
                <a:gd name="connsiteY1870" fmla="*/ 355606 h 498393"/>
                <a:gd name="connsiteX1871" fmla="*/ 141202 w 1361130"/>
                <a:gd name="connsiteY1871" fmla="*/ 357706 h 498393"/>
                <a:gd name="connsiteX1872" fmla="*/ 140386 w 1361130"/>
                <a:gd name="connsiteY1872" fmla="*/ 359222 h 498393"/>
                <a:gd name="connsiteX1873" fmla="*/ 137702 w 1361130"/>
                <a:gd name="connsiteY1873" fmla="*/ 360506 h 498393"/>
                <a:gd name="connsiteX1874" fmla="*/ 135369 w 1361130"/>
                <a:gd name="connsiteY1874" fmla="*/ 358406 h 498393"/>
                <a:gd name="connsiteX1875" fmla="*/ 135369 w 1361130"/>
                <a:gd name="connsiteY1875" fmla="*/ 358406 h 498393"/>
                <a:gd name="connsiteX1876" fmla="*/ 133386 w 1361130"/>
                <a:gd name="connsiteY1876" fmla="*/ 357589 h 498393"/>
                <a:gd name="connsiteX1877" fmla="*/ 132569 w 1361130"/>
                <a:gd name="connsiteY1877" fmla="*/ 358406 h 498393"/>
                <a:gd name="connsiteX1878" fmla="*/ 132569 w 1361130"/>
                <a:gd name="connsiteY1878" fmla="*/ 362722 h 498393"/>
                <a:gd name="connsiteX1879" fmla="*/ 132569 w 1361130"/>
                <a:gd name="connsiteY1879" fmla="*/ 362722 h 498393"/>
                <a:gd name="connsiteX1880" fmla="*/ 137236 w 1361130"/>
                <a:gd name="connsiteY1880" fmla="*/ 366222 h 498393"/>
                <a:gd name="connsiteX1881" fmla="*/ 142952 w 1361130"/>
                <a:gd name="connsiteY1881" fmla="*/ 363189 h 498393"/>
                <a:gd name="connsiteX1882" fmla="*/ 144935 w 1361130"/>
                <a:gd name="connsiteY1882" fmla="*/ 359106 h 498393"/>
                <a:gd name="connsiteX1883" fmla="*/ 144935 w 1361130"/>
                <a:gd name="connsiteY1883" fmla="*/ 354789 h 498393"/>
                <a:gd name="connsiteX1884" fmla="*/ 143302 w 1361130"/>
                <a:gd name="connsiteY1884" fmla="*/ 347672 h 498393"/>
                <a:gd name="connsiteX1885" fmla="*/ 138752 w 1361130"/>
                <a:gd name="connsiteY1885" fmla="*/ 344406 h 498393"/>
                <a:gd name="connsiteX1886" fmla="*/ 133852 w 1361130"/>
                <a:gd name="connsiteY1886" fmla="*/ 345689 h 498393"/>
                <a:gd name="connsiteX1887" fmla="*/ 129302 w 1361130"/>
                <a:gd name="connsiteY1887" fmla="*/ 349539 h 498393"/>
                <a:gd name="connsiteX1888" fmla="*/ 126852 w 1361130"/>
                <a:gd name="connsiteY1888" fmla="*/ 353739 h 498393"/>
                <a:gd name="connsiteX1889" fmla="*/ 113319 w 1361130"/>
                <a:gd name="connsiteY1889" fmla="*/ 379055 h 498393"/>
                <a:gd name="connsiteX1890" fmla="*/ 101653 w 1361130"/>
                <a:gd name="connsiteY1890" fmla="*/ 406122 h 498393"/>
                <a:gd name="connsiteX1891" fmla="*/ 97919 w 1361130"/>
                <a:gd name="connsiteY1891" fmla="*/ 393755 h 498393"/>
                <a:gd name="connsiteX1892" fmla="*/ 96403 w 1361130"/>
                <a:gd name="connsiteY1892" fmla="*/ 403088 h 498393"/>
                <a:gd name="connsiteX1893" fmla="*/ 87303 w 1361130"/>
                <a:gd name="connsiteY1893" fmla="*/ 393988 h 498393"/>
                <a:gd name="connsiteX1894" fmla="*/ 84736 w 1361130"/>
                <a:gd name="connsiteY1894" fmla="*/ 403322 h 498393"/>
                <a:gd name="connsiteX1895" fmla="*/ 57670 w 1361130"/>
                <a:gd name="connsiteY1895" fmla="*/ 399705 h 498393"/>
                <a:gd name="connsiteX1896" fmla="*/ 57670 w 1361130"/>
                <a:gd name="connsiteY1896" fmla="*/ 401455 h 498393"/>
                <a:gd name="connsiteX1897" fmla="*/ 41570 w 1361130"/>
                <a:gd name="connsiteY1897" fmla="*/ 402855 h 498393"/>
                <a:gd name="connsiteX1898" fmla="*/ 46587 w 1361130"/>
                <a:gd name="connsiteY1898" fmla="*/ 415338 h 498393"/>
                <a:gd name="connsiteX1899" fmla="*/ 39237 w 1361130"/>
                <a:gd name="connsiteY1899" fmla="*/ 417438 h 498393"/>
                <a:gd name="connsiteX1900" fmla="*/ 27570 w 1361130"/>
                <a:gd name="connsiteY1900" fmla="*/ 416388 h 498393"/>
                <a:gd name="connsiteX1901" fmla="*/ 34337 w 1361130"/>
                <a:gd name="connsiteY1901" fmla="*/ 425021 h 498393"/>
                <a:gd name="connsiteX1902" fmla="*/ 30720 w 1361130"/>
                <a:gd name="connsiteY1902" fmla="*/ 428405 h 498393"/>
                <a:gd name="connsiteX1903" fmla="*/ 22437 w 1361130"/>
                <a:gd name="connsiteY1903" fmla="*/ 440071 h 498393"/>
                <a:gd name="connsiteX1904" fmla="*/ 22437 w 1361130"/>
                <a:gd name="connsiteY1904" fmla="*/ 440071 h 498393"/>
                <a:gd name="connsiteX1905" fmla="*/ 13454 w 1361130"/>
                <a:gd name="connsiteY1905" fmla="*/ 474254 h 498393"/>
                <a:gd name="connsiteX1906" fmla="*/ 11004 w 1361130"/>
                <a:gd name="connsiteY1906" fmla="*/ 483704 h 498393"/>
                <a:gd name="connsiteX1907" fmla="*/ 11004 w 1361130"/>
                <a:gd name="connsiteY1907" fmla="*/ 483704 h 498393"/>
                <a:gd name="connsiteX1908" fmla="*/ 11004 w 1361130"/>
                <a:gd name="connsiteY1908" fmla="*/ 462237 h 498393"/>
                <a:gd name="connsiteX1909" fmla="*/ 11004 w 1361130"/>
                <a:gd name="connsiteY1909" fmla="*/ 461654 h 498393"/>
                <a:gd name="connsiteX1910" fmla="*/ 11004 w 1361130"/>
                <a:gd name="connsiteY1910" fmla="*/ 461654 h 498393"/>
                <a:gd name="connsiteX1911" fmla="*/ 11004 w 1361130"/>
                <a:gd name="connsiteY1911" fmla="*/ 436105 h 498393"/>
                <a:gd name="connsiteX1912" fmla="*/ 19171 w 1361130"/>
                <a:gd name="connsiteY1912" fmla="*/ 414755 h 498393"/>
                <a:gd name="connsiteX1913" fmla="*/ 19171 w 1361130"/>
                <a:gd name="connsiteY1913" fmla="*/ 414055 h 498393"/>
                <a:gd name="connsiteX1914" fmla="*/ 35270 w 1361130"/>
                <a:gd name="connsiteY1914" fmla="*/ 406472 h 498393"/>
                <a:gd name="connsiteX1915" fmla="*/ 11004 w 1361130"/>
                <a:gd name="connsiteY1915" fmla="*/ 392472 h 498393"/>
                <a:gd name="connsiteX1916" fmla="*/ 11004 w 1361130"/>
                <a:gd name="connsiteY1916" fmla="*/ 360972 h 498393"/>
                <a:gd name="connsiteX1917" fmla="*/ 11121 w 1361130"/>
                <a:gd name="connsiteY1917" fmla="*/ 408338 h 498393"/>
                <a:gd name="connsiteX1918" fmla="*/ 16604 w 1361130"/>
                <a:gd name="connsiteY1918" fmla="*/ 413355 h 498393"/>
                <a:gd name="connsiteX1919" fmla="*/ 11121 w 1361130"/>
                <a:gd name="connsiteY1919" fmla="*/ 424088 h 498393"/>
                <a:gd name="connsiteX1920" fmla="*/ 1224437 w 1361130"/>
                <a:gd name="connsiteY1920" fmla="*/ 183758 h 498393"/>
                <a:gd name="connsiteX1921" fmla="*/ 1236104 w 1361130"/>
                <a:gd name="connsiteY1921" fmla="*/ 173608 h 498393"/>
                <a:gd name="connsiteX1922" fmla="*/ 1239487 w 1361130"/>
                <a:gd name="connsiteY1922" fmla="*/ 180142 h 498393"/>
                <a:gd name="connsiteX1923" fmla="*/ 1259437 w 1361130"/>
                <a:gd name="connsiteY1923" fmla="*/ 175241 h 498393"/>
                <a:gd name="connsiteX1924" fmla="*/ 1259437 w 1361130"/>
                <a:gd name="connsiteY1924" fmla="*/ 158442 h 498393"/>
                <a:gd name="connsiteX1925" fmla="*/ 1259437 w 1361130"/>
                <a:gd name="connsiteY1925" fmla="*/ 158442 h 498393"/>
                <a:gd name="connsiteX1926" fmla="*/ 1257337 w 1361130"/>
                <a:gd name="connsiteY1926" fmla="*/ 170108 h 498393"/>
                <a:gd name="connsiteX1927" fmla="*/ 1254770 w 1361130"/>
                <a:gd name="connsiteY1927" fmla="*/ 173492 h 498393"/>
                <a:gd name="connsiteX1928" fmla="*/ 1253020 w 1361130"/>
                <a:gd name="connsiteY1928" fmla="*/ 174775 h 498393"/>
                <a:gd name="connsiteX1929" fmla="*/ 1251153 w 1361130"/>
                <a:gd name="connsiteY1929" fmla="*/ 175941 h 498393"/>
                <a:gd name="connsiteX1930" fmla="*/ 1245087 w 1361130"/>
                <a:gd name="connsiteY1930" fmla="*/ 175241 h 498393"/>
                <a:gd name="connsiteX1931" fmla="*/ 1241704 w 1361130"/>
                <a:gd name="connsiteY1931" fmla="*/ 168708 h 498393"/>
                <a:gd name="connsiteX1932" fmla="*/ 1242520 w 1361130"/>
                <a:gd name="connsiteY1932" fmla="*/ 167775 h 498393"/>
                <a:gd name="connsiteX1933" fmla="*/ 1259670 w 1361130"/>
                <a:gd name="connsiteY1933" fmla="*/ 150042 h 498393"/>
                <a:gd name="connsiteX1934" fmla="*/ 1277520 w 1361130"/>
                <a:gd name="connsiteY1934" fmla="*/ 134409 h 498393"/>
                <a:gd name="connsiteX1935" fmla="*/ 1281253 w 1361130"/>
                <a:gd name="connsiteY1935" fmla="*/ 131492 h 498393"/>
                <a:gd name="connsiteX1936" fmla="*/ 1292920 w 1361130"/>
                <a:gd name="connsiteY1936" fmla="*/ 138842 h 498393"/>
                <a:gd name="connsiteX1937" fmla="*/ 1300503 w 1361130"/>
                <a:gd name="connsiteY1937" fmla="*/ 144908 h 498393"/>
                <a:gd name="connsiteX1938" fmla="*/ 1303886 w 1361130"/>
                <a:gd name="connsiteY1938" fmla="*/ 147359 h 498393"/>
                <a:gd name="connsiteX1939" fmla="*/ 1274370 w 1361130"/>
                <a:gd name="connsiteY1939" fmla="*/ 169525 h 498393"/>
                <a:gd name="connsiteX1940" fmla="*/ 1297703 w 1361130"/>
                <a:gd name="connsiteY1940" fmla="*/ 159142 h 498393"/>
                <a:gd name="connsiteX1941" fmla="*/ 1329086 w 1361130"/>
                <a:gd name="connsiteY1941" fmla="*/ 152958 h 498393"/>
                <a:gd name="connsiteX1942" fmla="*/ 1329086 w 1361130"/>
                <a:gd name="connsiteY1942" fmla="*/ 152958 h 498393"/>
                <a:gd name="connsiteX1943" fmla="*/ 1330602 w 1361130"/>
                <a:gd name="connsiteY1943" fmla="*/ 151558 h 498393"/>
                <a:gd name="connsiteX1944" fmla="*/ 1332002 w 1361130"/>
                <a:gd name="connsiteY1944" fmla="*/ 150042 h 498393"/>
                <a:gd name="connsiteX1945" fmla="*/ 1335852 w 1361130"/>
                <a:gd name="connsiteY1945" fmla="*/ 142342 h 498393"/>
                <a:gd name="connsiteX1946" fmla="*/ 1337136 w 1361130"/>
                <a:gd name="connsiteY1946" fmla="*/ 134175 h 498393"/>
                <a:gd name="connsiteX1947" fmla="*/ 1334102 w 1361130"/>
                <a:gd name="connsiteY1947" fmla="*/ 120409 h 498393"/>
                <a:gd name="connsiteX1948" fmla="*/ 1325819 w 1361130"/>
                <a:gd name="connsiteY1948" fmla="*/ 113526 h 498393"/>
                <a:gd name="connsiteX1949" fmla="*/ 1316019 w 1361130"/>
                <a:gd name="connsiteY1949" fmla="*/ 112359 h 498393"/>
                <a:gd name="connsiteX1950" fmla="*/ 1296069 w 1361130"/>
                <a:gd name="connsiteY1950" fmla="*/ 119476 h 498393"/>
                <a:gd name="connsiteX1951" fmla="*/ 1281953 w 1361130"/>
                <a:gd name="connsiteY1951" fmla="*/ 128575 h 498393"/>
                <a:gd name="connsiteX1952" fmla="*/ 1277170 w 1361130"/>
                <a:gd name="connsiteY1952" fmla="*/ 126476 h 498393"/>
                <a:gd name="connsiteX1953" fmla="*/ 1268070 w 1361130"/>
                <a:gd name="connsiteY1953" fmla="*/ 124259 h 498393"/>
                <a:gd name="connsiteX1954" fmla="*/ 1258270 w 1361130"/>
                <a:gd name="connsiteY1954" fmla="*/ 125542 h 498393"/>
                <a:gd name="connsiteX1955" fmla="*/ 1246604 w 1361130"/>
                <a:gd name="connsiteY1955" fmla="*/ 132776 h 498393"/>
                <a:gd name="connsiteX1956" fmla="*/ 1246604 w 1361130"/>
                <a:gd name="connsiteY1956" fmla="*/ 132776 h 498393"/>
                <a:gd name="connsiteX1957" fmla="*/ 1227237 w 1361130"/>
                <a:gd name="connsiteY1957" fmla="*/ 162525 h 498393"/>
                <a:gd name="connsiteX1958" fmla="*/ 1212071 w 1361130"/>
                <a:gd name="connsiteY1958" fmla="*/ 177808 h 498393"/>
                <a:gd name="connsiteX1959" fmla="*/ 1234587 w 1361130"/>
                <a:gd name="connsiteY1959" fmla="*/ 159375 h 498393"/>
                <a:gd name="connsiteX1960" fmla="*/ 1234587 w 1361130"/>
                <a:gd name="connsiteY1960" fmla="*/ 169408 h 498393"/>
                <a:gd name="connsiteX1961" fmla="*/ 1222220 w 1361130"/>
                <a:gd name="connsiteY1961" fmla="*/ 178742 h 498393"/>
                <a:gd name="connsiteX1962" fmla="*/ 1213004 w 1361130"/>
                <a:gd name="connsiteY1962" fmla="*/ 183525 h 498393"/>
                <a:gd name="connsiteX1963" fmla="*/ 1208571 w 1361130"/>
                <a:gd name="connsiteY1963" fmla="*/ 184808 h 498393"/>
                <a:gd name="connsiteX1964" fmla="*/ 1204254 w 1361130"/>
                <a:gd name="connsiteY1964" fmla="*/ 184808 h 498393"/>
                <a:gd name="connsiteX1965" fmla="*/ 1197021 w 1361130"/>
                <a:gd name="connsiteY1965" fmla="*/ 181658 h 498393"/>
                <a:gd name="connsiteX1966" fmla="*/ 1196321 w 1361130"/>
                <a:gd name="connsiteY1966" fmla="*/ 180841 h 498393"/>
                <a:gd name="connsiteX1967" fmla="*/ 1195621 w 1361130"/>
                <a:gd name="connsiteY1967" fmla="*/ 180025 h 498393"/>
                <a:gd name="connsiteX1968" fmla="*/ 1194221 w 1361130"/>
                <a:gd name="connsiteY1968" fmla="*/ 178042 h 498393"/>
                <a:gd name="connsiteX1969" fmla="*/ 1193054 w 1361130"/>
                <a:gd name="connsiteY1969" fmla="*/ 175941 h 498393"/>
                <a:gd name="connsiteX1970" fmla="*/ 1192121 w 1361130"/>
                <a:gd name="connsiteY1970" fmla="*/ 173725 h 498393"/>
                <a:gd name="connsiteX1971" fmla="*/ 1190721 w 1361130"/>
                <a:gd name="connsiteY1971" fmla="*/ 162875 h 498393"/>
                <a:gd name="connsiteX1972" fmla="*/ 1193754 w 1361130"/>
                <a:gd name="connsiteY1972" fmla="*/ 151208 h 498393"/>
                <a:gd name="connsiteX1973" fmla="*/ 1200637 w 1361130"/>
                <a:gd name="connsiteY1973" fmla="*/ 141875 h 498393"/>
                <a:gd name="connsiteX1974" fmla="*/ 1209387 w 1361130"/>
                <a:gd name="connsiteY1974" fmla="*/ 137792 h 498393"/>
                <a:gd name="connsiteX1975" fmla="*/ 1213354 w 1361130"/>
                <a:gd name="connsiteY1975" fmla="*/ 139192 h 498393"/>
                <a:gd name="connsiteX1976" fmla="*/ 1216154 w 1361130"/>
                <a:gd name="connsiteY1976" fmla="*/ 143159 h 498393"/>
                <a:gd name="connsiteX1977" fmla="*/ 1216154 w 1361130"/>
                <a:gd name="connsiteY1977" fmla="*/ 154825 h 498393"/>
                <a:gd name="connsiteX1978" fmla="*/ 1209271 w 1361130"/>
                <a:gd name="connsiteY1978" fmla="*/ 162292 h 498393"/>
                <a:gd name="connsiteX1979" fmla="*/ 1205071 w 1361130"/>
                <a:gd name="connsiteY1979" fmla="*/ 163109 h 498393"/>
                <a:gd name="connsiteX1980" fmla="*/ 1202271 w 1361130"/>
                <a:gd name="connsiteY1980" fmla="*/ 161008 h 498393"/>
                <a:gd name="connsiteX1981" fmla="*/ 1201337 w 1361130"/>
                <a:gd name="connsiteY1981" fmla="*/ 156342 h 498393"/>
                <a:gd name="connsiteX1982" fmla="*/ 1201337 w 1361130"/>
                <a:gd name="connsiteY1982" fmla="*/ 154008 h 498393"/>
                <a:gd name="connsiteX1983" fmla="*/ 1202271 w 1361130"/>
                <a:gd name="connsiteY1983" fmla="*/ 152492 h 498393"/>
                <a:gd name="connsiteX1984" fmla="*/ 1205304 w 1361130"/>
                <a:gd name="connsiteY1984" fmla="*/ 151092 h 498393"/>
                <a:gd name="connsiteX1985" fmla="*/ 1207871 w 1361130"/>
                <a:gd name="connsiteY1985" fmla="*/ 153192 h 498393"/>
                <a:gd name="connsiteX1986" fmla="*/ 1207871 w 1361130"/>
                <a:gd name="connsiteY1986" fmla="*/ 153192 h 498393"/>
                <a:gd name="connsiteX1987" fmla="*/ 1211021 w 1361130"/>
                <a:gd name="connsiteY1987" fmla="*/ 153192 h 498393"/>
                <a:gd name="connsiteX1988" fmla="*/ 1211021 w 1361130"/>
                <a:gd name="connsiteY1988" fmla="*/ 148642 h 498393"/>
                <a:gd name="connsiteX1989" fmla="*/ 1211021 w 1361130"/>
                <a:gd name="connsiteY1989" fmla="*/ 148642 h 498393"/>
                <a:gd name="connsiteX1990" fmla="*/ 1205887 w 1361130"/>
                <a:gd name="connsiteY1990" fmla="*/ 145025 h 498393"/>
                <a:gd name="connsiteX1991" fmla="*/ 1199471 w 1361130"/>
                <a:gd name="connsiteY1991" fmla="*/ 148292 h 498393"/>
                <a:gd name="connsiteX1992" fmla="*/ 1197254 w 1361130"/>
                <a:gd name="connsiteY1992" fmla="*/ 152608 h 498393"/>
                <a:gd name="connsiteX1993" fmla="*/ 1197254 w 1361130"/>
                <a:gd name="connsiteY1993" fmla="*/ 157158 h 498393"/>
                <a:gd name="connsiteX1994" fmla="*/ 1199004 w 1361130"/>
                <a:gd name="connsiteY1994" fmla="*/ 164625 h 498393"/>
                <a:gd name="connsiteX1995" fmla="*/ 1204021 w 1361130"/>
                <a:gd name="connsiteY1995" fmla="*/ 168008 h 498393"/>
                <a:gd name="connsiteX1996" fmla="*/ 1209621 w 1361130"/>
                <a:gd name="connsiteY1996" fmla="*/ 166608 h 498393"/>
                <a:gd name="connsiteX1997" fmla="*/ 1214637 w 1361130"/>
                <a:gd name="connsiteY1997" fmla="*/ 162525 h 498393"/>
                <a:gd name="connsiteX1998" fmla="*/ 1217204 w 1361130"/>
                <a:gd name="connsiteY1998" fmla="*/ 158092 h 498393"/>
                <a:gd name="connsiteX1999" fmla="*/ 1232370 w 1361130"/>
                <a:gd name="connsiteY1999" fmla="*/ 131142 h 498393"/>
                <a:gd name="connsiteX2000" fmla="*/ 1244853 w 1361130"/>
                <a:gd name="connsiteY2000" fmla="*/ 102559 h 498393"/>
                <a:gd name="connsiteX2001" fmla="*/ 1248937 w 1361130"/>
                <a:gd name="connsiteY2001" fmla="*/ 115509 h 498393"/>
                <a:gd name="connsiteX2002" fmla="*/ 1250687 w 1361130"/>
                <a:gd name="connsiteY2002" fmla="*/ 105592 h 498393"/>
                <a:gd name="connsiteX2003" fmla="*/ 1260837 w 1361130"/>
                <a:gd name="connsiteY2003" fmla="*/ 115159 h 498393"/>
                <a:gd name="connsiteX2004" fmla="*/ 1263753 w 1361130"/>
                <a:gd name="connsiteY2004" fmla="*/ 105126 h 498393"/>
                <a:gd name="connsiteX2005" fmla="*/ 1294203 w 1361130"/>
                <a:gd name="connsiteY2005" fmla="*/ 108509 h 498393"/>
                <a:gd name="connsiteX2006" fmla="*/ 1293503 w 1361130"/>
                <a:gd name="connsiteY2006" fmla="*/ 106642 h 498393"/>
                <a:gd name="connsiteX2007" fmla="*/ 1311586 w 1361130"/>
                <a:gd name="connsiteY2007" fmla="*/ 105009 h 498393"/>
                <a:gd name="connsiteX2008" fmla="*/ 1305986 w 1361130"/>
                <a:gd name="connsiteY2008" fmla="*/ 91826 h 498393"/>
                <a:gd name="connsiteX2009" fmla="*/ 1314386 w 1361130"/>
                <a:gd name="connsiteY2009" fmla="*/ 89493 h 498393"/>
                <a:gd name="connsiteX2010" fmla="*/ 1327452 w 1361130"/>
                <a:gd name="connsiteY2010" fmla="*/ 90426 h 498393"/>
                <a:gd name="connsiteX2011" fmla="*/ 1319636 w 1361130"/>
                <a:gd name="connsiteY2011" fmla="*/ 81209 h 498393"/>
                <a:gd name="connsiteX2012" fmla="*/ 1323836 w 1361130"/>
                <a:gd name="connsiteY2012" fmla="*/ 77593 h 498393"/>
                <a:gd name="connsiteX2013" fmla="*/ 1333169 w 1361130"/>
                <a:gd name="connsiteY2013" fmla="*/ 64526 h 498393"/>
                <a:gd name="connsiteX2014" fmla="*/ 1333169 w 1361130"/>
                <a:gd name="connsiteY2014" fmla="*/ 64526 h 498393"/>
                <a:gd name="connsiteX2015" fmla="*/ 1343319 w 1361130"/>
                <a:gd name="connsiteY2015" fmla="*/ 27893 h 498393"/>
                <a:gd name="connsiteX2016" fmla="*/ 1347402 w 1361130"/>
                <a:gd name="connsiteY2016" fmla="*/ 14244 h 498393"/>
                <a:gd name="connsiteX2017" fmla="*/ 1349969 w 1361130"/>
                <a:gd name="connsiteY2017" fmla="*/ 13544 h 498393"/>
                <a:gd name="connsiteX2018" fmla="*/ 1349969 w 1361130"/>
                <a:gd name="connsiteY2018" fmla="*/ 31744 h 498393"/>
                <a:gd name="connsiteX2019" fmla="*/ 1346352 w 1361130"/>
                <a:gd name="connsiteY2019" fmla="*/ 41310 h 498393"/>
                <a:gd name="connsiteX2020" fmla="*/ 1349969 w 1361130"/>
                <a:gd name="connsiteY2020" fmla="*/ 49010 h 498393"/>
                <a:gd name="connsiteX2021" fmla="*/ 1349969 w 1361130"/>
                <a:gd name="connsiteY2021" fmla="*/ 66393 h 498393"/>
                <a:gd name="connsiteX2022" fmla="*/ 1336786 w 1361130"/>
                <a:gd name="connsiteY2022" fmla="*/ 92059 h 498393"/>
                <a:gd name="connsiteX2023" fmla="*/ 1336786 w 1361130"/>
                <a:gd name="connsiteY2023" fmla="*/ 92759 h 498393"/>
                <a:gd name="connsiteX2024" fmla="*/ 1318469 w 1361130"/>
                <a:gd name="connsiteY2024" fmla="*/ 101159 h 498393"/>
                <a:gd name="connsiteX2025" fmla="*/ 1349969 w 1361130"/>
                <a:gd name="connsiteY2025" fmla="*/ 124492 h 498393"/>
                <a:gd name="connsiteX2026" fmla="*/ 1349969 w 1361130"/>
                <a:gd name="connsiteY2026" fmla="*/ 152258 h 498393"/>
                <a:gd name="connsiteX2027" fmla="*/ 1318819 w 1361130"/>
                <a:gd name="connsiteY2027" fmla="*/ 144325 h 498393"/>
                <a:gd name="connsiteX2028" fmla="*/ 1314619 w 1361130"/>
                <a:gd name="connsiteY2028" fmla="*/ 140825 h 498393"/>
                <a:gd name="connsiteX2029" fmla="*/ 1306336 w 1361130"/>
                <a:gd name="connsiteY2029" fmla="*/ 120292 h 498393"/>
                <a:gd name="connsiteX2030" fmla="*/ 1306336 w 1361130"/>
                <a:gd name="connsiteY2030" fmla="*/ 120292 h 498393"/>
                <a:gd name="connsiteX2031" fmla="*/ 1309603 w 1361130"/>
                <a:gd name="connsiteY2031" fmla="*/ 147709 h 498393"/>
                <a:gd name="connsiteX2032" fmla="*/ 1310303 w 1361130"/>
                <a:gd name="connsiteY2032" fmla="*/ 148642 h 498393"/>
                <a:gd name="connsiteX2033" fmla="*/ 1308903 w 1361130"/>
                <a:gd name="connsiteY2033" fmla="*/ 148642 h 498393"/>
                <a:gd name="connsiteX2034" fmla="*/ 1293620 w 1361130"/>
                <a:gd name="connsiteY2034" fmla="*/ 136975 h 498393"/>
                <a:gd name="connsiteX2035" fmla="*/ 1283236 w 1361130"/>
                <a:gd name="connsiteY2035" fmla="*/ 129975 h 498393"/>
                <a:gd name="connsiteX2036" fmla="*/ 1295603 w 1361130"/>
                <a:gd name="connsiteY2036" fmla="*/ 122159 h 498393"/>
                <a:gd name="connsiteX2037" fmla="*/ 1314852 w 1361130"/>
                <a:gd name="connsiteY2037" fmla="*/ 115976 h 498393"/>
                <a:gd name="connsiteX2038" fmla="*/ 1323836 w 1361130"/>
                <a:gd name="connsiteY2038" fmla="*/ 117376 h 498393"/>
                <a:gd name="connsiteX2039" fmla="*/ 1330719 w 1361130"/>
                <a:gd name="connsiteY2039" fmla="*/ 123676 h 498393"/>
                <a:gd name="connsiteX2040" fmla="*/ 1332469 w 1361130"/>
                <a:gd name="connsiteY2040" fmla="*/ 129975 h 498393"/>
                <a:gd name="connsiteX2041" fmla="*/ 1328036 w 1361130"/>
                <a:gd name="connsiteY2041" fmla="*/ 138259 h 498393"/>
                <a:gd name="connsiteX2042" fmla="*/ 1322436 w 1361130"/>
                <a:gd name="connsiteY2042" fmla="*/ 122742 h 498393"/>
                <a:gd name="connsiteX2043" fmla="*/ 1318119 w 1361130"/>
                <a:gd name="connsiteY2043" fmla="*/ 144325 h 498393"/>
                <a:gd name="connsiteX2044" fmla="*/ 1351019 w 1361130"/>
                <a:gd name="connsiteY2044" fmla="*/ 79110 h 498393"/>
                <a:gd name="connsiteX2045" fmla="*/ 1351019 w 1361130"/>
                <a:gd name="connsiteY2045" fmla="*/ 106642 h 498393"/>
                <a:gd name="connsiteX2046" fmla="*/ 1340985 w 1361130"/>
                <a:gd name="connsiteY2046" fmla="*/ 94159 h 498393"/>
                <a:gd name="connsiteX2047" fmla="*/ 1350319 w 1361130"/>
                <a:gd name="connsiteY2047" fmla="*/ 79110 h 498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Lst>
              <a:rect l="l" t="t" r="r" b="b"/>
              <a:pathLst>
                <a:path w="1361130" h="498393">
                  <a:moveTo>
                    <a:pt x="38" y="352456"/>
                  </a:moveTo>
                  <a:lnTo>
                    <a:pt x="38" y="498287"/>
                  </a:lnTo>
                  <a:lnTo>
                    <a:pt x="162552" y="458038"/>
                  </a:lnTo>
                  <a:lnTo>
                    <a:pt x="163719" y="458038"/>
                  </a:lnTo>
                  <a:lnTo>
                    <a:pt x="165002" y="458038"/>
                  </a:lnTo>
                  <a:cubicBezTo>
                    <a:pt x="165955" y="457863"/>
                    <a:pt x="166866" y="457501"/>
                    <a:pt x="167685" y="456987"/>
                  </a:cubicBezTo>
                  <a:lnTo>
                    <a:pt x="167685" y="456987"/>
                  </a:lnTo>
                  <a:lnTo>
                    <a:pt x="1356852" y="162525"/>
                  </a:lnTo>
                  <a:lnTo>
                    <a:pt x="1361168" y="161475"/>
                  </a:lnTo>
                  <a:lnTo>
                    <a:pt x="1361168" y="-106"/>
                  </a:lnTo>
                  <a:close/>
                  <a:moveTo>
                    <a:pt x="1310303" y="57643"/>
                  </a:moveTo>
                  <a:cubicBezTo>
                    <a:pt x="1307619" y="68376"/>
                    <a:pt x="1314619" y="69310"/>
                    <a:pt x="1316603" y="67093"/>
                  </a:cubicBezTo>
                  <a:cubicBezTo>
                    <a:pt x="1314619" y="67093"/>
                    <a:pt x="1313803" y="61493"/>
                    <a:pt x="1316603" y="57876"/>
                  </a:cubicBezTo>
                  <a:cubicBezTo>
                    <a:pt x="1319402" y="54260"/>
                    <a:pt x="1323252" y="57176"/>
                    <a:pt x="1322202" y="63943"/>
                  </a:cubicBezTo>
                  <a:cubicBezTo>
                    <a:pt x="1320079" y="76053"/>
                    <a:pt x="1310443" y="85456"/>
                    <a:pt x="1298286" y="87276"/>
                  </a:cubicBezTo>
                  <a:lnTo>
                    <a:pt x="1295836" y="87276"/>
                  </a:lnTo>
                  <a:cubicBezTo>
                    <a:pt x="1302638" y="83461"/>
                    <a:pt x="1308716" y="78479"/>
                    <a:pt x="1313803" y="72576"/>
                  </a:cubicBezTo>
                  <a:cubicBezTo>
                    <a:pt x="1308611" y="68050"/>
                    <a:pt x="1301739" y="65926"/>
                    <a:pt x="1294903" y="66743"/>
                  </a:cubicBezTo>
                  <a:cubicBezTo>
                    <a:pt x="1296303" y="61622"/>
                    <a:pt x="1296664" y="56255"/>
                    <a:pt x="1295953" y="50993"/>
                  </a:cubicBezTo>
                  <a:cubicBezTo>
                    <a:pt x="1295136" y="57293"/>
                    <a:pt x="1288720" y="74326"/>
                    <a:pt x="1276586" y="73393"/>
                  </a:cubicBezTo>
                  <a:cubicBezTo>
                    <a:pt x="1275163" y="73101"/>
                    <a:pt x="1273693" y="73101"/>
                    <a:pt x="1272270" y="73393"/>
                  </a:cubicBezTo>
                  <a:lnTo>
                    <a:pt x="1272270" y="73393"/>
                  </a:lnTo>
                  <a:cubicBezTo>
                    <a:pt x="1259600" y="75026"/>
                    <a:pt x="1248353" y="82318"/>
                    <a:pt x="1241704" y="93226"/>
                  </a:cubicBezTo>
                  <a:cubicBezTo>
                    <a:pt x="1231787" y="107342"/>
                    <a:pt x="1228287" y="134875"/>
                    <a:pt x="1219421" y="152375"/>
                  </a:cubicBezTo>
                  <a:cubicBezTo>
                    <a:pt x="1219537" y="150858"/>
                    <a:pt x="1219537" y="149342"/>
                    <a:pt x="1219421" y="147825"/>
                  </a:cubicBezTo>
                  <a:cubicBezTo>
                    <a:pt x="1219316" y="145515"/>
                    <a:pt x="1218884" y="143240"/>
                    <a:pt x="1218137" y="141059"/>
                  </a:cubicBezTo>
                  <a:cubicBezTo>
                    <a:pt x="1217006" y="137337"/>
                    <a:pt x="1213821" y="134607"/>
                    <a:pt x="1209971" y="134059"/>
                  </a:cubicBezTo>
                  <a:cubicBezTo>
                    <a:pt x="1206214" y="134000"/>
                    <a:pt x="1202551" y="135237"/>
                    <a:pt x="1199588" y="137559"/>
                  </a:cubicBezTo>
                  <a:cubicBezTo>
                    <a:pt x="1195913" y="140277"/>
                    <a:pt x="1192879" y="143789"/>
                    <a:pt x="1190721" y="147825"/>
                  </a:cubicBezTo>
                  <a:cubicBezTo>
                    <a:pt x="1188119" y="152398"/>
                    <a:pt x="1186416" y="157427"/>
                    <a:pt x="1185704" y="162642"/>
                  </a:cubicBezTo>
                  <a:cubicBezTo>
                    <a:pt x="1184841" y="167728"/>
                    <a:pt x="1185121" y="172955"/>
                    <a:pt x="1186521" y="177925"/>
                  </a:cubicBezTo>
                  <a:cubicBezTo>
                    <a:pt x="1186883" y="179045"/>
                    <a:pt x="1187303" y="180130"/>
                    <a:pt x="1187804" y="181191"/>
                  </a:cubicBezTo>
                  <a:cubicBezTo>
                    <a:pt x="1188189" y="182218"/>
                    <a:pt x="1188703" y="183198"/>
                    <a:pt x="1189321" y="184108"/>
                  </a:cubicBezTo>
                  <a:cubicBezTo>
                    <a:pt x="1189321" y="185041"/>
                    <a:pt x="1190488" y="185741"/>
                    <a:pt x="1191071" y="186675"/>
                  </a:cubicBezTo>
                  <a:lnTo>
                    <a:pt x="1192004" y="187841"/>
                  </a:lnTo>
                  <a:lnTo>
                    <a:pt x="1193054" y="188891"/>
                  </a:lnTo>
                  <a:cubicBezTo>
                    <a:pt x="1193673" y="189346"/>
                    <a:pt x="1194337" y="189731"/>
                    <a:pt x="1195038" y="190058"/>
                  </a:cubicBezTo>
                  <a:lnTo>
                    <a:pt x="1077206" y="219224"/>
                  </a:lnTo>
                  <a:cubicBezTo>
                    <a:pt x="1082374" y="212773"/>
                    <a:pt x="1085687" y="205026"/>
                    <a:pt x="1086772" y="196825"/>
                  </a:cubicBezTo>
                  <a:cubicBezTo>
                    <a:pt x="1087531" y="199776"/>
                    <a:pt x="1088709" y="202611"/>
                    <a:pt x="1090272" y="205224"/>
                  </a:cubicBezTo>
                  <a:cubicBezTo>
                    <a:pt x="1092069" y="208666"/>
                    <a:pt x="1095184" y="211233"/>
                    <a:pt x="1098906" y="212341"/>
                  </a:cubicBezTo>
                  <a:cubicBezTo>
                    <a:pt x="1099909" y="212516"/>
                    <a:pt x="1100935" y="212516"/>
                    <a:pt x="1101939" y="212341"/>
                  </a:cubicBezTo>
                  <a:lnTo>
                    <a:pt x="1103455" y="212341"/>
                  </a:lnTo>
                  <a:lnTo>
                    <a:pt x="1104972" y="211758"/>
                  </a:lnTo>
                  <a:lnTo>
                    <a:pt x="1106489" y="210824"/>
                  </a:lnTo>
                  <a:lnTo>
                    <a:pt x="1107889" y="209658"/>
                  </a:lnTo>
                  <a:cubicBezTo>
                    <a:pt x="1108834" y="208853"/>
                    <a:pt x="1109685" y="207954"/>
                    <a:pt x="1110455" y="206974"/>
                  </a:cubicBezTo>
                  <a:cubicBezTo>
                    <a:pt x="1111225" y="206006"/>
                    <a:pt x="1111925" y="205003"/>
                    <a:pt x="1112555" y="203941"/>
                  </a:cubicBezTo>
                  <a:cubicBezTo>
                    <a:pt x="1113244" y="202775"/>
                    <a:pt x="1113874" y="201561"/>
                    <a:pt x="1114422" y="200324"/>
                  </a:cubicBezTo>
                  <a:cubicBezTo>
                    <a:pt x="1118622" y="184341"/>
                    <a:pt x="1109755" y="181541"/>
                    <a:pt x="1109872" y="181891"/>
                  </a:cubicBezTo>
                  <a:lnTo>
                    <a:pt x="1109872" y="181891"/>
                  </a:lnTo>
                  <a:cubicBezTo>
                    <a:pt x="1111190" y="185228"/>
                    <a:pt x="1111634" y="188845"/>
                    <a:pt x="1111155" y="192391"/>
                  </a:cubicBezTo>
                  <a:cubicBezTo>
                    <a:pt x="1110829" y="193885"/>
                    <a:pt x="1110315" y="195331"/>
                    <a:pt x="1109639" y="196708"/>
                  </a:cubicBezTo>
                  <a:cubicBezTo>
                    <a:pt x="1109254" y="197431"/>
                    <a:pt x="1108822" y="198131"/>
                    <a:pt x="1108355" y="198808"/>
                  </a:cubicBezTo>
                  <a:cubicBezTo>
                    <a:pt x="1107947" y="199508"/>
                    <a:pt x="1107480" y="200173"/>
                    <a:pt x="1106955" y="200791"/>
                  </a:cubicBezTo>
                  <a:cubicBezTo>
                    <a:pt x="1105660" y="202938"/>
                    <a:pt x="1103280" y="204198"/>
                    <a:pt x="1100772" y="204058"/>
                  </a:cubicBezTo>
                  <a:cubicBezTo>
                    <a:pt x="1098229" y="203393"/>
                    <a:pt x="1096059" y="201760"/>
                    <a:pt x="1094706" y="199508"/>
                  </a:cubicBezTo>
                  <a:cubicBezTo>
                    <a:pt x="1092804" y="196754"/>
                    <a:pt x="1091462" y="193663"/>
                    <a:pt x="1090739" y="190408"/>
                  </a:cubicBezTo>
                  <a:cubicBezTo>
                    <a:pt x="1089911" y="186558"/>
                    <a:pt x="1089911" y="182591"/>
                    <a:pt x="1090739" y="178742"/>
                  </a:cubicBezTo>
                  <a:cubicBezTo>
                    <a:pt x="1092139" y="170773"/>
                    <a:pt x="1095779" y="163365"/>
                    <a:pt x="1101239" y="157392"/>
                  </a:cubicBezTo>
                  <a:cubicBezTo>
                    <a:pt x="1103584" y="154825"/>
                    <a:pt x="1106290" y="152620"/>
                    <a:pt x="1109289" y="150858"/>
                  </a:cubicBezTo>
                  <a:cubicBezTo>
                    <a:pt x="1103117" y="156178"/>
                    <a:pt x="1098987" y="163482"/>
                    <a:pt x="1097622" y="171508"/>
                  </a:cubicBezTo>
                  <a:cubicBezTo>
                    <a:pt x="1095406" y="188075"/>
                    <a:pt x="1110455" y="185508"/>
                    <a:pt x="1113139" y="175008"/>
                  </a:cubicBezTo>
                  <a:cubicBezTo>
                    <a:pt x="1115822" y="164508"/>
                    <a:pt x="1108822" y="163342"/>
                    <a:pt x="1106839" y="165558"/>
                  </a:cubicBezTo>
                  <a:cubicBezTo>
                    <a:pt x="1108822" y="165558"/>
                    <a:pt x="1109639" y="171158"/>
                    <a:pt x="1106839" y="174658"/>
                  </a:cubicBezTo>
                  <a:cubicBezTo>
                    <a:pt x="1104039" y="178158"/>
                    <a:pt x="1100422" y="175475"/>
                    <a:pt x="1101355" y="168708"/>
                  </a:cubicBezTo>
                  <a:cubicBezTo>
                    <a:pt x="1103339" y="156738"/>
                    <a:pt x="1112719" y="147359"/>
                    <a:pt x="1124688" y="145375"/>
                  </a:cubicBezTo>
                  <a:lnTo>
                    <a:pt x="1127022" y="145375"/>
                  </a:lnTo>
                  <a:cubicBezTo>
                    <a:pt x="1120349" y="149225"/>
                    <a:pt x="1114387" y="154195"/>
                    <a:pt x="1109405" y="160075"/>
                  </a:cubicBezTo>
                  <a:cubicBezTo>
                    <a:pt x="1114469" y="164590"/>
                    <a:pt x="1121235" y="166667"/>
                    <a:pt x="1127955" y="165792"/>
                  </a:cubicBezTo>
                  <a:cubicBezTo>
                    <a:pt x="1126602" y="170925"/>
                    <a:pt x="1126252" y="176268"/>
                    <a:pt x="1126905" y="181541"/>
                  </a:cubicBezTo>
                  <a:cubicBezTo>
                    <a:pt x="1127722" y="175241"/>
                    <a:pt x="1134022" y="158208"/>
                    <a:pt x="1146038" y="159375"/>
                  </a:cubicBezTo>
                  <a:cubicBezTo>
                    <a:pt x="1147473" y="159597"/>
                    <a:pt x="1148920" y="159597"/>
                    <a:pt x="1150355" y="159375"/>
                  </a:cubicBezTo>
                  <a:lnTo>
                    <a:pt x="1150355" y="159375"/>
                  </a:lnTo>
                  <a:cubicBezTo>
                    <a:pt x="1162920" y="157800"/>
                    <a:pt x="1174073" y="150532"/>
                    <a:pt x="1180571" y="139659"/>
                  </a:cubicBezTo>
                  <a:cubicBezTo>
                    <a:pt x="1190488" y="125659"/>
                    <a:pt x="1193987" y="98126"/>
                    <a:pt x="1202854" y="80743"/>
                  </a:cubicBezTo>
                  <a:cubicBezTo>
                    <a:pt x="1202737" y="82213"/>
                    <a:pt x="1202737" y="83695"/>
                    <a:pt x="1202854" y="85176"/>
                  </a:cubicBezTo>
                  <a:cubicBezTo>
                    <a:pt x="1202936" y="87498"/>
                    <a:pt x="1203414" y="89785"/>
                    <a:pt x="1204254" y="91943"/>
                  </a:cubicBezTo>
                  <a:cubicBezTo>
                    <a:pt x="1205351" y="95641"/>
                    <a:pt x="1208489" y="98371"/>
                    <a:pt x="1212304" y="98943"/>
                  </a:cubicBezTo>
                  <a:cubicBezTo>
                    <a:pt x="1216084" y="99013"/>
                    <a:pt x="1219771" y="97729"/>
                    <a:pt x="1222687" y="95326"/>
                  </a:cubicBezTo>
                  <a:cubicBezTo>
                    <a:pt x="1226409" y="92607"/>
                    <a:pt x="1229477" y="89108"/>
                    <a:pt x="1231670" y="85060"/>
                  </a:cubicBezTo>
                  <a:cubicBezTo>
                    <a:pt x="1234272" y="80486"/>
                    <a:pt x="1235975" y="75458"/>
                    <a:pt x="1236687" y="70243"/>
                  </a:cubicBezTo>
                  <a:cubicBezTo>
                    <a:pt x="1237550" y="65145"/>
                    <a:pt x="1237270" y="59930"/>
                    <a:pt x="1235870" y="54960"/>
                  </a:cubicBezTo>
                  <a:cubicBezTo>
                    <a:pt x="1235509" y="53840"/>
                    <a:pt x="1235089" y="52755"/>
                    <a:pt x="1234587" y="51693"/>
                  </a:cubicBezTo>
                  <a:cubicBezTo>
                    <a:pt x="1234225" y="50655"/>
                    <a:pt x="1233712" y="49675"/>
                    <a:pt x="1233070" y="48777"/>
                  </a:cubicBezTo>
                  <a:cubicBezTo>
                    <a:pt x="1232580" y="47855"/>
                    <a:pt x="1231997" y="47003"/>
                    <a:pt x="1231320" y="46210"/>
                  </a:cubicBezTo>
                  <a:lnTo>
                    <a:pt x="1230387" y="45043"/>
                  </a:lnTo>
                  <a:lnTo>
                    <a:pt x="1230387" y="45043"/>
                  </a:lnTo>
                  <a:lnTo>
                    <a:pt x="1315669" y="22994"/>
                  </a:lnTo>
                  <a:cubicBezTo>
                    <a:pt x="1314724" y="23799"/>
                    <a:pt x="1313872" y="24697"/>
                    <a:pt x="1313103" y="25677"/>
                  </a:cubicBezTo>
                  <a:cubicBezTo>
                    <a:pt x="1312298" y="26680"/>
                    <a:pt x="1311563" y="27730"/>
                    <a:pt x="1310886" y="28827"/>
                  </a:cubicBezTo>
                  <a:cubicBezTo>
                    <a:pt x="1310233" y="29994"/>
                    <a:pt x="1309649" y="31207"/>
                    <a:pt x="1309136" y="32444"/>
                  </a:cubicBezTo>
                  <a:cubicBezTo>
                    <a:pt x="1304819" y="48543"/>
                    <a:pt x="1313803" y="51343"/>
                    <a:pt x="1313686" y="51110"/>
                  </a:cubicBezTo>
                  <a:lnTo>
                    <a:pt x="1313686" y="51110"/>
                  </a:lnTo>
                  <a:cubicBezTo>
                    <a:pt x="1312309" y="47750"/>
                    <a:pt x="1311866" y="44087"/>
                    <a:pt x="1312403" y="40493"/>
                  </a:cubicBezTo>
                  <a:cubicBezTo>
                    <a:pt x="1312729" y="38965"/>
                    <a:pt x="1313242" y="37472"/>
                    <a:pt x="1313919" y="36060"/>
                  </a:cubicBezTo>
                  <a:cubicBezTo>
                    <a:pt x="1314304" y="35337"/>
                    <a:pt x="1314736" y="34637"/>
                    <a:pt x="1315202" y="33960"/>
                  </a:cubicBezTo>
                  <a:lnTo>
                    <a:pt x="1316719" y="31860"/>
                  </a:lnTo>
                  <a:cubicBezTo>
                    <a:pt x="1318049" y="29690"/>
                    <a:pt x="1320476" y="28430"/>
                    <a:pt x="1323019" y="28593"/>
                  </a:cubicBezTo>
                  <a:cubicBezTo>
                    <a:pt x="1325586" y="29258"/>
                    <a:pt x="1327802" y="30880"/>
                    <a:pt x="1329202" y="33143"/>
                  </a:cubicBezTo>
                  <a:cubicBezTo>
                    <a:pt x="1331139" y="35874"/>
                    <a:pt x="1332492" y="38965"/>
                    <a:pt x="1333169" y="42243"/>
                  </a:cubicBezTo>
                  <a:cubicBezTo>
                    <a:pt x="1333904" y="46093"/>
                    <a:pt x="1333904" y="50060"/>
                    <a:pt x="1333169" y="53910"/>
                  </a:cubicBezTo>
                  <a:cubicBezTo>
                    <a:pt x="1331652" y="61960"/>
                    <a:pt x="1327931" y="69426"/>
                    <a:pt x="1322436" y="75493"/>
                  </a:cubicBezTo>
                  <a:cubicBezTo>
                    <a:pt x="1320044" y="78106"/>
                    <a:pt x="1317244" y="80311"/>
                    <a:pt x="1314152" y="82026"/>
                  </a:cubicBezTo>
                  <a:cubicBezTo>
                    <a:pt x="1320347" y="76683"/>
                    <a:pt x="1324477" y="69333"/>
                    <a:pt x="1325819" y="61260"/>
                  </a:cubicBezTo>
                  <a:cubicBezTo>
                    <a:pt x="1328269" y="44810"/>
                    <a:pt x="1312986" y="47027"/>
                    <a:pt x="1310303" y="57643"/>
                  </a:cubicBezTo>
                  <a:close/>
                  <a:moveTo>
                    <a:pt x="1283470" y="88093"/>
                  </a:moveTo>
                  <a:lnTo>
                    <a:pt x="1277286" y="88093"/>
                  </a:lnTo>
                  <a:lnTo>
                    <a:pt x="1273203" y="88093"/>
                  </a:lnTo>
                  <a:cubicBezTo>
                    <a:pt x="1281568" y="85783"/>
                    <a:pt x="1288615" y="80125"/>
                    <a:pt x="1292686" y="72460"/>
                  </a:cubicBezTo>
                  <a:cubicBezTo>
                    <a:pt x="1296069" y="72705"/>
                    <a:pt x="1299173" y="74408"/>
                    <a:pt x="1301203" y="77126"/>
                  </a:cubicBezTo>
                  <a:cubicBezTo>
                    <a:pt x="1297178" y="83193"/>
                    <a:pt x="1290703" y="87194"/>
                    <a:pt x="1283470" y="88093"/>
                  </a:cubicBezTo>
                  <a:close/>
                  <a:moveTo>
                    <a:pt x="1283470" y="102326"/>
                  </a:moveTo>
                  <a:cubicBezTo>
                    <a:pt x="1277030" y="103399"/>
                    <a:pt x="1270473" y="103598"/>
                    <a:pt x="1263986" y="102909"/>
                  </a:cubicBezTo>
                  <a:cubicBezTo>
                    <a:pt x="1263986" y="98126"/>
                    <a:pt x="1262353" y="93809"/>
                    <a:pt x="1259320" y="92643"/>
                  </a:cubicBezTo>
                  <a:cubicBezTo>
                    <a:pt x="1261933" y="91383"/>
                    <a:pt x="1264733" y="90554"/>
                    <a:pt x="1267603" y="90193"/>
                  </a:cubicBezTo>
                  <a:cubicBezTo>
                    <a:pt x="1271476" y="89773"/>
                    <a:pt x="1275396" y="89773"/>
                    <a:pt x="1279270" y="90193"/>
                  </a:cubicBezTo>
                  <a:cubicBezTo>
                    <a:pt x="1281556" y="93879"/>
                    <a:pt x="1283026" y="98021"/>
                    <a:pt x="1283586" y="102326"/>
                  </a:cubicBezTo>
                  <a:close/>
                  <a:moveTo>
                    <a:pt x="1286036" y="90659"/>
                  </a:moveTo>
                  <a:lnTo>
                    <a:pt x="1288836" y="90659"/>
                  </a:lnTo>
                  <a:cubicBezTo>
                    <a:pt x="1292884" y="91919"/>
                    <a:pt x="1297084" y="92619"/>
                    <a:pt x="1301319" y="92759"/>
                  </a:cubicBezTo>
                  <a:cubicBezTo>
                    <a:pt x="1301833" y="94859"/>
                    <a:pt x="1302148" y="97018"/>
                    <a:pt x="1302253" y="99176"/>
                  </a:cubicBezTo>
                  <a:cubicBezTo>
                    <a:pt x="1299278" y="101322"/>
                    <a:pt x="1295649" y="102349"/>
                    <a:pt x="1291986" y="102093"/>
                  </a:cubicBezTo>
                  <a:cubicBezTo>
                    <a:pt x="1290225" y="97706"/>
                    <a:pt x="1287553" y="93728"/>
                    <a:pt x="1284170" y="90426"/>
                  </a:cubicBezTo>
                  <a:close/>
                  <a:moveTo>
                    <a:pt x="1239370" y="155525"/>
                  </a:moveTo>
                  <a:cubicBezTo>
                    <a:pt x="1239697" y="151465"/>
                    <a:pt x="1240805" y="147499"/>
                    <a:pt x="1242637" y="143859"/>
                  </a:cubicBezTo>
                  <a:cubicBezTo>
                    <a:pt x="1245763" y="137232"/>
                    <a:pt x="1251200" y="131959"/>
                    <a:pt x="1257920" y="129042"/>
                  </a:cubicBezTo>
                  <a:cubicBezTo>
                    <a:pt x="1263660" y="126826"/>
                    <a:pt x="1270030" y="126826"/>
                    <a:pt x="1275770" y="129042"/>
                  </a:cubicBezTo>
                  <a:lnTo>
                    <a:pt x="1277753" y="129859"/>
                  </a:lnTo>
                  <a:lnTo>
                    <a:pt x="1275536" y="131376"/>
                  </a:lnTo>
                  <a:cubicBezTo>
                    <a:pt x="1269237" y="136264"/>
                    <a:pt x="1263205" y="141479"/>
                    <a:pt x="1257453" y="147009"/>
                  </a:cubicBezTo>
                  <a:cubicBezTo>
                    <a:pt x="1251503" y="152492"/>
                    <a:pt x="1245787" y="158675"/>
                    <a:pt x="1240070" y="164042"/>
                  </a:cubicBezTo>
                  <a:lnTo>
                    <a:pt x="1240070" y="164042"/>
                  </a:lnTo>
                  <a:cubicBezTo>
                    <a:pt x="1239592" y="161183"/>
                    <a:pt x="1239359" y="158302"/>
                    <a:pt x="1239370" y="155409"/>
                  </a:cubicBezTo>
                  <a:close/>
                  <a:moveTo>
                    <a:pt x="702011" y="299256"/>
                  </a:moveTo>
                  <a:lnTo>
                    <a:pt x="702011" y="299256"/>
                  </a:lnTo>
                  <a:cubicBezTo>
                    <a:pt x="702163" y="302978"/>
                    <a:pt x="701486" y="306677"/>
                    <a:pt x="700028" y="310106"/>
                  </a:cubicBezTo>
                  <a:cubicBezTo>
                    <a:pt x="699374" y="311308"/>
                    <a:pt x="698546" y="312405"/>
                    <a:pt x="697578" y="313373"/>
                  </a:cubicBezTo>
                  <a:lnTo>
                    <a:pt x="696411" y="314306"/>
                  </a:lnTo>
                  <a:lnTo>
                    <a:pt x="689878" y="315939"/>
                  </a:lnTo>
                  <a:cubicBezTo>
                    <a:pt x="689330" y="315765"/>
                    <a:pt x="688816" y="315484"/>
                    <a:pt x="688361" y="315123"/>
                  </a:cubicBezTo>
                  <a:cubicBezTo>
                    <a:pt x="686740" y="313256"/>
                    <a:pt x="685620" y="311004"/>
                    <a:pt x="685095" y="308589"/>
                  </a:cubicBezTo>
                  <a:lnTo>
                    <a:pt x="686028" y="307773"/>
                  </a:lnTo>
                  <a:cubicBezTo>
                    <a:pt x="691394" y="302056"/>
                    <a:pt x="696761" y="296107"/>
                    <a:pt x="702244" y="290623"/>
                  </a:cubicBezTo>
                  <a:cubicBezTo>
                    <a:pt x="707564" y="285222"/>
                    <a:pt x="713223" y="280158"/>
                    <a:pt x="719161" y="275457"/>
                  </a:cubicBezTo>
                  <a:cubicBezTo>
                    <a:pt x="720316" y="274500"/>
                    <a:pt x="721529" y="273602"/>
                    <a:pt x="722777" y="272774"/>
                  </a:cubicBezTo>
                  <a:cubicBezTo>
                    <a:pt x="726942" y="274722"/>
                    <a:pt x="730851" y="277149"/>
                    <a:pt x="734444" y="280007"/>
                  </a:cubicBezTo>
                  <a:lnTo>
                    <a:pt x="741677" y="285840"/>
                  </a:lnTo>
                  <a:lnTo>
                    <a:pt x="744827" y="288290"/>
                  </a:lnTo>
                  <a:cubicBezTo>
                    <a:pt x="736077" y="285373"/>
                    <a:pt x="721494" y="285023"/>
                    <a:pt x="716944" y="309290"/>
                  </a:cubicBezTo>
                  <a:lnTo>
                    <a:pt x="703994" y="312556"/>
                  </a:lnTo>
                  <a:cubicBezTo>
                    <a:pt x="705534" y="308065"/>
                    <a:pt x="704799" y="303107"/>
                    <a:pt x="702011" y="299256"/>
                  </a:cubicBezTo>
                  <a:close/>
                  <a:moveTo>
                    <a:pt x="684278" y="296223"/>
                  </a:moveTo>
                  <a:cubicBezTo>
                    <a:pt x="684605" y="292420"/>
                    <a:pt x="685585" y="288710"/>
                    <a:pt x="687195" y="285256"/>
                  </a:cubicBezTo>
                  <a:cubicBezTo>
                    <a:pt x="690181" y="278887"/>
                    <a:pt x="695361" y="273789"/>
                    <a:pt x="701778" y="270907"/>
                  </a:cubicBezTo>
                  <a:cubicBezTo>
                    <a:pt x="707238" y="268865"/>
                    <a:pt x="713234" y="268865"/>
                    <a:pt x="718694" y="270907"/>
                  </a:cubicBezTo>
                  <a:lnTo>
                    <a:pt x="720561" y="271724"/>
                  </a:lnTo>
                  <a:lnTo>
                    <a:pt x="718461" y="273240"/>
                  </a:lnTo>
                  <a:cubicBezTo>
                    <a:pt x="712499" y="277965"/>
                    <a:pt x="706771" y="282993"/>
                    <a:pt x="701311" y="288290"/>
                  </a:cubicBezTo>
                  <a:cubicBezTo>
                    <a:pt x="695711" y="293656"/>
                    <a:pt x="690345" y="299956"/>
                    <a:pt x="684861" y="304740"/>
                  </a:cubicBezTo>
                  <a:lnTo>
                    <a:pt x="684861" y="304740"/>
                  </a:lnTo>
                  <a:cubicBezTo>
                    <a:pt x="684301" y="301940"/>
                    <a:pt x="684115" y="299070"/>
                    <a:pt x="684278" y="296223"/>
                  </a:cubicBezTo>
                  <a:close/>
                  <a:moveTo>
                    <a:pt x="758944" y="285957"/>
                  </a:moveTo>
                  <a:cubicBezTo>
                    <a:pt x="757369" y="285058"/>
                    <a:pt x="755992" y="283868"/>
                    <a:pt x="754860" y="282457"/>
                  </a:cubicBezTo>
                  <a:cubicBezTo>
                    <a:pt x="750964" y="276344"/>
                    <a:pt x="748304" y="269530"/>
                    <a:pt x="747044" y="262390"/>
                  </a:cubicBezTo>
                  <a:lnTo>
                    <a:pt x="747044" y="262390"/>
                  </a:lnTo>
                  <a:cubicBezTo>
                    <a:pt x="745667" y="271420"/>
                    <a:pt x="746752" y="280648"/>
                    <a:pt x="750194" y="289107"/>
                  </a:cubicBezTo>
                  <a:cubicBezTo>
                    <a:pt x="750159" y="289422"/>
                    <a:pt x="750159" y="289725"/>
                    <a:pt x="750194" y="290040"/>
                  </a:cubicBezTo>
                  <a:lnTo>
                    <a:pt x="748910" y="290040"/>
                  </a:lnTo>
                  <a:cubicBezTo>
                    <a:pt x="743730" y="286575"/>
                    <a:pt x="738854" y="282667"/>
                    <a:pt x="734327" y="278373"/>
                  </a:cubicBezTo>
                  <a:cubicBezTo>
                    <a:pt x="731236" y="275830"/>
                    <a:pt x="727969" y="273532"/>
                    <a:pt x="724527" y="271490"/>
                  </a:cubicBezTo>
                  <a:cubicBezTo>
                    <a:pt x="728261" y="268737"/>
                    <a:pt x="732157" y="266205"/>
                    <a:pt x="736194" y="263907"/>
                  </a:cubicBezTo>
                  <a:cubicBezTo>
                    <a:pt x="741735" y="260570"/>
                    <a:pt x="747954" y="258540"/>
                    <a:pt x="754394" y="257957"/>
                  </a:cubicBezTo>
                  <a:cubicBezTo>
                    <a:pt x="757345" y="257805"/>
                    <a:pt x="760297" y="258319"/>
                    <a:pt x="763027" y="259474"/>
                  </a:cubicBezTo>
                  <a:cubicBezTo>
                    <a:pt x="765803" y="260792"/>
                    <a:pt x="768090" y="262950"/>
                    <a:pt x="769560" y="265657"/>
                  </a:cubicBezTo>
                  <a:cubicBezTo>
                    <a:pt x="770482" y="267558"/>
                    <a:pt x="771042" y="269612"/>
                    <a:pt x="771193" y="271724"/>
                  </a:cubicBezTo>
                  <a:cubicBezTo>
                    <a:pt x="771193" y="273240"/>
                    <a:pt x="771193" y="278373"/>
                    <a:pt x="766994" y="279774"/>
                  </a:cubicBezTo>
                  <a:cubicBezTo>
                    <a:pt x="762794" y="281173"/>
                    <a:pt x="757077" y="272424"/>
                    <a:pt x="761627" y="264724"/>
                  </a:cubicBezTo>
                  <a:cubicBezTo>
                    <a:pt x="756260" y="270487"/>
                    <a:pt x="755175" y="279038"/>
                    <a:pt x="758944" y="285957"/>
                  </a:cubicBezTo>
                  <a:close/>
                  <a:moveTo>
                    <a:pt x="738060" y="299840"/>
                  </a:moveTo>
                  <a:cubicBezTo>
                    <a:pt x="739752" y="301298"/>
                    <a:pt x="741805" y="302266"/>
                    <a:pt x="744011" y="302640"/>
                  </a:cubicBezTo>
                  <a:lnTo>
                    <a:pt x="716594" y="309406"/>
                  </a:lnTo>
                  <a:cubicBezTo>
                    <a:pt x="719277" y="303690"/>
                    <a:pt x="728844" y="291440"/>
                    <a:pt x="738060" y="299840"/>
                  </a:cubicBezTo>
                  <a:close/>
                  <a:moveTo>
                    <a:pt x="767810" y="294006"/>
                  </a:moveTo>
                  <a:lnTo>
                    <a:pt x="767810" y="294006"/>
                  </a:lnTo>
                  <a:cubicBezTo>
                    <a:pt x="768358" y="293668"/>
                    <a:pt x="768825" y="293237"/>
                    <a:pt x="769210" y="292723"/>
                  </a:cubicBezTo>
                  <a:lnTo>
                    <a:pt x="770610" y="291207"/>
                  </a:lnTo>
                  <a:cubicBezTo>
                    <a:pt x="772208" y="288931"/>
                    <a:pt x="773433" y="286412"/>
                    <a:pt x="774227" y="283740"/>
                  </a:cubicBezTo>
                  <a:cubicBezTo>
                    <a:pt x="774985" y="281162"/>
                    <a:pt x="775417" y="278490"/>
                    <a:pt x="775510" y="275807"/>
                  </a:cubicBezTo>
                  <a:cubicBezTo>
                    <a:pt x="775732" y="271152"/>
                    <a:pt x="774728" y="266532"/>
                    <a:pt x="772593" y="262390"/>
                  </a:cubicBezTo>
                  <a:cubicBezTo>
                    <a:pt x="770878" y="259240"/>
                    <a:pt x="768113" y="256802"/>
                    <a:pt x="764777" y="255507"/>
                  </a:cubicBezTo>
                  <a:cubicBezTo>
                    <a:pt x="761802" y="254410"/>
                    <a:pt x="758594" y="254049"/>
                    <a:pt x="755444" y="254457"/>
                  </a:cubicBezTo>
                  <a:cubicBezTo>
                    <a:pt x="748724" y="255239"/>
                    <a:pt x="742272" y="257514"/>
                    <a:pt x="736544" y="261107"/>
                  </a:cubicBezTo>
                  <a:cubicBezTo>
                    <a:pt x="731994" y="263790"/>
                    <a:pt x="727561" y="266824"/>
                    <a:pt x="723127" y="269973"/>
                  </a:cubicBezTo>
                  <a:lnTo>
                    <a:pt x="719511" y="268340"/>
                  </a:lnTo>
                  <a:cubicBezTo>
                    <a:pt x="716746" y="267208"/>
                    <a:pt x="713841" y="266462"/>
                    <a:pt x="710878" y="266124"/>
                  </a:cubicBezTo>
                  <a:cubicBezTo>
                    <a:pt x="707716" y="265879"/>
                    <a:pt x="704543" y="266275"/>
                    <a:pt x="701544" y="267290"/>
                  </a:cubicBezTo>
                  <a:cubicBezTo>
                    <a:pt x="697403" y="268772"/>
                    <a:pt x="693658" y="271164"/>
                    <a:pt x="690578" y="274290"/>
                  </a:cubicBezTo>
                  <a:lnTo>
                    <a:pt x="690578" y="274290"/>
                  </a:lnTo>
                  <a:cubicBezTo>
                    <a:pt x="682668" y="282667"/>
                    <a:pt x="676450" y="292490"/>
                    <a:pt x="672261" y="303223"/>
                  </a:cubicBezTo>
                  <a:cubicBezTo>
                    <a:pt x="667478" y="312206"/>
                    <a:pt x="661995" y="318856"/>
                    <a:pt x="657795" y="317923"/>
                  </a:cubicBezTo>
                  <a:cubicBezTo>
                    <a:pt x="663162" y="319206"/>
                    <a:pt x="673895" y="312556"/>
                    <a:pt x="679145" y="300073"/>
                  </a:cubicBezTo>
                  <a:cubicBezTo>
                    <a:pt x="678795" y="303328"/>
                    <a:pt x="678795" y="306618"/>
                    <a:pt x="679145" y="309873"/>
                  </a:cubicBezTo>
                  <a:cubicBezTo>
                    <a:pt x="675446" y="313116"/>
                    <a:pt x="671550" y="316115"/>
                    <a:pt x="667478" y="318856"/>
                  </a:cubicBezTo>
                  <a:cubicBezTo>
                    <a:pt x="664713" y="320676"/>
                    <a:pt x="661785" y="322239"/>
                    <a:pt x="658728" y="323523"/>
                  </a:cubicBezTo>
                  <a:lnTo>
                    <a:pt x="655228" y="324573"/>
                  </a:lnTo>
                  <a:lnTo>
                    <a:pt x="654295" y="324573"/>
                  </a:lnTo>
                  <a:cubicBezTo>
                    <a:pt x="653012" y="324736"/>
                    <a:pt x="651728" y="324736"/>
                    <a:pt x="650445" y="324573"/>
                  </a:cubicBezTo>
                  <a:cubicBezTo>
                    <a:pt x="647820" y="324491"/>
                    <a:pt x="645347" y="323348"/>
                    <a:pt x="643562" y="321423"/>
                  </a:cubicBezTo>
                  <a:lnTo>
                    <a:pt x="642862" y="320723"/>
                  </a:lnTo>
                  <a:lnTo>
                    <a:pt x="642162" y="319790"/>
                  </a:lnTo>
                  <a:cubicBezTo>
                    <a:pt x="642162" y="319206"/>
                    <a:pt x="641229" y="318623"/>
                    <a:pt x="640879" y="317923"/>
                  </a:cubicBezTo>
                  <a:lnTo>
                    <a:pt x="639829" y="315939"/>
                  </a:lnTo>
                  <a:cubicBezTo>
                    <a:pt x="639829" y="315123"/>
                    <a:pt x="639129" y="314423"/>
                    <a:pt x="638895" y="313723"/>
                  </a:cubicBezTo>
                  <a:cubicBezTo>
                    <a:pt x="637799" y="310293"/>
                    <a:pt x="637355" y="306700"/>
                    <a:pt x="637612" y="303107"/>
                  </a:cubicBezTo>
                  <a:cubicBezTo>
                    <a:pt x="637880" y="299093"/>
                    <a:pt x="638825" y="295138"/>
                    <a:pt x="640412" y="291440"/>
                  </a:cubicBezTo>
                  <a:cubicBezTo>
                    <a:pt x="641929" y="288010"/>
                    <a:pt x="644157" y="284953"/>
                    <a:pt x="646945" y="282457"/>
                  </a:cubicBezTo>
                  <a:cubicBezTo>
                    <a:pt x="649197" y="280263"/>
                    <a:pt x="652102" y="278864"/>
                    <a:pt x="655228" y="278490"/>
                  </a:cubicBezTo>
                  <a:cubicBezTo>
                    <a:pt x="656640" y="278502"/>
                    <a:pt x="657993" y="278992"/>
                    <a:pt x="659078" y="279890"/>
                  </a:cubicBezTo>
                  <a:cubicBezTo>
                    <a:pt x="660303" y="280905"/>
                    <a:pt x="661237" y="282235"/>
                    <a:pt x="661762" y="283740"/>
                  </a:cubicBezTo>
                  <a:cubicBezTo>
                    <a:pt x="663022" y="287532"/>
                    <a:pt x="663022" y="291615"/>
                    <a:pt x="661762" y="295407"/>
                  </a:cubicBezTo>
                  <a:cubicBezTo>
                    <a:pt x="660747" y="298720"/>
                    <a:pt x="658308" y="301415"/>
                    <a:pt x="655112" y="302756"/>
                  </a:cubicBezTo>
                  <a:cubicBezTo>
                    <a:pt x="653922" y="303375"/>
                    <a:pt x="652592" y="303620"/>
                    <a:pt x="651262" y="303457"/>
                  </a:cubicBezTo>
                  <a:cubicBezTo>
                    <a:pt x="650048" y="303246"/>
                    <a:pt x="649010" y="302465"/>
                    <a:pt x="648462" y="301356"/>
                  </a:cubicBezTo>
                  <a:cubicBezTo>
                    <a:pt x="647867" y="299910"/>
                    <a:pt x="647587" y="298358"/>
                    <a:pt x="647645" y="296807"/>
                  </a:cubicBezTo>
                  <a:cubicBezTo>
                    <a:pt x="647493" y="296071"/>
                    <a:pt x="647493" y="295325"/>
                    <a:pt x="647645" y="294590"/>
                  </a:cubicBezTo>
                  <a:cubicBezTo>
                    <a:pt x="647820" y="294042"/>
                    <a:pt x="648100" y="293528"/>
                    <a:pt x="648462" y="293073"/>
                  </a:cubicBezTo>
                  <a:cubicBezTo>
                    <a:pt x="649150" y="292163"/>
                    <a:pt x="650247" y="291685"/>
                    <a:pt x="651378" y="291790"/>
                  </a:cubicBezTo>
                  <a:cubicBezTo>
                    <a:pt x="652452" y="292046"/>
                    <a:pt x="653362" y="292770"/>
                    <a:pt x="653828" y="293773"/>
                  </a:cubicBezTo>
                  <a:lnTo>
                    <a:pt x="653828" y="293773"/>
                  </a:lnTo>
                  <a:cubicBezTo>
                    <a:pt x="654528" y="295057"/>
                    <a:pt x="655812" y="295057"/>
                    <a:pt x="656745" y="293773"/>
                  </a:cubicBezTo>
                  <a:cubicBezTo>
                    <a:pt x="657597" y="292455"/>
                    <a:pt x="657597" y="290775"/>
                    <a:pt x="656745" y="289457"/>
                  </a:cubicBezTo>
                  <a:lnTo>
                    <a:pt x="656745" y="289457"/>
                  </a:lnTo>
                  <a:cubicBezTo>
                    <a:pt x="655742" y="287543"/>
                    <a:pt x="653875" y="286237"/>
                    <a:pt x="651728" y="285957"/>
                  </a:cubicBezTo>
                  <a:cubicBezTo>
                    <a:pt x="649337" y="285898"/>
                    <a:pt x="647073" y="287088"/>
                    <a:pt x="645778" y="289107"/>
                  </a:cubicBezTo>
                  <a:cubicBezTo>
                    <a:pt x="644717" y="290320"/>
                    <a:pt x="643959" y="291755"/>
                    <a:pt x="643562" y="293306"/>
                  </a:cubicBezTo>
                  <a:cubicBezTo>
                    <a:pt x="643410" y="294776"/>
                    <a:pt x="643410" y="296270"/>
                    <a:pt x="643562" y="297740"/>
                  </a:cubicBezTo>
                  <a:cubicBezTo>
                    <a:pt x="643574" y="300295"/>
                    <a:pt x="644168" y="302803"/>
                    <a:pt x="645312" y="305090"/>
                  </a:cubicBezTo>
                  <a:cubicBezTo>
                    <a:pt x="646245" y="306921"/>
                    <a:pt x="648053" y="308146"/>
                    <a:pt x="650095" y="308356"/>
                  </a:cubicBezTo>
                  <a:cubicBezTo>
                    <a:pt x="651938" y="308345"/>
                    <a:pt x="653747" y="307866"/>
                    <a:pt x="655345" y="306956"/>
                  </a:cubicBezTo>
                  <a:cubicBezTo>
                    <a:pt x="657177" y="305953"/>
                    <a:pt x="658798" y="304612"/>
                    <a:pt x="660128" y="302990"/>
                  </a:cubicBezTo>
                  <a:cubicBezTo>
                    <a:pt x="661143" y="301718"/>
                    <a:pt x="661972" y="300306"/>
                    <a:pt x="662578" y="298790"/>
                  </a:cubicBezTo>
                  <a:cubicBezTo>
                    <a:pt x="668971" y="291067"/>
                    <a:pt x="673836" y="282200"/>
                    <a:pt x="676928" y="272657"/>
                  </a:cubicBezTo>
                  <a:cubicBezTo>
                    <a:pt x="679950" y="263020"/>
                    <a:pt x="683858" y="253687"/>
                    <a:pt x="688595" y="244774"/>
                  </a:cubicBezTo>
                  <a:cubicBezTo>
                    <a:pt x="687101" y="249405"/>
                    <a:pt x="688641" y="254469"/>
                    <a:pt x="692445" y="257490"/>
                  </a:cubicBezTo>
                  <a:cubicBezTo>
                    <a:pt x="691068" y="254259"/>
                    <a:pt x="691710" y="250514"/>
                    <a:pt x="694078" y="247924"/>
                  </a:cubicBezTo>
                  <a:cubicBezTo>
                    <a:pt x="698161" y="243607"/>
                    <a:pt x="705744" y="247924"/>
                    <a:pt x="703761" y="257141"/>
                  </a:cubicBezTo>
                  <a:cubicBezTo>
                    <a:pt x="705418" y="254177"/>
                    <a:pt x="706339" y="250852"/>
                    <a:pt x="706444" y="247457"/>
                  </a:cubicBezTo>
                  <a:cubicBezTo>
                    <a:pt x="714086" y="255239"/>
                    <a:pt x="726102" y="256697"/>
                    <a:pt x="735377" y="250957"/>
                  </a:cubicBezTo>
                  <a:cubicBezTo>
                    <a:pt x="735331" y="250374"/>
                    <a:pt x="735331" y="249791"/>
                    <a:pt x="735377" y="249207"/>
                  </a:cubicBezTo>
                  <a:cubicBezTo>
                    <a:pt x="741141" y="249499"/>
                    <a:pt x="746904" y="248986"/>
                    <a:pt x="752527" y="247691"/>
                  </a:cubicBezTo>
                  <a:cubicBezTo>
                    <a:pt x="751710" y="243036"/>
                    <a:pt x="749879" y="238614"/>
                    <a:pt x="747161" y="234741"/>
                  </a:cubicBezTo>
                  <a:cubicBezTo>
                    <a:pt x="749914" y="234461"/>
                    <a:pt x="752597" y="233714"/>
                    <a:pt x="755094" y="232524"/>
                  </a:cubicBezTo>
                  <a:cubicBezTo>
                    <a:pt x="761860" y="229141"/>
                    <a:pt x="765827" y="231124"/>
                    <a:pt x="767460" y="233458"/>
                  </a:cubicBezTo>
                  <a:cubicBezTo>
                    <a:pt x="766410" y="226691"/>
                    <a:pt x="762910" y="224941"/>
                    <a:pt x="760110" y="224591"/>
                  </a:cubicBezTo>
                  <a:cubicBezTo>
                    <a:pt x="761510" y="223517"/>
                    <a:pt x="762840" y="222351"/>
                    <a:pt x="764077" y="221091"/>
                  </a:cubicBezTo>
                  <a:cubicBezTo>
                    <a:pt x="767705" y="217369"/>
                    <a:pt x="770703" y="213076"/>
                    <a:pt x="772943" y="208374"/>
                  </a:cubicBezTo>
                  <a:lnTo>
                    <a:pt x="772943" y="208374"/>
                  </a:lnTo>
                  <a:cubicBezTo>
                    <a:pt x="778018" y="197093"/>
                    <a:pt x="781285" y="185088"/>
                    <a:pt x="782627" y="172792"/>
                  </a:cubicBezTo>
                  <a:cubicBezTo>
                    <a:pt x="783432" y="168241"/>
                    <a:pt x="784680" y="163797"/>
                    <a:pt x="786360" y="159492"/>
                  </a:cubicBezTo>
                  <a:lnTo>
                    <a:pt x="792076" y="158092"/>
                  </a:lnTo>
                  <a:cubicBezTo>
                    <a:pt x="789883" y="163855"/>
                    <a:pt x="788845" y="170003"/>
                    <a:pt x="789043" y="176175"/>
                  </a:cubicBezTo>
                  <a:cubicBezTo>
                    <a:pt x="786640" y="178811"/>
                    <a:pt x="785345" y="182288"/>
                    <a:pt x="785427" y="185858"/>
                  </a:cubicBezTo>
                  <a:cubicBezTo>
                    <a:pt x="785181" y="188798"/>
                    <a:pt x="786465" y="191656"/>
                    <a:pt x="788810" y="193441"/>
                  </a:cubicBezTo>
                  <a:cubicBezTo>
                    <a:pt x="788880" y="198831"/>
                    <a:pt x="789265" y="204198"/>
                    <a:pt x="789977" y="209541"/>
                  </a:cubicBezTo>
                  <a:cubicBezTo>
                    <a:pt x="781087" y="214966"/>
                    <a:pt x="775860" y="224801"/>
                    <a:pt x="776327" y="235207"/>
                  </a:cubicBezTo>
                  <a:cubicBezTo>
                    <a:pt x="776327" y="235207"/>
                    <a:pt x="776327" y="235207"/>
                    <a:pt x="776327" y="235907"/>
                  </a:cubicBezTo>
                  <a:cubicBezTo>
                    <a:pt x="769700" y="236187"/>
                    <a:pt x="763447" y="239081"/>
                    <a:pt x="758944" y="243957"/>
                  </a:cubicBezTo>
                  <a:cubicBezTo>
                    <a:pt x="786360" y="238707"/>
                    <a:pt x="792076" y="278957"/>
                    <a:pt x="792076" y="278957"/>
                  </a:cubicBezTo>
                  <a:cubicBezTo>
                    <a:pt x="792076" y="250724"/>
                    <a:pt x="786710" y="238941"/>
                    <a:pt x="779127" y="236141"/>
                  </a:cubicBezTo>
                  <a:cubicBezTo>
                    <a:pt x="780363" y="228896"/>
                    <a:pt x="785263" y="222806"/>
                    <a:pt x="792076" y="220041"/>
                  </a:cubicBezTo>
                  <a:cubicBezTo>
                    <a:pt x="798026" y="218524"/>
                    <a:pt x="803043" y="222607"/>
                    <a:pt x="805026" y="229607"/>
                  </a:cubicBezTo>
                  <a:cubicBezTo>
                    <a:pt x="797443" y="236257"/>
                    <a:pt x="791726" y="250957"/>
                    <a:pt x="792076" y="278957"/>
                  </a:cubicBezTo>
                  <a:cubicBezTo>
                    <a:pt x="792076" y="278957"/>
                    <a:pt x="797793" y="235441"/>
                    <a:pt x="825326" y="226691"/>
                  </a:cubicBezTo>
                  <a:cubicBezTo>
                    <a:pt x="819738" y="224159"/>
                    <a:pt x="813274" y="224462"/>
                    <a:pt x="807943" y="227507"/>
                  </a:cubicBezTo>
                  <a:lnTo>
                    <a:pt x="807943" y="226691"/>
                  </a:lnTo>
                  <a:cubicBezTo>
                    <a:pt x="807943" y="215024"/>
                    <a:pt x="802110" y="207791"/>
                    <a:pt x="794643" y="207908"/>
                  </a:cubicBezTo>
                  <a:cubicBezTo>
                    <a:pt x="795226" y="203591"/>
                    <a:pt x="795576" y="197758"/>
                    <a:pt x="795810" y="191224"/>
                  </a:cubicBezTo>
                  <a:cubicBezTo>
                    <a:pt x="798003" y="188611"/>
                    <a:pt x="799205" y="185310"/>
                    <a:pt x="799193" y="181891"/>
                  </a:cubicBezTo>
                  <a:cubicBezTo>
                    <a:pt x="799461" y="178823"/>
                    <a:pt x="798085" y="175848"/>
                    <a:pt x="795576" y="174075"/>
                  </a:cubicBezTo>
                  <a:cubicBezTo>
                    <a:pt x="794993" y="164508"/>
                    <a:pt x="793827" y="158092"/>
                    <a:pt x="792543" y="157625"/>
                  </a:cubicBezTo>
                  <a:lnTo>
                    <a:pt x="798143" y="156109"/>
                  </a:lnTo>
                  <a:cubicBezTo>
                    <a:pt x="800021" y="159772"/>
                    <a:pt x="801316" y="163715"/>
                    <a:pt x="801993" y="167775"/>
                  </a:cubicBezTo>
                  <a:cubicBezTo>
                    <a:pt x="802973" y="178601"/>
                    <a:pt x="806321" y="189066"/>
                    <a:pt x="811793" y="198458"/>
                  </a:cubicBezTo>
                  <a:lnTo>
                    <a:pt x="811793" y="198458"/>
                  </a:lnTo>
                  <a:cubicBezTo>
                    <a:pt x="814511" y="203323"/>
                    <a:pt x="819178" y="206811"/>
                    <a:pt x="824626" y="208024"/>
                  </a:cubicBezTo>
                  <a:cubicBezTo>
                    <a:pt x="820309" y="210871"/>
                    <a:pt x="817591" y="215584"/>
                    <a:pt x="817276" y="220741"/>
                  </a:cubicBezTo>
                  <a:cubicBezTo>
                    <a:pt x="819703" y="216191"/>
                    <a:pt x="824486" y="213391"/>
                    <a:pt x="829643" y="213508"/>
                  </a:cubicBezTo>
                  <a:cubicBezTo>
                    <a:pt x="832372" y="213333"/>
                    <a:pt x="835056" y="212703"/>
                    <a:pt x="837576" y="211641"/>
                  </a:cubicBezTo>
                  <a:cubicBezTo>
                    <a:pt x="835009" y="216541"/>
                    <a:pt x="833236" y="221814"/>
                    <a:pt x="832326" y="227274"/>
                  </a:cubicBezTo>
                  <a:cubicBezTo>
                    <a:pt x="838334" y="225513"/>
                    <a:pt x="844121" y="223086"/>
                    <a:pt x="849592" y="220041"/>
                  </a:cubicBezTo>
                  <a:cubicBezTo>
                    <a:pt x="849546" y="220741"/>
                    <a:pt x="849546" y="221441"/>
                    <a:pt x="849592" y="222141"/>
                  </a:cubicBezTo>
                  <a:cubicBezTo>
                    <a:pt x="861749" y="221068"/>
                    <a:pt x="872645" y="214208"/>
                    <a:pt x="878875" y="203708"/>
                  </a:cubicBezTo>
                  <a:cubicBezTo>
                    <a:pt x="878840" y="206683"/>
                    <a:pt x="879785" y="209599"/>
                    <a:pt x="881558" y="211991"/>
                  </a:cubicBezTo>
                  <a:cubicBezTo>
                    <a:pt x="879459" y="203825"/>
                    <a:pt x="887275" y="195541"/>
                    <a:pt x="891475" y="197641"/>
                  </a:cubicBezTo>
                  <a:cubicBezTo>
                    <a:pt x="895675" y="199741"/>
                    <a:pt x="893108" y="206624"/>
                    <a:pt x="893108" y="206624"/>
                  </a:cubicBezTo>
                  <a:cubicBezTo>
                    <a:pt x="896608" y="202494"/>
                    <a:pt x="898067" y="197011"/>
                    <a:pt x="897075" y="191691"/>
                  </a:cubicBezTo>
                  <a:cubicBezTo>
                    <a:pt x="902022" y="198435"/>
                    <a:pt x="905953" y="205854"/>
                    <a:pt x="908741" y="213741"/>
                  </a:cubicBezTo>
                  <a:cubicBezTo>
                    <a:pt x="911728" y="221359"/>
                    <a:pt x="916826" y="227951"/>
                    <a:pt x="923441" y="232757"/>
                  </a:cubicBezTo>
                  <a:cubicBezTo>
                    <a:pt x="924071" y="233936"/>
                    <a:pt x="924946" y="234974"/>
                    <a:pt x="926008" y="235791"/>
                  </a:cubicBezTo>
                  <a:cubicBezTo>
                    <a:pt x="927513" y="236747"/>
                    <a:pt x="929240" y="237272"/>
                    <a:pt x="931025" y="237307"/>
                  </a:cubicBezTo>
                  <a:cubicBezTo>
                    <a:pt x="932903" y="237319"/>
                    <a:pt x="934758" y="236829"/>
                    <a:pt x="936391" y="235907"/>
                  </a:cubicBezTo>
                  <a:cubicBezTo>
                    <a:pt x="938596" y="234531"/>
                    <a:pt x="940311" y="232489"/>
                    <a:pt x="941291" y="230074"/>
                  </a:cubicBezTo>
                  <a:cubicBezTo>
                    <a:pt x="942399" y="227449"/>
                    <a:pt x="942994" y="224638"/>
                    <a:pt x="943041" y="221791"/>
                  </a:cubicBezTo>
                  <a:cubicBezTo>
                    <a:pt x="943064" y="220368"/>
                    <a:pt x="942866" y="218956"/>
                    <a:pt x="942458" y="217591"/>
                  </a:cubicBezTo>
                  <a:cubicBezTo>
                    <a:pt x="942061" y="216343"/>
                    <a:pt x="941279" y="215234"/>
                    <a:pt x="940241" y="214441"/>
                  </a:cubicBezTo>
                  <a:cubicBezTo>
                    <a:pt x="938363" y="213204"/>
                    <a:pt x="935936" y="213204"/>
                    <a:pt x="934058" y="214441"/>
                  </a:cubicBezTo>
                  <a:cubicBezTo>
                    <a:pt x="931818" y="215993"/>
                    <a:pt x="930033" y="218139"/>
                    <a:pt x="928924" y="220624"/>
                  </a:cubicBezTo>
                  <a:lnTo>
                    <a:pt x="928924" y="220624"/>
                  </a:lnTo>
                  <a:cubicBezTo>
                    <a:pt x="928190" y="222001"/>
                    <a:pt x="928423" y="223693"/>
                    <a:pt x="929508" y="224824"/>
                  </a:cubicBezTo>
                  <a:cubicBezTo>
                    <a:pt x="930441" y="225524"/>
                    <a:pt x="931841" y="224824"/>
                    <a:pt x="932541" y="223307"/>
                  </a:cubicBezTo>
                  <a:lnTo>
                    <a:pt x="932541" y="223307"/>
                  </a:lnTo>
                  <a:cubicBezTo>
                    <a:pt x="933043" y="222012"/>
                    <a:pt x="933883" y="220881"/>
                    <a:pt x="934991" y="220041"/>
                  </a:cubicBezTo>
                  <a:cubicBezTo>
                    <a:pt x="935924" y="219469"/>
                    <a:pt x="937091" y="219469"/>
                    <a:pt x="938024" y="220041"/>
                  </a:cubicBezTo>
                  <a:cubicBezTo>
                    <a:pt x="938398" y="220344"/>
                    <a:pt x="938678" y="220752"/>
                    <a:pt x="938841" y="221207"/>
                  </a:cubicBezTo>
                  <a:cubicBezTo>
                    <a:pt x="938993" y="221861"/>
                    <a:pt x="938993" y="222538"/>
                    <a:pt x="938841" y="223191"/>
                  </a:cubicBezTo>
                  <a:cubicBezTo>
                    <a:pt x="938876" y="224941"/>
                    <a:pt x="938596" y="226679"/>
                    <a:pt x="938024" y="228324"/>
                  </a:cubicBezTo>
                  <a:cubicBezTo>
                    <a:pt x="937418" y="229759"/>
                    <a:pt x="936461" y="230996"/>
                    <a:pt x="935224" y="231941"/>
                  </a:cubicBezTo>
                  <a:cubicBezTo>
                    <a:pt x="933964" y="232606"/>
                    <a:pt x="932565" y="233003"/>
                    <a:pt x="931141" y="233108"/>
                  </a:cubicBezTo>
                  <a:cubicBezTo>
                    <a:pt x="928225" y="233621"/>
                    <a:pt x="925355" y="231941"/>
                    <a:pt x="924375" y="229141"/>
                  </a:cubicBezTo>
                  <a:cubicBezTo>
                    <a:pt x="922648" y="223261"/>
                    <a:pt x="923768" y="216926"/>
                    <a:pt x="927408" y="211991"/>
                  </a:cubicBezTo>
                  <a:cubicBezTo>
                    <a:pt x="928388" y="210591"/>
                    <a:pt x="929718" y="209459"/>
                    <a:pt x="931258" y="208724"/>
                  </a:cubicBezTo>
                  <a:cubicBezTo>
                    <a:pt x="934034" y="207616"/>
                    <a:pt x="937114" y="207616"/>
                    <a:pt x="939891" y="208724"/>
                  </a:cubicBezTo>
                  <a:cubicBezTo>
                    <a:pt x="942749" y="209786"/>
                    <a:pt x="945118" y="211863"/>
                    <a:pt x="946541" y="214557"/>
                  </a:cubicBezTo>
                  <a:cubicBezTo>
                    <a:pt x="948256" y="217638"/>
                    <a:pt x="949259" y="221068"/>
                    <a:pt x="949458" y="224591"/>
                  </a:cubicBezTo>
                  <a:cubicBezTo>
                    <a:pt x="949714" y="228523"/>
                    <a:pt x="949283" y="232477"/>
                    <a:pt x="948174" y="236257"/>
                  </a:cubicBezTo>
                  <a:cubicBezTo>
                    <a:pt x="947813" y="237167"/>
                    <a:pt x="947498" y="238112"/>
                    <a:pt x="947241" y="239057"/>
                  </a:cubicBezTo>
                  <a:lnTo>
                    <a:pt x="946074" y="241624"/>
                  </a:lnTo>
                  <a:cubicBezTo>
                    <a:pt x="946074" y="242557"/>
                    <a:pt x="945141" y="243374"/>
                    <a:pt x="944791" y="244191"/>
                  </a:cubicBezTo>
                  <a:lnTo>
                    <a:pt x="944091" y="245474"/>
                  </a:lnTo>
                  <a:lnTo>
                    <a:pt x="943274" y="246640"/>
                  </a:lnTo>
                  <a:cubicBezTo>
                    <a:pt x="941524" y="249394"/>
                    <a:pt x="939121" y="251680"/>
                    <a:pt x="936274" y="253290"/>
                  </a:cubicBezTo>
                  <a:cubicBezTo>
                    <a:pt x="934956" y="254084"/>
                    <a:pt x="933545" y="254702"/>
                    <a:pt x="932074" y="255157"/>
                  </a:cubicBezTo>
                  <a:cubicBezTo>
                    <a:pt x="930663" y="255577"/>
                    <a:pt x="929216" y="255892"/>
                    <a:pt x="927758" y="256090"/>
                  </a:cubicBezTo>
                  <a:cubicBezTo>
                    <a:pt x="924771" y="256382"/>
                    <a:pt x="921761" y="256382"/>
                    <a:pt x="918775" y="256090"/>
                  </a:cubicBezTo>
                  <a:cubicBezTo>
                    <a:pt x="914808" y="255367"/>
                    <a:pt x="910900" y="254317"/>
                    <a:pt x="907108" y="252940"/>
                  </a:cubicBezTo>
                  <a:cubicBezTo>
                    <a:pt x="907458" y="249604"/>
                    <a:pt x="907458" y="246244"/>
                    <a:pt x="907108" y="242907"/>
                  </a:cubicBezTo>
                  <a:cubicBezTo>
                    <a:pt x="910737" y="250735"/>
                    <a:pt x="920035" y="254142"/>
                    <a:pt x="927863" y="250514"/>
                  </a:cubicBezTo>
                  <a:cubicBezTo>
                    <a:pt x="928271" y="250327"/>
                    <a:pt x="928656" y="250129"/>
                    <a:pt x="929041" y="249907"/>
                  </a:cubicBezTo>
                  <a:cubicBezTo>
                    <a:pt x="924725" y="253057"/>
                    <a:pt x="919125" y="249207"/>
                    <a:pt x="914225" y="242441"/>
                  </a:cubicBezTo>
                  <a:cubicBezTo>
                    <a:pt x="902558" y="224474"/>
                    <a:pt x="895558" y="222724"/>
                    <a:pt x="895558" y="222724"/>
                  </a:cubicBezTo>
                  <a:lnTo>
                    <a:pt x="895558" y="222724"/>
                  </a:lnTo>
                  <a:cubicBezTo>
                    <a:pt x="891907" y="221056"/>
                    <a:pt x="887835" y="220566"/>
                    <a:pt x="883892" y="221324"/>
                  </a:cubicBezTo>
                  <a:cubicBezTo>
                    <a:pt x="880544" y="221943"/>
                    <a:pt x="877347" y="223167"/>
                    <a:pt x="874442" y="224941"/>
                  </a:cubicBezTo>
                  <a:cubicBezTo>
                    <a:pt x="871304" y="226901"/>
                    <a:pt x="868340" y="229129"/>
                    <a:pt x="865575" y="231591"/>
                  </a:cubicBezTo>
                  <a:lnTo>
                    <a:pt x="861842" y="235207"/>
                  </a:lnTo>
                  <a:cubicBezTo>
                    <a:pt x="857421" y="234216"/>
                    <a:pt x="852941" y="233516"/>
                    <a:pt x="848426" y="233108"/>
                  </a:cubicBezTo>
                  <a:cubicBezTo>
                    <a:pt x="841904" y="232536"/>
                    <a:pt x="835347" y="233539"/>
                    <a:pt x="829293" y="236024"/>
                  </a:cubicBezTo>
                  <a:cubicBezTo>
                    <a:pt x="825874" y="237482"/>
                    <a:pt x="822724" y="239489"/>
                    <a:pt x="819959" y="241974"/>
                  </a:cubicBezTo>
                  <a:cubicBezTo>
                    <a:pt x="816611" y="245019"/>
                    <a:pt x="813904" y="248705"/>
                    <a:pt x="812026" y="252824"/>
                  </a:cubicBezTo>
                  <a:cubicBezTo>
                    <a:pt x="810649" y="257234"/>
                    <a:pt x="810136" y="261865"/>
                    <a:pt x="810510" y="266474"/>
                  </a:cubicBezTo>
                  <a:cubicBezTo>
                    <a:pt x="810579" y="268970"/>
                    <a:pt x="811011" y="271455"/>
                    <a:pt x="811793" y="273824"/>
                  </a:cubicBezTo>
                  <a:cubicBezTo>
                    <a:pt x="812458" y="276017"/>
                    <a:pt x="813765" y="277965"/>
                    <a:pt x="815526" y="279423"/>
                  </a:cubicBezTo>
                  <a:cubicBezTo>
                    <a:pt x="815911" y="279762"/>
                    <a:pt x="816343" y="280042"/>
                    <a:pt x="816809" y="280240"/>
                  </a:cubicBezTo>
                  <a:lnTo>
                    <a:pt x="818209" y="280240"/>
                  </a:lnTo>
                  <a:lnTo>
                    <a:pt x="818209" y="280240"/>
                  </a:lnTo>
                  <a:cubicBezTo>
                    <a:pt x="820251" y="281068"/>
                    <a:pt x="822421" y="281547"/>
                    <a:pt x="824626" y="281640"/>
                  </a:cubicBezTo>
                  <a:lnTo>
                    <a:pt x="762210" y="297040"/>
                  </a:lnTo>
                  <a:cubicBezTo>
                    <a:pt x="764158" y="296188"/>
                    <a:pt x="766037" y="295173"/>
                    <a:pt x="767810" y="294006"/>
                  </a:cubicBezTo>
                  <a:close/>
                  <a:moveTo>
                    <a:pt x="682178" y="317923"/>
                  </a:moveTo>
                  <a:lnTo>
                    <a:pt x="673312" y="320140"/>
                  </a:lnTo>
                  <a:cubicBezTo>
                    <a:pt x="675645" y="318040"/>
                    <a:pt x="677978" y="316056"/>
                    <a:pt x="680078" y="313840"/>
                  </a:cubicBezTo>
                  <a:cubicBezTo>
                    <a:pt x="680661" y="315263"/>
                    <a:pt x="681361" y="316628"/>
                    <a:pt x="682178" y="317923"/>
                  </a:cubicBezTo>
                  <a:close/>
                  <a:moveTo>
                    <a:pt x="384915" y="391539"/>
                  </a:moveTo>
                  <a:cubicBezTo>
                    <a:pt x="383516" y="391539"/>
                    <a:pt x="381999" y="391539"/>
                    <a:pt x="380599" y="391539"/>
                  </a:cubicBezTo>
                  <a:cubicBezTo>
                    <a:pt x="376621" y="390850"/>
                    <a:pt x="372712" y="389800"/>
                    <a:pt x="368932" y="388389"/>
                  </a:cubicBezTo>
                  <a:cubicBezTo>
                    <a:pt x="369271" y="385133"/>
                    <a:pt x="369271" y="381844"/>
                    <a:pt x="368932" y="378589"/>
                  </a:cubicBezTo>
                  <a:cubicBezTo>
                    <a:pt x="372036" y="386020"/>
                    <a:pt x="380576" y="389532"/>
                    <a:pt x="388007" y="386429"/>
                  </a:cubicBezTo>
                  <a:cubicBezTo>
                    <a:pt x="388590" y="386183"/>
                    <a:pt x="389150" y="385904"/>
                    <a:pt x="389699" y="385588"/>
                  </a:cubicBezTo>
                  <a:cubicBezTo>
                    <a:pt x="385732" y="388622"/>
                    <a:pt x="380249" y="384772"/>
                    <a:pt x="375699" y="378239"/>
                  </a:cubicBezTo>
                  <a:cubicBezTo>
                    <a:pt x="364032" y="360622"/>
                    <a:pt x="357966" y="358872"/>
                    <a:pt x="357966" y="358872"/>
                  </a:cubicBezTo>
                  <a:lnTo>
                    <a:pt x="357966" y="358872"/>
                  </a:lnTo>
                  <a:cubicBezTo>
                    <a:pt x="354653" y="357320"/>
                    <a:pt x="350943" y="356831"/>
                    <a:pt x="347349" y="357472"/>
                  </a:cubicBezTo>
                  <a:cubicBezTo>
                    <a:pt x="344141" y="357997"/>
                    <a:pt x="341084" y="359199"/>
                    <a:pt x="338366" y="360972"/>
                  </a:cubicBezTo>
                  <a:cubicBezTo>
                    <a:pt x="335356" y="362827"/>
                    <a:pt x="332545" y="364974"/>
                    <a:pt x="329966" y="367389"/>
                  </a:cubicBezTo>
                  <a:lnTo>
                    <a:pt x="326466" y="370889"/>
                  </a:lnTo>
                  <a:cubicBezTo>
                    <a:pt x="322265" y="369781"/>
                    <a:pt x="317967" y="369081"/>
                    <a:pt x="313633" y="368789"/>
                  </a:cubicBezTo>
                  <a:cubicBezTo>
                    <a:pt x="307476" y="368147"/>
                    <a:pt x="301256" y="369069"/>
                    <a:pt x="295550" y="371472"/>
                  </a:cubicBezTo>
                  <a:cubicBezTo>
                    <a:pt x="288164" y="374529"/>
                    <a:pt x="282262" y="380350"/>
                    <a:pt x="279100" y="387689"/>
                  </a:cubicBezTo>
                  <a:cubicBezTo>
                    <a:pt x="277233" y="392285"/>
                    <a:pt x="276282" y="397197"/>
                    <a:pt x="276300" y="402155"/>
                  </a:cubicBezTo>
                  <a:cubicBezTo>
                    <a:pt x="276356" y="404617"/>
                    <a:pt x="276789" y="407055"/>
                    <a:pt x="277584" y="409388"/>
                  </a:cubicBezTo>
                  <a:cubicBezTo>
                    <a:pt x="278256" y="411488"/>
                    <a:pt x="279461" y="413378"/>
                    <a:pt x="281084" y="414872"/>
                  </a:cubicBezTo>
                  <a:lnTo>
                    <a:pt x="282250" y="415688"/>
                  </a:lnTo>
                  <a:lnTo>
                    <a:pt x="283650" y="416271"/>
                  </a:lnTo>
                  <a:lnTo>
                    <a:pt x="285517" y="416271"/>
                  </a:lnTo>
                  <a:lnTo>
                    <a:pt x="236984" y="427938"/>
                  </a:lnTo>
                  <a:lnTo>
                    <a:pt x="236984" y="427938"/>
                  </a:lnTo>
                  <a:lnTo>
                    <a:pt x="238384" y="426655"/>
                  </a:lnTo>
                  <a:cubicBezTo>
                    <a:pt x="238802" y="426211"/>
                    <a:pt x="239191" y="425745"/>
                    <a:pt x="239551" y="425255"/>
                  </a:cubicBezTo>
                  <a:cubicBezTo>
                    <a:pt x="241127" y="423061"/>
                    <a:pt x="242311" y="420611"/>
                    <a:pt x="243051" y="418021"/>
                  </a:cubicBezTo>
                  <a:cubicBezTo>
                    <a:pt x="243817" y="415478"/>
                    <a:pt x="244249" y="412853"/>
                    <a:pt x="244334" y="410205"/>
                  </a:cubicBezTo>
                  <a:cubicBezTo>
                    <a:pt x="244465" y="405690"/>
                    <a:pt x="243504" y="401210"/>
                    <a:pt x="241534" y="397139"/>
                  </a:cubicBezTo>
                  <a:cubicBezTo>
                    <a:pt x="239847" y="394164"/>
                    <a:pt x="237222" y="391818"/>
                    <a:pt x="234068" y="390489"/>
                  </a:cubicBezTo>
                  <a:cubicBezTo>
                    <a:pt x="231247" y="389403"/>
                    <a:pt x="228208" y="388995"/>
                    <a:pt x="225201" y="389322"/>
                  </a:cubicBezTo>
                  <a:cubicBezTo>
                    <a:pt x="218798" y="390045"/>
                    <a:pt x="212650" y="392250"/>
                    <a:pt x="207235" y="395738"/>
                  </a:cubicBezTo>
                  <a:cubicBezTo>
                    <a:pt x="202918" y="398305"/>
                    <a:pt x="198718" y="401222"/>
                    <a:pt x="194518" y="404255"/>
                  </a:cubicBezTo>
                  <a:cubicBezTo>
                    <a:pt x="193397" y="403613"/>
                    <a:pt x="192226" y="403077"/>
                    <a:pt x="191018" y="402622"/>
                  </a:cubicBezTo>
                  <a:cubicBezTo>
                    <a:pt x="188417" y="401514"/>
                    <a:pt x="185663" y="400802"/>
                    <a:pt x="182852" y="400522"/>
                  </a:cubicBezTo>
                  <a:cubicBezTo>
                    <a:pt x="179864" y="400207"/>
                    <a:pt x="176841" y="400522"/>
                    <a:pt x="173985" y="401455"/>
                  </a:cubicBezTo>
                  <a:cubicBezTo>
                    <a:pt x="170074" y="402925"/>
                    <a:pt x="166531" y="405235"/>
                    <a:pt x="163602" y="408222"/>
                  </a:cubicBezTo>
                  <a:lnTo>
                    <a:pt x="163602" y="408222"/>
                  </a:lnTo>
                  <a:cubicBezTo>
                    <a:pt x="155805" y="416423"/>
                    <a:pt x="149665" y="426048"/>
                    <a:pt x="145519" y="436571"/>
                  </a:cubicBezTo>
                  <a:cubicBezTo>
                    <a:pt x="140969" y="445321"/>
                    <a:pt x="135719" y="451738"/>
                    <a:pt x="131752" y="450804"/>
                  </a:cubicBezTo>
                  <a:cubicBezTo>
                    <a:pt x="136886" y="452088"/>
                    <a:pt x="147035" y="445671"/>
                    <a:pt x="152052" y="433538"/>
                  </a:cubicBezTo>
                  <a:cubicBezTo>
                    <a:pt x="151701" y="436711"/>
                    <a:pt x="151701" y="439920"/>
                    <a:pt x="152052" y="443105"/>
                  </a:cubicBezTo>
                  <a:cubicBezTo>
                    <a:pt x="148372" y="446254"/>
                    <a:pt x="144474" y="449136"/>
                    <a:pt x="140386" y="451738"/>
                  </a:cubicBezTo>
                  <a:lnTo>
                    <a:pt x="120436" y="456754"/>
                  </a:lnTo>
                  <a:cubicBezTo>
                    <a:pt x="119384" y="456229"/>
                    <a:pt x="118436" y="455518"/>
                    <a:pt x="117636" y="454654"/>
                  </a:cubicBezTo>
                  <a:lnTo>
                    <a:pt x="116936" y="453838"/>
                  </a:lnTo>
                  <a:lnTo>
                    <a:pt x="116936" y="453021"/>
                  </a:lnTo>
                  <a:cubicBezTo>
                    <a:pt x="116442" y="452449"/>
                    <a:pt x="116013" y="451819"/>
                    <a:pt x="115653" y="451154"/>
                  </a:cubicBezTo>
                  <a:lnTo>
                    <a:pt x="114603" y="449171"/>
                  </a:lnTo>
                  <a:lnTo>
                    <a:pt x="113786" y="447071"/>
                  </a:lnTo>
                  <a:cubicBezTo>
                    <a:pt x="112727" y="443758"/>
                    <a:pt x="112330" y="440270"/>
                    <a:pt x="112619" y="436805"/>
                  </a:cubicBezTo>
                  <a:cubicBezTo>
                    <a:pt x="112806" y="432791"/>
                    <a:pt x="113715" y="428836"/>
                    <a:pt x="115303" y="425138"/>
                  </a:cubicBezTo>
                  <a:cubicBezTo>
                    <a:pt x="116656" y="421813"/>
                    <a:pt x="118727" y="418826"/>
                    <a:pt x="121369" y="416388"/>
                  </a:cubicBezTo>
                  <a:cubicBezTo>
                    <a:pt x="123504" y="414265"/>
                    <a:pt x="126306" y="412946"/>
                    <a:pt x="129302" y="412655"/>
                  </a:cubicBezTo>
                  <a:cubicBezTo>
                    <a:pt x="130636" y="412550"/>
                    <a:pt x="131953" y="413017"/>
                    <a:pt x="132919" y="413938"/>
                  </a:cubicBezTo>
                  <a:cubicBezTo>
                    <a:pt x="134084" y="414988"/>
                    <a:pt x="134966" y="416306"/>
                    <a:pt x="135486" y="417788"/>
                  </a:cubicBezTo>
                  <a:cubicBezTo>
                    <a:pt x="136757" y="421568"/>
                    <a:pt x="136757" y="425675"/>
                    <a:pt x="135486" y="429455"/>
                  </a:cubicBezTo>
                  <a:cubicBezTo>
                    <a:pt x="134491" y="432616"/>
                    <a:pt x="132200" y="435195"/>
                    <a:pt x="129186" y="436571"/>
                  </a:cubicBezTo>
                  <a:cubicBezTo>
                    <a:pt x="128042" y="437178"/>
                    <a:pt x="126739" y="437423"/>
                    <a:pt x="125452" y="437271"/>
                  </a:cubicBezTo>
                  <a:cubicBezTo>
                    <a:pt x="124299" y="437050"/>
                    <a:pt x="123334" y="436256"/>
                    <a:pt x="122886" y="435171"/>
                  </a:cubicBezTo>
                  <a:cubicBezTo>
                    <a:pt x="122292" y="433771"/>
                    <a:pt x="122013" y="432254"/>
                    <a:pt x="122069" y="430738"/>
                  </a:cubicBezTo>
                  <a:cubicBezTo>
                    <a:pt x="121938" y="430003"/>
                    <a:pt x="121938" y="429256"/>
                    <a:pt x="122069" y="428521"/>
                  </a:cubicBezTo>
                  <a:cubicBezTo>
                    <a:pt x="122250" y="428008"/>
                    <a:pt x="122528" y="427530"/>
                    <a:pt x="122886" y="427121"/>
                  </a:cubicBezTo>
                  <a:cubicBezTo>
                    <a:pt x="123523" y="426281"/>
                    <a:pt x="124520" y="425815"/>
                    <a:pt x="125569" y="425838"/>
                  </a:cubicBezTo>
                  <a:cubicBezTo>
                    <a:pt x="126627" y="426071"/>
                    <a:pt x="127502" y="426818"/>
                    <a:pt x="127902" y="427821"/>
                  </a:cubicBezTo>
                  <a:lnTo>
                    <a:pt x="127902" y="427821"/>
                  </a:lnTo>
                  <a:cubicBezTo>
                    <a:pt x="128602" y="428988"/>
                    <a:pt x="129886" y="428988"/>
                    <a:pt x="130702" y="427821"/>
                  </a:cubicBezTo>
                  <a:cubicBezTo>
                    <a:pt x="131429" y="426515"/>
                    <a:pt x="131429" y="424928"/>
                    <a:pt x="130702" y="423621"/>
                  </a:cubicBezTo>
                  <a:lnTo>
                    <a:pt x="130702" y="423621"/>
                  </a:lnTo>
                  <a:cubicBezTo>
                    <a:pt x="129843" y="421720"/>
                    <a:pt x="128095" y="420367"/>
                    <a:pt x="126036" y="420005"/>
                  </a:cubicBezTo>
                  <a:cubicBezTo>
                    <a:pt x="123717" y="420005"/>
                    <a:pt x="121559" y="421195"/>
                    <a:pt x="120319" y="423155"/>
                  </a:cubicBezTo>
                  <a:cubicBezTo>
                    <a:pt x="119410" y="424333"/>
                    <a:pt x="118737" y="425686"/>
                    <a:pt x="118336" y="427121"/>
                  </a:cubicBezTo>
                  <a:cubicBezTo>
                    <a:pt x="117253" y="431006"/>
                    <a:pt x="117627" y="435160"/>
                    <a:pt x="119386" y="438788"/>
                  </a:cubicBezTo>
                  <a:cubicBezTo>
                    <a:pt x="120228" y="440596"/>
                    <a:pt x="121953" y="441833"/>
                    <a:pt x="123936" y="442054"/>
                  </a:cubicBezTo>
                  <a:cubicBezTo>
                    <a:pt x="125651" y="442043"/>
                    <a:pt x="127335" y="441599"/>
                    <a:pt x="128836" y="440771"/>
                  </a:cubicBezTo>
                  <a:cubicBezTo>
                    <a:pt x="130604" y="439768"/>
                    <a:pt x="132184" y="438473"/>
                    <a:pt x="133502" y="436921"/>
                  </a:cubicBezTo>
                  <a:cubicBezTo>
                    <a:pt x="134507" y="435661"/>
                    <a:pt x="135296" y="434238"/>
                    <a:pt x="135836" y="432721"/>
                  </a:cubicBezTo>
                  <a:cubicBezTo>
                    <a:pt x="141926" y="425208"/>
                    <a:pt x="146556" y="416621"/>
                    <a:pt x="149485" y="407405"/>
                  </a:cubicBezTo>
                  <a:cubicBezTo>
                    <a:pt x="152467" y="398013"/>
                    <a:pt x="156376" y="388948"/>
                    <a:pt x="161152" y="380339"/>
                  </a:cubicBezTo>
                  <a:cubicBezTo>
                    <a:pt x="159793" y="384842"/>
                    <a:pt x="161264" y="389707"/>
                    <a:pt x="164885" y="392705"/>
                  </a:cubicBezTo>
                  <a:cubicBezTo>
                    <a:pt x="163580" y="389555"/>
                    <a:pt x="164168" y="385938"/>
                    <a:pt x="166402" y="383372"/>
                  </a:cubicBezTo>
                  <a:cubicBezTo>
                    <a:pt x="170252" y="379289"/>
                    <a:pt x="178068" y="383372"/>
                    <a:pt x="175618" y="392472"/>
                  </a:cubicBezTo>
                  <a:cubicBezTo>
                    <a:pt x="177186" y="389555"/>
                    <a:pt x="178065" y="386324"/>
                    <a:pt x="178185" y="383022"/>
                  </a:cubicBezTo>
                  <a:cubicBezTo>
                    <a:pt x="185360" y="390477"/>
                    <a:pt x="196738" y="391982"/>
                    <a:pt x="205601" y="386638"/>
                  </a:cubicBezTo>
                  <a:cubicBezTo>
                    <a:pt x="205601" y="386055"/>
                    <a:pt x="205601" y="385472"/>
                    <a:pt x="205018" y="384889"/>
                  </a:cubicBezTo>
                  <a:cubicBezTo>
                    <a:pt x="210495" y="385169"/>
                    <a:pt x="215985" y="384737"/>
                    <a:pt x="221351" y="383605"/>
                  </a:cubicBezTo>
                  <a:cubicBezTo>
                    <a:pt x="220590" y="379044"/>
                    <a:pt x="218838" y="374704"/>
                    <a:pt x="216218" y="370889"/>
                  </a:cubicBezTo>
                  <a:cubicBezTo>
                    <a:pt x="218851" y="370644"/>
                    <a:pt x="221420" y="369932"/>
                    <a:pt x="223801" y="368789"/>
                  </a:cubicBezTo>
                  <a:cubicBezTo>
                    <a:pt x="230218" y="365522"/>
                    <a:pt x="233951" y="367506"/>
                    <a:pt x="235468" y="369839"/>
                  </a:cubicBezTo>
                  <a:cubicBezTo>
                    <a:pt x="234651" y="363189"/>
                    <a:pt x="231268" y="361439"/>
                    <a:pt x="228584" y="361089"/>
                  </a:cubicBezTo>
                  <a:cubicBezTo>
                    <a:pt x="229911" y="360051"/>
                    <a:pt x="231159" y="358919"/>
                    <a:pt x="232318" y="357706"/>
                  </a:cubicBezTo>
                  <a:cubicBezTo>
                    <a:pt x="235734" y="354042"/>
                    <a:pt x="238566" y="349866"/>
                    <a:pt x="240718" y="345339"/>
                  </a:cubicBezTo>
                  <a:lnTo>
                    <a:pt x="240718" y="345339"/>
                  </a:lnTo>
                  <a:cubicBezTo>
                    <a:pt x="245574" y="334221"/>
                    <a:pt x="248682" y="322415"/>
                    <a:pt x="249934" y="310340"/>
                  </a:cubicBezTo>
                  <a:cubicBezTo>
                    <a:pt x="250657" y="305941"/>
                    <a:pt x="251871" y="301637"/>
                    <a:pt x="253551" y="297507"/>
                  </a:cubicBezTo>
                  <a:lnTo>
                    <a:pt x="258917" y="296107"/>
                  </a:lnTo>
                  <a:cubicBezTo>
                    <a:pt x="256821" y="301742"/>
                    <a:pt x="255830" y="307715"/>
                    <a:pt x="256001" y="313723"/>
                  </a:cubicBezTo>
                  <a:cubicBezTo>
                    <a:pt x="253807" y="316336"/>
                    <a:pt x="252609" y="319638"/>
                    <a:pt x="252617" y="323056"/>
                  </a:cubicBezTo>
                  <a:cubicBezTo>
                    <a:pt x="252322" y="325949"/>
                    <a:pt x="253561" y="328784"/>
                    <a:pt x="255884" y="330523"/>
                  </a:cubicBezTo>
                  <a:cubicBezTo>
                    <a:pt x="255919" y="335749"/>
                    <a:pt x="256270" y="340976"/>
                    <a:pt x="256934" y="346156"/>
                  </a:cubicBezTo>
                  <a:cubicBezTo>
                    <a:pt x="248804" y="351907"/>
                    <a:pt x="244356" y="361556"/>
                    <a:pt x="245267" y="371472"/>
                  </a:cubicBezTo>
                  <a:lnTo>
                    <a:pt x="245267" y="372172"/>
                  </a:lnTo>
                  <a:cubicBezTo>
                    <a:pt x="238952" y="372441"/>
                    <a:pt x="233015" y="375264"/>
                    <a:pt x="228818" y="379989"/>
                  </a:cubicBezTo>
                  <a:cubicBezTo>
                    <a:pt x="254951" y="374972"/>
                    <a:pt x="260317" y="414988"/>
                    <a:pt x="260317" y="414988"/>
                  </a:cubicBezTo>
                  <a:cubicBezTo>
                    <a:pt x="260317" y="387455"/>
                    <a:pt x="255184" y="375905"/>
                    <a:pt x="248651" y="373222"/>
                  </a:cubicBezTo>
                  <a:cubicBezTo>
                    <a:pt x="249596" y="366351"/>
                    <a:pt x="254001" y="360447"/>
                    <a:pt x="260317" y="357589"/>
                  </a:cubicBezTo>
                  <a:cubicBezTo>
                    <a:pt x="265917" y="356072"/>
                    <a:pt x="270700" y="360156"/>
                    <a:pt x="271984" y="366922"/>
                  </a:cubicBezTo>
                  <a:cubicBezTo>
                    <a:pt x="264751" y="373339"/>
                    <a:pt x="259384" y="387689"/>
                    <a:pt x="260317" y="414988"/>
                  </a:cubicBezTo>
                  <a:cubicBezTo>
                    <a:pt x="260317" y="414988"/>
                    <a:pt x="265684" y="372522"/>
                    <a:pt x="291933" y="364239"/>
                  </a:cubicBezTo>
                  <a:cubicBezTo>
                    <a:pt x="286636" y="361719"/>
                    <a:pt x="280434" y="361976"/>
                    <a:pt x="275367" y="364939"/>
                  </a:cubicBezTo>
                  <a:lnTo>
                    <a:pt x="275367" y="364122"/>
                  </a:lnTo>
                  <a:cubicBezTo>
                    <a:pt x="275367" y="353272"/>
                    <a:pt x="269884" y="345689"/>
                    <a:pt x="262767" y="345806"/>
                  </a:cubicBezTo>
                  <a:cubicBezTo>
                    <a:pt x="262767" y="341489"/>
                    <a:pt x="263700" y="335889"/>
                    <a:pt x="263817" y="329473"/>
                  </a:cubicBezTo>
                  <a:cubicBezTo>
                    <a:pt x="265990" y="326941"/>
                    <a:pt x="267153" y="323710"/>
                    <a:pt x="267084" y="320373"/>
                  </a:cubicBezTo>
                  <a:cubicBezTo>
                    <a:pt x="267345" y="317398"/>
                    <a:pt x="266014" y="314516"/>
                    <a:pt x="263584" y="312790"/>
                  </a:cubicBezTo>
                  <a:cubicBezTo>
                    <a:pt x="263584" y="303573"/>
                    <a:pt x="262067" y="297273"/>
                    <a:pt x="260784" y="296690"/>
                  </a:cubicBezTo>
                  <a:lnTo>
                    <a:pt x="266150" y="295290"/>
                  </a:lnTo>
                  <a:cubicBezTo>
                    <a:pt x="267843" y="298767"/>
                    <a:pt x="269059" y="302453"/>
                    <a:pt x="269767" y="306256"/>
                  </a:cubicBezTo>
                  <a:cubicBezTo>
                    <a:pt x="270675" y="316791"/>
                    <a:pt x="273817" y="327011"/>
                    <a:pt x="278984" y="336239"/>
                  </a:cubicBezTo>
                  <a:lnTo>
                    <a:pt x="278984" y="336239"/>
                  </a:lnTo>
                  <a:cubicBezTo>
                    <a:pt x="281059" y="339588"/>
                    <a:pt x="283949" y="342352"/>
                    <a:pt x="287384" y="344289"/>
                  </a:cubicBezTo>
                  <a:cubicBezTo>
                    <a:pt x="288612" y="344896"/>
                    <a:pt x="289903" y="345362"/>
                    <a:pt x="291233" y="345689"/>
                  </a:cubicBezTo>
                  <a:cubicBezTo>
                    <a:pt x="287095" y="348489"/>
                    <a:pt x="284505" y="353062"/>
                    <a:pt x="284234" y="358056"/>
                  </a:cubicBezTo>
                  <a:cubicBezTo>
                    <a:pt x="286420" y="353646"/>
                    <a:pt x="290978" y="350904"/>
                    <a:pt x="295900" y="351056"/>
                  </a:cubicBezTo>
                  <a:cubicBezTo>
                    <a:pt x="298510" y="350916"/>
                    <a:pt x="301075" y="350321"/>
                    <a:pt x="303483" y="349306"/>
                  </a:cubicBezTo>
                  <a:cubicBezTo>
                    <a:pt x="300954" y="354089"/>
                    <a:pt x="299220" y="359246"/>
                    <a:pt x="298350" y="364589"/>
                  </a:cubicBezTo>
                  <a:cubicBezTo>
                    <a:pt x="304089" y="362850"/>
                    <a:pt x="309608" y="360471"/>
                    <a:pt x="314800" y="357472"/>
                  </a:cubicBezTo>
                  <a:cubicBezTo>
                    <a:pt x="314800" y="358172"/>
                    <a:pt x="314800" y="358872"/>
                    <a:pt x="314800" y="359572"/>
                  </a:cubicBezTo>
                  <a:cubicBezTo>
                    <a:pt x="326433" y="358662"/>
                    <a:pt x="336850" y="352012"/>
                    <a:pt x="342566" y="341839"/>
                  </a:cubicBezTo>
                  <a:cubicBezTo>
                    <a:pt x="342554" y="344779"/>
                    <a:pt x="343488" y="347649"/>
                    <a:pt x="345249" y="350006"/>
                  </a:cubicBezTo>
                  <a:cubicBezTo>
                    <a:pt x="343149" y="341956"/>
                    <a:pt x="350616" y="333906"/>
                    <a:pt x="354583" y="336006"/>
                  </a:cubicBezTo>
                  <a:cubicBezTo>
                    <a:pt x="358549" y="338106"/>
                    <a:pt x="356099" y="344756"/>
                    <a:pt x="356099" y="344756"/>
                  </a:cubicBezTo>
                  <a:cubicBezTo>
                    <a:pt x="359482" y="340754"/>
                    <a:pt x="360894" y="335446"/>
                    <a:pt x="359949" y="330289"/>
                  </a:cubicBezTo>
                  <a:cubicBezTo>
                    <a:pt x="364849" y="336846"/>
                    <a:pt x="368769" y="344079"/>
                    <a:pt x="371616" y="351756"/>
                  </a:cubicBezTo>
                  <a:cubicBezTo>
                    <a:pt x="374392" y="359187"/>
                    <a:pt x="379257" y="365674"/>
                    <a:pt x="385615" y="370422"/>
                  </a:cubicBezTo>
                  <a:cubicBezTo>
                    <a:pt x="386164" y="371554"/>
                    <a:pt x="386957" y="372557"/>
                    <a:pt x="387949" y="373339"/>
                  </a:cubicBezTo>
                  <a:cubicBezTo>
                    <a:pt x="389372" y="374272"/>
                    <a:pt x="391029" y="374797"/>
                    <a:pt x="392732" y="374856"/>
                  </a:cubicBezTo>
                  <a:cubicBezTo>
                    <a:pt x="394529" y="374890"/>
                    <a:pt x="396302" y="374447"/>
                    <a:pt x="397865" y="373572"/>
                  </a:cubicBezTo>
                  <a:cubicBezTo>
                    <a:pt x="399930" y="372230"/>
                    <a:pt x="401529" y="370271"/>
                    <a:pt x="402415" y="367972"/>
                  </a:cubicBezTo>
                  <a:cubicBezTo>
                    <a:pt x="403512" y="365429"/>
                    <a:pt x="404107" y="362687"/>
                    <a:pt x="404165" y="359922"/>
                  </a:cubicBezTo>
                  <a:cubicBezTo>
                    <a:pt x="404329" y="358522"/>
                    <a:pt x="404329" y="357122"/>
                    <a:pt x="404165" y="355722"/>
                  </a:cubicBezTo>
                  <a:cubicBezTo>
                    <a:pt x="403769" y="354532"/>
                    <a:pt x="403034" y="353482"/>
                    <a:pt x="402065" y="352689"/>
                  </a:cubicBezTo>
                  <a:cubicBezTo>
                    <a:pt x="400315" y="351476"/>
                    <a:pt x="397982" y="351476"/>
                    <a:pt x="396232" y="352689"/>
                  </a:cubicBezTo>
                  <a:cubicBezTo>
                    <a:pt x="394039" y="354136"/>
                    <a:pt x="392335" y="356212"/>
                    <a:pt x="391332" y="358639"/>
                  </a:cubicBezTo>
                  <a:lnTo>
                    <a:pt x="391332" y="358639"/>
                  </a:lnTo>
                  <a:cubicBezTo>
                    <a:pt x="390492" y="359864"/>
                    <a:pt x="390492" y="361486"/>
                    <a:pt x="391332" y="362722"/>
                  </a:cubicBezTo>
                  <a:cubicBezTo>
                    <a:pt x="392265" y="363422"/>
                    <a:pt x="393549" y="362722"/>
                    <a:pt x="394249" y="361206"/>
                  </a:cubicBezTo>
                  <a:lnTo>
                    <a:pt x="394249" y="361206"/>
                  </a:lnTo>
                  <a:cubicBezTo>
                    <a:pt x="394750" y="359911"/>
                    <a:pt x="395590" y="358779"/>
                    <a:pt x="396699" y="357939"/>
                  </a:cubicBezTo>
                  <a:cubicBezTo>
                    <a:pt x="397562" y="357414"/>
                    <a:pt x="398635" y="357414"/>
                    <a:pt x="399499" y="357939"/>
                  </a:cubicBezTo>
                  <a:cubicBezTo>
                    <a:pt x="399837" y="358231"/>
                    <a:pt x="400105" y="358592"/>
                    <a:pt x="400315" y="358989"/>
                  </a:cubicBezTo>
                  <a:cubicBezTo>
                    <a:pt x="400315" y="358989"/>
                    <a:pt x="400315" y="360156"/>
                    <a:pt x="400315" y="360972"/>
                  </a:cubicBezTo>
                  <a:cubicBezTo>
                    <a:pt x="400374" y="362687"/>
                    <a:pt x="400059" y="364402"/>
                    <a:pt x="399382" y="365989"/>
                  </a:cubicBezTo>
                  <a:cubicBezTo>
                    <a:pt x="398904" y="367389"/>
                    <a:pt x="398005" y="368614"/>
                    <a:pt x="396815" y="369489"/>
                  </a:cubicBezTo>
                  <a:cubicBezTo>
                    <a:pt x="395637" y="370154"/>
                    <a:pt x="394319" y="370550"/>
                    <a:pt x="392965" y="370655"/>
                  </a:cubicBezTo>
                  <a:cubicBezTo>
                    <a:pt x="390154" y="371029"/>
                    <a:pt x="387470" y="369372"/>
                    <a:pt x="386549" y="366689"/>
                  </a:cubicBezTo>
                  <a:cubicBezTo>
                    <a:pt x="385277" y="362909"/>
                    <a:pt x="385277" y="358802"/>
                    <a:pt x="386549" y="355022"/>
                  </a:cubicBezTo>
                  <a:cubicBezTo>
                    <a:pt x="387097" y="353132"/>
                    <a:pt x="387960" y="351359"/>
                    <a:pt x="389115" y="349773"/>
                  </a:cubicBezTo>
                  <a:cubicBezTo>
                    <a:pt x="391694" y="346004"/>
                    <a:pt x="396559" y="344546"/>
                    <a:pt x="400782" y="346272"/>
                  </a:cubicBezTo>
                  <a:cubicBezTo>
                    <a:pt x="403465" y="347358"/>
                    <a:pt x="405682" y="349341"/>
                    <a:pt x="407082" y="351872"/>
                  </a:cubicBezTo>
                  <a:cubicBezTo>
                    <a:pt x="408668" y="354953"/>
                    <a:pt x="409625" y="358324"/>
                    <a:pt x="409882" y="361789"/>
                  </a:cubicBezTo>
                  <a:cubicBezTo>
                    <a:pt x="410092" y="365487"/>
                    <a:pt x="409660" y="369197"/>
                    <a:pt x="408599" y="372755"/>
                  </a:cubicBezTo>
                  <a:cubicBezTo>
                    <a:pt x="408342" y="373665"/>
                    <a:pt x="408027" y="374564"/>
                    <a:pt x="407665" y="375439"/>
                  </a:cubicBezTo>
                  <a:cubicBezTo>
                    <a:pt x="407362" y="376314"/>
                    <a:pt x="407012" y="377177"/>
                    <a:pt x="406615" y="378005"/>
                  </a:cubicBezTo>
                  <a:cubicBezTo>
                    <a:pt x="406254" y="378857"/>
                    <a:pt x="405834" y="379674"/>
                    <a:pt x="405332" y="380455"/>
                  </a:cubicBezTo>
                  <a:lnTo>
                    <a:pt x="405332" y="381739"/>
                  </a:lnTo>
                  <a:lnTo>
                    <a:pt x="404632" y="382789"/>
                  </a:lnTo>
                  <a:cubicBezTo>
                    <a:pt x="403115" y="385087"/>
                    <a:pt x="401132" y="387035"/>
                    <a:pt x="398799" y="388505"/>
                  </a:cubicBezTo>
                  <a:close/>
                  <a:moveTo>
                    <a:pt x="350733" y="399938"/>
                  </a:moveTo>
                  <a:cubicBezTo>
                    <a:pt x="350208" y="399623"/>
                    <a:pt x="349741" y="399227"/>
                    <a:pt x="349333" y="398772"/>
                  </a:cubicBezTo>
                  <a:cubicBezTo>
                    <a:pt x="347874" y="395762"/>
                    <a:pt x="347233" y="392425"/>
                    <a:pt x="347466" y="389089"/>
                  </a:cubicBezTo>
                  <a:lnTo>
                    <a:pt x="347466" y="389089"/>
                  </a:lnTo>
                  <a:cubicBezTo>
                    <a:pt x="345459" y="392833"/>
                    <a:pt x="344759" y="397150"/>
                    <a:pt x="345483" y="401338"/>
                  </a:cubicBezTo>
                  <a:lnTo>
                    <a:pt x="332883" y="404488"/>
                  </a:lnTo>
                  <a:cubicBezTo>
                    <a:pt x="327866" y="385472"/>
                    <a:pt x="314916" y="392822"/>
                    <a:pt x="306633" y="399355"/>
                  </a:cubicBezTo>
                  <a:lnTo>
                    <a:pt x="309783" y="395388"/>
                  </a:lnTo>
                  <a:cubicBezTo>
                    <a:pt x="312000" y="392238"/>
                    <a:pt x="314333" y="389089"/>
                    <a:pt x="316666" y="386055"/>
                  </a:cubicBezTo>
                  <a:cubicBezTo>
                    <a:pt x="319970" y="381564"/>
                    <a:pt x="323596" y="377305"/>
                    <a:pt x="327516" y="373339"/>
                  </a:cubicBezTo>
                  <a:lnTo>
                    <a:pt x="331016" y="374272"/>
                  </a:lnTo>
                  <a:cubicBezTo>
                    <a:pt x="336593" y="375999"/>
                    <a:pt x="342018" y="378192"/>
                    <a:pt x="347233" y="380805"/>
                  </a:cubicBezTo>
                  <a:cubicBezTo>
                    <a:pt x="352599" y="383489"/>
                    <a:pt x="357616" y="386755"/>
                    <a:pt x="362982" y="389672"/>
                  </a:cubicBezTo>
                  <a:lnTo>
                    <a:pt x="363799" y="389672"/>
                  </a:lnTo>
                  <a:cubicBezTo>
                    <a:pt x="363227" y="392297"/>
                    <a:pt x="362236" y="394817"/>
                    <a:pt x="360882" y="397139"/>
                  </a:cubicBezTo>
                  <a:close/>
                  <a:moveTo>
                    <a:pt x="304067" y="374972"/>
                  </a:moveTo>
                  <a:lnTo>
                    <a:pt x="304067" y="374972"/>
                  </a:lnTo>
                  <a:cubicBezTo>
                    <a:pt x="302625" y="383057"/>
                    <a:pt x="300073" y="390908"/>
                    <a:pt x="296483" y="398305"/>
                  </a:cubicBezTo>
                  <a:cubicBezTo>
                    <a:pt x="295421" y="400242"/>
                    <a:pt x="294128" y="402038"/>
                    <a:pt x="292633" y="403672"/>
                  </a:cubicBezTo>
                  <a:cubicBezTo>
                    <a:pt x="296950" y="395622"/>
                    <a:pt x="294150" y="385005"/>
                    <a:pt x="289367" y="384189"/>
                  </a:cubicBezTo>
                  <a:cubicBezTo>
                    <a:pt x="292758" y="390372"/>
                    <a:pt x="290517" y="398142"/>
                    <a:pt x="284350" y="401572"/>
                  </a:cubicBezTo>
                  <a:cubicBezTo>
                    <a:pt x="280500" y="401572"/>
                    <a:pt x="280267" y="397372"/>
                    <a:pt x="280267" y="395855"/>
                  </a:cubicBezTo>
                  <a:cubicBezTo>
                    <a:pt x="280450" y="393522"/>
                    <a:pt x="281001" y="391247"/>
                    <a:pt x="281900" y="389089"/>
                  </a:cubicBezTo>
                  <a:cubicBezTo>
                    <a:pt x="283334" y="385600"/>
                    <a:pt x="285434" y="382439"/>
                    <a:pt x="288084" y="379755"/>
                  </a:cubicBezTo>
                  <a:cubicBezTo>
                    <a:pt x="290476" y="377445"/>
                    <a:pt x="293237" y="375555"/>
                    <a:pt x="296250" y="374156"/>
                  </a:cubicBezTo>
                  <a:cubicBezTo>
                    <a:pt x="301720" y="371624"/>
                    <a:pt x="307736" y="370504"/>
                    <a:pt x="313750" y="370889"/>
                  </a:cubicBezTo>
                  <a:cubicBezTo>
                    <a:pt x="317676" y="371122"/>
                    <a:pt x="321578" y="371670"/>
                    <a:pt x="325416" y="372522"/>
                  </a:cubicBezTo>
                  <a:cubicBezTo>
                    <a:pt x="322150" y="376139"/>
                    <a:pt x="319000" y="380105"/>
                    <a:pt x="315966" y="384189"/>
                  </a:cubicBezTo>
                  <a:cubicBezTo>
                    <a:pt x="311300" y="390372"/>
                    <a:pt x="306983" y="397139"/>
                    <a:pt x="302083" y="402388"/>
                  </a:cubicBezTo>
                  <a:lnTo>
                    <a:pt x="300800" y="403672"/>
                  </a:lnTo>
                  <a:lnTo>
                    <a:pt x="300800" y="402505"/>
                  </a:lnTo>
                  <a:cubicBezTo>
                    <a:pt x="304138" y="393732"/>
                    <a:pt x="305338" y="384294"/>
                    <a:pt x="304300" y="374972"/>
                  </a:cubicBezTo>
                  <a:close/>
                  <a:moveTo>
                    <a:pt x="332066" y="404605"/>
                  </a:moveTo>
                  <a:lnTo>
                    <a:pt x="309667" y="410088"/>
                  </a:lnTo>
                  <a:cubicBezTo>
                    <a:pt x="310749" y="409283"/>
                    <a:pt x="311729" y="408338"/>
                    <a:pt x="312583" y="407288"/>
                  </a:cubicBezTo>
                  <a:cubicBezTo>
                    <a:pt x="320516" y="396205"/>
                    <a:pt x="328683" y="400405"/>
                    <a:pt x="332183" y="404605"/>
                  </a:cubicBezTo>
                  <a:close/>
                  <a:moveTo>
                    <a:pt x="329733" y="371472"/>
                  </a:moveTo>
                  <a:lnTo>
                    <a:pt x="331483" y="369722"/>
                  </a:lnTo>
                  <a:cubicBezTo>
                    <a:pt x="335963" y="365301"/>
                    <a:pt x="341644" y="362302"/>
                    <a:pt x="347816" y="361089"/>
                  </a:cubicBezTo>
                  <a:cubicBezTo>
                    <a:pt x="353428" y="360459"/>
                    <a:pt x="358888" y="363142"/>
                    <a:pt x="361816" y="367972"/>
                  </a:cubicBezTo>
                  <a:cubicBezTo>
                    <a:pt x="363542" y="370795"/>
                    <a:pt x="364546" y="374004"/>
                    <a:pt x="364732" y="377305"/>
                  </a:cubicBezTo>
                  <a:cubicBezTo>
                    <a:pt x="365082" y="380327"/>
                    <a:pt x="365082" y="383384"/>
                    <a:pt x="364732" y="386405"/>
                  </a:cubicBezTo>
                  <a:lnTo>
                    <a:pt x="364732" y="386405"/>
                  </a:lnTo>
                  <a:cubicBezTo>
                    <a:pt x="359366" y="383955"/>
                    <a:pt x="354233" y="380805"/>
                    <a:pt x="348749" y="378355"/>
                  </a:cubicBezTo>
                  <a:cubicBezTo>
                    <a:pt x="343429" y="375602"/>
                    <a:pt x="337888" y="373304"/>
                    <a:pt x="332183" y="371472"/>
                  </a:cubicBezTo>
                  <a:close/>
                  <a:moveTo>
                    <a:pt x="373132" y="394805"/>
                  </a:moveTo>
                  <a:lnTo>
                    <a:pt x="367416" y="396205"/>
                  </a:lnTo>
                  <a:cubicBezTo>
                    <a:pt x="367917" y="395143"/>
                    <a:pt x="368337" y="394059"/>
                    <a:pt x="368699" y="392938"/>
                  </a:cubicBezTo>
                  <a:close/>
                  <a:moveTo>
                    <a:pt x="174102" y="433188"/>
                  </a:moveTo>
                  <a:lnTo>
                    <a:pt x="174102" y="433188"/>
                  </a:lnTo>
                  <a:cubicBezTo>
                    <a:pt x="174245" y="436816"/>
                    <a:pt x="173608" y="440444"/>
                    <a:pt x="172235" y="443805"/>
                  </a:cubicBezTo>
                  <a:cubicBezTo>
                    <a:pt x="172235" y="443805"/>
                    <a:pt x="172235" y="443805"/>
                    <a:pt x="171652" y="444621"/>
                  </a:cubicBezTo>
                  <a:lnTo>
                    <a:pt x="159985" y="447421"/>
                  </a:lnTo>
                  <a:cubicBezTo>
                    <a:pt x="158927" y="445870"/>
                    <a:pt x="158175" y="444119"/>
                    <a:pt x="157769" y="442288"/>
                  </a:cubicBezTo>
                  <a:lnTo>
                    <a:pt x="158585" y="441471"/>
                  </a:lnTo>
                  <a:cubicBezTo>
                    <a:pt x="163719" y="435871"/>
                    <a:pt x="168735" y="429805"/>
                    <a:pt x="173985" y="424905"/>
                  </a:cubicBezTo>
                  <a:cubicBezTo>
                    <a:pt x="178995" y="419667"/>
                    <a:pt x="184333" y="414755"/>
                    <a:pt x="189968" y="410205"/>
                  </a:cubicBezTo>
                  <a:lnTo>
                    <a:pt x="193468" y="407522"/>
                  </a:lnTo>
                  <a:cubicBezTo>
                    <a:pt x="197287" y="409505"/>
                    <a:pt x="200885" y="411897"/>
                    <a:pt x="204201" y="414638"/>
                  </a:cubicBezTo>
                  <a:lnTo>
                    <a:pt x="210968" y="420472"/>
                  </a:lnTo>
                  <a:lnTo>
                    <a:pt x="214001" y="422805"/>
                  </a:lnTo>
                  <a:cubicBezTo>
                    <a:pt x="205951" y="420122"/>
                    <a:pt x="193351" y="419772"/>
                    <a:pt x="188218" y="440421"/>
                  </a:cubicBezTo>
                  <a:lnTo>
                    <a:pt x="175735" y="443455"/>
                  </a:lnTo>
                  <a:cubicBezTo>
                    <a:pt x="176651" y="439838"/>
                    <a:pt x="176062" y="436011"/>
                    <a:pt x="174102" y="432838"/>
                  </a:cubicBezTo>
                  <a:close/>
                  <a:moveTo>
                    <a:pt x="157185" y="429805"/>
                  </a:moveTo>
                  <a:cubicBezTo>
                    <a:pt x="157510" y="426118"/>
                    <a:pt x="158498" y="422525"/>
                    <a:pt x="160102" y="419188"/>
                  </a:cubicBezTo>
                  <a:cubicBezTo>
                    <a:pt x="162800" y="413005"/>
                    <a:pt x="167710" y="408058"/>
                    <a:pt x="173868" y="405305"/>
                  </a:cubicBezTo>
                  <a:cubicBezTo>
                    <a:pt x="179030" y="403205"/>
                    <a:pt x="184807" y="403205"/>
                    <a:pt x="189968" y="405305"/>
                  </a:cubicBezTo>
                  <a:lnTo>
                    <a:pt x="192185" y="406472"/>
                  </a:lnTo>
                  <a:cubicBezTo>
                    <a:pt x="192185" y="407055"/>
                    <a:pt x="190902" y="407405"/>
                    <a:pt x="190202" y="407988"/>
                  </a:cubicBezTo>
                  <a:cubicBezTo>
                    <a:pt x="184718" y="412538"/>
                    <a:pt x="179235" y="417321"/>
                    <a:pt x="173985" y="422571"/>
                  </a:cubicBezTo>
                  <a:cubicBezTo>
                    <a:pt x="168735" y="427821"/>
                    <a:pt x="163485" y="433421"/>
                    <a:pt x="158235" y="438555"/>
                  </a:cubicBezTo>
                  <a:lnTo>
                    <a:pt x="158235" y="438555"/>
                  </a:lnTo>
                  <a:cubicBezTo>
                    <a:pt x="157610" y="435673"/>
                    <a:pt x="157259" y="432745"/>
                    <a:pt x="157185" y="429805"/>
                  </a:cubicBezTo>
                  <a:close/>
                  <a:moveTo>
                    <a:pt x="228118" y="420238"/>
                  </a:moveTo>
                  <a:cubicBezTo>
                    <a:pt x="226612" y="419433"/>
                    <a:pt x="225328" y="418278"/>
                    <a:pt x="224384" y="416855"/>
                  </a:cubicBezTo>
                  <a:cubicBezTo>
                    <a:pt x="220622" y="410881"/>
                    <a:pt x="218084" y="404220"/>
                    <a:pt x="216918" y="397255"/>
                  </a:cubicBezTo>
                  <a:lnTo>
                    <a:pt x="216918" y="397255"/>
                  </a:lnTo>
                  <a:cubicBezTo>
                    <a:pt x="215600" y="406075"/>
                    <a:pt x="216604" y="415082"/>
                    <a:pt x="219834" y="423388"/>
                  </a:cubicBezTo>
                  <a:lnTo>
                    <a:pt x="219834" y="424205"/>
                  </a:lnTo>
                  <a:lnTo>
                    <a:pt x="218551" y="424205"/>
                  </a:lnTo>
                  <a:cubicBezTo>
                    <a:pt x="213649" y="420705"/>
                    <a:pt x="209044" y="416797"/>
                    <a:pt x="204785" y="412538"/>
                  </a:cubicBezTo>
                  <a:cubicBezTo>
                    <a:pt x="201879" y="410007"/>
                    <a:pt x="198755" y="407743"/>
                    <a:pt x="195451" y="405772"/>
                  </a:cubicBezTo>
                  <a:cubicBezTo>
                    <a:pt x="199180" y="403077"/>
                    <a:pt x="203077" y="400627"/>
                    <a:pt x="207118" y="398422"/>
                  </a:cubicBezTo>
                  <a:cubicBezTo>
                    <a:pt x="212345" y="395202"/>
                    <a:pt x="218265" y="393288"/>
                    <a:pt x="224384" y="392822"/>
                  </a:cubicBezTo>
                  <a:cubicBezTo>
                    <a:pt x="227189" y="392659"/>
                    <a:pt x="229992" y="393172"/>
                    <a:pt x="232551" y="394338"/>
                  </a:cubicBezTo>
                  <a:cubicBezTo>
                    <a:pt x="235270" y="395563"/>
                    <a:pt x="237464" y="397710"/>
                    <a:pt x="238734" y="400405"/>
                  </a:cubicBezTo>
                  <a:cubicBezTo>
                    <a:pt x="239675" y="402260"/>
                    <a:pt x="240230" y="404278"/>
                    <a:pt x="240367" y="406355"/>
                  </a:cubicBezTo>
                  <a:cubicBezTo>
                    <a:pt x="240367" y="407872"/>
                    <a:pt x="240367" y="412772"/>
                    <a:pt x="236401" y="414172"/>
                  </a:cubicBezTo>
                  <a:cubicBezTo>
                    <a:pt x="232434" y="415571"/>
                    <a:pt x="226951" y="406938"/>
                    <a:pt x="231268" y="399355"/>
                  </a:cubicBezTo>
                  <a:cubicBezTo>
                    <a:pt x="225839" y="404920"/>
                    <a:pt x="224571" y="413320"/>
                    <a:pt x="228118" y="420238"/>
                  </a:cubicBezTo>
                  <a:close/>
                  <a:moveTo>
                    <a:pt x="208401" y="433771"/>
                  </a:moveTo>
                  <a:cubicBezTo>
                    <a:pt x="208401" y="434355"/>
                    <a:pt x="209801" y="434355"/>
                    <a:pt x="210501" y="434705"/>
                  </a:cubicBezTo>
                  <a:lnTo>
                    <a:pt x="189735" y="439838"/>
                  </a:lnTo>
                  <a:cubicBezTo>
                    <a:pt x="193468" y="434121"/>
                    <a:pt x="201168" y="426771"/>
                    <a:pt x="208401" y="433771"/>
                  </a:cubicBezTo>
                  <a:close/>
                  <a:moveTo>
                    <a:pt x="154269" y="448704"/>
                  </a:moveTo>
                  <a:lnTo>
                    <a:pt x="150652" y="449521"/>
                  </a:lnTo>
                  <a:lnTo>
                    <a:pt x="153452" y="446954"/>
                  </a:lnTo>
                  <a:cubicBezTo>
                    <a:pt x="153569" y="447654"/>
                    <a:pt x="154035" y="448004"/>
                    <a:pt x="154269" y="448704"/>
                  </a:cubicBezTo>
                  <a:close/>
                  <a:moveTo>
                    <a:pt x="40170" y="453838"/>
                  </a:moveTo>
                  <a:lnTo>
                    <a:pt x="40170" y="453838"/>
                  </a:lnTo>
                  <a:cubicBezTo>
                    <a:pt x="41300" y="457058"/>
                    <a:pt x="41659" y="460488"/>
                    <a:pt x="41220" y="463871"/>
                  </a:cubicBezTo>
                  <a:cubicBezTo>
                    <a:pt x="40971" y="465282"/>
                    <a:pt x="40539" y="466659"/>
                    <a:pt x="39937" y="467954"/>
                  </a:cubicBezTo>
                  <a:lnTo>
                    <a:pt x="38770" y="469937"/>
                  </a:lnTo>
                  <a:lnTo>
                    <a:pt x="37487" y="471804"/>
                  </a:lnTo>
                  <a:cubicBezTo>
                    <a:pt x="36386" y="473834"/>
                    <a:pt x="34190" y="475024"/>
                    <a:pt x="31887" y="474837"/>
                  </a:cubicBezTo>
                  <a:cubicBezTo>
                    <a:pt x="29550" y="474137"/>
                    <a:pt x="27581" y="472539"/>
                    <a:pt x="26404" y="470404"/>
                  </a:cubicBezTo>
                  <a:cubicBezTo>
                    <a:pt x="24713" y="467767"/>
                    <a:pt x="23527" y="464839"/>
                    <a:pt x="22904" y="461771"/>
                  </a:cubicBezTo>
                  <a:cubicBezTo>
                    <a:pt x="22199" y="458271"/>
                    <a:pt x="22199" y="454654"/>
                    <a:pt x="22904" y="451154"/>
                  </a:cubicBezTo>
                  <a:cubicBezTo>
                    <a:pt x="24086" y="443664"/>
                    <a:pt x="27362" y="436676"/>
                    <a:pt x="32354" y="430971"/>
                  </a:cubicBezTo>
                  <a:cubicBezTo>
                    <a:pt x="34418" y="428568"/>
                    <a:pt x="36861" y="426515"/>
                    <a:pt x="39587" y="424905"/>
                  </a:cubicBezTo>
                  <a:cubicBezTo>
                    <a:pt x="34138" y="430026"/>
                    <a:pt x="30599" y="436863"/>
                    <a:pt x="29554" y="444271"/>
                  </a:cubicBezTo>
                  <a:cubicBezTo>
                    <a:pt x="27570" y="460021"/>
                    <a:pt x="41220" y="457804"/>
                    <a:pt x="43437" y="447771"/>
                  </a:cubicBezTo>
                  <a:cubicBezTo>
                    <a:pt x="45654" y="437738"/>
                    <a:pt x="39587" y="436105"/>
                    <a:pt x="37837" y="438788"/>
                  </a:cubicBezTo>
                  <a:cubicBezTo>
                    <a:pt x="39587" y="438788"/>
                    <a:pt x="40287" y="444155"/>
                    <a:pt x="37837" y="447538"/>
                  </a:cubicBezTo>
                  <a:cubicBezTo>
                    <a:pt x="35387" y="450921"/>
                    <a:pt x="32004" y="448121"/>
                    <a:pt x="32937" y="441704"/>
                  </a:cubicBezTo>
                  <a:cubicBezTo>
                    <a:pt x="34493" y="430621"/>
                    <a:pt x="43025" y="421801"/>
                    <a:pt x="54053" y="419888"/>
                  </a:cubicBezTo>
                  <a:lnTo>
                    <a:pt x="56270" y="419888"/>
                  </a:lnTo>
                  <a:cubicBezTo>
                    <a:pt x="50230" y="423388"/>
                    <a:pt x="44891" y="427973"/>
                    <a:pt x="40520" y="433421"/>
                  </a:cubicBezTo>
                  <a:cubicBezTo>
                    <a:pt x="44947" y="437726"/>
                    <a:pt x="51068" y="439826"/>
                    <a:pt x="57203" y="439138"/>
                  </a:cubicBezTo>
                  <a:cubicBezTo>
                    <a:pt x="55904" y="443968"/>
                    <a:pt x="55586" y="449008"/>
                    <a:pt x="56270" y="453954"/>
                  </a:cubicBezTo>
                  <a:cubicBezTo>
                    <a:pt x="56970" y="448004"/>
                    <a:pt x="62570" y="431671"/>
                    <a:pt x="73420" y="433188"/>
                  </a:cubicBezTo>
                  <a:cubicBezTo>
                    <a:pt x="74732" y="433409"/>
                    <a:pt x="76074" y="433409"/>
                    <a:pt x="77386" y="433188"/>
                  </a:cubicBezTo>
                  <a:lnTo>
                    <a:pt x="77386" y="433188"/>
                  </a:lnTo>
                  <a:cubicBezTo>
                    <a:pt x="88905" y="431753"/>
                    <a:pt x="99070" y="424963"/>
                    <a:pt x="104803" y="414872"/>
                  </a:cubicBezTo>
                  <a:cubicBezTo>
                    <a:pt x="113669" y="401572"/>
                    <a:pt x="116469" y="375555"/>
                    <a:pt x="124752" y="359106"/>
                  </a:cubicBezTo>
                  <a:cubicBezTo>
                    <a:pt x="124638" y="360540"/>
                    <a:pt x="124638" y="361987"/>
                    <a:pt x="124752" y="363422"/>
                  </a:cubicBezTo>
                  <a:cubicBezTo>
                    <a:pt x="124839" y="365604"/>
                    <a:pt x="125232" y="367762"/>
                    <a:pt x="125919" y="369839"/>
                  </a:cubicBezTo>
                  <a:cubicBezTo>
                    <a:pt x="126904" y="373292"/>
                    <a:pt x="129742" y="375905"/>
                    <a:pt x="133269" y="376605"/>
                  </a:cubicBezTo>
                  <a:cubicBezTo>
                    <a:pt x="136685" y="376629"/>
                    <a:pt x="139998" y="375439"/>
                    <a:pt x="142602" y="373222"/>
                  </a:cubicBezTo>
                  <a:cubicBezTo>
                    <a:pt x="145956" y="370620"/>
                    <a:pt x="148703" y="367307"/>
                    <a:pt x="150652" y="363539"/>
                  </a:cubicBezTo>
                  <a:cubicBezTo>
                    <a:pt x="152980" y="359222"/>
                    <a:pt x="154520" y="354521"/>
                    <a:pt x="155202" y="349656"/>
                  </a:cubicBezTo>
                  <a:cubicBezTo>
                    <a:pt x="155958" y="344791"/>
                    <a:pt x="155680" y="339821"/>
                    <a:pt x="154385" y="335073"/>
                  </a:cubicBezTo>
                  <a:cubicBezTo>
                    <a:pt x="154105" y="333999"/>
                    <a:pt x="153755" y="332949"/>
                    <a:pt x="153335" y="331922"/>
                  </a:cubicBezTo>
                  <a:cubicBezTo>
                    <a:pt x="152940" y="330954"/>
                    <a:pt x="152472" y="330021"/>
                    <a:pt x="151935" y="329123"/>
                  </a:cubicBezTo>
                  <a:cubicBezTo>
                    <a:pt x="151935" y="328189"/>
                    <a:pt x="150885" y="327490"/>
                    <a:pt x="150419" y="326673"/>
                  </a:cubicBezTo>
                  <a:lnTo>
                    <a:pt x="149485" y="325623"/>
                  </a:lnTo>
                  <a:lnTo>
                    <a:pt x="149485" y="325623"/>
                  </a:lnTo>
                  <a:lnTo>
                    <a:pt x="226134" y="305673"/>
                  </a:lnTo>
                  <a:cubicBezTo>
                    <a:pt x="225335" y="306431"/>
                    <a:pt x="224594" y="307248"/>
                    <a:pt x="223918" y="308123"/>
                  </a:cubicBezTo>
                  <a:lnTo>
                    <a:pt x="221934" y="311040"/>
                  </a:lnTo>
                  <a:cubicBezTo>
                    <a:pt x="221321" y="312171"/>
                    <a:pt x="220775" y="313338"/>
                    <a:pt x="220301" y="314540"/>
                  </a:cubicBezTo>
                  <a:cubicBezTo>
                    <a:pt x="216451" y="329823"/>
                    <a:pt x="224618" y="332506"/>
                    <a:pt x="224501" y="332273"/>
                  </a:cubicBezTo>
                  <a:lnTo>
                    <a:pt x="224501" y="332273"/>
                  </a:lnTo>
                  <a:cubicBezTo>
                    <a:pt x="223278" y="329076"/>
                    <a:pt x="222877" y="325635"/>
                    <a:pt x="223334" y="322239"/>
                  </a:cubicBezTo>
                  <a:cubicBezTo>
                    <a:pt x="223551" y="320769"/>
                    <a:pt x="224026" y="319346"/>
                    <a:pt x="224734" y="318040"/>
                  </a:cubicBezTo>
                  <a:lnTo>
                    <a:pt x="225784" y="315939"/>
                  </a:lnTo>
                  <a:lnTo>
                    <a:pt x="227184" y="313140"/>
                  </a:lnTo>
                  <a:cubicBezTo>
                    <a:pt x="228346" y="311109"/>
                    <a:pt x="230570" y="309931"/>
                    <a:pt x="232901" y="310106"/>
                  </a:cubicBezTo>
                  <a:cubicBezTo>
                    <a:pt x="235259" y="310830"/>
                    <a:pt x="237258" y="312405"/>
                    <a:pt x="238501" y="314540"/>
                  </a:cubicBezTo>
                  <a:cubicBezTo>
                    <a:pt x="240173" y="317188"/>
                    <a:pt x="241358" y="320104"/>
                    <a:pt x="242001" y="323173"/>
                  </a:cubicBezTo>
                  <a:cubicBezTo>
                    <a:pt x="242764" y="326754"/>
                    <a:pt x="242764" y="330441"/>
                    <a:pt x="242001" y="334023"/>
                  </a:cubicBezTo>
                  <a:cubicBezTo>
                    <a:pt x="240756" y="341582"/>
                    <a:pt x="237445" y="348641"/>
                    <a:pt x="232434" y="354439"/>
                  </a:cubicBezTo>
                  <a:cubicBezTo>
                    <a:pt x="230289" y="356854"/>
                    <a:pt x="227766" y="358896"/>
                    <a:pt x="224968" y="360506"/>
                  </a:cubicBezTo>
                  <a:cubicBezTo>
                    <a:pt x="230565" y="355361"/>
                    <a:pt x="234196" y="348431"/>
                    <a:pt x="235234" y="340906"/>
                  </a:cubicBezTo>
                  <a:cubicBezTo>
                    <a:pt x="237334" y="325039"/>
                    <a:pt x="223568" y="327373"/>
                    <a:pt x="221118" y="337406"/>
                  </a:cubicBezTo>
                  <a:cubicBezTo>
                    <a:pt x="218668" y="347439"/>
                    <a:pt x="224968" y="349072"/>
                    <a:pt x="226834" y="346506"/>
                  </a:cubicBezTo>
                  <a:cubicBezTo>
                    <a:pt x="224968" y="346506"/>
                    <a:pt x="224268" y="341139"/>
                    <a:pt x="226834" y="337756"/>
                  </a:cubicBezTo>
                  <a:cubicBezTo>
                    <a:pt x="229401" y="334373"/>
                    <a:pt x="232784" y="337056"/>
                    <a:pt x="231851" y="343589"/>
                  </a:cubicBezTo>
                  <a:cubicBezTo>
                    <a:pt x="230192" y="354836"/>
                    <a:pt x="221478" y="363737"/>
                    <a:pt x="210268" y="365639"/>
                  </a:cubicBezTo>
                  <a:lnTo>
                    <a:pt x="208051" y="365639"/>
                  </a:lnTo>
                  <a:cubicBezTo>
                    <a:pt x="214233" y="361999"/>
                    <a:pt x="219724" y="357309"/>
                    <a:pt x="224268" y="351756"/>
                  </a:cubicBezTo>
                  <a:cubicBezTo>
                    <a:pt x="219699" y="347451"/>
                    <a:pt x="213475" y="345362"/>
                    <a:pt x="207235" y="346039"/>
                  </a:cubicBezTo>
                  <a:cubicBezTo>
                    <a:pt x="208538" y="341174"/>
                    <a:pt x="208855" y="336099"/>
                    <a:pt x="208168" y="331106"/>
                  </a:cubicBezTo>
                  <a:cubicBezTo>
                    <a:pt x="207468" y="337056"/>
                    <a:pt x="201751" y="353622"/>
                    <a:pt x="190785" y="352106"/>
                  </a:cubicBezTo>
                  <a:cubicBezTo>
                    <a:pt x="189478" y="351814"/>
                    <a:pt x="188125" y="351814"/>
                    <a:pt x="186818" y="352106"/>
                  </a:cubicBezTo>
                  <a:lnTo>
                    <a:pt x="186818" y="352106"/>
                  </a:lnTo>
                  <a:cubicBezTo>
                    <a:pt x="174921" y="353622"/>
                    <a:pt x="164512" y="360856"/>
                    <a:pt x="158935" y="371472"/>
                  </a:cubicBezTo>
                  <a:cubicBezTo>
                    <a:pt x="150069" y="384655"/>
                    <a:pt x="147269" y="410788"/>
                    <a:pt x="138869" y="427238"/>
                  </a:cubicBezTo>
                  <a:cubicBezTo>
                    <a:pt x="138986" y="425803"/>
                    <a:pt x="138986" y="424356"/>
                    <a:pt x="138869" y="422921"/>
                  </a:cubicBezTo>
                  <a:cubicBezTo>
                    <a:pt x="138783" y="420740"/>
                    <a:pt x="138389" y="418581"/>
                    <a:pt x="137702" y="416505"/>
                  </a:cubicBezTo>
                  <a:cubicBezTo>
                    <a:pt x="136768" y="413017"/>
                    <a:pt x="133905" y="410380"/>
                    <a:pt x="130352" y="409738"/>
                  </a:cubicBezTo>
                  <a:cubicBezTo>
                    <a:pt x="126949" y="409668"/>
                    <a:pt x="123635" y="410823"/>
                    <a:pt x="121019" y="413005"/>
                  </a:cubicBezTo>
                  <a:cubicBezTo>
                    <a:pt x="117665" y="415606"/>
                    <a:pt x="114919" y="418920"/>
                    <a:pt x="112969" y="422688"/>
                  </a:cubicBezTo>
                  <a:cubicBezTo>
                    <a:pt x="110642" y="427005"/>
                    <a:pt x="109102" y="431706"/>
                    <a:pt x="108419" y="436571"/>
                  </a:cubicBezTo>
                  <a:cubicBezTo>
                    <a:pt x="107663" y="441436"/>
                    <a:pt x="107941" y="446406"/>
                    <a:pt x="109236" y="451154"/>
                  </a:cubicBezTo>
                  <a:lnTo>
                    <a:pt x="110286" y="454304"/>
                  </a:lnTo>
                  <a:lnTo>
                    <a:pt x="111686" y="457104"/>
                  </a:lnTo>
                  <a:lnTo>
                    <a:pt x="112736" y="458621"/>
                  </a:lnTo>
                  <a:lnTo>
                    <a:pt x="41570" y="476471"/>
                  </a:lnTo>
                  <a:lnTo>
                    <a:pt x="42620" y="474721"/>
                  </a:lnTo>
                  <a:cubicBezTo>
                    <a:pt x="43255" y="473636"/>
                    <a:pt x="43801" y="472504"/>
                    <a:pt x="44254" y="471337"/>
                  </a:cubicBezTo>
                  <a:cubicBezTo>
                    <a:pt x="48104" y="456404"/>
                    <a:pt x="40520" y="453138"/>
                    <a:pt x="40520" y="453838"/>
                  </a:cubicBezTo>
                  <a:close/>
                  <a:moveTo>
                    <a:pt x="25820" y="480437"/>
                  </a:moveTo>
                  <a:lnTo>
                    <a:pt x="14154" y="483237"/>
                  </a:lnTo>
                  <a:cubicBezTo>
                    <a:pt x="16697" y="478536"/>
                    <a:pt x="18320" y="473379"/>
                    <a:pt x="18937" y="468071"/>
                  </a:cubicBezTo>
                  <a:cubicBezTo>
                    <a:pt x="19559" y="470906"/>
                    <a:pt x="20622" y="473624"/>
                    <a:pt x="22087" y="476121"/>
                  </a:cubicBezTo>
                  <a:cubicBezTo>
                    <a:pt x="23087" y="477754"/>
                    <a:pt x="24348" y="479212"/>
                    <a:pt x="25820" y="480437"/>
                  </a:cubicBezTo>
                  <a:close/>
                  <a:moveTo>
                    <a:pt x="67237" y="419772"/>
                  </a:moveTo>
                  <a:lnTo>
                    <a:pt x="72603" y="419772"/>
                  </a:lnTo>
                  <a:lnTo>
                    <a:pt x="76336" y="419772"/>
                  </a:lnTo>
                  <a:cubicBezTo>
                    <a:pt x="68767" y="421871"/>
                    <a:pt x="62446" y="427086"/>
                    <a:pt x="58953" y="434121"/>
                  </a:cubicBezTo>
                  <a:cubicBezTo>
                    <a:pt x="55847" y="433900"/>
                    <a:pt x="53031" y="432208"/>
                    <a:pt x="51370" y="429571"/>
                  </a:cubicBezTo>
                  <a:cubicBezTo>
                    <a:pt x="54851" y="424018"/>
                    <a:pt x="60714" y="420401"/>
                    <a:pt x="67237" y="419772"/>
                  </a:cubicBezTo>
                  <a:close/>
                  <a:moveTo>
                    <a:pt x="67237" y="406238"/>
                  </a:moveTo>
                  <a:cubicBezTo>
                    <a:pt x="73002" y="405422"/>
                    <a:pt x="78854" y="405422"/>
                    <a:pt x="84620" y="406238"/>
                  </a:cubicBezTo>
                  <a:cubicBezTo>
                    <a:pt x="84620" y="410788"/>
                    <a:pt x="86136" y="414872"/>
                    <a:pt x="88820" y="416038"/>
                  </a:cubicBezTo>
                  <a:cubicBezTo>
                    <a:pt x="86497" y="417147"/>
                    <a:pt x="84018" y="417893"/>
                    <a:pt x="81470" y="418255"/>
                  </a:cubicBezTo>
                  <a:cubicBezTo>
                    <a:pt x="78060" y="418663"/>
                    <a:pt x="74613" y="418663"/>
                    <a:pt x="71203" y="418255"/>
                  </a:cubicBezTo>
                  <a:cubicBezTo>
                    <a:pt x="69032" y="414650"/>
                    <a:pt x="67604" y="410637"/>
                    <a:pt x="67003" y="406472"/>
                  </a:cubicBezTo>
                  <a:close/>
                  <a:moveTo>
                    <a:pt x="64903" y="417321"/>
                  </a:moveTo>
                  <a:lnTo>
                    <a:pt x="62803" y="417321"/>
                  </a:lnTo>
                  <a:cubicBezTo>
                    <a:pt x="59048" y="416015"/>
                    <a:pt x="55112" y="415315"/>
                    <a:pt x="51137" y="415222"/>
                  </a:cubicBezTo>
                  <a:cubicBezTo>
                    <a:pt x="50724" y="413227"/>
                    <a:pt x="50451" y="411197"/>
                    <a:pt x="50320" y="409155"/>
                  </a:cubicBezTo>
                  <a:cubicBezTo>
                    <a:pt x="51954" y="407055"/>
                    <a:pt x="56270" y="406588"/>
                    <a:pt x="59420" y="406472"/>
                  </a:cubicBezTo>
                  <a:cubicBezTo>
                    <a:pt x="60933" y="410776"/>
                    <a:pt x="63271" y="414732"/>
                    <a:pt x="66303" y="418138"/>
                  </a:cubicBezTo>
                  <a:close/>
                  <a:moveTo>
                    <a:pt x="235468" y="302990"/>
                  </a:moveTo>
                  <a:lnTo>
                    <a:pt x="252501" y="298556"/>
                  </a:lnTo>
                  <a:cubicBezTo>
                    <a:pt x="248883" y="304238"/>
                    <a:pt x="246572" y="310654"/>
                    <a:pt x="245734" y="317339"/>
                  </a:cubicBezTo>
                  <a:cubicBezTo>
                    <a:pt x="245001" y="314528"/>
                    <a:pt x="243904" y="311821"/>
                    <a:pt x="242467" y="309290"/>
                  </a:cubicBezTo>
                  <a:cubicBezTo>
                    <a:pt x="240907" y="306373"/>
                    <a:pt x="238334" y="304133"/>
                    <a:pt x="235234" y="302990"/>
                  </a:cubicBezTo>
                  <a:close/>
                  <a:moveTo>
                    <a:pt x="197085" y="366456"/>
                  </a:moveTo>
                  <a:lnTo>
                    <a:pt x="191601" y="366456"/>
                  </a:lnTo>
                  <a:lnTo>
                    <a:pt x="187868" y="366456"/>
                  </a:lnTo>
                  <a:cubicBezTo>
                    <a:pt x="195500" y="364227"/>
                    <a:pt x="201875" y="358954"/>
                    <a:pt x="205485" y="351872"/>
                  </a:cubicBezTo>
                  <a:cubicBezTo>
                    <a:pt x="208565" y="352187"/>
                    <a:pt x="211345" y="353856"/>
                    <a:pt x="213068" y="356422"/>
                  </a:cubicBezTo>
                  <a:cubicBezTo>
                    <a:pt x="209463" y="362057"/>
                    <a:pt x="203498" y="365744"/>
                    <a:pt x="196851" y="366456"/>
                  </a:cubicBezTo>
                  <a:close/>
                  <a:moveTo>
                    <a:pt x="197085" y="379989"/>
                  </a:moveTo>
                  <a:cubicBezTo>
                    <a:pt x="191246" y="380864"/>
                    <a:pt x="185307" y="380864"/>
                    <a:pt x="179468" y="379989"/>
                  </a:cubicBezTo>
                  <a:cubicBezTo>
                    <a:pt x="179468" y="375439"/>
                    <a:pt x="177952" y="371355"/>
                    <a:pt x="175268" y="370189"/>
                  </a:cubicBezTo>
                  <a:cubicBezTo>
                    <a:pt x="177626" y="369069"/>
                    <a:pt x="180145" y="368311"/>
                    <a:pt x="182735" y="367972"/>
                  </a:cubicBezTo>
                  <a:cubicBezTo>
                    <a:pt x="186145" y="367564"/>
                    <a:pt x="189591" y="367564"/>
                    <a:pt x="193002" y="367972"/>
                  </a:cubicBezTo>
                  <a:cubicBezTo>
                    <a:pt x="195163" y="371659"/>
                    <a:pt x="196553" y="375742"/>
                    <a:pt x="197085" y="379989"/>
                  </a:cubicBezTo>
                  <a:close/>
                  <a:moveTo>
                    <a:pt x="199301" y="368322"/>
                  </a:moveTo>
                  <a:lnTo>
                    <a:pt x="201635" y="368322"/>
                  </a:lnTo>
                  <a:cubicBezTo>
                    <a:pt x="205370" y="369699"/>
                    <a:pt x="209319" y="370410"/>
                    <a:pt x="213301" y="370422"/>
                  </a:cubicBezTo>
                  <a:cubicBezTo>
                    <a:pt x="213830" y="372441"/>
                    <a:pt x="214104" y="374517"/>
                    <a:pt x="214118" y="376605"/>
                  </a:cubicBezTo>
                  <a:cubicBezTo>
                    <a:pt x="212485" y="378705"/>
                    <a:pt x="208168" y="379172"/>
                    <a:pt x="205018" y="379289"/>
                  </a:cubicBezTo>
                  <a:cubicBezTo>
                    <a:pt x="203521" y="374925"/>
                    <a:pt x="201092" y="370947"/>
                    <a:pt x="197901" y="367622"/>
                  </a:cubicBezTo>
                  <a:close/>
                  <a:moveTo>
                    <a:pt x="268600" y="293890"/>
                  </a:moveTo>
                  <a:lnTo>
                    <a:pt x="285517" y="289807"/>
                  </a:lnTo>
                  <a:cubicBezTo>
                    <a:pt x="282481" y="292560"/>
                    <a:pt x="280091" y="295943"/>
                    <a:pt x="278517" y="299723"/>
                  </a:cubicBezTo>
                  <a:cubicBezTo>
                    <a:pt x="277133" y="302885"/>
                    <a:pt x="276039" y="306163"/>
                    <a:pt x="275250" y="309523"/>
                  </a:cubicBezTo>
                  <a:cubicBezTo>
                    <a:pt x="274720" y="303888"/>
                    <a:pt x="272389" y="298568"/>
                    <a:pt x="268600" y="294357"/>
                  </a:cubicBezTo>
                  <a:close/>
                  <a:moveTo>
                    <a:pt x="330083" y="330056"/>
                  </a:moveTo>
                  <a:lnTo>
                    <a:pt x="324483" y="333323"/>
                  </a:lnTo>
                  <a:cubicBezTo>
                    <a:pt x="319933" y="334723"/>
                    <a:pt x="311533" y="336473"/>
                    <a:pt x="308267" y="330989"/>
                  </a:cubicBezTo>
                  <a:cubicBezTo>
                    <a:pt x="310049" y="327490"/>
                    <a:pt x="312751" y="324549"/>
                    <a:pt x="316083" y="322473"/>
                  </a:cubicBezTo>
                  <a:cubicBezTo>
                    <a:pt x="320166" y="327968"/>
                    <a:pt x="327316" y="330231"/>
                    <a:pt x="333816" y="328073"/>
                  </a:cubicBezTo>
                  <a:close/>
                  <a:moveTo>
                    <a:pt x="338833" y="327723"/>
                  </a:moveTo>
                  <a:cubicBezTo>
                    <a:pt x="341259" y="326801"/>
                    <a:pt x="343826" y="326253"/>
                    <a:pt x="346416" y="326089"/>
                  </a:cubicBezTo>
                  <a:cubicBezTo>
                    <a:pt x="343674" y="329356"/>
                    <a:pt x="342146" y="333486"/>
                    <a:pt x="342099" y="337756"/>
                  </a:cubicBezTo>
                  <a:cubicBezTo>
                    <a:pt x="336511" y="341349"/>
                    <a:pt x="330516" y="344289"/>
                    <a:pt x="324250" y="346506"/>
                  </a:cubicBezTo>
                  <a:cubicBezTo>
                    <a:pt x="324948" y="341699"/>
                    <a:pt x="326364" y="337009"/>
                    <a:pt x="328450" y="332623"/>
                  </a:cubicBezTo>
                  <a:cubicBezTo>
                    <a:pt x="331759" y="330815"/>
                    <a:pt x="335240" y="329333"/>
                    <a:pt x="338833" y="328189"/>
                  </a:cubicBezTo>
                  <a:close/>
                  <a:moveTo>
                    <a:pt x="319583" y="338223"/>
                  </a:moveTo>
                  <a:lnTo>
                    <a:pt x="321916" y="336939"/>
                  </a:lnTo>
                  <a:lnTo>
                    <a:pt x="324016" y="335773"/>
                  </a:lnTo>
                  <a:cubicBezTo>
                    <a:pt x="320955" y="340393"/>
                    <a:pt x="318560" y="345421"/>
                    <a:pt x="316900" y="350706"/>
                  </a:cubicBezTo>
                  <a:cubicBezTo>
                    <a:pt x="313633" y="352222"/>
                    <a:pt x="309200" y="353972"/>
                    <a:pt x="307567" y="352689"/>
                  </a:cubicBezTo>
                  <a:cubicBezTo>
                    <a:pt x="307644" y="350496"/>
                    <a:pt x="307917" y="348303"/>
                    <a:pt x="308383" y="346156"/>
                  </a:cubicBezTo>
                  <a:cubicBezTo>
                    <a:pt x="312529" y="343916"/>
                    <a:pt x="316438" y="341256"/>
                    <a:pt x="320050" y="338223"/>
                  </a:cubicBezTo>
                  <a:close/>
                  <a:moveTo>
                    <a:pt x="409648" y="384889"/>
                  </a:moveTo>
                  <a:cubicBezTo>
                    <a:pt x="410267" y="383839"/>
                    <a:pt x="410803" y="382742"/>
                    <a:pt x="411282" y="381622"/>
                  </a:cubicBezTo>
                  <a:cubicBezTo>
                    <a:pt x="411282" y="380455"/>
                    <a:pt x="412332" y="379289"/>
                    <a:pt x="412682" y="378122"/>
                  </a:cubicBezTo>
                  <a:cubicBezTo>
                    <a:pt x="413032" y="376955"/>
                    <a:pt x="413498" y="375555"/>
                    <a:pt x="413848" y="374389"/>
                  </a:cubicBezTo>
                  <a:cubicBezTo>
                    <a:pt x="415097" y="369395"/>
                    <a:pt x="415377" y="364204"/>
                    <a:pt x="414665" y="359106"/>
                  </a:cubicBezTo>
                  <a:cubicBezTo>
                    <a:pt x="414093" y="354894"/>
                    <a:pt x="412483" y="350881"/>
                    <a:pt x="409998" y="347439"/>
                  </a:cubicBezTo>
                  <a:cubicBezTo>
                    <a:pt x="408004" y="344616"/>
                    <a:pt x="405064" y="342586"/>
                    <a:pt x="401715" y="341723"/>
                  </a:cubicBezTo>
                  <a:cubicBezTo>
                    <a:pt x="398437" y="340953"/>
                    <a:pt x="394984" y="341548"/>
                    <a:pt x="392149" y="343356"/>
                  </a:cubicBezTo>
                  <a:cubicBezTo>
                    <a:pt x="388474" y="345899"/>
                    <a:pt x="385825" y="349656"/>
                    <a:pt x="384682" y="353972"/>
                  </a:cubicBezTo>
                  <a:cubicBezTo>
                    <a:pt x="383912" y="356271"/>
                    <a:pt x="383481" y="358662"/>
                    <a:pt x="383399" y="361089"/>
                  </a:cubicBezTo>
                  <a:cubicBezTo>
                    <a:pt x="383282" y="362524"/>
                    <a:pt x="383282" y="363970"/>
                    <a:pt x="383399" y="365406"/>
                  </a:cubicBezTo>
                  <a:cubicBezTo>
                    <a:pt x="375232" y="352922"/>
                    <a:pt x="371732" y="328073"/>
                    <a:pt x="362866" y="318740"/>
                  </a:cubicBezTo>
                  <a:cubicBezTo>
                    <a:pt x="355271" y="311751"/>
                    <a:pt x="344211" y="310048"/>
                    <a:pt x="334866" y="314423"/>
                  </a:cubicBezTo>
                  <a:lnTo>
                    <a:pt x="334866" y="314423"/>
                  </a:lnTo>
                  <a:cubicBezTo>
                    <a:pt x="333455" y="314715"/>
                    <a:pt x="332109" y="315275"/>
                    <a:pt x="330900" y="316056"/>
                  </a:cubicBezTo>
                  <a:cubicBezTo>
                    <a:pt x="319233" y="323289"/>
                    <a:pt x="313983" y="309640"/>
                    <a:pt x="313283" y="304390"/>
                  </a:cubicBezTo>
                  <a:cubicBezTo>
                    <a:pt x="312564" y="309266"/>
                    <a:pt x="312883" y="314236"/>
                    <a:pt x="314216" y="318973"/>
                  </a:cubicBezTo>
                  <a:cubicBezTo>
                    <a:pt x="307186" y="322100"/>
                    <a:pt x="301253" y="327256"/>
                    <a:pt x="297183" y="333789"/>
                  </a:cubicBezTo>
                  <a:cubicBezTo>
                    <a:pt x="302016" y="337091"/>
                    <a:pt x="307669" y="338993"/>
                    <a:pt x="313517" y="339272"/>
                  </a:cubicBezTo>
                  <a:lnTo>
                    <a:pt x="311300" y="340206"/>
                  </a:lnTo>
                  <a:cubicBezTo>
                    <a:pt x="293917" y="344056"/>
                    <a:pt x="290533" y="334956"/>
                    <a:pt x="289600" y="329123"/>
                  </a:cubicBezTo>
                  <a:cubicBezTo>
                    <a:pt x="288667" y="323289"/>
                    <a:pt x="292283" y="318506"/>
                    <a:pt x="294617" y="320723"/>
                  </a:cubicBezTo>
                  <a:cubicBezTo>
                    <a:pt x="296641" y="323336"/>
                    <a:pt x="296641" y="326976"/>
                    <a:pt x="294617" y="329589"/>
                  </a:cubicBezTo>
                  <a:cubicBezTo>
                    <a:pt x="296367" y="330989"/>
                    <a:pt x="302783" y="326440"/>
                    <a:pt x="300333" y="317923"/>
                  </a:cubicBezTo>
                  <a:cubicBezTo>
                    <a:pt x="297883" y="309406"/>
                    <a:pt x="284000" y="313840"/>
                    <a:pt x="286100" y="328773"/>
                  </a:cubicBezTo>
                  <a:cubicBezTo>
                    <a:pt x="286636" y="335073"/>
                    <a:pt x="290574" y="340579"/>
                    <a:pt x="296367" y="343123"/>
                  </a:cubicBezTo>
                  <a:cubicBezTo>
                    <a:pt x="293734" y="342913"/>
                    <a:pt x="291181" y="342119"/>
                    <a:pt x="288900" y="340789"/>
                  </a:cubicBezTo>
                  <a:cubicBezTo>
                    <a:pt x="283622" y="337219"/>
                    <a:pt x="280104" y="331584"/>
                    <a:pt x="279217" y="325273"/>
                  </a:cubicBezTo>
                  <a:cubicBezTo>
                    <a:pt x="278578" y="321679"/>
                    <a:pt x="278578" y="318016"/>
                    <a:pt x="279217" y="314423"/>
                  </a:cubicBezTo>
                  <a:cubicBezTo>
                    <a:pt x="280002" y="310736"/>
                    <a:pt x="281256" y="307166"/>
                    <a:pt x="282950" y="303807"/>
                  </a:cubicBezTo>
                  <a:cubicBezTo>
                    <a:pt x="284143" y="300937"/>
                    <a:pt x="286076" y="298440"/>
                    <a:pt x="288550" y="296573"/>
                  </a:cubicBezTo>
                  <a:cubicBezTo>
                    <a:pt x="290201" y="295185"/>
                    <a:pt x="292616" y="295185"/>
                    <a:pt x="294267" y="296573"/>
                  </a:cubicBezTo>
                  <a:cubicBezTo>
                    <a:pt x="294723" y="296970"/>
                    <a:pt x="295152" y="297401"/>
                    <a:pt x="295550" y="297857"/>
                  </a:cubicBezTo>
                  <a:lnTo>
                    <a:pt x="296717" y="299256"/>
                  </a:lnTo>
                  <a:cubicBezTo>
                    <a:pt x="297419" y="300318"/>
                    <a:pt x="297896" y="301508"/>
                    <a:pt x="298117" y="302756"/>
                  </a:cubicBezTo>
                  <a:cubicBezTo>
                    <a:pt x="298531" y="306373"/>
                    <a:pt x="298132" y="310048"/>
                    <a:pt x="296950" y="313490"/>
                  </a:cubicBezTo>
                  <a:lnTo>
                    <a:pt x="296950" y="313490"/>
                  </a:lnTo>
                  <a:cubicBezTo>
                    <a:pt x="302172" y="308205"/>
                    <a:pt x="303815" y="300353"/>
                    <a:pt x="301150" y="293423"/>
                  </a:cubicBezTo>
                  <a:cubicBezTo>
                    <a:pt x="300674" y="292525"/>
                    <a:pt x="300128" y="291662"/>
                    <a:pt x="299517" y="290857"/>
                  </a:cubicBezTo>
                  <a:cubicBezTo>
                    <a:pt x="298817" y="290273"/>
                    <a:pt x="298233" y="289457"/>
                    <a:pt x="297533" y="288990"/>
                  </a:cubicBezTo>
                  <a:cubicBezTo>
                    <a:pt x="296847" y="288476"/>
                    <a:pt x="296104" y="288045"/>
                    <a:pt x="295317" y="287707"/>
                  </a:cubicBezTo>
                  <a:lnTo>
                    <a:pt x="374066" y="267290"/>
                  </a:lnTo>
                  <a:lnTo>
                    <a:pt x="374066" y="267290"/>
                  </a:lnTo>
                  <a:cubicBezTo>
                    <a:pt x="374066" y="267290"/>
                    <a:pt x="374066" y="268340"/>
                    <a:pt x="373132" y="268923"/>
                  </a:cubicBezTo>
                  <a:cubicBezTo>
                    <a:pt x="372514" y="269973"/>
                    <a:pt x="371977" y="271070"/>
                    <a:pt x="371499" y="272190"/>
                  </a:cubicBezTo>
                  <a:cubicBezTo>
                    <a:pt x="370962" y="273322"/>
                    <a:pt x="370496" y="274500"/>
                    <a:pt x="370099" y="275690"/>
                  </a:cubicBezTo>
                  <a:cubicBezTo>
                    <a:pt x="370099" y="276973"/>
                    <a:pt x="369282" y="278140"/>
                    <a:pt x="369049" y="279423"/>
                  </a:cubicBezTo>
                  <a:cubicBezTo>
                    <a:pt x="367707" y="284358"/>
                    <a:pt x="367392" y="289527"/>
                    <a:pt x="368116" y="294590"/>
                  </a:cubicBezTo>
                  <a:cubicBezTo>
                    <a:pt x="368722" y="298813"/>
                    <a:pt x="370367" y="302826"/>
                    <a:pt x="372899" y="306256"/>
                  </a:cubicBezTo>
                  <a:cubicBezTo>
                    <a:pt x="374801" y="309103"/>
                    <a:pt x="377729" y="311109"/>
                    <a:pt x="381066" y="311856"/>
                  </a:cubicBezTo>
                  <a:cubicBezTo>
                    <a:pt x="384332" y="312614"/>
                    <a:pt x="387762" y="312078"/>
                    <a:pt x="390632" y="310340"/>
                  </a:cubicBezTo>
                  <a:cubicBezTo>
                    <a:pt x="394272" y="307773"/>
                    <a:pt x="396909" y="304016"/>
                    <a:pt x="398099" y="299723"/>
                  </a:cubicBezTo>
                  <a:cubicBezTo>
                    <a:pt x="399289" y="295955"/>
                    <a:pt x="399685" y="291988"/>
                    <a:pt x="399265" y="288057"/>
                  </a:cubicBezTo>
                  <a:cubicBezTo>
                    <a:pt x="407432" y="300540"/>
                    <a:pt x="410932" y="325273"/>
                    <a:pt x="419798" y="334023"/>
                  </a:cubicBezTo>
                  <a:cubicBezTo>
                    <a:pt x="427463" y="341139"/>
                    <a:pt x="438675" y="342889"/>
                    <a:pt x="448148" y="338456"/>
                  </a:cubicBezTo>
                  <a:lnTo>
                    <a:pt x="448148" y="338456"/>
                  </a:lnTo>
                  <a:cubicBezTo>
                    <a:pt x="449595" y="338094"/>
                    <a:pt x="450971" y="337499"/>
                    <a:pt x="452231" y="336706"/>
                  </a:cubicBezTo>
                  <a:cubicBezTo>
                    <a:pt x="463898" y="329473"/>
                    <a:pt x="469381" y="343239"/>
                    <a:pt x="470081" y="348372"/>
                  </a:cubicBezTo>
                  <a:cubicBezTo>
                    <a:pt x="470816" y="343461"/>
                    <a:pt x="470501" y="338456"/>
                    <a:pt x="469148" y="333673"/>
                  </a:cubicBezTo>
                  <a:cubicBezTo>
                    <a:pt x="476253" y="330569"/>
                    <a:pt x="482296" y="325459"/>
                    <a:pt x="486531" y="318973"/>
                  </a:cubicBezTo>
                  <a:cubicBezTo>
                    <a:pt x="481596" y="315671"/>
                    <a:pt x="475879" y="313746"/>
                    <a:pt x="469964" y="313373"/>
                  </a:cubicBezTo>
                  <a:lnTo>
                    <a:pt x="472298" y="312556"/>
                  </a:lnTo>
                  <a:cubicBezTo>
                    <a:pt x="489914" y="308706"/>
                    <a:pt x="493414" y="317806"/>
                    <a:pt x="494347" y="324223"/>
                  </a:cubicBezTo>
                  <a:cubicBezTo>
                    <a:pt x="495281" y="330639"/>
                    <a:pt x="491547" y="335073"/>
                    <a:pt x="489214" y="332739"/>
                  </a:cubicBezTo>
                  <a:cubicBezTo>
                    <a:pt x="487126" y="330103"/>
                    <a:pt x="487126" y="326393"/>
                    <a:pt x="489214" y="323756"/>
                  </a:cubicBezTo>
                  <a:cubicBezTo>
                    <a:pt x="487347" y="322356"/>
                    <a:pt x="480814" y="327023"/>
                    <a:pt x="483381" y="335423"/>
                  </a:cubicBezTo>
                  <a:cubicBezTo>
                    <a:pt x="485947" y="343823"/>
                    <a:pt x="500064" y="339506"/>
                    <a:pt x="497964" y="324456"/>
                  </a:cubicBezTo>
                  <a:cubicBezTo>
                    <a:pt x="497311" y="318063"/>
                    <a:pt x="493251" y="312533"/>
                    <a:pt x="487347" y="309990"/>
                  </a:cubicBezTo>
                  <a:cubicBezTo>
                    <a:pt x="490054" y="310176"/>
                    <a:pt x="492691" y="310970"/>
                    <a:pt x="495047" y="312323"/>
                  </a:cubicBezTo>
                  <a:cubicBezTo>
                    <a:pt x="500414" y="315870"/>
                    <a:pt x="503995" y="321574"/>
                    <a:pt x="504847" y="327956"/>
                  </a:cubicBezTo>
                  <a:cubicBezTo>
                    <a:pt x="505605" y="331608"/>
                    <a:pt x="505605" y="335388"/>
                    <a:pt x="504847" y="339039"/>
                  </a:cubicBezTo>
                  <a:cubicBezTo>
                    <a:pt x="504135" y="342761"/>
                    <a:pt x="502922" y="346377"/>
                    <a:pt x="501230" y="349773"/>
                  </a:cubicBezTo>
                  <a:cubicBezTo>
                    <a:pt x="499877" y="352607"/>
                    <a:pt x="497882" y="355092"/>
                    <a:pt x="495397" y="357006"/>
                  </a:cubicBezTo>
                  <a:cubicBezTo>
                    <a:pt x="493764" y="358452"/>
                    <a:pt x="491314" y="358452"/>
                    <a:pt x="489681" y="357006"/>
                  </a:cubicBezTo>
                  <a:lnTo>
                    <a:pt x="488281" y="355722"/>
                  </a:lnTo>
                  <a:lnTo>
                    <a:pt x="487114" y="354322"/>
                  </a:lnTo>
                  <a:cubicBezTo>
                    <a:pt x="486414" y="353249"/>
                    <a:pt x="485912" y="352059"/>
                    <a:pt x="485597" y="350823"/>
                  </a:cubicBezTo>
                  <a:cubicBezTo>
                    <a:pt x="485236" y="347159"/>
                    <a:pt x="485667" y="343449"/>
                    <a:pt x="486881" y="339972"/>
                  </a:cubicBezTo>
                  <a:lnTo>
                    <a:pt x="486881" y="339972"/>
                  </a:lnTo>
                  <a:cubicBezTo>
                    <a:pt x="481491" y="345199"/>
                    <a:pt x="479787" y="353179"/>
                    <a:pt x="482564" y="360156"/>
                  </a:cubicBezTo>
                  <a:lnTo>
                    <a:pt x="484314" y="362722"/>
                  </a:lnTo>
                  <a:cubicBezTo>
                    <a:pt x="484886" y="363469"/>
                    <a:pt x="485551" y="364134"/>
                    <a:pt x="486297" y="364706"/>
                  </a:cubicBezTo>
                  <a:lnTo>
                    <a:pt x="487814" y="365522"/>
                  </a:lnTo>
                  <a:lnTo>
                    <a:pt x="409532" y="384889"/>
                  </a:lnTo>
                  <a:close/>
                  <a:moveTo>
                    <a:pt x="463431" y="314890"/>
                  </a:moveTo>
                  <a:lnTo>
                    <a:pt x="461098" y="316173"/>
                  </a:lnTo>
                  <a:lnTo>
                    <a:pt x="458998" y="317339"/>
                  </a:lnTo>
                  <a:cubicBezTo>
                    <a:pt x="462078" y="312673"/>
                    <a:pt x="464516" y="307610"/>
                    <a:pt x="466231" y="302290"/>
                  </a:cubicBezTo>
                  <a:cubicBezTo>
                    <a:pt x="469614" y="300773"/>
                    <a:pt x="474048" y="299023"/>
                    <a:pt x="475681" y="300306"/>
                  </a:cubicBezTo>
                  <a:cubicBezTo>
                    <a:pt x="475599" y="302547"/>
                    <a:pt x="475284" y="304775"/>
                    <a:pt x="474748" y="306956"/>
                  </a:cubicBezTo>
                  <a:cubicBezTo>
                    <a:pt x="470571" y="309150"/>
                    <a:pt x="466663" y="311809"/>
                    <a:pt x="463081" y="314890"/>
                  </a:cubicBezTo>
                  <a:close/>
                  <a:moveTo>
                    <a:pt x="475098" y="322123"/>
                  </a:moveTo>
                  <a:cubicBezTo>
                    <a:pt x="473383" y="325693"/>
                    <a:pt x="470664" y="328691"/>
                    <a:pt x="467281" y="330756"/>
                  </a:cubicBezTo>
                  <a:cubicBezTo>
                    <a:pt x="463104" y="324946"/>
                    <a:pt x="455638" y="322543"/>
                    <a:pt x="448848" y="324806"/>
                  </a:cubicBezTo>
                  <a:lnTo>
                    <a:pt x="452581" y="322823"/>
                  </a:lnTo>
                  <a:lnTo>
                    <a:pt x="458298" y="319556"/>
                  </a:lnTo>
                  <a:cubicBezTo>
                    <a:pt x="463081" y="318390"/>
                    <a:pt x="472181" y="316639"/>
                    <a:pt x="474864" y="322123"/>
                  </a:cubicBezTo>
                  <a:close/>
                  <a:moveTo>
                    <a:pt x="454798" y="320023"/>
                  </a:moveTo>
                  <a:cubicBezTo>
                    <a:pt x="451450" y="322193"/>
                    <a:pt x="447891" y="324025"/>
                    <a:pt x="444181" y="325506"/>
                  </a:cubicBezTo>
                  <a:cubicBezTo>
                    <a:pt x="441755" y="326451"/>
                    <a:pt x="439200" y="326953"/>
                    <a:pt x="436598" y="327023"/>
                  </a:cubicBezTo>
                  <a:cubicBezTo>
                    <a:pt x="439363" y="323756"/>
                    <a:pt x="440891" y="319626"/>
                    <a:pt x="440915" y="315356"/>
                  </a:cubicBezTo>
                  <a:cubicBezTo>
                    <a:pt x="446573" y="311705"/>
                    <a:pt x="452640" y="308730"/>
                    <a:pt x="458998" y="306490"/>
                  </a:cubicBezTo>
                  <a:cubicBezTo>
                    <a:pt x="458193" y="311191"/>
                    <a:pt x="456699" y="315753"/>
                    <a:pt x="454564" y="320023"/>
                  </a:cubicBezTo>
                  <a:close/>
                  <a:moveTo>
                    <a:pt x="505314" y="354089"/>
                  </a:moveTo>
                  <a:cubicBezTo>
                    <a:pt x="506772" y="350916"/>
                    <a:pt x="507869" y="347591"/>
                    <a:pt x="508580" y="344173"/>
                  </a:cubicBezTo>
                  <a:cubicBezTo>
                    <a:pt x="509152" y="349796"/>
                    <a:pt x="511474" y="355104"/>
                    <a:pt x="515230" y="359339"/>
                  </a:cubicBezTo>
                  <a:lnTo>
                    <a:pt x="498897" y="363422"/>
                  </a:lnTo>
                  <a:cubicBezTo>
                    <a:pt x="501476" y="360681"/>
                    <a:pt x="503564" y="357531"/>
                    <a:pt x="505080" y="354089"/>
                  </a:cubicBezTo>
                  <a:close/>
                  <a:moveTo>
                    <a:pt x="524680" y="357006"/>
                  </a:moveTo>
                  <a:cubicBezTo>
                    <a:pt x="526430" y="351417"/>
                    <a:pt x="527293" y="345596"/>
                    <a:pt x="527247" y="339739"/>
                  </a:cubicBezTo>
                  <a:cubicBezTo>
                    <a:pt x="529580" y="337149"/>
                    <a:pt x="530863" y="333778"/>
                    <a:pt x="530863" y="330289"/>
                  </a:cubicBezTo>
                  <a:cubicBezTo>
                    <a:pt x="531108" y="327349"/>
                    <a:pt x="529825" y="324491"/>
                    <a:pt x="527480" y="322706"/>
                  </a:cubicBezTo>
                  <a:cubicBezTo>
                    <a:pt x="527422" y="317398"/>
                    <a:pt x="527025" y="312101"/>
                    <a:pt x="526314" y="306840"/>
                  </a:cubicBezTo>
                  <a:cubicBezTo>
                    <a:pt x="534760" y="301310"/>
                    <a:pt x="539683" y="291732"/>
                    <a:pt x="539263" y="281640"/>
                  </a:cubicBezTo>
                  <a:lnTo>
                    <a:pt x="539263" y="280940"/>
                  </a:lnTo>
                  <a:cubicBezTo>
                    <a:pt x="545785" y="280625"/>
                    <a:pt x="551910" y="277720"/>
                    <a:pt x="556296" y="272890"/>
                  </a:cubicBezTo>
                  <a:cubicBezTo>
                    <a:pt x="529347" y="278140"/>
                    <a:pt x="523864" y="237890"/>
                    <a:pt x="523864" y="237890"/>
                  </a:cubicBezTo>
                  <a:cubicBezTo>
                    <a:pt x="523864" y="265657"/>
                    <a:pt x="529113" y="277323"/>
                    <a:pt x="536463" y="280124"/>
                  </a:cubicBezTo>
                  <a:cubicBezTo>
                    <a:pt x="535308" y="287240"/>
                    <a:pt x="530537" y="293248"/>
                    <a:pt x="523864" y="295990"/>
                  </a:cubicBezTo>
                  <a:cubicBezTo>
                    <a:pt x="518030" y="297507"/>
                    <a:pt x="513130" y="293423"/>
                    <a:pt x="511264" y="286540"/>
                  </a:cubicBezTo>
                  <a:cubicBezTo>
                    <a:pt x="518614" y="280007"/>
                    <a:pt x="524097" y="265540"/>
                    <a:pt x="523864" y="237890"/>
                  </a:cubicBezTo>
                  <a:cubicBezTo>
                    <a:pt x="523864" y="237890"/>
                    <a:pt x="518264" y="280824"/>
                    <a:pt x="491547" y="289340"/>
                  </a:cubicBezTo>
                  <a:cubicBezTo>
                    <a:pt x="496961" y="291860"/>
                    <a:pt x="503272" y="291603"/>
                    <a:pt x="508464" y="288640"/>
                  </a:cubicBezTo>
                  <a:lnTo>
                    <a:pt x="508464" y="289807"/>
                  </a:lnTo>
                  <a:cubicBezTo>
                    <a:pt x="508464" y="301473"/>
                    <a:pt x="514180" y="308706"/>
                    <a:pt x="521647" y="308240"/>
                  </a:cubicBezTo>
                  <a:cubicBezTo>
                    <a:pt x="520994" y="313700"/>
                    <a:pt x="520644" y="319195"/>
                    <a:pt x="520597" y="324689"/>
                  </a:cubicBezTo>
                  <a:cubicBezTo>
                    <a:pt x="518404" y="327256"/>
                    <a:pt x="517202" y="330523"/>
                    <a:pt x="517214" y="333906"/>
                  </a:cubicBezTo>
                  <a:cubicBezTo>
                    <a:pt x="516957" y="336939"/>
                    <a:pt x="518334" y="339867"/>
                    <a:pt x="520830" y="341606"/>
                  </a:cubicBezTo>
                  <a:cubicBezTo>
                    <a:pt x="520702" y="347043"/>
                    <a:pt x="521577" y="352467"/>
                    <a:pt x="523397" y="357589"/>
                  </a:cubicBezTo>
                  <a:lnTo>
                    <a:pt x="518030" y="358872"/>
                  </a:lnTo>
                  <a:cubicBezTo>
                    <a:pt x="516374" y="355466"/>
                    <a:pt x="515207" y="351861"/>
                    <a:pt x="514530" y="348139"/>
                  </a:cubicBezTo>
                  <a:cubicBezTo>
                    <a:pt x="513562" y="337511"/>
                    <a:pt x="510342" y="327209"/>
                    <a:pt x="505080" y="317923"/>
                  </a:cubicBezTo>
                  <a:lnTo>
                    <a:pt x="505080" y="317923"/>
                  </a:lnTo>
                  <a:cubicBezTo>
                    <a:pt x="502957" y="314505"/>
                    <a:pt x="499982" y="311693"/>
                    <a:pt x="496447" y="309756"/>
                  </a:cubicBezTo>
                  <a:cubicBezTo>
                    <a:pt x="495211" y="309173"/>
                    <a:pt x="493927" y="308695"/>
                    <a:pt x="492597" y="308356"/>
                  </a:cubicBezTo>
                  <a:cubicBezTo>
                    <a:pt x="496774" y="305521"/>
                    <a:pt x="499399" y="300913"/>
                    <a:pt x="499714" y="295873"/>
                  </a:cubicBezTo>
                  <a:cubicBezTo>
                    <a:pt x="497439" y="300213"/>
                    <a:pt x="492947" y="302955"/>
                    <a:pt x="488047" y="302990"/>
                  </a:cubicBezTo>
                  <a:cubicBezTo>
                    <a:pt x="485399" y="303130"/>
                    <a:pt x="482797" y="303725"/>
                    <a:pt x="480347" y="304740"/>
                  </a:cubicBezTo>
                  <a:cubicBezTo>
                    <a:pt x="482856" y="299910"/>
                    <a:pt x="484594" y="294707"/>
                    <a:pt x="485481" y="289340"/>
                  </a:cubicBezTo>
                  <a:cubicBezTo>
                    <a:pt x="479659" y="291055"/>
                    <a:pt x="474059" y="293447"/>
                    <a:pt x="468798" y="296457"/>
                  </a:cubicBezTo>
                  <a:cubicBezTo>
                    <a:pt x="468856" y="295757"/>
                    <a:pt x="468856" y="295057"/>
                    <a:pt x="468798" y="294357"/>
                  </a:cubicBezTo>
                  <a:cubicBezTo>
                    <a:pt x="457038" y="295348"/>
                    <a:pt x="446526" y="302068"/>
                    <a:pt x="440681" y="312323"/>
                  </a:cubicBezTo>
                  <a:cubicBezTo>
                    <a:pt x="440693" y="309383"/>
                    <a:pt x="439760" y="306513"/>
                    <a:pt x="437998" y="304157"/>
                  </a:cubicBezTo>
                  <a:cubicBezTo>
                    <a:pt x="440098" y="312206"/>
                    <a:pt x="432631" y="320256"/>
                    <a:pt x="428548" y="318156"/>
                  </a:cubicBezTo>
                  <a:cubicBezTo>
                    <a:pt x="424465" y="316056"/>
                    <a:pt x="427032" y="309406"/>
                    <a:pt x="427032" y="309406"/>
                  </a:cubicBezTo>
                  <a:cubicBezTo>
                    <a:pt x="423672" y="313466"/>
                    <a:pt x="422260" y="318798"/>
                    <a:pt x="423182" y="323989"/>
                  </a:cubicBezTo>
                  <a:cubicBezTo>
                    <a:pt x="418293" y="317386"/>
                    <a:pt x="414362" y="310118"/>
                    <a:pt x="411515" y="302406"/>
                  </a:cubicBezTo>
                  <a:cubicBezTo>
                    <a:pt x="408843" y="294975"/>
                    <a:pt x="404002" y="288512"/>
                    <a:pt x="397632" y="283857"/>
                  </a:cubicBezTo>
                  <a:cubicBezTo>
                    <a:pt x="397037" y="282678"/>
                    <a:pt x="396209" y="281652"/>
                    <a:pt x="395182" y="280824"/>
                  </a:cubicBezTo>
                  <a:cubicBezTo>
                    <a:pt x="393794" y="279902"/>
                    <a:pt x="392184" y="279377"/>
                    <a:pt x="390515" y="279307"/>
                  </a:cubicBezTo>
                  <a:cubicBezTo>
                    <a:pt x="388719" y="279342"/>
                    <a:pt x="386957" y="279820"/>
                    <a:pt x="385382" y="280707"/>
                  </a:cubicBezTo>
                  <a:cubicBezTo>
                    <a:pt x="383270" y="282025"/>
                    <a:pt x="381637" y="283985"/>
                    <a:pt x="380716" y="286307"/>
                  </a:cubicBezTo>
                  <a:cubicBezTo>
                    <a:pt x="379607" y="288838"/>
                    <a:pt x="379047" y="291592"/>
                    <a:pt x="379082" y="294357"/>
                  </a:cubicBezTo>
                  <a:cubicBezTo>
                    <a:pt x="378907" y="295710"/>
                    <a:pt x="378907" y="297086"/>
                    <a:pt x="379082" y="298440"/>
                  </a:cubicBezTo>
                  <a:cubicBezTo>
                    <a:pt x="379502" y="299653"/>
                    <a:pt x="380226" y="300738"/>
                    <a:pt x="381182" y="301590"/>
                  </a:cubicBezTo>
                  <a:cubicBezTo>
                    <a:pt x="382979" y="302826"/>
                    <a:pt x="385335" y="302826"/>
                    <a:pt x="387132" y="301590"/>
                  </a:cubicBezTo>
                  <a:cubicBezTo>
                    <a:pt x="389255" y="300050"/>
                    <a:pt x="390912" y="297950"/>
                    <a:pt x="391915" y="295523"/>
                  </a:cubicBezTo>
                  <a:lnTo>
                    <a:pt x="391915" y="295523"/>
                  </a:lnTo>
                  <a:cubicBezTo>
                    <a:pt x="392755" y="294287"/>
                    <a:pt x="392755" y="292677"/>
                    <a:pt x="391915" y="291440"/>
                  </a:cubicBezTo>
                  <a:cubicBezTo>
                    <a:pt x="390982" y="290740"/>
                    <a:pt x="389699" y="291440"/>
                    <a:pt x="388999" y="292840"/>
                  </a:cubicBezTo>
                  <a:lnTo>
                    <a:pt x="388999" y="292840"/>
                  </a:lnTo>
                  <a:cubicBezTo>
                    <a:pt x="388462" y="294053"/>
                    <a:pt x="387669" y="295126"/>
                    <a:pt x="386665" y="295990"/>
                  </a:cubicBezTo>
                  <a:cubicBezTo>
                    <a:pt x="385825" y="296573"/>
                    <a:pt x="384705" y="296573"/>
                    <a:pt x="383866" y="295990"/>
                  </a:cubicBezTo>
                  <a:cubicBezTo>
                    <a:pt x="383492" y="295698"/>
                    <a:pt x="383177" y="295348"/>
                    <a:pt x="382932" y="294940"/>
                  </a:cubicBezTo>
                  <a:cubicBezTo>
                    <a:pt x="382851" y="294240"/>
                    <a:pt x="382851" y="293540"/>
                    <a:pt x="382932" y="292840"/>
                  </a:cubicBezTo>
                  <a:cubicBezTo>
                    <a:pt x="382851" y="291172"/>
                    <a:pt x="383130" y="289492"/>
                    <a:pt x="383749" y="287940"/>
                  </a:cubicBezTo>
                  <a:cubicBezTo>
                    <a:pt x="384262" y="286563"/>
                    <a:pt x="385160" y="285350"/>
                    <a:pt x="386315" y="284440"/>
                  </a:cubicBezTo>
                  <a:cubicBezTo>
                    <a:pt x="387494" y="283775"/>
                    <a:pt x="388812" y="283378"/>
                    <a:pt x="390165" y="283273"/>
                  </a:cubicBezTo>
                  <a:cubicBezTo>
                    <a:pt x="392954" y="282830"/>
                    <a:pt x="395660" y="284451"/>
                    <a:pt x="396582" y="287123"/>
                  </a:cubicBezTo>
                  <a:cubicBezTo>
                    <a:pt x="397830" y="290915"/>
                    <a:pt x="397830" y="294998"/>
                    <a:pt x="396582" y="298790"/>
                  </a:cubicBezTo>
                  <a:cubicBezTo>
                    <a:pt x="395987" y="300656"/>
                    <a:pt x="395124" y="302430"/>
                    <a:pt x="394015" y="304040"/>
                  </a:cubicBezTo>
                  <a:cubicBezTo>
                    <a:pt x="393070" y="305393"/>
                    <a:pt x="391775" y="306490"/>
                    <a:pt x="390282" y="307190"/>
                  </a:cubicBezTo>
                  <a:cubicBezTo>
                    <a:pt x="387715" y="308298"/>
                    <a:pt x="384799" y="308298"/>
                    <a:pt x="382232" y="307190"/>
                  </a:cubicBezTo>
                  <a:cubicBezTo>
                    <a:pt x="379502" y="306175"/>
                    <a:pt x="377262" y="304180"/>
                    <a:pt x="375932" y="301590"/>
                  </a:cubicBezTo>
                  <a:cubicBezTo>
                    <a:pt x="374241" y="298545"/>
                    <a:pt x="373284" y="295150"/>
                    <a:pt x="373132" y="291673"/>
                  </a:cubicBezTo>
                  <a:cubicBezTo>
                    <a:pt x="372934" y="287975"/>
                    <a:pt x="373331" y="284277"/>
                    <a:pt x="374299" y="280707"/>
                  </a:cubicBezTo>
                  <a:cubicBezTo>
                    <a:pt x="374661" y="279832"/>
                    <a:pt x="374976" y="278933"/>
                    <a:pt x="375232" y="278023"/>
                  </a:cubicBezTo>
                  <a:lnTo>
                    <a:pt x="376282" y="275457"/>
                  </a:lnTo>
                  <a:cubicBezTo>
                    <a:pt x="376667" y="274617"/>
                    <a:pt x="377087" y="273800"/>
                    <a:pt x="377566" y="273007"/>
                  </a:cubicBezTo>
                  <a:lnTo>
                    <a:pt x="378266" y="271840"/>
                  </a:lnTo>
                  <a:lnTo>
                    <a:pt x="378266" y="270673"/>
                  </a:lnTo>
                  <a:cubicBezTo>
                    <a:pt x="379969" y="267990"/>
                    <a:pt x="382291" y="265750"/>
                    <a:pt x="385032" y="264140"/>
                  </a:cubicBezTo>
                  <a:lnTo>
                    <a:pt x="387715" y="262974"/>
                  </a:lnTo>
                  <a:lnTo>
                    <a:pt x="393199" y="261573"/>
                  </a:lnTo>
                  <a:cubicBezTo>
                    <a:pt x="395987" y="261224"/>
                    <a:pt x="398810" y="261224"/>
                    <a:pt x="401599" y="261573"/>
                  </a:cubicBezTo>
                  <a:cubicBezTo>
                    <a:pt x="405554" y="262285"/>
                    <a:pt x="409462" y="263300"/>
                    <a:pt x="413265" y="264607"/>
                  </a:cubicBezTo>
                  <a:cubicBezTo>
                    <a:pt x="412927" y="267862"/>
                    <a:pt x="412927" y="271152"/>
                    <a:pt x="413265" y="274407"/>
                  </a:cubicBezTo>
                  <a:cubicBezTo>
                    <a:pt x="410115" y="266999"/>
                    <a:pt x="401540" y="263545"/>
                    <a:pt x="394132" y="266707"/>
                  </a:cubicBezTo>
                  <a:cubicBezTo>
                    <a:pt x="393572" y="266940"/>
                    <a:pt x="393024" y="267220"/>
                    <a:pt x="392499" y="267524"/>
                  </a:cubicBezTo>
                  <a:cubicBezTo>
                    <a:pt x="396465" y="264607"/>
                    <a:pt x="401949" y="268340"/>
                    <a:pt x="406499" y="274873"/>
                  </a:cubicBezTo>
                  <a:cubicBezTo>
                    <a:pt x="418165" y="292490"/>
                    <a:pt x="424348" y="294240"/>
                    <a:pt x="424348" y="294240"/>
                  </a:cubicBezTo>
                  <a:lnTo>
                    <a:pt x="424348" y="294240"/>
                  </a:lnTo>
                  <a:cubicBezTo>
                    <a:pt x="427685" y="295838"/>
                    <a:pt x="431430" y="296363"/>
                    <a:pt x="435081" y="295757"/>
                  </a:cubicBezTo>
                  <a:cubicBezTo>
                    <a:pt x="438278" y="295138"/>
                    <a:pt x="441323" y="293902"/>
                    <a:pt x="444065" y="292140"/>
                  </a:cubicBezTo>
                  <a:cubicBezTo>
                    <a:pt x="447110" y="290285"/>
                    <a:pt x="449956" y="288138"/>
                    <a:pt x="452581" y="285723"/>
                  </a:cubicBezTo>
                  <a:lnTo>
                    <a:pt x="456198" y="282223"/>
                  </a:lnTo>
                  <a:cubicBezTo>
                    <a:pt x="460456" y="283238"/>
                    <a:pt x="464784" y="283903"/>
                    <a:pt x="469148" y="284207"/>
                  </a:cubicBezTo>
                  <a:cubicBezTo>
                    <a:pt x="475436" y="284872"/>
                    <a:pt x="481782" y="283903"/>
                    <a:pt x="487581" y="281407"/>
                  </a:cubicBezTo>
                  <a:cubicBezTo>
                    <a:pt x="490929" y="280007"/>
                    <a:pt x="494009" y="278023"/>
                    <a:pt x="496681" y="275573"/>
                  </a:cubicBezTo>
                  <a:cubicBezTo>
                    <a:pt x="499947" y="272622"/>
                    <a:pt x="502525" y="269005"/>
                    <a:pt x="504264" y="264957"/>
                  </a:cubicBezTo>
                  <a:cubicBezTo>
                    <a:pt x="506282" y="260325"/>
                    <a:pt x="507285" y="255309"/>
                    <a:pt x="507180" y="250257"/>
                  </a:cubicBezTo>
                  <a:cubicBezTo>
                    <a:pt x="507110" y="247795"/>
                    <a:pt x="506679" y="245357"/>
                    <a:pt x="505897" y="243024"/>
                  </a:cubicBezTo>
                  <a:cubicBezTo>
                    <a:pt x="505244" y="240889"/>
                    <a:pt x="503984" y="238987"/>
                    <a:pt x="502281" y="237541"/>
                  </a:cubicBezTo>
                  <a:cubicBezTo>
                    <a:pt x="501954" y="237191"/>
                    <a:pt x="501557" y="236911"/>
                    <a:pt x="501114" y="236724"/>
                  </a:cubicBezTo>
                  <a:cubicBezTo>
                    <a:pt x="500694" y="236432"/>
                    <a:pt x="500216" y="236234"/>
                    <a:pt x="499714" y="236141"/>
                  </a:cubicBezTo>
                  <a:lnTo>
                    <a:pt x="499714" y="236141"/>
                  </a:lnTo>
                  <a:cubicBezTo>
                    <a:pt x="498396" y="235686"/>
                    <a:pt x="497019" y="235371"/>
                    <a:pt x="495631" y="235207"/>
                  </a:cubicBezTo>
                  <a:lnTo>
                    <a:pt x="552563" y="220508"/>
                  </a:lnTo>
                  <a:cubicBezTo>
                    <a:pt x="551222" y="221359"/>
                    <a:pt x="549973" y="222328"/>
                    <a:pt x="548830" y="223424"/>
                  </a:cubicBezTo>
                  <a:lnTo>
                    <a:pt x="548830" y="223424"/>
                  </a:lnTo>
                  <a:lnTo>
                    <a:pt x="547547" y="224708"/>
                  </a:lnTo>
                  <a:cubicBezTo>
                    <a:pt x="547057" y="225163"/>
                    <a:pt x="546625" y="225664"/>
                    <a:pt x="546263" y="226224"/>
                  </a:cubicBezTo>
                  <a:cubicBezTo>
                    <a:pt x="544642" y="228452"/>
                    <a:pt x="543428" y="230938"/>
                    <a:pt x="542647" y="233574"/>
                  </a:cubicBezTo>
                  <a:cubicBezTo>
                    <a:pt x="541888" y="236152"/>
                    <a:pt x="541457" y="238824"/>
                    <a:pt x="541363" y="241507"/>
                  </a:cubicBezTo>
                  <a:cubicBezTo>
                    <a:pt x="541142" y="246081"/>
                    <a:pt x="542145" y="250630"/>
                    <a:pt x="544280" y="254690"/>
                  </a:cubicBezTo>
                  <a:cubicBezTo>
                    <a:pt x="545913" y="257782"/>
                    <a:pt x="548608" y="260185"/>
                    <a:pt x="551863" y="261457"/>
                  </a:cubicBezTo>
                  <a:cubicBezTo>
                    <a:pt x="554803" y="262542"/>
                    <a:pt x="557953" y="262939"/>
                    <a:pt x="561080" y="262624"/>
                  </a:cubicBezTo>
                  <a:cubicBezTo>
                    <a:pt x="567683" y="261830"/>
                    <a:pt x="574030" y="259567"/>
                    <a:pt x="579629" y="255974"/>
                  </a:cubicBezTo>
                  <a:cubicBezTo>
                    <a:pt x="584179" y="253244"/>
                    <a:pt x="588578" y="250292"/>
                    <a:pt x="592813" y="247107"/>
                  </a:cubicBezTo>
                  <a:lnTo>
                    <a:pt x="596429" y="248857"/>
                  </a:lnTo>
                  <a:cubicBezTo>
                    <a:pt x="599206" y="249907"/>
                    <a:pt x="602111" y="250619"/>
                    <a:pt x="605062" y="250957"/>
                  </a:cubicBezTo>
                  <a:cubicBezTo>
                    <a:pt x="608142" y="251261"/>
                    <a:pt x="611257" y="250852"/>
                    <a:pt x="614162" y="249791"/>
                  </a:cubicBezTo>
                  <a:cubicBezTo>
                    <a:pt x="618281" y="248286"/>
                    <a:pt x="622026" y="245894"/>
                    <a:pt x="625129" y="242791"/>
                  </a:cubicBezTo>
                  <a:lnTo>
                    <a:pt x="625129" y="242791"/>
                  </a:lnTo>
                  <a:cubicBezTo>
                    <a:pt x="632945" y="234414"/>
                    <a:pt x="639129" y="224638"/>
                    <a:pt x="643329" y="213974"/>
                  </a:cubicBezTo>
                  <a:cubicBezTo>
                    <a:pt x="647995" y="204874"/>
                    <a:pt x="653595" y="198224"/>
                    <a:pt x="657795" y="199158"/>
                  </a:cubicBezTo>
                  <a:cubicBezTo>
                    <a:pt x="652428" y="197874"/>
                    <a:pt x="641695" y="204641"/>
                    <a:pt x="636445" y="217124"/>
                  </a:cubicBezTo>
                  <a:cubicBezTo>
                    <a:pt x="636795" y="213869"/>
                    <a:pt x="636795" y="210580"/>
                    <a:pt x="636445" y="207324"/>
                  </a:cubicBezTo>
                  <a:cubicBezTo>
                    <a:pt x="640132" y="204046"/>
                    <a:pt x="644029" y="201013"/>
                    <a:pt x="648112" y="198224"/>
                  </a:cubicBezTo>
                  <a:cubicBezTo>
                    <a:pt x="650877" y="196475"/>
                    <a:pt x="653758" y="194911"/>
                    <a:pt x="656745" y="193558"/>
                  </a:cubicBezTo>
                  <a:lnTo>
                    <a:pt x="662228" y="192158"/>
                  </a:lnTo>
                  <a:lnTo>
                    <a:pt x="665145" y="192158"/>
                  </a:lnTo>
                  <a:cubicBezTo>
                    <a:pt x="667747" y="192321"/>
                    <a:pt x="670208" y="193441"/>
                    <a:pt x="672028" y="195308"/>
                  </a:cubicBezTo>
                  <a:lnTo>
                    <a:pt x="672728" y="196008"/>
                  </a:lnTo>
                  <a:lnTo>
                    <a:pt x="673428" y="196941"/>
                  </a:lnTo>
                  <a:cubicBezTo>
                    <a:pt x="673428" y="197524"/>
                    <a:pt x="674361" y="198108"/>
                    <a:pt x="674711" y="198808"/>
                  </a:cubicBezTo>
                  <a:cubicBezTo>
                    <a:pt x="675108" y="199450"/>
                    <a:pt x="675458" y="200103"/>
                    <a:pt x="675761" y="200791"/>
                  </a:cubicBezTo>
                  <a:cubicBezTo>
                    <a:pt x="675761" y="201608"/>
                    <a:pt x="676461" y="202308"/>
                    <a:pt x="676695" y="203008"/>
                  </a:cubicBezTo>
                  <a:cubicBezTo>
                    <a:pt x="677791" y="206438"/>
                    <a:pt x="678235" y="210031"/>
                    <a:pt x="677978" y="213624"/>
                  </a:cubicBezTo>
                  <a:cubicBezTo>
                    <a:pt x="677698" y="217638"/>
                    <a:pt x="676753" y="221581"/>
                    <a:pt x="675178" y="225291"/>
                  </a:cubicBezTo>
                  <a:cubicBezTo>
                    <a:pt x="673662" y="228721"/>
                    <a:pt x="671433" y="231777"/>
                    <a:pt x="668645" y="234274"/>
                  </a:cubicBezTo>
                  <a:cubicBezTo>
                    <a:pt x="666335" y="236444"/>
                    <a:pt x="663395" y="237832"/>
                    <a:pt x="660245" y="238240"/>
                  </a:cubicBezTo>
                  <a:cubicBezTo>
                    <a:pt x="658868" y="238240"/>
                    <a:pt x="657550" y="237739"/>
                    <a:pt x="656512" y="236841"/>
                  </a:cubicBezTo>
                  <a:cubicBezTo>
                    <a:pt x="655310" y="235802"/>
                    <a:pt x="654388" y="234484"/>
                    <a:pt x="653828" y="232991"/>
                  </a:cubicBezTo>
                  <a:cubicBezTo>
                    <a:pt x="652568" y="229199"/>
                    <a:pt x="652568" y="225116"/>
                    <a:pt x="653828" y="221324"/>
                  </a:cubicBezTo>
                  <a:cubicBezTo>
                    <a:pt x="654820" y="218034"/>
                    <a:pt x="657212" y="215339"/>
                    <a:pt x="660362" y="213974"/>
                  </a:cubicBezTo>
                  <a:cubicBezTo>
                    <a:pt x="661598" y="213391"/>
                    <a:pt x="662963" y="213111"/>
                    <a:pt x="664328" y="213158"/>
                  </a:cubicBezTo>
                  <a:cubicBezTo>
                    <a:pt x="665507" y="213379"/>
                    <a:pt x="666510" y="214161"/>
                    <a:pt x="667012" y="215257"/>
                  </a:cubicBezTo>
                  <a:cubicBezTo>
                    <a:pt x="667711" y="216704"/>
                    <a:pt x="668027" y="218314"/>
                    <a:pt x="667945" y="219924"/>
                  </a:cubicBezTo>
                  <a:cubicBezTo>
                    <a:pt x="668015" y="220659"/>
                    <a:pt x="668015" y="221406"/>
                    <a:pt x="667945" y="222141"/>
                  </a:cubicBezTo>
                  <a:cubicBezTo>
                    <a:pt x="667770" y="222712"/>
                    <a:pt x="667443" y="223238"/>
                    <a:pt x="667012" y="223657"/>
                  </a:cubicBezTo>
                  <a:cubicBezTo>
                    <a:pt x="666347" y="224521"/>
                    <a:pt x="665297" y="225011"/>
                    <a:pt x="664212" y="224941"/>
                  </a:cubicBezTo>
                  <a:cubicBezTo>
                    <a:pt x="663138" y="224684"/>
                    <a:pt x="662228" y="223961"/>
                    <a:pt x="661762" y="222957"/>
                  </a:cubicBezTo>
                  <a:lnTo>
                    <a:pt x="661762" y="222957"/>
                  </a:lnTo>
                  <a:cubicBezTo>
                    <a:pt x="661062" y="221791"/>
                    <a:pt x="659778" y="221791"/>
                    <a:pt x="658728" y="222957"/>
                  </a:cubicBezTo>
                  <a:cubicBezTo>
                    <a:pt x="657935" y="224288"/>
                    <a:pt x="657935" y="225944"/>
                    <a:pt x="658728" y="227274"/>
                  </a:cubicBezTo>
                  <a:lnTo>
                    <a:pt x="658728" y="227274"/>
                  </a:lnTo>
                  <a:cubicBezTo>
                    <a:pt x="659732" y="229187"/>
                    <a:pt x="661598" y="230494"/>
                    <a:pt x="663745" y="230774"/>
                  </a:cubicBezTo>
                  <a:cubicBezTo>
                    <a:pt x="666113" y="230716"/>
                    <a:pt x="668307" y="229549"/>
                    <a:pt x="669695" y="227624"/>
                  </a:cubicBezTo>
                  <a:cubicBezTo>
                    <a:pt x="670663" y="226353"/>
                    <a:pt x="671410" y="224941"/>
                    <a:pt x="671911" y="223424"/>
                  </a:cubicBezTo>
                  <a:cubicBezTo>
                    <a:pt x="672250" y="221931"/>
                    <a:pt x="672448" y="220402"/>
                    <a:pt x="672495" y="218874"/>
                  </a:cubicBezTo>
                  <a:cubicBezTo>
                    <a:pt x="672495" y="216354"/>
                    <a:pt x="671900" y="213881"/>
                    <a:pt x="670745" y="211641"/>
                  </a:cubicBezTo>
                  <a:cubicBezTo>
                    <a:pt x="669812" y="209809"/>
                    <a:pt x="668003" y="208584"/>
                    <a:pt x="665962" y="208374"/>
                  </a:cubicBezTo>
                  <a:cubicBezTo>
                    <a:pt x="664130" y="208328"/>
                    <a:pt x="662310" y="208771"/>
                    <a:pt x="660712" y="209658"/>
                  </a:cubicBezTo>
                  <a:cubicBezTo>
                    <a:pt x="658927" y="210743"/>
                    <a:pt x="657317" y="212073"/>
                    <a:pt x="655928" y="213624"/>
                  </a:cubicBezTo>
                  <a:cubicBezTo>
                    <a:pt x="654890" y="214931"/>
                    <a:pt x="654062" y="216378"/>
                    <a:pt x="653478" y="217941"/>
                  </a:cubicBezTo>
                  <a:cubicBezTo>
                    <a:pt x="647085" y="225664"/>
                    <a:pt x="642220" y="234531"/>
                    <a:pt x="639129" y="244074"/>
                  </a:cubicBezTo>
                  <a:cubicBezTo>
                    <a:pt x="636130" y="253676"/>
                    <a:pt x="632234" y="262974"/>
                    <a:pt x="627462" y="271840"/>
                  </a:cubicBezTo>
                  <a:cubicBezTo>
                    <a:pt x="628897" y="267244"/>
                    <a:pt x="627369" y="262239"/>
                    <a:pt x="623612" y="259240"/>
                  </a:cubicBezTo>
                  <a:cubicBezTo>
                    <a:pt x="624989" y="262472"/>
                    <a:pt x="624347" y="266217"/>
                    <a:pt x="621979" y="268807"/>
                  </a:cubicBezTo>
                  <a:cubicBezTo>
                    <a:pt x="617896" y="273007"/>
                    <a:pt x="610312" y="268807"/>
                    <a:pt x="612412" y="259590"/>
                  </a:cubicBezTo>
                  <a:cubicBezTo>
                    <a:pt x="610744" y="262507"/>
                    <a:pt x="609822" y="265797"/>
                    <a:pt x="609729" y="269157"/>
                  </a:cubicBezTo>
                  <a:cubicBezTo>
                    <a:pt x="602146" y="261550"/>
                    <a:pt x="590339" y="260104"/>
                    <a:pt x="581146" y="265657"/>
                  </a:cubicBezTo>
                  <a:cubicBezTo>
                    <a:pt x="581146" y="266357"/>
                    <a:pt x="581146" y="266940"/>
                    <a:pt x="581146" y="267524"/>
                  </a:cubicBezTo>
                  <a:cubicBezTo>
                    <a:pt x="575511" y="267174"/>
                    <a:pt x="569853" y="267640"/>
                    <a:pt x="564346" y="268923"/>
                  </a:cubicBezTo>
                  <a:cubicBezTo>
                    <a:pt x="565081" y="273532"/>
                    <a:pt x="566843" y="277907"/>
                    <a:pt x="569480" y="281757"/>
                  </a:cubicBezTo>
                  <a:cubicBezTo>
                    <a:pt x="566808" y="282013"/>
                    <a:pt x="564206" y="282725"/>
                    <a:pt x="561780" y="283857"/>
                  </a:cubicBezTo>
                  <a:cubicBezTo>
                    <a:pt x="555130" y="287357"/>
                    <a:pt x="551280" y="285256"/>
                    <a:pt x="550113" y="282923"/>
                  </a:cubicBezTo>
                  <a:cubicBezTo>
                    <a:pt x="551047" y="289690"/>
                    <a:pt x="554546" y="291440"/>
                    <a:pt x="557230" y="291790"/>
                  </a:cubicBezTo>
                  <a:cubicBezTo>
                    <a:pt x="555981" y="292805"/>
                    <a:pt x="554698" y="293971"/>
                    <a:pt x="553380" y="295290"/>
                  </a:cubicBezTo>
                  <a:cubicBezTo>
                    <a:pt x="549845" y="298965"/>
                    <a:pt x="546940" y="303176"/>
                    <a:pt x="544747" y="307773"/>
                  </a:cubicBezTo>
                  <a:lnTo>
                    <a:pt x="544747" y="307773"/>
                  </a:lnTo>
                  <a:cubicBezTo>
                    <a:pt x="539788" y="318880"/>
                    <a:pt x="536603" y="330686"/>
                    <a:pt x="535297" y="342773"/>
                  </a:cubicBezTo>
                  <a:cubicBezTo>
                    <a:pt x="534538" y="347077"/>
                    <a:pt x="533372" y="351301"/>
                    <a:pt x="531797" y="355372"/>
                  </a:cubicBezTo>
                  <a:close/>
                  <a:moveTo>
                    <a:pt x="430648" y="252007"/>
                  </a:moveTo>
                  <a:lnTo>
                    <a:pt x="430648" y="252007"/>
                  </a:lnTo>
                  <a:cubicBezTo>
                    <a:pt x="431605" y="252427"/>
                    <a:pt x="432410" y="253116"/>
                    <a:pt x="432981" y="253990"/>
                  </a:cubicBezTo>
                  <a:cubicBezTo>
                    <a:pt x="434533" y="256965"/>
                    <a:pt x="435221" y="260325"/>
                    <a:pt x="434965" y="263674"/>
                  </a:cubicBezTo>
                  <a:lnTo>
                    <a:pt x="434965" y="263674"/>
                  </a:lnTo>
                  <a:cubicBezTo>
                    <a:pt x="437228" y="259532"/>
                    <a:pt x="437776" y="254679"/>
                    <a:pt x="436481" y="250141"/>
                  </a:cubicBezTo>
                  <a:lnTo>
                    <a:pt x="449198" y="246757"/>
                  </a:lnTo>
                  <a:cubicBezTo>
                    <a:pt x="453981" y="267757"/>
                    <a:pt x="467748" y="260290"/>
                    <a:pt x="476264" y="253057"/>
                  </a:cubicBezTo>
                  <a:lnTo>
                    <a:pt x="473114" y="257141"/>
                  </a:lnTo>
                  <a:lnTo>
                    <a:pt x="466114" y="266590"/>
                  </a:lnTo>
                  <a:cubicBezTo>
                    <a:pt x="462731" y="271093"/>
                    <a:pt x="459079" y="275387"/>
                    <a:pt x="455148" y="279423"/>
                  </a:cubicBezTo>
                  <a:lnTo>
                    <a:pt x="451648" y="278490"/>
                  </a:lnTo>
                  <a:cubicBezTo>
                    <a:pt x="445966" y="276857"/>
                    <a:pt x="440460" y="274663"/>
                    <a:pt x="435198" y="271957"/>
                  </a:cubicBezTo>
                  <a:cubicBezTo>
                    <a:pt x="429832" y="269390"/>
                    <a:pt x="424698" y="266124"/>
                    <a:pt x="419332" y="263207"/>
                  </a:cubicBezTo>
                  <a:lnTo>
                    <a:pt x="418515" y="263207"/>
                  </a:lnTo>
                  <a:cubicBezTo>
                    <a:pt x="419063" y="260395"/>
                    <a:pt x="420137" y="257700"/>
                    <a:pt x="421665" y="255274"/>
                  </a:cubicBezTo>
                  <a:cubicBezTo>
                    <a:pt x="421665" y="254690"/>
                    <a:pt x="422365" y="254574"/>
                    <a:pt x="422715" y="254107"/>
                  </a:cubicBezTo>
                  <a:close/>
                  <a:moveTo>
                    <a:pt x="479298" y="277790"/>
                  </a:moveTo>
                  <a:lnTo>
                    <a:pt x="479298" y="277790"/>
                  </a:lnTo>
                  <a:cubicBezTo>
                    <a:pt x="480709" y="269694"/>
                    <a:pt x="483264" y="261842"/>
                    <a:pt x="486881" y="254457"/>
                  </a:cubicBezTo>
                  <a:cubicBezTo>
                    <a:pt x="488024" y="252509"/>
                    <a:pt x="489354" y="250665"/>
                    <a:pt x="490847" y="248974"/>
                  </a:cubicBezTo>
                  <a:cubicBezTo>
                    <a:pt x="486531" y="257141"/>
                    <a:pt x="489331" y="267874"/>
                    <a:pt x="494114" y="268690"/>
                  </a:cubicBezTo>
                  <a:cubicBezTo>
                    <a:pt x="490801" y="262367"/>
                    <a:pt x="493134" y="254562"/>
                    <a:pt x="499364" y="251074"/>
                  </a:cubicBezTo>
                  <a:cubicBezTo>
                    <a:pt x="503214" y="250374"/>
                    <a:pt x="503564" y="255274"/>
                    <a:pt x="503447" y="256791"/>
                  </a:cubicBezTo>
                  <a:cubicBezTo>
                    <a:pt x="503319" y="259159"/>
                    <a:pt x="502771" y="261492"/>
                    <a:pt x="501814" y="263674"/>
                  </a:cubicBezTo>
                  <a:cubicBezTo>
                    <a:pt x="500367" y="267208"/>
                    <a:pt x="498221" y="270428"/>
                    <a:pt x="495514" y="273124"/>
                  </a:cubicBezTo>
                  <a:cubicBezTo>
                    <a:pt x="493029" y="275457"/>
                    <a:pt x="490194" y="277382"/>
                    <a:pt x="487114" y="278840"/>
                  </a:cubicBezTo>
                  <a:cubicBezTo>
                    <a:pt x="481584" y="281453"/>
                    <a:pt x="475471" y="282585"/>
                    <a:pt x="469381" y="282107"/>
                  </a:cubicBezTo>
                  <a:cubicBezTo>
                    <a:pt x="465449" y="281967"/>
                    <a:pt x="461553" y="281465"/>
                    <a:pt x="457714" y="280590"/>
                  </a:cubicBezTo>
                  <a:cubicBezTo>
                    <a:pt x="460981" y="276973"/>
                    <a:pt x="464248" y="272890"/>
                    <a:pt x="467281" y="268923"/>
                  </a:cubicBezTo>
                  <a:cubicBezTo>
                    <a:pt x="472064" y="262624"/>
                    <a:pt x="476381" y="255857"/>
                    <a:pt x="481397" y="250491"/>
                  </a:cubicBezTo>
                  <a:lnTo>
                    <a:pt x="482681" y="249207"/>
                  </a:lnTo>
                  <a:lnTo>
                    <a:pt x="482097" y="250374"/>
                  </a:lnTo>
                  <a:cubicBezTo>
                    <a:pt x="478854" y="259252"/>
                    <a:pt x="477816" y="268772"/>
                    <a:pt x="479064" y="278140"/>
                  </a:cubicBezTo>
                  <a:close/>
                  <a:moveTo>
                    <a:pt x="449898" y="246990"/>
                  </a:moveTo>
                  <a:lnTo>
                    <a:pt x="475681" y="240341"/>
                  </a:lnTo>
                  <a:cubicBezTo>
                    <a:pt x="473698" y="241659"/>
                    <a:pt x="471959" y="243316"/>
                    <a:pt x="470548" y="245240"/>
                  </a:cubicBezTo>
                  <a:cubicBezTo>
                    <a:pt x="461798" y="258190"/>
                    <a:pt x="452581" y="251774"/>
                    <a:pt x="449665" y="247457"/>
                  </a:cubicBezTo>
                  <a:close/>
                  <a:moveTo>
                    <a:pt x="453515" y="281990"/>
                  </a:moveTo>
                  <a:lnTo>
                    <a:pt x="451648" y="283623"/>
                  </a:lnTo>
                  <a:cubicBezTo>
                    <a:pt x="447168" y="288115"/>
                    <a:pt x="441428" y="291172"/>
                    <a:pt x="435198" y="292373"/>
                  </a:cubicBezTo>
                  <a:cubicBezTo>
                    <a:pt x="429528" y="293015"/>
                    <a:pt x="423987" y="290332"/>
                    <a:pt x="420965" y="285490"/>
                  </a:cubicBezTo>
                  <a:cubicBezTo>
                    <a:pt x="419320" y="282632"/>
                    <a:pt x="418328" y="279447"/>
                    <a:pt x="418048" y="276157"/>
                  </a:cubicBezTo>
                  <a:cubicBezTo>
                    <a:pt x="417757" y="273135"/>
                    <a:pt x="417757" y="270078"/>
                    <a:pt x="418048" y="267057"/>
                  </a:cubicBezTo>
                  <a:lnTo>
                    <a:pt x="418048" y="267057"/>
                  </a:lnTo>
                  <a:cubicBezTo>
                    <a:pt x="423532" y="269507"/>
                    <a:pt x="428665" y="272657"/>
                    <a:pt x="434148" y="275107"/>
                  </a:cubicBezTo>
                  <a:cubicBezTo>
                    <a:pt x="439596" y="277604"/>
                    <a:pt x="445208" y="279703"/>
                    <a:pt x="450948" y="281407"/>
                  </a:cubicBezTo>
                  <a:close/>
                  <a:moveTo>
                    <a:pt x="407898" y="258657"/>
                  </a:moveTo>
                  <a:lnTo>
                    <a:pt x="416065" y="256557"/>
                  </a:lnTo>
                  <a:cubicBezTo>
                    <a:pt x="415342" y="258109"/>
                    <a:pt x="414723" y="259707"/>
                    <a:pt x="414198" y="261340"/>
                  </a:cubicBezTo>
                  <a:cubicBezTo>
                    <a:pt x="412087" y="260197"/>
                    <a:pt x="409905" y="259182"/>
                    <a:pt x="407665" y="258307"/>
                  </a:cubicBezTo>
                  <a:close/>
                  <a:moveTo>
                    <a:pt x="613346" y="218874"/>
                  </a:moveTo>
                  <a:lnTo>
                    <a:pt x="613346" y="218874"/>
                  </a:lnTo>
                  <a:cubicBezTo>
                    <a:pt x="613287" y="215164"/>
                    <a:pt x="613952" y="211478"/>
                    <a:pt x="615329" y="208024"/>
                  </a:cubicBezTo>
                  <a:cubicBezTo>
                    <a:pt x="615982" y="206788"/>
                    <a:pt x="616811" y="205645"/>
                    <a:pt x="617779" y="204641"/>
                  </a:cubicBezTo>
                  <a:lnTo>
                    <a:pt x="617779" y="204641"/>
                  </a:lnTo>
                  <a:lnTo>
                    <a:pt x="625362" y="202658"/>
                  </a:lnTo>
                  <a:cubicBezTo>
                    <a:pt x="625362" y="202658"/>
                    <a:pt x="626179" y="202658"/>
                    <a:pt x="626529" y="203241"/>
                  </a:cubicBezTo>
                  <a:cubicBezTo>
                    <a:pt x="628127" y="205108"/>
                    <a:pt x="629212" y="207360"/>
                    <a:pt x="629679" y="209775"/>
                  </a:cubicBezTo>
                  <a:lnTo>
                    <a:pt x="628862" y="210591"/>
                  </a:lnTo>
                  <a:cubicBezTo>
                    <a:pt x="623379" y="216424"/>
                    <a:pt x="618129" y="222257"/>
                    <a:pt x="612762" y="227741"/>
                  </a:cubicBezTo>
                  <a:cubicBezTo>
                    <a:pt x="607419" y="233072"/>
                    <a:pt x="601819" y="238136"/>
                    <a:pt x="595963" y="242907"/>
                  </a:cubicBezTo>
                  <a:lnTo>
                    <a:pt x="592463" y="245590"/>
                  </a:lnTo>
                  <a:cubicBezTo>
                    <a:pt x="588321" y="243666"/>
                    <a:pt x="584401" y="241286"/>
                    <a:pt x="580796" y="238474"/>
                  </a:cubicBezTo>
                  <a:lnTo>
                    <a:pt x="573796" y="232641"/>
                  </a:lnTo>
                  <a:lnTo>
                    <a:pt x="570646" y="230191"/>
                  </a:lnTo>
                  <a:cubicBezTo>
                    <a:pt x="579279" y="232991"/>
                    <a:pt x="593163" y="233341"/>
                    <a:pt x="597946" y="209658"/>
                  </a:cubicBezTo>
                  <a:lnTo>
                    <a:pt x="610896" y="206391"/>
                  </a:lnTo>
                  <a:cubicBezTo>
                    <a:pt x="609822" y="210568"/>
                    <a:pt x="610627" y="215001"/>
                    <a:pt x="613112" y="218524"/>
                  </a:cubicBezTo>
                  <a:close/>
                  <a:moveTo>
                    <a:pt x="631079" y="221791"/>
                  </a:moveTo>
                  <a:cubicBezTo>
                    <a:pt x="630705" y="225594"/>
                    <a:pt x="629679" y="229304"/>
                    <a:pt x="628045" y="232757"/>
                  </a:cubicBezTo>
                  <a:cubicBezTo>
                    <a:pt x="625140" y="239081"/>
                    <a:pt x="620042" y="244144"/>
                    <a:pt x="613696" y="246990"/>
                  </a:cubicBezTo>
                  <a:cubicBezTo>
                    <a:pt x="608306" y="249149"/>
                    <a:pt x="602286" y="249149"/>
                    <a:pt x="596896" y="246990"/>
                  </a:cubicBezTo>
                  <a:lnTo>
                    <a:pt x="595029" y="246290"/>
                  </a:lnTo>
                  <a:lnTo>
                    <a:pt x="597012" y="244774"/>
                  </a:lnTo>
                  <a:cubicBezTo>
                    <a:pt x="602846" y="240107"/>
                    <a:pt x="608679" y="235091"/>
                    <a:pt x="614046" y="229724"/>
                  </a:cubicBezTo>
                  <a:cubicBezTo>
                    <a:pt x="619412" y="224358"/>
                    <a:pt x="624895" y="218058"/>
                    <a:pt x="630495" y="213274"/>
                  </a:cubicBezTo>
                  <a:lnTo>
                    <a:pt x="630495" y="213274"/>
                  </a:lnTo>
                  <a:cubicBezTo>
                    <a:pt x="630845" y="215981"/>
                    <a:pt x="630962" y="218711"/>
                    <a:pt x="630845" y="221441"/>
                  </a:cubicBezTo>
                  <a:close/>
                  <a:moveTo>
                    <a:pt x="557346" y="232174"/>
                  </a:moveTo>
                  <a:cubicBezTo>
                    <a:pt x="558875" y="233037"/>
                    <a:pt x="560193" y="234227"/>
                    <a:pt x="561196" y="235674"/>
                  </a:cubicBezTo>
                  <a:cubicBezTo>
                    <a:pt x="565105" y="241682"/>
                    <a:pt x="567730" y="248437"/>
                    <a:pt x="568896" y="255507"/>
                  </a:cubicBezTo>
                  <a:lnTo>
                    <a:pt x="568896" y="255507"/>
                  </a:lnTo>
                  <a:cubicBezTo>
                    <a:pt x="570285" y="246571"/>
                    <a:pt x="569235" y="237424"/>
                    <a:pt x="565863" y="229024"/>
                  </a:cubicBezTo>
                  <a:cubicBezTo>
                    <a:pt x="565735" y="228709"/>
                    <a:pt x="565536" y="228429"/>
                    <a:pt x="565280" y="228207"/>
                  </a:cubicBezTo>
                  <a:lnTo>
                    <a:pt x="566563" y="228791"/>
                  </a:lnTo>
                  <a:cubicBezTo>
                    <a:pt x="571673" y="232221"/>
                    <a:pt x="576433" y="236129"/>
                    <a:pt x="580796" y="240457"/>
                  </a:cubicBezTo>
                  <a:cubicBezTo>
                    <a:pt x="583888" y="243001"/>
                    <a:pt x="587154" y="245299"/>
                    <a:pt x="590596" y="247340"/>
                  </a:cubicBezTo>
                  <a:cubicBezTo>
                    <a:pt x="586886" y="250105"/>
                    <a:pt x="582989" y="252590"/>
                    <a:pt x="578929" y="254807"/>
                  </a:cubicBezTo>
                  <a:cubicBezTo>
                    <a:pt x="573504" y="258120"/>
                    <a:pt x="567403" y="260150"/>
                    <a:pt x="561080" y="260757"/>
                  </a:cubicBezTo>
                  <a:cubicBezTo>
                    <a:pt x="558163" y="260850"/>
                    <a:pt x="555270" y="260337"/>
                    <a:pt x="552563" y="259240"/>
                  </a:cubicBezTo>
                  <a:cubicBezTo>
                    <a:pt x="549822" y="257946"/>
                    <a:pt x="547605" y="255775"/>
                    <a:pt x="546263" y="253057"/>
                  </a:cubicBezTo>
                  <a:cubicBezTo>
                    <a:pt x="545272" y="251225"/>
                    <a:pt x="544712" y="249184"/>
                    <a:pt x="544630" y="247107"/>
                  </a:cubicBezTo>
                  <a:cubicBezTo>
                    <a:pt x="544630" y="245590"/>
                    <a:pt x="544630" y="240574"/>
                    <a:pt x="548713" y="239174"/>
                  </a:cubicBezTo>
                  <a:cubicBezTo>
                    <a:pt x="552797" y="237774"/>
                    <a:pt x="558396" y="246407"/>
                    <a:pt x="553963" y="254107"/>
                  </a:cubicBezTo>
                  <a:cubicBezTo>
                    <a:pt x="560123" y="248204"/>
                    <a:pt x="561430" y="238836"/>
                    <a:pt x="557113" y="231474"/>
                  </a:cubicBezTo>
                  <a:close/>
                  <a:moveTo>
                    <a:pt x="577763" y="218291"/>
                  </a:moveTo>
                  <a:cubicBezTo>
                    <a:pt x="576398" y="217159"/>
                    <a:pt x="574811" y="216319"/>
                    <a:pt x="573096" y="215841"/>
                  </a:cubicBezTo>
                  <a:lnTo>
                    <a:pt x="598646" y="209308"/>
                  </a:lnTo>
                  <a:cubicBezTo>
                    <a:pt x="595496" y="214791"/>
                    <a:pt x="586163" y="225991"/>
                    <a:pt x="577179" y="217941"/>
                  </a:cubicBezTo>
                  <a:close/>
                  <a:moveTo>
                    <a:pt x="633179" y="200324"/>
                  </a:moveTo>
                  <a:lnTo>
                    <a:pt x="641462" y="198224"/>
                  </a:lnTo>
                  <a:cubicBezTo>
                    <a:pt x="639245" y="200208"/>
                    <a:pt x="637145" y="202075"/>
                    <a:pt x="635045" y="204174"/>
                  </a:cubicBezTo>
                  <a:cubicBezTo>
                    <a:pt x="634485" y="202704"/>
                    <a:pt x="633785" y="201305"/>
                    <a:pt x="632945" y="199974"/>
                  </a:cubicBezTo>
                  <a:close/>
                  <a:moveTo>
                    <a:pt x="573213" y="281990"/>
                  </a:moveTo>
                  <a:cubicBezTo>
                    <a:pt x="572676" y="279972"/>
                    <a:pt x="572408" y="277895"/>
                    <a:pt x="572396" y="275807"/>
                  </a:cubicBezTo>
                  <a:cubicBezTo>
                    <a:pt x="575103" y="273753"/>
                    <a:pt x="578463" y="272762"/>
                    <a:pt x="581846" y="273007"/>
                  </a:cubicBezTo>
                  <a:cubicBezTo>
                    <a:pt x="583444" y="277370"/>
                    <a:pt x="585953" y="281348"/>
                    <a:pt x="589196" y="284673"/>
                  </a:cubicBezTo>
                  <a:lnTo>
                    <a:pt x="587096" y="284673"/>
                  </a:lnTo>
                  <a:lnTo>
                    <a:pt x="584763" y="284673"/>
                  </a:lnTo>
                  <a:cubicBezTo>
                    <a:pt x="581006" y="283098"/>
                    <a:pt x="577028" y="282118"/>
                    <a:pt x="572980" y="281757"/>
                  </a:cubicBezTo>
                  <a:close/>
                  <a:moveTo>
                    <a:pt x="589663" y="286657"/>
                  </a:moveTo>
                  <a:lnTo>
                    <a:pt x="595496" y="286657"/>
                  </a:lnTo>
                  <a:lnTo>
                    <a:pt x="599229" y="286657"/>
                  </a:lnTo>
                  <a:cubicBezTo>
                    <a:pt x="591366" y="288908"/>
                    <a:pt x="584774" y="294310"/>
                    <a:pt x="581029" y="301590"/>
                  </a:cubicBezTo>
                  <a:cubicBezTo>
                    <a:pt x="577821" y="301310"/>
                    <a:pt x="574905" y="299595"/>
                    <a:pt x="573096" y="296923"/>
                  </a:cubicBezTo>
                  <a:cubicBezTo>
                    <a:pt x="576759" y="291218"/>
                    <a:pt x="582721" y="287380"/>
                    <a:pt x="589429" y="286423"/>
                  </a:cubicBezTo>
                  <a:close/>
                  <a:moveTo>
                    <a:pt x="593746" y="284790"/>
                  </a:moveTo>
                  <a:cubicBezTo>
                    <a:pt x="591518" y="281255"/>
                    <a:pt x="590083" y="277265"/>
                    <a:pt x="589546" y="273124"/>
                  </a:cubicBezTo>
                  <a:cubicBezTo>
                    <a:pt x="595578" y="272237"/>
                    <a:pt x="601714" y="272237"/>
                    <a:pt x="607746" y="273124"/>
                  </a:cubicBezTo>
                  <a:cubicBezTo>
                    <a:pt x="607746" y="277673"/>
                    <a:pt x="609379" y="281873"/>
                    <a:pt x="612179" y="283157"/>
                  </a:cubicBezTo>
                  <a:cubicBezTo>
                    <a:pt x="609752" y="284323"/>
                    <a:pt x="607151" y="285070"/>
                    <a:pt x="604479" y="285373"/>
                  </a:cubicBezTo>
                  <a:cubicBezTo>
                    <a:pt x="600804" y="285595"/>
                    <a:pt x="597118" y="285315"/>
                    <a:pt x="593513" y="284557"/>
                  </a:cubicBezTo>
                  <a:close/>
                  <a:moveTo>
                    <a:pt x="539263" y="336473"/>
                  </a:moveTo>
                  <a:cubicBezTo>
                    <a:pt x="539893" y="339389"/>
                    <a:pt x="540990" y="342189"/>
                    <a:pt x="542530" y="344756"/>
                  </a:cubicBezTo>
                  <a:cubicBezTo>
                    <a:pt x="544058" y="347498"/>
                    <a:pt x="546427" y="349668"/>
                    <a:pt x="549297" y="350939"/>
                  </a:cubicBezTo>
                  <a:lnTo>
                    <a:pt x="532497" y="355139"/>
                  </a:lnTo>
                  <a:cubicBezTo>
                    <a:pt x="536043" y="349469"/>
                    <a:pt x="538353" y="343099"/>
                    <a:pt x="539263" y="336473"/>
                  </a:cubicBezTo>
                  <a:close/>
                  <a:moveTo>
                    <a:pt x="561080" y="321773"/>
                  </a:moveTo>
                  <a:lnTo>
                    <a:pt x="561080" y="321773"/>
                  </a:lnTo>
                  <a:cubicBezTo>
                    <a:pt x="562363" y="325039"/>
                    <a:pt x="562760" y="328574"/>
                    <a:pt x="562246" y="332039"/>
                  </a:cubicBezTo>
                  <a:cubicBezTo>
                    <a:pt x="562013" y="333509"/>
                    <a:pt x="561535" y="334921"/>
                    <a:pt x="560846" y="336239"/>
                  </a:cubicBezTo>
                  <a:cubicBezTo>
                    <a:pt x="560508" y="336963"/>
                    <a:pt x="560111" y="337662"/>
                    <a:pt x="559680" y="338339"/>
                  </a:cubicBezTo>
                  <a:cubicBezTo>
                    <a:pt x="559680" y="338339"/>
                    <a:pt x="558746" y="339739"/>
                    <a:pt x="558280" y="340206"/>
                  </a:cubicBezTo>
                  <a:cubicBezTo>
                    <a:pt x="556413" y="342539"/>
                    <a:pt x="554430" y="343706"/>
                    <a:pt x="552446" y="343239"/>
                  </a:cubicBezTo>
                  <a:cubicBezTo>
                    <a:pt x="550020" y="342656"/>
                    <a:pt x="547955" y="341092"/>
                    <a:pt x="546730" y="338922"/>
                  </a:cubicBezTo>
                  <a:cubicBezTo>
                    <a:pt x="544887" y="336263"/>
                    <a:pt x="543615" y="333241"/>
                    <a:pt x="542997" y="330056"/>
                  </a:cubicBezTo>
                  <a:cubicBezTo>
                    <a:pt x="542238" y="326440"/>
                    <a:pt x="542238" y="322706"/>
                    <a:pt x="542997" y="319090"/>
                  </a:cubicBezTo>
                  <a:cubicBezTo>
                    <a:pt x="544233" y="311354"/>
                    <a:pt x="547675" y="304145"/>
                    <a:pt x="552913" y="298323"/>
                  </a:cubicBezTo>
                  <a:cubicBezTo>
                    <a:pt x="555095" y="295873"/>
                    <a:pt x="557661" y="293785"/>
                    <a:pt x="560496" y="292140"/>
                  </a:cubicBezTo>
                  <a:cubicBezTo>
                    <a:pt x="554826" y="297401"/>
                    <a:pt x="551116" y="304436"/>
                    <a:pt x="549997" y="312090"/>
                  </a:cubicBezTo>
                  <a:cubicBezTo>
                    <a:pt x="547780" y="328189"/>
                    <a:pt x="561663" y="325856"/>
                    <a:pt x="564580" y="315589"/>
                  </a:cubicBezTo>
                  <a:cubicBezTo>
                    <a:pt x="567496" y="305323"/>
                    <a:pt x="560496" y="303923"/>
                    <a:pt x="558630" y="306373"/>
                  </a:cubicBezTo>
                  <a:cubicBezTo>
                    <a:pt x="560496" y="306373"/>
                    <a:pt x="561313" y="311856"/>
                    <a:pt x="558630" y="315239"/>
                  </a:cubicBezTo>
                  <a:cubicBezTo>
                    <a:pt x="555946" y="318623"/>
                    <a:pt x="552563" y="315939"/>
                    <a:pt x="553496" y="309290"/>
                  </a:cubicBezTo>
                  <a:cubicBezTo>
                    <a:pt x="555328" y="297786"/>
                    <a:pt x="564300" y="288733"/>
                    <a:pt x="575779" y="286773"/>
                  </a:cubicBezTo>
                  <a:lnTo>
                    <a:pt x="578113" y="286773"/>
                  </a:lnTo>
                  <a:cubicBezTo>
                    <a:pt x="571720" y="290448"/>
                    <a:pt x="566026" y="295220"/>
                    <a:pt x="561313" y="300890"/>
                  </a:cubicBezTo>
                  <a:cubicBezTo>
                    <a:pt x="566073" y="305265"/>
                    <a:pt x="572501" y="307341"/>
                    <a:pt x="578929" y="306606"/>
                  </a:cubicBezTo>
                  <a:cubicBezTo>
                    <a:pt x="577634" y="311588"/>
                    <a:pt x="577308" y="316780"/>
                    <a:pt x="577996" y="321889"/>
                  </a:cubicBezTo>
                  <a:cubicBezTo>
                    <a:pt x="578696" y="315823"/>
                    <a:pt x="584646" y="298556"/>
                    <a:pt x="596079" y="300423"/>
                  </a:cubicBezTo>
                  <a:cubicBezTo>
                    <a:pt x="597421" y="300703"/>
                    <a:pt x="598821" y="300703"/>
                    <a:pt x="600163" y="300423"/>
                  </a:cubicBezTo>
                  <a:lnTo>
                    <a:pt x="600163" y="300423"/>
                  </a:lnTo>
                  <a:cubicBezTo>
                    <a:pt x="612156" y="298965"/>
                    <a:pt x="622784" y="291965"/>
                    <a:pt x="628862" y="281523"/>
                  </a:cubicBezTo>
                  <a:cubicBezTo>
                    <a:pt x="638195" y="267874"/>
                    <a:pt x="641579" y="241157"/>
                    <a:pt x="649978" y="224241"/>
                  </a:cubicBezTo>
                  <a:cubicBezTo>
                    <a:pt x="649418" y="227928"/>
                    <a:pt x="649780" y="231696"/>
                    <a:pt x="651028" y="235207"/>
                  </a:cubicBezTo>
                  <a:cubicBezTo>
                    <a:pt x="652055" y="238789"/>
                    <a:pt x="655053" y="241472"/>
                    <a:pt x="658728" y="242091"/>
                  </a:cubicBezTo>
                  <a:cubicBezTo>
                    <a:pt x="662345" y="242149"/>
                    <a:pt x="665868" y="240901"/>
                    <a:pt x="668645" y="238590"/>
                  </a:cubicBezTo>
                  <a:cubicBezTo>
                    <a:pt x="672133" y="235942"/>
                    <a:pt x="675003" y="232559"/>
                    <a:pt x="677045" y="228674"/>
                  </a:cubicBezTo>
                  <a:cubicBezTo>
                    <a:pt x="679483" y="224206"/>
                    <a:pt x="681140" y="219353"/>
                    <a:pt x="681945" y="214324"/>
                  </a:cubicBezTo>
                  <a:cubicBezTo>
                    <a:pt x="682703" y="209296"/>
                    <a:pt x="682388" y="204163"/>
                    <a:pt x="681011" y="199274"/>
                  </a:cubicBezTo>
                  <a:cubicBezTo>
                    <a:pt x="681011" y="198224"/>
                    <a:pt x="680311" y="197175"/>
                    <a:pt x="679961" y="196125"/>
                  </a:cubicBezTo>
                  <a:cubicBezTo>
                    <a:pt x="679611" y="195075"/>
                    <a:pt x="678911" y="194258"/>
                    <a:pt x="678445" y="193325"/>
                  </a:cubicBezTo>
                  <a:cubicBezTo>
                    <a:pt x="677966" y="192426"/>
                    <a:pt x="677418" y="191563"/>
                    <a:pt x="676811" y="190758"/>
                  </a:cubicBezTo>
                  <a:lnTo>
                    <a:pt x="675878" y="189708"/>
                  </a:lnTo>
                  <a:lnTo>
                    <a:pt x="675878" y="189708"/>
                  </a:lnTo>
                  <a:lnTo>
                    <a:pt x="756610" y="168825"/>
                  </a:lnTo>
                  <a:cubicBezTo>
                    <a:pt x="755712" y="169560"/>
                    <a:pt x="754919" y="170423"/>
                    <a:pt x="754277" y="171392"/>
                  </a:cubicBezTo>
                  <a:cubicBezTo>
                    <a:pt x="753507" y="172360"/>
                    <a:pt x="752807" y="173363"/>
                    <a:pt x="752177" y="174425"/>
                  </a:cubicBezTo>
                  <a:cubicBezTo>
                    <a:pt x="751500" y="175545"/>
                    <a:pt x="750917" y="176711"/>
                    <a:pt x="750427" y="177925"/>
                  </a:cubicBezTo>
                  <a:cubicBezTo>
                    <a:pt x="746344" y="193558"/>
                    <a:pt x="754860" y="196358"/>
                    <a:pt x="754860" y="196125"/>
                  </a:cubicBezTo>
                  <a:lnTo>
                    <a:pt x="754860" y="196125"/>
                  </a:lnTo>
                  <a:cubicBezTo>
                    <a:pt x="753635" y="192811"/>
                    <a:pt x="753239" y="189241"/>
                    <a:pt x="753694" y="185741"/>
                  </a:cubicBezTo>
                  <a:cubicBezTo>
                    <a:pt x="753927" y="184236"/>
                    <a:pt x="754405" y="182778"/>
                    <a:pt x="755094" y="181425"/>
                  </a:cubicBezTo>
                  <a:cubicBezTo>
                    <a:pt x="755479" y="180736"/>
                    <a:pt x="755910" y="180071"/>
                    <a:pt x="756377" y="179442"/>
                  </a:cubicBezTo>
                  <a:cubicBezTo>
                    <a:pt x="756785" y="178742"/>
                    <a:pt x="757252" y="178077"/>
                    <a:pt x="757777" y="177458"/>
                  </a:cubicBezTo>
                  <a:cubicBezTo>
                    <a:pt x="759644" y="175008"/>
                    <a:pt x="761627" y="173842"/>
                    <a:pt x="763727" y="174308"/>
                  </a:cubicBezTo>
                  <a:cubicBezTo>
                    <a:pt x="766212" y="174962"/>
                    <a:pt x="768347" y="176548"/>
                    <a:pt x="769677" y="178742"/>
                  </a:cubicBezTo>
                  <a:cubicBezTo>
                    <a:pt x="771473" y="181436"/>
                    <a:pt x="772745" y="184446"/>
                    <a:pt x="773410" y="187608"/>
                  </a:cubicBezTo>
                  <a:cubicBezTo>
                    <a:pt x="774180" y="191260"/>
                    <a:pt x="774180" y="195040"/>
                    <a:pt x="773410" y="198691"/>
                  </a:cubicBezTo>
                  <a:cubicBezTo>
                    <a:pt x="772068" y="206508"/>
                    <a:pt x="768545" y="213788"/>
                    <a:pt x="763260" y="219691"/>
                  </a:cubicBezTo>
                  <a:cubicBezTo>
                    <a:pt x="761020" y="222246"/>
                    <a:pt x="758384" y="224416"/>
                    <a:pt x="755444" y="226108"/>
                  </a:cubicBezTo>
                  <a:cubicBezTo>
                    <a:pt x="761242" y="220752"/>
                    <a:pt x="765068" y="213601"/>
                    <a:pt x="766294" y="205808"/>
                  </a:cubicBezTo>
                  <a:cubicBezTo>
                    <a:pt x="768393" y="189591"/>
                    <a:pt x="753927" y="192041"/>
                    <a:pt x="751360" y="202425"/>
                  </a:cubicBezTo>
                  <a:cubicBezTo>
                    <a:pt x="748794" y="212808"/>
                    <a:pt x="755444" y="214091"/>
                    <a:pt x="757427" y="211641"/>
                  </a:cubicBezTo>
                  <a:cubicBezTo>
                    <a:pt x="755444" y="211641"/>
                    <a:pt x="754744" y="206158"/>
                    <a:pt x="757427" y="202658"/>
                  </a:cubicBezTo>
                  <a:cubicBezTo>
                    <a:pt x="760110" y="199158"/>
                    <a:pt x="763610" y="201958"/>
                    <a:pt x="762677" y="208608"/>
                  </a:cubicBezTo>
                  <a:cubicBezTo>
                    <a:pt x="761044" y="220542"/>
                    <a:pt x="751815" y="230004"/>
                    <a:pt x="739927" y="231941"/>
                  </a:cubicBezTo>
                  <a:lnTo>
                    <a:pt x="737594" y="231941"/>
                  </a:lnTo>
                  <a:cubicBezTo>
                    <a:pt x="744092" y="228266"/>
                    <a:pt x="749855" y="223448"/>
                    <a:pt x="754627" y="217708"/>
                  </a:cubicBezTo>
                  <a:cubicBezTo>
                    <a:pt x="749844" y="213216"/>
                    <a:pt x="743287" y="211116"/>
                    <a:pt x="736777" y="211991"/>
                  </a:cubicBezTo>
                  <a:cubicBezTo>
                    <a:pt x="738072" y="206963"/>
                    <a:pt x="738387" y="201736"/>
                    <a:pt x="737710" y="196591"/>
                  </a:cubicBezTo>
                  <a:cubicBezTo>
                    <a:pt x="737011" y="202658"/>
                    <a:pt x="730944" y="219924"/>
                    <a:pt x="719394" y="218174"/>
                  </a:cubicBezTo>
                  <a:cubicBezTo>
                    <a:pt x="718006" y="217894"/>
                    <a:pt x="716583" y="217894"/>
                    <a:pt x="715194" y="218174"/>
                  </a:cubicBezTo>
                  <a:lnTo>
                    <a:pt x="715194" y="218174"/>
                  </a:lnTo>
                  <a:cubicBezTo>
                    <a:pt x="703073" y="219703"/>
                    <a:pt x="692340" y="226772"/>
                    <a:pt x="686145" y="237307"/>
                  </a:cubicBezTo>
                  <a:cubicBezTo>
                    <a:pt x="676811" y="250957"/>
                    <a:pt x="673428" y="277790"/>
                    <a:pt x="665028" y="294707"/>
                  </a:cubicBezTo>
                  <a:cubicBezTo>
                    <a:pt x="665145" y="293237"/>
                    <a:pt x="665145" y="291743"/>
                    <a:pt x="665028" y="290273"/>
                  </a:cubicBezTo>
                  <a:cubicBezTo>
                    <a:pt x="664970" y="288033"/>
                    <a:pt x="664538" y="285828"/>
                    <a:pt x="663745" y="283740"/>
                  </a:cubicBezTo>
                  <a:cubicBezTo>
                    <a:pt x="662765" y="280170"/>
                    <a:pt x="659813" y="277487"/>
                    <a:pt x="656162" y="276857"/>
                  </a:cubicBezTo>
                  <a:cubicBezTo>
                    <a:pt x="652568" y="276822"/>
                    <a:pt x="649068" y="278012"/>
                    <a:pt x="646245" y="280240"/>
                  </a:cubicBezTo>
                  <a:cubicBezTo>
                    <a:pt x="642769" y="282958"/>
                    <a:pt x="639910" y="286377"/>
                    <a:pt x="637845" y="290273"/>
                  </a:cubicBezTo>
                  <a:cubicBezTo>
                    <a:pt x="635395" y="294683"/>
                    <a:pt x="633774" y="299513"/>
                    <a:pt x="633062" y="304506"/>
                  </a:cubicBezTo>
                  <a:cubicBezTo>
                    <a:pt x="632257" y="309488"/>
                    <a:pt x="632537" y="314574"/>
                    <a:pt x="633879" y="319440"/>
                  </a:cubicBezTo>
                  <a:cubicBezTo>
                    <a:pt x="634194" y="320548"/>
                    <a:pt x="634590" y="321645"/>
                    <a:pt x="635045" y="322706"/>
                  </a:cubicBezTo>
                  <a:cubicBezTo>
                    <a:pt x="635442" y="323675"/>
                    <a:pt x="635909" y="324608"/>
                    <a:pt x="636445" y="325506"/>
                  </a:cubicBezTo>
                  <a:cubicBezTo>
                    <a:pt x="636445" y="326440"/>
                    <a:pt x="637612" y="327140"/>
                    <a:pt x="638079" y="327956"/>
                  </a:cubicBezTo>
                  <a:lnTo>
                    <a:pt x="639012" y="329123"/>
                  </a:lnTo>
                  <a:lnTo>
                    <a:pt x="639012" y="329123"/>
                  </a:lnTo>
                  <a:lnTo>
                    <a:pt x="559680" y="348139"/>
                  </a:lnTo>
                  <a:cubicBezTo>
                    <a:pt x="560380" y="347556"/>
                    <a:pt x="560963" y="346739"/>
                    <a:pt x="561663" y="346039"/>
                  </a:cubicBezTo>
                  <a:cubicBezTo>
                    <a:pt x="562363" y="345339"/>
                    <a:pt x="562946" y="344056"/>
                    <a:pt x="563646" y="343123"/>
                  </a:cubicBezTo>
                  <a:cubicBezTo>
                    <a:pt x="564346" y="342189"/>
                    <a:pt x="564930" y="340789"/>
                    <a:pt x="565396" y="339622"/>
                  </a:cubicBezTo>
                  <a:cubicBezTo>
                    <a:pt x="569363" y="324806"/>
                    <a:pt x="560963" y="321423"/>
                    <a:pt x="561080" y="321656"/>
                  </a:cubicBezTo>
                  <a:close/>
                  <a:moveTo>
                    <a:pt x="766294" y="165558"/>
                  </a:moveTo>
                  <a:lnTo>
                    <a:pt x="784377" y="160892"/>
                  </a:lnTo>
                  <a:cubicBezTo>
                    <a:pt x="780503" y="166748"/>
                    <a:pt x="778030" y="173410"/>
                    <a:pt x="777143" y="180375"/>
                  </a:cubicBezTo>
                  <a:cubicBezTo>
                    <a:pt x="776420" y="177470"/>
                    <a:pt x="775288" y="174670"/>
                    <a:pt x="773760" y="172092"/>
                  </a:cubicBezTo>
                  <a:cubicBezTo>
                    <a:pt x="772173" y="169035"/>
                    <a:pt x="769513" y="166667"/>
                    <a:pt x="766294" y="165442"/>
                  </a:cubicBezTo>
                  <a:close/>
                  <a:moveTo>
                    <a:pt x="725927" y="231474"/>
                  </a:moveTo>
                  <a:lnTo>
                    <a:pt x="720094" y="231474"/>
                  </a:lnTo>
                  <a:lnTo>
                    <a:pt x="716244" y="231474"/>
                  </a:lnTo>
                  <a:cubicBezTo>
                    <a:pt x="724271" y="229211"/>
                    <a:pt x="730991" y="223716"/>
                    <a:pt x="734794" y="216308"/>
                  </a:cubicBezTo>
                  <a:cubicBezTo>
                    <a:pt x="738037" y="216588"/>
                    <a:pt x="740989" y="218303"/>
                    <a:pt x="742844" y="220974"/>
                  </a:cubicBezTo>
                  <a:cubicBezTo>
                    <a:pt x="739052" y="226831"/>
                    <a:pt x="732846" y="230681"/>
                    <a:pt x="725927" y="231474"/>
                  </a:cubicBezTo>
                  <a:close/>
                  <a:moveTo>
                    <a:pt x="725927" y="245357"/>
                  </a:moveTo>
                  <a:cubicBezTo>
                    <a:pt x="719779" y="246244"/>
                    <a:pt x="713526" y="246244"/>
                    <a:pt x="707378" y="245357"/>
                  </a:cubicBezTo>
                  <a:cubicBezTo>
                    <a:pt x="707728" y="241460"/>
                    <a:pt x="706106" y="237657"/>
                    <a:pt x="703061" y="235207"/>
                  </a:cubicBezTo>
                  <a:cubicBezTo>
                    <a:pt x="705499" y="234064"/>
                    <a:pt x="708089" y="233271"/>
                    <a:pt x="710761" y="232874"/>
                  </a:cubicBezTo>
                  <a:cubicBezTo>
                    <a:pt x="714366" y="232466"/>
                    <a:pt x="718006" y="232466"/>
                    <a:pt x="721611" y="232874"/>
                  </a:cubicBezTo>
                  <a:cubicBezTo>
                    <a:pt x="723991" y="236456"/>
                    <a:pt x="725542" y="240516"/>
                    <a:pt x="726161" y="244774"/>
                  </a:cubicBezTo>
                  <a:close/>
                  <a:moveTo>
                    <a:pt x="728377" y="233691"/>
                  </a:moveTo>
                  <a:lnTo>
                    <a:pt x="730711" y="233691"/>
                  </a:lnTo>
                  <a:cubicBezTo>
                    <a:pt x="734479" y="234951"/>
                    <a:pt x="738411" y="235651"/>
                    <a:pt x="742377" y="235791"/>
                  </a:cubicBezTo>
                  <a:cubicBezTo>
                    <a:pt x="742914" y="237844"/>
                    <a:pt x="743194" y="239967"/>
                    <a:pt x="743194" y="242091"/>
                  </a:cubicBezTo>
                  <a:cubicBezTo>
                    <a:pt x="740405" y="244167"/>
                    <a:pt x="736976" y="245159"/>
                    <a:pt x="733511" y="244890"/>
                  </a:cubicBezTo>
                  <a:cubicBezTo>
                    <a:pt x="731947" y="240516"/>
                    <a:pt x="729439" y="236526"/>
                    <a:pt x="726161" y="233224"/>
                  </a:cubicBezTo>
                  <a:close/>
                  <a:moveTo>
                    <a:pt x="801293" y="156692"/>
                  </a:moveTo>
                  <a:lnTo>
                    <a:pt x="819493" y="152025"/>
                  </a:lnTo>
                  <a:cubicBezTo>
                    <a:pt x="816214" y="154860"/>
                    <a:pt x="813613" y="158418"/>
                    <a:pt x="811909" y="162408"/>
                  </a:cubicBezTo>
                  <a:cubicBezTo>
                    <a:pt x="810416" y="165617"/>
                    <a:pt x="809285" y="168988"/>
                    <a:pt x="808526" y="172442"/>
                  </a:cubicBezTo>
                  <a:cubicBezTo>
                    <a:pt x="808059" y="166445"/>
                    <a:pt x="805586" y="160775"/>
                    <a:pt x="801526" y="156342"/>
                  </a:cubicBezTo>
                  <a:close/>
                  <a:moveTo>
                    <a:pt x="866042" y="193441"/>
                  </a:moveTo>
                  <a:lnTo>
                    <a:pt x="860092" y="196825"/>
                  </a:lnTo>
                  <a:cubicBezTo>
                    <a:pt x="855426" y="198341"/>
                    <a:pt x="846442" y="200208"/>
                    <a:pt x="843059" y="194608"/>
                  </a:cubicBezTo>
                  <a:cubicBezTo>
                    <a:pt x="844891" y="190968"/>
                    <a:pt x="847726" y="187935"/>
                    <a:pt x="851226" y="185858"/>
                  </a:cubicBezTo>
                  <a:cubicBezTo>
                    <a:pt x="855729" y="191423"/>
                    <a:pt x="863219" y="193616"/>
                    <a:pt x="870009" y="191341"/>
                  </a:cubicBezTo>
                  <a:close/>
                  <a:moveTo>
                    <a:pt x="875259" y="190991"/>
                  </a:moveTo>
                  <a:cubicBezTo>
                    <a:pt x="877790" y="190011"/>
                    <a:pt x="880473" y="189463"/>
                    <a:pt x="883192" y="189358"/>
                  </a:cubicBezTo>
                  <a:cubicBezTo>
                    <a:pt x="880205" y="192776"/>
                    <a:pt x="878584" y="197186"/>
                    <a:pt x="878642" y="201725"/>
                  </a:cubicBezTo>
                  <a:cubicBezTo>
                    <a:pt x="872762" y="205516"/>
                    <a:pt x="866462" y="208608"/>
                    <a:pt x="859859" y="210941"/>
                  </a:cubicBezTo>
                  <a:cubicBezTo>
                    <a:pt x="860547" y="205948"/>
                    <a:pt x="862052" y="201106"/>
                    <a:pt x="864292" y="196591"/>
                  </a:cubicBezTo>
                  <a:cubicBezTo>
                    <a:pt x="867850" y="194293"/>
                    <a:pt x="871595" y="192298"/>
                    <a:pt x="875492" y="190641"/>
                  </a:cubicBezTo>
                  <a:close/>
                  <a:moveTo>
                    <a:pt x="854959" y="201958"/>
                  </a:moveTo>
                  <a:lnTo>
                    <a:pt x="857409" y="200674"/>
                  </a:lnTo>
                  <a:lnTo>
                    <a:pt x="859626" y="199391"/>
                  </a:lnTo>
                  <a:cubicBezTo>
                    <a:pt x="856429" y="204128"/>
                    <a:pt x="853874" y="209261"/>
                    <a:pt x="852042" y="214674"/>
                  </a:cubicBezTo>
                  <a:cubicBezTo>
                    <a:pt x="848659" y="216424"/>
                    <a:pt x="844109" y="218174"/>
                    <a:pt x="842359" y="216891"/>
                  </a:cubicBezTo>
                  <a:cubicBezTo>
                    <a:pt x="842382" y="214616"/>
                    <a:pt x="842662" y="212341"/>
                    <a:pt x="843176" y="210125"/>
                  </a:cubicBezTo>
                  <a:cubicBezTo>
                    <a:pt x="847352" y="207838"/>
                    <a:pt x="851261" y="205096"/>
                    <a:pt x="854842" y="201958"/>
                  </a:cubicBezTo>
                  <a:close/>
                  <a:moveTo>
                    <a:pt x="902558" y="241157"/>
                  </a:moveTo>
                  <a:cubicBezTo>
                    <a:pt x="902967" y="244261"/>
                    <a:pt x="902967" y="247387"/>
                    <a:pt x="902558" y="250491"/>
                  </a:cubicBezTo>
                  <a:lnTo>
                    <a:pt x="902558" y="250491"/>
                  </a:lnTo>
                  <a:cubicBezTo>
                    <a:pt x="896842" y="248041"/>
                    <a:pt x="890892" y="244890"/>
                    <a:pt x="885758" y="242324"/>
                  </a:cubicBezTo>
                  <a:cubicBezTo>
                    <a:pt x="880077" y="239792"/>
                    <a:pt x="874232" y="237646"/>
                    <a:pt x="868259" y="235907"/>
                  </a:cubicBezTo>
                  <a:lnTo>
                    <a:pt x="866159" y="235907"/>
                  </a:lnTo>
                  <a:lnTo>
                    <a:pt x="868142" y="234157"/>
                  </a:lnTo>
                  <a:cubicBezTo>
                    <a:pt x="872902" y="229607"/>
                    <a:pt x="878840" y="226492"/>
                    <a:pt x="885292" y="225174"/>
                  </a:cubicBezTo>
                  <a:cubicBezTo>
                    <a:pt x="891160" y="224498"/>
                    <a:pt x="896900" y="227216"/>
                    <a:pt x="900108" y="232174"/>
                  </a:cubicBezTo>
                  <a:cubicBezTo>
                    <a:pt x="901590" y="234834"/>
                    <a:pt x="902500" y="237774"/>
                    <a:pt x="902792" y="240807"/>
                  </a:cubicBezTo>
                  <a:close/>
                  <a:moveTo>
                    <a:pt x="838859" y="239291"/>
                  </a:moveTo>
                  <a:lnTo>
                    <a:pt x="838859" y="239291"/>
                  </a:lnTo>
                  <a:cubicBezTo>
                    <a:pt x="837389" y="247644"/>
                    <a:pt x="834717" y="255740"/>
                    <a:pt x="830926" y="263324"/>
                  </a:cubicBezTo>
                  <a:cubicBezTo>
                    <a:pt x="829818" y="265365"/>
                    <a:pt x="828441" y="267244"/>
                    <a:pt x="826843" y="268923"/>
                  </a:cubicBezTo>
                  <a:cubicBezTo>
                    <a:pt x="831276" y="260640"/>
                    <a:pt x="828359" y="249791"/>
                    <a:pt x="823459" y="248974"/>
                  </a:cubicBezTo>
                  <a:cubicBezTo>
                    <a:pt x="826901" y="255390"/>
                    <a:pt x="824498" y="263370"/>
                    <a:pt x="818093" y="266824"/>
                  </a:cubicBezTo>
                  <a:cubicBezTo>
                    <a:pt x="814010" y="267407"/>
                    <a:pt x="813776" y="262507"/>
                    <a:pt x="813776" y="260990"/>
                  </a:cubicBezTo>
                  <a:cubicBezTo>
                    <a:pt x="813998" y="258575"/>
                    <a:pt x="814581" y="256219"/>
                    <a:pt x="815526" y="253990"/>
                  </a:cubicBezTo>
                  <a:cubicBezTo>
                    <a:pt x="817008" y="250374"/>
                    <a:pt x="819236" y="247119"/>
                    <a:pt x="822059" y="244424"/>
                  </a:cubicBezTo>
                  <a:cubicBezTo>
                    <a:pt x="824591" y="242009"/>
                    <a:pt x="827508" y="240037"/>
                    <a:pt x="830693" y="238590"/>
                  </a:cubicBezTo>
                  <a:cubicBezTo>
                    <a:pt x="836468" y="235954"/>
                    <a:pt x="842791" y="234799"/>
                    <a:pt x="849126" y="235207"/>
                  </a:cubicBezTo>
                  <a:cubicBezTo>
                    <a:pt x="853046" y="235382"/>
                    <a:pt x="856954" y="235884"/>
                    <a:pt x="860792" y="236724"/>
                  </a:cubicBezTo>
                  <a:cubicBezTo>
                    <a:pt x="857292" y="240457"/>
                    <a:pt x="854026" y="244540"/>
                    <a:pt x="850759" y="248391"/>
                  </a:cubicBezTo>
                  <a:cubicBezTo>
                    <a:pt x="846267" y="254924"/>
                    <a:pt x="841391" y="261200"/>
                    <a:pt x="836176" y="267174"/>
                  </a:cubicBezTo>
                  <a:lnTo>
                    <a:pt x="834892" y="268457"/>
                  </a:lnTo>
                  <a:cubicBezTo>
                    <a:pt x="835067" y="268060"/>
                    <a:pt x="835254" y="267663"/>
                    <a:pt x="835476" y="267290"/>
                  </a:cubicBezTo>
                  <a:cubicBezTo>
                    <a:pt x="839046" y="258295"/>
                    <a:pt x="840282" y="248542"/>
                    <a:pt x="839092" y="238941"/>
                  </a:cubicBezTo>
                  <a:close/>
                  <a:moveTo>
                    <a:pt x="841426" y="264140"/>
                  </a:moveTo>
                  <a:cubicBezTo>
                    <a:pt x="842592" y="262857"/>
                    <a:pt x="843642" y="261457"/>
                    <a:pt x="844692" y="260057"/>
                  </a:cubicBezTo>
                  <a:cubicBezTo>
                    <a:pt x="847142" y="256791"/>
                    <a:pt x="849476" y="253524"/>
                    <a:pt x="851926" y="250491"/>
                  </a:cubicBezTo>
                  <a:cubicBezTo>
                    <a:pt x="855507" y="245871"/>
                    <a:pt x="859404" y="241507"/>
                    <a:pt x="863592" y="237424"/>
                  </a:cubicBezTo>
                  <a:lnTo>
                    <a:pt x="867325" y="238240"/>
                  </a:lnTo>
                  <a:cubicBezTo>
                    <a:pt x="873229" y="239955"/>
                    <a:pt x="878957" y="242184"/>
                    <a:pt x="884475" y="244890"/>
                  </a:cubicBezTo>
                  <a:cubicBezTo>
                    <a:pt x="890075" y="247457"/>
                    <a:pt x="895442" y="250841"/>
                    <a:pt x="901042" y="253874"/>
                  </a:cubicBezTo>
                  <a:lnTo>
                    <a:pt x="901858" y="253874"/>
                  </a:lnTo>
                  <a:cubicBezTo>
                    <a:pt x="901310" y="256779"/>
                    <a:pt x="900202" y="259555"/>
                    <a:pt x="898592" y="262040"/>
                  </a:cubicBezTo>
                  <a:cubicBezTo>
                    <a:pt x="897425" y="264257"/>
                    <a:pt x="895138" y="265645"/>
                    <a:pt x="892642" y="265657"/>
                  </a:cubicBezTo>
                  <a:lnTo>
                    <a:pt x="890892" y="265657"/>
                  </a:lnTo>
                  <a:lnTo>
                    <a:pt x="889258" y="265074"/>
                  </a:lnTo>
                  <a:cubicBezTo>
                    <a:pt x="888185" y="264688"/>
                    <a:pt x="887275" y="263954"/>
                    <a:pt x="886692" y="262974"/>
                  </a:cubicBezTo>
                  <a:cubicBezTo>
                    <a:pt x="885128" y="259917"/>
                    <a:pt x="884440" y="256487"/>
                    <a:pt x="884709" y="253057"/>
                  </a:cubicBezTo>
                  <a:lnTo>
                    <a:pt x="884709" y="253057"/>
                  </a:lnTo>
                  <a:cubicBezTo>
                    <a:pt x="882177" y="257712"/>
                    <a:pt x="881710" y="263207"/>
                    <a:pt x="883425" y="268223"/>
                  </a:cubicBezTo>
                  <a:lnTo>
                    <a:pt x="841192" y="278723"/>
                  </a:lnTo>
                  <a:cubicBezTo>
                    <a:pt x="843911" y="277044"/>
                    <a:pt x="846256" y="274815"/>
                    <a:pt x="848076" y="272190"/>
                  </a:cubicBezTo>
                  <a:cubicBezTo>
                    <a:pt x="857409" y="258890"/>
                    <a:pt x="867559" y="266824"/>
                    <a:pt x="870009" y="271140"/>
                  </a:cubicBezTo>
                  <a:cubicBezTo>
                    <a:pt x="865225" y="248507"/>
                    <a:pt x="850642" y="256324"/>
                    <a:pt x="841659" y="263790"/>
                  </a:cubicBezTo>
                  <a:close/>
                  <a:moveTo>
                    <a:pt x="906642" y="256907"/>
                  </a:moveTo>
                  <a:cubicBezTo>
                    <a:pt x="909488" y="258284"/>
                    <a:pt x="912405" y="259485"/>
                    <a:pt x="915391" y="260524"/>
                  </a:cubicBezTo>
                  <a:lnTo>
                    <a:pt x="903725" y="263324"/>
                  </a:lnTo>
                  <a:cubicBezTo>
                    <a:pt x="904997" y="261177"/>
                    <a:pt x="906058" y="258914"/>
                    <a:pt x="906875" y="256557"/>
                  </a:cubicBezTo>
                  <a:close/>
                  <a:moveTo>
                    <a:pt x="947941" y="251890"/>
                  </a:moveTo>
                  <a:lnTo>
                    <a:pt x="948991" y="250374"/>
                  </a:lnTo>
                  <a:lnTo>
                    <a:pt x="949808" y="248741"/>
                  </a:lnTo>
                  <a:cubicBezTo>
                    <a:pt x="949808" y="247574"/>
                    <a:pt x="951091" y="246524"/>
                    <a:pt x="951558" y="245357"/>
                  </a:cubicBezTo>
                  <a:cubicBezTo>
                    <a:pt x="952024" y="244191"/>
                    <a:pt x="952607" y="243024"/>
                    <a:pt x="953074" y="241741"/>
                  </a:cubicBezTo>
                  <a:cubicBezTo>
                    <a:pt x="953541" y="240457"/>
                    <a:pt x="953891" y="239174"/>
                    <a:pt x="954241" y="237890"/>
                  </a:cubicBezTo>
                  <a:cubicBezTo>
                    <a:pt x="955582" y="232792"/>
                    <a:pt x="955898" y="227484"/>
                    <a:pt x="955174" y="222257"/>
                  </a:cubicBezTo>
                  <a:cubicBezTo>
                    <a:pt x="954486" y="218011"/>
                    <a:pt x="952759" y="214009"/>
                    <a:pt x="950158" y="210591"/>
                  </a:cubicBezTo>
                  <a:cubicBezTo>
                    <a:pt x="948058" y="207721"/>
                    <a:pt x="944989" y="205691"/>
                    <a:pt x="941524" y="204874"/>
                  </a:cubicBezTo>
                  <a:cubicBezTo>
                    <a:pt x="938059" y="204104"/>
                    <a:pt x="934419" y="204688"/>
                    <a:pt x="931375" y="206508"/>
                  </a:cubicBezTo>
                  <a:cubicBezTo>
                    <a:pt x="927525" y="209109"/>
                    <a:pt x="924713" y="212994"/>
                    <a:pt x="923441" y="217474"/>
                  </a:cubicBezTo>
                  <a:cubicBezTo>
                    <a:pt x="922730" y="219866"/>
                    <a:pt x="922298" y="222328"/>
                    <a:pt x="922158" y="224824"/>
                  </a:cubicBezTo>
                  <a:cubicBezTo>
                    <a:pt x="921983" y="226294"/>
                    <a:pt x="921983" y="227787"/>
                    <a:pt x="922158" y="229257"/>
                  </a:cubicBezTo>
                  <a:cubicBezTo>
                    <a:pt x="913525" y="216424"/>
                    <a:pt x="910492" y="190991"/>
                    <a:pt x="900458" y="182591"/>
                  </a:cubicBezTo>
                  <a:cubicBezTo>
                    <a:pt x="892315" y="175463"/>
                    <a:pt x="880742" y="173818"/>
                    <a:pt x="870942" y="178392"/>
                  </a:cubicBezTo>
                  <a:lnTo>
                    <a:pt x="870942" y="178392"/>
                  </a:lnTo>
                  <a:cubicBezTo>
                    <a:pt x="869495" y="178753"/>
                    <a:pt x="868119" y="179348"/>
                    <a:pt x="866859" y="180142"/>
                  </a:cubicBezTo>
                  <a:cubicBezTo>
                    <a:pt x="855192" y="187608"/>
                    <a:pt x="849009" y="173608"/>
                    <a:pt x="848192" y="167891"/>
                  </a:cubicBezTo>
                  <a:cubicBezTo>
                    <a:pt x="847434" y="172885"/>
                    <a:pt x="847796" y="177983"/>
                    <a:pt x="849242" y="182825"/>
                  </a:cubicBezTo>
                  <a:cubicBezTo>
                    <a:pt x="841869" y="185963"/>
                    <a:pt x="835581" y="191190"/>
                    <a:pt x="831159" y="197874"/>
                  </a:cubicBezTo>
                  <a:cubicBezTo>
                    <a:pt x="836293" y="201211"/>
                    <a:pt x="842196" y="203136"/>
                    <a:pt x="848309" y="203475"/>
                  </a:cubicBezTo>
                  <a:lnTo>
                    <a:pt x="845976" y="204291"/>
                  </a:lnTo>
                  <a:cubicBezTo>
                    <a:pt x="827776" y="208374"/>
                    <a:pt x="824043" y="199158"/>
                    <a:pt x="822643" y="192625"/>
                  </a:cubicBezTo>
                  <a:cubicBezTo>
                    <a:pt x="821243" y="186091"/>
                    <a:pt x="825559" y="181775"/>
                    <a:pt x="827893" y="183991"/>
                  </a:cubicBezTo>
                  <a:cubicBezTo>
                    <a:pt x="830156" y="186651"/>
                    <a:pt x="830156" y="190548"/>
                    <a:pt x="827893" y="193208"/>
                  </a:cubicBezTo>
                  <a:cubicBezTo>
                    <a:pt x="829876" y="194491"/>
                    <a:pt x="836643" y="189825"/>
                    <a:pt x="834076" y="180725"/>
                  </a:cubicBezTo>
                  <a:cubicBezTo>
                    <a:pt x="831509" y="171625"/>
                    <a:pt x="816809" y="176758"/>
                    <a:pt x="819026" y="192391"/>
                  </a:cubicBezTo>
                  <a:cubicBezTo>
                    <a:pt x="819598" y="198936"/>
                    <a:pt x="823786" y="204618"/>
                    <a:pt x="829876" y="207091"/>
                  </a:cubicBezTo>
                  <a:cubicBezTo>
                    <a:pt x="827076" y="207021"/>
                    <a:pt x="824334" y="206216"/>
                    <a:pt x="821943" y="204758"/>
                  </a:cubicBezTo>
                  <a:cubicBezTo>
                    <a:pt x="816506" y="201153"/>
                    <a:pt x="812831" y="195448"/>
                    <a:pt x="811793" y="189008"/>
                  </a:cubicBezTo>
                  <a:cubicBezTo>
                    <a:pt x="811035" y="185158"/>
                    <a:pt x="811035" y="181191"/>
                    <a:pt x="811793" y="177341"/>
                  </a:cubicBezTo>
                  <a:cubicBezTo>
                    <a:pt x="812563" y="173526"/>
                    <a:pt x="813858" y="169840"/>
                    <a:pt x="815643" y="166375"/>
                  </a:cubicBezTo>
                  <a:cubicBezTo>
                    <a:pt x="816926" y="163435"/>
                    <a:pt x="818933" y="160857"/>
                    <a:pt x="821476" y="158908"/>
                  </a:cubicBezTo>
                  <a:cubicBezTo>
                    <a:pt x="823238" y="157462"/>
                    <a:pt x="825781" y="157462"/>
                    <a:pt x="827543" y="158908"/>
                  </a:cubicBezTo>
                  <a:lnTo>
                    <a:pt x="828943" y="160192"/>
                  </a:lnTo>
                  <a:lnTo>
                    <a:pt x="830226" y="161592"/>
                  </a:lnTo>
                  <a:cubicBezTo>
                    <a:pt x="830949" y="162677"/>
                    <a:pt x="831428" y="163914"/>
                    <a:pt x="831626" y="165208"/>
                  </a:cubicBezTo>
                  <a:cubicBezTo>
                    <a:pt x="832046" y="168907"/>
                    <a:pt x="831649" y="172652"/>
                    <a:pt x="830459" y="176175"/>
                  </a:cubicBezTo>
                  <a:lnTo>
                    <a:pt x="830459" y="176175"/>
                  </a:lnTo>
                  <a:cubicBezTo>
                    <a:pt x="835942" y="170843"/>
                    <a:pt x="837646" y="162723"/>
                    <a:pt x="834776" y="155642"/>
                  </a:cubicBezTo>
                  <a:cubicBezTo>
                    <a:pt x="834298" y="154685"/>
                    <a:pt x="833714" y="153775"/>
                    <a:pt x="833026" y="152958"/>
                  </a:cubicBezTo>
                  <a:cubicBezTo>
                    <a:pt x="832326" y="152375"/>
                    <a:pt x="831743" y="151558"/>
                    <a:pt x="831043" y="151092"/>
                  </a:cubicBezTo>
                  <a:cubicBezTo>
                    <a:pt x="830319" y="150474"/>
                    <a:pt x="829491" y="149995"/>
                    <a:pt x="828593" y="149692"/>
                  </a:cubicBezTo>
                  <a:lnTo>
                    <a:pt x="911658" y="128225"/>
                  </a:lnTo>
                  <a:lnTo>
                    <a:pt x="911658" y="128225"/>
                  </a:lnTo>
                  <a:lnTo>
                    <a:pt x="910842" y="129859"/>
                  </a:lnTo>
                  <a:cubicBezTo>
                    <a:pt x="910258" y="131026"/>
                    <a:pt x="909558" y="132076"/>
                    <a:pt x="909091" y="133242"/>
                  </a:cubicBezTo>
                  <a:cubicBezTo>
                    <a:pt x="908625" y="134409"/>
                    <a:pt x="908042" y="135692"/>
                    <a:pt x="907575" y="136975"/>
                  </a:cubicBezTo>
                  <a:cubicBezTo>
                    <a:pt x="907108" y="138259"/>
                    <a:pt x="906758" y="139425"/>
                    <a:pt x="906408" y="140709"/>
                  </a:cubicBezTo>
                  <a:cubicBezTo>
                    <a:pt x="905043" y="145807"/>
                    <a:pt x="904763" y="151127"/>
                    <a:pt x="905591" y="156342"/>
                  </a:cubicBezTo>
                  <a:cubicBezTo>
                    <a:pt x="906198" y="160589"/>
                    <a:pt x="907878" y="164602"/>
                    <a:pt x="910492" y="168008"/>
                  </a:cubicBezTo>
                  <a:cubicBezTo>
                    <a:pt x="912568" y="170890"/>
                    <a:pt x="915648" y="172885"/>
                    <a:pt x="919125" y="173608"/>
                  </a:cubicBezTo>
                  <a:cubicBezTo>
                    <a:pt x="922590" y="174367"/>
                    <a:pt x="926218" y="173783"/>
                    <a:pt x="929274" y="171975"/>
                  </a:cubicBezTo>
                  <a:cubicBezTo>
                    <a:pt x="933054" y="169327"/>
                    <a:pt x="935819" y="165453"/>
                    <a:pt x="937091" y="161008"/>
                  </a:cubicBezTo>
                  <a:cubicBezTo>
                    <a:pt x="937838" y="158617"/>
                    <a:pt x="938304" y="156155"/>
                    <a:pt x="938491" y="153658"/>
                  </a:cubicBezTo>
                  <a:cubicBezTo>
                    <a:pt x="938608" y="152189"/>
                    <a:pt x="938608" y="150695"/>
                    <a:pt x="938491" y="149225"/>
                  </a:cubicBezTo>
                  <a:cubicBezTo>
                    <a:pt x="947124" y="162058"/>
                    <a:pt x="950158" y="187491"/>
                    <a:pt x="960191" y="195891"/>
                  </a:cubicBezTo>
                  <a:cubicBezTo>
                    <a:pt x="968392" y="203066"/>
                    <a:pt x="980036" y="204758"/>
                    <a:pt x="989940" y="200208"/>
                  </a:cubicBezTo>
                  <a:lnTo>
                    <a:pt x="989940" y="200208"/>
                  </a:lnTo>
                  <a:cubicBezTo>
                    <a:pt x="991434" y="199869"/>
                    <a:pt x="992857" y="199274"/>
                    <a:pt x="994140" y="198458"/>
                  </a:cubicBezTo>
                  <a:cubicBezTo>
                    <a:pt x="1005807" y="190875"/>
                    <a:pt x="1012223" y="204991"/>
                    <a:pt x="1013040" y="210824"/>
                  </a:cubicBezTo>
                  <a:cubicBezTo>
                    <a:pt x="1013787" y="205796"/>
                    <a:pt x="1013425" y="200651"/>
                    <a:pt x="1011990" y="195775"/>
                  </a:cubicBezTo>
                  <a:cubicBezTo>
                    <a:pt x="1019433" y="192543"/>
                    <a:pt x="1025826" y="187293"/>
                    <a:pt x="1030423" y="180608"/>
                  </a:cubicBezTo>
                  <a:cubicBezTo>
                    <a:pt x="1025196" y="177213"/>
                    <a:pt x="1019153" y="175288"/>
                    <a:pt x="1012923" y="175008"/>
                  </a:cubicBezTo>
                  <a:lnTo>
                    <a:pt x="1015257" y="174075"/>
                  </a:lnTo>
                  <a:cubicBezTo>
                    <a:pt x="1033806" y="169992"/>
                    <a:pt x="1037656" y="179325"/>
                    <a:pt x="1038590" y="185741"/>
                  </a:cubicBezTo>
                  <a:cubicBezTo>
                    <a:pt x="1039523" y="192158"/>
                    <a:pt x="1035673" y="196708"/>
                    <a:pt x="1033223" y="194491"/>
                  </a:cubicBezTo>
                  <a:cubicBezTo>
                    <a:pt x="1030960" y="191831"/>
                    <a:pt x="1030960" y="187935"/>
                    <a:pt x="1033223" y="185275"/>
                  </a:cubicBezTo>
                  <a:cubicBezTo>
                    <a:pt x="1031240" y="183758"/>
                    <a:pt x="1024357" y="188541"/>
                    <a:pt x="1027040" y="197758"/>
                  </a:cubicBezTo>
                  <a:cubicBezTo>
                    <a:pt x="1029723" y="206974"/>
                    <a:pt x="1044540" y="201841"/>
                    <a:pt x="1042323" y="186091"/>
                  </a:cubicBezTo>
                  <a:cubicBezTo>
                    <a:pt x="1041600" y="179325"/>
                    <a:pt x="1037061" y="173562"/>
                    <a:pt x="1030656" y="171275"/>
                  </a:cubicBezTo>
                  <a:cubicBezTo>
                    <a:pt x="1033491" y="171345"/>
                    <a:pt x="1036268" y="172150"/>
                    <a:pt x="1038706" y="173608"/>
                  </a:cubicBezTo>
                  <a:cubicBezTo>
                    <a:pt x="1044283" y="177213"/>
                    <a:pt x="1048063" y="183023"/>
                    <a:pt x="1049090" y="189591"/>
                  </a:cubicBezTo>
                  <a:cubicBezTo>
                    <a:pt x="1049895" y="193441"/>
                    <a:pt x="1049895" y="197408"/>
                    <a:pt x="1049090" y="201258"/>
                  </a:cubicBezTo>
                  <a:cubicBezTo>
                    <a:pt x="1048273" y="205061"/>
                    <a:pt x="1046978" y="208748"/>
                    <a:pt x="1045240" y="212224"/>
                  </a:cubicBezTo>
                  <a:cubicBezTo>
                    <a:pt x="1043910" y="215234"/>
                    <a:pt x="1041821" y="217848"/>
                    <a:pt x="1039173" y="219808"/>
                  </a:cubicBezTo>
                  <a:cubicBezTo>
                    <a:pt x="1037376" y="221278"/>
                    <a:pt x="1034786" y="221278"/>
                    <a:pt x="1032990" y="219808"/>
                  </a:cubicBezTo>
                  <a:lnTo>
                    <a:pt x="1031590" y="218524"/>
                  </a:lnTo>
                  <a:cubicBezTo>
                    <a:pt x="1031100" y="218069"/>
                    <a:pt x="1030668" y="217568"/>
                    <a:pt x="1030306" y="217008"/>
                  </a:cubicBezTo>
                  <a:cubicBezTo>
                    <a:pt x="1029595" y="215899"/>
                    <a:pt x="1029093" y="214674"/>
                    <a:pt x="1028790" y="213391"/>
                  </a:cubicBezTo>
                  <a:cubicBezTo>
                    <a:pt x="1028428" y="209646"/>
                    <a:pt x="1028860" y="205866"/>
                    <a:pt x="1030073" y="202308"/>
                  </a:cubicBezTo>
                  <a:lnTo>
                    <a:pt x="1030073" y="202308"/>
                  </a:lnTo>
                  <a:cubicBezTo>
                    <a:pt x="1024543" y="207698"/>
                    <a:pt x="1022793" y="215888"/>
                    <a:pt x="1025640" y="223074"/>
                  </a:cubicBezTo>
                  <a:cubicBezTo>
                    <a:pt x="1026153" y="224007"/>
                    <a:pt x="1026736" y="224906"/>
                    <a:pt x="1027390" y="225758"/>
                  </a:cubicBezTo>
                  <a:cubicBezTo>
                    <a:pt x="1028032" y="226481"/>
                    <a:pt x="1028732" y="227146"/>
                    <a:pt x="1029490" y="227741"/>
                  </a:cubicBezTo>
                  <a:cubicBezTo>
                    <a:pt x="1030283" y="228324"/>
                    <a:pt x="1031146" y="228791"/>
                    <a:pt x="1032056" y="229141"/>
                  </a:cubicBezTo>
                  <a:lnTo>
                    <a:pt x="1033456" y="229141"/>
                  </a:lnTo>
                  <a:lnTo>
                    <a:pt x="1034973" y="229141"/>
                  </a:lnTo>
                  <a:cubicBezTo>
                    <a:pt x="1035475" y="229246"/>
                    <a:pt x="1035988" y="229246"/>
                    <a:pt x="1036490" y="229141"/>
                  </a:cubicBezTo>
                  <a:cubicBezTo>
                    <a:pt x="1036991" y="229199"/>
                    <a:pt x="1037505" y="229199"/>
                    <a:pt x="1038006" y="229141"/>
                  </a:cubicBezTo>
                  <a:cubicBezTo>
                    <a:pt x="1039056" y="228744"/>
                    <a:pt x="1040036" y="228184"/>
                    <a:pt x="1040923" y="227507"/>
                  </a:cubicBezTo>
                  <a:cubicBezTo>
                    <a:pt x="1044785" y="224451"/>
                    <a:pt x="1047771" y="220426"/>
                    <a:pt x="1049556" y="215841"/>
                  </a:cubicBezTo>
                  <a:cubicBezTo>
                    <a:pt x="1051085" y="212598"/>
                    <a:pt x="1052263" y="209191"/>
                    <a:pt x="1053056" y="205691"/>
                  </a:cubicBezTo>
                  <a:cubicBezTo>
                    <a:pt x="1053686" y="212598"/>
                    <a:pt x="1057093" y="218968"/>
                    <a:pt x="1062506" y="223307"/>
                  </a:cubicBezTo>
                  <a:lnTo>
                    <a:pt x="946541" y="252007"/>
                  </a:lnTo>
                  <a:close/>
                  <a:moveTo>
                    <a:pt x="1006273" y="176525"/>
                  </a:moveTo>
                  <a:lnTo>
                    <a:pt x="1003824" y="177808"/>
                  </a:lnTo>
                  <a:cubicBezTo>
                    <a:pt x="1003042" y="178170"/>
                    <a:pt x="1002307" y="178590"/>
                    <a:pt x="1001607" y="179092"/>
                  </a:cubicBezTo>
                  <a:cubicBezTo>
                    <a:pt x="1004838" y="174297"/>
                    <a:pt x="1007394" y="169070"/>
                    <a:pt x="1009190" y="163575"/>
                  </a:cubicBezTo>
                  <a:cubicBezTo>
                    <a:pt x="1012690" y="161942"/>
                    <a:pt x="1017357" y="160192"/>
                    <a:pt x="1019107" y="161358"/>
                  </a:cubicBezTo>
                  <a:cubicBezTo>
                    <a:pt x="1019095" y="163680"/>
                    <a:pt x="1018815" y="165990"/>
                    <a:pt x="1018290" y="168241"/>
                  </a:cubicBezTo>
                  <a:cubicBezTo>
                    <a:pt x="1014090" y="170540"/>
                    <a:pt x="1010182" y="173328"/>
                    <a:pt x="1006623" y="176525"/>
                  </a:cubicBezTo>
                  <a:close/>
                  <a:moveTo>
                    <a:pt x="1017940" y="183875"/>
                  </a:moveTo>
                  <a:cubicBezTo>
                    <a:pt x="1016015" y="187515"/>
                    <a:pt x="1013157" y="190571"/>
                    <a:pt x="1009657" y="192741"/>
                  </a:cubicBezTo>
                  <a:cubicBezTo>
                    <a:pt x="1005107" y="187095"/>
                    <a:pt x="997524" y="184855"/>
                    <a:pt x="990640" y="187141"/>
                  </a:cubicBezTo>
                  <a:lnTo>
                    <a:pt x="994607" y="185041"/>
                  </a:lnTo>
                  <a:lnTo>
                    <a:pt x="1000557" y="181658"/>
                  </a:lnTo>
                  <a:cubicBezTo>
                    <a:pt x="1006390" y="179792"/>
                    <a:pt x="1015373" y="177925"/>
                    <a:pt x="1018873" y="183525"/>
                  </a:cubicBezTo>
                  <a:close/>
                  <a:moveTo>
                    <a:pt x="996357" y="181775"/>
                  </a:moveTo>
                  <a:cubicBezTo>
                    <a:pt x="992880" y="184073"/>
                    <a:pt x="989159" y="185987"/>
                    <a:pt x="985274" y="187491"/>
                  </a:cubicBezTo>
                  <a:cubicBezTo>
                    <a:pt x="982742" y="188506"/>
                    <a:pt x="980059" y="189090"/>
                    <a:pt x="977341" y="189241"/>
                  </a:cubicBezTo>
                  <a:cubicBezTo>
                    <a:pt x="980327" y="185776"/>
                    <a:pt x="981902" y="181331"/>
                    <a:pt x="981774" y="176758"/>
                  </a:cubicBezTo>
                  <a:cubicBezTo>
                    <a:pt x="987747" y="172943"/>
                    <a:pt x="994129" y="169817"/>
                    <a:pt x="1000790" y="167425"/>
                  </a:cubicBezTo>
                  <a:cubicBezTo>
                    <a:pt x="1000324" y="172255"/>
                    <a:pt x="999098" y="176980"/>
                    <a:pt x="997174" y="181425"/>
                  </a:cubicBezTo>
                  <a:close/>
                  <a:moveTo>
                    <a:pt x="1064606" y="223424"/>
                  </a:moveTo>
                  <a:cubicBezTo>
                    <a:pt x="1061934" y="219411"/>
                    <a:pt x="1060138" y="214884"/>
                    <a:pt x="1059356" y="210125"/>
                  </a:cubicBezTo>
                  <a:cubicBezTo>
                    <a:pt x="1058341" y="199181"/>
                    <a:pt x="1054958" y="188588"/>
                    <a:pt x="1049440" y="179092"/>
                  </a:cubicBezTo>
                  <a:lnTo>
                    <a:pt x="1049440" y="179092"/>
                  </a:lnTo>
                  <a:cubicBezTo>
                    <a:pt x="1047130" y="175627"/>
                    <a:pt x="1044003" y="172780"/>
                    <a:pt x="1040340" y="170808"/>
                  </a:cubicBezTo>
                  <a:lnTo>
                    <a:pt x="1036256" y="169292"/>
                  </a:lnTo>
                  <a:cubicBezTo>
                    <a:pt x="1040631" y="166422"/>
                    <a:pt x="1043431" y="161685"/>
                    <a:pt x="1043840" y="156459"/>
                  </a:cubicBezTo>
                  <a:cubicBezTo>
                    <a:pt x="1041296" y="161102"/>
                    <a:pt x="1036420" y="163972"/>
                    <a:pt x="1031123" y="163925"/>
                  </a:cubicBezTo>
                  <a:cubicBezTo>
                    <a:pt x="1028312" y="164053"/>
                    <a:pt x="1025547" y="164683"/>
                    <a:pt x="1022957" y="165792"/>
                  </a:cubicBezTo>
                  <a:cubicBezTo>
                    <a:pt x="1025593" y="160822"/>
                    <a:pt x="1027436" y="155467"/>
                    <a:pt x="1028440" y="149925"/>
                  </a:cubicBezTo>
                  <a:cubicBezTo>
                    <a:pt x="1022280" y="151687"/>
                    <a:pt x="1016365" y="154195"/>
                    <a:pt x="1010823" y="157392"/>
                  </a:cubicBezTo>
                  <a:lnTo>
                    <a:pt x="1011523" y="155175"/>
                  </a:lnTo>
                  <a:cubicBezTo>
                    <a:pt x="999169" y="156214"/>
                    <a:pt x="988085" y="163167"/>
                    <a:pt x="981774" y="173842"/>
                  </a:cubicBezTo>
                  <a:cubicBezTo>
                    <a:pt x="981832" y="170808"/>
                    <a:pt x="980841" y="167845"/>
                    <a:pt x="978974" y="165442"/>
                  </a:cubicBezTo>
                  <a:cubicBezTo>
                    <a:pt x="981191" y="173608"/>
                    <a:pt x="973257" y="182008"/>
                    <a:pt x="969057" y="179908"/>
                  </a:cubicBezTo>
                  <a:cubicBezTo>
                    <a:pt x="964857" y="177808"/>
                    <a:pt x="967424" y="170925"/>
                    <a:pt x="967424" y="170925"/>
                  </a:cubicBezTo>
                  <a:cubicBezTo>
                    <a:pt x="963854" y="175020"/>
                    <a:pt x="962396" y="180538"/>
                    <a:pt x="963457" y="185858"/>
                  </a:cubicBezTo>
                  <a:cubicBezTo>
                    <a:pt x="958476" y="179138"/>
                    <a:pt x="954533" y="171707"/>
                    <a:pt x="951791" y="163808"/>
                  </a:cubicBezTo>
                  <a:cubicBezTo>
                    <a:pt x="948874" y="156155"/>
                    <a:pt x="943706" y="149564"/>
                    <a:pt x="936974" y="144908"/>
                  </a:cubicBezTo>
                  <a:cubicBezTo>
                    <a:pt x="936379" y="143672"/>
                    <a:pt x="935505" y="142587"/>
                    <a:pt x="934408" y="141759"/>
                  </a:cubicBezTo>
                  <a:cubicBezTo>
                    <a:pt x="932938" y="140837"/>
                    <a:pt x="931235" y="140359"/>
                    <a:pt x="929508" y="140359"/>
                  </a:cubicBezTo>
                  <a:cubicBezTo>
                    <a:pt x="927641" y="140300"/>
                    <a:pt x="925786" y="140744"/>
                    <a:pt x="924141" y="141642"/>
                  </a:cubicBezTo>
                  <a:cubicBezTo>
                    <a:pt x="921983" y="143077"/>
                    <a:pt x="920291" y="145107"/>
                    <a:pt x="919241" y="147475"/>
                  </a:cubicBezTo>
                  <a:cubicBezTo>
                    <a:pt x="918110" y="150088"/>
                    <a:pt x="917515" y="152912"/>
                    <a:pt x="917491" y="155759"/>
                  </a:cubicBezTo>
                  <a:cubicBezTo>
                    <a:pt x="917270" y="157193"/>
                    <a:pt x="917270" y="158640"/>
                    <a:pt x="917491" y="160075"/>
                  </a:cubicBezTo>
                  <a:cubicBezTo>
                    <a:pt x="917865" y="161312"/>
                    <a:pt x="918646" y="162385"/>
                    <a:pt x="919708" y="163109"/>
                  </a:cubicBezTo>
                  <a:cubicBezTo>
                    <a:pt x="921563" y="164415"/>
                    <a:pt x="924036" y="164415"/>
                    <a:pt x="925891" y="163109"/>
                  </a:cubicBezTo>
                  <a:cubicBezTo>
                    <a:pt x="928155" y="161603"/>
                    <a:pt x="929904" y="159445"/>
                    <a:pt x="930908" y="156925"/>
                  </a:cubicBezTo>
                  <a:lnTo>
                    <a:pt x="930908" y="156925"/>
                  </a:lnTo>
                  <a:cubicBezTo>
                    <a:pt x="931748" y="155688"/>
                    <a:pt x="931748" y="154078"/>
                    <a:pt x="930908" y="152842"/>
                  </a:cubicBezTo>
                  <a:cubicBezTo>
                    <a:pt x="929975" y="152025"/>
                    <a:pt x="928574" y="152842"/>
                    <a:pt x="927875" y="154359"/>
                  </a:cubicBezTo>
                  <a:lnTo>
                    <a:pt x="927875" y="154359"/>
                  </a:lnTo>
                  <a:cubicBezTo>
                    <a:pt x="927338" y="155700"/>
                    <a:pt x="926451" y="156867"/>
                    <a:pt x="925308" y="157742"/>
                  </a:cubicBezTo>
                  <a:cubicBezTo>
                    <a:pt x="924410" y="158267"/>
                    <a:pt x="923290" y="158267"/>
                    <a:pt x="922391" y="157742"/>
                  </a:cubicBezTo>
                  <a:cubicBezTo>
                    <a:pt x="922018" y="157450"/>
                    <a:pt x="921703" y="157100"/>
                    <a:pt x="921458" y="156692"/>
                  </a:cubicBezTo>
                  <a:cubicBezTo>
                    <a:pt x="921376" y="155992"/>
                    <a:pt x="921376" y="155292"/>
                    <a:pt x="921458" y="154592"/>
                  </a:cubicBezTo>
                  <a:cubicBezTo>
                    <a:pt x="921376" y="152842"/>
                    <a:pt x="921656" y="151092"/>
                    <a:pt x="922275" y="149459"/>
                  </a:cubicBezTo>
                  <a:cubicBezTo>
                    <a:pt x="922835" y="148035"/>
                    <a:pt x="923815" y="146822"/>
                    <a:pt x="925075" y="145959"/>
                  </a:cubicBezTo>
                  <a:cubicBezTo>
                    <a:pt x="926300" y="145165"/>
                    <a:pt x="927711" y="144722"/>
                    <a:pt x="929158" y="144675"/>
                  </a:cubicBezTo>
                  <a:cubicBezTo>
                    <a:pt x="932040" y="144232"/>
                    <a:pt x="934828" y="145889"/>
                    <a:pt x="935808" y="148642"/>
                  </a:cubicBezTo>
                  <a:cubicBezTo>
                    <a:pt x="937114" y="152422"/>
                    <a:pt x="937114" y="156528"/>
                    <a:pt x="935808" y="160308"/>
                  </a:cubicBezTo>
                  <a:cubicBezTo>
                    <a:pt x="935248" y="162245"/>
                    <a:pt x="934338" y="164065"/>
                    <a:pt x="933124" y="165675"/>
                  </a:cubicBezTo>
                  <a:cubicBezTo>
                    <a:pt x="932110" y="167075"/>
                    <a:pt x="930791" y="168230"/>
                    <a:pt x="929274" y="169058"/>
                  </a:cubicBezTo>
                  <a:cubicBezTo>
                    <a:pt x="926498" y="170167"/>
                    <a:pt x="923418" y="170167"/>
                    <a:pt x="920641" y="169058"/>
                  </a:cubicBezTo>
                  <a:cubicBezTo>
                    <a:pt x="917771" y="168090"/>
                    <a:pt x="915380" y="166037"/>
                    <a:pt x="913991" y="163342"/>
                  </a:cubicBezTo>
                  <a:cubicBezTo>
                    <a:pt x="912277" y="160262"/>
                    <a:pt x="911273" y="156832"/>
                    <a:pt x="911075" y="153308"/>
                  </a:cubicBezTo>
                  <a:cubicBezTo>
                    <a:pt x="910818" y="149377"/>
                    <a:pt x="911250" y="145422"/>
                    <a:pt x="912358" y="141642"/>
                  </a:cubicBezTo>
                  <a:cubicBezTo>
                    <a:pt x="912720" y="140732"/>
                    <a:pt x="913035" y="139799"/>
                    <a:pt x="913291" y="138842"/>
                  </a:cubicBezTo>
                  <a:lnTo>
                    <a:pt x="914458" y="136275"/>
                  </a:lnTo>
                  <a:cubicBezTo>
                    <a:pt x="914458" y="135342"/>
                    <a:pt x="915391" y="134525"/>
                    <a:pt x="915741" y="133709"/>
                  </a:cubicBezTo>
                  <a:lnTo>
                    <a:pt x="916441" y="132426"/>
                  </a:lnTo>
                  <a:lnTo>
                    <a:pt x="917141" y="131259"/>
                  </a:lnTo>
                  <a:cubicBezTo>
                    <a:pt x="919008" y="128529"/>
                    <a:pt x="921435" y="126219"/>
                    <a:pt x="924258" y="124492"/>
                  </a:cubicBezTo>
                  <a:cubicBezTo>
                    <a:pt x="925273" y="123956"/>
                    <a:pt x="926323" y="123489"/>
                    <a:pt x="927408" y="123092"/>
                  </a:cubicBezTo>
                  <a:lnTo>
                    <a:pt x="932424" y="121809"/>
                  </a:lnTo>
                  <a:lnTo>
                    <a:pt x="932424" y="121809"/>
                  </a:lnTo>
                  <a:cubicBezTo>
                    <a:pt x="935411" y="121459"/>
                    <a:pt x="938421" y="121459"/>
                    <a:pt x="941408" y="121809"/>
                  </a:cubicBezTo>
                  <a:cubicBezTo>
                    <a:pt x="945386" y="122439"/>
                    <a:pt x="949294" y="123454"/>
                    <a:pt x="953074" y="124842"/>
                  </a:cubicBezTo>
                  <a:cubicBezTo>
                    <a:pt x="952783" y="128179"/>
                    <a:pt x="952783" y="131539"/>
                    <a:pt x="953074" y="134875"/>
                  </a:cubicBezTo>
                  <a:cubicBezTo>
                    <a:pt x="949388" y="127070"/>
                    <a:pt x="940078" y="123722"/>
                    <a:pt x="932261" y="127409"/>
                  </a:cubicBezTo>
                  <a:cubicBezTo>
                    <a:pt x="931888" y="127584"/>
                    <a:pt x="931503" y="127782"/>
                    <a:pt x="931141" y="127992"/>
                  </a:cubicBezTo>
                  <a:cubicBezTo>
                    <a:pt x="935341" y="124842"/>
                    <a:pt x="941058" y="128692"/>
                    <a:pt x="945958" y="135342"/>
                  </a:cubicBezTo>
                  <a:cubicBezTo>
                    <a:pt x="957624" y="153425"/>
                    <a:pt x="964741" y="155059"/>
                    <a:pt x="964741" y="155059"/>
                  </a:cubicBezTo>
                  <a:lnTo>
                    <a:pt x="964741" y="155059"/>
                  </a:lnTo>
                  <a:cubicBezTo>
                    <a:pt x="968381" y="156762"/>
                    <a:pt x="972464" y="157252"/>
                    <a:pt x="976407" y="156459"/>
                  </a:cubicBezTo>
                  <a:cubicBezTo>
                    <a:pt x="979756" y="155805"/>
                    <a:pt x="982964" y="154533"/>
                    <a:pt x="985857" y="152725"/>
                  </a:cubicBezTo>
                  <a:cubicBezTo>
                    <a:pt x="989054" y="150800"/>
                    <a:pt x="992064" y="148572"/>
                    <a:pt x="994840" y="146075"/>
                  </a:cubicBezTo>
                  <a:lnTo>
                    <a:pt x="998574" y="142459"/>
                  </a:lnTo>
                  <a:cubicBezTo>
                    <a:pt x="1003065" y="143474"/>
                    <a:pt x="1007627" y="144139"/>
                    <a:pt x="1012223" y="144442"/>
                  </a:cubicBezTo>
                  <a:cubicBezTo>
                    <a:pt x="1018862" y="145013"/>
                    <a:pt x="1025547" y="143975"/>
                    <a:pt x="1031707" y="141409"/>
                  </a:cubicBezTo>
                  <a:cubicBezTo>
                    <a:pt x="1035218" y="139950"/>
                    <a:pt x="1038461" y="137897"/>
                    <a:pt x="1041273" y="135342"/>
                  </a:cubicBezTo>
                  <a:cubicBezTo>
                    <a:pt x="1044680" y="132274"/>
                    <a:pt x="1047421" y="128541"/>
                    <a:pt x="1049323" y="124376"/>
                  </a:cubicBezTo>
                  <a:cubicBezTo>
                    <a:pt x="1051330" y="119615"/>
                    <a:pt x="1052368" y="114494"/>
                    <a:pt x="1052356" y="109326"/>
                  </a:cubicBezTo>
                  <a:cubicBezTo>
                    <a:pt x="1052298" y="106783"/>
                    <a:pt x="1051831" y="104251"/>
                    <a:pt x="1050956" y="101859"/>
                  </a:cubicBezTo>
                  <a:cubicBezTo>
                    <a:pt x="1050291" y="99666"/>
                    <a:pt x="1048984" y="97718"/>
                    <a:pt x="1047223" y="96259"/>
                  </a:cubicBezTo>
                  <a:cubicBezTo>
                    <a:pt x="1047223" y="96259"/>
                    <a:pt x="1046290" y="95676"/>
                    <a:pt x="1045939" y="95443"/>
                  </a:cubicBezTo>
                  <a:cubicBezTo>
                    <a:pt x="1045438" y="95326"/>
                    <a:pt x="1044925" y="95326"/>
                    <a:pt x="1044423" y="95443"/>
                  </a:cubicBezTo>
                  <a:lnTo>
                    <a:pt x="1044423" y="95443"/>
                  </a:lnTo>
                  <a:cubicBezTo>
                    <a:pt x="1042953" y="94929"/>
                    <a:pt x="1041425" y="94614"/>
                    <a:pt x="1039873" y="94509"/>
                  </a:cubicBezTo>
                  <a:lnTo>
                    <a:pt x="1100189" y="78876"/>
                  </a:lnTo>
                  <a:cubicBezTo>
                    <a:pt x="1098765" y="79844"/>
                    <a:pt x="1097401" y="80894"/>
                    <a:pt x="1096106" y="82026"/>
                  </a:cubicBezTo>
                  <a:lnTo>
                    <a:pt x="1096106" y="82026"/>
                  </a:lnTo>
                  <a:lnTo>
                    <a:pt x="1094706" y="83426"/>
                  </a:lnTo>
                  <a:lnTo>
                    <a:pt x="1093306" y="84943"/>
                  </a:lnTo>
                  <a:cubicBezTo>
                    <a:pt x="1091614" y="87218"/>
                    <a:pt x="1090342" y="89796"/>
                    <a:pt x="1089572" y="92526"/>
                  </a:cubicBezTo>
                  <a:cubicBezTo>
                    <a:pt x="1088826" y="95198"/>
                    <a:pt x="1088359" y="97928"/>
                    <a:pt x="1088172" y="100693"/>
                  </a:cubicBezTo>
                  <a:cubicBezTo>
                    <a:pt x="1088056" y="105382"/>
                    <a:pt x="1089094" y="110037"/>
                    <a:pt x="1091206" y="114226"/>
                  </a:cubicBezTo>
                  <a:cubicBezTo>
                    <a:pt x="1093037" y="117364"/>
                    <a:pt x="1095872" y="119791"/>
                    <a:pt x="1099256" y="121109"/>
                  </a:cubicBezTo>
                  <a:cubicBezTo>
                    <a:pt x="1102359" y="122206"/>
                    <a:pt x="1105672" y="122567"/>
                    <a:pt x="1108939" y="122159"/>
                  </a:cubicBezTo>
                  <a:cubicBezTo>
                    <a:pt x="1115927" y="121366"/>
                    <a:pt x="1122635" y="118962"/>
                    <a:pt x="1128538" y="115159"/>
                  </a:cubicBezTo>
                  <a:cubicBezTo>
                    <a:pt x="1133333" y="112382"/>
                    <a:pt x="1137965" y="109349"/>
                    <a:pt x="1142422" y="106059"/>
                  </a:cubicBezTo>
                  <a:lnTo>
                    <a:pt x="1146272" y="107809"/>
                  </a:lnTo>
                  <a:cubicBezTo>
                    <a:pt x="1149165" y="108906"/>
                    <a:pt x="1152186" y="109606"/>
                    <a:pt x="1155255" y="109909"/>
                  </a:cubicBezTo>
                  <a:cubicBezTo>
                    <a:pt x="1158533" y="110166"/>
                    <a:pt x="1161835" y="109734"/>
                    <a:pt x="1164938" y="108626"/>
                  </a:cubicBezTo>
                  <a:cubicBezTo>
                    <a:pt x="1169325" y="107133"/>
                    <a:pt x="1173315" y="104659"/>
                    <a:pt x="1176604" y="101393"/>
                  </a:cubicBezTo>
                  <a:lnTo>
                    <a:pt x="1176604" y="101393"/>
                  </a:lnTo>
                  <a:cubicBezTo>
                    <a:pt x="1184806" y="92748"/>
                    <a:pt x="1191328" y="82668"/>
                    <a:pt x="1195854" y="71643"/>
                  </a:cubicBezTo>
                  <a:cubicBezTo>
                    <a:pt x="1200754" y="62310"/>
                    <a:pt x="1206587" y="55427"/>
                    <a:pt x="1211021" y="56360"/>
                  </a:cubicBezTo>
                  <a:cubicBezTo>
                    <a:pt x="1205304" y="55077"/>
                    <a:pt x="1194104" y="62077"/>
                    <a:pt x="1188504" y="74909"/>
                  </a:cubicBezTo>
                  <a:cubicBezTo>
                    <a:pt x="1188854" y="71573"/>
                    <a:pt x="1188854" y="68213"/>
                    <a:pt x="1188504" y="64876"/>
                  </a:cubicBezTo>
                  <a:cubicBezTo>
                    <a:pt x="1192401" y="61481"/>
                    <a:pt x="1196531" y="58366"/>
                    <a:pt x="1200871" y="55543"/>
                  </a:cubicBezTo>
                  <a:cubicBezTo>
                    <a:pt x="1203752" y="53641"/>
                    <a:pt x="1206797" y="52008"/>
                    <a:pt x="1209971" y="50643"/>
                  </a:cubicBezTo>
                  <a:lnTo>
                    <a:pt x="1210904" y="50643"/>
                  </a:lnTo>
                  <a:lnTo>
                    <a:pt x="1215337" y="49477"/>
                  </a:lnTo>
                  <a:cubicBezTo>
                    <a:pt x="1216492" y="49302"/>
                    <a:pt x="1217682" y="49302"/>
                    <a:pt x="1218837" y="49477"/>
                  </a:cubicBezTo>
                  <a:cubicBezTo>
                    <a:pt x="1221544" y="49652"/>
                    <a:pt x="1224099" y="50771"/>
                    <a:pt x="1226070" y="52627"/>
                  </a:cubicBezTo>
                  <a:lnTo>
                    <a:pt x="1226770" y="53443"/>
                  </a:lnTo>
                  <a:lnTo>
                    <a:pt x="1227470" y="54260"/>
                  </a:lnTo>
                  <a:cubicBezTo>
                    <a:pt x="1228007" y="54867"/>
                    <a:pt x="1228474" y="55532"/>
                    <a:pt x="1228870" y="56243"/>
                  </a:cubicBezTo>
                  <a:cubicBezTo>
                    <a:pt x="1228870" y="56943"/>
                    <a:pt x="1229687" y="57526"/>
                    <a:pt x="1230037" y="58343"/>
                  </a:cubicBezTo>
                  <a:cubicBezTo>
                    <a:pt x="1230387" y="59160"/>
                    <a:pt x="1230737" y="59743"/>
                    <a:pt x="1230970" y="60560"/>
                  </a:cubicBezTo>
                  <a:cubicBezTo>
                    <a:pt x="1232195" y="64037"/>
                    <a:pt x="1232627" y="67746"/>
                    <a:pt x="1232254" y="71410"/>
                  </a:cubicBezTo>
                  <a:cubicBezTo>
                    <a:pt x="1231950" y="75435"/>
                    <a:pt x="1230959" y="79378"/>
                    <a:pt x="1229337" y="83076"/>
                  </a:cubicBezTo>
                  <a:cubicBezTo>
                    <a:pt x="1227739" y="86611"/>
                    <a:pt x="1225394" y="89761"/>
                    <a:pt x="1222454" y="92293"/>
                  </a:cubicBezTo>
                  <a:cubicBezTo>
                    <a:pt x="1220062" y="94579"/>
                    <a:pt x="1216994" y="96014"/>
                    <a:pt x="1213704" y="96376"/>
                  </a:cubicBezTo>
                  <a:cubicBezTo>
                    <a:pt x="1212222" y="96493"/>
                    <a:pt x="1210764" y="96038"/>
                    <a:pt x="1209621" y="95093"/>
                  </a:cubicBezTo>
                  <a:cubicBezTo>
                    <a:pt x="1208384" y="94019"/>
                    <a:pt x="1207416" y="92654"/>
                    <a:pt x="1206821" y="91126"/>
                  </a:cubicBezTo>
                  <a:cubicBezTo>
                    <a:pt x="1205584" y="87334"/>
                    <a:pt x="1205584" y="83251"/>
                    <a:pt x="1206821" y="79460"/>
                  </a:cubicBezTo>
                  <a:cubicBezTo>
                    <a:pt x="1207964" y="76053"/>
                    <a:pt x="1210507" y="73288"/>
                    <a:pt x="1213821" y="71876"/>
                  </a:cubicBezTo>
                  <a:cubicBezTo>
                    <a:pt x="1215092" y="71281"/>
                    <a:pt x="1216492" y="71001"/>
                    <a:pt x="1217904" y="71060"/>
                  </a:cubicBezTo>
                  <a:cubicBezTo>
                    <a:pt x="1219152" y="71270"/>
                    <a:pt x="1220226" y="72051"/>
                    <a:pt x="1220820" y="73160"/>
                  </a:cubicBezTo>
                  <a:cubicBezTo>
                    <a:pt x="1221462" y="74664"/>
                    <a:pt x="1221742" y="76310"/>
                    <a:pt x="1221637" y="77943"/>
                  </a:cubicBezTo>
                  <a:cubicBezTo>
                    <a:pt x="1221777" y="78678"/>
                    <a:pt x="1221777" y="79425"/>
                    <a:pt x="1221637" y="80159"/>
                  </a:cubicBezTo>
                  <a:cubicBezTo>
                    <a:pt x="1221486" y="80754"/>
                    <a:pt x="1221206" y="81314"/>
                    <a:pt x="1220820" y="81793"/>
                  </a:cubicBezTo>
                  <a:cubicBezTo>
                    <a:pt x="1220085" y="82703"/>
                    <a:pt x="1218954" y="83181"/>
                    <a:pt x="1217787" y="83076"/>
                  </a:cubicBezTo>
                  <a:cubicBezTo>
                    <a:pt x="1216737" y="83076"/>
                    <a:pt x="1215921" y="82259"/>
                    <a:pt x="1215221" y="81093"/>
                  </a:cubicBezTo>
                  <a:lnTo>
                    <a:pt x="1215221" y="81093"/>
                  </a:lnTo>
                  <a:cubicBezTo>
                    <a:pt x="1214521" y="79926"/>
                    <a:pt x="1213121" y="79926"/>
                    <a:pt x="1212187" y="81093"/>
                  </a:cubicBezTo>
                  <a:cubicBezTo>
                    <a:pt x="1211137" y="82376"/>
                    <a:pt x="1210904" y="84138"/>
                    <a:pt x="1211604" y="85643"/>
                  </a:cubicBezTo>
                  <a:lnTo>
                    <a:pt x="1211604" y="85643"/>
                  </a:lnTo>
                  <a:cubicBezTo>
                    <a:pt x="1212654" y="87638"/>
                    <a:pt x="1214614" y="88991"/>
                    <a:pt x="1216854" y="89259"/>
                  </a:cubicBezTo>
                  <a:cubicBezTo>
                    <a:pt x="1219385" y="89259"/>
                    <a:pt x="1221754" y="87988"/>
                    <a:pt x="1223154" y="85876"/>
                  </a:cubicBezTo>
                  <a:cubicBezTo>
                    <a:pt x="1224204" y="84605"/>
                    <a:pt x="1224997" y="83135"/>
                    <a:pt x="1225487" y="81559"/>
                  </a:cubicBezTo>
                  <a:cubicBezTo>
                    <a:pt x="1225895" y="80078"/>
                    <a:pt x="1226094" y="78550"/>
                    <a:pt x="1226070" y="77010"/>
                  </a:cubicBezTo>
                  <a:cubicBezTo>
                    <a:pt x="1226082" y="74420"/>
                    <a:pt x="1225487" y="71865"/>
                    <a:pt x="1224320" y="69543"/>
                  </a:cubicBezTo>
                  <a:cubicBezTo>
                    <a:pt x="1223282" y="67630"/>
                    <a:pt x="1221357" y="66358"/>
                    <a:pt x="1219187" y="66160"/>
                  </a:cubicBezTo>
                  <a:cubicBezTo>
                    <a:pt x="1217251" y="66148"/>
                    <a:pt x="1215361" y="66673"/>
                    <a:pt x="1213704" y="67676"/>
                  </a:cubicBezTo>
                  <a:cubicBezTo>
                    <a:pt x="1211767" y="68680"/>
                    <a:pt x="1210064" y="70068"/>
                    <a:pt x="1208687" y="71760"/>
                  </a:cubicBezTo>
                  <a:cubicBezTo>
                    <a:pt x="1207591" y="73101"/>
                    <a:pt x="1206692" y="74595"/>
                    <a:pt x="1206004" y="76193"/>
                  </a:cubicBezTo>
                  <a:cubicBezTo>
                    <a:pt x="1199319" y="84138"/>
                    <a:pt x="1194209" y="93284"/>
                    <a:pt x="1190954" y="103143"/>
                  </a:cubicBezTo>
                  <a:cubicBezTo>
                    <a:pt x="1187769" y="113071"/>
                    <a:pt x="1183581" y="122637"/>
                    <a:pt x="1178471" y="131726"/>
                  </a:cubicBezTo>
                  <a:cubicBezTo>
                    <a:pt x="1180081" y="126942"/>
                    <a:pt x="1178424" y="121669"/>
                    <a:pt x="1174388" y="118659"/>
                  </a:cubicBezTo>
                  <a:cubicBezTo>
                    <a:pt x="1175916" y="121984"/>
                    <a:pt x="1175275" y="125915"/>
                    <a:pt x="1172755" y="128575"/>
                  </a:cubicBezTo>
                  <a:cubicBezTo>
                    <a:pt x="1168438" y="133009"/>
                    <a:pt x="1160388" y="128575"/>
                    <a:pt x="1162605" y="119126"/>
                  </a:cubicBezTo>
                  <a:cubicBezTo>
                    <a:pt x="1160913" y="122171"/>
                    <a:pt x="1159956" y="125566"/>
                    <a:pt x="1159805" y="129042"/>
                  </a:cubicBezTo>
                  <a:cubicBezTo>
                    <a:pt x="1151662" y="121296"/>
                    <a:pt x="1139365" y="119919"/>
                    <a:pt x="1129705" y="125659"/>
                  </a:cubicBezTo>
                  <a:lnTo>
                    <a:pt x="1130405" y="127525"/>
                  </a:lnTo>
                  <a:cubicBezTo>
                    <a:pt x="1124409" y="127222"/>
                    <a:pt x="1118400" y="127770"/>
                    <a:pt x="1112555" y="129159"/>
                  </a:cubicBezTo>
                  <a:cubicBezTo>
                    <a:pt x="1113407" y="133860"/>
                    <a:pt x="1115274" y="138329"/>
                    <a:pt x="1118039" y="142225"/>
                  </a:cubicBezTo>
                  <a:cubicBezTo>
                    <a:pt x="1115215" y="142517"/>
                    <a:pt x="1112462" y="143264"/>
                    <a:pt x="1109872" y="144442"/>
                  </a:cubicBezTo>
                  <a:cubicBezTo>
                    <a:pt x="1102872" y="148059"/>
                    <a:pt x="1098906" y="145959"/>
                    <a:pt x="1097156" y="143625"/>
                  </a:cubicBezTo>
                  <a:cubicBezTo>
                    <a:pt x="1098089" y="150509"/>
                    <a:pt x="1101822" y="152375"/>
                    <a:pt x="1104739" y="152608"/>
                  </a:cubicBezTo>
                  <a:lnTo>
                    <a:pt x="1100539" y="156225"/>
                  </a:lnTo>
                  <a:cubicBezTo>
                    <a:pt x="1096887" y="160005"/>
                    <a:pt x="1093866" y="164333"/>
                    <a:pt x="1091556" y="169058"/>
                  </a:cubicBezTo>
                  <a:lnTo>
                    <a:pt x="1091556" y="169058"/>
                  </a:lnTo>
                  <a:cubicBezTo>
                    <a:pt x="1086282" y="180492"/>
                    <a:pt x="1082887" y="192706"/>
                    <a:pt x="1081522" y="205224"/>
                  </a:cubicBezTo>
                  <a:cubicBezTo>
                    <a:pt x="1080624" y="210801"/>
                    <a:pt x="1078851" y="216191"/>
                    <a:pt x="1076272" y="221207"/>
                  </a:cubicBezTo>
                  <a:close/>
                  <a:moveTo>
                    <a:pt x="971274" y="112592"/>
                  </a:moveTo>
                  <a:lnTo>
                    <a:pt x="971274" y="112592"/>
                  </a:lnTo>
                  <a:cubicBezTo>
                    <a:pt x="972301" y="113059"/>
                    <a:pt x="973187" y="113782"/>
                    <a:pt x="973841" y="114692"/>
                  </a:cubicBezTo>
                  <a:cubicBezTo>
                    <a:pt x="975381" y="117807"/>
                    <a:pt x="976104" y="121261"/>
                    <a:pt x="975940" y="124726"/>
                  </a:cubicBezTo>
                  <a:lnTo>
                    <a:pt x="975940" y="124726"/>
                  </a:lnTo>
                  <a:cubicBezTo>
                    <a:pt x="978239" y="120397"/>
                    <a:pt x="978822" y="115357"/>
                    <a:pt x="977574" y="110609"/>
                  </a:cubicBezTo>
                  <a:lnTo>
                    <a:pt x="990874" y="107109"/>
                  </a:lnTo>
                  <a:cubicBezTo>
                    <a:pt x="995890" y="128692"/>
                    <a:pt x="1010473" y="120992"/>
                    <a:pt x="1019457" y="113526"/>
                  </a:cubicBezTo>
                  <a:cubicBezTo>
                    <a:pt x="1018290" y="114809"/>
                    <a:pt x="1017240" y="116209"/>
                    <a:pt x="1016190" y="117609"/>
                  </a:cubicBezTo>
                  <a:cubicBezTo>
                    <a:pt x="1013623" y="120992"/>
                    <a:pt x="1011290" y="124259"/>
                    <a:pt x="1008723" y="127409"/>
                  </a:cubicBezTo>
                  <a:cubicBezTo>
                    <a:pt x="1005177" y="132099"/>
                    <a:pt x="1001280" y="136497"/>
                    <a:pt x="997057" y="140592"/>
                  </a:cubicBezTo>
                  <a:lnTo>
                    <a:pt x="993324" y="139659"/>
                  </a:lnTo>
                  <a:cubicBezTo>
                    <a:pt x="987362" y="138061"/>
                    <a:pt x="981587" y="135867"/>
                    <a:pt x="976057" y="133126"/>
                  </a:cubicBezTo>
                  <a:cubicBezTo>
                    <a:pt x="970341" y="130559"/>
                    <a:pt x="964974" y="127292"/>
                    <a:pt x="959374" y="124259"/>
                  </a:cubicBezTo>
                  <a:lnTo>
                    <a:pt x="958441" y="124259"/>
                  </a:lnTo>
                  <a:cubicBezTo>
                    <a:pt x="959094" y="121377"/>
                    <a:pt x="960191" y="118624"/>
                    <a:pt x="961707" y="116092"/>
                  </a:cubicBezTo>
                  <a:cubicBezTo>
                    <a:pt x="962069" y="115602"/>
                    <a:pt x="962501" y="115171"/>
                    <a:pt x="962991" y="114809"/>
                  </a:cubicBezTo>
                  <a:close/>
                  <a:moveTo>
                    <a:pt x="1022606" y="138842"/>
                  </a:moveTo>
                  <a:lnTo>
                    <a:pt x="1022606" y="138842"/>
                  </a:lnTo>
                  <a:cubicBezTo>
                    <a:pt x="1024065" y="130361"/>
                    <a:pt x="1026783" y="122147"/>
                    <a:pt x="1030656" y="114459"/>
                  </a:cubicBezTo>
                  <a:cubicBezTo>
                    <a:pt x="1031811" y="112452"/>
                    <a:pt x="1033176" y="110574"/>
                    <a:pt x="1034740" y="108859"/>
                  </a:cubicBezTo>
                  <a:cubicBezTo>
                    <a:pt x="1030190" y="117259"/>
                    <a:pt x="1033223" y="128109"/>
                    <a:pt x="1038240" y="128925"/>
                  </a:cubicBezTo>
                  <a:cubicBezTo>
                    <a:pt x="1034775" y="122451"/>
                    <a:pt x="1037213" y="114389"/>
                    <a:pt x="1043688" y="110924"/>
                  </a:cubicBezTo>
                  <a:cubicBezTo>
                    <a:pt x="1043735" y="110901"/>
                    <a:pt x="1043793" y="110866"/>
                    <a:pt x="1043840" y="110842"/>
                  </a:cubicBezTo>
                  <a:cubicBezTo>
                    <a:pt x="1047806" y="110142"/>
                    <a:pt x="1048156" y="115159"/>
                    <a:pt x="1048156" y="116792"/>
                  </a:cubicBezTo>
                  <a:cubicBezTo>
                    <a:pt x="1047923" y="119196"/>
                    <a:pt x="1047328" y="121552"/>
                    <a:pt x="1046406" y="123792"/>
                  </a:cubicBezTo>
                  <a:cubicBezTo>
                    <a:pt x="1044866" y="127467"/>
                    <a:pt x="1042568" y="130769"/>
                    <a:pt x="1039640" y="133476"/>
                  </a:cubicBezTo>
                  <a:cubicBezTo>
                    <a:pt x="1037038" y="135925"/>
                    <a:pt x="1034098" y="137967"/>
                    <a:pt x="1030890" y="139542"/>
                  </a:cubicBezTo>
                  <a:cubicBezTo>
                    <a:pt x="1024987" y="142155"/>
                    <a:pt x="1018558" y="143357"/>
                    <a:pt x="1012107" y="143042"/>
                  </a:cubicBezTo>
                  <a:cubicBezTo>
                    <a:pt x="1008187" y="142762"/>
                    <a:pt x="1004302" y="142249"/>
                    <a:pt x="1000440" y="141525"/>
                  </a:cubicBezTo>
                  <a:cubicBezTo>
                    <a:pt x="1003940" y="137640"/>
                    <a:pt x="1007323" y="133557"/>
                    <a:pt x="1010590" y="129275"/>
                  </a:cubicBezTo>
                  <a:cubicBezTo>
                    <a:pt x="1015152" y="122649"/>
                    <a:pt x="1020098" y="116302"/>
                    <a:pt x="1025407" y="110259"/>
                  </a:cubicBezTo>
                  <a:lnTo>
                    <a:pt x="1026806" y="108976"/>
                  </a:lnTo>
                  <a:lnTo>
                    <a:pt x="1026106" y="110142"/>
                  </a:lnTo>
                  <a:cubicBezTo>
                    <a:pt x="1022886" y="119102"/>
                    <a:pt x="1021895" y="128715"/>
                    <a:pt x="1023190" y="138142"/>
                  </a:cubicBezTo>
                  <a:close/>
                  <a:moveTo>
                    <a:pt x="991690" y="107342"/>
                  </a:moveTo>
                  <a:lnTo>
                    <a:pt x="1018873" y="100226"/>
                  </a:lnTo>
                  <a:cubicBezTo>
                    <a:pt x="1016773" y="101661"/>
                    <a:pt x="1014918" y="103434"/>
                    <a:pt x="1013390" y="105476"/>
                  </a:cubicBezTo>
                  <a:cubicBezTo>
                    <a:pt x="1004990" y="117959"/>
                    <a:pt x="995307" y="111426"/>
                    <a:pt x="992274" y="106992"/>
                  </a:cubicBezTo>
                  <a:close/>
                  <a:moveTo>
                    <a:pt x="995424" y="142925"/>
                  </a:moveTo>
                  <a:lnTo>
                    <a:pt x="993440" y="144675"/>
                  </a:lnTo>
                  <a:cubicBezTo>
                    <a:pt x="988669" y="149354"/>
                    <a:pt x="982614" y="152515"/>
                    <a:pt x="976057" y="153775"/>
                  </a:cubicBezTo>
                  <a:cubicBezTo>
                    <a:pt x="970189" y="154487"/>
                    <a:pt x="964426" y="151757"/>
                    <a:pt x="961241" y="146775"/>
                  </a:cubicBezTo>
                  <a:cubicBezTo>
                    <a:pt x="959421" y="143894"/>
                    <a:pt x="958336" y="140604"/>
                    <a:pt x="958091" y="137209"/>
                  </a:cubicBezTo>
                  <a:cubicBezTo>
                    <a:pt x="957799" y="134105"/>
                    <a:pt x="957799" y="130979"/>
                    <a:pt x="958091" y="127875"/>
                  </a:cubicBezTo>
                  <a:lnTo>
                    <a:pt x="958091" y="127875"/>
                  </a:lnTo>
                  <a:cubicBezTo>
                    <a:pt x="963691" y="130325"/>
                    <a:pt x="969757" y="133476"/>
                    <a:pt x="975007" y="136042"/>
                  </a:cubicBezTo>
                  <a:cubicBezTo>
                    <a:pt x="980724" y="138562"/>
                    <a:pt x="986615" y="140662"/>
                    <a:pt x="992624" y="142342"/>
                  </a:cubicBezTo>
                  <a:close/>
                  <a:moveTo>
                    <a:pt x="947358" y="118776"/>
                  </a:moveTo>
                  <a:lnTo>
                    <a:pt x="955991" y="116559"/>
                  </a:lnTo>
                  <a:cubicBezTo>
                    <a:pt x="955232" y="118146"/>
                    <a:pt x="954568" y="119791"/>
                    <a:pt x="954008" y="121459"/>
                  </a:cubicBezTo>
                  <a:cubicBezTo>
                    <a:pt x="952491" y="120059"/>
                    <a:pt x="950508" y="119359"/>
                    <a:pt x="947941" y="118426"/>
                  </a:cubicBezTo>
                  <a:close/>
                  <a:moveTo>
                    <a:pt x="1163888" y="76543"/>
                  </a:moveTo>
                  <a:lnTo>
                    <a:pt x="1163888" y="76543"/>
                  </a:lnTo>
                  <a:cubicBezTo>
                    <a:pt x="1163678" y="72541"/>
                    <a:pt x="1164390" y="68551"/>
                    <a:pt x="1165988" y="64876"/>
                  </a:cubicBezTo>
                  <a:cubicBezTo>
                    <a:pt x="1166641" y="63605"/>
                    <a:pt x="1167505" y="62461"/>
                    <a:pt x="1168555" y="61493"/>
                  </a:cubicBezTo>
                  <a:lnTo>
                    <a:pt x="1168555" y="61493"/>
                  </a:lnTo>
                  <a:lnTo>
                    <a:pt x="1176371" y="59510"/>
                  </a:lnTo>
                  <a:cubicBezTo>
                    <a:pt x="1176371" y="59510"/>
                    <a:pt x="1177304" y="59510"/>
                    <a:pt x="1177654" y="59510"/>
                  </a:cubicBezTo>
                  <a:cubicBezTo>
                    <a:pt x="1179358" y="61341"/>
                    <a:pt x="1180524" y="63605"/>
                    <a:pt x="1181038" y="66043"/>
                  </a:cubicBezTo>
                  <a:lnTo>
                    <a:pt x="1180104" y="66976"/>
                  </a:lnTo>
                  <a:cubicBezTo>
                    <a:pt x="1174388" y="72926"/>
                    <a:pt x="1168438" y="78643"/>
                    <a:pt x="1163071" y="84710"/>
                  </a:cubicBezTo>
                  <a:cubicBezTo>
                    <a:pt x="1157518" y="90263"/>
                    <a:pt x="1151626" y="95489"/>
                    <a:pt x="1145455" y="100343"/>
                  </a:cubicBezTo>
                  <a:lnTo>
                    <a:pt x="1141722" y="103143"/>
                  </a:lnTo>
                  <a:cubicBezTo>
                    <a:pt x="1137603" y="101124"/>
                    <a:pt x="1133695" y="98697"/>
                    <a:pt x="1130055" y="95909"/>
                  </a:cubicBezTo>
                  <a:lnTo>
                    <a:pt x="1122705" y="89959"/>
                  </a:lnTo>
                  <a:cubicBezTo>
                    <a:pt x="1121632" y="89073"/>
                    <a:pt x="1120500" y="88244"/>
                    <a:pt x="1119322" y="87509"/>
                  </a:cubicBezTo>
                  <a:cubicBezTo>
                    <a:pt x="1128422" y="90309"/>
                    <a:pt x="1142655" y="90543"/>
                    <a:pt x="1148138" y="66160"/>
                  </a:cubicBezTo>
                  <a:lnTo>
                    <a:pt x="1161788" y="62660"/>
                  </a:lnTo>
                  <a:cubicBezTo>
                    <a:pt x="1160423" y="67338"/>
                    <a:pt x="1161426" y="72390"/>
                    <a:pt x="1164471" y="76193"/>
                  </a:cubicBezTo>
                  <a:close/>
                  <a:moveTo>
                    <a:pt x="1182554" y="79343"/>
                  </a:moveTo>
                  <a:cubicBezTo>
                    <a:pt x="1182251" y="83391"/>
                    <a:pt x="1181178" y="87358"/>
                    <a:pt x="1179404" y="91009"/>
                  </a:cubicBezTo>
                  <a:cubicBezTo>
                    <a:pt x="1176208" y="97589"/>
                    <a:pt x="1170795" y="102839"/>
                    <a:pt x="1164121" y="105826"/>
                  </a:cubicBezTo>
                  <a:cubicBezTo>
                    <a:pt x="1158440" y="107926"/>
                    <a:pt x="1152186" y="107926"/>
                    <a:pt x="1146505" y="105826"/>
                  </a:cubicBezTo>
                  <a:lnTo>
                    <a:pt x="1144522" y="105009"/>
                  </a:lnTo>
                  <a:lnTo>
                    <a:pt x="1146738" y="103493"/>
                  </a:lnTo>
                  <a:cubicBezTo>
                    <a:pt x="1152805" y="98592"/>
                    <a:pt x="1158405" y="93459"/>
                    <a:pt x="1164588" y="87859"/>
                  </a:cubicBezTo>
                  <a:cubicBezTo>
                    <a:pt x="1170771" y="82259"/>
                    <a:pt x="1176255" y="76193"/>
                    <a:pt x="1181854" y="70826"/>
                  </a:cubicBezTo>
                  <a:lnTo>
                    <a:pt x="1181854" y="70826"/>
                  </a:lnTo>
                  <a:cubicBezTo>
                    <a:pt x="1182554" y="73498"/>
                    <a:pt x="1182986" y="76240"/>
                    <a:pt x="1183138" y="78993"/>
                  </a:cubicBezTo>
                  <a:close/>
                  <a:moveTo>
                    <a:pt x="1104739" y="91009"/>
                  </a:moveTo>
                  <a:cubicBezTo>
                    <a:pt x="1106395" y="91826"/>
                    <a:pt x="1107830" y="93028"/>
                    <a:pt x="1108939" y="94509"/>
                  </a:cubicBezTo>
                  <a:cubicBezTo>
                    <a:pt x="1112987" y="100669"/>
                    <a:pt x="1115764" y="107564"/>
                    <a:pt x="1117105" y="114809"/>
                  </a:cubicBezTo>
                  <a:lnTo>
                    <a:pt x="1117105" y="114809"/>
                  </a:lnTo>
                  <a:cubicBezTo>
                    <a:pt x="1118482" y="105581"/>
                    <a:pt x="1117350" y="96154"/>
                    <a:pt x="1113839" y="87509"/>
                  </a:cubicBezTo>
                  <a:lnTo>
                    <a:pt x="1113255" y="86693"/>
                  </a:lnTo>
                  <a:lnTo>
                    <a:pt x="1114539" y="86693"/>
                  </a:lnTo>
                  <a:cubicBezTo>
                    <a:pt x="1119894" y="90123"/>
                    <a:pt x="1124934" y="94019"/>
                    <a:pt x="1129589" y="98359"/>
                  </a:cubicBezTo>
                  <a:cubicBezTo>
                    <a:pt x="1132843" y="100926"/>
                    <a:pt x="1136273" y="103271"/>
                    <a:pt x="1139855" y="105359"/>
                  </a:cubicBezTo>
                  <a:cubicBezTo>
                    <a:pt x="1135900" y="108136"/>
                    <a:pt x="1131817" y="110703"/>
                    <a:pt x="1127605" y="113059"/>
                  </a:cubicBezTo>
                  <a:cubicBezTo>
                    <a:pt x="1121865" y="116536"/>
                    <a:pt x="1115390" y="118647"/>
                    <a:pt x="1108705" y="119242"/>
                  </a:cubicBezTo>
                  <a:cubicBezTo>
                    <a:pt x="1105672" y="119441"/>
                    <a:pt x="1102639" y="118927"/>
                    <a:pt x="1099839" y="117726"/>
                  </a:cubicBezTo>
                  <a:cubicBezTo>
                    <a:pt x="1096946" y="116501"/>
                    <a:pt x="1094554" y="114319"/>
                    <a:pt x="1093072" y="111542"/>
                  </a:cubicBezTo>
                  <a:cubicBezTo>
                    <a:pt x="1092081" y="109629"/>
                    <a:pt x="1091521" y="107517"/>
                    <a:pt x="1091439" y="105359"/>
                  </a:cubicBezTo>
                  <a:cubicBezTo>
                    <a:pt x="1091439" y="103842"/>
                    <a:pt x="1091439" y="98709"/>
                    <a:pt x="1095756" y="97192"/>
                  </a:cubicBezTo>
                  <a:cubicBezTo>
                    <a:pt x="1100072" y="95676"/>
                    <a:pt x="1106022" y="104542"/>
                    <a:pt x="1101239" y="112476"/>
                  </a:cubicBezTo>
                  <a:cubicBezTo>
                    <a:pt x="1107562" y="106923"/>
                    <a:pt x="1109254" y="97753"/>
                    <a:pt x="1105322" y="90309"/>
                  </a:cubicBezTo>
                  <a:close/>
                  <a:moveTo>
                    <a:pt x="1126322" y="76543"/>
                  </a:moveTo>
                  <a:cubicBezTo>
                    <a:pt x="1124910" y="75353"/>
                    <a:pt x="1123230" y="74513"/>
                    <a:pt x="1121422" y="74093"/>
                  </a:cubicBezTo>
                  <a:lnTo>
                    <a:pt x="1148372" y="67093"/>
                  </a:lnTo>
                  <a:cubicBezTo>
                    <a:pt x="1145922" y="72460"/>
                    <a:pt x="1136122" y="84126"/>
                    <a:pt x="1126905" y="75843"/>
                  </a:cubicBezTo>
                  <a:close/>
                  <a:moveTo>
                    <a:pt x="1184654" y="57643"/>
                  </a:moveTo>
                  <a:lnTo>
                    <a:pt x="1193521" y="55427"/>
                  </a:lnTo>
                  <a:cubicBezTo>
                    <a:pt x="1191304" y="57526"/>
                    <a:pt x="1188971" y="59393"/>
                    <a:pt x="1186754" y="61610"/>
                  </a:cubicBezTo>
                  <a:cubicBezTo>
                    <a:pt x="1186428" y="59848"/>
                    <a:pt x="1185914" y="58133"/>
                    <a:pt x="1185238" y="56477"/>
                  </a:cubicBezTo>
                  <a:close/>
                  <a:moveTo>
                    <a:pt x="1121539" y="142109"/>
                  </a:moveTo>
                  <a:cubicBezTo>
                    <a:pt x="1121025" y="140009"/>
                    <a:pt x="1120710" y="137850"/>
                    <a:pt x="1120605" y="135692"/>
                  </a:cubicBezTo>
                  <a:cubicBezTo>
                    <a:pt x="1123569" y="133627"/>
                    <a:pt x="1127150" y="132647"/>
                    <a:pt x="1130755" y="132892"/>
                  </a:cubicBezTo>
                  <a:cubicBezTo>
                    <a:pt x="1132435" y="137267"/>
                    <a:pt x="1135013" y="141245"/>
                    <a:pt x="1138338" y="144558"/>
                  </a:cubicBezTo>
                  <a:lnTo>
                    <a:pt x="1133788" y="144558"/>
                  </a:lnTo>
                  <a:cubicBezTo>
                    <a:pt x="1130055" y="142984"/>
                    <a:pt x="1126135" y="141922"/>
                    <a:pt x="1122122" y="141409"/>
                  </a:cubicBezTo>
                  <a:close/>
                  <a:moveTo>
                    <a:pt x="1138922" y="146775"/>
                  </a:moveTo>
                  <a:lnTo>
                    <a:pt x="1144988" y="146775"/>
                  </a:lnTo>
                  <a:cubicBezTo>
                    <a:pt x="1146341" y="146892"/>
                    <a:pt x="1147718" y="146892"/>
                    <a:pt x="1149072" y="146775"/>
                  </a:cubicBezTo>
                  <a:cubicBezTo>
                    <a:pt x="1140800" y="149097"/>
                    <a:pt x="1133847" y="154709"/>
                    <a:pt x="1129822" y="162292"/>
                  </a:cubicBezTo>
                  <a:cubicBezTo>
                    <a:pt x="1126485" y="162012"/>
                    <a:pt x="1123417" y="160320"/>
                    <a:pt x="1121422" y="157625"/>
                  </a:cubicBezTo>
                  <a:cubicBezTo>
                    <a:pt x="1125330" y="151174"/>
                    <a:pt x="1132015" y="146904"/>
                    <a:pt x="1139505" y="146075"/>
                  </a:cubicBezTo>
                  <a:close/>
                  <a:moveTo>
                    <a:pt x="1143238" y="144792"/>
                  </a:moveTo>
                  <a:cubicBezTo>
                    <a:pt x="1140917" y="141269"/>
                    <a:pt x="1139365" y="137290"/>
                    <a:pt x="1138688" y="133126"/>
                  </a:cubicBezTo>
                  <a:cubicBezTo>
                    <a:pt x="1145081" y="132052"/>
                    <a:pt x="1151603" y="131854"/>
                    <a:pt x="1158055" y="132542"/>
                  </a:cubicBezTo>
                  <a:cubicBezTo>
                    <a:pt x="1158055" y="137325"/>
                    <a:pt x="1159688" y="141642"/>
                    <a:pt x="1162605" y="142809"/>
                  </a:cubicBezTo>
                  <a:cubicBezTo>
                    <a:pt x="1160038" y="144069"/>
                    <a:pt x="1157273" y="144897"/>
                    <a:pt x="1154438" y="145258"/>
                  </a:cubicBezTo>
                  <a:cubicBezTo>
                    <a:pt x="1150868" y="145294"/>
                    <a:pt x="1147298" y="144897"/>
                    <a:pt x="1143822" y="144092"/>
                  </a:cubicBezTo>
                  <a:close/>
                  <a:moveTo>
                    <a:pt x="1325236" y="21244"/>
                  </a:moveTo>
                  <a:lnTo>
                    <a:pt x="1344485" y="16344"/>
                  </a:lnTo>
                  <a:cubicBezTo>
                    <a:pt x="1340391" y="22340"/>
                    <a:pt x="1337754" y="29212"/>
                    <a:pt x="1336786" y="36410"/>
                  </a:cubicBezTo>
                  <a:cubicBezTo>
                    <a:pt x="1336027" y="33423"/>
                    <a:pt x="1334849" y="30554"/>
                    <a:pt x="1333286" y="27893"/>
                  </a:cubicBezTo>
                  <a:cubicBezTo>
                    <a:pt x="1331769" y="24627"/>
                    <a:pt x="1329109" y="22014"/>
                    <a:pt x="1325819" y="20544"/>
                  </a:cubicBezTo>
                  <a:close/>
                  <a:moveTo>
                    <a:pt x="106436" y="356656"/>
                  </a:moveTo>
                  <a:cubicBezTo>
                    <a:pt x="106139" y="360331"/>
                    <a:pt x="105191" y="363924"/>
                    <a:pt x="103636" y="367272"/>
                  </a:cubicBezTo>
                  <a:cubicBezTo>
                    <a:pt x="100876" y="373374"/>
                    <a:pt x="96039" y="378297"/>
                    <a:pt x="89986" y="381155"/>
                  </a:cubicBezTo>
                  <a:cubicBezTo>
                    <a:pt x="84844" y="383139"/>
                    <a:pt x="79146" y="383139"/>
                    <a:pt x="74003" y="381155"/>
                  </a:cubicBezTo>
                  <a:lnTo>
                    <a:pt x="72253" y="380339"/>
                  </a:lnTo>
                  <a:lnTo>
                    <a:pt x="74236" y="378939"/>
                  </a:lnTo>
                  <a:cubicBezTo>
                    <a:pt x="79720" y="374389"/>
                    <a:pt x="85086" y="369605"/>
                    <a:pt x="90336" y="364356"/>
                  </a:cubicBezTo>
                  <a:cubicBezTo>
                    <a:pt x="95586" y="359106"/>
                    <a:pt x="100720" y="353506"/>
                    <a:pt x="105853" y="348372"/>
                  </a:cubicBezTo>
                  <a:lnTo>
                    <a:pt x="105853" y="348372"/>
                  </a:lnTo>
                  <a:cubicBezTo>
                    <a:pt x="106398" y="351102"/>
                    <a:pt x="106594" y="353879"/>
                    <a:pt x="106436" y="356656"/>
                  </a:cubicBezTo>
                  <a:close/>
                  <a:moveTo>
                    <a:pt x="102586" y="338106"/>
                  </a:moveTo>
                  <a:cubicBezTo>
                    <a:pt x="104141" y="339903"/>
                    <a:pt x="105188" y="342073"/>
                    <a:pt x="105619" y="344406"/>
                  </a:cubicBezTo>
                  <a:lnTo>
                    <a:pt x="104803" y="345222"/>
                  </a:lnTo>
                  <a:cubicBezTo>
                    <a:pt x="99669" y="350823"/>
                    <a:pt x="94653" y="356889"/>
                    <a:pt x="89520" y="361789"/>
                  </a:cubicBezTo>
                  <a:cubicBezTo>
                    <a:pt x="84492" y="366969"/>
                    <a:pt x="79196" y="371869"/>
                    <a:pt x="73653" y="376489"/>
                  </a:cubicBezTo>
                  <a:lnTo>
                    <a:pt x="70270" y="379172"/>
                  </a:lnTo>
                  <a:cubicBezTo>
                    <a:pt x="66472" y="377212"/>
                    <a:pt x="62911" y="374820"/>
                    <a:pt x="59653" y="372055"/>
                  </a:cubicBezTo>
                  <a:lnTo>
                    <a:pt x="52887" y="366339"/>
                  </a:lnTo>
                  <a:lnTo>
                    <a:pt x="49970" y="363889"/>
                  </a:lnTo>
                  <a:cubicBezTo>
                    <a:pt x="58137" y="366806"/>
                    <a:pt x="71320" y="367156"/>
                    <a:pt x="75870" y="344173"/>
                  </a:cubicBezTo>
                  <a:lnTo>
                    <a:pt x="88236" y="341023"/>
                  </a:lnTo>
                  <a:cubicBezTo>
                    <a:pt x="86857" y="345222"/>
                    <a:pt x="87367" y="349819"/>
                    <a:pt x="89636" y="353622"/>
                  </a:cubicBezTo>
                  <a:lnTo>
                    <a:pt x="89636" y="353622"/>
                  </a:lnTo>
                  <a:cubicBezTo>
                    <a:pt x="89513" y="350018"/>
                    <a:pt x="90190" y="346436"/>
                    <a:pt x="91620" y="343123"/>
                  </a:cubicBezTo>
                  <a:cubicBezTo>
                    <a:pt x="92152" y="341874"/>
                    <a:pt x="92947" y="340766"/>
                    <a:pt x="93953" y="339856"/>
                  </a:cubicBezTo>
                  <a:lnTo>
                    <a:pt x="93953" y="339856"/>
                  </a:lnTo>
                  <a:lnTo>
                    <a:pt x="101303" y="337873"/>
                  </a:lnTo>
                  <a:cubicBezTo>
                    <a:pt x="101303" y="337873"/>
                    <a:pt x="102236" y="337756"/>
                    <a:pt x="102586" y="338106"/>
                  </a:cubicBezTo>
                  <a:close/>
                  <a:moveTo>
                    <a:pt x="36437" y="366339"/>
                  </a:moveTo>
                  <a:cubicBezTo>
                    <a:pt x="37899" y="367202"/>
                    <a:pt x="39169" y="368357"/>
                    <a:pt x="40170" y="369722"/>
                  </a:cubicBezTo>
                  <a:cubicBezTo>
                    <a:pt x="43870" y="375625"/>
                    <a:pt x="46330" y="382205"/>
                    <a:pt x="47403" y="389089"/>
                  </a:cubicBezTo>
                  <a:lnTo>
                    <a:pt x="47403" y="389089"/>
                  </a:lnTo>
                  <a:cubicBezTo>
                    <a:pt x="48582" y="380339"/>
                    <a:pt x="47539" y="371425"/>
                    <a:pt x="44370" y="363189"/>
                  </a:cubicBezTo>
                  <a:cubicBezTo>
                    <a:pt x="44348" y="362921"/>
                    <a:pt x="44348" y="362641"/>
                    <a:pt x="44370" y="362372"/>
                  </a:cubicBezTo>
                  <a:lnTo>
                    <a:pt x="45537" y="362372"/>
                  </a:lnTo>
                  <a:cubicBezTo>
                    <a:pt x="50362" y="365884"/>
                    <a:pt x="54888" y="369781"/>
                    <a:pt x="59070" y="374039"/>
                  </a:cubicBezTo>
                  <a:cubicBezTo>
                    <a:pt x="62008" y="376477"/>
                    <a:pt x="65085" y="378729"/>
                    <a:pt x="68287" y="380805"/>
                  </a:cubicBezTo>
                  <a:cubicBezTo>
                    <a:pt x="64785" y="383442"/>
                    <a:pt x="61123" y="385857"/>
                    <a:pt x="57320" y="388039"/>
                  </a:cubicBezTo>
                  <a:cubicBezTo>
                    <a:pt x="52175" y="391247"/>
                    <a:pt x="46333" y="393172"/>
                    <a:pt x="40287" y="393638"/>
                  </a:cubicBezTo>
                  <a:cubicBezTo>
                    <a:pt x="37521" y="393778"/>
                    <a:pt x="34762" y="393265"/>
                    <a:pt x="32237" y="392122"/>
                  </a:cubicBezTo>
                  <a:cubicBezTo>
                    <a:pt x="29628" y="390839"/>
                    <a:pt x="27502" y="388750"/>
                    <a:pt x="26170" y="386172"/>
                  </a:cubicBezTo>
                  <a:cubicBezTo>
                    <a:pt x="25325" y="384294"/>
                    <a:pt x="24813" y="382275"/>
                    <a:pt x="24654" y="380222"/>
                  </a:cubicBezTo>
                  <a:cubicBezTo>
                    <a:pt x="24654" y="378822"/>
                    <a:pt x="24654" y="373922"/>
                    <a:pt x="28621" y="372522"/>
                  </a:cubicBezTo>
                  <a:cubicBezTo>
                    <a:pt x="32587" y="371122"/>
                    <a:pt x="37837" y="379639"/>
                    <a:pt x="33637" y="387105"/>
                  </a:cubicBezTo>
                  <a:cubicBezTo>
                    <a:pt x="38894" y="381482"/>
                    <a:pt x="40019" y="373152"/>
                    <a:pt x="36437" y="366339"/>
                  </a:cubicBezTo>
                  <a:close/>
                  <a:moveTo>
                    <a:pt x="51020" y="350706"/>
                  </a:moveTo>
                  <a:lnTo>
                    <a:pt x="75637" y="344289"/>
                  </a:lnTo>
                  <a:cubicBezTo>
                    <a:pt x="72836" y="350006"/>
                    <a:pt x="63970" y="360739"/>
                    <a:pt x="55803" y="352922"/>
                  </a:cubicBezTo>
                  <a:cubicBezTo>
                    <a:pt x="54435" y="351767"/>
                    <a:pt x="52784" y="351009"/>
                    <a:pt x="51020" y="350706"/>
                  </a:cubicBezTo>
                  <a:close/>
                  <a:moveTo>
                    <a:pt x="116236" y="333789"/>
                  </a:moveTo>
                  <a:cubicBezTo>
                    <a:pt x="114253" y="335656"/>
                    <a:pt x="112153" y="337406"/>
                    <a:pt x="110286" y="339506"/>
                  </a:cubicBezTo>
                  <a:cubicBezTo>
                    <a:pt x="109782" y="338211"/>
                    <a:pt x="109157" y="336951"/>
                    <a:pt x="108419" y="335773"/>
                  </a:cubicBezTo>
                  <a:close/>
                  <a:moveTo>
                    <a:pt x="32004" y="355606"/>
                  </a:moveTo>
                  <a:cubicBezTo>
                    <a:pt x="30661" y="356457"/>
                    <a:pt x="29375" y="357391"/>
                    <a:pt x="28154" y="358406"/>
                  </a:cubicBezTo>
                  <a:lnTo>
                    <a:pt x="28154" y="358406"/>
                  </a:lnTo>
                  <a:lnTo>
                    <a:pt x="26871" y="359572"/>
                  </a:lnTo>
                  <a:cubicBezTo>
                    <a:pt x="26446" y="360051"/>
                    <a:pt x="26055" y="360552"/>
                    <a:pt x="25704" y="361089"/>
                  </a:cubicBezTo>
                  <a:cubicBezTo>
                    <a:pt x="24139" y="363247"/>
                    <a:pt x="22956" y="365651"/>
                    <a:pt x="22204" y="368206"/>
                  </a:cubicBezTo>
                  <a:cubicBezTo>
                    <a:pt x="21540" y="370726"/>
                    <a:pt x="21149" y="373304"/>
                    <a:pt x="21037" y="375905"/>
                  </a:cubicBezTo>
                  <a:cubicBezTo>
                    <a:pt x="20796" y="380385"/>
                    <a:pt x="21721" y="384842"/>
                    <a:pt x="23721" y="388855"/>
                  </a:cubicBezTo>
                  <a:cubicBezTo>
                    <a:pt x="25334" y="391854"/>
                    <a:pt x="27930" y="394198"/>
                    <a:pt x="31070" y="395505"/>
                  </a:cubicBezTo>
                  <a:cubicBezTo>
                    <a:pt x="33851" y="396590"/>
                    <a:pt x="36852" y="396998"/>
                    <a:pt x="39820" y="396672"/>
                  </a:cubicBezTo>
                  <a:cubicBezTo>
                    <a:pt x="46100" y="395890"/>
                    <a:pt x="52123" y="393697"/>
                    <a:pt x="57437" y="390255"/>
                  </a:cubicBezTo>
                  <a:cubicBezTo>
                    <a:pt x="61749" y="387642"/>
                    <a:pt x="65916" y="384807"/>
                    <a:pt x="69920" y="381739"/>
                  </a:cubicBezTo>
                  <a:cubicBezTo>
                    <a:pt x="71053" y="382357"/>
                    <a:pt x="72222" y="382894"/>
                    <a:pt x="73420" y="383372"/>
                  </a:cubicBezTo>
                  <a:cubicBezTo>
                    <a:pt x="75975" y="384515"/>
                    <a:pt x="78690" y="385262"/>
                    <a:pt x="81470" y="385588"/>
                  </a:cubicBezTo>
                  <a:cubicBezTo>
                    <a:pt x="84427" y="385822"/>
                    <a:pt x="87401" y="385460"/>
                    <a:pt x="90220" y="384539"/>
                  </a:cubicBezTo>
                  <a:cubicBezTo>
                    <a:pt x="94144" y="383092"/>
                    <a:pt x="97693" y="380782"/>
                    <a:pt x="100603" y="377772"/>
                  </a:cubicBezTo>
                  <a:lnTo>
                    <a:pt x="100603" y="377772"/>
                  </a:lnTo>
                  <a:cubicBezTo>
                    <a:pt x="108111" y="369617"/>
                    <a:pt x="114010" y="360121"/>
                    <a:pt x="117986" y="349773"/>
                  </a:cubicBezTo>
                  <a:cubicBezTo>
                    <a:pt x="122419" y="340906"/>
                    <a:pt x="127669" y="334489"/>
                    <a:pt x="131636" y="335423"/>
                  </a:cubicBezTo>
                  <a:cubicBezTo>
                    <a:pt x="126502" y="334139"/>
                    <a:pt x="116353" y="340556"/>
                    <a:pt x="111336" y="352689"/>
                  </a:cubicBezTo>
                  <a:cubicBezTo>
                    <a:pt x="111629" y="349551"/>
                    <a:pt x="111629" y="346377"/>
                    <a:pt x="111336" y="343239"/>
                  </a:cubicBezTo>
                  <a:cubicBezTo>
                    <a:pt x="114834" y="340077"/>
                    <a:pt x="118537" y="337161"/>
                    <a:pt x="122419" y="334489"/>
                  </a:cubicBezTo>
                  <a:cubicBezTo>
                    <a:pt x="124947" y="332751"/>
                    <a:pt x="127645" y="331258"/>
                    <a:pt x="130469" y="330056"/>
                  </a:cubicBezTo>
                  <a:lnTo>
                    <a:pt x="136069" y="328656"/>
                  </a:lnTo>
                  <a:cubicBezTo>
                    <a:pt x="136882" y="328539"/>
                    <a:pt x="137706" y="328539"/>
                    <a:pt x="138519" y="328656"/>
                  </a:cubicBezTo>
                  <a:cubicBezTo>
                    <a:pt x="141003" y="328796"/>
                    <a:pt x="143338" y="329881"/>
                    <a:pt x="145052" y="331689"/>
                  </a:cubicBezTo>
                  <a:lnTo>
                    <a:pt x="145752" y="332506"/>
                  </a:lnTo>
                  <a:lnTo>
                    <a:pt x="146335" y="333323"/>
                  </a:lnTo>
                  <a:cubicBezTo>
                    <a:pt x="146829" y="333894"/>
                    <a:pt x="147258" y="334524"/>
                    <a:pt x="147619" y="335189"/>
                  </a:cubicBezTo>
                  <a:lnTo>
                    <a:pt x="148669" y="337173"/>
                  </a:lnTo>
                  <a:cubicBezTo>
                    <a:pt x="148669" y="337873"/>
                    <a:pt x="149252" y="338572"/>
                    <a:pt x="149485" y="339389"/>
                  </a:cubicBezTo>
                  <a:cubicBezTo>
                    <a:pt x="150583" y="342656"/>
                    <a:pt x="151020" y="346109"/>
                    <a:pt x="150769" y="349539"/>
                  </a:cubicBezTo>
                  <a:cubicBezTo>
                    <a:pt x="150567" y="353552"/>
                    <a:pt x="149659" y="357507"/>
                    <a:pt x="148085" y="361206"/>
                  </a:cubicBezTo>
                  <a:cubicBezTo>
                    <a:pt x="146620" y="364496"/>
                    <a:pt x="144519" y="367471"/>
                    <a:pt x="141902" y="369955"/>
                  </a:cubicBezTo>
                  <a:cubicBezTo>
                    <a:pt x="139736" y="372032"/>
                    <a:pt x="136950" y="373339"/>
                    <a:pt x="133969" y="373689"/>
                  </a:cubicBezTo>
                  <a:cubicBezTo>
                    <a:pt x="132652" y="373689"/>
                    <a:pt x="131374" y="373234"/>
                    <a:pt x="130352" y="372405"/>
                  </a:cubicBezTo>
                  <a:cubicBezTo>
                    <a:pt x="129187" y="371355"/>
                    <a:pt x="128305" y="370037"/>
                    <a:pt x="127786" y="368555"/>
                  </a:cubicBezTo>
                  <a:cubicBezTo>
                    <a:pt x="126514" y="364775"/>
                    <a:pt x="126514" y="360669"/>
                    <a:pt x="127786" y="356889"/>
                  </a:cubicBezTo>
                  <a:cubicBezTo>
                    <a:pt x="128781" y="353727"/>
                    <a:pt x="131071" y="351149"/>
                    <a:pt x="134086" y="349773"/>
                  </a:cubicBezTo>
                  <a:cubicBezTo>
                    <a:pt x="135229" y="349166"/>
                    <a:pt x="136532" y="348921"/>
                    <a:pt x="137819" y="349072"/>
                  </a:cubicBezTo>
                  <a:cubicBezTo>
                    <a:pt x="138956" y="349259"/>
                    <a:pt x="139924" y="350006"/>
                    <a:pt x="140386" y="351056"/>
                  </a:cubicBezTo>
                  <a:cubicBezTo>
                    <a:pt x="140978" y="352502"/>
                    <a:pt x="141256" y="354054"/>
                    <a:pt x="141202" y="355606"/>
                  </a:cubicBezTo>
                  <a:cubicBezTo>
                    <a:pt x="141343" y="356294"/>
                    <a:pt x="141343" y="357017"/>
                    <a:pt x="141202" y="357706"/>
                  </a:cubicBezTo>
                  <a:cubicBezTo>
                    <a:pt x="141021" y="358254"/>
                    <a:pt x="140745" y="358767"/>
                    <a:pt x="140386" y="359222"/>
                  </a:cubicBezTo>
                  <a:cubicBezTo>
                    <a:pt x="139749" y="360062"/>
                    <a:pt x="138751" y="360529"/>
                    <a:pt x="137702" y="360506"/>
                  </a:cubicBezTo>
                  <a:cubicBezTo>
                    <a:pt x="136627" y="360226"/>
                    <a:pt x="135755" y="359444"/>
                    <a:pt x="135369" y="358406"/>
                  </a:cubicBezTo>
                  <a:lnTo>
                    <a:pt x="135369" y="358406"/>
                  </a:lnTo>
                  <a:cubicBezTo>
                    <a:pt x="135047" y="357636"/>
                    <a:pt x="134159" y="357262"/>
                    <a:pt x="133386" y="357589"/>
                  </a:cubicBezTo>
                  <a:cubicBezTo>
                    <a:pt x="133016" y="357741"/>
                    <a:pt x="132723" y="358032"/>
                    <a:pt x="132569" y="358406"/>
                  </a:cubicBezTo>
                  <a:cubicBezTo>
                    <a:pt x="131843" y="359747"/>
                    <a:pt x="131843" y="361381"/>
                    <a:pt x="132569" y="362722"/>
                  </a:cubicBezTo>
                  <a:lnTo>
                    <a:pt x="132569" y="362722"/>
                  </a:lnTo>
                  <a:cubicBezTo>
                    <a:pt x="133442" y="364601"/>
                    <a:pt x="135193" y="365907"/>
                    <a:pt x="137236" y="366222"/>
                  </a:cubicBezTo>
                  <a:cubicBezTo>
                    <a:pt x="139537" y="366269"/>
                    <a:pt x="141700" y="365125"/>
                    <a:pt x="142952" y="363189"/>
                  </a:cubicBezTo>
                  <a:cubicBezTo>
                    <a:pt x="143874" y="361976"/>
                    <a:pt x="144548" y="360587"/>
                    <a:pt x="144935" y="359106"/>
                  </a:cubicBezTo>
                  <a:cubicBezTo>
                    <a:pt x="145141" y="357670"/>
                    <a:pt x="145141" y="356224"/>
                    <a:pt x="144935" y="354789"/>
                  </a:cubicBezTo>
                  <a:cubicBezTo>
                    <a:pt x="145048" y="352316"/>
                    <a:pt x="144483" y="349854"/>
                    <a:pt x="143302" y="347672"/>
                  </a:cubicBezTo>
                  <a:cubicBezTo>
                    <a:pt x="142460" y="345864"/>
                    <a:pt x="140736" y="344628"/>
                    <a:pt x="138752" y="344406"/>
                  </a:cubicBezTo>
                  <a:cubicBezTo>
                    <a:pt x="137031" y="344371"/>
                    <a:pt x="135336" y="344814"/>
                    <a:pt x="133852" y="345689"/>
                  </a:cubicBezTo>
                  <a:cubicBezTo>
                    <a:pt x="132100" y="346669"/>
                    <a:pt x="130554" y="347976"/>
                    <a:pt x="129302" y="349539"/>
                  </a:cubicBezTo>
                  <a:cubicBezTo>
                    <a:pt x="128258" y="350787"/>
                    <a:pt x="127430" y="352211"/>
                    <a:pt x="126852" y="353739"/>
                  </a:cubicBezTo>
                  <a:cubicBezTo>
                    <a:pt x="120808" y="361264"/>
                    <a:pt x="116218" y="369850"/>
                    <a:pt x="113319" y="379055"/>
                  </a:cubicBezTo>
                  <a:cubicBezTo>
                    <a:pt x="110319" y="388435"/>
                    <a:pt x="106412" y="397500"/>
                    <a:pt x="101653" y="406122"/>
                  </a:cubicBezTo>
                  <a:cubicBezTo>
                    <a:pt x="103012" y="401619"/>
                    <a:pt x="101541" y="396753"/>
                    <a:pt x="97919" y="393755"/>
                  </a:cubicBezTo>
                  <a:cubicBezTo>
                    <a:pt x="99225" y="396905"/>
                    <a:pt x="98637" y="400522"/>
                    <a:pt x="96403" y="403088"/>
                  </a:cubicBezTo>
                  <a:cubicBezTo>
                    <a:pt x="92553" y="407172"/>
                    <a:pt x="84736" y="403088"/>
                    <a:pt x="87303" y="393988"/>
                  </a:cubicBezTo>
                  <a:cubicBezTo>
                    <a:pt x="85733" y="396858"/>
                    <a:pt x="84853" y="400055"/>
                    <a:pt x="84736" y="403322"/>
                  </a:cubicBezTo>
                  <a:cubicBezTo>
                    <a:pt x="77677" y="395925"/>
                    <a:pt x="66425" y="394420"/>
                    <a:pt x="57670" y="399705"/>
                  </a:cubicBezTo>
                  <a:cubicBezTo>
                    <a:pt x="57604" y="400288"/>
                    <a:pt x="57604" y="400872"/>
                    <a:pt x="57670" y="401455"/>
                  </a:cubicBezTo>
                  <a:cubicBezTo>
                    <a:pt x="52265" y="401175"/>
                    <a:pt x="46846" y="401642"/>
                    <a:pt x="41570" y="402855"/>
                  </a:cubicBezTo>
                  <a:cubicBezTo>
                    <a:pt x="42295" y="407335"/>
                    <a:pt x="44009" y="411605"/>
                    <a:pt x="46587" y="415338"/>
                  </a:cubicBezTo>
                  <a:cubicBezTo>
                    <a:pt x="44028" y="415571"/>
                    <a:pt x="41536" y="416295"/>
                    <a:pt x="39237" y="417438"/>
                  </a:cubicBezTo>
                  <a:cubicBezTo>
                    <a:pt x="32937" y="420705"/>
                    <a:pt x="29204" y="418721"/>
                    <a:pt x="27570" y="416388"/>
                  </a:cubicBezTo>
                  <a:cubicBezTo>
                    <a:pt x="28504" y="422921"/>
                    <a:pt x="31770" y="424671"/>
                    <a:pt x="34337" y="425021"/>
                  </a:cubicBezTo>
                  <a:cubicBezTo>
                    <a:pt x="33048" y="426060"/>
                    <a:pt x="31839" y="427191"/>
                    <a:pt x="30720" y="428405"/>
                  </a:cubicBezTo>
                  <a:cubicBezTo>
                    <a:pt x="27376" y="431846"/>
                    <a:pt x="24583" y="435778"/>
                    <a:pt x="22437" y="440071"/>
                  </a:cubicBezTo>
                  <a:lnTo>
                    <a:pt x="22437" y="440071"/>
                  </a:lnTo>
                  <a:cubicBezTo>
                    <a:pt x="17724" y="450944"/>
                    <a:pt x="14695" y="462471"/>
                    <a:pt x="13454" y="474254"/>
                  </a:cubicBezTo>
                  <a:cubicBezTo>
                    <a:pt x="12929" y="477474"/>
                    <a:pt x="12109" y="480636"/>
                    <a:pt x="11004" y="483704"/>
                  </a:cubicBezTo>
                  <a:lnTo>
                    <a:pt x="11004" y="483704"/>
                  </a:lnTo>
                  <a:lnTo>
                    <a:pt x="11004" y="462237"/>
                  </a:lnTo>
                  <a:cubicBezTo>
                    <a:pt x="11004" y="462237"/>
                    <a:pt x="11004" y="462237"/>
                    <a:pt x="11004" y="461654"/>
                  </a:cubicBezTo>
                  <a:cubicBezTo>
                    <a:pt x="11004" y="461071"/>
                    <a:pt x="11004" y="461654"/>
                    <a:pt x="11004" y="461654"/>
                  </a:cubicBezTo>
                  <a:lnTo>
                    <a:pt x="11004" y="436105"/>
                  </a:lnTo>
                  <a:cubicBezTo>
                    <a:pt x="16344" y="430283"/>
                    <a:pt x="19264" y="422653"/>
                    <a:pt x="19171" y="414755"/>
                  </a:cubicBezTo>
                  <a:lnTo>
                    <a:pt x="19171" y="414055"/>
                  </a:lnTo>
                  <a:cubicBezTo>
                    <a:pt x="25350" y="413845"/>
                    <a:pt x="31173" y="411103"/>
                    <a:pt x="35270" y="406472"/>
                  </a:cubicBezTo>
                  <a:cubicBezTo>
                    <a:pt x="24884" y="408152"/>
                    <a:pt x="14744" y="402307"/>
                    <a:pt x="11004" y="392472"/>
                  </a:cubicBezTo>
                  <a:lnTo>
                    <a:pt x="11004" y="360972"/>
                  </a:lnTo>
                  <a:close/>
                  <a:moveTo>
                    <a:pt x="11121" y="408338"/>
                  </a:moveTo>
                  <a:cubicBezTo>
                    <a:pt x="12391" y="410531"/>
                    <a:pt x="14306" y="412281"/>
                    <a:pt x="16604" y="413355"/>
                  </a:cubicBezTo>
                  <a:cubicBezTo>
                    <a:pt x="15641" y="417310"/>
                    <a:pt x="13763" y="420985"/>
                    <a:pt x="11121" y="424088"/>
                  </a:cubicBezTo>
                  <a:close/>
                  <a:moveTo>
                    <a:pt x="1224437" y="183758"/>
                  </a:moveTo>
                  <a:cubicBezTo>
                    <a:pt x="1228544" y="180643"/>
                    <a:pt x="1232440" y="177248"/>
                    <a:pt x="1236104" y="173608"/>
                  </a:cubicBezTo>
                  <a:cubicBezTo>
                    <a:pt x="1236850" y="175965"/>
                    <a:pt x="1237994" y="178170"/>
                    <a:pt x="1239487" y="180142"/>
                  </a:cubicBezTo>
                  <a:close/>
                  <a:moveTo>
                    <a:pt x="1259437" y="175241"/>
                  </a:moveTo>
                  <a:cubicBezTo>
                    <a:pt x="1262668" y="170108"/>
                    <a:pt x="1262668" y="163575"/>
                    <a:pt x="1259437" y="158442"/>
                  </a:cubicBezTo>
                  <a:lnTo>
                    <a:pt x="1259437" y="158442"/>
                  </a:lnTo>
                  <a:cubicBezTo>
                    <a:pt x="1259693" y="162443"/>
                    <a:pt x="1258982" y="166445"/>
                    <a:pt x="1257337" y="170108"/>
                  </a:cubicBezTo>
                  <a:cubicBezTo>
                    <a:pt x="1256683" y="171380"/>
                    <a:pt x="1255820" y="172523"/>
                    <a:pt x="1254770" y="173492"/>
                  </a:cubicBezTo>
                  <a:lnTo>
                    <a:pt x="1253020" y="174775"/>
                  </a:lnTo>
                  <a:cubicBezTo>
                    <a:pt x="1252425" y="175207"/>
                    <a:pt x="1251807" y="175591"/>
                    <a:pt x="1251153" y="175941"/>
                  </a:cubicBezTo>
                  <a:cubicBezTo>
                    <a:pt x="1249228" y="177201"/>
                    <a:pt x="1246673" y="176898"/>
                    <a:pt x="1245087" y="175241"/>
                  </a:cubicBezTo>
                  <a:cubicBezTo>
                    <a:pt x="1243348" y="173445"/>
                    <a:pt x="1242170" y="171170"/>
                    <a:pt x="1241704" y="168708"/>
                  </a:cubicBezTo>
                  <a:lnTo>
                    <a:pt x="1242520" y="167775"/>
                  </a:lnTo>
                  <a:cubicBezTo>
                    <a:pt x="1248353" y="161825"/>
                    <a:pt x="1254187" y="156109"/>
                    <a:pt x="1259670" y="150042"/>
                  </a:cubicBezTo>
                  <a:cubicBezTo>
                    <a:pt x="1265305" y="144489"/>
                    <a:pt x="1271266" y="139262"/>
                    <a:pt x="1277520" y="134409"/>
                  </a:cubicBezTo>
                  <a:cubicBezTo>
                    <a:pt x="1278710" y="133370"/>
                    <a:pt x="1279958" y="132402"/>
                    <a:pt x="1281253" y="131492"/>
                  </a:cubicBezTo>
                  <a:cubicBezTo>
                    <a:pt x="1285371" y="133557"/>
                    <a:pt x="1289279" y="136019"/>
                    <a:pt x="1292920" y="138842"/>
                  </a:cubicBezTo>
                  <a:cubicBezTo>
                    <a:pt x="1295486" y="140825"/>
                    <a:pt x="1298053" y="142809"/>
                    <a:pt x="1300503" y="144908"/>
                  </a:cubicBezTo>
                  <a:cubicBezTo>
                    <a:pt x="1301576" y="145795"/>
                    <a:pt x="1302708" y="146623"/>
                    <a:pt x="1303886" y="147359"/>
                  </a:cubicBezTo>
                  <a:cubicBezTo>
                    <a:pt x="1294553" y="144442"/>
                    <a:pt x="1279386" y="144092"/>
                    <a:pt x="1274370" y="169525"/>
                  </a:cubicBezTo>
                  <a:cubicBezTo>
                    <a:pt x="1276936" y="163808"/>
                    <a:pt x="1287553" y="150392"/>
                    <a:pt x="1297703" y="159142"/>
                  </a:cubicBezTo>
                  <a:cubicBezTo>
                    <a:pt x="1307853" y="167891"/>
                    <a:pt x="1321619" y="159725"/>
                    <a:pt x="1329086" y="152958"/>
                  </a:cubicBezTo>
                  <a:lnTo>
                    <a:pt x="1329086" y="152958"/>
                  </a:lnTo>
                  <a:cubicBezTo>
                    <a:pt x="1329646" y="152550"/>
                    <a:pt x="1330159" y="152084"/>
                    <a:pt x="1330602" y="151558"/>
                  </a:cubicBezTo>
                  <a:lnTo>
                    <a:pt x="1332002" y="150042"/>
                  </a:lnTo>
                  <a:cubicBezTo>
                    <a:pt x="1333694" y="147697"/>
                    <a:pt x="1335001" y="145107"/>
                    <a:pt x="1335852" y="142342"/>
                  </a:cubicBezTo>
                  <a:cubicBezTo>
                    <a:pt x="1336622" y="139682"/>
                    <a:pt x="1337054" y="136940"/>
                    <a:pt x="1337136" y="134175"/>
                  </a:cubicBezTo>
                  <a:cubicBezTo>
                    <a:pt x="1337380" y="129392"/>
                    <a:pt x="1336331" y="124644"/>
                    <a:pt x="1334102" y="120409"/>
                  </a:cubicBezTo>
                  <a:cubicBezTo>
                    <a:pt x="1332212" y="117236"/>
                    <a:pt x="1329284" y="114797"/>
                    <a:pt x="1325819" y="113526"/>
                  </a:cubicBezTo>
                  <a:cubicBezTo>
                    <a:pt x="1322669" y="112441"/>
                    <a:pt x="1319332" y="112044"/>
                    <a:pt x="1316019" y="112359"/>
                  </a:cubicBezTo>
                  <a:cubicBezTo>
                    <a:pt x="1308926" y="113246"/>
                    <a:pt x="1302124" y="115672"/>
                    <a:pt x="1296069" y="119476"/>
                  </a:cubicBezTo>
                  <a:cubicBezTo>
                    <a:pt x="1291286" y="122159"/>
                    <a:pt x="1286620" y="125309"/>
                    <a:pt x="1281953" y="128575"/>
                  </a:cubicBezTo>
                  <a:lnTo>
                    <a:pt x="1277170" y="126476"/>
                  </a:lnTo>
                  <a:cubicBezTo>
                    <a:pt x="1274253" y="125332"/>
                    <a:pt x="1271185" y="124586"/>
                    <a:pt x="1268070" y="124259"/>
                  </a:cubicBezTo>
                  <a:cubicBezTo>
                    <a:pt x="1264745" y="124002"/>
                    <a:pt x="1261408" y="124434"/>
                    <a:pt x="1258270" y="125542"/>
                  </a:cubicBezTo>
                  <a:cubicBezTo>
                    <a:pt x="1253883" y="127036"/>
                    <a:pt x="1249893" y="129509"/>
                    <a:pt x="1246604" y="132776"/>
                  </a:cubicBezTo>
                  <a:lnTo>
                    <a:pt x="1246604" y="132776"/>
                  </a:lnTo>
                  <a:cubicBezTo>
                    <a:pt x="1238332" y="141386"/>
                    <a:pt x="1231752" y="151477"/>
                    <a:pt x="1227237" y="162525"/>
                  </a:cubicBezTo>
                  <a:cubicBezTo>
                    <a:pt x="1222220" y="171858"/>
                    <a:pt x="1216387" y="178742"/>
                    <a:pt x="1212071" y="177808"/>
                  </a:cubicBezTo>
                  <a:cubicBezTo>
                    <a:pt x="1217670" y="179092"/>
                    <a:pt x="1228987" y="172208"/>
                    <a:pt x="1234587" y="159375"/>
                  </a:cubicBezTo>
                  <a:cubicBezTo>
                    <a:pt x="1234237" y="162712"/>
                    <a:pt x="1234237" y="166072"/>
                    <a:pt x="1234587" y="169408"/>
                  </a:cubicBezTo>
                  <a:cubicBezTo>
                    <a:pt x="1230632" y="172733"/>
                    <a:pt x="1226502" y="175848"/>
                    <a:pt x="1222220" y="178742"/>
                  </a:cubicBezTo>
                  <a:cubicBezTo>
                    <a:pt x="1219269" y="180561"/>
                    <a:pt x="1216189" y="182160"/>
                    <a:pt x="1213004" y="183525"/>
                  </a:cubicBezTo>
                  <a:cubicBezTo>
                    <a:pt x="1211569" y="184096"/>
                    <a:pt x="1210087" y="184528"/>
                    <a:pt x="1208571" y="184808"/>
                  </a:cubicBezTo>
                  <a:cubicBezTo>
                    <a:pt x="1207136" y="185030"/>
                    <a:pt x="1205689" y="185030"/>
                    <a:pt x="1204254" y="184808"/>
                  </a:cubicBezTo>
                  <a:cubicBezTo>
                    <a:pt x="1201524" y="184727"/>
                    <a:pt x="1198934" y="183595"/>
                    <a:pt x="1197021" y="181658"/>
                  </a:cubicBezTo>
                  <a:lnTo>
                    <a:pt x="1196321" y="180841"/>
                  </a:lnTo>
                  <a:lnTo>
                    <a:pt x="1195621" y="180025"/>
                  </a:lnTo>
                  <a:cubicBezTo>
                    <a:pt x="1195084" y="179418"/>
                    <a:pt x="1194617" y="178753"/>
                    <a:pt x="1194221" y="178042"/>
                  </a:cubicBezTo>
                  <a:cubicBezTo>
                    <a:pt x="1194221" y="177341"/>
                    <a:pt x="1193404" y="176758"/>
                    <a:pt x="1193054" y="175941"/>
                  </a:cubicBezTo>
                  <a:cubicBezTo>
                    <a:pt x="1192669" y="175230"/>
                    <a:pt x="1192366" y="174495"/>
                    <a:pt x="1192121" y="173725"/>
                  </a:cubicBezTo>
                  <a:cubicBezTo>
                    <a:pt x="1190919" y="170237"/>
                    <a:pt x="1190441" y="166550"/>
                    <a:pt x="1190721" y="162875"/>
                  </a:cubicBezTo>
                  <a:cubicBezTo>
                    <a:pt x="1191106" y="158850"/>
                    <a:pt x="1192133" y="154918"/>
                    <a:pt x="1193754" y="151208"/>
                  </a:cubicBezTo>
                  <a:cubicBezTo>
                    <a:pt x="1195353" y="147639"/>
                    <a:pt x="1197698" y="144453"/>
                    <a:pt x="1200637" y="141875"/>
                  </a:cubicBezTo>
                  <a:cubicBezTo>
                    <a:pt x="1203076" y="139659"/>
                    <a:pt x="1206121" y="138235"/>
                    <a:pt x="1209387" y="137792"/>
                  </a:cubicBezTo>
                  <a:cubicBezTo>
                    <a:pt x="1210834" y="137792"/>
                    <a:pt x="1212234" y="138282"/>
                    <a:pt x="1213354" y="139192"/>
                  </a:cubicBezTo>
                  <a:cubicBezTo>
                    <a:pt x="1214591" y="140265"/>
                    <a:pt x="1215559" y="141630"/>
                    <a:pt x="1216154" y="143159"/>
                  </a:cubicBezTo>
                  <a:cubicBezTo>
                    <a:pt x="1217449" y="146939"/>
                    <a:pt x="1217449" y="151045"/>
                    <a:pt x="1216154" y="154825"/>
                  </a:cubicBezTo>
                  <a:cubicBezTo>
                    <a:pt x="1215116" y="158232"/>
                    <a:pt x="1212584" y="160985"/>
                    <a:pt x="1209271" y="162292"/>
                  </a:cubicBezTo>
                  <a:cubicBezTo>
                    <a:pt x="1207987" y="162992"/>
                    <a:pt x="1206517" y="163283"/>
                    <a:pt x="1205071" y="163109"/>
                  </a:cubicBezTo>
                  <a:cubicBezTo>
                    <a:pt x="1203857" y="162898"/>
                    <a:pt x="1202819" y="162117"/>
                    <a:pt x="1202271" y="161008"/>
                  </a:cubicBezTo>
                  <a:cubicBezTo>
                    <a:pt x="1201582" y="159550"/>
                    <a:pt x="1201256" y="157952"/>
                    <a:pt x="1201337" y="156342"/>
                  </a:cubicBezTo>
                  <a:cubicBezTo>
                    <a:pt x="1201256" y="155572"/>
                    <a:pt x="1201256" y="154790"/>
                    <a:pt x="1201337" y="154008"/>
                  </a:cubicBezTo>
                  <a:cubicBezTo>
                    <a:pt x="1201559" y="153460"/>
                    <a:pt x="1201874" y="152947"/>
                    <a:pt x="1202271" y="152492"/>
                  </a:cubicBezTo>
                  <a:cubicBezTo>
                    <a:pt x="1203006" y="151570"/>
                    <a:pt x="1204126" y="151057"/>
                    <a:pt x="1205304" y="151092"/>
                  </a:cubicBezTo>
                  <a:cubicBezTo>
                    <a:pt x="1206424" y="151384"/>
                    <a:pt x="1207357" y="152153"/>
                    <a:pt x="1207871" y="153192"/>
                  </a:cubicBezTo>
                  <a:lnTo>
                    <a:pt x="1207871" y="153192"/>
                  </a:lnTo>
                  <a:cubicBezTo>
                    <a:pt x="1208571" y="154475"/>
                    <a:pt x="1209971" y="154475"/>
                    <a:pt x="1211021" y="153192"/>
                  </a:cubicBezTo>
                  <a:cubicBezTo>
                    <a:pt x="1211884" y="151803"/>
                    <a:pt x="1211884" y="150030"/>
                    <a:pt x="1211021" y="148642"/>
                  </a:cubicBezTo>
                  <a:lnTo>
                    <a:pt x="1211021" y="148642"/>
                  </a:lnTo>
                  <a:cubicBezTo>
                    <a:pt x="1210006" y="146670"/>
                    <a:pt x="1208092" y="145317"/>
                    <a:pt x="1205887" y="145025"/>
                  </a:cubicBezTo>
                  <a:cubicBezTo>
                    <a:pt x="1203356" y="145049"/>
                    <a:pt x="1200976" y="146250"/>
                    <a:pt x="1199471" y="148292"/>
                  </a:cubicBezTo>
                  <a:cubicBezTo>
                    <a:pt x="1198433" y="149564"/>
                    <a:pt x="1197686" y="151034"/>
                    <a:pt x="1197254" y="152608"/>
                  </a:cubicBezTo>
                  <a:cubicBezTo>
                    <a:pt x="1197044" y="154113"/>
                    <a:pt x="1197044" y="155654"/>
                    <a:pt x="1197254" y="157158"/>
                  </a:cubicBezTo>
                  <a:cubicBezTo>
                    <a:pt x="1197126" y="159760"/>
                    <a:pt x="1197732" y="162350"/>
                    <a:pt x="1199004" y="164625"/>
                  </a:cubicBezTo>
                  <a:cubicBezTo>
                    <a:pt x="1199984" y="166538"/>
                    <a:pt x="1201886" y="167810"/>
                    <a:pt x="1204021" y="168008"/>
                  </a:cubicBezTo>
                  <a:cubicBezTo>
                    <a:pt x="1205981" y="168020"/>
                    <a:pt x="1207906" y="167541"/>
                    <a:pt x="1209621" y="166608"/>
                  </a:cubicBezTo>
                  <a:cubicBezTo>
                    <a:pt x="1211557" y="165605"/>
                    <a:pt x="1213261" y="164217"/>
                    <a:pt x="1214637" y="162525"/>
                  </a:cubicBezTo>
                  <a:cubicBezTo>
                    <a:pt x="1215734" y="161207"/>
                    <a:pt x="1216609" y="159702"/>
                    <a:pt x="1217204" y="158092"/>
                  </a:cubicBezTo>
                  <a:cubicBezTo>
                    <a:pt x="1223924" y="150159"/>
                    <a:pt x="1229080" y="141012"/>
                    <a:pt x="1232370" y="131142"/>
                  </a:cubicBezTo>
                  <a:cubicBezTo>
                    <a:pt x="1235614" y="121237"/>
                    <a:pt x="1239790" y="111671"/>
                    <a:pt x="1244853" y="102559"/>
                  </a:cubicBezTo>
                  <a:cubicBezTo>
                    <a:pt x="1243302" y="107307"/>
                    <a:pt x="1244947" y="112511"/>
                    <a:pt x="1248937" y="115509"/>
                  </a:cubicBezTo>
                  <a:cubicBezTo>
                    <a:pt x="1247467" y="112149"/>
                    <a:pt x="1248155" y="108241"/>
                    <a:pt x="1250687" y="105592"/>
                  </a:cubicBezTo>
                  <a:cubicBezTo>
                    <a:pt x="1255003" y="101276"/>
                    <a:pt x="1263170" y="105592"/>
                    <a:pt x="1260837" y="115159"/>
                  </a:cubicBezTo>
                  <a:cubicBezTo>
                    <a:pt x="1262633" y="112114"/>
                    <a:pt x="1263637" y="108661"/>
                    <a:pt x="1263753" y="105126"/>
                  </a:cubicBezTo>
                  <a:cubicBezTo>
                    <a:pt x="1271990" y="112966"/>
                    <a:pt x="1284450" y="114342"/>
                    <a:pt x="1294203" y="108509"/>
                  </a:cubicBezTo>
                  <a:lnTo>
                    <a:pt x="1293503" y="106642"/>
                  </a:lnTo>
                  <a:cubicBezTo>
                    <a:pt x="1299581" y="106946"/>
                    <a:pt x="1305659" y="106397"/>
                    <a:pt x="1311586" y="105009"/>
                  </a:cubicBezTo>
                  <a:cubicBezTo>
                    <a:pt x="1310827" y="100226"/>
                    <a:pt x="1308903" y="95699"/>
                    <a:pt x="1305986" y="91826"/>
                  </a:cubicBezTo>
                  <a:cubicBezTo>
                    <a:pt x="1308903" y="91569"/>
                    <a:pt x="1311749" y="90776"/>
                    <a:pt x="1314386" y="89493"/>
                  </a:cubicBezTo>
                  <a:cubicBezTo>
                    <a:pt x="1321502" y="85876"/>
                    <a:pt x="1326052" y="87976"/>
                    <a:pt x="1327452" y="90426"/>
                  </a:cubicBezTo>
                  <a:cubicBezTo>
                    <a:pt x="1326402" y="83426"/>
                    <a:pt x="1322669" y="81559"/>
                    <a:pt x="1319636" y="81209"/>
                  </a:cubicBezTo>
                  <a:cubicBezTo>
                    <a:pt x="1321164" y="80171"/>
                    <a:pt x="1322576" y="78958"/>
                    <a:pt x="1323836" y="77593"/>
                  </a:cubicBezTo>
                  <a:cubicBezTo>
                    <a:pt x="1327627" y="73766"/>
                    <a:pt x="1330777" y="69356"/>
                    <a:pt x="1333169" y="64526"/>
                  </a:cubicBezTo>
                  <a:lnTo>
                    <a:pt x="1333169" y="64526"/>
                  </a:lnTo>
                  <a:cubicBezTo>
                    <a:pt x="1338535" y="52953"/>
                    <a:pt x="1341965" y="40575"/>
                    <a:pt x="1343319" y="27893"/>
                  </a:cubicBezTo>
                  <a:cubicBezTo>
                    <a:pt x="1344229" y="23227"/>
                    <a:pt x="1345594" y="18654"/>
                    <a:pt x="1347402" y="14244"/>
                  </a:cubicBezTo>
                  <a:lnTo>
                    <a:pt x="1349969" y="13544"/>
                  </a:lnTo>
                  <a:lnTo>
                    <a:pt x="1349969" y="31744"/>
                  </a:lnTo>
                  <a:cubicBezTo>
                    <a:pt x="1347600" y="34357"/>
                    <a:pt x="1346305" y="37775"/>
                    <a:pt x="1346352" y="41310"/>
                  </a:cubicBezTo>
                  <a:cubicBezTo>
                    <a:pt x="1346049" y="44343"/>
                    <a:pt x="1347437" y="47307"/>
                    <a:pt x="1349969" y="49010"/>
                  </a:cubicBezTo>
                  <a:lnTo>
                    <a:pt x="1349969" y="66393"/>
                  </a:lnTo>
                  <a:cubicBezTo>
                    <a:pt x="1341510" y="72168"/>
                    <a:pt x="1336552" y="81828"/>
                    <a:pt x="1336786" y="92059"/>
                  </a:cubicBezTo>
                  <a:lnTo>
                    <a:pt x="1336786" y="92759"/>
                  </a:lnTo>
                  <a:cubicBezTo>
                    <a:pt x="1329832" y="93133"/>
                    <a:pt x="1323287" y="96131"/>
                    <a:pt x="1318469" y="101159"/>
                  </a:cubicBezTo>
                  <a:cubicBezTo>
                    <a:pt x="1336436" y="97659"/>
                    <a:pt x="1345535" y="112826"/>
                    <a:pt x="1349969" y="124492"/>
                  </a:cubicBezTo>
                  <a:lnTo>
                    <a:pt x="1349969" y="152258"/>
                  </a:lnTo>
                  <a:close/>
                  <a:moveTo>
                    <a:pt x="1318819" y="144325"/>
                  </a:moveTo>
                  <a:cubicBezTo>
                    <a:pt x="1317162" y="143509"/>
                    <a:pt x="1315727" y="142307"/>
                    <a:pt x="1314619" y="140825"/>
                  </a:cubicBezTo>
                  <a:cubicBezTo>
                    <a:pt x="1310489" y="134619"/>
                    <a:pt x="1307666" y="127631"/>
                    <a:pt x="1306336" y="120292"/>
                  </a:cubicBezTo>
                  <a:lnTo>
                    <a:pt x="1306336" y="120292"/>
                  </a:lnTo>
                  <a:cubicBezTo>
                    <a:pt x="1304889" y="129556"/>
                    <a:pt x="1306021" y="139040"/>
                    <a:pt x="1309603" y="147709"/>
                  </a:cubicBezTo>
                  <a:lnTo>
                    <a:pt x="1310303" y="148642"/>
                  </a:lnTo>
                  <a:lnTo>
                    <a:pt x="1308903" y="148642"/>
                  </a:lnTo>
                  <a:cubicBezTo>
                    <a:pt x="1303501" y="145177"/>
                    <a:pt x="1298391" y="141269"/>
                    <a:pt x="1293620" y="136975"/>
                  </a:cubicBezTo>
                  <a:cubicBezTo>
                    <a:pt x="1290330" y="134386"/>
                    <a:pt x="1286864" y="132052"/>
                    <a:pt x="1283236" y="129975"/>
                  </a:cubicBezTo>
                  <a:cubicBezTo>
                    <a:pt x="1287180" y="127094"/>
                    <a:pt x="1291310" y="124481"/>
                    <a:pt x="1295603" y="122159"/>
                  </a:cubicBezTo>
                  <a:cubicBezTo>
                    <a:pt x="1301448" y="118624"/>
                    <a:pt x="1308039" y="116512"/>
                    <a:pt x="1314852" y="115976"/>
                  </a:cubicBezTo>
                  <a:cubicBezTo>
                    <a:pt x="1317921" y="115731"/>
                    <a:pt x="1320989" y="116209"/>
                    <a:pt x="1323836" y="117376"/>
                  </a:cubicBezTo>
                  <a:cubicBezTo>
                    <a:pt x="1326741" y="118682"/>
                    <a:pt x="1329156" y="120899"/>
                    <a:pt x="1330719" y="123676"/>
                  </a:cubicBezTo>
                  <a:cubicBezTo>
                    <a:pt x="1331804" y="125600"/>
                    <a:pt x="1332399" y="127759"/>
                    <a:pt x="1332469" y="129975"/>
                  </a:cubicBezTo>
                  <a:cubicBezTo>
                    <a:pt x="1332854" y="133394"/>
                    <a:pt x="1331092" y="136684"/>
                    <a:pt x="1328036" y="138259"/>
                  </a:cubicBezTo>
                  <a:cubicBezTo>
                    <a:pt x="1323136" y="140009"/>
                    <a:pt x="1317652" y="130792"/>
                    <a:pt x="1322436" y="122742"/>
                  </a:cubicBezTo>
                  <a:cubicBezTo>
                    <a:pt x="1316357" y="128179"/>
                    <a:pt x="1314596" y="136975"/>
                    <a:pt x="1318119" y="144325"/>
                  </a:cubicBezTo>
                  <a:close/>
                  <a:moveTo>
                    <a:pt x="1351019" y="79110"/>
                  </a:moveTo>
                  <a:lnTo>
                    <a:pt x="1351019" y="106642"/>
                  </a:lnTo>
                  <a:cubicBezTo>
                    <a:pt x="1349805" y="101148"/>
                    <a:pt x="1346095" y="96528"/>
                    <a:pt x="1340985" y="94159"/>
                  </a:cubicBezTo>
                  <a:cubicBezTo>
                    <a:pt x="1342105" y="88151"/>
                    <a:pt x="1345442" y="82785"/>
                    <a:pt x="1350319" y="79110"/>
                  </a:cubicBezTo>
                  <a:close/>
                </a:path>
              </a:pathLst>
            </a:custGeom>
            <a:solidFill>
              <a:srgbClr val="D39200"/>
            </a:solidFill>
            <a:ln w="1166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DF47AD7B-0C2B-2FA4-A92D-88E11765A8B4}"/>
                </a:ext>
              </a:extLst>
            </p:cNvPr>
            <p:cNvSpPr/>
            <p:nvPr/>
          </p:nvSpPr>
          <p:spPr>
            <a:xfrm>
              <a:off x="903073" y="4759394"/>
              <a:ext cx="31032" cy="47949"/>
            </a:xfrm>
            <a:custGeom>
              <a:avLst/>
              <a:gdLst>
                <a:gd name="connsiteX0" fmla="*/ 31070 w 31032"/>
                <a:gd name="connsiteY0" fmla="*/ 12494 h 47949"/>
                <a:gd name="connsiteX1" fmla="*/ 14504 w 31032"/>
                <a:gd name="connsiteY1" fmla="*/ -106 h 47949"/>
                <a:gd name="connsiteX2" fmla="*/ 8904 w 31032"/>
                <a:gd name="connsiteY2" fmla="*/ 22177 h 47949"/>
                <a:gd name="connsiteX3" fmla="*/ 38 w 31032"/>
                <a:gd name="connsiteY3" fmla="*/ 47843 h 47949"/>
                <a:gd name="connsiteX4" fmla="*/ 13687 w 31032"/>
                <a:gd name="connsiteY4" fmla="*/ 15644 h 47949"/>
                <a:gd name="connsiteX5" fmla="*/ 31070 w 31032"/>
                <a:gd name="connsiteY5" fmla="*/ 12494 h 47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2" h="47949">
                  <a:moveTo>
                    <a:pt x="31070" y="12494"/>
                  </a:moveTo>
                  <a:cubicBezTo>
                    <a:pt x="15787" y="21244"/>
                    <a:pt x="14504" y="-106"/>
                    <a:pt x="14504" y="-106"/>
                  </a:cubicBezTo>
                  <a:cubicBezTo>
                    <a:pt x="12263" y="7221"/>
                    <a:pt x="10394" y="14664"/>
                    <a:pt x="8904" y="22177"/>
                  </a:cubicBezTo>
                  <a:cubicBezTo>
                    <a:pt x="8335" y="31382"/>
                    <a:pt x="5270" y="40249"/>
                    <a:pt x="38" y="47843"/>
                  </a:cubicBezTo>
                  <a:cubicBezTo>
                    <a:pt x="9388" y="39852"/>
                    <a:pt x="14443" y="27929"/>
                    <a:pt x="13687" y="15644"/>
                  </a:cubicBezTo>
                  <a:cubicBezTo>
                    <a:pt x="18121" y="26377"/>
                    <a:pt x="29320" y="19144"/>
                    <a:pt x="31070" y="12494"/>
                  </a:cubicBezTo>
                  <a:close/>
                </a:path>
              </a:pathLst>
            </a:custGeom>
            <a:solidFill>
              <a:srgbClr val="D39200"/>
            </a:solidFill>
            <a:ln w="1166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2E027431-93AE-077F-3C4A-50D654C1C5F2}"/>
                </a:ext>
              </a:extLst>
            </p:cNvPr>
            <p:cNvSpPr/>
            <p:nvPr/>
          </p:nvSpPr>
          <p:spPr>
            <a:xfrm>
              <a:off x="1049926" y="4756820"/>
              <a:ext cx="8675" cy="12813"/>
            </a:xfrm>
            <a:custGeom>
              <a:avLst/>
              <a:gdLst>
                <a:gd name="connsiteX0" fmla="*/ 8699 w 8675"/>
                <a:gd name="connsiteY0" fmla="*/ 5151 h 12813"/>
                <a:gd name="connsiteX1" fmla="*/ 4382 w 8675"/>
                <a:gd name="connsiteY1" fmla="*/ 18 h 12813"/>
                <a:gd name="connsiteX2" fmla="*/ 66 w 8675"/>
                <a:gd name="connsiteY2" fmla="*/ 7368 h 12813"/>
                <a:gd name="connsiteX3" fmla="*/ 4382 w 8675"/>
                <a:gd name="connsiteY3" fmla="*/ 12618 h 12813"/>
                <a:gd name="connsiteX4" fmla="*/ 8699 w 8675"/>
                <a:gd name="connsiteY4" fmla="*/ 5151 h 12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5" h="12813">
                  <a:moveTo>
                    <a:pt x="8699" y="5151"/>
                  </a:moveTo>
                  <a:cubicBezTo>
                    <a:pt x="8699" y="1652"/>
                    <a:pt x="6716" y="-682"/>
                    <a:pt x="4382" y="18"/>
                  </a:cubicBezTo>
                  <a:cubicBezTo>
                    <a:pt x="1525" y="1302"/>
                    <a:pt x="-208" y="4253"/>
                    <a:pt x="66" y="7368"/>
                  </a:cubicBezTo>
                  <a:cubicBezTo>
                    <a:pt x="66" y="10868"/>
                    <a:pt x="1932" y="13201"/>
                    <a:pt x="4382" y="12618"/>
                  </a:cubicBezTo>
                  <a:cubicBezTo>
                    <a:pt x="7188" y="11218"/>
                    <a:pt x="8888" y="8278"/>
                    <a:pt x="8699" y="5151"/>
                  </a:cubicBezTo>
                  <a:close/>
                </a:path>
              </a:pathLst>
            </a:custGeom>
            <a:solidFill>
              <a:srgbClr val="D39200"/>
            </a:solidFill>
            <a:ln w="1166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BCB1A010-80EF-08F1-BB56-015C8C1BAFDF}"/>
                </a:ext>
              </a:extLst>
            </p:cNvPr>
            <p:cNvSpPr/>
            <p:nvPr/>
          </p:nvSpPr>
          <p:spPr>
            <a:xfrm>
              <a:off x="917423" y="4765344"/>
              <a:ext cx="31032" cy="47949"/>
            </a:xfrm>
            <a:custGeom>
              <a:avLst/>
              <a:gdLst>
                <a:gd name="connsiteX0" fmla="*/ 38 w 31032"/>
                <a:gd name="connsiteY0" fmla="*/ 35127 h 47949"/>
                <a:gd name="connsiteX1" fmla="*/ 16604 w 31032"/>
                <a:gd name="connsiteY1" fmla="*/ 47843 h 47949"/>
                <a:gd name="connsiteX2" fmla="*/ 22204 w 31032"/>
                <a:gd name="connsiteY2" fmla="*/ 25560 h 47949"/>
                <a:gd name="connsiteX3" fmla="*/ 31070 w 31032"/>
                <a:gd name="connsiteY3" fmla="*/ -106 h 47949"/>
                <a:gd name="connsiteX4" fmla="*/ 17421 w 31032"/>
                <a:gd name="connsiteY4" fmla="*/ 32094 h 47949"/>
                <a:gd name="connsiteX5" fmla="*/ 38 w 31032"/>
                <a:gd name="connsiteY5" fmla="*/ 35127 h 47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32" h="47949">
                  <a:moveTo>
                    <a:pt x="38" y="35127"/>
                  </a:moveTo>
                  <a:cubicBezTo>
                    <a:pt x="15321" y="26494"/>
                    <a:pt x="16604" y="47843"/>
                    <a:pt x="16604" y="47843"/>
                  </a:cubicBezTo>
                  <a:cubicBezTo>
                    <a:pt x="18845" y="40517"/>
                    <a:pt x="20714" y="33073"/>
                    <a:pt x="22204" y="25560"/>
                  </a:cubicBezTo>
                  <a:cubicBezTo>
                    <a:pt x="22879" y="16379"/>
                    <a:pt x="25935" y="7535"/>
                    <a:pt x="31070" y="-106"/>
                  </a:cubicBezTo>
                  <a:cubicBezTo>
                    <a:pt x="21720" y="7885"/>
                    <a:pt x="16665" y="19809"/>
                    <a:pt x="17421" y="32094"/>
                  </a:cubicBezTo>
                  <a:cubicBezTo>
                    <a:pt x="12987" y="21244"/>
                    <a:pt x="1788" y="28593"/>
                    <a:pt x="38" y="35127"/>
                  </a:cubicBezTo>
                  <a:close/>
                </a:path>
              </a:pathLst>
            </a:custGeom>
            <a:solidFill>
              <a:srgbClr val="D39200"/>
            </a:solidFill>
            <a:ln w="1166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CE380F82-041B-CC5B-E870-ECC5F3EA0D1D}"/>
                </a:ext>
              </a:extLst>
            </p:cNvPr>
            <p:cNvSpPr/>
            <p:nvPr/>
          </p:nvSpPr>
          <p:spPr>
            <a:xfrm>
              <a:off x="1161487" y="4710628"/>
              <a:ext cx="31732" cy="41066"/>
            </a:xfrm>
            <a:custGeom>
              <a:avLst/>
              <a:gdLst>
                <a:gd name="connsiteX0" fmla="*/ 14037 w 31732"/>
                <a:gd name="connsiteY0" fmla="*/ 25444 h 41066"/>
                <a:gd name="connsiteX1" fmla="*/ 38 w 31732"/>
                <a:gd name="connsiteY1" fmla="*/ -106 h 41066"/>
                <a:gd name="connsiteX2" fmla="*/ 9137 w 31732"/>
                <a:gd name="connsiteY2" fmla="*/ 21360 h 41066"/>
                <a:gd name="connsiteX3" fmla="*/ 14854 w 31732"/>
                <a:gd name="connsiteY3" fmla="*/ 40960 h 41066"/>
                <a:gd name="connsiteX4" fmla="*/ 31770 w 31732"/>
                <a:gd name="connsiteY4" fmla="*/ 19494 h 41066"/>
                <a:gd name="connsiteX5" fmla="*/ 14037 w 31732"/>
                <a:gd name="connsiteY5" fmla="*/ 25444 h 4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32" h="41066">
                  <a:moveTo>
                    <a:pt x="14037" y="25444"/>
                  </a:moveTo>
                  <a:cubicBezTo>
                    <a:pt x="14037" y="18794"/>
                    <a:pt x="12054" y="2111"/>
                    <a:pt x="38" y="-106"/>
                  </a:cubicBezTo>
                  <a:cubicBezTo>
                    <a:pt x="5661" y="5657"/>
                    <a:pt x="8904" y="13322"/>
                    <a:pt x="9137" y="21360"/>
                  </a:cubicBezTo>
                  <a:cubicBezTo>
                    <a:pt x="10607" y="28010"/>
                    <a:pt x="12521" y="34555"/>
                    <a:pt x="14854" y="40960"/>
                  </a:cubicBezTo>
                  <a:cubicBezTo>
                    <a:pt x="14854" y="40960"/>
                    <a:pt x="16137" y="18794"/>
                    <a:pt x="31770" y="19494"/>
                  </a:cubicBezTo>
                  <a:cubicBezTo>
                    <a:pt x="30137" y="13777"/>
                    <a:pt x="18587" y="12144"/>
                    <a:pt x="14037" y="25444"/>
                  </a:cubicBezTo>
                  <a:close/>
                </a:path>
              </a:pathLst>
            </a:custGeom>
            <a:solidFill>
              <a:srgbClr val="D39200"/>
            </a:solidFill>
            <a:ln w="1166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C8CADEAD-0F7F-61DC-E6EB-BD887DF95356}"/>
                </a:ext>
              </a:extLst>
            </p:cNvPr>
            <p:cNvSpPr/>
            <p:nvPr/>
          </p:nvSpPr>
          <p:spPr>
            <a:xfrm>
              <a:off x="1312787" y="4669823"/>
              <a:ext cx="8898" cy="13011"/>
            </a:xfrm>
            <a:custGeom>
              <a:avLst/>
              <a:gdLst>
                <a:gd name="connsiteX0" fmla="*/ 51 w 8898"/>
                <a:gd name="connsiteY0" fmla="*/ 7566 h 13011"/>
                <a:gd name="connsiteX1" fmla="*/ 4484 w 8898"/>
                <a:gd name="connsiteY1" fmla="*/ 12817 h 13011"/>
                <a:gd name="connsiteX2" fmla="*/ 8918 w 8898"/>
                <a:gd name="connsiteY2" fmla="*/ 5233 h 13011"/>
                <a:gd name="connsiteX3" fmla="*/ 4484 w 8898"/>
                <a:gd name="connsiteY3" fmla="*/ -17 h 13011"/>
                <a:gd name="connsiteX4" fmla="*/ 51 w 8898"/>
                <a:gd name="connsiteY4" fmla="*/ 7566 h 13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8" h="13011">
                  <a:moveTo>
                    <a:pt x="51" y="7566"/>
                  </a:moveTo>
                  <a:cubicBezTo>
                    <a:pt x="51" y="11066"/>
                    <a:pt x="2034" y="13400"/>
                    <a:pt x="4484" y="12817"/>
                  </a:cubicBezTo>
                  <a:cubicBezTo>
                    <a:pt x="7378" y="11440"/>
                    <a:pt x="9139" y="8430"/>
                    <a:pt x="8918" y="5233"/>
                  </a:cubicBezTo>
                  <a:cubicBezTo>
                    <a:pt x="8918" y="1733"/>
                    <a:pt x="6934" y="-600"/>
                    <a:pt x="4484" y="-17"/>
                  </a:cubicBezTo>
                  <a:cubicBezTo>
                    <a:pt x="1614" y="1383"/>
                    <a:pt x="-136" y="4381"/>
                    <a:pt x="51" y="7566"/>
                  </a:cubicBezTo>
                  <a:close/>
                </a:path>
              </a:pathLst>
            </a:custGeom>
            <a:solidFill>
              <a:srgbClr val="D39200"/>
            </a:solidFill>
            <a:ln w="1166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B28C17D0-0BB6-7819-421A-D50F9E5FDCEA}"/>
                </a:ext>
              </a:extLst>
            </p:cNvPr>
            <p:cNvSpPr/>
            <p:nvPr/>
          </p:nvSpPr>
          <p:spPr>
            <a:xfrm>
              <a:off x="1177236" y="4688229"/>
              <a:ext cx="31849" cy="41065"/>
            </a:xfrm>
            <a:custGeom>
              <a:avLst/>
              <a:gdLst>
                <a:gd name="connsiteX0" fmla="*/ 16954 w 31849"/>
                <a:gd name="connsiteY0" fmla="*/ -106 h 41065"/>
                <a:gd name="connsiteX1" fmla="*/ 38 w 31849"/>
                <a:gd name="connsiteY1" fmla="*/ 21360 h 41065"/>
                <a:gd name="connsiteX2" fmla="*/ 17771 w 31849"/>
                <a:gd name="connsiteY2" fmla="*/ 15410 h 41065"/>
                <a:gd name="connsiteX3" fmla="*/ 31887 w 31849"/>
                <a:gd name="connsiteY3" fmla="*/ 40960 h 41065"/>
                <a:gd name="connsiteX4" fmla="*/ 22787 w 31849"/>
                <a:gd name="connsiteY4" fmla="*/ 19494 h 41065"/>
                <a:gd name="connsiteX5" fmla="*/ 16954 w 31849"/>
                <a:gd name="connsiteY5" fmla="*/ -106 h 4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849" h="41065">
                  <a:moveTo>
                    <a:pt x="16954" y="-106"/>
                  </a:moveTo>
                  <a:cubicBezTo>
                    <a:pt x="16954" y="-106"/>
                    <a:pt x="15671" y="22177"/>
                    <a:pt x="38" y="21360"/>
                  </a:cubicBezTo>
                  <a:cubicBezTo>
                    <a:pt x="1788" y="27193"/>
                    <a:pt x="13221" y="28710"/>
                    <a:pt x="17771" y="15410"/>
                  </a:cubicBezTo>
                  <a:cubicBezTo>
                    <a:pt x="17187" y="22177"/>
                    <a:pt x="19754" y="38743"/>
                    <a:pt x="31887" y="40960"/>
                  </a:cubicBezTo>
                  <a:cubicBezTo>
                    <a:pt x="24537" y="32910"/>
                    <a:pt x="25121" y="30810"/>
                    <a:pt x="22787" y="19494"/>
                  </a:cubicBezTo>
                  <a:cubicBezTo>
                    <a:pt x="21259" y="12844"/>
                    <a:pt x="19311" y="6299"/>
                    <a:pt x="16954" y="-106"/>
                  </a:cubicBezTo>
                  <a:close/>
                </a:path>
              </a:pathLst>
            </a:custGeom>
            <a:solidFill>
              <a:srgbClr val="D39200"/>
            </a:solidFill>
            <a:ln w="1166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68321703-3280-5C53-2E7D-1072CE38CEE6}"/>
                </a:ext>
              </a:extLst>
            </p:cNvPr>
            <p:cNvSpPr/>
            <p:nvPr/>
          </p:nvSpPr>
          <p:spPr>
            <a:xfrm>
              <a:off x="1427599" y="4624413"/>
              <a:ext cx="32549" cy="49232"/>
            </a:xfrm>
            <a:custGeom>
              <a:avLst/>
              <a:gdLst>
                <a:gd name="connsiteX0" fmla="*/ 32587 w 32549"/>
                <a:gd name="connsiteY0" fmla="*/ 12727 h 49232"/>
                <a:gd name="connsiteX1" fmla="*/ 15204 w 32549"/>
                <a:gd name="connsiteY1" fmla="*/ -106 h 49232"/>
                <a:gd name="connsiteX2" fmla="*/ 9371 w 32549"/>
                <a:gd name="connsiteY2" fmla="*/ 22643 h 49232"/>
                <a:gd name="connsiteX3" fmla="*/ 38 w 32549"/>
                <a:gd name="connsiteY3" fmla="*/ 49127 h 49232"/>
                <a:gd name="connsiteX4" fmla="*/ 14387 w 32549"/>
                <a:gd name="connsiteY4" fmla="*/ 15993 h 49232"/>
                <a:gd name="connsiteX5" fmla="*/ 32587 w 32549"/>
                <a:gd name="connsiteY5" fmla="*/ 12727 h 49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49" h="49232">
                  <a:moveTo>
                    <a:pt x="32587" y="12727"/>
                  </a:moveTo>
                  <a:cubicBezTo>
                    <a:pt x="16604" y="21710"/>
                    <a:pt x="15204" y="-106"/>
                    <a:pt x="15204" y="-106"/>
                  </a:cubicBezTo>
                  <a:cubicBezTo>
                    <a:pt x="12882" y="7372"/>
                    <a:pt x="10934" y="14967"/>
                    <a:pt x="9371" y="22643"/>
                  </a:cubicBezTo>
                  <a:cubicBezTo>
                    <a:pt x="8659" y="32140"/>
                    <a:pt x="5439" y="41287"/>
                    <a:pt x="38" y="49127"/>
                  </a:cubicBezTo>
                  <a:cubicBezTo>
                    <a:pt x="9826" y="41006"/>
                    <a:pt x="15157" y="28698"/>
                    <a:pt x="14387" y="15993"/>
                  </a:cubicBezTo>
                  <a:cubicBezTo>
                    <a:pt x="19054" y="27077"/>
                    <a:pt x="30837" y="19494"/>
                    <a:pt x="32587" y="12727"/>
                  </a:cubicBezTo>
                  <a:close/>
                </a:path>
              </a:pathLst>
            </a:custGeom>
            <a:solidFill>
              <a:srgbClr val="D39200"/>
            </a:solidFill>
            <a:ln w="1166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877AB052-E626-900B-5275-3A66EF8A9B2C}"/>
                </a:ext>
              </a:extLst>
            </p:cNvPr>
            <p:cNvSpPr/>
            <p:nvPr/>
          </p:nvSpPr>
          <p:spPr>
            <a:xfrm>
              <a:off x="1582159" y="4620707"/>
              <a:ext cx="9141" cy="13158"/>
            </a:xfrm>
            <a:custGeom>
              <a:avLst/>
              <a:gdLst>
                <a:gd name="connsiteX0" fmla="*/ 9159 w 9141"/>
                <a:gd name="connsiteY0" fmla="*/ 5350 h 13158"/>
                <a:gd name="connsiteX1" fmla="*/ 4609 w 9141"/>
                <a:gd name="connsiteY1" fmla="*/ -17 h 13158"/>
                <a:gd name="connsiteX2" fmla="*/ 60 w 9141"/>
                <a:gd name="connsiteY2" fmla="*/ 7683 h 13158"/>
                <a:gd name="connsiteX3" fmla="*/ 4609 w 9141"/>
                <a:gd name="connsiteY3" fmla="*/ 12933 h 13158"/>
                <a:gd name="connsiteX4" fmla="*/ 9159 w 9141"/>
                <a:gd name="connsiteY4" fmla="*/ 5350 h 13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1" h="13158">
                  <a:moveTo>
                    <a:pt x="9159" y="5350"/>
                  </a:moveTo>
                  <a:cubicBezTo>
                    <a:pt x="9159" y="1733"/>
                    <a:pt x="7059" y="-600"/>
                    <a:pt x="4609" y="-17"/>
                  </a:cubicBezTo>
                  <a:cubicBezTo>
                    <a:pt x="1635" y="1348"/>
                    <a:pt x="-185" y="4416"/>
                    <a:pt x="60" y="7683"/>
                  </a:cubicBezTo>
                  <a:cubicBezTo>
                    <a:pt x="60" y="11183"/>
                    <a:pt x="2043" y="13633"/>
                    <a:pt x="4609" y="12933"/>
                  </a:cubicBezTo>
                  <a:cubicBezTo>
                    <a:pt x="7573" y="11614"/>
                    <a:pt x="9393" y="8581"/>
                    <a:pt x="9159" y="5350"/>
                  </a:cubicBezTo>
                  <a:close/>
                </a:path>
              </a:pathLst>
            </a:custGeom>
            <a:solidFill>
              <a:srgbClr val="D39200"/>
            </a:solidFill>
            <a:ln w="1166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C2312283-6DA4-AEC1-57D3-52E8831F27DD}"/>
                </a:ext>
              </a:extLst>
            </p:cNvPr>
            <p:cNvSpPr/>
            <p:nvPr/>
          </p:nvSpPr>
          <p:spPr>
            <a:xfrm>
              <a:off x="1442649" y="4629780"/>
              <a:ext cx="32666" cy="49815"/>
            </a:xfrm>
            <a:custGeom>
              <a:avLst/>
              <a:gdLst>
                <a:gd name="connsiteX0" fmla="*/ 38 w 32666"/>
                <a:gd name="connsiteY0" fmla="*/ 36760 h 49815"/>
                <a:gd name="connsiteX1" fmla="*/ 17537 w 32666"/>
                <a:gd name="connsiteY1" fmla="*/ 49710 h 49815"/>
                <a:gd name="connsiteX2" fmla="*/ 23371 w 32666"/>
                <a:gd name="connsiteY2" fmla="*/ 26377 h 49815"/>
                <a:gd name="connsiteX3" fmla="*/ 32704 w 32666"/>
                <a:gd name="connsiteY3" fmla="*/ -106 h 49815"/>
                <a:gd name="connsiteX4" fmla="*/ 18354 w 32666"/>
                <a:gd name="connsiteY4" fmla="*/ 33027 h 49815"/>
                <a:gd name="connsiteX5" fmla="*/ 38 w 32666"/>
                <a:gd name="connsiteY5" fmla="*/ 36760 h 4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66" h="49815">
                  <a:moveTo>
                    <a:pt x="38" y="36760"/>
                  </a:moveTo>
                  <a:cubicBezTo>
                    <a:pt x="16137" y="27777"/>
                    <a:pt x="17537" y="49710"/>
                    <a:pt x="17537" y="49710"/>
                  </a:cubicBezTo>
                  <a:cubicBezTo>
                    <a:pt x="19871" y="40143"/>
                    <a:pt x="21037" y="39443"/>
                    <a:pt x="23371" y="26377"/>
                  </a:cubicBezTo>
                  <a:cubicBezTo>
                    <a:pt x="24082" y="16880"/>
                    <a:pt x="27302" y="7734"/>
                    <a:pt x="32704" y="-106"/>
                  </a:cubicBezTo>
                  <a:cubicBezTo>
                    <a:pt x="22892" y="8002"/>
                    <a:pt x="17561" y="20322"/>
                    <a:pt x="18354" y="33027"/>
                  </a:cubicBezTo>
                  <a:cubicBezTo>
                    <a:pt x="13687" y="22410"/>
                    <a:pt x="1904" y="29760"/>
                    <a:pt x="38" y="36760"/>
                  </a:cubicBezTo>
                  <a:close/>
                </a:path>
              </a:pathLst>
            </a:custGeom>
            <a:solidFill>
              <a:srgbClr val="D39200"/>
            </a:solidFill>
            <a:ln w="1166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28CB6506-74DF-E3AB-A9D4-7F27CDB05CEC}"/>
                </a:ext>
              </a:extLst>
            </p:cNvPr>
            <p:cNvSpPr/>
            <p:nvPr/>
          </p:nvSpPr>
          <p:spPr>
            <a:xfrm>
              <a:off x="1699662" y="4572730"/>
              <a:ext cx="33482" cy="41999"/>
            </a:xfrm>
            <a:custGeom>
              <a:avLst/>
              <a:gdLst>
                <a:gd name="connsiteX0" fmla="*/ 14737 w 33482"/>
                <a:gd name="connsiteY0" fmla="*/ 25910 h 41999"/>
                <a:gd name="connsiteX1" fmla="*/ 38 w 33482"/>
                <a:gd name="connsiteY1" fmla="*/ -106 h 41999"/>
                <a:gd name="connsiteX2" fmla="*/ 9604 w 33482"/>
                <a:gd name="connsiteY2" fmla="*/ 21827 h 41999"/>
                <a:gd name="connsiteX3" fmla="*/ 15671 w 33482"/>
                <a:gd name="connsiteY3" fmla="*/ 41893 h 41999"/>
                <a:gd name="connsiteX4" fmla="*/ 33520 w 33482"/>
                <a:gd name="connsiteY4" fmla="*/ 19727 h 41999"/>
                <a:gd name="connsiteX5" fmla="*/ 14737 w 33482"/>
                <a:gd name="connsiteY5" fmla="*/ 25910 h 4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82" h="41999">
                  <a:moveTo>
                    <a:pt x="14737" y="25910"/>
                  </a:moveTo>
                  <a:cubicBezTo>
                    <a:pt x="15437" y="19027"/>
                    <a:pt x="12754" y="1644"/>
                    <a:pt x="38" y="-106"/>
                  </a:cubicBezTo>
                  <a:cubicBezTo>
                    <a:pt x="7737" y="8177"/>
                    <a:pt x="7154" y="10160"/>
                    <a:pt x="9604" y="21827"/>
                  </a:cubicBezTo>
                  <a:cubicBezTo>
                    <a:pt x="11132" y="28652"/>
                    <a:pt x="13151" y="35360"/>
                    <a:pt x="15671" y="41893"/>
                  </a:cubicBezTo>
                  <a:cubicBezTo>
                    <a:pt x="15671" y="41893"/>
                    <a:pt x="16954" y="18560"/>
                    <a:pt x="33520" y="19727"/>
                  </a:cubicBezTo>
                  <a:cubicBezTo>
                    <a:pt x="31654" y="13777"/>
                    <a:pt x="19521" y="12260"/>
                    <a:pt x="14737" y="25910"/>
                  </a:cubicBezTo>
                  <a:close/>
                </a:path>
              </a:pathLst>
            </a:custGeom>
            <a:solidFill>
              <a:srgbClr val="D39200"/>
            </a:solidFill>
            <a:ln w="1166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FEE6BD26-3FA0-F693-CA1B-D60ABABA68A1}"/>
                </a:ext>
              </a:extLst>
            </p:cNvPr>
            <p:cNvSpPr/>
            <p:nvPr/>
          </p:nvSpPr>
          <p:spPr>
            <a:xfrm>
              <a:off x="1829977" y="4490015"/>
              <a:ext cx="68248" cy="123103"/>
            </a:xfrm>
            <a:custGeom>
              <a:avLst/>
              <a:gdLst>
                <a:gd name="connsiteX0" fmla="*/ 50437 w 68248"/>
                <a:gd name="connsiteY0" fmla="*/ 44577 h 123103"/>
                <a:gd name="connsiteX1" fmla="*/ 50437 w 68248"/>
                <a:gd name="connsiteY1" fmla="*/ 43760 h 123103"/>
                <a:gd name="connsiteX2" fmla="*/ 68286 w 68248"/>
                <a:gd name="connsiteY2" fmla="*/ 35477 h 123103"/>
                <a:gd name="connsiteX3" fmla="*/ 34104 w 68248"/>
                <a:gd name="connsiteY3" fmla="*/ -106 h 123103"/>
                <a:gd name="connsiteX4" fmla="*/ 47403 w 68248"/>
                <a:gd name="connsiteY4" fmla="*/ 43177 h 123103"/>
                <a:gd name="connsiteX5" fmla="*/ 34104 w 68248"/>
                <a:gd name="connsiteY5" fmla="*/ 59510 h 123103"/>
                <a:gd name="connsiteX6" fmla="*/ 20920 w 68248"/>
                <a:gd name="connsiteY6" fmla="*/ 49943 h 123103"/>
                <a:gd name="connsiteX7" fmla="*/ 34104 w 68248"/>
                <a:gd name="connsiteY7" fmla="*/ -106 h 123103"/>
                <a:gd name="connsiteX8" fmla="*/ 38 w 68248"/>
                <a:gd name="connsiteY8" fmla="*/ 52977 h 123103"/>
                <a:gd name="connsiteX9" fmla="*/ 17887 w 68248"/>
                <a:gd name="connsiteY9" fmla="*/ 52043 h 123103"/>
                <a:gd name="connsiteX10" fmla="*/ 17887 w 68248"/>
                <a:gd name="connsiteY10" fmla="*/ 52860 h 123103"/>
                <a:gd name="connsiteX11" fmla="*/ 31887 w 68248"/>
                <a:gd name="connsiteY11" fmla="*/ 71760 h 123103"/>
                <a:gd name="connsiteX12" fmla="*/ 30720 w 68248"/>
                <a:gd name="connsiteY12" fmla="*/ 88676 h 123103"/>
                <a:gd name="connsiteX13" fmla="*/ 27104 w 68248"/>
                <a:gd name="connsiteY13" fmla="*/ 98126 h 123103"/>
                <a:gd name="connsiteX14" fmla="*/ 30954 w 68248"/>
                <a:gd name="connsiteY14" fmla="*/ 105942 h 123103"/>
                <a:gd name="connsiteX15" fmla="*/ 34337 w 68248"/>
                <a:gd name="connsiteY15" fmla="*/ 122976 h 123103"/>
                <a:gd name="connsiteX16" fmla="*/ 37720 w 68248"/>
                <a:gd name="connsiteY16" fmla="*/ 104309 h 123103"/>
                <a:gd name="connsiteX17" fmla="*/ 41454 w 68248"/>
                <a:gd name="connsiteY17" fmla="*/ 94509 h 123103"/>
                <a:gd name="connsiteX18" fmla="*/ 37954 w 68248"/>
                <a:gd name="connsiteY18" fmla="*/ 86809 h 123103"/>
                <a:gd name="connsiteX19" fmla="*/ 36787 w 68248"/>
                <a:gd name="connsiteY19" fmla="*/ 70476 h 123103"/>
                <a:gd name="connsiteX20" fmla="*/ 50437 w 68248"/>
                <a:gd name="connsiteY20" fmla="*/ 44577 h 12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8248" h="123103">
                  <a:moveTo>
                    <a:pt x="50437" y="44577"/>
                  </a:moveTo>
                  <a:lnTo>
                    <a:pt x="50437" y="43760"/>
                  </a:lnTo>
                  <a:cubicBezTo>
                    <a:pt x="57238" y="43433"/>
                    <a:pt x="63643" y="40459"/>
                    <a:pt x="68286" y="35477"/>
                  </a:cubicBezTo>
                  <a:cubicBezTo>
                    <a:pt x="40054" y="40960"/>
                    <a:pt x="34104" y="-106"/>
                    <a:pt x="34104" y="-106"/>
                  </a:cubicBezTo>
                  <a:cubicBezTo>
                    <a:pt x="34104" y="28477"/>
                    <a:pt x="39587" y="40377"/>
                    <a:pt x="47403" y="43177"/>
                  </a:cubicBezTo>
                  <a:cubicBezTo>
                    <a:pt x="46179" y="50597"/>
                    <a:pt x="41115" y="56803"/>
                    <a:pt x="34104" y="59510"/>
                  </a:cubicBezTo>
                  <a:cubicBezTo>
                    <a:pt x="28037" y="61143"/>
                    <a:pt x="22437" y="56943"/>
                    <a:pt x="20920" y="49943"/>
                  </a:cubicBezTo>
                  <a:cubicBezTo>
                    <a:pt x="28620" y="43177"/>
                    <a:pt x="34454" y="28244"/>
                    <a:pt x="34104" y="-106"/>
                  </a:cubicBezTo>
                  <a:cubicBezTo>
                    <a:pt x="34104" y="-106"/>
                    <a:pt x="28270" y="43993"/>
                    <a:pt x="38" y="52977"/>
                  </a:cubicBezTo>
                  <a:cubicBezTo>
                    <a:pt x="5801" y="55473"/>
                    <a:pt x="12416" y="55135"/>
                    <a:pt x="17887" y="52043"/>
                  </a:cubicBezTo>
                  <a:lnTo>
                    <a:pt x="17887" y="52860"/>
                  </a:lnTo>
                  <a:cubicBezTo>
                    <a:pt x="17887" y="64526"/>
                    <a:pt x="23954" y="72226"/>
                    <a:pt x="31887" y="71760"/>
                  </a:cubicBezTo>
                  <a:cubicBezTo>
                    <a:pt x="31187" y="77371"/>
                    <a:pt x="30802" y="83018"/>
                    <a:pt x="30720" y="88676"/>
                  </a:cubicBezTo>
                  <a:cubicBezTo>
                    <a:pt x="28410" y="91278"/>
                    <a:pt x="27127" y="94638"/>
                    <a:pt x="27104" y="98126"/>
                  </a:cubicBezTo>
                  <a:cubicBezTo>
                    <a:pt x="26800" y="101253"/>
                    <a:pt x="28294" y="104274"/>
                    <a:pt x="30954" y="105942"/>
                  </a:cubicBezTo>
                  <a:cubicBezTo>
                    <a:pt x="31537" y="116326"/>
                    <a:pt x="32820" y="123442"/>
                    <a:pt x="34337" y="122976"/>
                  </a:cubicBezTo>
                  <a:cubicBezTo>
                    <a:pt x="35854" y="122509"/>
                    <a:pt x="37137" y="114926"/>
                    <a:pt x="37720" y="104309"/>
                  </a:cubicBezTo>
                  <a:cubicBezTo>
                    <a:pt x="40147" y="101626"/>
                    <a:pt x="41477" y="98126"/>
                    <a:pt x="41454" y="94509"/>
                  </a:cubicBezTo>
                  <a:cubicBezTo>
                    <a:pt x="41734" y="91500"/>
                    <a:pt x="40404" y="88571"/>
                    <a:pt x="37954" y="86809"/>
                  </a:cubicBezTo>
                  <a:cubicBezTo>
                    <a:pt x="37884" y="81349"/>
                    <a:pt x="37499" y="75890"/>
                    <a:pt x="36787" y="70476"/>
                  </a:cubicBezTo>
                  <a:cubicBezTo>
                    <a:pt x="45619" y="64888"/>
                    <a:pt x="50810" y="55018"/>
                    <a:pt x="50437" y="44577"/>
                  </a:cubicBezTo>
                  <a:close/>
                </a:path>
              </a:pathLst>
            </a:custGeom>
            <a:solidFill>
              <a:srgbClr val="D39200"/>
            </a:solidFill>
            <a:ln w="1166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BA41B046-CA37-F3D0-6EE1-0A1247C9885F}"/>
                </a:ext>
              </a:extLst>
            </p:cNvPr>
            <p:cNvSpPr/>
            <p:nvPr/>
          </p:nvSpPr>
          <p:spPr>
            <a:xfrm>
              <a:off x="1859362" y="4529678"/>
              <a:ext cx="9365" cy="13305"/>
            </a:xfrm>
            <a:custGeom>
              <a:avLst/>
              <a:gdLst>
                <a:gd name="connsiteX0" fmla="*/ 52 w 9365"/>
                <a:gd name="connsiteY0" fmla="*/ 7713 h 13305"/>
                <a:gd name="connsiteX1" fmla="*/ 4718 w 9365"/>
                <a:gd name="connsiteY1" fmla="*/ 13080 h 13305"/>
                <a:gd name="connsiteX2" fmla="*/ 9385 w 9365"/>
                <a:gd name="connsiteY2" fmla="*/ 5380 h 13305"/>
                <a:gd name="connsiteX3" fmla="*/ 4718 w 9365"/>
                <a:gd name="connsiteY3" fmla="*/ 13 h 13305"/>
                <a:gd name="connsiteX4" fmla="*/ 52 w 9365"/>
                <a:gd name="connsiteY4" fmla="*/ 7713 h 13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5" h="13305">
                  <a:moveTo>
                    <a:pt x="52" y="7713"/>
                  </a:moveTo>
                  <a:cubicBezTo>
                    <a:pt x="52" y="11330"/>
                    <a:pt x="2152" y="13780"/>
                    <a:pt x="4718" y="13080"/>
                  </a:cubicBezTo>
                  <a:cubicBezTo>
                    <a:pt x="7740" y="11762"/>
                    <a:pt x="9607" y="8670"/>
                    <a:pt x="9385" y="5380"/>
                  </a:cubicBezTo>
                  <a:cubicBezTo>
                    <a:pt x="9385" y="1763"/>
                    <a:pt x="7285" y="-687"/>
                    <a:pt x="4718" y="13"/>
                  </a:cubicBezTo>
                  <a:cubicBezTo>
                    <a:pt x="1720" y="1367"/>
                    <a:pt x="-147" y="4423"/>
                    <a:pt x="52" y="7713"/>
                  </a:cubicBezTo>
                  <a:close/>
                </a:path>
              </a:pathLst>
            </a:custGeom>
            <a:solidFill>
              <a:srgbClr val="D39200"/>
            </a:solidFill>
            <a:ln w="1166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3716DC2F-8435-6BDF-DC27-7DB954752D18}"/>
                </a:ext>
              </a:extLst>
            </p:cNvPr>
            <p:cNvSpPr/>
            <p:nvPr/>
          </p:nvSpPr>
          <p:spPr>
            <a:xfrm>
              <a:off x="1716229" y="4549397"/>
              <a:ext cx="33482" cy="42116"/>
            </a:xfrm>
            <a:custGeom>
              <a:avLst/>
              <a:gdLst>
                <a:gd name="connsiteX0" fmla="*/ 17887 w 33482"/>
                <a:gd name="connsiteY0" fmla="*/ -106 h 42116"/>
                <a:gd name="connsiteX1" fmla="*/ 38 w 33482"/>
                <a:gd name="connsiteY1" fmla="*/ 22061 h 42116"/>
                <a:gd name="connsiteX2" fmla="*/ 18704 w 33482"/>
                <a:gd name="connsiteY2" fmla="*/ 15877 h 42116"/>
                <a:gd name="connsiteX3" fmla="*/ 33520 w 33482"/>
                <a:gd name="connsiteY3" fmla="*/ 42010 h 42116"/>
                <a:gd name="connsiteX4" fmla="*/ 23954 w 33482"/>
                <a:gd name="connsiteY4" fmla="*/ 20077 h 42116"/>
                <a:gd name="connsiteX5" fmla="*/ 17887 w 33482"/>
                <a:gd name="connsiteY5" fmla="*/ -106 h 4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82" h="42116">
                  <a:moveTo>
                    <a:pt x="17887" y="-106"/>
                  </a:moveTo>
                  <a:cubicBezTo>
                    <a:pt x="17887" y="-106"/>
                    <a:pt x="16604" y="23227"/>
                    <a:pt x="38" y="22061"/>
                  </a:cubicBezTo>
                  <a:cubicBezTo>
                    <a:pt x="1904" y="28010"/>
                    <a:pt x="13921" y="29527"/>
                    <a:pt x="18704" y="15877"/>
                  </a:cubicBezTo>
                  <a:cubicBezTo>
                    <a:pt x="18121" y="22760"/>
                    <a:pt x="20804" y="40260"/>
                    <a:pt x="33520" y="42010"/>
                  </a:cubicBezTo>
                  <a:cubicBezTo>
                    <a:pt x="25820" y="33727"/>
                    <a:pt x="26404" y="31627"/>
                    <a:pt x="23954" y="20077"/>
                  </a:cubicBezTo>
                  <a:cubicBezTo>
                    <a:pt x="22379" y="13229"/>
                    <a:pt x="20349" y="6485"/>
                    <a:pt x="17887" y="-106"/>
                  </a:cubicBezTo>
                  <a:close/>
                </a:path>
              </a:pathLst>
            </a:custGeom>
            <a:solidFill>
              <a:srgbClr val="D39200"/>
            </a:solidFill>
            <a:ln w="1166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EBE712C9-D607-FB97-CBD7-7211D1EC640D}"/>
                </a:ext>
              </a:extLst>
            </p:cNvPr>
            <p:cNvSpPr/>
            <p:nvPr/>
          </p:nvSpPr>
          <p:spPr>
            <a:xfrm>
              <a:off x="1980008" y="4482082"/>
              <a:ext cx="34416" cy="50515"/>
            </a:xfrm>
            <a:custGeom>
              <a:avLst/>
              <a:gdLst>
                <a:gd name="connsiteX0" fmla="*/ 34454 w 34416"/>
                <a:gd name="connsiteY0" fmla="*/ 12960 h 50515"/>
                <a:gd name="connsiteX1" fmla="*/ 16021 w 34416"/>
                <a:gd name="connsiteY1" fmla="*/ -106 h 50515"/>
                <a:gd name="connsiteX2" fmla="*/ 9837 w 34416"/>
                <a:gd name="connsiteY2" fmla="*/ 23227 h 50515"/>
                <a:gd name="connsiteX3" fmla="*/ 38 w 34416"/>
                <a:gd name="connsiteY3" fmla="*/ 50410 h 50515"/>
                <a:gd name="connsiteX4" fmla="*/ 15204 w 34416"/>
                <a:gd name="connsiteY4" fmla="*/ 16227 h 50515"/>
                <a:gd name="connsiteX5" fmla="*/ 34454 w 34416"/>
                <a:gd name="connsiteY5" fmla="*/ 12960 h 5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16" h="50515">
                  <a:moveTo>
                    <a:pt x="34454" y="12960"/>
                  </a:moveTo>
                  <a:cubicBezTo>
                    <a:pt x="17420" y="22294"/>
                    <a:pt x="16021" y="-106"/>
                    <a:pt x="16021" y="-106"/>
                  </a:cubicBezTo>
                  <a:cubicBezTo>
                    <a:pt x="13687" y="9694"/>
                    <a:pt x="12287" y="10394"/>
                    <a:pt x="9837" y="23227"/>
                  </a:cubicBezTo>
                  <a:cubicBezTo>
                    <a:pt x="9137" y="33015"/>
                    <a:pt x="5742" y="42418"/>
                    <a:pt x="38" y="50410"/>
                  </a:cubicBezTo>
                  <a:cubicBezTo>
                    <a:pt x="10339" y="42150"/>
                    <a:pt x="15986" y="29410"/>
                    <a:pt x="15204" y="16227"/>
                  </a:cubicBezTo>
                  <a:cubicBezTo>
                    <a:pt x="20104" y="27777"/>
                    <a:pt x="32820" y="19960"/>
                    <a:pt x="34454" y="12960"/>
                  </a:cubicBezTo>
                  <a:close/>
                </a:path>
              </a:pathLst>
            </a:custGeom>
            <a:solidFill>
              <a:srgbClr val="D39200"/>
            </a:solidFill>
            <a:ln w="1166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3F2F3399-D782-2048-C0D9-6FB4EF08DE65}"/>
                </a:ext>
              </a:extLst>
            </p:cNvPr>
            <p:cNvSpPr/>
            <p:nvPr/>
          </p:nvSpPr>
          <p:spPr>
            <a:xfrm>
              <a:off x="1995991" y="4488148"/>
              <a:ext cx="34416" cy="50516"/>
            </a:xfrm>
            <a:custGeom>
              <a:avLst/>
              <a:gdLst>
                <a:gd name="connsiteX0" fmla="*/ 19171 w 34416"/>
                <a:gd name="connsiteY0" fmla="*/ 33843 h 50516"/>
                <a:gd name="connsiteX1" fmla="*/ 38 w 34416"/>
                <a:gd name="connsiteY1" fmla="*/ 37227 h 50516"/>
                <a:gd name="connsiteX2" fmla="*/ 18354 w 34416"/>
                <a:gd name="connsiteY2" fmla="*/ 50410 h 50516"/>
                <a:gd name="connsiteX3" fmla="*/ 24654 w 34416"/>
                <a:gd name="connsiteY3" fmla="*/ 27077 h 50516"/>
                <a:gd name="connsiteX4" fmla="*/ 34454 w 34416"/>
                <a:gd name="connsiteY4" fmla="*/ -106 h 50516"/>
                <a:gd name="connsiteX5" fmla="*/ 19171 w 34416"/>
                <a:gd name="connsiteY5" fmla="*/ 33843 h 5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16" h="50516">
                  <a:moveTo>
                    <a:pt x="19171" y="33843"/>
                  </a:moveTo>
                  <a:cubicBezTo>
                    <a:pt x="14271" y="22177"/>
                    <a:pt x="1904" y="30344"/>
                    <a:pt x="38" y="37227"/>
                  </a:cubicBezTo>
                  <a:cubicBezTo>
                    <a:pt x="16954" y="28010"/>
                    <a:pt x="18354" y="50410"/>
                    <a:pt x="18354" y="50410"/>
                  </a:cubicBezTo>
                  <a:cubicBezTo>
                    <a:pt x="20804" y="40610"/>
                    <a:pt x="22087" y="39910"/>
                    <a:pt x="24654" y="27077"/>
                  </a:cubicBezTo>
                  <a:cubicBezTo>
                    <a:pt x="25342" y="17277"/>
                    <a:pt x="28725" y="7874"/>
                    <a:pt x="34454" y="-106"/>
                  </a:cubicBezTo>
                  <a:cubicBezTo>
                    <a:pt x="24257" y="8142"/>
                    <a:pt x="18587" y="20742"/>
                    <a:pt x="19171" y="33843"/>
                  </a:cubicBezTo>
                  <a:close/>
                </a:path>
              </a:pathLst>
            </a:custGeom>
            <a:solidFill>
              <a:srgbClr val="D39200"/>
            </a:solidFill>
            <a:ln w="1166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548F2550-81E4-392E-D67E-BE8F8CEAA6D9}"/>
                </a:ext>
              </a:extLst>
            </p:cNvPr>
            <p:cNvSpPr/>
            <p:nvPr/>
          </p:nvSpPr>
          <p:spPr>
            <a:xfrm>
              <a:off x="2224655" y="4390033"/>
              <a:ext cx="1265932" cy="394327"/>
            </a:xfrm>
            <a:custGeom>
              <a:avLst/>
              <a:gdLst>
                <a:gd name="connsiteX0" fmla="*/ 38 w 1265932"/>
                <a:gd name="connsiteY0" fmla="*/ -106 h 394327"/>
                <a:gd name="connsiteX1" fmla="*/ 38 w 1265932"/>
                <a:gd name="connsiteY1" fmla="*/ 161125 h 394327"/>
                <a:gd name="connsiteX2" fmla="*/ 4004 w 1265932"/>
                <a:gd name="connsiteY2" fmla="*/ 161941 h 394327"/>
                <a:gd name="connsiteX3" fmla="*/ 1109522 w 1265932"/>
                <a:gd name="connsiteY3" fmla="*/ 365522 h 394327"/>
                <a:gd name="connsiteX4" fmla="*/ 1109522 w 1265932"/>
                <a:gd name="connsiteY4" fmla="*/ 365522 h 394327"/>
                <a:gd name="connsiteX5" fmla="*/ 1112089 w 1265932"/>
                <a:gd name="connsiteY5" fmla="*/ 366338 h 394327"/>
                <a:gd name="connsiteX6" fmla="*/ 1114305 w 1265932"/>
                <a:gd name="connsiteY6" fmla="*/ 366338 h 394327"/>
                <a:gd name="connsiteX7" fmla="*/ 1265970 w 1265932"/>
                <a:gd name="connsiteY7" fmla="*/ 394222 h 394327"/>
                <a:gd name="connsiteX8" fmla="*/ 1265970 w 1265932"/>
                <a:gd name="connsiteY8" fmla="*/ 248390 h 394327"/>
                <a:gd name="connsiteX9" fmla="*/ 32937 w 1265932"/>
                <a:gd name="connsiteY9" fmla="*/ 58226 h 394327"/>
                <a:gd name="connsiteX10" fmla="*/ 43554 w 1265932"/>
                <a:gd name="connsiteY10" fmla="*/ 78176 h 394327"/>
                <a:gd name="connsiteX11" fmla="*/ 35854 w 1265932"/>
                <a:gd name="connsiteY11" fmla="*/ 72226 h 394327"/>
                <a:gd name="connsiteX12" fmla="*/ 25937 w 1265932"/>
                <a:gd name="connsiteY12" fmla="*/ 51460 h 394327"/>
                <a:gd name="connsiteX13" fmla="*/ 25937 w 1265932"/>
                <a:gd name="connsiteY13" fmla="*/ 39793 h 394327"/>
                <a:gd name="connsiteX14" fmla="*/ 29670 w 1265932"/>
                <a:gd name="connsiteY14" fmla="*/ 30343 h 394327"/>
                <a:gd name="connsiteX15" fmla="*/ 35387 w 1265932"/>
                <a:gd name="connsiteY15" fmla="*/ 25327 h 394327"/>
                <a:gd name="connsiteX16" fmla="*/ 41220 w 1265932"/>
                <a:gd name="connsiteY16" fmla="*/ 28127 h 394327"/>
                <a:gd name="connsiteX17" fmla="*/ 42620 w 1265932"/>
                <a:gd name="connsiteY17" fmla="*/ 29993 h 394327"/>
                <a:gd name="connsiteX18" fmla="*/ 43787 w 1265932"/>
                <a:gd name="connsiteY18" fmla="*/ 32093 h 394327"/>
                <a:gd name="connsiteX19" fmla="*/ 45303 w 1265932"/>
                <a:gd name="connsiteY19" fmla="*/ 36410 h 394327"/>
                <a:gd name="connsiteX20" fmla="*/ 44020 w 1265932"/>
                <a:gd name="connsiteY20" fmla="*/ 47026 h 394327"/>
                <a:gd name="connsiteX21" fmla="*/ 44020 w 1265932"/>
                <a:gd name="connsiteY21" fmla="*/ 47026 h 394327"/>
                <a:gd name="connsiteX22" fmla="*/ 48337 w 1265932"/>
                <a:gd name="connsiteY22" fmla="*/ 28010 h 394327"/>
                <a:gd name="connsiteX23" fmla="*/ 46587 w 1265932"/>
                <a:gd name="connsiteY23" fmla="*/ 24510 h 394327"/>
                <a:gd name="connsiteX24" fmla="*/ 44603 w 1265932"/>
                <a:gd name="connsiteY24" fmla="*/ 21593 h 394327"/>
                <a:gd name="connsiteX25" fmla="*/ 42270 w 1265932"/>
                <a:gd name="connsiteY25" fmla="*/ 19144 h 394327"/>
                <a:gd name="connsiteX26" fmla="*/ 121486 w 1265932"/>
                <a:gd name="connsiteY26" fmla="*/ 34660 h 394327"/>
                <a:gd name="connsiteX27" fmla="*/ 121486 w 1265932"/>
                <a:gd name="connsiteY27" fmla="*/ 34660 h 394327"/>
                <a:gd name="connsiteX28" fmla="*/ 120669 w 1265932"/>
                <a:gd name="connsiteY28" fmla="*/ 35943 h 394327"/>
                <a:gd name="connsiteX29" fmla="*/ 119036 w 1265932"/>
                <a:gd name="connsiteY29" fmla="*/ 38626 h 394327"/>
                <a:gd name="connsiteX30" fmla="*/ 117519 w 1265932"/>
                <a:gd name="connsiteY30" fmla="*/ 41543 h 394327"/>
                <a:gd name="connsiteX31" fmla="*/ 116469 w 1265932"/>
                <a:gd name="connsiteY31" fmla="*/ 44926 h 394327"/>
                <a:gd name="connsiteX32" fmla="*/ 115653 w 1265932"/>
                <a:gd name="connsiteY32" fmla="*/ 60326 h 394327"/>
                <a:gd name="connsiteX33" fmla="*/ 120319 w 1265932"/>
                <a:gd name="connsiteY33" fmla="*/ 74793 h 394327"/>
                <a:gd name="connsiteX34" fmla="*/ 128602 w 1265932"/>
                <a:gd name="connsiteY34" fmla="*/ 84359 h 394327"/>
                <a:gd name="connsiteX35" fmla="*/ 138285 w 1265932"/>
                <a:gd name="connsiteY35" fmla="*/ 87276 h 394327"/>
                <a:gd name="connsiteX36" fmla="*/ 145869 w 1265932"/>
                <a:gd name="connsiteY36" fmla="*/ 79576 h 394327"/>
                <a:gd name="connsiteX37" fmla="*/ 147035 w 1265932"/>
                <a:gd name="connsiteY37" fmla="*/ 72810 h 394327"/>
                <a:gd name="connsiteX38" fmla="*/ 147035 w 1265932"/>
                <a:gd name="connsiteY38" fmla="*/ 68259 h 394327"/>
                <a:gd name="connsiteX39" fmla="*/ 167685 w 1265932"/>
                <a:gd name="connsiteY39" fmla="*/ 125542 h 394327"/>
                <a:gd name="connsiteX40" fmla="*/ 195801 w 1265932"/>
                <a:gd name="connsiteY40" fmla="*/ 142925 h 394327"/>
                <a:gd name="connsiteX41" fmla="*/ 195801 w 1265932"/>
                <a:gd name="connsiteY41" fmla="*/ 142925 h 394327"/>
                <a:gd name="connsiteX42" fmla="*/ 199768 w 1265932"/>
                <a:gd name="connsiteY42" fmla="*/ 142925 h 394327"/>
                <a:gd name="connsiteX43" fmla="*/ 217501 w 1265932"/>
                <a:gd name="connsiteY43" fmla="*/ 163575 h 394327"/>
                <a:gd name="connsiteX44" fmla="*/ 216568 w 1265932"/>
                <a:gd name="connsiteY44" fmla="*/ 147942 h 394327"/>
                <a:gd name="connsiteX45" fmla="*/ 233834 w 1265932"/>
                <a:gd name="connsiteY45" fmla="*/ 140825 h 394327"/>
                <a:gd name="connsiteX46" fmla="*/ 217501 w 1265932"/>
                <a:gd name="connsiteY46" fmla="*/ 127525 h 394327"/>
                <a:gd name="connsiteX47" fmla="*/ 219834 w 1265932"/>
                <a:gd name="connsiteY47" fmla="*/ 127525 h 394327"/>
                <a:gd name="connsiteX48" fmla="*/ 241651 w 1265932"/>
                <a:gd name="connsiteY48" fmla="*/ 148992 h 394327"/>
                <a:gd name="connsiteX49" fmla="*/ 236634 w 1265932"/>
                <a:gd name="connsiteY49" fmla="*/ 155525 h 394327"/>
                <a:gd name="connsiteX50" fmla="*/ 236634 w 1265932"/>
                <a:gd name="connsiteY50" fmla="*/ 146308 h 394327"/>
                <a:gd name="connsiteX51" fmla="*/ 230918 w 1265932"/>
                <a:gd name="connsiteY51" fmla="*/ 156225 h 394327"/>
                <a:gd name="connsiteX52" fmla="*/ 245267 w 1265932"/>
                <a:gd name="connsiteY52" fmla="*/ 151558 h 394327"/>
                <a:gd name="connsiteX53" fmla="*/ 234884 w 1265932"/>
                <a:gd name="connsiteY53" fmla="*/ 131842 h 394327"/>
                <a:gd name="connsiteX54" fmla="*/ 242351 w 1265932"/>
                <a:gd name="connsiteY54" fmla="*/ 137675 h 394327"/>
                <a:gd name="connsiteX55" fmla="*/ 252151 w 1265932"/>
                <a:gd name="connsiteY55" fmla="*/ 158208 h 394327"/>
                <a:gd name="connsiteX56" fmla="*/ 252151 w 1265932"/>
                <a:gd name="connsiteY56" fmla="*/ 169875 h 394327"/>
                <a:gd name="connsiteX57" fmla="*/ 248417 w 1265932"/>
                <a:gd name="connsiteY57" fmla="*/ 179208 h 394327"/>
                <a:gd name="connsiteX58" fmla="*/ 242817 w 1265932"/>
                <a:gd name="connsiteY58" fmla="*/ 184108 h 394327"/>
                <a:gd name="connsiteX59" fmla="*/ 237101 w 1265932"/>
                <a:gd name="connsiteY59" fmla="*/ 181425 h 394327"/>
                <a:gd name="connsiteX60" fmla="*/ 235701 w 1265932"/>
                <a:gd name="connsiteY60" fmla="*/ 179558 h 394327"/>
                <a:gd name="connsiteX61" fmla="*/ 234534 w 1265932"/>
                <a:gd name="connsiteY61" fmla="*/ 177575 h 394327"/>
                <a:gd name="connsiteX62" fmla="*/ 233134 w 1265932"/>
                <a:gd name="connsiteY62" fmla="*/ 173258 h 394327"/>
                <a:gd name="connsiteX63" fmla="*/ 234301 w 1265932"/>
                <a:gd name="connsiteY63" fmla="*/ 162641 h 394327"/>
                <a:gd name="connsiteX64" fmla="*/ 234301 w 1265932"/>
                <a:gd name="connsiteY64" fmla="*/ 162641 h 394327"/>
                <a:gd name="connsiteX65" fmla="*/ 230101 w 1265932"/>
                <a:gd name="connsiteY65" fmla="*/ 181541 h 394327"/>
                <a:gd name="connsiteX66" fmla="*/ 231851 w 1265932"/>
                <a:gd name="connsiteY66" fmla="*/ 185041 h 394327"/>
                <a:gd name="connsiteX67" fmla="*/ 233834 w 1265932"/>
                <a:gd name="connsiteY67" fmla="*/ 187958 h 394327"/>
                <a:gd name="connsiteX68" fmla="*/ 236167 w 1265932"/>
                <a:gd name="connsiteY68" fmla="*/ 190408 h 394327"/>
                <a:gd name="connsiteX69" fmla="*/ 237451 w 1265932"/>
                <a:gd name="connsiteY69" fmla="*/ 191458 h 394327"/>
                <a:gd name="connsiteX70" fmla="*/ 238851 w 1265932"/>
                <a:gd name="connsiteY70" fmla="*/ 192158 h 394327"/>
                <a:gd name="connsiteX71" fmla="*/ 240251 w 1265932"/>
                <a:gd name="connsiteY71" fmla="*/ 192158 h 394327"/>
                <a:gd name="connsiteX72" fmla="*/ 241767 w 1265932"/>
                <a:gd name="connsiteY72" fmla="*/ 192158 h 394327"/>
                <a:gd name="connsiteX73" fmla="*/ 244451 w 1265932"/>
                <a:gd name="connsiteY73" fmla="*/ 192158 h 394327"/>
                <a:gd name="connsiteX74" fmla="*/ 252501 w 1265932"/>
                <a:gd name="connsiteY74" fmla="*/ 184458 h 394327"/>
                <a:gd name="connsiteX75" fmla="*/ 255767 w 1265932"/>
                <a:gd name="connsiteY75" fmla="*/ 175708 h 394327"/>
                <a:gd name="connsiteX76" fmla="*/ 264634 w 1265932"/>
                <a:gd name="connsiteY76" fmla="*/ 197524 h 394327"/>
                <a:gd name="connsiteX77" fmla="*/ 155202 w 1265932"/>
                <a:gd name="connsiteY77" fmla="*/ 177341 h 394327"/>
                <a:gd name="connsiteX78" fmla="*/ 156952 w 1265932"/>
                <a:gd name="connsiteY78" fmla="*/ 175941 h 394327"/>
                <a:gd name="connsiteX79" fmla="*/ 158002 w 1265932"/>
                <a:gd name="connsiteY79" fmla="*/ 174775 h 394327"/>
                <a:gd name="connsiteX80" fmla="*/ 158819 w 1265932"/>
                <a:gd name="connsiteY80" fmla="*/ 173608 h 394327"/>
                <a:gd name="connsiteX81" fmla="*/ 160452 w 1265932"/>
                <a:gd name="connsiteY81" fmla="*/ 170925 h 394327"/>
                <a:gd name="connsiteX82" fmla="*/ 161968 w 1265932"/>
                <a:gd name="connsiteY82" fmla="*/ 167891 h 394327"/>
                <a:gd name="connsiteX83" fmla="*/ 163019 w 1265932"/>
                <a:gd name="connsiteY83" fmla="*/ 164508 h 394327"/>
                <a:gd name="connsiteX84" fmla="*/ 163835 w 1265932"/>
                <a:gd name="connsiteY84" fmla="*/ 149108 h 394327"/>
                <a:gd name="connsiteX85" fmla="*/ 159169 w 1265932"/>
                <a:gd name="connsiteY85" fmla="*/ 134759 h 394327"/>
                <a:gd name="connsiteX86" fmla="*/ 150885 w 1265932"/>
                <a:gd name="connsiteY86" fmla="*/ 125192 h 394327"/>
                <a:gd name="connsiteX87" fmla="*/ 141202 w 1265932"/>
                <a:gd name="connsiteY87" fmla="*/ 122392 h 394327"/>
                <a:gd name="connsiteX88" fmla="*/ 133736 w 1265932"/>
                <a:gd name="connsiteY88" fmla="*/ 129975 h 394327"/>
                <a:gd name="connsiteX89" fmla="*/ 132452 w 1265932"/>
                <a:gd name="connsiteY89" fmla="*/ 136859 h 394327"/>
                <a:gd name="connsiteX90" fmla="*/ 132452 w 1265932"/>
                <a:gd name="connsiteY90" fmla="*/ 141408 h 394327"/>
                <a:gd name="connsiteX91" fmla="*/ 111686 w 1265932"/>
                <a:gd name="connsiteY91" fmla="*/ 84009 h 394327"/>
                <a:gd name="connsiteX92" fmla="*/ 83220 w 1265932"/>
                <a:gd name="connsiteY92" fmla="*/ 66510 h 394327"/>
                <a:gd name="connsiteX93" fmla="*/ 83220 w 1265932"/>
                <a:gd name="connsiteY93" fmla="*/ 66510 h 394327"/>
                <a:gd name="connsiteX94" fmla="*/ 79136 w 1265932"/>
                <a:gd name="connsiteY94" fmla="*/ 66510 h 394327"/>
                <a:gd name="connsiteX95" fmla="*/ 61170 w 1265932"/>
                <a:gd name="connsiteY95" fmla="*/ 45510 h 394327"/>
                <a:gd name="connsiteX96" fmla="*/ 62103 w 1265932"/>
                <a:gd name="connsiteY96" fmla="*/ 61259 h 394327"/>
                <a:gd name="connsiteX97" fmla="*/ 44603 w 1265932"/>
                <a:gd name="connsiteY97" fmla="*/ 68493 h 394327"/>
                <a:gd name="connsiteX98" fmla="*/ 61287 w 1265932"/>
                <a:gd name="connsiteY98" fmla="*/ 81909 h 394327"/>
                <a:gd name="connsiteX99" fmla="*/ 58953 w 1265932"/>
                <a:gd name="connsiteY99" fmla="*/ 81909 h 394327"/>
                <a:gd name="connsiteX100" fmla="*/ 36670 w 1265932"/>
                <a:gd name="connsiteY100" fmla="*/ 60093 h 394327"/>
                <a:gd name="connsiteX101" fmla="*/ 41920 w 1265932"/>
                <a:gd name="connsiteY101" fmla="*/ 53676 h 394327"/>
                <a:gd name="connsiteX102" fmla="*/ 41920 w 1265932"/>
                <a:gd name="connsiteY102" fmla="*/ 62893 h 394327"/>
                <a:gd name="connsiteX103" fmla="*/ 47753 w 1265932"/>
                <a:gd name="connsiteY103" fmla="*/ 52860 h 394327"/>
                <a:gd name="connsiteX104" fmla="*/ 33170 w 1265932"/>
                <a:gd name="connsiteY104" fmla="*/ 58343 h 394327"/>
                <a:gd name="connsiteX105" fmla="*/ 56270 w 1265932"/>
                <a:gd name="connsiteY105" fmla="*/ 71993 h 394327"/>
                <a:gd name="connsiteX106" fmla="*/ 64203 w 1265932"/>
                <a:gd name="connsiteY106" fmla="*/ 66743 h 394327"/>
                <a:gd name="connsiteX107" fmla="*/ 82286 w 1265932"/>
                <a:gd name="connsiteY107" fmla="*/ 80859 h 394327"/>
                <a:gd name="connsiteX108" fmla="*/ 78436 w 1265932"/>
                <a:gd name="connsiteY108" fmla="*/ 80859 h 394327"/>
                <a:gd name="connsiteX109" fmla="*/ 72836 w 1265932"/>
                <a:gd name="connsiteY109" fmla="*/ 81559 h 394327"/>
                <a:gd name="connsiteX110" fmla="*/ 56503 w 1265932"/>
                <a:gd name="connsiteY110" fmla="*/ 72109 h 394327"/>
                <a:gd name="connsiteX111" fmla="*/ 76803 w 1265932"/>
                <a:gd name="connsiteY111" fmla="*/ 83659 h 394327"/>
                <a:gd name="connsiteX112" fmla="*/ 87420 w 1265932"/>
                <a:gd name="connsiteY112" fmla="*/ 82843 h 394327"/>
                <a:gd name="connsiteX113" fmla="*/ 95003 w 1265932"/>
                <a:gd name="connsiteY113" fmla="*/ 84709 h 394327"/>
                <a:gd name="connsiteX114" fmla="*/ 90686 w 1265932"/>
                <a:gd name="connsiteY114" fmla="*/ 95326 h 394327"/>
                <a:gd name="connsiteX115" fmla="*/ 72603 w 1265932"/>
                <a:gd name="connsiteY115" fmla="*/ 96259 h 394327"/>
                <a:gd name="connsiteX116" fmla="*/ 76570 w 1265932"/>
                <a:gd name="connsiteY116" fmla="*/ 83776 h 394327"/>
                <a:gd name="connsiteX117" fmla="*/ 72253 w 1265932"/>
                <a:gd name="connsiteY117" fmla="*/ 84359 h 394327"/>
                <a:gd name="connsiteX118" fmla="*/ 65020 w 1265932"/>
                <a:gd name="connsiteY118" fmla="*/ 96609 h 394327"/>
                <a:gd name="connsiteX119" fmla="*/ 55570 w 1265932"/>
                <a:gd name="connsiteY119" fmla="*/ 94509 h 394327"/>
                <a:gd name="connsiteX120" fmla="*/ 56387 w 1265932"/>
                <a:gd name="connsiteY120" fmla="*/ 87976 h 394327"/>
                <a:gd name="connsiteX121" fmla="*/ 68053 w 1265932"/>
                <a:gd name="connsiteY121" fmla="*/ 84942 h 394327"/>
                <a:gd name="connsiteX122" fmla="*/ 68053 w 1265932"/>
                <a:gd name="connsiteY122" fmla="*/ 84942 h 394327"/>
                <a:gd name="connsiteX123" fmla="*/ 70387 w 1265932"/>
                <a:gd name="connsiteY123" fmla="*/ 84942 h 394327"/>
                <a:gd name="connsiteX124" fmla="*/ 113436 w 1265932"/>
                <a:gd name="connsiteY124" fmla="*/ 155408 h 394327"/>
                <a:gd name="connsiteX125" fmla="*/ 113436 w 1265932"/>
                <a:gd name="connsiteY125" fmla="*/ 155408 h 394327"/>
                <a:gd name="connsiteX126" fmla="*/ 97220 w 1265932"/>
                <a:gd name="connsiteY126" fmla="*/ 139658 h 394327"/>
                <a:gd name="connsiteX127" fmla="*/ 80420 w 1265932"/>
                <a:gd name="connsiteY127" fmla="*/ 125425 h 394327"/>
                <a:gd name="connsiteX128" fmla="*/ 78436 w 1265932"/>
                <a:gd name="connsiteY128" fmla="*/ 124025 h 394327"/>
                <a:gd name="connsiteX129" fmla="*/ 80303 w 1265932"/>
                <a:gd name="connsiteY129" fmla="*/ 123092 h 394327"/>
                <a:gd name="connsiteX130" fmla="*/ 96870 w 1265932"/>
                <a:gd name="connsiteY130" fmla="*/ 121575 h 394327"/>
                <a:gd name="connsiteX131" fmla="*/ 111103 w 1265932"/>
                <a:gd name="connsiteY131" fmla="*/ 135225 h 394327"/>
                <a:gd name="connsiteX132" fmla="*/ 114019 w 1265932"/>
                <a:gd name="connsiteY132" fmla="*/ 146308 h 394327"/>
                <a:gd name="connsiteX133" fmla="*/ 113203 w 1265932"/>
                <a:gd name="connsiteY133" fmla="*/ 155525 h 394327"/>
                <a:gd name="connsiteX134" fmla="*/ 611829 w 1265932"/>
                <a:gd name="connsiteY134" fmla="*/ 262273 h 394327"/>
                <a:gd name="connsiteX135" fmla="*/ 600163 w 1265932"/>
                <a:gd name="connsiteY135" fmla="*/ 260057 h 394327"/>
                <a:gd name="connsiteX136" fmla="*/ 574263 w 1265932"/>
                <a:gd name="connsiteY136" fmla="*/ 241157 h 394327"/>
                <a:gd name="connsiteX137" fmla="*/ 577296 w 1265932"/>
                <a:gd name="connsiteY137" fmla="*/ 238474 h 394327"/>
                <a:gd name="connsiteX138" fmla="*/ 583946 w 1265932"/>
                <a:gd name="connsiteY138" fmla="*/ 232057 h 394327"/>
                <a:gd name="connsiteX139" fmla="*/ 594446 w 1265932"/>
                <a:gd name="connsiteY139" fmla="*/ 223891 h 394327"/>
                <a:gd name="connsiteX140" fmla="*/ 597829 w 1265932"/>
                <a:gd name="connsiteY140" fmla="*/ 226340 h 394327"/>
                <a:gd name="connsiteX141" fmla="*/ 613462 w 1265932"/>
                <a:gd name="connsiteY141" fmla="*/ 240224 h 394327"/>
                <a:gd name="connsiteX142" fmla="*/ 628629 w 1265932"/>
                <a:gd name="connsiteY142" fmla="*/ 256090 h 394327"/>
                <a:gd name="connsiteX143" fmla="*/ 629445 w 1265932"/>
                <a:gd name="connsiteY143" fmla="*/ 257023 h 394327"/>
                <a:gd name="connsiteX144" fmla="*/ 626412 w 1265932"/>
                <a:gd name="connsiteY144" fmla="*/ 263673 h 394327"/>
                <a:gd name="connsiteX145" fmla="*/ 625012 w 1265932"/>
                <a:gd name="connsiteY145" fmla="*/ 264607 h 394327"/>
                <a:gd name="connsiteX146" fmla="*/ 618829 w 1265932"/>
                <a:gd name="connsiteY146" fmla="*/ 263440 h 394327"/>
                <a:gd name="connsiteX147" fmla="*/ 617895 w 1265932"/>
                <a:gd name="connsiteY147" fmla="*/ 262623 h 394327"/>
                <a:gd name="connsiteX148" fmla="*/ 615562 w 1265932"/>
                <a:gd name="connsiteY148" fmla="*/ 259590 h 394327"/>
                <a:gd name="connsiteX149" fmla="*/ 613696 w 1265932"/>
                <a:gd name="connsiteY149" fmla="*/ 248857 h 394327"/>
                <a:gd name="connsiteX150" fmla="*/ 613696 w 1265932"/>
                <a:gd name="connsiteY150" fmla="*/ 248857 h 394327"/>
                <a:gd name="connsiteX151" fmla="*/ 611596 w 1265932"/>
                <a:gd name="connsiteY151" fmla="*/ 262390 h 394327"/>
                <a:gd name="connsiteX152" fmla="*/ 629562 w 1265932"/>
                <a:gd name="connsiteY152" fmla="*/ 253524 h 394327"/>
                <a:gd name="connsiteX153" fmla="*/ 629562 w 1265932"/>
                <a:gd name="connsiteY153" fmla="*/ 253524 h 394327"/>
                <a:gd name="connsiteX154" fmla="*/ 614162 w 1265932"/>
                <a:gd name="connsiteY154" fmla="*/ 238357 h 394327"/>
                <a:gd name="connsiteX155" fmla="*/ 598296 w 1265932"/>
                <a:gd name="connsiteY155" fmla="*/ 224591 h 394327"/>
                <a:gd name="connsiteX156" fmla="*/ 596313 w 1265932"/>
                <a:gd name="connsiteY156" fmla="*/ 223191 h 394327"/>
                <a:gd name="connsiteX157" fmla="*/ 598062 w 1265932"/>
                <a:gd name="connsiteY157" fmla="*/ 222257 h 394327"/>
                <a:gd name="connsiteX158" fmla="*/ 613812 w 1265932"/>
                <a:gd name="connsiteY158" fmla="*/ 220741 h 394327"/>
                <a:gd name="connsiteX159" fmla="*/ 627345 w 1265932"/>
                <a:gd name="connsiteY159" fmla="*/ 233924 h 394327"/>
                <a:gd name="connsiteX160" fmla="*/ 630145 w 1265932"/>
                <a:gd name="connsiteY160" fmla="*/ 244657 h 394327"/>
                <a:gd name="connsiteX161" fmla="*/ 629329 w 1265932"/>
                <a:gd name="connsiteY161" fmla="*/ 253640 h 394327"/>
                <a:gd name="connsiteX162" fmla="*/ 557230 w 1265932"/>
                <a:gd name="connsiteY162" fmla="*/ 218524 h 394327"/>
                <a:gd name="connsiteX163" fmla="*/ 552213 w 1265932"/>
                <a:gd name="connsiteY163" fmla="*/ 234040 h 394327"/>
                <a:gd name="connsiteX164" fmla="*/ 548246 w 1265932"/>
                <a:gd name="connsiteY164" fmla="*/ 226340 h 394327"/>
                <a:gd name="connsiteX165" fmla="*/ 549880 w 1265932"/>
                <a:gd name="connsiteY165" fmla="*/ 220157 h 394327"/>
                <a:gd name="connsiteX166" fmla="*/ 555946 w 1265932"/>
                <a:gd name="connsiteY166" fmla="*/ 213508 h 394327"/>
                <a:gd name="connsiteX167" fmla="*/ 563880 w 1265932"/>
                <a:gd name="connsiteY167" fmla="*/ 211291 h 394327"/>
                <a:gd name="connsiteX168" fmla="*/ 580796 w 1265932"/>
                <a:gd name="connsiteY168" fmla="*/ 215841 h 394327"/>
                <a:gd name="connsiteX169" fmla="*/ 591763 w 1265932"/>
                <a:gd name="connsiteY169" fmla="*/ 222491 h 394327"/>
                <a:gd name="connsiteX170" fmla="*/ 582663 w 1265932"/>
                <a:gd name="connsiteY170" fmla="*/ 230191 h 394327"/>
                <a:gd name="connsiteX171" fmla="*/ 569130 w 1265932"/>
                <a:gd name="connsiteY171" fmla="*/ 242674 h 394327"/>
                <a:gd name="connsiteX172" fmla="*/ 567963 w 1265932"/>
                <a:gd name="connsiteY172" fmla="*/ 243374 h 394327"/>
                <a:gd name="connsiteX173" fmla="*/ 567963 w 1265932"/>
                <a:gd name="connsiteY173" fmla="*/ 242440 h 394327"/>
                <a:gd name="connsiteX174" fmla="*/ 570879 w 1265932"/>
                <a:gd name="connsiteY174" fmla="*/ 215374 h 394327"/>
                <a:gd name="connsiteX175" fmla="*/ 570879 w 1265932"/>
                <a:gd name="connsiteY175" fmla="*/ 215374 h 394327"/>
                <a:gd name="connsiteX176" fmla="*/ 563646 w 1265932"/>
                <a:gd name="connsiteY176" fmla="*/ 236024 h 394327"/>
                <a:gd name="connsiteX177" fmla="*/ 559913 w 1265932"/>
                <a:gd name="connsiteY177" fmla="*/ 239757 h 394327"/>
                <a:gd name="connsiteX178" fmla="*/ 556996 w 1265932"/>
                <a:gd name="connsiteY178" fmla="*/ 218524 h 394327"/>
                <a:gd name="connsiteX179" fmla="*/ 599696 w 1265932"/>
                <a:gd name="connsiteY179" fmla="*/ 260174 h 394327"/>
                <a:gd name="connsiteX180" fmla="*/ 574263 w 1265932"/>
                <a:gd name="connsiteY180" fmla="*/ 255507 h 394327"/>
                <a:gd name="connsiteX181" fmla="*/ 579746 w 1265932"/>
                <a:gd name="connsiteY181" fmla="*/ 252240 h 394327"/>
                <a:gd name="connsiteX182" fmla="*/ 599462 w 1265932"/>
                <a:gd name="connsiteY182" fmla="*/ 260174 h 394327"/>
                <a:gd name="connsiteX183" fmla="*/ 557346 w 1265932"/>
                <a:gd name="connsiteY183" fmla="*/ 252357 h 394327"/>
                <a:gd name="connsiteX184" fmla="*/ 499014 w 1265932"/>
                <a:gd name="connsiteY184" fmla="*/ 241624 h 394327"/>
                <a:gd name="connsiteX185" fmla="*/ 505080 w 1265932"/>
                <a:gd name="connsiteY185" fmla="*/ 239757 h 394327"/>
                <a:gd name="connsiteX186" fmla="*/ 505080 w 1265932"/>
                <a:gd name="connsiteY186" fmla="*/ 239757 h 394327"/>
                <a:gd name="connsiteX187" fmla="*/ 506364 w 1265932"/>
                <a:gd name="connsiteY187" fmla="*/ 239057 h 394327"/>
                <a:gd name="connsiteX188" fmla="*/ 507647 w 1265932"/>
                <a:gd name="connsiteY188" fmla="*/ 238124 h 394327"/>
                <a:gd name="connsiteX189" fmla="*/ 511030 w 1265932"/>
                <a:gd name="connsiteY189" fmla="*/ 232290 h 394327"/>
                <a:gd name="connsiteX190" fmla="*/ 512314 w 1265932"/>
                <a:gd name="connsiteY190" fmla="*/ 224824 h 394327"/>
                <a:gd name="connsiteX191" fmla="*/ 509514 w 1265932"/>
                <a:gd name="connsiteY191" fmla="*/ 210124 h 394327"/>
                <a:gd name="connsiteX192" fmla="*/ 502281 w 1265932"/>
                <a:gd name="connsiteY192" fmla="*/ 199974 h 394327"/>
                <a:gd name="connsiteX193" fmla="*/ 493414 w 1265932"/>
                <a:gd name="connsiteY193" fmla="*/ 194724 h 394327"/>
                <a:gd name="connsiteX194" fmla="*/ 475681 w 1265932"/>
                <a:gd name="connsiteY194" fmla="*/ 193208 h 394327"/>
                <a:gd name="connsiteX195" fmla="*/ 463198 w 1265932"/>
                <a:gd name="connsiteY195" fmla="*/ 196358 h 394327"/>
                <a:gd name="connsiteX196" fmla="*/ 459698 w 1265932"/>
                <a:gd name="connsiteY196" fmla="*/ 192974 h 394327"/>
                <a:gd name="connsiteX197" fmla="*/ 451531 w 1265932"/>
                <a:gd name="connsiteY197" fmla="*/ 187024 h 394327"/>
                <a:gd name="connsiteX198" fmla="*/ 442781 w 1265932"/>
                <a:gd name="connsiteY198" fmla="*/ 184108 h 394327"/>
                <a:gd name="connsiteX199" fmla="*/ 432398 w 1265932"/>
                <a:gd name="connsiteY199" fmla="*/ 186441 h 394327"/>
                <a:gd name="connsiteX200" fmla="*/ 432398 w 1265932"/>
                <a:gd name="connsiteY200" fmla="*/ 186441 h 394327"/>
                <a:gd name="connsiteX201" fmla="*/ 414898 w 1265932"/>
                <a:gd name="connsiteY201" fmla="*/ 207674 h 394327"/>
                <a:gd name="connsiteX202" fmla="*/ 401249 w 1265932"/>
                <a:gd name="connsiteY202" fmla="*/ 216307 h 394327"/>
                <a:gd name="connsiteX203" fmla="*/ 420930 w 1265932"/>
                <a:gd name="connsiteY203" fmla="*/ 209109 h 394327"/>
                <a:gd name="connsiteX204" fmla="*/ 421548 w 1265932"/>
                <a:gd name="connsiteY204" fmla="*/ 207558 h 394327"/>
                <a:gd name="connsiteX205" fmla="*/ 421548 w 1265932"/>
                <a:gd name="connsiteY205" fmla="*/ 217591 h 394327"/>
                <a:gd name="connsiteX206" fmla="*/ 409882 w 1265932"/>
                <a:gd name="connsiteY206" fmla="*/ 221557 h 394327"/>
                <a:gd name="connsiteX207" fmla="*/ 401599 w 1265932"/>
                <a:gd name="connsiteY207" fmla="*/ 222491 h 394327"/>
                <a:gd name="connsiteX208" fmla="*/ 397515 w 1265932"/>
                <a:gd name="connsiteY208" fmla="*/ 222491 h 394327"/>
                <a:gd name="connsiteX209" fmla="*/ 393665 w 1265932"/>
                <a:gd name="connsiteY209" fmla="*/ 220974 h 394327"/>
                <a:gd name="connsiteX210" fmla="*/ 387132 w 1265932"/>
                <a:gd name="connsiteY210" fmla="*/ 214791 h 394327"/>
                <a:gd name="connsiteX211" fmla="*/ 386432 w 1265932"/>
                <a:gd name="connsiteY211" fmla="*/ 213741 h 394327"/>
                <a:gd name="connsiteX212" fmla="*/ 386432 w 1265932"/>
                <a:gd name="connsiteY212" fmla="*/ 212574 h 394327"/>
                <a:gd name="connsiteX213" fmla="*/ 385149 w 1265932"/>
                <a:gd name="connsiteY213" fmla="*/ 210124 h 394327"/>
                <a:gd name="connsiteX214" fmla="*/ 384099 w 1265932"/>
                <a:gd name="connsiteY214" fmla="*/ 207558 h 394327"/>
                <a:gd name="connsiteX215" fmla="*/ 383282 w 1265932"/>
                <a:gd name="connsiteY215" fmla="*/ 204874 h 394327"/>
                <a:gd name="connsiteX216" fmla="*/ 381999 w 1265932"/>
                <a:gd name="connsiteY216" fmla="*/ 193208 h 394327"/>
                <a:gd name="connsiteX217" fmla="*/ 384682 w 1265932"/>
                <a:gd name="connsiteY217" fmla="*/ 182825 h 394327"/>
                <a:gd name="connsiteX218" fmla="*/ 390982 w 1265932"/>
                <a:gd name="connsiteY218" fmla="*/ 176641 h 394327"/>
                <a:gd name="connsiteX219" fmla="*/ 398915 w 1265932"/>
                <a:gd name="connsiteY219" fmla="*/ 176641 h 394327"/>
                <a:gd name="connsiteX220" fmla="*/ 402532 w 1265932"/>
                <a:gd name="connsiteY220" fmla="*/ 179674 h 394327"/>
                <a:gd name="connsiteX221" fmla="*/ 405099 w 1265932"/>
                <a:gd name="connsiteY221" fmla="*/ 184808 h 394327"/>
                <a:gd name="connsiteX222" fmla="*/ 405099 w 1265932"/>
                <a:gd name="connsiteY222" fmla="*/ 196474 h 394327"/>
                <a:gd name="connsiteX223" fmla="*/ 398799 w 1265932"/>
                <a:gd name="connsiteY223" fmla="*/ 201024 h 394327"/>
                <a:gd name="connsiteX224" fmla="*/ 395065 w 1265932"/>
                <a:gd name="connsiteY224" fmla="*/ 200091 h 394327"/>
                <a:gd name="connsiteX225" fmla="*/ 392382 w 1265932"/>
                <a:gd name="connsiteY225" fmla="*/ 196708 h 394327"/>
                <a:gd name="connsiteX226" fmla="*/ 391565 w 1265932"/>
                <a:gd name="connsiteY226" fmla="*/ 191691 h 394327"/>
                <a:gd name="connsiteX227" fmla="*/ 391565 w 1265932"/>
                <a:gd name="connsiteY227" fmla="*/ 189591 h 394327"/>
                <a:gd name="connsiteX228" fmla="*/ 392382 w 1265932"/>
                <a:gd name="connsiteY228" fmla="*/ 188424 h 394327"/>
                <a:gd name="connsiteX229" fmla="*/ 395182 w 1265932"/>
                <a:gd name="connsiteY229" fmla="*/ 188424 h 394327"/>
                <a:gd name="connsiteX230" fmla="*/ 397515 w 1265932"/>
                <a:gd name="connsiteY230" fmla="*/ 191574 h 394327"/>
                <a:gd name="connsiteX231" fmla="*/ 397515 w 1265932"/>
                <a:gd name="connsiteY231" fmla="*/ 191574 h 394327"/>
                <a:gd name="connsiteX232" fmla="*/ 400315 w 1265932"/>
                <a:gd name="connsiteY232" fmla="*/ 192858 h 394327"/>
                <a:gd name="connsiteX233" fmla="*/ 400315 w 1265932"/>
                <a:gd name="connsiteY233" fmla="*/ 188658 h 394327"/>
                <a:gd name="connsiteX234" fmla="*/ 400315 w 1265932"/>
                <a:gd name="connsiteY234" fmla="*/ 188658 h 394327"/>
                <a:gd name="connsiteX235" fmla="*/ 395532 w 1265932"/>
                <a:gd name="connsiteY235" fmla="*/ 182941 h 394327"/>
                <a:gd name="connsiteX236" fmla="*/ 389815 w 1265932"/>
                <a:gd name="connsiteY236" fmla="*/ 183525 h 394327"/>
                <a:gd name="connsiteX237" fmla="*/ 387832 w 1265932"/>
                <a:gd name="connsiteY237" fmla="*/ 186791 h 394327"/>
                <a:gd name="connsiteX238" fmla="*/ 387832 w 1265932"/>
                <a:gd name="connsiteY238" fmla="*/ 191108 h 394327"/>
                <a:gd name="connsiteX239" fmla="*/ 389465 w 1265932"/>
                <a:gd name="connsiteY239" fmla="*/ 199158 h 394327"/>
                <a:gd name="connsiteX240" fmla="*/ 394015 w 1265932"/>
                <a:gd name="connsiteY240" fmla="*/ 204641 h 394327"/>
                <a:gd name="connsiteX241" fmla="*/ 399032 w 1265932"/>
                <a:gd name="connsiteY241" fmla="*/ 205574 h 394327"/>
                <a:gd name="connsiteX242" fmla="*/ 403582 w 1265932"/>
                <a:gd name="connsiteY242" fmla="*/ 203707 h 394327"/>
                <a:gd name="connsiteX243" fmla="*/ 406498 w 1265932"/>
                <a:gd name="connsiteY243" fmla="*/ 199508 h 394327"/>
                <a:gd name="connsiteX244" fmla="*/ 420148 w 1265932"/>
                <a:gd name="connsiteY244" fmla="*/ 179441 h 394327"/>
                <a:gd name="connsiteX245" fmla="*/ 431815 w 1265932"/>
                <a:gd name="connsiteY245" fmla="*/ 156108 h 394327"/>
                <a:gd name="connsiteX246" fmla="*/ 435548 w 1265932"/>
                <a:gd name="connsiteY246" fmla="*/ 170691 h 394327"/>
                <a:gd name="connsiteX247" fmla="*/ 437065 w 1265932"/>
                <a:gd name="connsiteY247" fmla="*/ 161708 h 394327"/>
                <a:gd name="connsiteX248" fmla="*/ 446165 w 1265932"/>
                <a:gd name="connsiteY248" fmla="*/ 175241 h 394327"/>
                <a:gd name="connsiteX249" fmla="*/ 448731 w 1265932"/>
                <a:gd name="connsiteY249" fmla="*/ 166725 h 394327"/>
                <a:gd name="connsiteX250" fmla="*/ 476031 w 1265932"/>
                <a:gd name="connsiteY250" fmla="*/ 182941 h 394327"/>
                <a:gd name="connsiteX251" fmla="*/ 475448 w 1265932"/>
                <a:gd name="connsiteY251" fmla="*/ 180841 h 394327"/>
                <a:gd name="connsiteX252" fmla="*/ 491547 w 1265932"/>
                <a:gd name="connsiteY252" fmla="*/ 186791 h 394327"/>
                <a:gd name="connsiteX253" fmla="*/ 486531 w 1265932"/>
                <a:gd name="connsiteY253" fmla="*/ 171508 h 394327"/>
                <a:gd name="connsiteX254" fmla="*/ 493881 w 1265932"/>
                <a:gd name="connsiteY254" fmla="*/ 172791 h 394327"/>
                <a:gd name="connsiteX255" fmla="*/ 505547 w 1265932"/>
                <a:gd name="connsiteY255" fmla="*/ 179091 h 394327"/>
                <a:gd name="connsiteX256" fmla="*/ 498664 w 1265932"/>
                <a:gd name="connsiteY256" fmla="*/ 167425 h 394327"/>
                <a:gd name="connsiteX257" fmla="*/ 502397 w 1265932"/>
                <a:gd name="connsiteY257" fmla="*/ 165675 h 394327"/>
                <a:gd name="connsiteX258" fmla="*/ 510564 w 1265932"/>
                <a:gd name="connsiteY258" fmla="*/ 156808 h 394327"/>
                <a:gd name="connsiteX259" fmla="*/ 510564 w 1265932"/>
                <a:gd name="connsiteY259" fmla="*/ 156808 h 394327"/>
                <a:gd name="connsiteX260" fmla="*/ 519547 w 1265932"/>
                <a:gd name="connsiteY260" fmla="*/ 125425 h 394327"/>
                <a:gd name="connsiteX261" fmla="*/ 523163 w 1265932"/>
                <a:gd name="connsiteY261" fmla="*/ 113759 h 394327"/>
                <a:gd name="connsiteX262" fmla="*/ 528413 w 1265932"/>
                <a:gd name="connsiteY262" fmla="*/ 114809 h 394327"/>
                <a:gd name="connsiteX263" fmla="*/ 525614 w 1265932"/>
                <a:gd name="connsiteY263" fmla="*/ 131608 h 394327"/>
                <a:gd name="connsiteX264" fmla="*/ 522230 w 1265932"/>
                <a:gd name="connsiteY264" fmla="*/ 139658 h 394327"/>
                <a:gd name="connsiteX265" fmla="*/ 525380 w 1265932"/>
                <a:gd name="connsiteY265" fmla="*/ 148758 h 394327"/>
                <a:gd name="connsiteX266" fmla="*/ 526547 w 1265932"/>
                <a:gd name="connsiteY266" fmla="*/ 165441 h 394327"/>
                <a:gd name="connsiteX267" fmla="*/ 514180 w 1265932"/>
                <a:gd name="connsiteY267" fmla="*/ 185158 h 394327"/>
                <a:gd name="connsiteX268" fmla="*/ 514180 w 1265932"/>
                <a:gd name="connsiteY268" fmla="*/ 185974 h 394327"/>
                <a:gd name="connsiteX269" fmla="*/ 497964 w 1265932"/>
                <a:gd name="connsiteY269" fmla="*/ 185974 h 394327"/>
                <a:gd name="connsiteX270" fmla="*/ 528880 w 1265932"/>
                <a:gd name="connsiteY270" fmla="*/ 235790 h 394327"/>
                <a:gd name="connsiteX271" fmla="*/ 517214 w 1265932"/>
                <a:gd name="connsiteY271" fmla="*/ 187374 h 394327"/>
                <a:gd name="connsiteX272" fmla="*/ 528880 w 1265932"/>
                <a:gd name="connsiteY272" fmla="*/ 176875 h 394327"/>
                <a:gd name="connsiteX273" fmla="*/ 540547 w 1265932"/>
                <a:gd name="connsiteY273" fmla="*/ 191924 h 394327"/>
                <a:gd name="connsiteX274" fmla="*/ 528880 w 1265932"/>
                <a:gd name="connsiteY274" fmla="*/ 235790 h 394327"/>
                <a:gd name="connsiteX275" fmla="*/ 559680 w 1265932"/>
                <a:gd name="connsiteY275" fmla="*/ 197874 h 394327"/>
                <a:gd name="connsiteX276" fmla="*/ 543580 w 1265932"/>
                <a:gd name="connsiteY276" fmla="*/ 191108 h 394327"/>
                <a:gd name="connsiteX277" fmla="*/ 543580 w 1265932"/>
                <a:gd name="connsiteY277" fmla="*/ 190408 h 394327"/>
                <a:gd name="connsiteX278" fmla="*/ 530980 w 1265932"/>
                <a:gd name="connsiteY278" fmla="*/ 165791 h 394327"/>
                <a:gd name="connsiteX279" fmla="*/ 532030 w 1265932"/>
                <a:gd name="connsiteY279" fmla="*/ 149575 h 394327"/>
                <a:gd name="connsiteX280" fmla="*/ 535180 w 1265932"/>
                <a:gd name="connsiteY280" fmla="*/ 141758 h 394327"/>
                <a:gd name="connsiteX281" fmla="*/ 531797 w 1265932"/>
                <a:gd name="connsiteY281" fmla="*/ 132425 h 394327"/>
                <a:gd name="connsiteX282" fmla="*/ 528997 w 1265932"/>
                <a:gd name="connsiteY282" fmla="*/ 114459 h 394327"/>
                <a:gd name="connsiteX283" fmla="*/ 534247 w 1265932"/>
                <a:gd name="connsiteY283" fmla="*/ 115509 h 394327"/>
                <a:gd name="connsiteX284" fmla="*/ 537863 w 1265932"/>
                <a:gd name="connsiteY284" fmla="*/ 128459 h 394327"/>
                <a:gd name="connsiteX285" fmla="*/ 546846 w 1265932"/>
                <a:gd name="connsiteY285" fmla="*/ 163458 h 394327"/>
                <a:gd name="connsiteX286" fmla="*/ 546846 w 1265932"/>
                <a:gd name="connsiteY286" fmla="*/ 163458 h 394327"/>
                <a:gd name="connsiteX287" fmla="*/ 555013 w 1265932"/>
                <a:gd name="connsiteY287" fmla="*/ 175125 h 394327"/>
                <a:gd name="connsiteX288" fmla="*/ 558630 w 1265932"/>
                <a:gd name="connsiteY288" fmla="*/ 178274 h 394327"/>
                <a:gd name="connsiteX289" fmla="*/ 551863 w 1265932"/>
                <a:gd name="connsiteY289" fmla="*/ 187841 h 394327"/>
                <a:gd name="connsiteX290" fmla="*/ 563530 w 1265932"/>
                <a:gd name="connsiteY290" fmla="*/ 185974 h 394327"/>
                <a:gd name="connsiteX291" fmla="*/ 570879 w 1265932"/>
                <a:gd name="connsiteY291" fmla="*/ 187491 h 394327"/>
                <a:gd name="connsiteX292" fmla="*/ 565863 w 1265932"/>
                <a:gd name="connsiteY292" fmla="*/ 200908 h 394327"/>
                <a:gd name="connsiteX293" fmla="*/ 581846 w 1265932"/>
                <a:gd name="connsiteY293" fmla="*/ 200908 h 394327"/>
                <a:gd name="connsiteX294" fmla="*/ 581263 w 1265932"/>
                <a:gd name="connsiteY294" fmla="*/ 202774 h 394327"/>
                <a:gd name="connsiteX295" fmla="*/ 608096 w 1265932"/>
                <a:gd name="connsiteY295" fmla="*/ 197058 h 394327"/>
                <a:gd name="connsiteX296" fmla="*/ 610662 w 1265932"/>
                <a:gd name="connsiteY296" fmla="*/ 206508 h 394327"/>
                <a:gd name="connsiteX297" fmla="*/ 619646 w 1265932"/>
                <a:gd name="connsiteY297" fmla="*/ 196474 h 394327"/>
                <a:gd name="connsiteX298" fmla="*/ 621162 w 1265932"/>
                <a:gd name="connsiteY298" fmla="*/ 206041 h 394327"/>
                <a:gd name="connsiteX299" fmla="*/ 624779 w 1265932"/>
                <a:gd name="connsiteY299" fmla="*/ 192974 h 394327"/>
                <a:gd name="connsiteX300" fmla="*/ 635745 w 1265932"/>
                <a:gd name="connsiteY300" fmla="*/ 219924 h 394327"/>
                <a:gd name="connsiteX301" fmla="*/ 649162 w 1265932"/>
                <a:gd name="connsiteY301" fmla="*/ 245007 h 394327"/>
                <a:gd name="connsiteX302" fmla="*/ 651378 w 1265932"/>
                <a:gd name="connsiteY302" fmla="*/ 249090 h 394327"/>
                <a:gd name="connsiteX303" fmla="*/ 655928 w 1265932"/>
                <a:gd name="connsiteY303" fmla="*/ 252707 h 394327"/>
                <a:gd name="connsiteX304" fmla="*/ 660828 w 1265932"/>
                <a:gd name="connsiteY304" fmla="*/ 253640 h 394327"/>
                <a:gd name="connsiteX305" fmla="*/ 665261 w 1265932"/>
                <a:gd name="connsiteY305" fmla="*/ 249907 h 394327"/>
                <a:gd name="connsiteX306" fmla="*/ 666778 w 1265932"/>
                <a:gd name="connsiteY306" fmla="*/ 242557 h 394327"/>
                <a:gd name="connsiteX307" fmla="*/ 666778 w 1265932"/>
                <a:gd name="connsiteY307" fmla="*/ 238124 h 394327"/>
                <a:gd name="connsiteX308" fmla="*/ 664795 w 1265932"/>
                <a:gd name="connsiteY308" fmla="*/ 234040 h 394327"/>
                <a:gd name="connsiteX309" fmla="*/ 659195 w 1265932"/>
                <a:gd name="connsiteY309" fmla="*/ 231357 h 394327"/>
                <a:gd name="connsiteX310" fmla="*/ 654528 w 1265932"/>
                <a:gd name="connsiteY310" fmla="*/ 235324 h 394327"/>
                <a:gd name="connsiteX311" fmla="*/ 654528 w 1265932"/>
                <a:gd name="connsiteY311" fmla="*/ 235324 h 394327"/>
                <a:gd name="connsiteX312" fmla="*/ 654528 w 1265932"/>
                <a:gd name="connsiteY312" fmla="*/ 239640 h 394327"/>
                <a:gd name="connsiteX313" fmla="*/ 656512 w 1265932"/>
                <a:gd name="connsiteY313" fmla="*/ 240457 h 394327"/>
                <a:gd name="connsiteX314" fmla="*/ 657328 w 1265932"/>
                <a:gd name="connsiteY314" fmla="*/ 239640 h 394327"/>
                <a:gd name="connsiteX315" fmla="*/ 657328 w 1265932"/>
                <a:gd name="connsiteY315" fmla="*/ 239640 h 394327"/>
                <a:gd name="connsiteX316" fmla="*/ 659545 w 1265932"/>
                <a:gd name="connsiteY316" fmla="*/ 237424 h 394327"/>
                <a:gd name="connsiteX317" fmla="*/ 662228 w 1265932"/>
                <a:gd name="connsiteY317" fmla="*/ 238590 h 394327"/>
                <a:gd name="connsiteX318" fmla="*/ 663045 w 1265932"/>
                <a:gd name="connsiteY318" fmla="*/ 239990 h 394327"/>
                <a:gd name="connsiteX319" fmla="*/ 663045 w 1265932"/>
                <a:gd name="connsiteY319" fmla="*/ 242207 h 394327"/>
                <a:gd name="connsiteX320" fmla="*/ 662228 w 1265932"/>
                <a:gd name="connsiteY320" fmla="*/ 246874 h 394327"/>
                <a:gd name="connsiteX321" fmla="*/ 659662 w 1265932"/>
                <a:gd name="connsiteY321" fmla="*/ 249207 h 394327"/>
                <a:gd name="connsiteX322" fmla="*/ 656045 w 1265932"/>
                <a:gd name="connsiteY322" fmla="*/ 249207 h 394327"/>
                <a:gd name="connsiteX323" fmla="*/ 649862 w 1265932"/>
                <a:gd name="connsiteY323" fmla="*/ 242324 h 394327"/>
                <a:gd name="connsiteX324" fmla="*/ 649862 w 1265932"/>
                <a:gd name="connsiteY324" fmla="*/ 230657 h 394327"/>
                <a:gd name="connsiteX325" fmla="*/ 652312 w 1265932"/>
                <a:gd name="connsiteY325" fmla="*/ 226574 h 394327"/>
                <a:gd name="connsiteX326" fmla="*/ 655928 w 1265932"/>
                <a:gd name="connsiteY326" fmla="*/ 224940 h 394327"/>
                <a:gd name="connsiteX327" fmla="*/ 663628 w 1265932"/>
                <a:gd name="connsiteY327" fmla="*/ 228207 h 394327"/>
                <a:gd name="connsiteX328" fmla="*/ 669695 w 1265932"/>
                <a:gd name="connsiteY328" fmla="*/ 236724 h 394327"/>
                <a:gd name="connsiteX329" fmla="*/ 672261 w 1265932"/>
                <a:gd name="connsiteY329" fmla="*/ 248390 h 394327"/>
                <a:gd name="connsiteX330" fmla="*/ 671095 w 1265932"/>
                <a:gd name="connsiteY330" fmla="*/ 259007 h 394327"/>
                <a:gd name="connsiteX331" fmla="*/ 670278 w 1265932"/>
                <a:gd name="connsiteY331" fmla="*/ 261224 h 394327"/>
                <a:gd name="connsiteX332" fmla="*/ 669228 w 1265932"/>
                <a:gd name="connsiteY332" fmla="*/ 263440 h 394327"/>
                <a:gd name="connsiteX333" fmla="*/ 668061 w 1265932"/>
                <a:gd name="connsiteY333" fmla="*/ 265307 h 394327"/>
                <a:gd name="connsiteX334" fmla="*/ 667478 w 1265932"/>
                <a:gd name="connsiteY334" fmla="*/ 266240 h 394327"/>
                <a:gd name="connsiteX335" fmla="*/ 666778 w 1265932"/>
                <a:gd name="connsiteY335" fmla="*/ 267057 h 394327"/>
                <a:gd name="connsiteX336" fmla="*/ 660362 w 1265932"/>
                <a:gd name="connsiteY336" fmla="*/ 270790 h 394327"/>
                <a:gd name="connsiteX337" fmla="*/ 656862 w 1265932"/>
                <a:gd name="connsiteY337" fmla="*/ 270790 h 394327"/>
                <a:gd name="connsiteX338" fmla="*/ 655928 w 1265932"/>
                <a:gd name="connsiteY338" fmla="*/ 270790 h 394327"/>
                <a:gd name="connsiteX339" fmla="*/ 652662 w 1265932"/>
                <a:gd name="connsiteY339" fmla="*/ 270090 h 394327"/>
                <a:gd name="connsiteX340" fmla="*/ 644612 w 1265932"/>
                <a:gd name="connsiteY340" fmla="*/ 266123 h 394327"/>
                <a:gd name="connsiteX341" fmla="*/ 633762 w 1265932"/>
                <a:gd name="connsiteY341" fmla="*/ 257957 h 394327"/>
                <a:gd name="connsiteX342" fmla="*/ 633762 w 1265932"/>
                <a:gd name="connsiteY342" fmla="*/ 248157 h 394327"/>
                <a:gd name="connsiteX343" fmla="*/ 653595 w 1265932"/>
                <a:gd name="connsiteY343" fmla="*/ 264373 h 394327"/>
                <a:gd name="connsiteX344" fmla="*/ 640179 w 1265932"/>
                <a:gd name="connsiteY344" fmla="*/ 250724 h 394327"/>
                <a:gd name="connsiteX345" fmla="*/ 623146 w 1265932"/>
                <a:gd name="connsiteY345" fmla="*/ 223307 h 394327"/>
                <a:gd name="connsiteX346" fmla="*/ 623146 w 1265932"/>
                <a:gd name="connsiteY346" fmla="*/ 223307 h 394327"/>
                <a:gd name="connsiteX347" fmla="*/ 612996 w 1265932"/>
                <a:gd name="connsiteY347" fmla="*/ 217124 h 394327"/>
                <a:gd name="connsiteX348" fmla="*/ 604362 w 1265932"/>
                <a:gd name="connsiteY348" fmla="*/ 217124 h 394327"/>
                <a:gd name="connsiteX349" fmla="*/ 596313 w 1265932"/>
                <a:gd name="connsiteY349" fmla="*/ 219924 h 394327"/>
                <a:gd name="connsiteX350" fmla="*/ 592813 w 1265932"/>
                <a:gd name="connsiteY350" fmla="*/ 221907 h 394327"/>
                <a:gd name="connsiteX351" fmla="*/ 580446 w 1265932"/>
                <a:gd name="connsiteY351" fmla="*/ 214091 h 394327"/>
                <a:gd name="connsiteX352" fmla="*/ 562946 w 1265932"/>
                <a:gd name="connsiteY352" fmla="*/ 208841 h 394327"/>
                <a:gd name="connsiteX353" fmla="*/ 554196 w 1265932"/>
                <a:gd name="connsiteY353" fmla="*/ 210707 h 394327"/>
                <a:gd name="connsiteX354" fmla="*/ 546963 w 1265932"/>
                <a:gd name="connsiteY354" fmla="*/ 218057 h 394327"/>
                <a:gd name="connsiteX355" fmla="*/ 544163 w 1265932"/>
                <a:gd name="connsiteY355" fmla="*/ 231707 h 394327"/>
                <a:gd name="connsiteX356" fmla="*/ 545447 w 1265932"/>
                <a:gd name="connsiteY356" fmla="*/ 239524 h 394327"/>
                <a:gd name="connsiteX357" fmla="*/ 548830 w 1265932"/>
                <a:gd name="connsiteY357" fmla="*/ 246757 h 394327"/>
                <a:gd name="connsiteX358" fmla="*/ 549997 w 1265932"/>
                <a:gd name="connsiteY358" fmla="*/ 248157 h 394327"/>
                <a:gd name="connsiteX359" fmla="*/ 551280 w 1265932"/>
                <a:gd name="connsiteY359" fmla="*/ 249323 h 394327"/>
                <a:gd name="connsiteX360" fmla="*/ 551280 w 1265932"/>
                <a:gd name="connsiteY360" fmla="*/ 249323 h 394327"/>
                <a:gd name="connsiteX361" fmla="*/ 557113 w 1265932"/>
                <a:gd name="connsiteY361" fmla="*/ 252357 h 394327"/>
                <a:gd name="connsiteX362" fmla="*/ 633529 w 1265932"/>
                <a:gd name="connsiteY362" fmla="*/ 261807 h 394327"/>
                <a:gd name="connsiteX363" fmla="*/ 639829 w 1265932"/>
                <a:gd name="connsiteY363" fmla="*/ 267523 h 394327"/>
                <a:gd name="connsiteX364" fmla="*/ 631545 w 1265932"/>
                <a:gd name="connsiteY364" fmla="*/ 266007 h 394327"/>
                <a:gd name="connsiteX365" fmla="*/ 633295 w 1265932"/>
                <a:gd name="connsiteY365" fmla="*/ 261807 h 394327"/>
                <a:gd name="connsiteX366" fmla="*/ 895675 w 1265932"/>
                <a:gd name="connsiteY366" fmla="*/ 314656 h 394327"/>
                <a:gd name="connsiteX367" fmla="*/ 890308 w 1265932"/>
                <a:gd name="connsiteY367" fmla="*/ 309406 h 394327"/>
                <a:gd name="connsiteX368" fmla="*/ 889608 w 1265932"/>
                <a:gd name="connsiteY368" fmla="*/ 308356 h 394327"/>
                <a:gd name="connsiteX369" fmla="*/ 889025 w 1265932"/>
                <a:gd name="connsiteY369" fmla="*/ 307190 h 394327"/>
                <a:gd name="connsiteX370" fmla="*/ 887859 w 1265932"/>
                <a:gd name="connsiteY370" fmla="*/ 304856 h 394327"/>
                <a:gd name="connsiteX371" fmla="*/ 886809 w 1265932"/>
                <a:gd name="connsiteY371" fmla="*/ 302406 h 394327"/>
                <a:gd name="connsiteX372" fmla="*/ 885992 w 1265932"/>
                <a:gd name="connsiteY372" fmla="*/ 299723 h 394327"/>
                <a:gd name="connsiteX373" fmla="*/ 884825 w 1265932"/>
                <a:gd name="connsiteY373" fmla="*/ 288873 h 394327"/>
                <a:gd name="connsiteX374" fmla="*/ 887392 w 1265932"/>
                <a:gd name="connsiteY374" fmla="*/ 278723 h 394327"/>
                <a:gd name="connsiteX375" fmla="*/ 893342 w 1265932"/>
                <a:gd name="connsiteY375" fmla="*/ 272656 h 394327"/>
                <a:gd name="connsiteX376" fmla="*/ 900925 w 1265932"/>
                <a:gd name="connsiteY376" fmla="*/ 272656 h 394327"/>
                <a:gd name="connsiteX377" fmla="*/ 904308 w 1265932"/>
                <a:gd name="connsiteY377" fmla="*/ 275573 h 394327"/>
                <a:gd name="connsiteX378" fmla="*/ 906758 w 1265932"/>
                <a:gd name="connsiteY378" fmla="*/ 280590 h 394327"/>
                <a:gd name="connsiteX379" fmla="*/ 906758 w 1265932"/>
                <a:gd name="connsiteY379" fmla="*/ 292256 h 394327"/>
                <a:gd name="connsiteX380" fmla="*/ 900808 w 1265932"/>
                <a:gd name="connsiteY380" fmla="*/ 296689 h 394327"/>
                <a:gd name="connsiteX381" fmla="*/ 897192 w 1265932"/>
                <a:gd name="connsiteY381" fmla="*/ 295873 h 394327"/>
                <a:gd name="connsiteX382" fmla="*/ 894742 w 1265932"/>
                <a:gd name="connsiteY382" fmla="*/ 292606 h 394327"/>
                <a:gd name="connsiteX383" fmla="*/ 893925 w 1265932"/>
                <a:gd name="connsiteY383" fmla="*/ 287706 h 394327"/>
                <a:gd name="connsiteX384" fmla="*/ 893925 w 1265932"/>
                <a:gd name="connsiteY384" fmla="*/ 285606 h 394327"/>
                <a:gd name="connsiteX385" fmla="*/ 894742 w 1265932"/>
                <a:gd name="connsiteY385" fmla="*/ 284557 h 394327"/>
                <a:gd name="connsiteX386" fmla="*/ 897308 w 1265932"/>
                <a:gd name="connsiteY386" fmla="*/ 284557 h 394327"/>
                <a:gd name="connsiteX387" fmla="*/ 899525 w 1265932"/>
                <a:gd name="connsiteY387" fmla="*/ 287590 h 394327"/>
                <a:gd name="connsiteX388" fmla="*/ 899525 w 1265932"/>
                <a:gd name="connsiteY388" fmla="*/ 287590 h 394327"/>
                <a:gd name="connsiteX389" fmla="*/ 902208 w 1265932"/>
                <a:gd name="connsiteY389" fmla="*/ 288756 h 394327"/>
                <a:gd name="connsiteX390" fmla="*/ 902208 w 1265932"/>
                <a:gd name="connsiteY390" fmla="*/ 284673 h 394327"/>
                <a:gd name="connsiteX391" fmla="*/ 902208 w 1265932"/>
                <a:gd name="connsiteY391" fmla="*/ 284673 h 394327"/>
                <a:gd name="connsiteX392" fmla="*/ 897658 w 1265932"/>
                <a:gd name="connsiteY392" fmla="*/ 279073 h 394327"/>
                <a:gd name="connsiteX393" fmla="*/ 892175 w 1265932"/>
                <a:gd name="connsiteY393" fmla="*/ 279656 h 394327"/>
                <a:gd name="connsiteX394" fmla="*/ 890308 w 1265932"/>
                <a:gd name="connsiteY394" fmla="*/ 282923 h 394327"/>
                <a:gd name="connsiteX395" fmla="*/ 889725 w 1265932"/>
                <a:gd name="connsiteY395" fmla="*/ 287123 h 394327"/>
                <a:gd name="connsiteX396" fmla="*/ 891358 w 1265932"/>
                <a:gd name="connsiteY396" fmla="*/ 295056 h 394327"/>
                <a:gd name="connsiteX397" fmla="*/ 895675 w 1265932"/>
                <a:gd name="connsiteY397" fmla="*/ 300306 h 394327"/>
                <a:gd name="connsiteX398" fmla="*/ 904775 w 1265932"/>
                <a:gd name="connsiteY398" fmla="*/ 299256 h 394327"/>
                <a:gd name="connsiteX399" fmla="*/ 906991 w 1265932"/>
                <a:gd name="connsiteY399" fmla="*/ 296106 h 394327"/>
                <a:gd name="connsiteX400" fmla="*/ 919941 w 1265932"/>
                <a:gd name="connsiteY400" fmla="*/ 276507 h 394327"/>
                <a:gd name="connsiteX401" fmla="*/ 930674 w 1265932"/>
                <a:gd name="connsiteY401" fmla="*/ 254107 h 394327"/>
                <a:gd name="connsiteX402" fmla="*/ 934175 w 1265932"/>
                <a:gd name="connsiteY402" fmla="*/ 268223 h 394327"/>
                <a:gd name="connsiteX403" fmla="*/ 935574 w 1265932"/>
                <a:gd name="connsiteY403" fmla="*/ 259474 h 394327"/>
                <a:gd name="connsiteX404" fmla="*/ 944324 w 1265932"/>
                <a:gd name="connsiteY404" fmla="*/ 272656 h 394327"/>
                <a:gd name="connsiteX405" fmla="*/ 946774 w 1265932"/>
                <a:gd name="connsiteY405" fmla="*/ 264257 h 394327"/>
                <a:gd name="connsiteX406" fmla="*/ 972557 w 1265932"/>
                <a:gd name="connsiteY406" fmla="*/ 280006 h 394327"/>
                <a:gd name="connsiteX407" fmla="*/ 972557 w 1265932"/>
                <a:gd name="connsiteY407" fmla="*/ 277907 h 394327"/>
                <a:gd name="connsiteX408" fmla="*/ 987957 w 1265932"/>
                <a:gd name="connsiteY408" fmla="*/ 283740 h 394327"/>
                <a:gd name="connsiteX409" fmla="*/ 983174 w 1265932"/>
                <a:gd name="connsiteY409" fmla="*/ 268807 h 394327"/>
                <a:gd name="connsiteX410" fmla="*/ 990174 w 1265932"/>
                <a:gd name="connsiteY410" fmla="*/ 269973 h 394327"/>
                <a:gd name="connsiteX411" fmla="*/ 1001140 w 1265932"/>
                <a:gd name="connsiteY411" fmla="*/ 276157 h 394327"/>
                <a:gd name="connsiteX412" fmla="*/ 994724 w 1265932"/>
                <a:gd name="connsiteY412" fmla="*/ 264490 h 394327"/>
                <a:gd name="connsiteX413" fmla="*/ 998224 w 1265932"/>
                <a:gd name="connsiteY413" fmla="*/ 262740 h 394327"/>
                <a:gd name="connsiteX414" fmla="*/ 1006040 w 1265932"/>
                <a:gd name="connsiteY414" fmla="*/ 253990 h 394327"/>
                <a:gd name="connsiteX415" fmla="*/ 1006040 w 1265932"/>
                <a:gd name="connsiteY415" fmla="*/ 253990 h 394327"/>
                <a:gd name="connsiteX416" fmla="*/ 1014557 w 1265932"/>
                <a:gd name="connsiteY416" fmla="*/ 223307 h 394327"/>
                <a:gd name="connsiteX417" fmla="*/ 1017940 w 1265932"/>
                <a:gd name="connsiteY417" fmla="*/ 211641 h 394327"/>
                <a:gd name="connsiteX418" fmla="*/ 1022956 w 1265932"/>
                <a:gd name="connsiteY418" fmla="*/ 212691 h 394327"/>
                <a:gd name="connsiteX419" fmla="*/ 1020273 w 1265932"/>
                <a:gd name="connsiteY419" fmla="*/ 229024 h 394327"/>
                <a:gd name="connsiteX420" fmla="*/ 1017123 w 1265932"/>
                <a:gd name="connsiteY420" fmla="*/ 236841 h 394327"/>
                <a:gd name="connsiteX421" fmla="*/ 1020157 w 1265932"/>
                <a:gd name="connsiteY421" fmla="*/ 245707 h 394327"/>
                <a:gd name="connsiteX422" fmla="*/ 1021090 w 1265932"/>
                <a:gd name="connsiteY422" fmla="*/ 261923 h 394327"/>
                <a:gd name="connsiteX423" fmla="*/ 1009423 w 1265932"/>
                <a:gd name="connsiteY423" fmla="*/ 281173 h 394327"/>
                <a:gd name="connsiteX424" fmla="*/ 1009423 w 1265932"/>
                <a:gd name="connsiteY424" fmla="*/ 281173 h 394327"/>
                <a:gd name="connsiteX425" fmla="*/ 994023 w 1265932"/>
                <a:gd name="connsiteY425" fmla="*/ 281173 h 394327"/>
                <a:gd name="connsiteX426" fmla="*/ 1023423 w 1265932"/>
                <a:gd name="connsiteY426" fmla="*/ 329473 h 394327"/>
                <a:gd name="connsiteX427" fmla="*/ 1011757 w 1265932"/>
                <a:gd name="connsiteY427" fmla="*/ 282807 h 394327"/>
                <a:gd name="connsiteX428" fmla="*/ 1023423 w 1265932"/>
                <a:gd name="connsiteY428" fmla="*/ 272540 h 394327"/>
                <a:gd name="connsiteX429" fmla="*/ 1035090 w 1265932"/>
                <a:gd name="connsiteY429" fmla="*/ 287240 h 394327"/>
                <a:gd name="connsiteX430" fmla="*/ 1023423 w 1265932"/>
                <a:gd name="connsiteY430" fmla="*/ 329939 h 394327"/>
                <a:gd name="connsiteX431" fmla="*/ 1052706 w 1265932"/>
                <a:gd name="connsiteY431" fmla="*/ 292840 h 394327"/>
                <a:gd name="connsiteX432" fmla="*/ 1037306 w 1265932"/>
                <a:gd name="connsiteY432" fmla="*/ 286423 h 394327"/>
                <a:gd name="connsiteX433" fmla="*/ 1037306 w 1265932"/>
                <a:gd name="connsiteY433" fmla="*/ 285606 h 394327"/>
                <a:gd name="connsiteX434" fmla="*/ 1025640 w 1265932"/>
                <a:gd name="connsiteY434" fmla="*/ 261690 h 394327"/>
                <a:gd name="connsiteX435" fmla="*/ 1026690 w 1265932"/>
                <a:gd name="connsiteY435" fmla="*/ 245940 h 394327"/>
                <a:gd name="connsiteX436" fmla="*/ 1029723 w 1265932"/>
                <a:gd name="connsiteY436" fmla="*/ 238240 h 394327"/>
                <a:gd name="connsiteX437" fmla="*/ 1026457 w 1265932"/>
                <a:gd name="connsiteY437" fmla="*/ 229141 h 394327"/>
                <a:gd name="connsiteX438" fmla="*/ 1023890 w 1265932"/>
                <a:gd name="connsiteY438" fmla="*/ 211874 h 394327"/>
                <a:gd name="connsiteX439" fmla="*/ 1028906 w 1265932"/>
                <a:gd name="connsiteY439" fmla="*/ 212808 h 394327"/>
                <a:gd name="connsiteX440" fmla="*/ 1032173 w 1265932"/>
                <a:gd name="connsiteY440" fmla="*/ 225407 h 394327"/>
                <a:gd name="connsiteX441" fmla="*/ 1040806 w 1265932"/>
                <a:gd name="connsiteY441" fmla="*/ 259357 h 394327"/>
                <a:gd name="connsiteX442" fmla="*/ 1040806 w 1265932"/>
                <a:gd name="connsiteY442" fmla="*/ 259357 h 394327"/>
                <a:gd name="connsiteX443" fmla="*/ 1048506 w 1265932"/>
                <a:gd name="connsiteY443" fmla="*/ 271023 h 394327"/>
                <a:gd name="connsiteX444" fmla="*/ 1052006 w 1265932"/>
                <a:gd name="connsiteY444" fmla="*/ 274173 h 394327"/>
                <a:gd name="connsiteX445" fmla="*/ 1045590 w 1265932"/>
                <a:gd name="connsiteY445" fmla="*/ 283507 h 394327"/>
                <a:gd name="connsiteX446" fmla="*/ 1056556 w 1265932"/>
                <a:gd name="connsiteY446" fmla="*/ 281523 h 394327"/>
                <a:gd name="connsiteX447" fmla="*/ 1063439 w 1265932"/>
                <a:gd name="connsiteY447" fmla="*/ 283040 h 394327"/>
                <a:gd name="connsiteX448" fmla="*/ 1058773 w 1265932"/>
                <a:gd name="connsiteY448" fmla="*/ 296106 h 394327"/>
                <a:gd name="connsiteX449" fmla="*/ 1073939 w 1265932"/>
                <a:gd name="connsiteY449" fmla="*/ 296106 h 394327"/>
                <a:gd name="connsiteX450" fmla="*/ 1073356 w 1265932"/>
                <a:gd name="connsiteY450" fmla="*/ 297856 h 394327"/>
                <a:gd name="connsiteX451" fmla="*/ 1098906 w 1265932"/>
                <a:gd name="connsiteY451" fmla="*/ 292140 h 394327"/>
                <a:gd name="connsiteX452" fmla="*/ 1101355 w 1265932"/>
                <a:gd name="connsiteY452" fmla="*/ 301356 h 394327"/>
                <a:gd name="connsiteX453" fmla="*/ 1109872 w 1265932"/>
                <a:gd name="connsiteY453" fmla="*/ 291556 h 394327"/>
                <a:gd name="connsiteX454" fmla="*/ 1111272 w 1265932"/>
                <a:gd name="connsiteY454" fmla="*/ 300890 h 394327"/>
                <a:gd name="connsiteX455" fmla="*/ 1114772 w 1265932"/>
                <a:gd name="connsiteY455" fmla="*/ 288173 h 394327"/>
                <a:gd name="connsiteX456" fmla="*/ 1125155 w 1265932"/>
                <a:gd name="connsiteY456" fmla="*/ 314423 h 394327"/>
                <a:gd name="connsiteX457" fmla="*/ 1137872 w 1265932"/>
                <a:gd name="connsiteY457" fmla="*/ 338689 h 394327"/>
                <a:gd name="connsiteX458" fmla="*/ 1144288 w 1265932"/>
                <a:gd name="connsiteY458" fmla="*/ 346156 h 394327"/>
                <a:gd name="connsiteX459" fmla="*/ 1148955 w 1265932"/>
                <a:gd name="connsiteY459" fmla="*/ 347089 h 394327"/>
                <a:gd name="connsiteX460" fmla="*/ 1153155 w 1265932"/>
                <a:gd name="connsiteY460" fmla="*/ 343472 h 394327"/>
                <a:gd name="connsiteX461" fmla="*/ 1154671 w 1265932"/>
                <a:gd name="connsiteY461" fmla="*/ 336239 h 394327"/>
                <a:gd name="connsiteX462" fmla="*/ 1154088 w 1265932"/>
                <a:gd name="connsiteY462" fmla="*/ 331922 h 394327"/>
                <a:gd name="connsiteX463" fmla="*/ 1152222 w 1265932"/>
                <a:gd name="connsiteY463" fmla="*/ 327956 h 394327"/>
                <a:gd name="connsiteX464" fmla="*/ 1146971 w 1265932"/>
                <a:gd name="connsiteY464" fmla="*/ 325389 h 394327"/>
                <a:gd name="connsiteX465" fmla="*/ 1142538 w 1265932"/>
                <a:gd name="connsiteY465" fmla="*/ 329239 h 394327"/>
                <a:gd name="connsiteX466" fmla="*/ 1142538 w 1265932"/>
                <a:gd name="connsiteY466" fmla="*/ 329239 h 394327"/>
                <a:gd name="connsiteX467" fmla="*/ 1142538 w 1265932"/>
                <a:gd name="connsiteY467" fmla="*/ 333556 h 394327"/>
                <a:gd name="connsiteX468" fmla="*/ 1144381 w 1265932"/>
                <a:gd name="connsiteY468" fmla="*/ 334279 h 394327"/>
                <a:gd name="connsiteX469" fmla="*/ 1145105 w 1265932"/>
                <a:gd name="connsiteY469" fmla="*/ 333556 h 394327"/>
                <a:gd name="connsiteX470" fmla="*/ 1145105 w 1265932"/>
                <a:gd name="connsiteY470" fmla="*/ 333556 h 394327"/>
                <a:gd name="connsiteX471" fmla="*/ 1147321 w 1265932"/>
                <a:gd name="connsiteY471" fmla="*/ 331339 h 394327"/>
                <a:gd name="connsiteX472" fmla="*/ 1149771 w 1265932"/>
                <a:gd name="connsiteY472" fmla="*/ 332389 h 394327"/>
                <a:gd name="connsiteX473" fmla="*/ 1150588 w 1265932"/>
                <a:gd name="connsiteY473" fmla="*/ 333789 h 394327"/>
                <a:gd name="connsiteX474" fmla="*/ 1150588 w 1265932"/>
                <a:gd name="connsiteY474" fmla="*/ 335889 h 394327"/>
                <a:gd name="connsiteX475" fmla="*/ 1149771 w 1265932"/>
                <a:gd name="connsiteY475" fmla="*/ 340439 h 394327"/>
                <a:gd name="connsiteX476" fmla="*/ 1147321 w 1265932"/>
                <a:gd name="connsiteY476" fmla="*/ 342772 h 394327"/>
                <a:gd name="connsiteX477" fmla="*/ 1143938 w 1265932"/>
                <a:gd name="connsiteY477" fmla="*/ 342772 h 394327"/>
                <a:gd name="connsiteX478" fmla="*/ 1138105 w 1265932"/>
                <a:gd name="connsiteY478" fmla="*/ 336122 h 394327"/>
                <a:gd name="connsiteX479" fmla="*/ 1138105 w 1265932"/>
                <a:gd name="connsiteY479" fmla="*/ 324456 h 394327"/>
                <a:gd name="connsiteX480" fmla="*/ 1140438 w 1265932"/>
                <a:gd name="connsiteY480" fmla="*/ 320372 h 394327"/>
                <a:gd name="connsiteX481" fmla="*/ 1143822 w 1265932"/>
                <a:gd name="connsiteY481" fmla="*/ 318856 h 394327"/>
                <a:gd name="connsiteX482" fmla="*/ 1151171 w 1265932"/>
                <a:gd name="connsiteY482" fmla="*/ 322006 h 394327"/>
                <a:gd name="connsiteX483" fmla="*/ 1156888 w 1265932"/>
                <a:gd name="connsiteY483" fmla="*/ 330173 h 394327"/>
                <a:gd name="connsiteX484" fmla="*/ 1159338 w 1265932"/>
                <a:gd name="connsiteY484" fmla="*/ 341139 h 394327"/>
                <a:gd name="connsiteX485" fmla="*/ 1158288 w 1265932"/>
                <a:gd name="connsiteY485" fmla="*/ 351405 h 394327"/>
                <a:gd name="connsiteX486" fmla="*/ 1157471 w 1265932"/>
                <a:gd name="connsiteY486" fmla="*/ 353622 h 394327"/>
                <a:gd name="connsiteX487" fmla="*/ 1156421 w 1265932"/>
                <a:gd name="connsiteY487" fmla="*/ 355722 h 394327"/>
                <a:gd name="connsiteX488" fmla="*/ 1155371 w 1265932"/>
                <a:gd name="connsiteY488" fmla="*/ 357705 h 394327"/>
                <a:gd name="connsiteX489" fmla="*/ 1155371 w 1265932"/>
                <a:gd name="connsiteY489" fmla="*/ 358639 h 394327"/>
                <a:gd name="connsiteX490" fmla="*/ 1154671 w 1265932"/>
                <a:gd name="connsiteY490" fmla="*/ 359339 h 394327"/>
                <a:gd name="connsiteX491" fmla="*/ 1152105 w 1265932"/>
                <a:gd name="connsiteY491" fmla="*/ 361672 h 394327"/>
                <a:gd name="connsiteX492" fmla="*/ 1133555 w 1265932"/>
                <a:gd name="connsiteY492" fmla="*/ 358289 h 394327"/>
                <a:gd name="connsiteX493" fmla="*/ 1123288 w 1265932"/>
                <a:gd name="connsiteY493" fmla="*/ 350472 h 394327"/>
                <a:gd name="connsiteX494" fmla="*/ 1123288 w 1265932"/>
                <a:gd name="connsiteY494" fmla="*/ 340906 h 394327"/>
                <a:gd name="connsiteX495" fmla="*/ 1142188 w 1265932"/>
                <a:gd name="connsiteY495" fmla="*/ 356539 h 394327"/>
                <a:gd name="connsiteX496" fmla="*/ 1129472 w 1265932"/>
                <a:gd name="connsiteY496" fmla="*/ 343355 h 394327"/>
                <a:gd name="connsiteX497" fmla="*/ 1113255 w 1265932"/>
                <a:gd name="connsiteY497" fmla="*/ 316639 h 394327"/>
                <a:gd name="connsiteX498" fmla="*/ 1113255 w 1265932"/>
                <a:gd name="connsiteY498" fmla="*/ 316639 h 394327"/>
                <a:gd name="connsiteX499" fmla="*/ 1103572 w 1265932"/>
                <a:gd name="connsiteY499" fmla="*/ 310689 h 394327"/>
                <a:gd name="connsiteX500" fmla="*/ 1095405 w 1265932"/>
                <a:gd name="connsiteY500" fmla="*/ 310689 h 394327"/>
                <a:gd name="connsiteX501" fmla="*/ 1087706 w 1265932"/>
                <a:gd name="connsiteY501" fmla="*/ 313489 h 394327"/>
                <a:gd name="connsiteX502" fmla="*/ 1084439 w 1265932"/>
                <a:gd name="connsiteY502" fmla="*/ 315356 h 394327"/>
                <a:gd name="connsiteX503" fmla="*/ 1072772 w 1265932"/>
                <a:gd name="connsiteY503" fmla="*/ 307773 h 394327"/>
                <a:gd name="connsiteX504" fmla="*/ 1055973 w 1265932"/>
                <a:gd name="connsiteY504" fmla="*/ 302756 h 394327"/>
                <a:gd name="connsiteX505" fmla="*/ 1040806 w 1265932"/>
                <a:gd name="connsiteY505" fmla="*/ 311856 h 394327"/>
                <a:gd name="connsiteX506" fmla="*/ 1038240 w 1265932"/>
                <a:gd name="connsiteY506" fmla="*/ 325156 h 394327"/>
                <a:gd name="connsiteX507" fmla="*/ 1039406 w 1265932"/>
                <a:gd name="connsiteY507" fmla="*/ 332739 h 394327"/>
                <a:gd name="connsiteX508" fmla="*/ 1042673 w 1265932"/>
                <a:gd name="connsiteY508" fmla="*/ 339739 h 394327"/>
                <a:gd name="connsiteX509" fmla="*/ 1043840 w 1265932"/>
                <a:gd name="connsiteY509" fmla="*/ 341139 h 394327"/>
                <a:gd name="connsiteX510" fmla="*/ 1045006 w 1265932"/>
                <a:gd name="connsiteY510" fmla="*/ 342305 h 394327"/>
                <a:gd name="connsiteX511" fmla="*/ 1045006 w 1265932"/>
                <a:gd name="connsiteY511" fmla="*/ 342305 h 394327"/>
                <a:gd name="connsiteX512" fmla="*/ 999973 w 1265932"/>
                <a:gd name="connsiteY512" fmla="*/ 333906 h 394327"/>
                <a:gd name="connsiteX513" fmla="*/ 1001490 w 1265932"/>
                <a:gd name="connsiteY513" fmla="*/ 333906 h 394327"/>
                <a:gd name="connsiteX514" fmla="*/ 1002773 w 1265932"/>
                <a:gd name="connsiteY514" fmla="*/ 333206 h 394327"/>
                <a:gd name="connsiteX515" fmla="*/ 1003940 w 1265932"/>
                <a:gd name="connsiteY515" fmla="*/ 332272 h 394327"/>
                <a:gd name="connsiteX516" fmla="*/ 1007207 w 1265932"/>
                <a:gd name="connsiteY516" fmla="*/ 326556 h 394327"/>
                <a:gd name="connsiteX517" fmla="*/ 1008257 w 1265932"/>
                <a:gd name="connsiteY517" fmla="*/ 319322 h 394327"/>
                <a:gd name="connsiteX518" fmla="*/ 1005690 w 1265932"/>
                <a:gd name="connsiteY518" fmla="*/ 304973 h 394327"/>
                <a:gd name="connsiteX519" fmla="*/ 998807 w 1265932"/>
                <a:gd name="connsiteY519" fmla="*/ 295056 h 394327"/>
                <a:gd name="connsiteX520" fmla="*/ 990407 w 1265932"/>
                <a:gd name="connsiteY520" fmla="*/ 290040 h 394327"/>
                <a:gd name="connsiteX521" fmla="*/ 973607 w 1265932"/>
                <a:gd name="connsiteY521" fmla="*/ 288640 h 394327"/>
                <a:gd name="connsiteX522" fmla="*/ 961941 w 1265932"/>
                <a:gd name="connsiteY522" fmla="*/ 291790 h 394327"/>
                <a:gd name="connsiteX523" fmla="*/ 958674 w 1265932"/>
                <a:gd name="connsiteY523" fmla="*/ 288523 h 394327"/>
                <a:gd name="connsiteX524" fmla="*/ 950858 w 1265932"/>
                <a:gd name="connsiteY524" fmla="*/ 282807 h 394327"/>
                <a:gd name="connsiteX525" fmla="*/ 942574 w 1265932"/>
                <a:gd name="connsiteY525" fmla="*/ 279890 h 394327"/>
                <a:gd name="connsiteX526" fmla="*/ 932658 w 1265932"/>
                <a:gd name="connsiteY526" fmla="*/ 282223 h 394327"/>
                <a:gd name="connsiteX527" fmla="*/ 932658 w 1265932"/>
                <a:gd name="connsiteY527" fmla="*/ 282223 h 394327"/>
                <a:gd name="connsiteX528" fmla="*/ 916091 w 1265932"/>
                <a:gd name="connsiteY528" fmla="*/ 302873 h 394327"/>
                <a:gd name="connsiteX529" fmla="*/ 903142 w 1265932"/>
                <a:gd name="connsiteY529" fmla="*/ 311389 h 394327"/>
                <a:gd name="connsiteX530" fmla="*/ 922391 w 1265932"/>
                <a:gd name="connsiteY530" fmla="*/ 302756 h 394327"/>
                <a:gd name="connsiteX531" fmla="*/ 922391 w 1265932"/>
                <a:gd name="connsiteY531" fmla="*/ 312556 h 394327"/>
                <a:gd name="connsiteX532" fmla="*/ 911775 w 1265932"/>
                <a:gd name="connsiteY532" fmla="*/ 316523 h 394327"/>
                <a:gd name="connsiteX533" fmla="*/ 907808 w 1265932"/>
                <a:gd name="connsiteY533" fmla="*/ 316523 h 394327"/>
                <a:gd name="connsiteX534" fmla="*/ 930674 w 1265932"/>
                <a:gd name="connsiteY534" fmla="*/ 321073 h 394327"/>
                <a:gd name="connsiteX535" fmla="*/ 927991 w 1265932"/>
                <a:gd name="connsiteY535" fmla="*/ 313839 h 394327"/>
                <a:gd name="connsiteX536" fmla="*/ 928808 w 1265932"/>
                <a:gd name="connsiteY536" fmla="*/ 313256 h 394327"/>
                <a:gd name="connsiteX537" fmla="*/ 943391 w 1265932"/>
                <a:gd name="connsiteY537" fmla="*/ 303223 h 394327"/>
                <a:gd name="connsiteX538" fmla="*/ 958557 w 1265932"/>
                <a:gd name="connsiteY538" fmla="*/ 295523 h 394327"/>
                <a:gd name="connsiteX539" fmla="*/ 961707 w 1265932"/>
                <a:gd name="connsiteY539" fmla="*/ 294356 h 394327"/>
                <a:gd name="connsiteX540" fmla="*/ 971857 w 1265932"/>
                <a:gd name="connsiteY540" fmla="*/ 306023 h 394327"/>
                <a:gd name="connsiteX541" fmla="*/ 978274 w 1265932"/>
                <a:gd name="connsiteY541" fmla="*/ 314773 h 394327"/>
                <a:gd name="connsiteX542" fmla="*/ 981074 w 1265932"/>
                <a:gd name="connsiteY542" fmla="*/ 318623 h 394327"/>
                <a:gd name="connsiteX543" fmla="*/ 956691 w 1265932"/>
                <a:gd name="connsiteY543" fmla="*/ 325739 h 394327"/>
                <a:gd name="connsiteX544" fmla="*/ 945024 w 1265932"/>
                <a:gd name="connsiteY544" fmla="*/ 323523 h 394327"/>
                <a:gd name="connsiteX545" fmla="*/ 943158 w 1265932"/>
                <a:gd name="connsiteY545" fmla="*/ 311856 h 394327"/>
                <a:gd name="connsiteX546" fmla="*/ 943158 w 1265932"/>
                <a:gd name="connsiteY546" fmla="*/ 311856 h 394327"/>
                <a:gd name="connsiteX547" fmla="*/ 941408 w 1265932"/>
                <a:gd name="connsiteY547" fmla="*/ 321773 h 394327"/>
                <a:gd name="connsiteX548" fmla="*/ 940124 w 1265932"/>
                <a:gd name="connsiteY548" fmla="*/ 323056 h 394327"/>
                <a:gd name="connsiteX549" fmla="*/ 986207 w 1265932"/>
                <a:gd name="connsiteY549" fmla="*/ 321773 h 394327"/>
                <a:gd name="connsiteX550" fmla="*/ 986790 w 1265932"/>
                <a:gd name="connsiteY550" fmla="*/ 322823 h 394327"/>
                <a:gd name="connsiteX551" fmla="*/ 985624 w 1265932"/>
                <a:gd name="connsiteY551" fmla="*/ 321773 h 394327"/>
                <a:gd name="connsiteX552" fmla="*/ 972674 w 1265932"/>
                <a:gd name="connsiteY552" fmla="*/ 304506 h 394327"/>
                <a:gd name="connsiteX553" fmla="*/ 963924 w 1265932"/>
                <a:gd name="connsiteY553" fmla="*/ 293656 h 394327"/>
                <a:gd name="connsiteX554" fmla="*/ 974424 w 1265932"/>
                <a:gd name="connsiteY554" fmla="*/ 291206 h 394327"/>
                <a:gd name="connsiteX555" fmla="*/ 989824 w 1265932"/>
                <a:gd name="connsiteY555" fmla="*/ 292840 h 394327"/>
                <a:gd name="connsiteX556" fmla="*/ 997407 w 1265932"/>
                <a:gd name="connsiteY556" fmla="*/ 297973 h 394327"/>
                <a:gd name="connsiteX557" fmla="*/ 1003240 w 1265932"/>
                <a:gd name="connsiteY557" fmla="*/ 306723 h 394327"/>
                <a:gd name="connsiteX558" fmla="*/ 1004757 w 1265932"/>
                <a:gd name="connsiteY558" fmla="*/ 313373 h 394327"/>
                <a:gd name="connsiteX559" fmla="*/ 1001023 w 1265932"/>
                <a:gd name="connsiteY559" fmla="*/ 319439 h 394327"/>
                <a:gd name="connsiteX560" fmla="*/ 996240 w 1265932"/>
                <a:gd name="connsiteY560" fmla="*/ 302406 h 394327"/>
                <a:gd name="connsiteX561" fmla="*/ 993207 w 1265932"/>
                <a:gd name="connsiteY561" fmla="*/ 322123 h 394327"/>
                <a:gd name="connsiteX562" fmla="*/ 989590 w 1265932"/>
                <a:gd name="connsiteY562" fmla="*/ 317106 h 394327"/>
                <a:gd name="connsiteX563" fmla="*/ 982707 w 1265932"/>
                <a:gd name="connsiteY563" fmla="*/ 293773 h 394327"/>
                <a:gd name="connsiteX564" fmla="*/ 982707 w 1265932"/>
                <a:gd name="connsiteY564" fmla="*/ 293773 h 394327"/>
                <a:gd name="connsiteX565" fmla="*/ 985507 w 1265932"/>
                <a:gd name="connsiteY565" fmla="*/ 321773 h 394327"/>
                <a:gd name="connsiteX566" fmla="*/ 975474 w 1265932"/>
                <a:gd name="connsiteY566" fmla="*/ 327256 h 394327"/>
                <a:gd name="connsiteX567" fmla="*/ 978157 w 1265932"/>
                <a:gd name="connsiteY567" fmla="*/ 329823 h 394327"/>
                <a:gd name="connsiteX568" fmla="*/ 957391 w 1265932"/>
                <a:gd name="connsiteY568" fmla="*/ 325972 h 394327"/>
                <a:gd name="connsiteX569" fmla="*/ 974774 w 1265932"/>
                <a:gd name="connsiteY569" fmla="*/ 327839 h 394327"/>
                <a:gd name="connsiteX570" fmla="*/ 957974 w 1265932"/>
                <a:gd name="connsiteY570" fmla="*/ 293190 h 394327"/>
                <a:gd name="connsiteX571" fmla="*/ 942574 w 1265932"/>
                <a:gd name="connsiteY571" fmla="*/ 300656 h 394327"/>
                <a:gd name="connsiteX572" fmla="*/ 927758 w 1265932"/>
                <a:gd name="connsiteY572" fmla="*/ 309989 h 394327"/>
                <a:gd name="connsiteX573" fmla="*/ 927758 w 1265932"/>
                <a:gd name="connsiteY573" fmla="*/ 309989 h 394327"/>
                <a:gd name="connsiteX574" fmla="*/ 927758 w 1265932"/>
                <a:gd name="connsiteY574" fmla="*/ 300890 h 394327"/>
                <a:gd name="connsiteX575" fmla="*/ 930441 w 1265932"/>
                <a:gd name="connsiteY575" fmla="*/ 291323 h 394327"/>
                <a:gd name="connsiteX576" fmla="*/ 943508 w 1265932"/>
                <a:gd name="connsiteY576" fmla="*/ 283390 h 394327"/>
                <a:gd name="connsiteX577" fmla="*/ 958674 w 1265932"/>
                <a:gd name="connsiteY577" fmla="*/ 290740 h 394327"/>
                <a:gd name="connsiteX578" fmla="*/ 960424 w 1265932"/>
                <a:gd name="connsiteY578" fmla="*/ 292256 h 394327"/>
                <a:gd name="connsiteX579" fmla="*/ 923558 w 1265932"/>
                <a:gd name="connsiteY579" fmla="*/ 316523 h 394327"/>
                <a:gd name="connsiteX580" fmla="*/ 924841 w 1265932"/>
                <a:gd name="connsiteY580" fmla="*/ 319789 h 394327"/>
                <a:gd name="connsiteX581" fmla="*/ 919475 w 1265932"/>
                <a:gd name="connsiteY581" fmla="*/ 318739 h 394327"/>
                <a:gd name="connsiteX582" fmla="*/ 922858 w 1265932"/>
                <a:gd name="connsiteY582" fmla="*/ 316756 h 394327"/>
                <a:gd name="connsiteX583" fmla="*/ 1102639 w 1265932"/>
                <a:gd name="connsiteY583" fmla="*/ 352455 h 394327"/>
                <a:gd name="connsiteX584" fmla="*/ 1090972 w 1265932"/>
                <a:gd name="connsiteY584" fmla="*/ 350355 h 394327"/>
                <a:gd name="connsiteX585" fmla="*/ 1067056 w 1265932"/>
                <a:gd name="connsiteY585" fmla="*/ 334839 h 394327"/>
                <a:gd name="connsiteX586" fmla="*/ 1069856 w 1265932"/>
                <a:gd name="connsiteY586" fmla="*/ 332156 h 394327"/>
                <a:gd name="connsiteX587" fmla="*/ 1076156 w 1265932"/>
                <a:gd name="connsiteY587" fmla="*/ 325856 h 394327"/>
                <a:gd name="connsiteX588" fmla="*/ 1086189 w 1265932"/>
                <a:gd name="connsiteY588" fmla="*/ 317923 h 394327"/>
                <a:gd name="connsiteX589" fmla="*/ 1089339 w 1265932"/>
                <a:gd name="connsiteY589" fmla="*/ 320256 h 394327"/>
                <a:gd name="connsiteX590" fmla="*/ 1104272 w 1265932"/>
                <a:gd name="connsiteY590" fmla="*/ 333672 h 394327"/>
                <a:gd name="connsiteX591" fmla="*/ 1118622 w 1265932"/>
                <a:gd name="connsiteY591" fmla="*/ 349072 h 394327"/>
                <a:gd name="connsiteX592" fmla="*/ 1119322 w 1265932"/>
                <a:gd name="connsiteY592" fmla="*/ 349889 h 394327"/>
                <a:gd name="connsiteX593" fmla="*/ 1117338 w 1265932"/>
                <a:gd name="connsiteY593" fmla="*/ 355256 h 394327"/>
                <a:gd name="connsiteX594" fmla="*/ 1106722 w 1265932"/>
                <a:gd name="connsiteY594" fmla="*/ 353272 h 394327"/>
                <a:gd name="connsiteX595" fmla="*/ 1106722 w 1265932"/>
                <a:gd name="connsiteY595" fmla="*/ 352455 h 394327"/>
                <a:gd name="connsiteX596" fmla="*/ 1104855 w 1265932"/>
                <a:gd name="connsiteY596" fmla="*/ 342072 h 394327"/>
                <a:gd name="connsiteX597" fmla="*/ 1104855 w 1265932"/>
                <a:gd name="connsiteY597" fmla="*/ 342072 h 394327"/>
                <a:gd name="connsiteX598" fmla="*/ 1101939 w 1265932"/>
                <a:gd name="connsiteY598" fmla="*/ 352689 h 394327"/>
                <a:gd name="connsiteX599" fmla="*/ 1119905 w 1265932"/>
                <a:gd name="connsiteY599" fmla="*/ 346506 h 394327"/>
                <a:gd name="connsiteX600" fmla="*/ 1119905 w 1265932"/>
                <a:gd name="connsiteY600" fmla="*/ 346506 h 394327"/>
                <a:gd name="connsiteX601" fmla="*/ 1105439 w 1265932"/>
                <a:gd name="connsiteY601" fmla="*/ 331689 h 394327"/>
                <a:gd name="connsiteX602" fmla="*/ 1090272 w 1265932"/>
                <a:gd name="connsiteY602" fmla="*/ 318389 h 394327"/>
                <a:gd name="connsiteX603" fmla="*/ 1088406 w 1265932"/>
                <a:gd name="connsiteY603" fmla="*/ 317106 h 394327"/>
                <a:gd name="connsiteX604" fmla="*/ 1090039 w 1265932"/>
                <a:gd name="connsiteY604" fmla="*/ 316173 h 394327"/>
                <a:gd name="connsiteX605" fmla="*/ 1104972 w 1265932"/>
                <a:gd name="connsiteY605" fmla="*/ 314539 h 394327"/>
                <a:gd name="connsiteX606" fmla="*/ 1117805 w 1265932"/>
                <a:gd name="connsiteY606" fmla="*/ 327372 h 394327"/>
                <a:gd name="connsiteX607" fmla="*/ 1120489 w 1265932"/>
                <a:gd name="connsiteY607" fmla="*/ 337872 h 394327"/>
                <a:gd name="connsiteX608" fmla="*/ 1119205 w 1265932"/>
                <a:gd name="connsiteY608" fmla="*/ 346739 h 394327"/>
                <a:gd name="connsiteX609" fmla="*/ 1051190 w 1265932"/>
                <a:gd name="connsiteY609" fmla="*/ 312673 h 394327"/>
                <a:gd name="connsiteX610" fmla="*/ 1046523 w 1265932"/>
                <a:gd name="connsiteY610" fmla="*/ 327839 h 394327"/>
                <a:gd name="connsiteX611" fmla="*/ 1042790 w 1265932"/>
                <a:gd name="connsiteY611" fmla="*/ 320372 h 394327"/>
                <a:gd name="connsiteX612" fmla="*/ 1044190 w 1265932"/>
                <a:gd name="connsiteY612" fmla="*/ 314306 h 394327"/>
                <a:gd name="connsiteX613" fmla="*/ 1050023 w 1265932"/>
                <a:gd name="connsiteY613" fmla="*/ 307773 h 394327"/>
                <a:gd name="connsiteX614" fmla="*/ 1057606 w 1265932"/>
                <a:gd name="connsiteY614" fmla="*/ 305556 h 394327"/>
                <a:gd name="connsiteX615" fmla="*/ 1073706 w 1265932"/>
                <a:gd name="connsiteY615" fmla="*/ 309989 h 394327"/>
                <a:gd name="connsiteX616" fmla="*/ 1084089 w 1265932"/>
                <a:gd name="connsiteY616" fmla="*/ 316406 h 394327"/>
                <a:gd name="connsiteX617" fmla="*/ 1075339 w 1265932"/>
                <a:gd name="connsiteY617" fmla="*/ 323873 h 394327"/>
                <a:gd name="connsiteX618" fmla="*/ 1062506 w 1265932"/>
                <a:gd name="connsiteY618" fmla="*/ 336122 h 394327"/>
                <a:gd name="connsiteX619" fmla="*/ 1061456 w 1265932"/>
                <a:gd name="connsiteY619" fmla="*/ 336822 h 394327"/>
                <a:gd name="connsiteX620" fmla="*/ 1061456 w 1265932"/>
                <a:gd name="connsiteY620" fmla="*/ 335889 h 394327"/>
                <a:gd name="connsiteX621" fmla="*/ 1064256 w 1265932"/>
                <a:gd name="connsiteY621" fmla="*/ 309523 h 394327"/>
                <a:gd name="connsiteX622" fmla="*/ 1064256 w 1265932"/>
                <a:gd name="connsiteY622" fmla="*/ 309523 h 394327"/>
                <a:gd name="connsiteX623" fmla="*/ 1057256 w 1265932"/>
                <a:gd name="connsiteY623" fmla="*/ 329706 h 394327"/>
                <a:gd name="connsiteX624" fmla="*/ 1053756 w 1265932"/>
                <a:gd name="connsiteY624" fmla="*/ 333322 h 394327"/>
                <a:gd name="connsiteX625" fmla="*/ 1050490 w 1265932"/>
                <a:gd name="connsiteY625" fmla="*/ 312906 h 394327"/>
                <a:gd name="connsiteX626" fmla="*/ 1089922 w 1265932"/>
                <a:gd name="connsiteY626" fmla="*/ 350122 h 394327"/>
                <a:gd name="connsiteX627" fmla="*/ 1070556 w 1265932"/>
                <a:gd name="connsiteY627" fmla="*/ 346622 h 394327"/>
                <a:gd name="connsiteX628" fmla="*/ 1072656 w 1265932"/>
                <a:gd name="connsiteY628" fmla="*/ 345456 h 394327"/>
                <a:gd name="connsiteX629" fmla="*/ 1089222 w 1265932"/>
                <a:gd name="connsiteY629" fmla="*/ 350355 h 394327"/>
                <a:gd name="connsiteX630" fmla="*/ 1123638 w 1265932"/>
                <a:gd name="connsiteY630" fmla="*/ 354439 h 394327"/>
                <a:gd name="connsiteX631" fmla="*/ 1126205 w 1265932"/>
                <a:gd name="connsiteY631" fmla="*/ 356889 h 394327"/>
                <a:gd name="connsiteX632" fmla="*/ 1122939 w 1265932"/>
                <a:gd name="connsiteY632" fmla="*/ 356189 h 394327"/>
                <a:gd name="connsiteX633" fmla="*/ 1122939 w 1265932"/>
                <a:gd name="connsiteY633" fmla="*/ 354672 h 394327"/>
                <a:gd name="connsiteX634" fmla="*/ 1225137 w 1265932"/>
                <a:gd name="connsiteY634" fmla="*/ 370655 h 394327"/>
                <a:gd name="connsiteX635" fmla="*/ 1226654 w 1265932"/>
                <a:gd name="connsiteY635" fmla="*/ 373922 h 394327"/>
                <a:gd name="connsiteX636" fmla="*/ 1227704 w 1265932"/>
                <a:gd name="connsiteY636" fmla="*/ 375555 h 394327"/>
                <a:gd name="connsiteX637" fmla="*/ 1161321 w 1265932"/>
                <a:gd name="connsiteY637" fmla="*/ 363305 h 394327"/>
                <a:gd name="connsiteX638" fmla="*/ 1162371 w 1265932"/>
                <a:gd name="connsiteY638" fmla="*/ 361672 h 394327"/>
                <a:gd name="connsiteX639" fmla="*/ 1163654 w 1265932"/>
                <a:gd name="connsiteY639" fmla="*/ 358755 h 394327"/>
                <a:gd name="connsiteX640" fmla="*/ 1164588 w 1265932"/>
                <a:gd name="connsiteY640" fmla="*/ 355605 h 394327"/>
                <a:gd name="connsiteX641" fmla="*/ 1161088 w 1265932"/>
                <a:gd name="connsiteY641" fmla="*/ 327372 h 394327"/>
                <a:gd name="connsiteX642" fmla="*/ 1153621 w 1265932"/>
                <a:gd name="connsiteY642" fmla="*/ 318273 h 394327"/>
                <a:gd name="connsiteX643" fmla="*/ 1144988 w 1265932"/>
                <a:gd name="connsiteY643" fmla="*/ 315706 h 394327"/>
                <a:gd name="connsiteX644" fmla="*/ 1138222 w 1265932"/>
                <a:gd name="connsiteY644" fmla="*/ 323056 h 394327"/>
                <a:gd name="connsiteX645" fmla="*/ 1137055 w 1265932"/>
                <a:gd name="connsiteY645" fmla="*/ 329589 h 394327"/>
                <a:gd name="connsiteX646" fmla="*/ 1137055 w 1265932"/>
                <a:gd name="connsiteY646" fmla="*/ 333906 h 394327"/>
                <a:gd name="connsiteX647" fmla="*/ 1118272 w 1265932"/>
                <a:gd name="connsiteY647" fmla="*/ 279656 h 394327"/>
                <a:gd name="connsiteX648" fmla="*/ 1092722 w 1265932"/>
                <a:gd name="connsiteY648" fmla="*/ 263207 h 394327"/>
                <a:gd name="connsiteX649" fmla="*/ 1092722 w 1265932"/>
                <a:gd name="connsiteY649" fmla="*/ 263207 h 394327"/>
                <a:gd name="connsiteX650" fmla="*/ 1089106 w 1265932"/>
                <a:gd name="connsiteY650" fmla="*/ 263207 h 394327"/>
                <a:gd name="connsiteX651" fmla="*/ 1072889 w 1265932"/>
                <a:gd name="connsiteY651" fmla="*/ 243607 h 394327"/>
                <a:gd name="connsiteX652" fmla="*/ 1073823 w 1265932"/>
                <a:gd name="connsiteY652" fmla="*/ 258540 h 394327"/>
                <a:gd name="connsiteX653" fmla="*/ 1057956 w 1265932"/>
                <a:gd name="connsiteY653" fmla="*/ 265423 h 394327"/>
                <a:gd name="connsiteX654" fmla="*/ 1073006 w 1265932"/>
                <a:gd name="connsiteY654" fmla="*/ 278023 h 394327"/>
                <a:gd name="connsiteX655" fmla="*/ 1070906 w 1265932"/>
                <a:gd name="connsiteY655" fmla="*/ 278023 h 394327"/>
                <a:gd name="connsiteX656" fmla="*/ 1050840 w 1265932"/>
                <a:gd name="connsiteY656" fmla="*/ 257607 h 394327"/>
                <a:gd name="connsiteX657" fmla="*/ 1055506 w 1265932"/>
                <a:gd name="connsiteY657" fmla="*/ 251424 h 394327"/>
                <a:gd name="connsiteX658" fmla="*/ 1055506 w 1265932"/>
                <a:gd name="connsiteY658" fmla="*/ 260174 h 394327"/>
                <a:gd name="connsiteX659" fmla="*/ 1060756 w 1265932"/>
                <a:gd name="connsiteY659" fmla="*/ 250724 h 394327"/>
                <a:gd name="connsiteX660" fmla="*/ 1047573 w 1265932"/>
                <a:gd name="connsiteY660" fmla="*/ 255273 h 394327"/>
                <a:gd name="connsiteX661" fmla="*/ 1057139 w 1265932"/>
                <a:gd name="connsiteY661" fmla="*/ 274057 h 394327"/>
                <a:gd name="connsiteX662" fmla="*/ 1050256 w 1265932"/>
                <a:gd name="connsiteY662" fmla="*/ 268573 h 394327"/>
                <a:gd name="connsiteX663" fmla="*/ 1041273 w 1265932"/>
                <a:gd name="connsiteY663" fmla="*/ 248857 h 394327"/>
                <a:gd name="connsiteX664" fmla="*/ 1041273 w 1265932"/>
                <a:gd name="connsiteY664" fmla="*/ 238007 h 394327"/>
                <a:gd name="connsiteX665" fmla="*/ 1044656 w 1265932"/>
                <a:gd name="connsiteY665" fmla="*/ 229024 h 394327"/>
                <a:gd name="connsiteX666" fmla="*/ 1049790 w 1265932"/>
                <a:gd name="connsiteY666" fmla="*/ 224241 h 394327"/>
                <a:gd name="connsiteX667" fmla="*/ 1055039 w 1265932"/>
                <a:gd name="connsiteY667" fmla="*/ 226807 h 394327"/>
                <a:gd name="connsiteX668" fmla="*/ 1056323 w 1265932"/>
                <a:gd name="connsiteY668" fmla="*/ 228674 h 394327"/>
                <a:gd name="connsiteX669" fmla="*/ 1057373 w 1265932"/>
                <a:gd name="connsiteY669" fmla="*/ 230541 h 394327"/>
                <a:gd name="connsiteX670" fmla="*/ 1058656 w 1265932"/>
                <a:gd name="connsiteY670" fmla="*/ 234740 h 394327"/>
                <a:gd name="connsiteX671" fmla="*/ 1057606 w 1265932"/>
                <a:gd name="connsiteY671" fmla="*/ 244890 h 394327"/>
                <a:gd name="connsiteX672" fmla="*/ 1057606 w 1265932"/>
                <a:gd name="connsiteY672" fmla="*/ 244890 h 394327"/>
                <a:gd name="connsiteX673" fmla="*/ 1061456 w 1265932"/>
                <a:gd name="connsiteY673" fmla="*/ 226924 h 394327"/>
                <a:gd name="connsiteX674" fmla="*/ 1059939 w 1265932"/>
                <a:gd name="connsiteY674" fmla="*/ 223541 h 394327"/>
                <a:gd name="connsiteX675" fmla="*/ 1058073 w 1265932"/>
                <a:gd name="connsiteY675" fmla="*/ 220741 h 394327"/>
                <a:gd name="connsiteX676" fmla="*/ 1056089 w 1265932"/>
                <a:gd name="connsiteY676" fmla="*/ 218524 h 394327"/>
                <a:gd name="connsiteX677" fmla="*/ 1127255 w 1265932"/>
                <a:gd name="connsiteY677" fmla="*/ 232524 h 394327"/>
                <a:gd name="connsiteX678" fmla="*/ 1127255 w 1265932"/>
                <a:gd name="connsiteY678" fmla="*/ 232524 h 394327"/>
                <a:gd name="connsiteX679" fmla="*/ 1126555 w 1265932"/>
                <a:gd name="connsiteY679" fmla="*/ 233807 h 394327"/>
                <a:gd name="connsiteX680" fmla="*/ 1125038 w 1265932"/>
                <a:gd name="connsiteY680" fmla="*/ 236257 h 394327"/>
                <a:gd name="connsiteX681" fmla="*/ 1123755 w 1265932"/>
                <a:gd name="connsiteY681" fmla="*/ 239174 h 394327"/>
                <a:gd name="connsiteX682" fmla="*/ 1122705 w 1265932"/>
                <a:gd name="connsiteY682" fmla="*/ 242324 h 394327"/>
                <a:gd name="connsiteX683" fmla="*/ 1122005 w 1265932"/>
                <a:gd name="connsiteY683" fmla="*/ 257023 h 394327"/>
                <a:gd name="connsiteX684" fmla="*/ 1126205 w 1265932"/>
                <a:gd name="connsiteY684" fmla="*/ 270673 h 394327"/>
                <a:gd name="connsiteX685" fmla="*/ 1133788 w 1265932"/>
                <a:gd name="connsiteY685" fmla="*/ 279773 h 394327"/>
                <a:gd name="connsiteX686" fmla="*/ 1142421 w 1265932"/>
                <a:gd name="connsiteY686" fmla="*/ 282340 h 394327"/>
                <a:gd name="connsiteX687" fmla="*/ 1149188 w 1265932"/>
                <a:gd name="connsiteY687" fmla="*/ 274990 h 394327"/>
                <a:gd name="connsiteX688" fmla="*/ 1150355 w 1265932"/>
                <a:gd name="connsiteY688" fmla="*/ 268457 h 394327"/>
                <a:gd name="connsiteX689" fmla="*/ 1150355 w 1265932"/>
                <a:gd name="connsiteY689" fmla="*/ 264140 h 394327"/>
                <a:gd name="connsiteX690" fmla="*/ 1169021 w 1265932"/>
                <a:gd name="connsiteY690" fmla="*/ 318389 h 394327"/>
                <a:gd name="connsiteX691" fmla="*/ 1194454 w 1265932"/>
                <a:gd name="connsiteY691" fmla="*/ 334606 h 394327"/>
                <a:gd name="connsiteX692" fmla="*/ 1194454 w 1265932"/>
                <a:gd name="connsiteY692" fmla="*/ 334606 h 394327"/>
                <a:gd name="connsiteX693" fmla="*/ 1197954 w 1265932"/>
                <a:gd name="connsiteY693" fmla="*/ 334606 h 394327"/>
                <a:gd name="connsiteX694" fmla="*/ 1214054 w 1265932"/>
                <a:gd name="connsiteY694" fmla="*/ 354089 h 394327"/>
                <a:gd name="connsiteX695" fmla="*/ 1213121 w 1265932"/>
                <a:gd name="connsiteY695" fmla="*/ 339272 h 394327"/>
                <a:gd name="connsiteX696" fmla="*/ 1228637 w 1265932"/>
                <a:gd name="connsiteY696" fmla="*/ 332272 h 394327"/>
                <a:gd name="connsiteX697" fmla="*/ 1213937 w 1265932"/>
                <a:gd name="connsiteY697" fmla="*/ 319789 h 394327"/>
                <a:gd name="connsiteX698" fmla="*/ 1215921 w 1265932"/>
                <a:gd name="connsiteY698" fmla="*/ 319789 h 394327"/>
                <a:gd name="connsiteX699" fmla="*/ 1235637 w 1265932"/>
                <a:gd name="connsiteY699" fmla="*/ 339972 h 394327"/>
                <a:gd name="connsiteX700" fmla="*/ 1231087 w 1265932"/>
                <a:gd name="connsiteY700" fmla="*/ 346156 h 394327"/>
                <a:gd name="connsiteX701" fmla="*/ 1231087 w 1265932"/>
                <a:gd name="connsiteY701" fmla="*/ 337522 h 394327"/>
                <a:gd name="connsiteX702" fmla="*/ 1225837 w 1265932"/>
                <a:gd name="connsiteY702" fmla="*/ 346972 h 394327"/>
                <a:gd name="connsiteX703" fmla="*/ 1238787 w 1265932"/>
                <a:gd name="connsiteY703" fmla="*/ 342305 h 394327"/>
                <a:gd name="connsiteX704" fmla="*/ 1229454 w 1265932"/>
                <a:gd name="connsiteY704" fmla="*/ 323756 h 394327"/>
                <a:gd name="connsiteX705" fmla="*/ 1236220 w 1265932"/>
                <a:gd name="connsiteY705" fmla="*/ 329239 h 394327"/>
                <a:gd name="connsiteX706" fmla="*/ 1244970 w 1265932"/>
                <a:gd name="connsiteY706" fmla="*/ 348606 h 394327"/>
                <a:gd name="connsiteX707" fmla="*/ 1244970 w 1265932"/>
                <a:gd name="connsiteY707" fmla="*/ 359339 h 394327"/>
                <a:gd name="connsiteX708" fmla="*/ 1241587 w 1265932"/>
                <a:gd name="connsiteY708" fmla="*/ 368205 h 394327"/>
                <a:gd name="connsiteX709" fmla="*/ 1236570 w 1265932"/>
                <a:gd name="connsiteY709" fmla="*/ 372988 h 394327"/>
                <a:gd name="connsiteX710" fmla="*/ 1231320 w 1265932"/>
                <a:gd name="connsiteY710" fmla="*/ 370539 h 394327"/>
                <a:gd name="connsiteX711" fmla="*/ 1230154 w 1265932"/>
                <a:gd name="connsiteY711" fmla="*/ 368789 h 394327"/>
                <a:gd name="connsiteX712" fmla="*/ 1229104 w 1265932"/>
                <a:gd name="connsiteY712" fmla="*/ 366805 h 394327"/>
                <a:gd name="connsiteX713" fmla="*/ 1227820 w 1265932"/>
                <a:gd name="connsiteY713" fmla="*/ 362839 h 394327"/>
                <a:gd name="connsiteX714" fmla="*/ 1228870 w 1265932"/>
                <a:gd name="connsiteY714" fmla="*/ 352689 h 394327"/>
                <a:gd name="connsiteX715" fmla="*/ 1228870 w 1265932"/>
                <a:gd name="connsiteY715" fmla="*/ 352689 h 394327"/>
                <a:gd name="connsiteX716" fmla="*/ 1224437 w 1265932"/>
                <a:gd name="connsiteY716" fmla="*/ 370889 h 394327"/>
                <a:gd name="connsiteX717" fmla="*/ 1245320 w 1265932"/>
                <a:gd name="connsiteY717" fmla="*/ 373688 h 394327"/>
                <a:gd name="connsiteX718" fmla="*/ 1248237 w 1265932"/>
                <a:gd name="connsiteY718" fmla="*/ 365405 h 394327"/>
                <a:gd name="connsiteX719" fmla="*/ 1252670 w 1265932"/>
                <a:gd name="connsiteY719" fmla="*/ 380105 h 394327"/>
                <a:gd name="connsiteX720" fmla="*/ 1242287 w 1265932"/>
                <a:gd name="connsiteY720" fmla="*/ 378239 h 394327"/>
                <a:gd name="connsiteX721" fmla="*/ 1244620 w 1265932"/>
                <a:gd name="connsiteY721" fmla="*/ 374505 h 394327"/>
                <a:gd name="connsiteX722" fmla="*/ 1218487 w 1265932"/>
                <a:gd name="connsiteY722" fmla="*/ 329823 h 394327"/>
                <a:gd name="connsiteX723" fmla="*/ 1211487 w 1265932"/>
                <a:gd name="connsiteY723" fmla="*/ 334956 h 394327"/>
                <a:gd name="connsiteX724" fmla="*/ 1195387 w 1265932"/>
                <a:gd name="connsiteY724" fmla="*/ 321773 h 394327"/>
                <a:gd name="connsiteX725" fmla="*/ 1198771 w 1265932"/>
                <a:gd name="connsiteY725" fmla="*/ 321773 h 394327"/>
                <a:gd name="connsiteX726" fmla="*/ 1203787 w 1265932"/>
                <a:gd name="connsiteY726" fmla="*/ 320956 h 394327"/>
                <a:gd name="connsiteX727" fmla="*/ 1217787 w 1265932"/>
                <a:gd name="connsiteY727" fmla="*/ 330056 h 394327"/>
                <a:gd name="connsiteX728" fmla="*/ 1200287 w 1265932"/>
                <a:gd name="connsiteY728" fmla="*/ 319089 h 394327"/>
                <a:gd name="connsiteX729" fmla="*/ 1190838 w 1265932"/>
                <a:gd name="connsiteY729" fmla="*/ 320022 h 394327"/>
                <a:gd name="connsiteX730" fmla="*/ 1183954 w 1265932"/>
                <a:gd name="connsiteY730" fmla="*/ 318389 h 394327"/>
                <a:gd name="connsiteX731" fmla="*/ 1187804 w 1265932"/>
                <a:gd name="connsiteY731" fmla="*/ 308240 h 394327"/>
                <a:gd name="connsiteX732" fmla="*/ 1204020 w 1265932"/>
                <a:gd name="connsiteY732" fmla="*/ 307190 h 394327"/>
                <a:gd name="connsiteX733" fmla="*/ 1199821 w 1265932"/>
                <a:gd name="connsiteY733" fmla="*/ 319322 h 394327"/>
                <a:gd name="connsiteX734" fmla="*/ 1204371 w 1265932"/>
                <a:gd name="connsiteY734" fmla="*/ 318389 h 394327"/>
                <a:gd name="connsiteX735" fmla="*/ 1210787 w 1265932"/>
                <a:gd name="connsiteY735" fmla="*/ 306723 h 394327"/>
                <a:gd name="connsiteX736" fmla="*/ 1219187 w 1265932"/>
                <a:gd name="connsiteY736" fmla="*/ 308706 h 394327"/>
                <a:gd name="connsiteX737" fmla="*/ 1218370 w 1265932"/>
                <a:gd name="connsiteY737" fmla="*/ 314890 h 394327"/>
                <a:gd name="connsiteX738" fmla="*/ 1208221 w 1265932"/>
                <a:gd name="connsiteY738" fmla="*/ 317806 h 394327"/>
                <a:gd name="connsiteX739" fmla="*/ 1208221 w 1265932"/>
                <a:gd name="connsiteY739" fmla="*/ 317806 h 394327"/>
                <a:gd name="connsiteX740" fmla="*/ 1206121 w 1265932"/>
                <a:gd name="connsiteY740" fmla="*/ 317806 h 394327"/>
                <a:gd name="connsiteX741" fmla="*/ 1041040 w 1265932"/>
                <a:gd name="connsiteY741" fmla="*/ 223541 h 394327"/>
                <a:gd name="connsiteX742" fmla="*/ 1038123 w 1265932"/>
                <a:gd name="connsiteY742" fmla="*/ 231940 h 394327"/>
                <a:gd name="connsiteX743" fmla="*/ 1031706 w 1265932"/>
                <a:gd name="connsiteY743" fmla="*/ 213624 h 394327"/>
                <a:gd name="connsiteX744" fmla="*/ 1047689 w 1265932"/>
                <a:gd name="connsiteY744" fmla="*/ 216774 h 394327"/>
                <a:gd name="connsiteX745" fmla="*/ 1040339 w 1265932"/>
                <a:gd name="connsiteY745" fmla="*/ 223774 h 394327"/>
                <a:gd name="connsiteX746" fmla="*/ 1068456 w 1265932"/>
                <a:gd name="connsiteY746" fmla="*/ 267990 h 394327"/>
                <a:gd name="connsiteX747" fmla="*/ 1075573 w 1265932"/>
                <a:gd name="connsiteY747" fmla="*/ 262857 h 394327"/>
                <a:gd name="connsiteX748" fmla="*/ 1091906 w 1265932"/>
                <a:gd name="connsiteY748" fmla="*/ 276157 h 394327"/>
                <a:gd name="connsiteX749" fmla="*/ 1088406 w 1265932"/>
                <a:gd name="connsiteY749" fmla="*/ 276157 h 394327"/>
                <a:gd name="connsiteX750" fmla="*/ 1083272 w 1265932"/>
                <a:gd name="connsiteY750" fmla="*/ 276857 h 394327"/>
                <a:gd name="connsiteX751" fmla="*/ 1067756 w 1265932"/>
                <a:gd name="connsiteY751" fmla="*/ 268223 h 394327"/>
                <a:gd name="connsiteX752" fmla="*/ 1086889 w 1265932"/>
                <a:gd name="connsiteY752" fmla="*/ 278840 h 394327"/>
                <a:gd name="connsiteX753" fmla="*/ 1096456 w 1265932"/>
                <a:gd name="connsiteY753" fmla="*/ 277907 h 394327"/>
                <a:gd name="connsiteX754" fmla="*/ 1103339 w 1265932"/>
                <a:gd name="connsiteY754" fmla="*/ 279656 h 394327"/>
                <a:gd name="connsiteX755" fmla="*/ 1099489 w 1265932"/>
                <a:gd name="connsiteY755" fmla="*/ 289806 h 394327"/>
                <a:gd name="connsiteX756" fmla="*/ 1083156 w 1265932"/>
                <a:gd name="connsiteY756" fmla="*/ 290856 h 394327"/>
                <a:gd name="connsiteX757" fmla="*/ 1086189 w 1265932"/>
                <a:gd name="connsiteY757" fmla="*/ 279073 h 394327"/>
                <a:gd name="connsiteX758" fmla="*/ 1082806 w 1265932"/>
                <a:gd name="connsiteY758" fmla="*/ 279540 h 394327"/>
                <a:gd name="connsiteX759" fmla="*/ 1076272 w 1265932"/>
                <a:gd name="connsiteY759" fmla="*/ 291206 h 394327"/>
                <a:gd name="connsiteX760" fmla="*/ 1067756 w 1265932"/>
                <a:gd name="connsiteY760" fmla="*/ 289223 h 394327"/>
                <a:gd name="connsiteX761" fmla="*/ 1068573 w 1265932"/>
                <a:gd name="connsiteY761" fmla="*/ 282923 h 394327"/>
                <a:gd name="connsiteX762" fmla="*/ 1078956 w 1265932"/>
                <a:gd name="connsiteY762" fmla="*/ 280006 h 394327"/>
                <a:gd name="connsiteX763" fmla="*/ 1078956 w 1265932"/>
                <a:gd name="connsiteY763" fmla="*/ 280006 h 394327"/>
                <a:gd name="connsiteX764" fmla="*/ 1081056 w 1265932"/>
                <a:gd name="connsiteY764" fmla="*/ 280006 h 394327"/>
                <a:gd name="connsiteX765" fmla="*/ 1010123 w 1265932"/>
                <a:gd name="connsiteY765" fmla="*/ 226457 h 394327"/>
                <a:gd name="connsiteX766" fmla="*/ 1007207 w 1265932"/>
                <a:gd name="connsiteY766" fmla="*/ 216891 h 394327"/>
                <a:gd name="connsiteX767" fmla="*/ 1000673 w 1265932"/>
                <a:gd name="connsiteY767" fmla="*/ 207441 h 394327"/>
                <a:gd name="connsiteX768" fmla="*/ 1016540 w 1265932"/>
                <a:gd name="connsiteY768" fmla="*/ 210591 h 394327"/>
                <a:gd name="connsiteX769" fmla="*/ 1009423 w 1265932"/>
                <a:gd name="connsiteY769" fmla="*/ 226690 h 394327"/>
                <a:gd name="connsiteX770" fmla="*/ 955991 w 1265932"/>
                <a:gd name="connsiteY770" fmla="*/ 249790 h 394327"/>
                <a:gd name="connsiteX771" fmla="*/ 972557 w 1265932"/>
                <a:gd name="connsiteY771" fmla="*/ 242907 h 394327"/>
                <a:gd name="connsiteX772" fmla="*/ 979674 w 1265932"/>
                <a:gd name="connsiteY772" fmla="*/ 250724 h 394327"/>
                <a:gd name="connsiteX773" fmla="*/ 964624 w 1265932"/>
                <a:gd name="connsiteY773" fmla="*/ 254340 h 394327"/>
                <a:gd name="connsiteX774" fmla="*/ 959491 w 1265932"/>
                <a:gd name="connsiteY774" fmla="*/ 251540 h 394327"/>
                <a:gd name="connsiteX775" fmla="*/ 961007 w 1265932"/>
                <a:gd name="connsiteY775" fmla="*/ 254457 h 394327"/>
                <a:gd name="connsiteX776" fmla="*/ 964857 w 1265932"/>
                <a:gd name="connsiteY776" fmla="*/ 267990 h 394327"/>
                <a:gd name="connsiteX777" fmla="*/ 948291 w 1265932"/>
                <a:gd name="connsiteY777" fmla="*/ 260524 h 394327"/>
                <a:gd name="connsiteX778" fmla="*/ 944324 w 1265932"/>
                <a:gd name="connsiteY778" fmla="*/ 248857 h 394327"/>
                <a:gd name="connsiteX779" fmla="*/ 951324 w 1265932"/>
                <a:gd name="connsiteY779" fmla="*/ 249790 h 394327"/>
                <a:gd name="connsiteX780" fmla="*/ 960307 w 1265932"/>
                <a:gd name="connsiteY780" fmla="*/ 254690 h 394327"/>
                <a:gd name="connsiteX781" fmla="*/ 969057 w 1265932"/>
                <a:gd name="connsiteY781" fmla="*/ 258890 h 394327"/>
                <a:gd name="connsiteX782" fmla="*/ 979557 w 1265932"/>
                <a:gd name="connsiteY782" fmla="*/ 265890 h 394327"/>
                <a:gd name="connsiteX783" fmla="*/ 980374 w 1265932"/>
                <a:gd name="connsiteY783" fmla="*/ 272423 h 394327"/>
                <a:gd name="connsiteX784" fmla="*/ 971741 w 1265932"/>
                <a:gd name="connsiteY784" fmla="*/ 271140 h 394327"/>
                <a:gd name="connsiteX785" fmla="*/ 965091 w 1265932"/>
                <a:gd name="connsiteY785" fmla="*/ 256790 h 394327"/>
                <a:gd name="connsiteX786" fmla="*/ 966957 w 1265932"/>
                <a:gd name="connsiteY786" fmla="*/ 257840 h 394327"/>
                <a:gd name="connsiteX787" fmla="*/ 969174 w 1265932"/>
                <a:gd name="connsiteY787" fmla="*/ 258890 h 394327"/>
                <a:gd name="connsiteX788" fmla="*/ 885758 w 1265932"/>
                <a:gd name="connsiteY788" fmla="*/ 312556 h 394327"/>
                <a:gd name="connsiteX789" fmla="*/ 813076 w 1265932"/>
                <a:gd name="connsiteY789" fmla="*/ 299140 h 394327"/>
                <a:gd name="connsiteX790" fmla="*/ 814476 w 1265932"/>
                <a:gd name="connsiteY790" fmla="*/ 298206 h 394327"/>
                <a:gd name="connsiteX791" fmla="*/ 816343 w 1265932"/>
                <a:gd name="connsiteY791" fmla="*/ 296106 h 394327"/>
                <a:gd name="connsiteX792" fmla="*/ 817859 w 1265932"/>
                <a:gd name="connsiteY792" fmla="*/ 293306 h 394327"/>
                <a:gd name="connsiteX793" fmla="*/ 813893 w 1265932"/>
                <a:gd name="connsiteY793" fmla="*/ 273473 h 394327"/>
                <a:gd name="connsiteX794" fmla="*/ 813893 w 1265932"/>
                <a:gd name="connsiteY794" fmla="*/ 273473 h 394327"/>
                <a:gd name="connsiteX795" fmla="*/ 814943 w 1265932"/>
                <a:gd name="connsiteY795" fmla="*/ 284207 h 394327"/>
                <a:gd name="connsiteX796" fmla="*/ 813659 w 1265932"/>
                <a:gd name="connsiteY796" fmla="*/ 287823 h 394327"/>
                <a:gd name="connsiteX797" fmla="*/ 812493 w 1265932"/>
                <a:gd name="connsiteY797" fmla="*/ 289340 h 394327"/>
                <a:gd name="connsiteX798" fmla="*/ 811209 w 1265932"/>
                <a:gd name="connsiteY798" fmla="*/ 290740 h 394327"/>
                <a:gd name="connsiteX799" fmla="*/ 805843 w 1265932"/>
                <a:gd name="connsiteY799" fmla="*/ 290740 h 394327"/>
                <a:gd name="connsiteX800" fmla="*/ 800476 w 1265932"/>
                <a:gd name="connsiteY800" fmla="*/ 283857 h 394327"/>
                <a:gd name="connsiteX801" fmla="*/ 797093 w 1265932"/>
                <a:gd name="connsiteY801" fmla="*/ 273473 h 394327"/>
                <a:gd name="connsiteX802" fmla="*/ 797093 w 1265932"/>
                <a:gd name="connsiteY802" fmla="*/ 262507 h 394327"/>
                <a:gd name="connsiteX803" fmla="*/ 806309 w 1265932"/>
                <a:gd name="connsiteY803" fmla="*/ 246057 h 394327"/>
                <a:gd name="connsiteX804" fmla="*/ 813309 w 1265932"/>
                <a:gd name="connsiteY804" fmla="*/ 243140 h 394327"/>
                <a:gd name="connsiteX805" fmla="*/ 803510 w 1265932"/>
                <a:gd name="connsiteY805" fmla="*/ 258423 h 394327"/>
                <a:gd name="connsiteX806" fmla="*/ 817043 w 1265932"/>
                <a:gd name="connsiteY806" fmla="*/ 268223 h 394327"/>
                <a:gd name="connsiteX807" fmla="*/ 811676 w 1265932"/>
                <a:gd name="connsiteY807" fmla="*/ 256557 h 394327"/>
                <a:gd name="connsiteX808" fmla="*/ 811676 w 1265932"/>
                <a:gd name="connsiteY808" fmla="*/ 265540 h 394327"/>
                <a:gd name="connsiteX809" fmla="*/ 806893 w 1265932"/>
                <a:gd name="connsiteY809" fmla="*/ 257490 h 394327"/>
                <a:gd name="connsiteX810" fmla="*/ 827543 w 1265932"/>
                <a:gd name="connsiteY810" fmla="*/ 244657 h 394327"/>
                <a:gd name="connsiteX811" fmla="*/ 829642 w 1265932"/>
                <a:gd name="connsiteY811" fmla="*/ 245357 h 394327"/>
                <a:gd name="connsiteX812" fmla="*/ 814126 w 1265932"/>
                <a:gd name="connsiteY812" fmla="*/ 252124 h 394327"/>
                <a:gd name="connsiteX813" fmla="*/ 830459 w 1265932"/>
                <a:gd name="connsiteY813" fmla="*/ 265423 h 394327"/>
                <a:gd name="connsiteX814" fmla="*/ 829526 w 1265932"/>
                <a:gd name="connsiteY814" fmla="*/ 280240 h 394327"/>
                <a:gd name="connsiteX815" fmla="*/ 846092 w 1265932"/>
                <a:gd name="connsiteY815" fmla="*/ 266707 h 394327"/>
                <a:gd name="connsiteX816" fmla="*/ 849826 w 1265932"/>
                <a:gd name="connsiteY816" fmla="*/ 268107 h 394327"/>
                <a:gd name="connsiteX817" fmla="*/ 849826 w 1265932"/>
                <a:gd name="connsiteY817" fmla="*/ 268107 h 394327"/>
                <a:gd name="connsiteX818" fmla="*/ 876075 w 1265932"/>
                <a:gd name="connsiteY818" fmla="*/ 261573 h 394327"/>
                <a:gd name="connsiteX819" fmla="*/ 895325 w 1265932"/>
                <a:gd name="connsiteY819" fmla="*/ 213974 h 394327"/>
                <a:gd name="connsiteX820" fmla="*/ 895325 w 1265932"/>
                <a:gd name="connsiteY820" fmla="*/ 218174 h 394327"/>
                <a:gd name="connsiteX821" fmla="*/ 896492 w 1265932"/>
                <a:gd name="connsiteY821" fmla="*/ 225290 h 394327"/>
                <a:gd name="connsiteX822" fmla="*/ 903492 w 1265932"/>
                <a:gd name="connsiteY822" fmla="*/ 235324 h 394327"/>
                <a:gd name="connsiteX823" fmla="*/ 912358 w 1265932"/>
                <a:gd name="connsiteY823" fmla="*/ 236141 h 394327"/>
                <a:gd name="connsiteX824" fmla="*/ 920058 w 1265932"/>
                <a:gd name="connsiteY824" fmla="*/ 229957 h 394327"/>
                <a:gd name="connsiteX825" fmla="*/ 924375 w 1265932"/>
                <a:gd name="connsiteY825" fmla="*/ 218291 h 394327"/>
                <a:gd name="connsiteX826" fmla="*/ 923558 w 1265932"/>
                <a:gd name="connsiteY826" fmla="*/ 203241 h 394327"/>
                <a:gd name="connsiteX827" fmla="*/ 922624 w 1265932"/>
                <a:gd name="connsiteY827" fmla="*/ 199624 h 394327"/>
                <a:gd name="connsiteX828" fmla="*/ 921225 w 1265932"/>
                <a:gd name="connsiteY828" fmla="*/ 196241 h 394327"/>
                <a:gd name="connsiteX829" fmla="*/ 919708 w 1265932"/>
                <a:gd name="connsiteY829" fmla="*/ 192974 h 394327"/>
                <a:gd name="connsiteX830" fmla="*/ 919008 w 1265932"/>
                <a:gd name="connsiteY830" fmla="*/ 191458 h 394327"/>
                <a:gd name="connsiteX831" fmla="*/ 919008 w 1265932"/>
                <a:gd name="connsiteY831" fmla="*/ 191458 h 394327"/>
                <a:gd name="connsiteX832" fmla="*/ 992274 w 1265932"/>
                <a:gd name="connsiteY832" fmla="*/ 205924 h 394327"/>
                <a:gd name="connsiteX833" fmla="*/ 990174 w 1265932"/>
                <a:gd name="connsiteY833" fmla="*/ 207324 h 394327"/>
                <a:gd name="connsiteX834" fmla="*/ 988424 w 1265932"/>
                <a:gd name="connsiteY834" fmla="*/ 209424 h 394327"/>
                <a:gd name="connsiteX835" fmla="*/ 986790 w 1265932"/>
                <a:gd name="connsiteY835" fmla="*/ 212107 h 394327"/>
                <a:gd name="connsiteX836" fmla="*/ 990757 w 1265932"/>
                <a:gd name="connsiteY836" fmla="*/ 231824 h 394327"/>
                <a:gd name="connsiteX837" fmla="*/ 990757 w 1265932"/>
                <a:gd name="connsiteY837" fmla="*/ 231824 h 394327"/>
                <a:gd name="connsiteX838" fmla="*/ 989590 w 1265932"/>
                <a:gd name="connsiteY838" fmla="*/ 221207 h 394327"/>
                <a:gd name="connsiteX839" fmla="*/ 990874 w 1265932"/>
                <a:gd name="connsiteY839" fmla="*/ 217591 h 394327"/>
                <a:gd name="connsiteX840" fmla="*/ 992040 w 1265932"/>
                <a:gd name="connsiteY840" fmla="*/ 216074 h 394327"/>
                <a:gd name="connsiteX841" fmla="*/ 993207 w 1265932"/>
                <a:gd name="connsiteY841" fmla="*/ 214791 h 394327"/>
                <a:gd name="connsiteX842" fmla="*/ 998574 w 1265932"/>
                <a:gd name="connsiteY842" fmla="*/ 214208 h 394327"/>
                <a:gd name="connsiteX843" fmla="*/ 1003824 w 1265932"/>
                <a:gd name="connsiteY843" fmla="*/ 221091 h 394327"/>
                <a:gd name="connsiteX844" fmla="*/ 1007090 w 1265932"/>
                <a:gd name="connsiteY844" fmla="*/ 231357 h 394327"/>
                <a:gd name="connsiteX845" fmla="*/ 1007090 w 1265932"/>
                <a:gd name="connsiteY845" fmla="*/ 242324 h 394327"/>
                <a:gd name="connsiteX846" fmla="*/ 998107 w 1265932"/>
                <a:gd name="connsiteY846" fmla="*/ 258540 h 394327"/>
                <a:gd name="connsiteX847" fmla="*/ 991224 w 1265932"/>
                <a:gd name="connsiteY847" fmla="*/ 261457 h 394327"/>
                <a:gd name="connsiteX848" fmla="*/ 1000790 w 1265932"/>
                <a:gd name="connsiteY848" fmla="*/ 246290 h 394327"/>
                <a:gd name="connsiteX849" fmla="*/ 987490 w 1265932"/>
                <a:gd name="connsiteY849" fmla="*/ 236491 h 394327"/>
                <a:gd name="connsiteX850" fmla="*/ 992857 w 1265932"/>
                <a:gd name="connsiteY850" fmla="*/ 248157 h 394327"/>
                <a:gd name="connsiteX851" fmla="*/ 992857 w 1265932"/>
                <a:gd name="connsiteY851" fmla="*/ 239174 h 394327"/>
                <a:gd name="connsiteX852" fmla="*/ 997524 w 1265932"/>
                <a:gd name="connsiteY852" fmla="*/ 247224 h 394327"/>
                <a:gd name="connsiteX853" fmla="*/ 977340 w 1265932"/>
                <a:gd name="connsiteY853" fmla="*/ 259940 h 394327"/>
                <a:gd name="connsiteX854" fmla="*/ 975241 w 1265932"/>
                <a:gd name="connsiteY854" fmla="*/ 259240 h 394327"/>
                <a:gd name="connsiteX855" fmla="*/ 990407 w 1265932"/>
                <a:gd name="connsiteY855" fmla="*/ 252474 h 394327"/>
                <a:gd name="connsiteX856" fmla="*/ 974424 w 1265932"/>
                <a:gd name="connsiteY856" fmla="*/ 239290 h 394327"/>
                <a:gd name="connsiteX857" fmla="*/ 975357 w 1265932"/>
                <a:gd name="connsiteY857" fmla="*/ 224591 h 394327"/>
                <a:gd name="connsiteX858" fmla="*/ 958907 w 1265932"/>
                <a:gd name="connsiteY858" fmla="*/ 238124 h 394327"/>
                <a:gd name="connsiteX859" fmla="*/ 955174 w 1265932"/>
                <a:gd name="connsiteY859" fmla="*/ 236724 h 394327"/>
                <a:gd name="connsiteX860" fmla="*/ 955174 w 1265932"/>
                <a:gd name="connsiteY860" fmla="*/ 236724 h 394327"/>
                <a:gd name="connsiteX861" fmla="*/ 929041 w 1265932"/>
                <a:gd name="connsiteY861" fmla="*/ 243257 h 394327"/>
                <a:gd name="connsiteX862" fmla="*/ 909908 w 1265932"/>
                <a:gd name="connsiteY862" fmla="*/ 290740 h 394327"/>
                <a:gd name="connsiteX863" fmla="*/ 909908 w 1265932"/>
                <a:gd name="connsiteY863" fmla="*/ 286540 h 394327"/>
                <a:gd name="connsiteX864" fmla="*/ 908741 w 1265932"/>
                <a:gd name="connsiteY864" fmla="*/ 279423 h 394327"/>
                <a:gd name="connsiteX865" fmla="*/ 901742 w 1265932"/>
                <a:gd name="connsiteY865" fmla="*/ 269390 h 394327"/>
                <a:gd name="connsiteX866" fmla="*/ 892875 w 1265932"/>
                <a:gd name="connsiteY866" fmla="*/ 268573 h 394327"/>
                <a:gd name="connsiteX867" fmla="*/ 885175 w 1265932"/>
                <a:gd name="connsiteY867" fmla="*/ 274873 h 394327"/>
                <a:gd name="connsiteX868" fmla="*/ 880859 w 1265932"/>
                <a:gd name="connsiteY868" fmla="*/ 286540 h 394327"/>
                <a:gd name="connsiteX869" fmla="*/ 881558 w 1265932"/>
                <a:gd name="connsiteY869" fmla="*/ 301590 h 394327"/>
                <a:gd name="connsiteX870" fmla="*/ 882608 w 1265932"/>
                <a:gd name="connsiteY870" fmla="*/ 305323 h 394327"/>
                <a:gd name="connsiteX871" fmla="*/ 883892 w 1265932"/>
                <a:gd name="connsiteY871" fmla="*/ 308706 h 394327"/>
                <a:gd name="connsiteX872" fmla="*/ 885408 w 1265932"/>
                <a:gd name="connsiteY872" fmla="*/ 311856 h 394327"/>
                <a:gd name="connsiteX873" fmla="*/ 835592 w 1265932"/>
                <a:gd name="connsiteY873" fmla="*/ 246057 h 394327"/>
                <a:gd name="connsiteX874" fmla="*/ 824976 w 1265932"/>
                <a:gd name="connsiteY874" fmla="*/ 238940 h 394327"/>
                <a:gd name="connsiteX875" fmla="*/ 824159 w 1265932"/>
                <a:gd name="connsiteY875" fmla="*/ 232407 h 394327"/>
                <a:gd name="connsiteX876" fmla="*/ 832909 w 1265932"/>
                <a:gd name="connsiteY876" fmla="*/ 233690 h 394327"/>
                <a:gd name="connsiteX877" fmla="*/ 839559 w 1265932"/>
                <a:gd name="connsiteY877" fmla="*/ 248157 h 394327"/>
                <a:gd name="connsiteX878" fmla="*/ 837692 w 1265932"/>
                <a:gd name="connsiteY878" fmla="*/ 247107 h 394327"/>
                <a:gd name="connsiteX879" fmla="*/ 835476 w 1265932"/>
                <a:gd name="connsiteY879" fmla="*/ 246057 h 394327"/>
                <a:gd name="connsiteX880" fmla="*/ 840026 w 1265932"/>
                <a:gd name="connsiteY880" fmla="*/ 250724 h 394327"/>
                <a:gd name="connsiteX881" fmla="*/ 845392 w 1265932"/>
                <a:gd name="connsiteY881" fmla="*/ 253524 h 394327"/>
                <a:gd name="connsiteX882" fmla="*/ 848892 w 1265932"/>
                <a:gd name="connsiteY882" fmla="*/ 255157 h 394327"/>
                <a:gd name="connsiteX883" fmla="*/ 832093 w 1265932"/>
                <a:gd name="connsiteY883" fmla="*/ 262157 h 394327"/>
                <a:gd name="connsiteX884" fmla="*/ 824859 w 1265932"/>
                <a:gd name="connsiteY884" fmla="*/ 254224 h 394327"/>
                <a:gd name="connsiteX885" fmla="*/ 839326 w 1265932"/>
                <a:gd name="connsiteY885" fmla="*/ 250957 h 394327"/>
                <a:gd name="connsiteX886" fmla="*/ 840026 w 1265932"/>
                <a:gd name="connsiteY886" fmla="*/ 236841 h 394327"/>
                <a:gd name="connsiteX887" fmla="*/ 856709 w 1265932"/>
                <a:gd name="connsiteY887" fmla="*/ 244424 h 394327"/>
                <a:gd name="connsiteX888" fmla="*/ 860792 w 1265932"/>
                <a:gd name="connsiteY888" fmla="*/ 256090 h 394327"/>
                <a:gd name="connsiteX889" fmla="*/ 853675 w 1265932"/>
                <a:gd name="connsiteY889" fmla="*/ 255040 h 394327"/>
                <a:gd name="connsiteX890" fmla="*/ 843876 w 1265932"/>
                <a:gd name="connsiteY890" fmla="*/ 250373 h 394327"/>
                <a:gd name="connsiteX891" fmla="*/ 839209 w 1265932"/>
                <a:gd name="connsiteY891" fmla="*/ 237074 h 394327"/>
                <a:gd name="connsiteX892" fmla="*/ 802926 w 1265932"/>
                <a:gd name="connsiteY892" fmla="*/ 297273 h 394327"/>
                <a:gd name="connsiteX893" fmla="*/ 787760 w 1265932"/>
                <a:gd name="connsiteY893" fmla="*/ 294473 h 394327"/>
                <a:gd name="connsiteX894" fmla="*/ 793827 w 1265932"/>
                <a:gd name="connsiteY894" fmla="*/ 278840 h 394327"/>
                <a:gd name="connsiteX895" fmla="*/ 796860 w 1265932"/>
                <a:gd name="connsiteY895" fmla="*/ 288406 h 394327"/>
                <a:gd name="connsiteX896" fmla="*/ 802110 w 1265932"/>
                <a:gd name="connsiteY896" fmla="*/ 297506 h 394327"/>
                <a:gd name="connsiteX897" fmla="*/ 773993 w 1265932"/>
                <a:gd name="connsiteY897" fmla="*/ 291906 h 394327"/>
                <a:gd name="connsiteX898" fmla="*/ 770610 w 1265932"/>
                <a:gd name="connsiteY898" fmla="*/ 279656 h 394327"/>
                <a:gd name="connsiteX899" fmla="*/ 761860 w 1265932"/>
                <a:gd name="connsiteY899" fmla="*/ 245240 h 394327"/>
                <a:gd name="connsiteX900" fmla="*/ 761860 w 1265932"/>
                <a:gd name="connsiteY900" fmla="*/ 245240 h 394327"/>
                <a:gd name="connsiteX901" fmla="*/ 753810 w 1265932"/>
                <a:gd name="connsiteY901" fmla="*/ 233574 h 394327"/>
                <a:gd name="connsiteX902" fmla="*/ 750194 w 1265932"/>
                <a:gd name="connsiteY902" fmla="*/ 230424 h 394327"/>
                <a:gd name="connsiteX903" fmla="*/ 756844 w 1265932"/>
                <a:gd name="connsiteY903" fmla="*/ 221091 h 394327"/>
                <a:gd name="connsiteX904" fmla="*/ 745177 w 1265932"/>
                <a:gd name="connsiteY904" fmla="*/ 222957 h 394327"/>
                <a:gd name="connsiteX905" fmla="*/ 737944 w 1265932"/>
                <a:gd name="connsiteY905" fmla="*/ 221441 h 394327"/>
                <a:gd name="connsiteX906" fmla="*/ 742844 w 1265932"/>
                <a:gd name="connsiteY906" fmla="*/ 208141 h 394327"/>
                <a:gd name="connsiteX907" fmla="*/ 727094 w 1265932"/>
                <a:gd name="connsiteY907" fmla="*/ 208141 h 394327"/>
                <a:gd name="connsiteX908" fmla="*/ 727677 w 1265932"/>
                <a:gd name="connsiteY908" fmla="*/ 206274 h 394327"/>
                <a:gd name="connsiteX909" fmla="*/ 701194 w 1265932"/>
                <a:gd name="connsiteY909" fmla="*/ 211991 h 394327"/>
                <a:gd name="connsiteX910" fmla="*/ 698628 w 1265932"/>
                <a:gd name="connsiteY910" fmla="*/ 202541 h 394327"/>
                <a:gd name="connsiteX911" fmla="*/ 689761 w 1265932"/>
                <a:gd name="connsiteY911" fmla="*/ 212457 h 394327"/>
                <a:gd name="connsiteX912" fmla="*/ 688244 w 1265932"/>
                <a:gd name="connsiteY912" fmla="*/ 203007 h 394327"/>
                <a:gd name="connsiteX913" fmla="*/ 684628 w 1265932"/>
                <a:gd name="connsiteY913" fmla="*/ 215957 h 394327"/>
                <a:gd name="connsiteX914" fmla="*/ 673661 w 1265932"/>
                <a:gd name="connsiteY914" fmla="*/ 189124 h 394327"/>
                <a:gd name="connsiteX915" fmla="*/ 660362 w 1265932"/>
                <a:gd name="connsiteY915" fmla="*/ 164041 h 394327"/>
                <a:gd name="connsiteX916" fmla="*/ 653595 w 1265932"/>
                <a:gd name="connsiteY916" fmla="*/ 156341 h 394327"/>
                <a:gd name="connsiteX917" fmla="*/ 648695 w 1265932"/>
                <a:gd name="connsiteY917" fmla="*/ 155408 h 394327"/>
                <a:gd name="connsiteX918" fmla="*/ 644262 w 1265932"/>
                <a:gd name="connsiteY918" fmla="*/ 159025 h 394327"/>
                <a:gd name="connsiteX919" fmla="*/ 642745 w 1265932"/>
                <a:gd name="connsiteY919" fmla="*/ 166492 h 394327"/>
                <a:gd name="connsiteX920" fmla="*/ 642745 w 1265932"/>
                <a:gd name="connsiteY920" fmla="*/ 170925 h 394327"/>
                <a:gd name="connsiteX921" fmla="*/ 644728 w 1265932"/>
                <a:gd name="connsiteY921" fmla="*/ 174891 h 394327"/>
                <a:gd name="connsiteX922" fmla="*/ 650328 w 1265932"/>
                <a:gd name="connsiteY922" fmla="*/ 177691 h 394327"/>
                <a:gd name="connsiteX923" fmla="*/ 654995 w 1265932"/>
                <a:gd name="connsiteY923" fmla="*/ 173725 h 394327"/>
                <a:gd name="connsiteX924" fmla="*/ 654995 w 1265932"/>
                <a:gd name="connsiteY924" fmla="*/ 173725 h 394327"/>
                <a:gd name="connsiteX925" fmla="*/ 654995 w 1265932"/>
                <a:gd name="connsiteY925" fmla="*/ 169408 h 394327"/>
                <a:gd name="connsiteX926" fmla="*/ 652195 w 1265932"/>
                <a:gd name="connsiteY926" fmla="*/ 169408 h 394327"/>
                <a:gd name="connsiteX927" fmla="*/ 652195 w 1265932"/>
                <a:gd name="connsiteY927" fmla="*/ 169408 h 394327"/>
                <a:gd name="connsiteX928" fmla="*/ 649862 w 1265932"/>
                <a:gd name="connsiteY928" fmla="*/ 171624 h 394327"/>
                <a:gd name="connsiteX929" fmla="*/ 647295 w 1265932"/>
                <a:gd name="connsiteY929" fmla="*/ 170575 h 394327"/>
                <a:gd name="connsiteX930" fmla="*/ 646479 w 1265932"/>
                <a:gd name="connsiteY930" fmla="*/ 169175 h 394327"/>
                <a:gd name="connsiteX931" fmla="*/ 646479 w 1265932"/>
                <a:gd name="connsiteY931" fmla="*/ 166958 h 394327"/>
                <a:gd name="connsiteX932" fmla="*/ 647295 w 1265932"/>
                <a:gd name="connsiteY932" fmla="*/ 162291 h 394327"/>
                <a:gd name="connsiteX933" fmla="*/ 649862 w 1265932"/>
                <a:gd name="connsiteY933" fmla="*/ 159958 h 394327"/>
                <a:gd name="connsiteX934" fmla="*/ 653478 w 1265932"/>
                <a:gd name="connsiteY934" fmla="*/ 159958 h 394327"/>
                <a:gd name="connsiteX935" fmla="*/ 659545 w 1265932"/>
                <a:gd name="connsiteY935" fmla="*/ 166842 h 394327"/>
                <a:gd name="connsiteX936" fmla="*/ 659545 w 1265932"/>
                <a:gd name="connsiteY936" fmla="*/ 178508 h 394327"/>
                <a:gd name="connsiteX937" fmla="*/ 656978 w 1265932"/>
                <a:gd name="connsiteY937" fmla="*/ 182591 h 394327"/>
                <a:gd name="connsiteX938" fmla="*/ 653478 w 1265932"/>
                <a:gd name="connsiteY938" fmla="*/ 184225 h 394327"/>
                <a:gd name="connsiteX939" fmla="*/ 645662 w 1265932"/>
                <a:gd name="connsiteY939" fmla="*/ 180958 h 394327"/>
                <a:gd name="connsiteX940" fmla="*/ 639712 w 1265932"/>
                <a:gd name="connsiteY940" fmla="*/ 172441 h 394327"/>
                <a:gd name="connsiteX941" fmla="*/ 637029 w 1265932"/>
                <a:gd name="connsiteY941" fmla="*/ 160775 h 394327"/>
                <a:gd name="connsiteX942" fmla="*/ 638195 w 1265932"/>
                <a:gd name="connsiteY942" fmla="*/ 150158 h 394327"/>
                <a:gd name="connsiteX943" fmla="*/ 639012 w 1265932"/>
                <a:gd name="connsiteY943" fmla="*/ 147942 h 394327"/>
                <a:gd name="connsiteX944" fmla="*/ 640062 w 1265932"/>
                <a:gd name="connsiteY944" fmla="*/ 145842 h 394327"/>
                <a:gd name="connsiteX945" fmla="*/ 641345 w 1265932"/>
                <a:gd name="connsiteY945" fmla="*/ 143859 h 394327"/>
                <a:gd name="connsiteX946" fmla="*/ 641928 w 1265932"/>
                <a:gd name="connsiteY946" fmla="*/ 142925 h 394327"/>
                <a:gd name="connsiteX947" fmla="*/ 642629 w 1265932"/>
                <a:gd name="connsiteY947" fmla="*/ 142108 h 394327"/>
                <a:gd name="connsiteX948" fmla="*/ 648928 w 1265932"/>
                <a:gd name="connsiteY948" fmla="*/ 138492 h 394327"/>
                <a:gd name="connsiteX949" fmla="*/ 651728 w 1265932"/>
                <a:gd name="connsiteY949" fmla="*/ 138492 h 394327"/>
                <a:gd name="connsiteX950" fmla="*/ 656745 w 1265932"/>
                <a:gd name="connsiteY950" fmla="*/ 139425 h 394327"/>
                <a:gd name="connsiteX951" fmla="*/ 664795 w 1265932"/>
                <a:gd name="connsiteY951" fmla="*/ 143509 h 394327"/>
                <a:gd name="connsiteX952" fmla="*/ 675645 w 1265932"/>
                <a:gd name="connsiteY952" fmla="*/ 151675 h 394327"/>
                <a:gd name="connsiteX953" fmla="*/ 675645 w 1265932"/>
                <a:gd name="connsiteY953" fmla="*/ 161475 h 394327"/>
                <a:gd name="connsiteX954" fmla="*/ 655812 w 1265932"/>
                <a:gd name="connsiteY954" fmla="*/ 145142 h 394327"/>
                <a:gd name="connsiteX955" fmla="*/ 669111 w 1265932"/>
                <a:gd name="connsiteY955" fmla="*/ 158792 h 394327"/>
                <a:gd name="connsiteX956" fmla="*/ 686145 w 1265932"/>
                <a:gd name="connsiteY956" fmla="*/ 186324 h 394327"/>
                <a:gd name="connsiteX957" fmla="*/ 686145 w 1265932"/>
                <a:gd name="connsiteY957" fmla="*/ 186324 h 394327"/>
                <a:gd name="connsiteX958" fmla="*/ 696178 w 1265932"/>
                <a:gd name="connsiteY958" fmla="*/ 192508 h 394327"/>
                <a:gd name="connsiteX959" fmla="*/ 704811 w 1265932"/>
                <a:gd name="connsiteY959" fmla="*/ 192508 h 394327"/>
                <a:gd name="connsiteX960" fmla="*/ 712744 w 1265932"/>
                <a:gd name="connsiteY960" fmla="*/ 189708 h 394327"/>
                <a:gd name="connsiteX961" fmla="*/ 716127 w 1265932"/>
                <a:gd name="connsiteY961" fmla="*/ 187724 h 394327"/>
                <a:gd name="connsiteX962" fmla="*/ 728377 w 1265932"/>
                <a:gd name="connsiteY962" fmla="*/ 195541 h 394327"/>
                <a:gd name="connsiteX963" fmla="*/ 745644 w 1265932"/>
                <a:gd name="connsiteY963" fmla="*/ 200791 h 394327"/>
                <a:gd name="connsiteX964" fmla="*/ 761277 w 1265932"/>
                <a:gd name="connsiteY964" fmla="*/ 191691 h 394327"/>
                <a:gd name="connsiteX965" fmla="*/ 763960 w 1265932"/>
                <a:gd name="connsiteY965" fmla="*/ 178158 h 394327"/>
                <a:gd name="connsiteX966" fmla="*/ 762794 w 1265932"/>
                <a:gd name="connsiteY966" fmla="*/ 170458 h 394327"/>
                <a:gd name="connsiteX967" fmla="*/ 759410 w 1265932"/>
                <a:gd name="connsiteY967" fmla="*/ 163341 h 394327"/>
                <a:gd name="connsiteX968" fmla="*/ 758243 w 1265932"/>
                <a:gd name="connsiteY968" fmla="*/ 161941 h 394327"/>
                <a:gd name="connsiteX969" fmla="*/ 756960 w 1265932"/>
                <a:gd name="connsiteY969" fmla="*/ 160775 h 394327"/>
                <a:gd name="connsiteX970" fmla="*/ 756960 w 1265932"/>
                <a:gd name="connsiteY970" fmla="*/ 160775 h 394327"/>
                <a:gd name="connsiteX971" fmla="*/ 753460 w 1265932"/>
                <a:gd name="connsiteY971" fmla="*/ 158208 h 394327"/>
                <a:gd name="connsiteX972" fmla="*/ 806426 w 1265932"/>
                <a:gd name="connsiteY972" fmla="*/ 168591 h 394327"/>
                <a:gd name="connsiteX973" fmla="*/ 802576 w 1265932"/>
                <a:gd name="connsiteY973" fmla="*/ 169758 h 394327"/>
                <a:gd name="connsiteX974" fmla="*/ 802576 w 1265932"/>
                <a:gd name="connsiteY974" fmla="*/ 169758 h 394327"/>
                <a:gd name="connsiteX975" fmla="*/ 801293 w 1265932"/>
                <a:gd name="connsiteY975" fmla="*/ 170458 h 394327"/>
                <a:gd name="connsiteX976" fmla="*/ 800126 w 1265932"/>
                <a:gd name="connsiteY976" fmla="*/ 171391 h 394327"/>
                <a:gd name="connsiteX977" fmla="*/ 796743 w 1265932"/>
                <a:gd name="connsiteY977" fmla="*/ 177225 h 394327"/>
                <a:gd name="connsiteX978" fmla="*/ 795576 w 1265932"/>
                <a:gd name="connsiteY978" fmla="*/ 184458 h 394327"/>
                <a:gd name="connsiteX979" fmla="*/ 798259 w 1265932"/>
                <a:gd name="connsiteY979" fmla="*/ 198924 h 394327"/>
                <a:gd name="connsiteX980" fmla="*/ 805376 w 1265932"/>
                <a:gd name="connsiteY980" fmla="*/ 209074 h 394327"/>
                <a:gd name="connsiteX981" fmla="*/ 813893 w 1265932"/>
                <a:gd name="connsiteY981" fmla="*/ 214208 h 394327"/>
                <a:gd name="connsiteX982" fmla="*/ 831043 w 1265932"/>
                <a:gd name="connsiteY982" fmla="*/ 215607 h 394327"/>
                <a:gd name="connsiteX983" fmla="*/ 842709 w 1265932"/>
                <a:gd name="connsiteY983" fmla="*/ 212574 h 394327"/>
                <a:gd name="connsiteX984" fmla="*/ 846092 w 1265932"/>
                <a:gd name="connsiteY984" fmla="*/ 215841 h 394327"/>
                <a:gd name="connsiteX985" fmla="*/ 853909 w 1265932"/>
                <a:gd name="connsiteY985" fmla="*/ 221674 h 394327"/>
                <a:gd name="connsiteX986" fmla="*/ 862309 w 1265932"/>
                <a:gd name="connsiteY986" fmla="*/ 224474 h 394327"/>
                <a:gd name="connsiteX987" fmla="*/ 872225 w 1265932"/>
                <a:gd name="connsiteY987" fmla="*/ 222257 h 394327"/>
                <a:gd name="connsiteX988" fmla="*/ 872225 w 1265932"/>
                <a:gd name="connsiteY988" fmla="*/ 222257 h 394327"/>
                <a:gd name="connsiteX989" fmla="*/ 888908 w 1265932"/>
                <a:gd name="connsiteY989" fmla="*/ 201607 h 394327"/>
                <a:gd name="connsiteX990" fmla="*/ 901858 w 1265932"/>
                <a:gd name="connsiteY990" fmla="*/ 193208 h 394327"/>
                <a:gd name="connsiteX991" fmla="*/ 882492 w 1265932"/>
                <a:gd name="connsiteY991" fmla="*/ 201607 h 394327"/>
                <a:gd name="connsiteX992" fmla="*/ 882492 w 1265932"/>
                <a:gd name="connsiteY992" fmla="*/ 191924 h 394327"/>
                <a:gd name="connsiteX993" fmla="*/ 893108 w 1265932"/>
                <a:gd name="connsiteY993" fmla="*/ 187958 h 394327"/>
                <a:gd name="connsiteX994" fmla="*/ 900925 w 1265932"/>
                <a:gd name="connsiteY994" fmla="*/ 187141 h 394327"/>
                <a:gd name="connsiteX995" fmla="*/ 905941 w 1265932"/>
                <a:gd name="connsiteY995" fmla="*/ 188191 h 394327"/>
                <a:gd name="connsiteX996" fmla="*/ 908508 w 1265932"/>
                <a:gd name="connsiteY996" fmla="*/ 189124 h 394327"/>
                <a:gd name="connsiteX997" fmla="*/ 914691 w 1265932"/>
                <a:gd name="connsiteY997" fmla="*/ 195191 h 394327"/>
                <a:gd name="connsiteX998" fmla="*/ 915391 w 1265932"/>
                <a:gd name="connsiteY998" fmla="*/ 196241 h 394327"/>
                <a:gd name="connsiteX999" fmla="*/ 915975 w 1265932"/>
                <a:gd name="connsiteY999" fmla="*/ 197408 h 394327"/>
                <a:gd name="connsiteX1000" fmla="*/ 917141 w 1265932"/>
                <a:gd name="connsiteY1000" fmla="*/ 199741 h 394327"/>
                <a:gd name="connsiteX1001" fmla="*/ 918191 w 1265932"/>
                <a:gd name="connsiteY1001" fmla="*/ 202307 h 394327"/>
                <a:gd name="connsiteX1002" fmla="*/ 919008 w 1265932"/>
                <a:gd name="connsiteY1002" fmla="*/ 204874 h 394327"/>
                <a:gd name="connsiteX1003" fmla="*/ 920175 w 1265932"/>
                <a:gd name="connsiteY1003" fmla="*/ 215724 h 394327"/>
                <a:gd name="connsiteX1004" fmla="*/ 917608 w 1265932"/>
                <a:gd name="connsiteY1004" fmla="*/ 225757 h 394327"/>
                <a:gd name="connsiteX1005" fmla="*/ 911658 w 1265932"/>
                <a:gd name="connsiteY1005" fmla="*/ 231940 h 394327"/>
                <a:gd name="connsiteX1006" fmla="*/ 904075 w 1265932"/>
                <a:gd name="connsiteY1006" fmla="*/ 231940 h 394327"/>
                <a:gd name="connsiteX1007" fmla="*/ 900691 w 1265932"/>
                <a:gd name="connsiteY1007" fmla="*/ 229024 h 394327"/>
                <a:gd name="connsiteX1008" fmla="*/ 898242 w 1265932"/>
                <a:gd name="connsiteY1008" fmla="*/ 224007 h 394327"/>
                <a:gd name="connsiteX1009" fmla="*/ 898242 w 1265932"/>
                <a:gd name="connsiteY1009" fmla="*/ 212341 h 394327"/>
                <a:gd name="connsiteX1010" fmla="*/ 904192 w 1265932"/>
                <a:gd name="connsiteY1010" fmla="*/ 207907 h 394327"/>
                <a:gd name="connsiteX1011" fmla="*/ 907691 w 1265932"/>
                <a:gd name="connsiteY1011" fmla="*/ 208841 h 394327"/>
                <a:gd name="connsiteX1012" fmla="*/ 910142 w 1265932"/>
                <a:gd name="connsiteY1012" fmla="*/ 212107 h 394327"/>
                <a:gd name="connsiteX1013" fmla="*/ 910958 w 1265932"/>
                <a:gd name="connsiteY1013" fmla="*/ 217007 h 394327"/>
                <a:gd name="connsiteX1014" fmla="*/ 910958 w 1265932"/>
                <a:gd name="connsiteY1014" fmla="*/ 218991 h 394327"/>
                <a:gd name="connsiteX1015" fmla="*/ 910258 w 1265932"/>
                <a:gd name="connsiteY1015" fmla="*/ 220157 h 394327"/>
                <a:gd name="connsiteX1016" fmla="*/ 907575 w 1265932"/>
                <a:gd name="connsiteY1016" fmla="*/ 220157 h 394327"/>
                <a:gd name="connsiteX1017" fmla="*/ 905358 w 1265932"/>
                <a:gd name="connsiteY1017" fmla="*/ 217124 h 394327"/>
                <a:gd name="connsiteX1018" fmla="*/ 905358 w 1265932"/>
                <a:gd name="connsiteY1018" fmla="*/ 217124 h 394327"/>
                <a:gd name="connsiteX1019" fmla="*/ 902675 w 1265932"/>
                <a:gd name="connsiteY1019" fmla="*/ 215841 h 394327"/>
                <a:gd name="connsiteX1020" fmla="*/ 902675 w 1265932"/>
                <a:gd name="connsiteY1020" fmla="*/ 219924 h 394327"/>
                <a:gd name="connsiteX1021" fmla="*/ 902675 w 1265932"/>
                <a:gd name="connsiteY1021" fmla="*/ 219924 h 394327"/>
                <a:gd name="connsiteX1022" fmla="*/ 907225 w 1265932"/>
                <a:gd name="connsiteY1022" fmla="*/ 225524 h 394327"/>
                <a:gd name="connsiteX1023" fmla="*/ 912708 w 1265932"/>
                <a:gd name="connsiteY1023" fmla="*/ 224940 h 394327"/>
                <a:gd name="connsiteX1024" fmla="*/ 914575 w 1265932"/>
                <a:gd name="connsiteY1024" fmla="*/ 221791 h 394327"/>
                <a:gd name="connsiteX1025" fmla="*/ 915158 w 1265932"/>
                <a:gd name="connsiteY1025" fmla="*/ 217591 h 394327"/>
                <a:gd name="connsiteX1026" fmla="*/ 913525 w 1265932"/>
                <a:gd name="connsiteY1026" fmla="*/ 209657 h 394327"/>
                <a:gd name="connsiteX1027" fmla="*/ 909208 w 1265932"/>
                <a:gd name="connsiteY1027" fmla="*/ 204408 h 394327"/>
                <a:gd name="connsiteX1028" fmla="*/ 904542 w 1265932"/>
                <a:gd name="connsiteY1028" fmla="*/ 203474 h 394327"/>
                <a:gd name="connsiteX1029" fmla="*/ 900108 w 1265932"/>
                <a:gd name="connsiteY1029" fmla="*/ 205341 h 394327"/>
                <a:gd name="connsiteX1030" fmla="*/ 897892 w 1265932"/>
                <a:gd name="connsiteY1030" fmla="*/ 208491 h 394327"/>
                <a:gd name="connsiteX1031" fmla="*/ 884825 w 1265932"/>
                <a:gd name="connsiteY1031" fmla="*/ 228091 h 394327"/>
                <a:gd name="connsiteX1032" fmla="*/ 874209 w 1265932"/>
                <a:gd name="connsiteY1032" fmla="*/ 250607 h 394327"/>
                <a:gd name="connsiteX1033" fmla="*/ 870592 w 1265932"/>
                <a:gd name="connsiteY1033" fmla="*/ 236374 h 394327"/>
                <a:gd name="connsiteX1034" fmla="*/ 869192 w 1265932"/>
                <a:gd name="connsiteY1034" fmla="*/ 245124 h 394327"/>
                <a:gd name="connsiteX1035" fmla="*/ 860442 w 1265932"/>
                <a:gd name="connsiteY1035" fmla="*/ 231824 h 394327"/>
                <a:gd name="connsiteX1036" fmla="*/ 857992 w 1265932"/>
                <a:gd name="connsiteY1036" fmla="*/ 240224 h 394327"/>
                <a:gd name="connsiteX1037" fmla="*/ 831743 w 1265932"/>
                <a:gd name="connsiteY1037" fmla="*/ 224474 h 394327"/>
                <a:gd name="connsiteX1038" fmla="*/ 832326 w 1265932"/>
                <a:gd name="connsiteY1038" fmla="*/ 226574 h 394327"/>
                <a:gd name="connsiteX1039" fmla="*/ 816810 w 1265932"/>
                <a:gd name="connsiteY1039" fmla="*/ 220624 h 394327"/>
                <a:gd name="connsiteX1040" fmla="*/ 821593 w 1265932"/>
                <a:gd name="connsiteY1040" fmla="*/ 235674 h 394327"/>
                <a:gd name="connsiteX1041" fmla="*/ 814476 w 1265932"/>
                <a:gd name="connsiteY1041" fmla="*/ 234507 h 394327"/>
                <a:gd name="connsiteX1042" fmla="*/ 802810 w 1265932"/>
                <a:gd name="connsiteY1042" fmla="*/ 228207 h 394327"/>
                <a:gd name="connsiteX1043" fmla="*/ 809460 w 1265932"/>
                <a:gd name="connsiteY1043" fmla="*/ 239874 h 394327"/>
                <a:gd name="connsiteX1044" fmla="*/ 805843 w 1265932"/>
                <a:gd name="connsiteY1044" fmla="*/ 241624 h 394327"/>
                <a:gd name="connsiteX1045" fmla="*/ 797793 w 1265932"/>
                <a:gd name="connsiteY1045" fmla="*/ 250373 h 394327"/>
                <a:gd name="connsiteX1046" fmla="*/ 797793 w 1265932"/>
                <a:gd name="connsiteY1046" fmla="*/ 250373 h 394327"/>
                <a:gd name="connsiteX1047" fmla="*/ 789043 w 1265932"/>
                <a:gd name="connsiteY1047" fmla="*/ 281406 h 394327"/>
                <a:gd name="connsiteX1048" fmla="*/ 785777 w 1265932"/>
                <a:gd name="connsiteY1048" fmla="*/ 292373 h 394327"/>
                <a:gd name="connsiteX1049" fmla="*/ 779827 w 1265932"/>
                <a:gd name="connsiteY1049" fmla="*/ 292840 h 394327"/>
                <a:gd name="connsiteX1050" fmla="*/ 782160 w 1265932"/>
                <a:gd name="connsiteY1050" fmla="*/ 276623 h 394327"/>
                <a:gd name="connsiteX1051" fmla="*/ 785427 w 1265932"/>
                <a:gd name="connsiteY1051" fmla="*/ 268690 h 394327"/>
                <a:gd name="connsiteX1052" fmla="*/ 782393 w 1265932"/>
                <a:gd name="connsiteY1052" fmla="*/ 259707 h 394327"/>
                <a:gd name="connsiteX1053" fmla="*/ 781343 w 1265932"/>
                <a:gd name="connsiteY1053" fmla="*/ 243374 h 394327"/>
                <a:gd name="connsiteX1054" fmla="*/ 793710 w 1265932"/>
                <a:gd name="connsiteY1054" fmla="*/ 223891 h 394327"/>
                <a:gd name="connsiteX1055" fmla="*/ 793710 w 1265932"/>
                <a:gd name="connsiteY1055" fmla="*/ 223074 h 394327"/>
                <a:gd name="connsiteX1056" fmla="*/ 809460 w 1265932"/>
                <a:gd name="connsiteY1056" fmla="*/ 223074 h 394327"/>
                <a:gd name="connsiteX1057" fmla="*/ 779477 w 1265932"/>
                <a:gd name="connsiteY1057" fmla="*/ 173958 h 394327"/>
                <a:gd name="connsiteX1058" fmla="*/ 791143 w 1265932"/>
                <a:gd name="connsiteY1058" fmla="*/ 221674 h 394327"/>
                <a:gd name="connsiteX1059" fmla="*/ 779477 w 1265932"/>
                <a:gd name="connsiteY1059" fmla="*/ 232174 h 394327"/>
                <a:gd name="connsiteX1060" fmla="*/ 767810 w 1265932"/>
                <a:gd name="connsiteY1060" fmla="*/ 217241 h 394327"/>
                <a:gd name="connsiteX1061" fmla="*/ 779477 w 1265932"/>
                <a:gd name="connsiteY1061" fmla="*/ 173958 h 394327"/>
                <a:gd name="connsiteX1062" fmla="*/ 749260 w 1265932"/>
                <a:gd name="connsiteY1062" fmla="*/ 211407 h 394327"/>
                <a:gd name="connsiteX1063" fmla="*/ 765127 w 1265932"/>
                <a:gd name="connsiteY1063" fmla="*/ 218057 h 394327"/>
                <a:gd name="connsiteX1064" fmla="*/ 765127 w 1265932"/>
                <a:gd name="connsiteY1064" fmla="*/ 218757 h 394327"/>
                <a:gd name="connsiteX1065" fmla="*/ 776793 w 1265932"/>
                <a:gd name="connsiteY1065" fmla="*/ 243024 h 394327"/>
                <a:gd name="connsiteX1066" fmla="*/ 775743 w 1265932"/>
                <a:gd name="connsiteY1066" fmla="*/ 259007 h 394327"/>
                <a:gd name="connsiteX1067" fmla="*/ 772593 w 1265932"/>
                <a:gd name="connsiteY1067" fmla="*/ 266823 h 394327"/>
                <a:gd name="connsiteX1068" fmla="*/ 775977 w 1265932"/>
                <a:gd name="connsiteY1068" fmla="*/ 276040 h 394327"/>
                <a:gd name="connsiteX1069" fmla="*/ 778310 w 1265932"/>
                <a:gd name="connsiteY1069" fmla="*/ 293073 h 394327"/>
                <a:gd name="connsiteX1070" fmla="*/ 873275 w 1265932"/>
                <a:gd name="connsiteY1070" fmla="*/ 182475 h 394327"/>
                <a:gd name="connsiteX1071" fmla="*/ 874209 w 1265932"/>
                <a:gd name="connsiteY1071" fmla="*/ 183525 h 394327"/>
                <a:gd name="connsiteX1072" fmla="*/ 877125 w 1265932"/>
                <a:gd name="connsiteY1072" fmla="*/ 191224 h 394327"/>
                <a:gd name="connsiteX1073" fmla="*/ 876425 w 1265932"/>
                <a:gd name="connsiteY1073" fmla="*/ 191808 h 394327"/>
                <a:gd name="connsiteX1074" fmla="*/ 861725 w 1265932"/>
                <a:gd name="connsiteY1074" fmla="*/ 201724 h 394327"/>
                <a:gd name="connsiteX1075" fmla="*/ 846442 w 1265932"/>
                <a:gd name="connsiteY1075" fmla="*/ 209424 h 394327"/>
                <a:gd name="connsiteX1076" fmla="*/ 843059 w 1265932"/>
                <a:gd name="connsiteY1076" fmla="*/ 210591 h 394327"/>
                <a:gd name="connsiteX1077" fmla="*/ 832909 w 1265932"/>
                <a:gd name="connsiteY1077" fmla="*/ 198924 h 394327"/>
                <a:gd name="connsiteX1078" fmla="*/ 826376 w 1265932"/>
                <a:gd name="connsiteY1078" fmla="*/ 190058 h 394327"/>
                <a:gd name="connsiteX1079" fmla="*/ 823459 w 1265932"/>
                <a:gd name="connsiteY1079" fmla="*/ 186208 h 394327"/>
                <a:gd name="connsiteX1080" fmla="*/ 848659 w 1265932"/>
                <a:gd name="connsiteY1080" fmla="*/ 177808 h 394327"/>
                <a:gd name="connsiteX1081" fmla="*/ 860325 w 1265932"/>
                <a:gd name="connsiteY1081" fmla="*/ 180141 h 394327"/>
                <a:gd name="connsiteX1082" fmla="*/ 861725 w 1265932"/>
                <a:gd name="connsiteY1082" fmla="*/ 193674 h 394327"/>
                <a:gd name="connsiteX1083" fmla="*/ 861725 w 1265932"/>
                <a:gd name="connsiteY1083" fmla="*/ 193674 h 394327"/>
                <a:gd name="connsiteX1084" fmla="*/ 863592 w 1265932"/>
                <a:gd name="connsiteY1084" fmla="*/ 183758 h 394327"/>
                <a:gd name="connsiteX1085" fmla="*/ 865809 w 1265932"/>
                <a:gd name="connsiteY1085" fmla="*/ 181541 h 394327"/>
                <a:gd name="connsiteX1086" fmla="*/ 865809 w 1265932"/>
                <a:gd name="connsiteY1086" fmla="*/ 181541 h 394327"/>
                <a:gd name="connsiteX1087" fmla="*/ 818209 w 1265932"/>
                <a:gd name="connsiteY1087" fmla="*/ 182475 h 394327"/>
                <a:gd name="connsiteX1088" fmla="*/ 818209 w 1265932"/>
                <a:gd name="connsiteY1088" fmla="*/ 181425 h 394327"/>
                <a:gd name="connsiteX1089" fmla="*/ 819376 w 1265932"/>
                <a:gd name="connsiteY1089" fmla="*/ 182475 h 394327"/>
                <a:gd name="connsiteX1090" fmla="*/ 832559 w 1265932"/>
                <a:gd name="connsiteY1090" fmla="*/ 199974 h 394327"/>
                <a:gd name="connsiteX1091" fmla="*/ 841426 w 1265932"/>
                <a:gd name="connsiteY1091" fmla="*/ 210941 h 394327"/>
                <a:gd name="connsiteX1092" fmla="*/ 830809 w 1265932"/>
                <a:gd name="connsiteY1092" fmla="*/ 213391 h 394327"/>
                <a:gd name="connsiteX1093" fmla="*/ 814243 w 1265932"/>
                <a:gd name="connsiteY1093" fmla="*/ 211524 h 394327"/>
                <a:gd name="connsiteX1094" fmla="*/ 806426 w 1265932"/>
                <a:gd name="connsiteY1094" fmla="*/ 206274 h 394327"/>
                <a:gd name="connsiteX1095" fmla="*/ 800593 w 1265932"/>
                <a:gd name="connsiteY1095" fmla="*/ 197408 h 394327"/>
                <a:gd name="connsiteX1096" fmla="*/ 799076 w 1265932"/>
                <a:gd name="connsiteY1096" fmla="*/ 190758 h 394327"/>
                <a:gd name="connsiteX1097" fmla="*/ 802810 w 1265932"/>
                <a:gd name="connsiteY1097" fmla="*/ 184574 h 394327"/>
                <a:gd name="connsiteX1098" fmla="*/ 807710 w 1265932"/>
                <a:gd name="connsiteY1098" fmla="*/ 201841 h 394327"/>
                <a:gd name="connsiteX1099" fmla="*/ 810860 w 1265932"/>
                <a:gd name="connsiteY1099" fmla="*/ 181891 h 394327"/>
                <a:gd name="connsiteX1100" fmla="*/ 814476 w 1265932"/>
                <a:gd name="connsiteY1100" fmla="*/ 187024 h 394327"/>
                <a:gd name="connsiteX1101" fmla="*/ 821593 w 1265932"/>
                <a:gd name="connsiteY1101" fmla="*/ 210357 h 394327"/>
                <a:gd name="connsiteX1102" fmla="*/ 821593 w 1265932"/>
                <a:gd name="connsiteY1102" fmla="*/ 210357 h 394327"/>
                <a:gd name="connsiteX1103" fmla="*/ 817393 w 1265932"/>
                <a:gd name="connsiteY1103" fmla="*/ 183058 h 394327"/>
                <a:gd name="connsiteX1104" fmla="*/ 829176 w 1265932"/>
                <a:gd name="connsiteY1104" fmla="*/ 177108 h 394327"/>
                <a:gd name="connsiteX1105" fmla="*/ 824393 w 1265932"/>
                <a:gd name="connsiteY1105" fmla="*/ 172558 h 394327"/>
                <a:gd name="connsiteX1106" fmla="*/ 848309 w 1265932"/>
                <a:gd name="connsiteY1106" fmla="*/ 177225 h 394327"/>
                <a:gd name="connsiteX1107" fmla="*/ 835627 w 1265932"/>
                <a:gd name="connsiteY1107" fmla="*/ 184621 h 394327"/>
                <a:gd name="connsiteX1108" fmla="*/ 828359 w 1265932"/>
                <a:gd name="connsiteY1108" fmla="*/ 177691 h 394327"/>
                <a:gd name="connsiteX1109" fmla="*/ 846909 w 1265932"/>
                <a:gd name="connsiteY1109" fmla="*/ 211524 h 394327"/>
                <a:gd name="connsiteX1110" fmla="*/ 862425 w 1265932"/>
                <a:gd name="connsiteY1110" fmla="*/ 203941 h 394327"/>
                <a:gd name="connsiteX1111" fmla="*/ 877475 w 1265932"/>
                <a:gd name="connsiteY1111" fmla="*/ 194724 h 394327"/>
                <a:gd name="connsiteX1112" fmla="*/ 877475 w 1265932"/>
                <a:gd name="connsiteY1112" fmla="*/ 194724 h 394327"/>
                <a:gd name="connsiteX1113" fmla="*/ 877475 w 1265932"/>
                <a:gd name="connsiteY1113" fmla="*/ 203941 h 394327"/>
                <a:gd name="connsiteX1114" fmla="*/ 874792 w 1265932"/>
                <a:gd name="connsiteY1114" fmla="*/ 213391 h 394327"/>
                <a:gd name="connsiteX1115" fmla="*/ 861609 w 1265932"/>
                <a:gd name="connsiteY1115" fmla="*/ 221441 h 394327"/>
                <a:gd name="connsiteX1116" fmla="*/ 846326 w 1265932"/>
                <a:gd name="connsiteY1116" fmla="*/ 213858 h 394327"/>
                <a:gd name="connsiteX1117" fmla="*/ 844576 w 1265932"/>
                <a:gd name="connsiteY1117" fmla="*/ 212341 h 394327"/>
                <a:gd name="connsiteX1118" fmla="*/ 881908 w 1265932"/>
                <a:gd name="connsiteY1118" fmla="*/ 188191 h 394327"/>
                <a:gd name="connsiteX1119" fmla="*/ 880275 w 1265932"/>
                <a:gd name="connsiteY1119" fmla="*/ 183641 h 394327"/>
                <a:gd name="connsiteX1120" fmla="*/ 887742 w 1265932"/>
                <a:gd name="connsiteY1120" fmla="*/ 185158 h 394327"/>
                <a:gd name="connsiteX1121" fmla="*/ 880742 w 1265932"/>
                <a:gd name="connsiteY1121" fmla="*/ 188541 h 394327"/>
                <a:gd name="connsiteX1122" fmla="*/ 698278 w 1265932"/>
                <a:gd name="connsiteY1122" fmla="*/ 147942 h 394327"/>
                <a:gd name="connsiteX1123" fmla="*/ 709944 w 1265932"/>
                <a:gd name="connsiteY1123" fmla="*/ 150275 h 394327"/>
                <a:gd name="connsiteX1124" fmla="*/ 735377 w 1265932"/>
                <a:gd name="connsiteY1124" fmla="*/ 168591 h 394327"/>
                <a:gd name="connsiteX1125" fmla="*/ 732461 w 1265932"/>
                <a:gd name="connsiteY1125" fmla="*/ 171275 h 394327"/>
                <a:gd name="connsiteX1126" fmla="*/ 725811 w 1265932"/>
                <a:gd name="connsiteY1126" fmla="*/ 177691 h 394327"/>
                <a:gd name="connsiteX1127" fmla="*/ 715427 w 1265932"/>
                <a:gd name="connsiteY1127" fmla="*/ 185741 h 394327"/>
                <a:gd name="connsiteX1128" fmla="*/ 712161 w 1265932"/>
                <a:gd name="connsiteY1128" fmla="*/ 183291 h 394327"/>
                <a:gd name="connsiteX1129" fmla="*/ 696644 w 1265932"/>
                <a:gd name="connsiteY1129" fmla="*/ 169408 h 394327"/>
                <a:gd name="connsiteX1130" fmla="*/ 681595 w 1265932"/>
                <a:gd name="connsiteY1130" fmla="*/ 153542 h 394327"/>
                <a:gd name="connsiteX1131" fmla="*/ 680895 w 1265932"/>
                <a:gd name="connsiteY1131" fmla="*/ 152725 h 394327"/>
                <a:gd name="connsiteX1132" fmla="*/ 683811 w 1265932"/>
                <a:gd name="connsiteY1132" fmla="*/ 145958 h 394327"/>
                <a:gd name="connsiteX1133" fmla="*/ 684861 w 1265932"/>
                <a:gd name="connsiteY1133" fmla="*/ 145375 h 394327"/>
                <a:gd name="connsiteX1134" fmla="*/ 691861 w 1265932"/>
                <a:gd name="connsiteY1134" fmla="*/ 146775 h 394327"/>
                <a:gd name="connsiteX1135" fmla="*/ 691861 w 1265932"/>
                <a:gd name="connsiteY1135" fmla="*/ 146775 h 394327"/>
                <a:gd name="connsiteX1136" fmla="*/ 694078 w 1265932"/>
                <a:gd name="connsiteY1136" fmla="*/ 149925 h 394327"/>
                <a:gd name="connsiteX1137" fmla="*/ 695944 w 1265932"/>
                <a:gd name="connsiteY1137" fmla="*/ 160658 h 394327"/>
                <a:gd name="connsiteX1138" fmla="*/ 695944 w 1265932"/>
                <a:gd name="connsiteY1138" fmla="*/ 160658 h 394327"/>
                <a:gd name="connsiteX1139" fmla="*/ 697111 w 1265932"/>
                <a:gd name="connsiteY1139" fmla="*/ 148291 h 394327"/>
                <a:gd name="connsiteX1140" fmla="*/ 680545 w 1265932"/>
                <a:gd name="connsiteY1140" fmla="*/ 156108 h 394327"/>
                <a:gd name="connsiteX1141" fmla="*/ 680545 w 1265932"/>
                <a:gd name="connsiteY1141" fmla="*/ 156108 h 394327"/>
                <a:gd name="connsiteX1142" fmla="*/ 695828 w 1265932"/>
                <a:gd name="connsiteY1142" fmla="*/ 171391 h 394327"/>
                <a:gd name="connsiteX1143" fmla="*/ 711577 w 1265932"/>
                <a:gd name="connsiteY1143" fmla="*/ 185041 h 394327"/>
                <a:gd name="connsiteX1144" fmla="*/ 713444 w 1265932"/>
                <a:gd name="connsiteY1144" fmla="*/ 186441 h 394327"/>
                <a:gd name="connsiteX1145" fmla="*/ 711811 w 1265932"/>
                <a:gd name="connsiteY1145" fmla="*/ 187374 h 394327"/>
                <a:gd name="connsiteX1146" fmla="*/ 696178 w 1265932"/>
                <a:gd name="connsiteY1146" fmla="*/ 188891 h 394327"/>
                <a:gd name="connsiteX1147" fmla="*/ 682761 w 1265932"/>
                <a:gd name="connsiteY1147" fmla="*/ 175591 h 394327"/>
                <a:gd name="connsiteX1148" fmla="*/ 679961 w 1265932"/>
                <a:gd name="connsiteY1148" fmla="*/ 164858 h 394327"/>
                <a:gd name="connsiteX1149" fmla="*/ 679378 w 1265932"/>
                <a:gd name="connsiteY1149" fmla="*/ 156458 h 394327"/>
                <a:gd name="connsiteX1150" fmla="*/ 752060 w 1265932"/>
                <a:gd name="connsiteY1150" fmla="*/ 191108 h 394327"/>
                <a:gd name="connsiteX1151" fmla="*/ 756960 w 1265932"/>
                <a:gd name="connsiteY1151" fmla="*/ 175708 h 394327"/>
                <a:gd name="connsiteX1152" fmla="*/ 760693 w 1265932"/>
                <a:gd name="connsiteY1152" fmla="*/ 183408 h 394327"/>
                <a:gd name="connsiteX1153" fmla="*/ 753227 w 1265932"/>
                <a:gd name="connsiteY1153" fmla="*/ 196124 h 394327"/>
                <a:gd name="connsiteX1154" fmla="*/ 745410 w 1265932"/>
                <a:gd name="connsiteY1154" fmla="*/ 198224 h 394327"/>
                <a:gd name="connsiteX1155" fmla="*/ 728844 w 1265932"/>
                <a:gd name="connsiteY1155" fmla="*/ 193791 h 394327"/>
                <a:gd name="connsiteX1156" fmla="*/ 717994 w 1265932"/>
                <a:gd name="connsiteY1156" fmla="*/ 187141 h 394327"/>
                <a:gd name="connsiteX1157" fmla="*/ 727094 w 1265932"/>
                <a:gd name="connsiteY1157" fmla="*/ 179558 h 394327"/>
                <a:gd name="connsiteX1158" fmla="*/ 740277 w 1265932"/>
                <a:gd name="connsiteY1158" fmla="*/ 167192 h 394327"/>
                <a:gd name="connsiteX1159" fmla="*/ 741444 w 1265932"/>
                <a:gd name="connsiteY1159" fmla="*/ 166492 h 394327"/>
                <a:gd name="connsiteX1160" fmla="*/ 741444 w 1265932"/>
                <a:gd name="connsiteY1160" fmla="*/ 167425 h 394327"/>
                <a:gd name="connsiteX1161" fmla="*/ 738527 w 1265932"/>
                <a:gd name="connsiteY1161" fmla="*/ 194141 h 394327"/>
                <a:gd name="connsiteX1162" fmla="*/ 738527 w 1265932"/>
                <a:gd name="connsiteY1162" fmla="*/ 194141 h 394327"/>
                <a:gd name="connsiteX1163" fmla="*/ 745760 w 1265932"/>
                <a:gd name="connsiteY1163" fmla="*/ 173725 h 394327"/>
                <a:gd name="connsiteX1164" fmla="*/ 749377 w 1265932"/>
                <a:gd name="connsiteY1164" fmla="*/ 169991 h 394327"/>
                <a:gd name="connsiteX1165" fmla="*/ 750894 w 1265932"/>
                <a:gd name="connsiteY1165" fmla="*/ 191574 h 394327"/>
                <a:gd name="connsiteX1166" fmla="*/ 709828 w 1265932"/>
                <a:gd name="connsiteY1166" fmla="*/ 150625 h 394327"/>
                <a:gd name="connsiteX1167" fmla="*/ 733161 w 1265932"/>
                <a:gd name="connsiteY1167" fmla="*/ 155291 h 394327"/>
                <a:gd name="connsiteX1168" fmla="*/ 728844 w 1265932"/>
                <a:gd name="connsiteY1168" fmla="*/ 158092 h 394327"/>
                <a:gd name="connsiteX1169" fmla="*/ 709828 w 1265932"/>
                <a:gd name="connsiteY1169" fmla="*/ 150625 h 394327"/>
                <a:gd name="connsiteX1170" fmla="*/ 675995 w 1265932"/>
                <a:gd name="connsiteY1170" fmla="*/ 148291 h 394327"/>
                <a:gd name="connsiteX1171" fmla="*/ 670045 w 1265932"/>
                <a:gd name="connsiteY1171" fmla="*/ 142809 h 394327"/>
                <a:gd name="connsiteX1172" fmla="*/ 677745 w 1265932"/>
                <a:gd name="connsiteY1172" fmla="*/ 144325 h 394327"/>
                <a:gd name="connsiteX1173" fmla="*/ 675528 w 1265932"/>
                <a:gd name="connsiteY1173" fmla="*/ 148291 h 394327"/>
                <a:gd name="connsiteX1174" fmla="*/ 722661 w 1265932"/>
                <a:gd name="connsiteY1174" fmla="*/ 224591 h 394327"/>
                <a:gd name="connsiteX1175" fmla="*/ 722661 w 1265932"/>
                <a:gd name="connsiteY1175" fmla="*/ 224591 h 394327"/>
                <a:gd name="connsiteX1176" fmla="*/ 720444 w 1265932"/>
                <a:gd name="connsiteY1176" fmla="*/ 224591 h 394327"/>
                <a:gd name="connsiteX1177" fmla="*/ 718461 w 1265932"/>
                <a:gd name="connsiteY1177" fmla="*/ 224591 h 394327"/>
                <a:gd name="connsiteX1178" fmla="*/ 725227 w 1265932"/>
                <a:gd name="connsiteY1178" fmla="*/ 212924 h 394327"/>
                <a:gd name="connsiteX1179" fmla="*/ 734094 w 1265932"/>
                <a:gd name="connsiteY1179" fmla="*/ 214907 h 394327"/>
                <a:gd name="connsiteX1180" fmla="*/ 733277 w 1265932"/>
                <a:gd name="connsiteY1180" fmla="*/ 221207 h 394327"/>
                <a:gd name="connsiteX1181" fmla="*/ 722194 w 1265932"/>
                <a:gd name="connsiteY1181" fmla="*/ 224591 h 394327"/>
                <a:gd name="connsiteX1182" fmla="*/ 733511 w 1265932"/>
                <a:gd name="connsiteY1182" fmla="*/ 236957 h 394327"/>
                <a:gd name="connsiteX1183" fmla="*/ 726161 w 1265932"/>
                <a:gd name="connsiteY1183" fmla="*/ 242090 h 394327"/>
                <a:gd name="connsiteX1184" fmla="*/ 709244 w 1265932"/>
                <a:gd name="connsiteY1184" fmla="*/ 228674 h 394327"/>
                <a:gd name="connsiteX1185" fmla="*/ 712744 w 1265932"/>
                <a:gd name="connsiteY1185" fmla="*/ 228674 h 394327"/>
                <a:gd name="connsiteX1186" fmla="*/ 718111 w 1265932"/>
                <a:gd name="connsiteY1186" fmla="*/ 227857 h 394327"/>
                <a:gd name="connsiteX1187" fmla="*/ 733161 w 1265932"/>
                <a:gd name="connsiteY1187" fmla="*/ 236957 h 394327"/>
                <a:gd name="connsiteX1188" fmla="*/ 704344 w 1265932"/>
                <a:gd name="connsiteY1188" fmla="*/ 226807 h 394327"/>
                <a:gd name="connsiteX1189" fmla="*/ 697228 w 1265932"/>
                <a:gd name="connsiteY1189" fmla="*/ 225057 h 394327"/>
                <a:gd name="connsiteX1190" fmla="*/ 701311 w 1265932"/>
                <a:gd name="connsiteY1190" fmla="*/ 214674 h 394327"/>
                <a:gd name="connsiteX1191" fmla="*/ 718344 w 1265932"/>
                <a:gd name="connsiteY1191" fmla="*/ 213624 h 394327"/>
                <a:gd name="connsiteX1192" fmla="*/ 714377 w 1265932"/>
                <a:gd name="connsiteY1192" fmla="*/ 225874 h 394327"/>
                <a:gd name="connsiteX1193" fmla="*/ 703878 w 1265932"/>
                <a:gd name="connsiteY1193" fmla="*/ 226807 h 394327"/>
                <a:gd name="connsiteX1194" fmla="*/ 771077 w 1265932"/>
                <a:gd name="connsiteY1194" fmla="*/ 291673 h 394327"/>
                <a:gd name="connsiteX1195" fmla="*/ 755444 w 1265932"/>
                <a:gd name="connsiteY1195" fmla="*/ 288756 h 394327"/>
                <a:gd name="connsiteX1196" fmla="*/ 761744 w 1265932"/>
                <a:gd name="connsiteY1196" fmla="*/ 282106 h 394327"/>
                <a:gd name="connsiteX1197" fmla="*/ 764777 w 1265932"/>
                <a:gd name="connsiteY1197" fmla="*/ 273590 h 394327"/>
                <a:gd name="connsiteX1198" fmla="*/ 770610 w 1265932"/>
                <a:gd name="connsiteY1198" fmla="*/ 291673 h 394327"/>
                <a:gd name="connsiteX1199" fmla="*/ 740511 w 1265932"/>
                <a:gd name="connsiteY1199" fmla="*/ 278956 h 394327"/>
                <a:gd name="connsiteX1200" fmla="*/ 742027 w 1265932"/>
                <a:gd name="connsiteY1200" fmla="*/ 282223 h 394327"/>
                <a:gd name="connsiteX1201" fmla="*/ 744010 w 1265932"/>
                <a:gd name="connsiteY1201" fmla="*/ 285023 h 394327"/>
                <a:gd name="connsiteX1202" fmla="*/ 745760 w 1265932"/>
                <a:gd name="connsiteY1202" fmla="*/ 287006 h 394327"/>
                <a:gd name="connsiteX1203" fmla="*/ 671795 w 1265932"/>
                <a:gd name="connsiteY1203" fmla="*/ 273356 h 394327"/>
                <a:gd name="connsiteX1204" fmla="*/ 671795 w 1265932"/>
                <a:gd name="connsiteY1204" fmla="*/ 273356 h 394327"/>
                <a:gd name="connsiteX1205" fmla="*/ 672611 w 1265932"/>
                <a:gd name="connsiteY1205" fmla="*/ 272190 h 394327"/>
                <a:gd name="connsiteX1206" fmla="*/ 674245 w 1265932"/>
                <a:gd name="connsiteY1206" fmla="*/ 269507 h 394327"/>
                <a:gd name="connsiteX1207" fmla="*/ 675528 w 1265932"/>
                <a:gd name="connsiteY1207" fmla="*/ 266590 h 394327"/>
                <a:gd name="connsiteX1208" fmla="*/ 676578 w 1265932"/>
                <a:gd name="connsiteY1208" fmla="*/ 263323 h 394327"/>
                <a:gd name="connsiteX1209" fmla="*/ 677395 w 1265932"/>
                <a:gd name="connsiteY1209" fmla="*/ 248274 h 394327"/>
                <a:gd name="connsiteX1210" fmla="*/ 672961 w 1265932"/>
                <a:gd name="connsiteY1210" fmla="*/ 234390 h 394327"/>
                <a:gd name="connsiteX1211" fmla="*/ 665028 w 1265932"/>
                <a:gd name="connsiteY1211" fmla="*/ 225057 h 394327"/>
                <a:gd name="connsiteX1212" fmla="*/ 655928 w 1265932"/>
                <a:gd name="connsiteY1212" fmla="*/ 222374 h 394327"/>
                <a:gd name="connsiteX1213" fmla="*/ 648812 w 1265932"/>
                <a:gd name="connsiteY1213" fmla="*/ 229841 h 394327"/>
                <a:gd name="connsiteX1214" fmla="*/ 647528 w 1265932"/>
                <a:gd name="connsiteY1214" fmla="*/ 236491 h 394327"/>
                <a:gd name="connsiteX1215" fmla="*/ 647528 w 1265932"/>
                <a:gd name="connsiteY1215" fmla="*/ 240924 h 394327"/>
                <a:gd name="connsiteX1216" fmla="*/ 627812 w 1265932"/>
                <a:gd name="connsiteY1216" fmla="*/ 185158 h 394327"/>
                <a:gd name="connsiteX1217" fmla="*/ 600862 w 1265932"/>
                <a:gd name="connsiteY1217" fmla="*/ 168241 h 394327"/>
                <a:gd name="connsiteX1218" fmla="*/ 600862 w 1265932"/>
                <a:gd name="connsiteY1218" fmla="*/ 168241 h 394327"/>
                <a:gd name="connsiteX1219" fmla="*/ 597012 w 1265932"/>
                <a:gd name="connsiteY1219" fmla="*/ 168241 h 394327"/>
                <a:gd name="connsiteX1220" fmla="*/ 579863 w 1265932"/>
                <a:gd name="connsiteY1220" fmla="*/ 147942 h 394327"/>
                <a:gd name="connsiteX1221" fmla="*/ 580796 w 1265932"/>
                <a:gd name="connsiteY1221" fmla="*/ 163225 h 394327"/>
                <a:gd name="connsiteX1222" fmla="*/ 564230 w 1265932"/>
                <a:gd name="connsiteY1222" fmla="*/ 170341 h 394327"/>
                <a:gd name="connsiteX1223" fmla="*/ 579979 w 1265932"/>
                <a:gd name="connsiteY1223" fmla="*/ 183291 h 394327"/>
                <a:gd name="connsiteX1224" fmla="*/ 577879 w 1265932"/>
                <a:gd name="connsiteY1224" fmla="*/ 183291 h 394327"/>
                <a:gd name="connsiteX1225" fmla="*/ 556763 w 1265932"/>
                <a:gd name="connsiteY1225" fmla="*/ 162291 h 394327"/>
                <a:gd name="connsiteX1226" fmla="*/ 561663 w 1265932"/>
                <a:gd name="connsiteY1226" fmla="*/ 155875 h 394327"/>
                <a:gd name="connsiteX1227" fmla="*/ 561663 w 1265932"/>
                <a:gd name="connsiteY1227" fmla="*/ 164858 h 394327"/>
                <a:gd name="connsiteX1228" fmla="*/ 567263 w 1265932"/>
                <a:gd name="connsiteY1228" fmla="*/ 155175 h 394327"/>
                <a:gd name="connsiteX1229" fmla="*/ 553380 w 1265932"/>
                <a:gd name="connsiteY1229" fmla="*/ 159842 h 394327"/>
                <a:gd name="connsiteX1230" fmla="*/ 563413 w 1265932"/>
                <a:gd name="connsiteY1230" fmla="*/ 179208 h 394327"/>
                <a:gd name="connsiteX1231" fmla="*/ 556180 w 1265932"/>
                <a:gd name="connsiteY1231" fmla="*/ 173375 h 394327"/>
                <a:gd name="connsiteX1232" fmla="*/ 546497 w 1265932"/>
                <a:gd name="connsiteY1232" fmla="*/ 152842 h 394327"/>
                <a:gd name="connsiteX1233" fmla="*/ 546497 w 1265932"/>
                <a:gd name="connsiteY1233" fmla="*/ 141758 h 394327"/>
                <a:gd name="connsiteX1234" fmla="*/ 549997 w 1265932"/>
                <a:gd name="connsiteY1234" fmla="*/ 132542 h 394327"/>
                <a:gd name="connsiteX1235" fmla="*/ 555480 w 1265932"/>
                <a:gd name="connsiteY1235" fmla="*/ 127642 h 394327"/>
                <a:gd name="connsiteX1236" fmla="*/ 561080 w 1265932"/>
                <a:gd name="connsiteY1236" fmla="*/ 130325 h 394327"/>
                <a:gd name="connsiteX1237" fmla="*/ 562363 w 1265932"/>
                <a:gd name="connsiteY1237" fmla="*/ 132192 h 394327"/>
                <a:gd name="connsiteX1238" fmla="*/ 563530 w 1265932"/>
                <a:gd name="connsiteY1238" fmla="*/ 134175 h 394327"/>
                <a:gd name="connsiteX1239" fmla="*/ 564813 w 1265932"/>
                <a:gd name="connsiteY1239" fmla="*/ 138375 h 394327"/>
                <a:gd name="connsiteX1240" fmla="*/ 563763 w 1265932"/>
                <a:gd name="connsiteY1240" fmla="*/ 148875 h 394327"/>
                <a:gd name="connsiteX1241" fmla="*/ 563763 w 1265932"/>
                <a:gd name="connsiteY1241" fmla="*/ 148875 h 394327"/>
                <a:gd name="connsiteX1242" fmla="*/ 567846 w 1265932"/>
                <a:gd name="connsiteY1242" fmla="*/ 130442 h 394327"/>
                <a:gd name="connsiteX1243" fmla="*/ 566213 w 1265932"/>
                <a:gd name="connsiteY1243" fmla="*/ 126942 h 394327"/>
                <a:gd name="connsiteX1244" fmla="*/ 564346 w 1265932"/>
                <a:gd name="connsiteY1244" fmla="*/ 124142 h 394327"/>
                <a:gd name="connsiteX1245" fmla="*/ 562130 w 1265932"/>
                <a:gd name="connsiteY1245" fmla="*/ 121809 h 394327"/>
                <a:gd name="connsiteX1246" fmla="*/ 637262 w 1265932"/>
                <a:gd name="connsiteY1246" fmla="*/ 136509 h 394327"/>
                <a:gd name="connsiteX1247" fmla="*/ 637262 w 1265932"/>
                <a:gd name="connsiteY1247" fmla="*/ 136509 h 394327"/>
                <a:gd name="connsiteX1248" fmla="*/ 636445 w 1265932"/>
                <a:gd name="connsiteY1248" fmla="*/ 137675 h 394327"/>
                <a:gd name="connsiteX1249" fmla="*/ 634929 w 1265932"/>
                <a:gd name="connsiteY1249" fmla="*/ 140242 h 394327"/>
                <a:gd name="connsiteX1250" fmla="*/ 633529 w 1265932"/>
                <a:gd name="connsiteY1250" fmla="*/ 143275 h 394327"/>
                <a:gd name="connsiteX1251" fmla="*/ 632479 w 1265932"/>
                <a:gd name="connsiteY1251" fmla="*/ 146542 h 394327"/>
                <a:gd name="connsiteX1252" fmla="*/ 631662 w 1265932"/>
                <a:gd name="connsiteY1252" fmla="*/ 161591 h 394327"/>
                <a:gd name="connsiteX1253" fmla="*/ 636212 w 1265932"/>
                <a:gd name="connsiteY1253" fmla="*/ 175591 h 394327"/>
                <a:gd name="connsiteX1254" fmla="*/ 644028 w 1265932"/>
                <a:gd name="connsiteY1254" fmla="*/ 184924 h 394327"/>
                <a:gd name="connsiteX1255" fmla="*/ 653245 w 1265932"/>
                <a:gd name="connsiteY1255" fmla="*/ 187608 h 394327"/>
                <a:gd name="connsiteX1256" fmla="*/ 660362 w 1265932"/>
                <a:gd name="connsiteY1256" fmla="*/ 180141 h 394327"/>
                <a:gd name="connsiteX1257" fmla="*/ 661528 w 1265932"/>
                <a:gd name="connsiteY1257" fmla="*/ 173491 h 394327"/>
                <a:gd name="connsiteX1258" fmla="*/ 661528 w 1265932"/>
                <a:gd name="connsiteY1258" fmla="*/ 169058 h 394327"/>
                <a:gd name="connsiteX1259" fmla="*/ 681128 w 1265932"/>
                <a:gd name="connsiteY1259" fmla="*/ 224707 h 394327"/>
                <a:gd name="connsiteX1260" fmla="*/ 707844 w 1265932"/>
                <a:gd name="connsiteY1260" fmla="*/ 241507 h 394327"/>
                <a:gd name="connsiteX1261" fmla="*/ 707844 w 1265932"/>
                <a:gd name="connsiteY1261" fmla="*/ 241507 h 394327"/>
                <a:gd name="connsiteX1262" fmla="*/ 711577 w 1265932"/>
                <a:gd name="connsiteY1262" fmla="*/ 241507 h 394327"/>
                <a:gd name="connsiteX1263" fmla="*/ 728494 w 1265932"/>
                <a:gd name="connsiteY1263" fmla="*/ 261573 h 394327"/>
                <a:gd name="connsiteX1264" fmla="*/ 727561 w 1265932"/>
                <a:gd name="connsiteY1264" fmla="*/ 246407 h 394327"/>
                <a:gd name="connsiteX1265" fmla="*/ 743894 w 1265932"/>
                <a:gd name="connsiteY1265" fmla="*/ 239290 h 394327"/>
                <a:gd name="connsiteX1266" fmla="*/ 728377 w 1265932"/>
                <a:gd name="connsiteY1266" fmla="*/ 226457 h 394327"/>
                <a:gd name="connsiteX1267" fmla="*/ 730477 w 1265932"/>
                <a:gd name="connsiteY1267" fmla="*/ 226457 h 394327"/>
                <a:gd name="connsiteX1268" fmla="*/ 751244 w 1265932"/>
                <a:gd name="connsiteY1268" fmla="*/ 247340 h 394327"/>
                <a:gd name="connsiteX1269" fmla="*/ 746344 w 1265932"/>
                <a:gd name="connsiteY1269" fmla="*/ 253640 h 394327"/>
                <a:gd name="connsiteX1270" fmla="*/ 746344 w 1265932"/>
                <a:gd name="connsiteY1270" fmla="*/ 244657 h 394327"/>
                <a:gd name="connsiteX1271" fmla="*/ 740861 w 1265932"/>
                <a:gd name="connsiteY1271" fmla="*/ 254340 h 394327"/>
                <a:gd name="connsiteX1272" fmla="*/ 754510 w 1265932"/>
                <a:gd name="connsiteY1272" fmla="*/ 249673 h 394327"/>
                <a:gd name="connsiteX1273" fmla="*/ 744594 w 1265932"/>
                <a:gd name="connsiteY1273" fmla="*/ 230541 h 394327"/>
                <a:gd name="connsiteX1274" fmla="*/ 751710 w 1265932"/>
                <a:gd name="connsiteY1274" fmla="*/ 236257 h 394327"/>
                <a:gd name="connsiteX1275" fmla="*/ 760927 w 1265932"/>
                <a:gd name="connsiteY1275" fmla="*/ 256207 h 394327"/>
                <a:gd name="connsiteX1276" fmla="*/ 760927 w 1265932"/>
                <a:gd name="connsiteY1276" fmla="*/ 267173 h 394327"/>
                <a:gd name="connsiteX1277" fmla="*/ 757427 w 1265932"/>
                <a:gd name="connsiteY1277" fmla="*/ 276273 h 394327"/>
                <a:gd name="connsiteX1278" fmla="*/ 752060 w 1265932"/>
                <a:gd name="connsiteY1278" fmla="*/ 281173 h 394327"/>
                <a:gd name="connsiteX1279" fmla="*/ 746577 w 1265932"/>
                <a:gd name="connsiteY1279" fmla="*/ 278606 h 394327"/>
                <a:gd name="connsiteX1280" fmla="*/ 745294 w 1265932"/>
                <a:gd name="connsiteY1280" fmla="*/ 276740 h 394327"/>
                <a:gd name="connsiteX1281" fmla="*/ 744244 w 1265932"/>
                <a:gd name="connsiteY1281" fmla="*/ 274757 h 394327"/>
                <a:gd name="connsiteX1282" fmla="*/ 742844 w 1265932"/>
                <a:gd name="connsiteY1282" fmla="*/ 270557 h 394327"/>
                <a:gd name="connsiteX1283" fmla="*/ 744010 w 1265932"/>
                <a:gd name="connsiteY1283" fmla="*/ 260290 h 394327"/>
                <a:gd name="connsiteX1284" fmla="*/ 744010 w 1265932"/>
                <a:gd name="connsiteY1284" fmla="*/ 260290 h 394327"/>
                <a:gd name="connsiteX1285" fmla="*/ 740044 w 1265932"/>
                <a:gd name="connsiteY1285" fmla="*/ 278956 h 394327"/>
                <a:gd name="connsiteX1286" fmla="*/ 546730 w 1265932"/>
                <a:gd name="connsiteY1286" fmla="*/ 127292 h 394327"/>
                <a:gd name="connsiteX1287" fmla="*/ 543696 w 1265932"/>
                <a:gd name="connsiteY1287" fmla="*/ 135809 h 394327"/>
                <a:gd name="connsiteX1288" fmla="*/ 536930 w 1265932"/>
                <a:gd name="connsiteY1288" fmla="*/ 116909 h 394327"/>
                <a:gd name="connsiteX1289" fmla="*/ 553730 w 1265932"/>
                <a:gd name="connsiteY1289" fmla="*/ 120176 h 394327"/>
                <a:gd name="connsiteX1290" fmla="*/ 546497 w 1265932"/>
                <a:gd name="connsiteY1290" fmla="*/ 127059 h 394327"/>
                <a:gd name="connsiteX1291" fmla="*/ 575546 w 1265932"/>
                <a:gd name="connsiteY1291" fmla="*/ 173025 h 394327"/>
                <a:gd name="connsiteX1292" fmla="*/ 583013 w 1265932"/>
                <a:gd name="connsiteY1292" fmla="*/ 167775 h 394327"/>
                <a:gd name="connsiteX1293" fmla="*/ 600279 w 1265932"/>
                <a:gd name="connsiteY1293" fmla="*/ 181425 h 394327"/>
                <a:gd name="connsiteX1294" fmla="*/ 596663 w 1265932"/>
                <a:gd name="connsiteY1294" fmla="*/ 181425 h 394327"/>
                <a:gd name="connsiteX1295" fmla="*/ 591179 w 1265932"/>
                <a:gd name="connsiteY1295" fmla="*/ 182241 h 394327"/>
                <a:gd name="connsiteX1296" fmla="*/ 575079 w 1265932"/>
                <a:gd name="connsiteY1296" fmla="*/ 172791 h 394327"/>
                <a:gd name="connsiteX1297" fmla="*/ 595029 w 1265932"/>
                <a:gd name="connsiteY1297" fmla="*/ 184691 h 394327"/>
                <a:gd name="connsiteX1298" fmla="*/ 605062 w 1265932"/>
                <a:gd name="connsiteY1298" fmla="*/ 183758 h 394327"/>
                <a:gd name="connsiteX1299" fmla="*/ 612296 w 1265932"/>
                <a:gd name="connsiteY1299" fmla="*/ 185508 h 394327"/>
                <a:gd name="connsiteX1300" fmla="*/ 608212 w 1265932"/>
                <a:gd name="connsiteY1300" fmla="*/ 195891 h 394327"/>
                <a:gd name="connsiteX1301" fmla="*/ 591063 w 1265932"/>
                <a:gd name="connsiteY1301" fmla="*/ 196941 h 394327"/>
                <a:gd name="connsiteX1302" fmla="*/ 594562 w 1265932"/>
                <a:gd name="connsiteY1302" fmla="*/ 183991 h 394327"/>
                <a:gd name="connsiteX1303" fmla="*/ 590712 w 1265932"/>
                <a:gd name="connsiteY1303" fmla="*/ 185391 h 394327"/>
                <a:gd name="connsiteX1304" fmla="*/ 583829 w 1265932"/>
                <a:gd name="connsiteY1304" fmla="*/ 197058 h 394327"/>
                <a:gd name="connsiteX1305" fmla="*/ 574846 w 1265932"/>
                <a:gd name="connsiteY1305" fmla="*/ 194957 h 394327"/>
                <a:gd name="connsiteX1306" fmla="*/ 575663 w 1265932"/>
                <a:gd name="connsiteY1306" fmla="*/ 188541 h 394327"/>
                <a:gd name="connsiteX1307" fmla="*/ 586629 w 1265932"/>
                <a:gd name="connsiteY1307" fmla="*/ 185624 h 394327"/>
                <a:gd name="connsiteX1308" fmla="*/ 586629 w 1265932"/>
                <a:gd name="connsiteY1308" fmla="*/ 185624 h 394327"/>
                <a:gd name="connsiteX1309" fmla="*/ 588846 w 1265932"/>
                <a:gd name="connsiteY1309" fmla="*/ 185624 h 394327"/>
                <a:gd name="connsiteX1310" fmla="*/ 514180 w 1265932"/>
                <a:gd name="connsiteY1310" fmla="*/ 130559 h 394327"/>
                <a:gd name="connsiteX1311" fmla="*/ 511147 w 1265932"/>
                <a:gd name="connsiteY1311" fmla="*/ 120759 h 394327"/>
                <a:gd name="connsiteX1312" fmla="*/ 504147 w 1265932"/>
                <a:gd name="connsiteY1312" fmla="*/ 110959 h 394327"/>
                <a:gd name="connsiteX1313" fmla="*/ 521064 w 1265932"/>
                <a:gd name="connsiteY1313" fmla="*/ 114225 h 394327"/>
                <a:gd name="connsiteX1314" fmla="*/ 513714 w 1265932"/>
                <a:gd name="connsiteY1314" fmla="*/ 129509 h 394327"/>
                <a:gd name="connsiteX1315" fmla="*/ 457131 w 1265932"/>
                <a:gd name="connsiteY1315" fmla="*/ 153892 h 394327"/>
                <a:gd name="connsiteX1316" fmla="*/ 474514 w 1265932"/>
                <a:gd name="connsiteY1316" fmla="*/ 146775 h 394327"/>
                <a:gd name="connsiteX1317" fmla="*/ 482097 w 1265932"/>
                <a:gd name="connsiteY1317" fmla="*/ 154941 h 394327"/>
                <a:gd name="connsiteX1318" fmla="*/ 466231 w 1265932"/>
                <a:gd name="connsiteY1318" fmla="*/ 158558 h 394327"/>
                <a:gd name="connsiteX1319" fmla="*/ 460748 w 1265932"/>
                <a:gd name="connsiteY1319" fmla="*/ 155641 h 394327"/>
                <a:gd name="connsiteX1320" fmla="*/ 456664 w 1265932"/>
                <a:gd name="connsiteY1320" fmla="*/ 153542 h 394327"/>
                <a:gd name="connsiteX1321" fmla="*/ 462381 w 1265932"/>
                <a:gd name="connsiteY1321" fmla="*/ 158675 h 394327"/>
                <a:gd name="connsiteX1322" fmla="*/ 466464 w 1265932"/>
                <a:gd name="connsiteY1322" fmla="*/ 172558 h 394327"/>
                <a:gd name="connsiteX1323" fmla="*/ 448965 w 1265932"/>
                <a:gd name="connsiteY1323" fmla="*/ 164858 h 394327"/>
                <a:gd name="connsiteX1324" fmla="*/ 444881 w 1265932"/>
                <a:gd name="connsiteY1324" fmla="*/ 153192 h 394327"/>
                <a:gd name="connsiteX1325" fmla="*/ 452231 w 1265932"/>
                <a:gd name="connsiteY1325" fmla="*/ 154242 h 394327"/>
                <a:gd name="connsiteX1326" fmla="*/ 461914 w 1265932"/>
                <a:gd name="connsiteY1326" fmla="*/ 158325 h 394327"/>
                <a:gd name="connsiteX1327" fmla="*/ 471014 w 1265932"/>
                <a:gd name="connsiteY1327" fmla="*/ 163225 h 394327"/>
                <a:gd name="connsiteX1328" fmla="*/ 481981 w 1265932"/>
                <a:gd name="connsiteY1328" fmla="*/ 170575 h 394327"/>
                <a:gd name="connsiteX1329" fmla="*/ 482797 w 1265932"/>
                <a:gd name="connsiteY1329" fmla="*/ 177225 h 394327"/>
                <a:gd name="connsiteX1330" fmla="*/ 473697 w 1265932"/>
                <a:gd name="connsiteY1330" fmla="*/ 175825 h 394327"/>
                <a:gd name="connsiteX1331" fmla="*/ 466814 w 1265932"/>
                <a:gd name="connsiteY1331" fmla="*/ 161008 h 394327"/>
                <a:gd name="connsiteX1332" fmla="*/ 468798 w 1265932"/>
                <a:gd name="connsiteY1332" fmla="*/ 162175 h 394327"/>
                <a:gd name="connsiteX1333" fmla="*/ 471014 w 1265932"/>
                <a:gd name="connsiteY1333" fmla="*/ 163225 h 394327"/>
                <a:gd name="connsiteX1334" fmla="*/ 429831 w 1265932"/>
                <a:gd name="connsiteY1334" fmla="*/ 196008 h 394327"/>
                <a:gd name="connsiteX1335" fmla="*/ 443598 w 1265932"/>
                <a:gd name="connsiteY1335" fmla="*/ 187841 h 394327"/>
                <a:gd name="connsiteX1336" fmla="*/ 459581 w 1265932"/>
                <a:gd name="connsiteY1336" fmla="*/ 195541 h 394327"/>
                <a:gd name="connsiteX1337" fmla="*/ 461331 w 1265932"/>
                <a:gd name="connsiteY1337" fmla="*/ 197174 h 394327"/>
                <a:gd name="connsiteX1338" fmla="*/ 459348 w 1265932"/>
                <a:gd name="connsiteY1338" fmla="*/ 197758 h 394327"/>
                <a:gd name="connsiteX1339" fmla="*/ 443131 w 1265932"/>
                <a:gd name="connsiteY1339" fmla="*/ 205458 h 394327"/>
                <a:gd name="connsiteX1340" fmla="*/ 427498 w 1265932"/>
                <a:gd name="connsiteY1340" fmla="*/ 214907 h 394327"/>
                <a:gd name="connsiteX1341" fmla="*/ 427498 w 1265932"/>
                <a:gd name="connsiteY1341" fmla="*/ 214907 h 394327"/>
                <a:gd name="connsiteX1342" fmla="*/ 427498 w 1265932"/>
                <a:gd name="connsiteY1342" fmla="*/ 205574 h 394327"/>
                <a:gd name="connsiteX1343" fmla="*/ 429831 w 1265932"/>
                <a:gd name="connsiteY1343" fmla="*/ 196008 h 394327"/>
                <a:gd name="connsiteX1344" fmla="*/ 489097 w 1265932"/>
                <a:gd name="connsiteY1344" fmla="*/ 227274 h 394327"/>
                <a:gd name="connsiteX1345" fmla="*/ 489681 w 1265932"/>
                <a:gd name="connsiteY1345" fmla="*/ 228441 h 394327"/>
                <a:gd name="connsiteX1346" fmla="*/ 488514 w 1265932"/>
                <a:gd name="connsiteY1346" fmla="*/ 227274 h 394327"/>
                <a:gd name="connsiteX1347" fmla="*/ 474864 w 1265932"/>
                <a:gd name="connsiteY1347" fmla="*/ 209541 h 394327"/>
                <a:gd name="connsiteX1348" fmla="*/ 465648 w 1265932"/>
                <a:gd name="connsiteY1348" fmla="*/ 197874 h 394327"/>
                <a:gd name="connsiteX1349" fmla="*/ 476614 w 1265932"/>
                <a:gd name="connsiteY1349" fmla="*/ 195424 h 394327"/>
                <a:gd name="connsiteX1350" fmla="*/ 493764 w 1265932"/>
                <a:gd name="connsiteY1350" fmla="*/ 197408 h 394327"/>
                <a:gd name="connsiteX1351" fmla="*/ 501814 w 1265932"/>
                <a:gd name="connsiteY1351" fmla="*/ 202657 h 394327"/>
                <a:gd name="connsiteX1352" fmla="*/ 507880 w 1265932"/>
                <a:gd name="connsiteY1352" fmla="*/ 211757 h 394327"/>
                <a:gd name="connsiteX1353" fmla="*/ 509397 w 1265932"/>
                <a:gd name="connsiteY1353" fmla="*/ 218524 h 394327"/>
                <a:gd name="connsiteX1354" fmla="*/ 505547 w 1265932"/>
                <a:gd name="connsiteY1354" fmla="*/ 224707 h 394327"/>
                <a:gd name="connsiteX1355" fmla="*/ 500530 w 1265932"/>
                <a:gd name="connsiteY1355" fmla="*/ 207324 h 394327"/>
                <a:gd name="connsiteX1356" fmla="*/ 497264 w 1265932"/>
                <a:gd name="connsiteY1356" fmla="*/ 227507 h 394327"/>
                <a:gd name="connsiteX1357" fmla="*/ 493531 w 1265932"/>
                <a:gd name="connsiteY1357" fmla="*/ 222257 h 394327"/>
                <a:gd name="connsiteX1358" fmla="*/ 486181 w 1265932"/>
                <a:gd name="connsiteY1358" fmla="*/ 198924 h 394327"/>
                <a:gd name="connsiteX1359" fmla="*/ 486181 w 1265932"/>
                <a:gd name="connsiteY1359" fmla="*/ 198924 h 394327"/>
                <a:gd name="connsiteX1360" fmla="*/ 488164 w 1265932"/>
                <a:gd name="connsiteY1360" fmla="*/ 227274 h 394327"/>
                <a:gd name="connsiteX1361" fmla="*/ 457364 w 1265932"/>
                <a:gd name="connsiteY1361" fmla="*/ 233457 h 394327"/>
                <a:gd name="connsiteX1362" fmla="*/ 473079 w 1265932"/>
                <a:gd name="connsiteY1362" fmla="*/ 228429 h 394327"/>
                <a:gd name="connsiteX1363" fmla="*/ 477781 w 1265932"/>
                <a:gd name="connsiteY1363" fmla="*/ 232874 h 394327"/>
                <a:gd name="connsiteX1364" fmla="*/ 484197 w 1265932"/>
                <a:gd name="connsiteY1364" fmla="*/ 238824 h 394327"/>
                <a:gd name="connsiteX1365" fmla="*/ 444881 w 1265932"/>
                <a:gd name="connsiteY1365" fmla="*/ 231590 h 394327"/>
                <a:gd name="connsiteX1366" fmla="*/ 443831 w 1265932"/>
                <a:gd name="connsiteY1366" fmla="*/ 216541 h 394327"/>
                <a:gd name="connsiteX1367" fmla="*/ 443831 w 1265932"/>
                <a:gd name="connsiteY1367" fmla="*/ 216541 h 394327"/>
                <a:gd name="connsiteX1368" fmla="*/ 441965 w 1265932"/>
                <a:gd name="connsiteY1368" fmla="*/ 226574 h 394327"/>
                <a:gd name="connsiteX1369" fmla="*/ 439515 w 1265932"/>
                <a:gd name="connsiteY1369" fmla="*/ 228907 h 394327"/>
                <a:gd name="connsiteX1370" fmla="*/ 437998 w 1265932"/>
                <a:gd name="connsiteY1370" fmla="*/ 229491 h 394327"/>
                <a:gd name="connsiteX1371" fmla="*/ 436365 w 1265932"/>
                <a:gd name="connsiteY1371" fmla="*/ 229491 h 394327"/>
                <a:gd name="connsiteX1372" fmla="*/ 430881 w 1265932"/>
                <a:gd name="connsiteY1372" fmla="*/ 226224 h 394327"/>
                <a:gd name="connsiteX1373" fmla="*/ 427848 w 1265932"/>
                <a:gd name="connsiteY1373" fmla="*/ 218291 h 394327"/>
                <a:gd name="connsiteX1374" fmla="*/ 428665 w 1265932"/>
                <a:gd name="connsiteY1374" fmla="*/ 218291 h 394327"/>
                <a:gd name="connsiteX1375" fmla="*/ 443948 w 1265932"/>
                <a:gd name="connsiteY1375" fmla="*/ 208024 h 394327"/>
                <a:gd name="connsiteX1376" fmla="*/ 459931 w 1265932"/>
                <a:gd name="connsiteY1376" fmla="*/ 200208 h 394327"/>
                <a:gd name="connsiteX1377" fmla="*/ 463314 w 1265932"/>
                <a:gd name="connsiteY1377" fmla="*/ 198924 h 394327"/>
                <a:gd name="connsiteX1378" fmla="*/ 473931 w 1265932"/>
                <a:gd name="connsiteY1378" fmla="*/ 211174 h 394327"/>
                <a:gd name="connsiteX1379" fmla="*/ 480697 w 1265932"/>
                <a:gd name="connsiteY1379" fmla="*/ 220274 h 394327"/>
                <a:gd name="connsiteX1380" fmla="*/ 483731 w 1265932"/>
                <a:gd name="connsiteY1380" fmla="*/ 224124 h 394327"/>
                <a:gd name="connsiteX1381" fmla="*/ 456781 w 1265932"/>
                <a:gd name="connsiteY1381" fmla="*/ 233457 h 394327"/>
                <a:gd name="connsiteX1382" fmla="*/ 425515 w 1265932"/>
                <a:gd name="connsiteY1382" fmla="*/ 227974 h 394327"/>
                <a:gd name="connsiteX1383" fmla="*/ 415015 w 1265932"/>
                <a:gd name="connsiteY1383" fmla="*/ 226107 h 394327"/>
                <a:gd name="connsiteX1384" fmla="*/ 423181 w 1265932"/>
                <a:gd name="connsiteY1384" fmla="*/ 221791 h 394327"/>
                <a:gd name="connsiteX1385" fmla="*/ 424932 w 1265932"/>
                <a:gd name="connsiteY1385" fmla="*/ 227974 h 394327"/>
                <a:gd name="connsiteX1386" fmla="*/ 385382 w 1265932"/>
                <a:gd name="connsiteY1386" fmla="*/ 220624 h 394327"/>
                <a:gd name="connsiteX1387" fmla="*/ 277467 w 1265932"/>
                <a:gd name="connsiteY1387" fmla="*/ 200674 h 394327"/>
                <a:gd name="connsiteX1388" fmla="*/ 286333 w 1265932"/>
                <a:gd name="connsiteY1388" fmla="*/ 182475 h 394327"/>
                <a:gd name="connsiteX1389" fmla="*/ 289483 w 1265932"/>
                <a:gd name="connsiteY1389" fmla="*/ 192391 h 394327"/>
                <a:gd name="connsiteX1390" fmla="*/ 297533 w 1265932"/>
                <a:gd name="connsiteY1390" fmla="*/ 203124 h 394327"/>
                <a:gd name="connsiteX1391" fmla="*/ 300333 w 1265932"/>
                <a:gd name="connsiteY1391" fmla="*/ 204524 h 394327"/>
                <a:gd name="connsiteX1392" fmla="*/ 301733 w 1265932"/>
                <a:gd name="connsiteY1392" fmla="*/ 204524 h 394327"/>
                <a:gd name="connsiteX1393" fmla="*/ 303133 w 1265932"/>
                <a:gd name="connsiteY1393" fmla="*/ 204524 h 394327"/>
                <a:gd name="connsiteX1394" fmla="*/ 304533 w 1265932"/>
                <a:gd name="connsiteY1394" fmla="*/ 204524 h 394327"/>
                <a:gd name="connsiteX1395" fmla="*/ 305816 w 1265932"/>
                <a:gd name="connsiteY1395" fmla="*/ 204524 h 394327"/>
                <a:gd name="connsiteX1396" fmla="*/ 308150 w 1265932"/>
                <a:gd name="connsiteY1396" fmla="*/ 202891 h 394327"/>
                <a:gd name="connsiteX1397" fmla="*/ 310133 w 1265932"/>
                <a:gd name="connsiteY1397" fmla="*/ 200791 h 394327"/>
                <a:gd name="connsiteX1398" fmla="*/ 311767 w 1265932"/>
                <a:gd name="connsiteY1398" fmla="*/ 197874 h 394327"/>
                <a:gd name="connsiteX1399" fmla="*/ 307567 w 1265932"/>
                <a:gd name="connsiteY1399" fmla="*/ 177575 h 394327"/>
                <a:gd name="connsiteX1400" fmla="*/ 307567 w 1265932"/>
                <a:gd name="connsiteY1400" fmla="*/ 177575 h 394327"/>
                <a:gd name="connsiteX1401" fmla="*/ 308733 w 1265932"/>
                <a:gd name="connsiteY1401" fmla="*/ 188541 h 394327"/>
                <a:gd name="connsiteX1402" fmla="*/ 307333 w 1265932"/>
                <a:gd name="connsiteY1402" fmla="*/ 192274 h 394327"/>
                <a:gd name="connsiteX1403" fmla="*/ 306166 w 1265932"/>
                <a:gd name="connsiteY1403" fmla="*/ 193791 h 394327"/>
                <a:gd name="connsiteX1404" fmla="*/ 304767 w 1265932"/>
                <a:gd name="connsiteY1404" fmla="*/ 195191 h 394327"/>
                <a:gd name="connsiteX1405" fmla="*/ 299050 w 1265932"/>
                <a:gd name="connsiteY1405" fmla="*/ 195191 h 394327"/>
                <a:gd name="connsiteX1406" fmla="*/ 293450 w 1265932"/>
                <a:gd name="connsiteY1406" fmla="*/ 188074 h 394327"/>
                <a:gd name="connsiteX1407" fmla="*/ 289833 w 1265932"/>
                <a:gd name="connsiteY1407" fmla="*/ 177341 h 394327"/>
                <a:gd name="connsiteX1408" fmla="*/ 289833 w 1265932"/>
                <a:gd name="connsiteY1408" fmla="*/ 165675 h 394327"/>
                <a:gd name="connsiteX1409" fmla="*/ 299517 w 1265932"/>
                <a:gd name="connsiteY1409" fmla="*/ 148875 h 394327"/>
                <a:gd name="connsiteX1410" fmla="*/ 306983 w 1265932"/>
                <a:gd name="connsiteY1410" fmla="*/ 145958 h 394327"/>
                <a:gd name="connsiteX1411" fmla="*/ 296717 w 1265932"/>
                <a:gd name="connsiteY1411" fmla="*/ 161591 h 394327"/>
                <a:gd name="connsiteX1412" fmla="*/ 310950 w 1265932"/>
                <a:gd name="connsiteY1412" fmla="*/ 171741 h 394327"/>
                <a:gd name="connsiteX1413" fmla="*/ 305233 w 1265932"/>
                <a:gd name="connsiteY1413" fmla="*/ 160075 h 394327"/>
                <a:gd name="connsiteX1414" fmla="*/ 305233 w 1265932"/>
                <a:gd name="connsiteY1414" fmla="*/ 169291 h 394327"/>
                <a:gd name="connsiteX1415" fmla="*/ 300217 w 1265932"/>
                <a:gd name="connsiteY1415" fmla="*/ 160892 h 394327"/>
                <a:gd name="connsiteX1416" fmla="*/ 321916 w 1265932"/>
                <a:gd name="connsiteY1416" fmla="*/ 147825 h 394327"/>
                <a:gd name="connsiteX1417" fmla="*/ 324133 w 1265932"/>
                <a:gd name="connsiteY1417" fmla="*/ 148642 h 394327"/>
                <a:gd name="connsiteX1418" fmla="*/ 307917 w 1265932"/>
                <a:gd name="connsiteY1418" fmla="*/ 155525 h 394327"/>
                <a:gd name="connsiteX1419" fmla="*/ 324950 w 1265932"/>
                <a:gd name="connsiteY1419" fmla="*/ 169291 h 394327"/>
                <a:gd name="connsiteX1420" fmla="*/ 324016 w 1265932"/>
                <a:gd name="connsiteY1420" fmla="*/ 184458 h 394327"/>
                <a:gd name="connsiteX1421" fmla="*/ 341516 w 1265932"/>
                <a:gd name="connsiteY1421" fmla="*/ 170575 h 394327"/>
                <a:gd name="connsiteX1422" fmla="*/ 345483 w 1265932"/>
                <a:gd name="connsiteY1422" fmla="*/ 172091 h 394327"/>
                <a:gd name="connsiteX1423" fmla="*/ 345483 w 1265932"/>
                <a:gd name="connsiteY1423" fmla="*/ 172091 h 394327"/>
                <a:gd name="connsiteX1424" fmla="*/ 373132 w 1265932"/>
                <a:gd name="connsiteY1424" fmla="*/ 165558 h 394327"/>
                <a:gd name="connsiteX1425" fmla="*/ 393315 w 1265932"/>
                <a:gd name="connsiteY1425" fmla="*/ 116792 h 394327"/>
                <a:gd name="connsiteX1426" fmla="*/ 393315 w 1265932"/>
                <a:gd name="connsiteY1426" fmla="*/ 121109 h 394327"/>
                <a:gd name="connsiteX1427" fmla="*/ 394482 w 1265932"/>
                <a:gd name="connsiteY1427" fmla="*/ 128342 h 394327"/>
                <a:gd name="connsiteX1428" fmla="*/ 401832 w 1265932"/>
                <a:gd name="connsiteY1428" fmla="*/ 138725 h 394327"/>
                <a:gd name="connsiteX1429" fmla="*/ 411165 w 1265932"/>
                <a:gd name="connsiteY1429" fmla="*/ 139658 h 394327"/>
                <a:gd name="connsiteX1430" fmla="*/ 419332 w 1265932"/>
                <a:gd name="connsiteY1430" fmla="*/ 133358 h 394327"/>
                <a:gd name="connsiteX1431" fmla="*/ 423882 w 1265932"/>
                <a:gd name="connsiteY1431" fmla="*/ 120992 h 394327"/>
                <a:gd name="connsiteX1432" fmla="*/ 423065 w 1265932"/>
                <a:gd name="connsiteY1432" fmla="*/ 105476 h 394327"/>
                <a:gd name="connsiteX1433" fmla="*/ 422015 w 1265932"/>
                <a:gd name="connsiteY1433" fmla="*/ 101742 h 394327"/>
                <a:gd name="connsiteX1434" fmla="*/ 420615 w 1265932"/>
                <a:gd name="connsiteY1434" fmla="*/ 98126 h 394327"/>
                <a:gd name="connsiteX1435" fmla="*/ 418982 w 1265932"/>
                <a:gd name="connsiteY1435" fmla="*/ 94976 h 394327"/>
                <a:gd name="connsiteX1436" fmla="*/ 418165 w 1265932"/>
                <a:gd name="connsiteY1436" fmla="*/ 93342 h 394327"/>
                <a:gd name="connsiteX1437" fmla="*/ 418165 w 1265932"/>
                <a:gd name="connsiteY1437" fmla="*/ 93342 h 394327"/>
                <a:gd name="connsiteX1438" fmla="*/ 495397 w 1265932"/>
                <a:gd name="connsiteY1438" fmla="*/ 108509 h 394327"/>
                <a:gd name="connsiteX1439" fmla="*/ 493180 w 1265932"/>
                <a:gd name="connsiteY1439" fmla="*/ 110025 h 394327"/>
                <a:gd name="connsiteX1440" fmla="*/ 491197 w 1265932"/>
                <a:gd name="connsiteY1440" fmla="*/ 112126 h 394327"/>
                <a:gd name="connsiteX1441" fmla="*/ 489564 w 1265932"/>
                <a:gd name="connsiteY1441" fmla="*/ 114925 h 394327"/>
                <a:gd name="connsiteX1442" fmla="*/ 493764 w 1265932"/>
                <a:gd name="connsiteY1442" fmla="*/ 135109 h 394327"/>
                <a:gd name="connsiteX1443" fmla="*/ 493764 w 1265932"/>
                <a:gd name="connsiteY1443" fmla="*/ 135109 h 394327"/>
                <a:gd name="connsiteX1444" fmla="*/ 492714 w 1265932"/>
                <a:gd name="connsiteY1444" fmla="*/ 124142 h 394327"/>
                <a:gd name="connsiteX1445" fmla="*/ 493997 w 1265932"/>
                <a:gd name="connsiteY1445" fmla="*/ 120525 h 394327"/>
                <a:gd name="connsiteX1446" fmla="*/ 495164 w 1265932"/>
                <a:gd name="connsiteY1446" fmla="*/ 118892 h 394327"/>
                <a:gd name="connsiteX1447" fmla="*/ 496447 w 1265932"/>
                <a:gd name="connsiteY1447" fmla="*/ 117609 h 394327"/>
                <a:gd name="connsiteX1448" fmla="*/ 502047 w 1265932"/>
                <a:gd name="connsiteY1448" fmla="*/ 117609 h 394327"/>
                <a:gd name="connsiteX1449" fmla="*/ 507530 w 1265932"/>
                <a:gd name="connsiteY1449" fmla="*/ 124608 h 394327"/>
                <a:gd name="connsiteX1450" fmla="*/ 511147 w 1265932"/>
                <a:gd name="connsiteY1450" fmla="*/ 135225 h 394327"/>
                <a:gd name="connsiteX1451" fmla="*/ 511147 w 1265932"/>
                <a:gd name="connsiteY1451" fmla="*/ 146892 h 394327"/>
                <a:gd name="connsiteX1452" fmla="*/ 501697 w 1265932"/>
                <a:gd name="connsiteY1452" fmla="*/ 163458 h 394327"/>
                <a:gd name="connsiteX1453" fmla="*/ 494347 w 1265932"/>
                <a:gd name="connsiteY1453" fmla="*/ 166375 h 394327"/>
                <a:gd name="connsiteX1454" fmla="*/ 504497 w 1265932"/>
                <a:gd name="connsiteY1454" fmla="*/ 150858 h 394327"/>
                <a:gd name="connsiteX1455" fmla="*/ 490497 w 1265932"/>
                <a:gd name="connsiteY1455" fmla="*/ 140825 h 394327"/>
                <a:gd name="connsiteX1456" fmla="*/ 496097 w 1265932"/>
                <a:gd name="connsiteY1456" fmla="*/ 152492 h 394327"/>
                <a:gd name="connsiteX1457" fmla="*/ 496097 w 1265932"/>
                <a:gd name="connsiteY1457" fmla="*/ 143392 h 394327"/>
                <a:gd name="connsiteX1458" fmla="*/ 501114 w 1265932"/>
                <a:gd name="connsiteY1458" fmla="*/ 151675 h 394327"/>
                <a:gd name="connsiteX1459" fmla="*/ 479764 w 1265932"/>
                <a:gd name="connsiteY1459" fmla="*/ 164625 h 394327"/>
                <a:gd name="connsiteX1460" fmla="*/ 477664 w 1265932"/>
                <a:gd name="connsiteY1460" fmla="*/ 163925 h 394327"/>
                <a:gd name="connsiteX1461" fmla="*/ 493531 w 1265932"/>
                <a:gd name="connsiteY1461" fmla="*/ 157041 h 394327"/>
                <a:gd name="connsiteX1462" fmla="*/ 476731 w 1265932"/>
                <a:gd name="connsiteY1462" fmla="*/ 143392 h 394327"/>
                <a:gd name="connsiteX1463" fmla="*/ 477664 w 1265932"/>
                <a:gd name="connsiteY1463" fmla="*/ 128342 h 394327"/>
                <a:gd name="connsiteX1464" fmla="*/ 460398 w 1265932"/>
                <a:gd name="connsiteY1464" fmla="*/ 142108 h 394327"/>
                <a:gd name="connsiteX1465" fmla="*/ 456548 w 1265932"/>
                <a:gd name="connsiteY1465" fmla="*/ 140592 h 394327"/>
                <a:gd name="connsiteX1466" fmla="*/ 456548 w 1265932"/>
                <a:gd name="connsiteY1466" fmla="*/ 140592 h 394327"/>
                <a:gd name="connsiteX1467" fmla="*/ 429132 w 1265932"/>
                <a:gd name="connsiteY1467" fmla="*/ 147008 h 394327"/>
                <a:gd name="connsiteX1468" fmla="*/ 409065 w 1265932"/>
                <a:gd name="connsiteY1468" fmla="*/ 195774 h 394327"/>
                <a:gd name="connsiteX1469" fmla="*/ 409065 w 1265932"/>
                <a:gd name="connsiteY1469" fmla="*/ 191341 h 394327"/>
                <a:gd name="connsiteX1470" fmla="*/ 407898 w 1265932"/>
                <a:gd name="connsiteY1470" fmla="*/ 184108 h 394327"/>
                <a:gd name="connsiteX1471" fmla="*/ 400549 w 1265932"/>
                <a:gd name="connsiteY1471" fmla="*/ 173841 h 394327"/>
                <a:gd name="connsiteX1472" fmla="*/ 391099 w 1265932"/>
                <a:gd name="connsiteY1472" fmla="*/ 172908 h 394327"/>
                <a:gd name="connsiteX1473" fmla="*/ 383049 w 1265932"/>
                <a:gd name="connsiteY1473" fmla="*/ 179324 h 394327"/>
                <a:gd name="connsiteX1474" fmla="*/ 378382 w 1265932"/>
                <a:gd name="connsiteY1474" fmla="*/ 191691 h 394327"/>
                <a:gd name="connsiteX1475" fmla="*/ 379199 w 1265932"/>
                <a:gd name="connsiteY1475" fmla="*/ 207208 h 394327"/>
                <a:gd name="connsiteX1476" fmla="*/ 380365 w 1265932"/>
                <a:gd name="connsiteY1476" fmla="*/ 210941 h 394327"/>
                <a:gd name="connsiteX1477" fmla="*/ 381766 w 1265932"/>
                <a:gd name="connsiteY1477" fmla="*/ 214441 h 394327"/>
                <a:gd name="connsiteX1478" fmla="*/ 383282 w 1265932"/>
                <a:gd name="connsiteY1478" fmla="*/ 217707 h 394327"/>
                <a:gd name="connsiteX1479" fmla="*/ 384215 w 1265932"/>
                <a:gd name="connsiteY1479" fmla="*/ 219341 h 394327"/>
                <a:gd name="connsiteX1480" fmla="*/ 385149 w 1265932"/>
                <a:gd name="connsiteY1480" fmla="*/ 220741 h 394327"/>
                <a:gd name="connsiteX1481" fmla="*/ 330433 w 1265932"/>
                <a:gd name="connsiteY1481" fmla="*/ 148992 h 394327"/>
                <a:gd name="connsiteX1482" fmla="*/ 318766 w 1265932"/>
                <a:gd name="connsiteY1482" fmla="*/ 141642 h 394327"/>
                <a:gd name="connsiteX1483" fmla="*/ 317833 w 1265932"/>
                <a:gd name="connsiteY1483" fmla="*/ 134875 h 394327"/>
                <a:gd name="connsiteX1484" fmla="*/ 327166 w 1265932"/>
                <a:gd name="connsiteY1484" fmla="*/ 136392 h 394327"/>
                <a:gd name="connsiteX1485" fmla="*/ 334166 w 1265932"/>
                <a:gd name="connsiteY1485" fmla="*/ 151208 h 394327"/>
                <a:gd name="connsiteX1486" fmla="*/ 332183 w 1265932"/>
                <a:gd name="connsiteY1486" fmla="*/ 150158 h 394327"/>
                <a:gd name="connsiteX1487" fmla="*/ 329849 w 1265932"/>
                <a:gd name="connsiteY1487" fmla="*/ 148992 h 394327"/>
                <a:gd name="connsiteX1488" fmla="*/ 335100 w 1265932"/>
                <a:gd name="connsiteY1488" fmla="*/ 153775 h 394327"/>
                <a:gd name="connsiteX1489" fmla="*/ 340699 w 1265932"/>
                <a:gd name="connsiteY1489" fmla="*/ 156691 h 394327"/>
                <a:gd name="connsiteX1490" fmla="*/ 344433 w 1265932"/>
                <a:gd name="connsiteY1490" fmla="*/ 158442 h 394327"/>
                <a:gd name="connsiteX1491" fmla="*/ 326816 w 1265932"/>
                <a:gd name="connsiteY1491" fmla="*/ 165558 h 394327"/>
                <a:gd name="connsiteX1492" fmla="*/ 319116 w 1265932"/>
                <a:gd name="connsiteY1492" fmla="*/ 157392 h 394327"/>
                <a:gd name="connsiteX1493" fmla="*/ 334516 w 1265932"/>
                <a:gd name="connsiteY1493" fmla="*/ 153775 h 394327"/>
                <a:gd name="connsiteX1494" fmla="*/ 335100 w 1265932"/>
                <a:gd name="connsiteY1494" fmla="*/ 139658 h 394327"/>
                <a:gd name="connsiteX1495" fmla="*/ 352716 w 1265932"/>
                <a:gd name="connsiteY1495" fmla="*/ 147358 h 394327"/>
                <a:gd name="connsiteX1496" fmla="*/ 356916 w 1265932"/>
                <a:gd name="connsiteY1496" fmla="*/ 159025 h 394327"/>
                <a:gd name="connsiteX1497" fmla="*/ 349449 w 1265932"/>
                <a:gd name="connsiteY1497" fmla="*/ 157975 h 394327"/>
                <a:gd name="connsiteX1498" fmla="*/ 339183 w 1265932"/>
                <a:gd name="connsiteY1498" fmla="*/ 153192 h 394327"/>
                <a:gd name="connsiteX1499" fmla="*/ 334400 w 1265932"/>
                <a:gd name="connsiteY1499" fmla="*/ 139658 h 394327"/>
                <a:gd name="connsiteX1500" fmla="*/ 266500 w 1265932"/>
                <a:gd name="connsiteY1500" fmla="*/ 198808 h 394327"/>
                <a:gd name="connsiteX1501" fmla="*/ 261484 w 1265932"/>
                <a:gd name="connsiteY1501" fmla="*/ 183175 h 394327"/>
                <a:gd name="connsiteX1502" fmla="*/ 252267 w 1265932"/>
                <a:gd name="connsiteY1502" fmla="*/ 148175 h 394327"/>
                <a:gd name="connsiteX1503" fmla="*/ 252267 w 1265932"/>
                <a:gd name="connsiteY1503" fmla="*/ 148175 h 394327"/>
                <a:gd name="connsiteX1504" fmla="*/ 243867 w 1265932"/>
                <a:gd name="connsiteY1504" fmla="*/ 135925 h 394327"/>
                <a:gd name="connsiteX1505" fmla="*/ 240017 w 1265932"/>
                <a:gd name="connsiteY1505" fmla="*/ 132658 h 394327"/>
                <a:gd name="connsiteX1506" fmla="*/ 247017 w 1265932"/>
                <a:gd name="connsiteY1506" fmla="*/ 123092 h 394327"/>
                <a:gd name="connsiteX1507" fmla="*/ 235351 w 1265932"/>
                <a:gd name="connsiteY1507" fmla="*/ 124958 h 394327"/>
                <a:gd name="connsiteX1508" fmla="*/ 227768 w 1265932"/>
                <a:gd name="connsiteY1508" fmla="*/ 123325 h 394327"/>
                <a:gd name="connsiteX1509" fmla="*/ 232901 w 1265932"/>
                <a:gd name="connsiteY1509" fmla="*/ 109792 h 394327"/>
                <a:gd name="connsiteX1510" fmla="*/ 216334 w 1265932"/>
                <a:gd name="connsiteY1510" fmla="*/ 109792 h 394327"/>
                <a:gd name="connsiteX1511" fmla="*/ 217034 w 1265932"/>
                <a:gd name="connsiteY1511" fmla="*/ 107925 h 394327"/>
                <a:gd name="connsiteX1512" fmla="*/ 189035 w 1265932"/>
                <a:gd name="connsiteY1512" fmla="*/ 113642 h 394327"/>
                <a:gd name="connsiteX1513" fmla="*/ 186352 w 1265932"/>
                <a:gd name="connsiteY1513" fmla="*/ 103959 h 394327"/>
                <a:gd name="connsiteX1514" fmla="*/ 177018 w 1265932"/>
                <a:gd name="connsiteY1514" fmla="*/ 114109 h 394327"/>
                <a:gd name="connsiteX1515" fmla="*/ 175385 w 1265932"/>
                <a:gd name="connsiteY1515" fmla="*/ 104426 h 394327"/>
                <a:gd name="connsiteX1516" fmla="*/ 171652 w 1265932"/>
                <a:gd name="connsiteY1516" fmla="*/ 117725 h 394327"/>
                <a:gd name="connsiteX1517" fmla="*/ 159985 w 1265932"/>
                <a:gd name="connsiteY1517" fmla="*/ 90076 h 394327"/>
                <a:gd name="connsiteX1518" fmla="*/ 145985 w 1265932"/>
                <a:gd name="connsiteY1518" fmla="*/ 64293 h 394327"/>
                <a:gd name="connsiteX1519" fmla="*/ 143536 w 1265932"/>
                <a:gd name="connsiteY1519" fmla="*/ 60093 h 394327"/>
                <a:gd name="connsiteX1520" fmla="*/ 138752 w 1265932"/>
                <a:gd name="connsiteY1520" fmla="*/ 56360 h 394327"/>
                <a:gd name="connsiteX1521" fmla="*/ 133619 w 1265932"/>
                <a:gd name="connsiteY1521" fmla="*/ 55310 h 394327"/>
                <a:gd name="connsiteX1522" fmla="*/ 128952 w 1265932"/>
                <a:gd name="connsiteY1522" fmla="*/ 59043 h 394327"/>
                <a:gd name="connsiteX1523" fmla="*/ 127319 w 1265932"/>
                <a:gd name="connsiteY1523" fmla="*/ 66626 h 394327"/>
                <a:gd name="connsiteX1524" fmla="*/ 127902 w 1265932"/>
                <a:gd name="connsiteY1524" fmla="*/ 71176 h 394327"/>
                <a:gd name="connsiteX1525" fmla="*/ 130002 w 1265932"/>
                <a:gd name="connsiteY1525" fmla="*/ 75376 h 394327"/>
                <a:gd name="connsiteX1526" fmla="*/ 135836 w 1265932"/>
                <a:gd name="connsiteY1526" fmla="*/ 78176 h 394327"/>
                <a:gd name="connsiteX1527" fmla="*/ 140736 w 1265932"/>
                <a:gd name="connsiteY1527" fmla="*/ 74209 h 394327"/>
                <a:gd name="connsiteX1528" fmla="*/ 140736 w 1265932"/>
                <a:gd name="connsiteY1528" fmla="*/ 74209 h 394327"/>
                <a:gd name="connsiteX1529" fmla="*/ 140736 w 1265932"/>
                <a:gd name="connsiteY1529" fmla="*/ 69776 h 394327"/>
                <a:gd name="connsiteX1530" fmla="*/ 138542 w 1265932"/>
                <a:gd name="connsiteY1530" fmla="*/ 69053 h 394327"/>
                <a:gd name="connsiteX1531" fmla="*/ 137819 w 1265932"/>
                <a:gd name="connsiteY1531" fmla="*/ 69776 h 394327"/>
                <a:gd name="connsiteX1532" fmla="*/ 137819 w 1265932"/>
                <a:gd name="connsiteY1532" fmla="*/ 69776 h 394327"/>
                <a:gd name="connsiteX1533" fmla="*/ 135369 w 1265932"/>
                <a:gd name="connsiteY1533" fmla="*/ 71993 h 394327"/>
                <a:gd name="connsiteX1534" fmla="*/ 132569 w 1265932"/>
                <a:gd name="connsiteY1534" fmla="*/ 70943 h 394327"/>
                <a:gd name="connsiteX1535" fmla="*/ 131752 w 1265932"/>
                <a:gd name="connsiteY1535" fmla="*/ 69426 h 394327"/>
                <a:gd name="connsiteX1536" fmla="*/ 131752 w 1265932"/>
                <a:gd name="connsiteY1536" fmla="*/ 67209 h 394327"/>
                <a:gd name="connsiteX1537" fmla="*/ 132569 w 1265932"/>
                <a:gd name="connsiteY1537" fmla="*/ 62426 h 394327"/>
                <a:gd name="connsiteX1538" fmla="*/ 135252 w 1265932"/>
                <a:gd name="connsiteY1538" fmla="*/ 59976 h 394327"/>
                <a:gd name="connsiteX1539" fmla="*/ 139102 w 1265932"/>
                <a:gd name="connsiteY1539" fmla="*/ 60559 h 394327"/>
                <a:gd name="connsiteX1540" fmla="*/ 145519 w 1265932"/>
                <a:gd name="connsiteY1540" fmla="*/ 67559 h 394327"/>
                <a:gd name="connsiteX1541" fmla="*/ 145519 w 1265932"/>
                <a:gd name="connsiteY1541" fmla="*/ 79226 h 394327"/>
                <a:gd name="connsiteX1542" fmla="*/ 142952 w 1265932"/>
                <a:gd name="connsiteY1542" fmla="*/ 83426 h 394327"/>
                <a:gd name="connsiteX1543" fmla="*/ 139219 w 1265932"/>
                <a:gd name="connsiteY1543" fmla="*/ 85059 h 394327"/>
                <a:gd name="connsiteX1544" fmla="*/ 131052 w 1265932"/>
                <a:gd name="connsiteY1544" fmla="*/ 81559 h 394327"/>
                <a:gd name="connsiteX1545" fmla="*/ 124636 w 1265932"/>
                <a:gd name="connsiteY1545" fmla="*/ 72810 h 394327"/>
                <a:gd name="connsiteX1546" fmla="*/ 121836 w 1265932"/>
                <a:gd name="connsiteY1546" fmla="*/ 61143 h 394327"/>
                <a:gd name="connsiteX1547" fmla="*/ 123119 w 1265932"/>
                <a:gd name="connsiteY1547" fmla="*/ 50293 h 394327"/>
                <a:gd name="connsiteX1548" fmla="*/ 124052 w 1265932"/>
                <a:gd name="connsiteY1548" fmla="*/ 47960 h 394327"/>
                <a:gd name="connsiteX1549" fmla="*/ 126386 w 1265932"/>
                <a:gd name="connsiteY1549" fmla="*/ 43760 h 394327"/>
                <a:gd name="connsiteX1550" fmla="*/ 127086 w 1265932"/>
                <a:gd name="connsiteY1550" fmla="*/ 42827 h 394327"/>
                <a:gd name="connsiteX1551" fmla="*/ 127086 w 1265932"/>
                <a:gd name="connsiteY1551" fmla="*/ 42010 h 394327"/>
                <a:gd name="connsiteX1552" fmla="*/ 133852 w 1265932"/>
                <a:gd name="connsiteY1552" fmla="*/ 38276 h 394327"/>
                <a:gd name="connsiteX1553" fmla="*/ 137002 w 1265932"/>
                <a:gd name="connsiteY1553" fmla="*/ 38276 h 394327"/>
                <a:gd name="connsiteX1554" fmla="*/ 141202 w 1265932"/>
                <a:gd name="connsiteY1554" fmla="*/ 39093 h 394327"/>
                <a:gd name="connsiteX1555" fmla="*/ 142019 w 1265932"/>
                <a:gd name="connsiteY1555" fmla="*/ 39093 h 394327"/>
                <a:gd name="connsiteX1556" fmla="*/ 150535 w 1265932"/>
                <a:gd name="connsiteY1556" fmla="*/ 43293 h 394327"/>
                <a:gd name="connsiteX1557" fmla="*/ 162202 w 1265932"/>
                <a:gd name="connsiteY1557" fmla="*/ 51693 h 394327"/>
                <a:gd name="connsiteX1558" fmla="*/ 162202 w 1265932"/>
                <a:gd name="connsiteY1558" fmla="*/ 61726 h 394327"/>
                <a:gd name="connsiteX1559" fmla="*/ 141202 w 1265932"/>
                <a:gd name="connsiteY1559" fmla="*/ 44926 h 394327"/>
                <a:gd name="connsiteX1560" fmla="*/ 155319 w 1265932"/>
                <a:gd name="connsiteY1560" fmla="*/ 59043 h 394327"/>
                <a:gd name="connsiteX1561" fmla="*/ 173285 w 1265932"/>
                <a:gd name="connsiteY1561" fmla="*/ 87393 h 394327"/>
                <a:gd name="connsiteX1562" fmla="*/ 173285 w 1265932"/>
                <a:gd name="connsiteY1562" fmla="*/ 87393 h 394327"/>
                <a:gd name="connsiteX1563" fmla="*/ 183902 w 1265932"/>
                <a:gd name="connsiteY1563" fmla="*/ 93692 h 394327"/>
                <a:gd name="connsiteX1564" fmla="*/ 192885 w 1265932"/>
                <a:gd name="connsiteY1564" fmla="*/ 94276 h 394327"/>
                <a:gd name="connsiteX1565" fmla="*/ 201285 w 1265932"/>
                <a:gd name="connsiteY1565" fmla="*/ 91359 h 394327"/>
                <a:gd name="connsiteX1566" fmla="*/ 204901 w 1265932"/>
                <a:gd name="connsiteY1566" fmla="*/ 89376 h 394327"/>
                <a:gd name="connsiteX1567" fmla="*/ 217735 w 1265932"/>
                <a:gd name="connsiteY1567" fmla="*/ 97542 h 394327"/>
                <a:gd name="connsiteX1568" fmla="*/ 235934 w 1265932"/>
                <a:gd name="connsiteY1568" fmla="*/ 103026 h 394327"/>
                <a:gd name="connsiteX1569" fmla="*/ 244917 w 1265932"/>
                <a:gd name="connsiteY1569" fmla="*/ 101159 h 394327"/>
                <a:gd name="connsiteX1570" fmla="*/ 252501 w 1265932"/>
                <a:gd name="connsiteY1570" fmla="*/ 93576 h 394327"/>
                <a:gd name="connsiteX1571" fmla="*/ 255300 w 1265932"/>
                <a:gd name="connsiteY1571" fmla="*/ 79809 h 394327"/>
                <a:gd name="connsiteX1572" fmla="*/ 254017 w 1265932"/>
                <a:gd name="connsiteY1572" fmla="*/ 71876 h 394327"/>
                <a:gd name="connsiteX1573" fmla="*/ 250517 w 1265932"/>
                <a:gd name="connsiteY1573" fmla="*/ 64526 h 394327"/>
                <a:gd name="connsiteX1574" fmla="*/ 249234 w 1265932"/>
                <a:gd name="connsiteY1574" fmla="*/ 63126 h 394327"/>
                <a:gd name="connsiteX1575" fmla="*/ 247951 w 1265932"/>
                <a:gd name="connsiteY1575" fmla="*/ 61843 h 394327"/>
                <a:gd name="connsiteX1576" fmla="*/ 247951 w 1265932"/>
                <a:gd name="connsiteY1576" fmla="*/ 61843 h 394327"/>
                <a:gd name="connsiteX1577" fmla="*/ 243167 w 1265932"/>
                <a:gd name="connsiteY1577" fmla="*/ 59510 h 394327"/>
                <a:gd name="connsiteX1578" fmla="*/ 299167 w 1265932"/>
                <a:gd name="connsiteY1578" fmla="*/ 70476 h 394327"/>
                <a:gd name="connsiteX1579" fmla="*/ 294967 w 1265932"/>
                <a:gd name="connsiteY1579" fmla="*/ 71759 h 394327"/>
                <a:gd name="connsiteX1580" fmla="*/ 294967 w 1265932"/>
                <a:gd name="connsiteY1580" fmla="*/ 71759 h 394327"/>
                <a:gd name="connsiteX1581" fmla="*/ 293567 w 1265932"/>
                <a:gd name="connsiteY1581" fmla="*/ 72459 h 394327"/>
                <a:gd name="connsiteX1582" fmla="*/ 292400 w 1265932"/>
                <a:gd name="connsiteY1582" fmla="*/ 73393 h 394327"/>
                <a:gd name="connsiteX1583" fmla="*/ 288900 w 1265932"/>
                <a:gd name="connsiteY1583" fmla="*/ 79343 h 394327"/>
                <a:gd name="connsiteX1584" fmla="*/ 287617 w 1265932"/>
                <a:gd name="connsiteY1584" fmla="*/ 86809 h 394327"/>
                <a:gd name="connsiteX1585" fmla="*/ 290417 w 1265932"/>
                <a:gd name="connsiteY1585" fmla="*/ 101625 h 394327"/>
                <a:gd name="connsiteX1586" fmla="*/ 297883 w 1265932"/>
                <a:gd name="connsiteY1586" fmla="*/ 112009 h 394327"/>
                <a:gd name="connsiteX1587" fmla="*/ 306867 w 1265932"/>
                <a:gd name="connsiteY1587" fmla="*/ 117375 h 394327"/>
                <a:gd name="connsiteX1588" fmla="*/ 324833 w 1265932"/>
                <a:gd name="connsiteY1588" fmla="*/ 118892 h 394327"/>
                <a:gd name="connsiteX1589" fmla="*/ 337549 w 1265932"/>
                <a:gd name="connsiteY1589" fmla="*/ 115859 h 394327"/>
                <a:gd name="connsiteX1590" fmla="*/ 341049 w 1265932"/>
                <a:gd name="connsiteY1590" fmla="*/ 119242 h 394327"/>
                <a:gd name="connsiteX1591" fmla="*/ 349333 w 1265932"/>
                <a:gd name="connsiteY1591" fmla="*/ 125192 h 394327"/>
                <a:gd name="connsiteX1592" fmla="*/ 358199 w 1265932"/>
                <a:gd name="connsiteY1592" fmla="*/ 128225 h 394327"/>
                <a:gd name="connsiteX1593" fmla="*/ 368699 w 1265932"/>
                <a:gd name="connsiteY1593" fmla="*/ 126009 h 394327"/>
                <a:gd name="connsiteX1594" fmla="*/ 368699 w 1265932"/>
                <a:gd name="connsiteY1594" fmla="*/ 126009 h 394327"/>
                <a:gd name="connsiteX1595" fmla="*/ 386199 w 1265932"/>
                <a:gd name="connsiteY1595" fmla="*/ 104776 h 394327"/>
                <a:gd name="connsiteX1596" fmla="*/ 399965 w 1265932"/>
                <a:gd name="connsiteY1596" fmla="*/ 96259 h 394327"/>
                <a:gd name="connsiteX1597" fmla="*/ 380120 w 1265932"/>
                <a:gd name="connsiteY1597" fmla="*/ 103481 h 394327"/>
                <a:gd name="connsiteX1598" fmla="*/ 379549 w 1265932"/>
                <a:gd name="connsiteY1598" fmla="*/ 104892 h 394327"/>
                <a:gd name="connsiteX1599" fmla="*/ 379549 w 1265932"/>
                <a:gd name="connsiteY1599" fmla="*/ 94859 h 394327"/>
                <a:gd name="connsiteX1600" fmla="*/ 391215 w 1265932"/>
                <a:gd name="connsiteY1600" fmla="*/ 90892 h 394327"/>
                <a:gd name="connsiteX1601" fmla="*/ 399498 w 1265932"/>
                <a:gd name="connsiteY1601" fmla="*/ 90076 h 394327"/>
                <a:gd name="connsiteX1602" fmla="*/ 399498 w 1265932"/>
                <a:gd name="connsiteY1602" fmla="*/ 90076 h 394327"/>
                <a:gd name="connsiteX1603" fmla="*/ 404048 w 1265932"/>
                <a:gd name="connsiteY1603" fmla="*/ 91009 h 394327"/>
                <a:gd name="connsiteX1604" fmla="*/ 407082 w 1265932"/>
                <a:gd name="connsiteY1604" fmla="*/ 92176 h 394327"/>
                <a:gd name="connsiteX1605" fmla="*/ 413615 w 1265932"/>
                <a:gd name="connsiteY1605" fmla="*/ 98359 h 394327"/>
                <a:gd name="connsiteX1606" fmla="*/ 413615 w 1265932"/>
                <a:gd name="connsiteY1606" fmla="*/ 99409 h 394327"/>
                <a:gd name="connsiteX1607" fmla="*/ 414315 w 1265932"/>
                <a:gd name="connsiteY1607" fmla="*/ 100692 h 394327"/>
                <a:gd name="connsiteX1608" fmla="*/ 415482 w 1265932"/>
                <a:gd name="connsiteY1608" fmla="*/ 103142 h 394327"/>
                <a:gd name="connsiteX1609" fmla="*/ 416532 w 1265932"/>
                <a:gd name="connsiteY1609" fmla="*/ 105709 h 394327"/>
                <a:gd name="connsiteX1610" fmla="*/ 417465 w 1265932"/>
                <a:gd name="connsiteY1610" fmla="*/ 108392 h 394327"/>
                <a:gd name="connsiteX1611" fmla="*/ 418632 w 1265932"/>
                <a:gd name="connsiteY1611" fmla="*/ 120059 h 394327"/>
                <a:gd name="connsiteX1612" fmla="*/ 415948 w 1265932"/>
                <a:gd name="connsiteY1612" fmla="*/ 130325 h 394327"/>
                <a:gd name="connsiteX1613" fmla="*/ 409765 w 1265932"/>
                <a:gd name="connsiteY1613" fmla="*/ 136509 h 394327"/>
                <a:gd name="connsiteX1614" fmla="*/ 401832 w 1265932"/>
                <a:gd name="connsiteY1614" fmla="*/ 136509 h 394327"/>
                <a:gd name="connsiteX1615" fmla="*/ 398215 w 1265932"/>
                <a:gd name="connsiteY1615" fmla="*/ 133475 h 394327"/>
                <a:gd name="connsiteX1616" fmla="*/ 395649 w 1265932"/>
                <a:gd name="connsiteY1616" fmla="*/ 128225 h 394327"/>
                <a:gd name="connsiteX1617" fmla="*/ 395649 w 1265932"/>
                <a:gd name="connsiteY1617" fmla="*/ 116559 h 394327"/>
                <a:gd name="connsiteX1618" fmla="*/ 401949 w 1265932"/>
                <a:gd name="connsiteY1618" fmla="*/ 112126 h 394327"/>
                <a:gd name="connsiteX1619" fmla="*/ 405682 w 1265932"/>
                <a:gd name="connsiteY1619" fmla="*/ 113059 h 394327"/>
                <a:gd name="connsiteX1620" fmla="*/ 408248 w 1265932"/>
                <a:gd name="connsiteY1620" fmla="*/ 116442 h 394327"/>
                <a:gd name="connsiteX1621" fmla="*/ 409065 w 1265932"/>
                <a:gd name="connsiteY1621" fmla="*/ 121459 h 394327"/>
                <a:gd name="connsiteX1622" fmla="*/ 409065 w 1265932"/>
                <a:gd name="connsiteY1622" fmla="*/ 123559 h 394327"/>
                <a:gd name="connsiteX1623" fmla="*/ 408132 w 1265932"/>
                <a:gd name="connsiteY1623" fmla="*/ 124725 h 394327"/>
                <a:gd name="connsiteX1624" fmla="*/ 405449 w 1265932"/>
                <a:gd name="connsiteY1624" fmla="*/ 124725 h 394327"/>
                <a:gd name="connsiteX1625" fmla="*/ 403115 w 1265932"/>
                <a:gd name="connsiteY1625" fmla="*/ 121575 h 394327"/>
                <a:gd name="connsiteX1626" fmla="*/ 403115 w 1265932"/>
                <a:gd name="connsiteY1626" fmla="*/ 121575 h 394327"/>
                <a:gd name="connsiteX1627" fmla="*/ 400315 w 1265932"/>
                <a:gd name="connsiteY1627" fmla="*/ 120292 h 394327"/>
                <a:gd name="connsiteX1628" fmla="*/ 400315 w 1265932"/>
                <a:gd name="connsiteY1628" fmla="*/ 124492 h 394327"/>
                <a:gd name="connsiteX1629" fmla="*/ 400315 w 1265932"/>
                <a:gd name="connsiteY1629" fmla="*/ 124492 h 394327"/>
                <a:gd name="connsiteX1630" fmla="*/ 404982 w 1265932"/>
                <a:gd name="connsiteY1630" fmla="*/ 130209 h 394327"/>
                <a:gd name="connsiteX1631" fmla="*/ 410698 w 1265932"/>
                <a:gd name="connsiteY1631" fmla="*/ 130209 h 394327"/>
                <a:gd name="connsiteX1632" fmla="*/ 412798 w 1265932"/>
                <a:gd name="connsiteY1632" fmla="*/ 126825 h 394327"/>
                <a:gd name="connsiteX1633" fmla="*/ 412798 w 1265932"/>
                <a:gd name="connsiteY1633" fmla="*/ 122625 h 394327"/>
                <a:gd name="connsiteX1634" fmla="*/ 411282 w 1265932"/>
                <a:gd name="connsiteY1634" fmla="*/ 114459 h 394327"/>
                <a:gd name="connsiteX1635" fmla="*/ 406732 w 1265932"/>
                <a:gd name="connsiteY1635" fmla="*/ 108975 h 394327"/>
                <a:gd name="connsiteX1636" fmla="*/ 401715 w 1265932"/>
                <a:gd name="connsiteY1636" fmla="*/ 108042 h 394327"/>
                <a:gd name="connsiteX1637" fmla="*/ 397049 w 1265932"/>
                <a:gd name="connsiteY1637" fmla="*/ 109909 h 394327"/>
                <a:gd name="connsiteX1638" fmla="*/ 394715 w 1265932"/>
                <a:gd name="connsiteY1638" fmla="*/ 113176 h 394327"/>
                <a:gd name="connsiteX1639" fmla="*/ 381066 w 1265932"/>
                <a:gd name="connsiteY1639" fmla="*/ 133242 h 394327"/>
                <a:gd name="connsiteX1640" fmla="*/ 369399 w 1265932"/>
                <a:gd name="connsiteY1640" fmla="*/ 156575 h 394327"/>
                <a:gd name="connsiteX1641" fmla="*/ 365666 w 1265932"/>
                <a:gd name="connsiteY1641" fmla="*/ 141992 h 394327"/>
                <a:gd name="connsiteX1642" fmla="*/ 364149 w 1265932"/>
                <a:gd name="connsiteY1642" fmla="*/ 150975 h 394327"/>
                <a:gd name="connsiteX1643" fmla="*/ 354933 w 1265932"/>
                <a:gd name="connsiteY1643" fmla="*/ 137325 h 394327"/>
                <a:gd name="connsiteX1644" fmla="*/ 352249 w 1265932"/>
                <a:gd name="connsiteY1644" fmla="*/ 145958 h 394327"/>
                <a:gd name="connsiteX1645" fmla="*/ 324716 w 1265932"/>
                <a:gd name="connsiteY1645" fmla="*/ 129509 h 394327"/>
                <a:gd name="connsiteX1646" fmla="*/ 325300 w 1265932"/>
                <a:gd name="connsiteY1646" fmla="*/ 131608 h 394327"/>
                <a:gd name="connsiteX1647" fmla="*/ 308966 w 1265932"/>
                <a:gd name="connsiteY1647" fmla="*/ 125542 h 394327"/>
                <a:gd name="connsiteX1648" fmla="*/ 313983 w 1265932"/>
                <a:gd name="connsiteY1648" fmla="*/ 141058 h 394327"/>
                <a:gd name="connsiteX1649" fmla="*/ 306516 w 1265932"/>
                <a:gd name="connsiteY1649" fmla="*/ 139775 h 394327"/>
                <a:gd name="connsiteX1650" fmla="*/ 294850 w 1265932"/>
                <a:gd name="connsiteY1650" fmla="*/ 133358 h 394327"/>
                <a:gd name="connsiteX1651" fmla="*/ 301850 w 1265932"/>
                <a:gd name="connsiteY1651" fmla="*/ 145608 h 394327"/>
                <a:gd name="connsiteX1652" fmla="*/ 298117 w 1265932"/>
                <a:gd name="connsiteY1652" fmla="*/ 147358 h 394327"/>
                <a:gd name="connsiteX1653" fmla="*/ 289717 w 1265932"/>
                <a:gd name="connsiteY1653" fmla="*/ 156341 h 394327"/>
                <a:gd name="connsiteX1654" fmla="*/ 289717 w 1265932"/>
                <a:gd name="connsiteY1654" fmla="*/ 156341 h 394327"/>
                <a:gd name="connsiteX1655" fmla="*/ 280500 w 1265932"/>
                <a:gd name="connsiteY1655" fmla="*/ 188074 h 394327"/>
                <a:gd name="connsiteX1656" fmla="*/ 275600 w 1265932"/>
                <a:gd name="connsiteY1656" fmla="*/ 201841 h 394327"/>
                <a:gd name="connsiteX1657" fmla="*/ 369632 w 1265932"/>
                <a:gd name="connsiteY1657" fmla="*/ 83893 h 394327"/>
                <a:gd name="connsiteX1658" fmla="*/ 370682 w 1265932"/>
                <a:gd name="connsiteY1658" fmla="*/ 85059 h 394327"/>
                <a:gd name="connsiteX1659" fmla="*/ 373716 w 1265932"/>
                <a:gd name="connsiteY1659" fmla="*/ 92992 h 394327"/>
                <a:gd name="connsiteX1660" fmla="*/ 372899 w 1265932"/>
                <a:gd name="connsiteY1660" fmla="*/ 92992 h 394327"/>
                <a:gd name="connsiteX1661" fmla="*/ 357499 w 1265932"/>
                <a:gd name="connsiteY1661" fmla="*/ 103142 h 394327"/>
                <a:gd name="connsiteX1662" fmla="*/ 341399 w 1265932"/>
                <a:gd name="connsiteY1662" fmla="*/ 111076 h 394327"/>
                <a:gd name="connsiteX1663" fmla="*/ 337899 w 1265932"/>
                <a:gd name="connsiteY1663" fmla="*/ 112242 h 394327"/>
                <a:gd name="connsiteX1664" fmla="*/ 327166 w 1265932"/>
                <a:gd name="connsiteY1664" fmla="*/ 99876 h 394327"/>
                <a:gd name="connsiteX1665" fmla="*/ 320283 w 1265932"/>
                <a:gd name="connsiteY1665" fmla="*/ 90776 h 394327"/>
                <a:gd name="connsiteX1666" fmla="*/ 317250 w 1265932"/>
                <a:gd name="connsiteY1666" fmla="*/ 86809 h 394327"/>
                <a:gd name="connsiteX1667" fmla="*/ 343733 w 1265932"/>
                <a:gd name="connsiteY1667" fmla="*/ 78292 h 394327"/>
                <a:gd name="connsiteX1668" fmla="*/ 356099 w 1265932"/>
                <a:gd name="connsiteY1668" fmla="*/ 80743 h 394327"/>
                <a:gd name="connsiteX1669" fmla="*/ 357616 w 1265932"/>
                <a:gd name="connsiteY1669" fmla="*/ 94742 h 394327"/>
                <a:gd name="connsiteX1670" fmla="*/ 357616 w 1265932"/>
                <a:gd name="connsiteY1670" fmla="*/ 94742 h 394327"/>
                <a:gd name="connsiteX1671" fmla="*/ 359599 w 1265932"/>
                <a:gd name="connsiteY1671" fmla="*/ 84592 h 394327"/>
                <a:gd name="connsiteX1672" fmla="*/ 361932 w 1265932"/>
                <a:gd name="connsiteY1672" fmla="*/ 82259 h 394327"/>
                <a:gd name="connsiteX1673" fmla="*/ 361932 w 1265932"/>
                <a:gd name="connsiteY1673" fmla="*/ 82259 h 394327"/>
                <a:gd name="connsiteX1674" fmla="*/ 311300 w 1265932"/>
                <a:gd name="connsiteY1674" fmla="*/ 83893 h 394327"/>
                <a:gd name="connsiteX1675" fmla="*/ 311300 w 1265932"/>
                <a:gd name="connsiteY1675" fmla="*/ 82843 h 394327"/>
                <a:gd name="connsiteX1676" fmla="*/ 312466 w 1265932"/>
                <a:gd name="connsiteY1676" fmla="*/ 84009 h 394327"/>
                <a:gd name="connsiteX1677" fmla="*/ 326350 w 1265932"/>
                <a:gd name="connsiteY1677" fmla="*/ 101976 h 394327"/>
                <a:gd name="connsiteX1678" fmla="*/ 335683 w 1265932"/>
                <a:gd name="connsiteY1678" fmla="*/ 113642 h 394327"/>
                <a:gd name="connsiteX1679" fmla="*/ 324016 w 1265932"/>
                <a:gd name="connsiteY1679" fmla="*/ 116092 h 394327"/>
                <a:gd name="connsiteX1680" fmla="*/ 306633 w 1265932"/>
                <a:gd name="connsiteY1680" fmla="*/ 113992 h 394327"/>
                <a:gd name="connsiteX1681" fmla="*/ 298467 w 1265932"/>
                <a:gd name="connsiteY1681" fmla="*/ 108625 h 394327"/>
                <a:gd name="connsiteX1682" fmla="*/ 292283 w 1265932"/>
                <a:gd name="connsiteY1682" fmla="*/ 99526 h 394327"/>
                <a:gd name="connsiteX1683" fmla="*/ 290650 w 1265932"/>
                <a:gd name="connsiteY1683" fmla="*/ 92642 h 394327"/>
                <a:gd name="connsiteX1684" fmla="*/ 294617 w 1265932"/>
                <a:gd name="connsiteY1684" fmla="*/ 86342 h 394327"/>
                <a:gd name="connsiteX1685" fmla="*/ 299750 w 1265932"/>
                <a:gd name="connsiteY1685" fmla="*/ 104076 h 394327"/>
                <a:gd name="connsiteX1686" fmla="*/ 303017 w 1265932"/>
                <a:gd name="connsiteY1686" fmla="*/ 83659 h 394327"/>
                <a:gd name="connsiteX1687" fmla="*/ 306867 w 1265932"/>
                <a:gd name="connsiteY1687" fmla="*/ 88909 h 394327"/>
                <a:gd name="connsiteX1688" fmla="*/ 314333 w 1265932"/>
                <a:gd name="connsiteY1688" fmla="*/ 112242 h 394327"/>
                <a:gd name="connsiteX1689" fmla="*/ 314333 w 1265932"/>
                <a:gd name="connsiteY1689" fmla="*/ 112242 h 394327"/>
                <a:gd name="connsiteX1690" fmla="*/ 311417 w 1265932"/>
                <a:gd name="connsiteY1690" fmla="*/ 84009 h 394327"/>
                <a:gd name="connsiteX1691" fmla="*/ 322966 w 1265932"/>
                <a:gd name="connsiteY1691" fmla="*/ 78409 h 394327"/>
                <a:gd name="connsiteX1692" fmla="*/ 317950 w 1265932"/>
                <a:gd name="connsiteY1692" fmla="*/ 73626 h 394327"/>
                <a:gd name="connsiteX1693" fmla="*/ 343266 w 1265932"/>
                <a:gd name="connsiteY1693" fmla="*/ 78643 h 394327"/>
                <a:gd name="connsiteX1694" fmla="*/ 327341 w 1265932"/>
                <a:gd name="connsiteY1694" fmla="*/ 82948 h 394327"/>
                <a:gd name="connsiteX1695" fmla="*/ 322966 w 1265932"/>
                <a:gd name="connsiteY1695" fmla="*/ 78526 h 394327"/>
                <a:gd name="connsiteX1696" fmla="*/ 341633 w 1265932"/>
                <a:gd name="connsiteY1696" fmla="*/ 113409 h 394327"/>
                <a:gd name="connsiteX1697" fmla="*/ 358083 w 1265932"/>
                <a:gd name="connsiteY1697" fmla="*/ 105709 h 394327"/>
                <a:gd name="connsiteX1698" fmla="*/ 373832 w 1265932"/>
                <a:gd name="connsiteY1698" fmla="*/ 96376 h 394327"/>
                <a:gd name="connsiteX1699" fmla="*/ 373832 w 1265932"/>
                <a:gd name="connsiteY1699" fmla="*/ 96376 h 394327"/>
                <a:gd name="connsiteX1700" fmla="*/ 373832 w 1265932"/>
                <a:gd name="connsiteY1700" fmla="*/ 105709 h 394327"/>
                <a:gd name="connsiteX1701" fmla="*/ 370916 w 1265932"/>
                <a:gd name="connsiteY1701" fmla="*/ 115509 h 394327"/>
                <a:gd name="connsiteX1702" fmla="*/ 357032 w 1265932"/>
                <a:gd name="connsiteY1702" fmla="*/ 123675 h 394327"/>
                <a:gd name="connsiteX1703" fmla="*/ 340933 w 1265932"/>
                <a:gd name="connsiteY1703" fmla="*/ 115859 h 394327"/>
                <a:gd name="connsiteX1704" fmla="*/ 339183 w 1265932"/>
                <a:gd name="connsiteY1704" fmla="*/ 114225 h 394327"/>
                <a:gd name="connsiteX1705" fmla="*/ 378266 w 1265932"/>
                <a:gd name="connsiteY1705" fmla="*/ 89493 h 394327"/>
                <a:gd name="connsiteX1706" fmla="*/ 376399 w 1265932"/>
                <a:gd name="connsiteY1706" fmla="*/ 84709 h 394327"/>
                <a:gd name="connsiteX1707" fmla="*/ 384449 w 1265932"/>
                <a:gd name="connsiteY1707" fmla="*/ 86226 h 394327"/>
                <a:gd name="connsiteX1708" fmla="*/ 378266 w 1265932"/>
                <a:gd name="connsiteY1708" fmla="*/ 90076 h 394327"/>
                <a:gd name="connsiteX1709" fmla="*/ 184835 w 1265932"/>
                <a:gd name="connsiteY1709" fmla="*/ 47843 h 394327"/>
                <a:gd name="connsiteX1710" fmla="*/ 197551 w 1265932"/>
                <a:gd name="connsiteY1710" fmla="*/ 50293 h 394327"/>
                <a:gd name="connsiteX1711" fmla="*/ 224384 w 1265932"/>
                <a:gd name="connsiteY1711" fmla="*/ 69426 h 394327"/>
                <a:gd name="connsiteX1712" fmla="*/ 221234 w 1265932"/>
                <a:gd name="connsiteY1712" fmla="*/ 72109 h 394327"/>
                <a:gd name="connsiteX1713" fmla="*/ 214351 w 1265932"/>
                <a:gd name="connsiteY1713" fmla="*/ 78643 h 394327"/>
                <a:gd name="connsiteX1714" fmla="*/ 203385 w 1265932"/>
                <a:gd name="connsiteY1714" fmla="*/ 86809 h 394327"/>
                <a:gd name="connsiteX1715" fmla="*/ 199885 w 1265932"/>
                <a:gd name="connsiteY1715" fmla="*/ 84242 h 394327"/>
                <a:gd name="connsiteX1716" fmla="*/ 183552 w 1265932"/>
                <a:gd name="connsiteY1716" fmla="*/ 69893 h 394327"/>
                <a:gd name="connsiteX1717" fmla="*/ 167685 w 1265932"/>
                <a:gd name="connsiteY1717" fmla="*/ 53560 h 394327"/>
                <a:gd name="connsiteX1718" fmla="*/ 166869 w 1265932"/>
                <a:gd name="connsiteY1718" fmla="*/ 52743 h 394327"/>
                <a:gd name="connsiteX1719" fmla="*/ 170018 w 1265932"/>
                <a:gd name="connsiteY1719" fmla="*/ 45860 h 394327"/>
                <a:gd name="connsiteX1720" fmla="*/ 171185 w 1265932"/>
                <a:gd name="connsiteY1720" fmla="*/ 45160 h 394327"/>
                <a:gd name="connsiteX1721" fmla="*/ 178418 w 1265932"/>
                <a:gd name="connsiteY1721" fmla="*/ 46560 h 394327"/>
                <a:gd name="connsiteX1722" fmla="*/ 178418 w 1265932"/>
                <a:gd name="connsiteY1722" fmla="*/ 46560 h 394327"/>
                <a:gd name="connsiteX1723" fmla="*/ 180752 w 1265932"/>
                <a:gd name="connsiteY1723" fmla="*/ 49710 h 394327"/>
                <a:gd name="connsiteX1724" fmla="*/ 182735 w 1265932"/>
                <a:gd name="connsiteY1724" fmla="*/ 60676 h 394327"/>
                <a:gd name="connsiteX1725" fmla="*/ 182735 w 1265932"/>
                <a:gd name="connsiteY1725" fmla="*/ 60676 h 394327"/>
                <a:gd name="connsiteX1726" fmla="*/ 184835 w 1265932"/>
                <a:gd name="connsiteY1726" fmla="*/ 47843 h 394327"/>
                <a:gd name="connsiteX1727" fmla="*/ 166285 w 1265932"/>
                <a:gd name="connsiteY1727" fmla="*/ 56243 h 394327"/>
                <a:gd name="connsiteX1728" fmla="*/ 166285 w 1265932"/>
                <a:gd name="connsiteY1728" fmla="*/ 56243 h 394327"/>
                <a:gd name="connsiteX1729" fmla="*/ 182268 w 1265932"/>
                <a:gd name="connsiteY1729" fmla="*/ 71993 h 394327"/>
                <a:gd name="connsiteX1730" fmla="*/ 198951 w 1265932"/>
                <a:gd name="connsiteY1730" fmla="*/ 86109 h 394327"/>
                <a:gd name="connsiteX1731" fmla="*/ 200935 w 1265932"/>
                <a:gd name="connsiteY1731" fmla="*/ 87509 h 394327"/>
                <a:gd name="connsiteX1732" fmla="*/ 199185 w 1265932"/>
                <a:gd name="connsiteY1732" fmla="*/ 88443 h 394327"/>
                <a:gd name="connsiteX1733" fmla="*/ 182735 w 1265932"/>
                <a:gd name="connsiteY1733" fmla="*/ 89959 h 394327"/>
                <a:gd name="connsiteX1734" fmla="*/ 168618 w 1265932"/>
                <a:gd name="connsiteY1734" fmla="*/ 76309 h 394327"/>
                <a:gd name="connsiteX1735" fmla="*/ 165702 w 1265932"/>
                <a:gd name="connsiteY1735" fmla="*/ 65226 h 394327"/>
                <a:gd name="connsiteX1736" fmla="*/ 166052 w 1265932"/>
                <a:gd name="connsiteY1736" fmla="*/ 56010 h 394327"/>
                <a:gd name="connsiteX1737" fmla="*/ 241534 w 1265932"/>
                <a:gd name="connsiteY1737" fmla="*/ 92642 h 394327"/>
                <a:gd name="connsiteX1738" fmla="*/ 246667 w 1265932"/>
                <a:gd name="connsiteY1738" fmla="*/ 76893 h 394327"/>
                <a:gd name="connsiteX1739" fmla="*/ 250751 w 1265932"/>
                <a:gd name="connsiteY1739" fmla="*/ 84709 h 394327"/>
                <a:gd name="connsiteX1740" fmla="*/ 249117 w 1265932"/>
                <a:gd name="connsiteY1740" fmla="*/ 91009 h 394327"/>
                <a:gd name="connsiteX1741" fmla="*/ 242817 w 1265932"/>
                <a:gd name="connsiteY1741" fmla="*/ 97776 h 394327"/>
                <a:gd name="connsiteX1742" fmla="*/ 234651 w 1265932"/>
                <a:gd name="connsiteY1742" fmla="*/ 99992 h 394327"/>
                <a:gd name="connsiteX1743" fmla="*/ 217034 w 1265932"/>
                <a:gd name="connsiteY1743" fmla="*/ 95209 h 394327"/>
                <a:gd name="connsiteX1744" fmla="*/ 205368 w 1265932"/>
                <a:gd name="connsiteY1744" fmla="*/ 88443 h 394327"/>
                <a:gd name="connsiteX1745" fmla="*/ 214818 w 1265932"/>
                <a:gd name="connsiteY1745" fmla="*/ 80626 h 394327"/>
                <a:gd name="connsiteX1746" fmla="*/ 228818 w 1265932"/>
                <a:gd name="connsiteY1746" fmla="*/ 68026 h 394327"/>
                <a:gd name="connsiteX1747" fmla="*/ 230101 w 1265932"/>
                <a:gd name="connsiteY1747" fmla="*/ 67326 h 394327"/>
                <a:gd name="connsiteX1748" fmla="*/ 230101 w 1265932"/>
                <a:gd name="connsiteY1748" fmla="*/ 68259 h 394327"/>
                <a:gd name="connsiteX1749" fmla="*/ 227068 w 1265932"/>
                <a:gd name="connsiteY1749" fmla="*/ 95792 h 394327"/>
                <a:gd name="connsiteX1750" fmla="*/ 227068 w 1265932"/>
                <a:gd name="connsiteY1750" fmla="*/ 95792 h 394327"/>
                <a:gd name="connsiteX1751" fmla="*/ 234651 w 1265932"/>
                <a:gd name="connsiteY1751" fmla="*/ 74793 h 394327"/>
                <a:gd name="connsiteX1752" fmla="*/ 238501 w 1265932"/>
                <a:gd name="connsiteY1752" fmla="*/ 71059 h 394327"/>
                <a:gd name="connsiteX1753" fmla="*/ 241301 w 1265932"/>
                <a:gd name="connsiteY1753" fmla="*/ 92409 h 394327"/>
                <a:gd name="connsiteX1754" fmla="*/ 197785 w 1265932"/>
                <a:gd name="connsiteY1754" fmla="*/ 50410 h 394327"/>
                <a:gd name="connsiteX1755" fmla="*/ 222868 w 1265932"/>
                <a:gd name="connsiteY1755" fmla="*/ 55310 h 394327"/>
                <a:gd name="connsiteX1756" fmla="*/ 218201 w 1265932"/>
                <a:gd name="connsiteY1756" fmla="*/ 58226 h 394327"/>
                <a:gd name="connsiteX1757" fmla="*/ 197551 w 1265932"/>
                <a:gd name="connsiteY1757" fmla="*/ 50176 h 394327"/>
                <a:gd name="connsiteX1758" fmla="*/ 161502 w 1265932"/>
                <a:gd name="connsiteY1758" fmla="*/ 47843 h 394327"/>
                <a:gd name="connsiteX1759" fmla="*/ 155202 w 1265932"/>
                <a:gd name="connsiteY1759" fmla="*/ 42127 h 394327"/>
                <a:gd name="connsiteX1760" fmla="*/ 163369 w 1265932"/>
                <a:gd name="connsiteY1760" fmla="*/ 43760 h 394327"/>
                <a:gd name="connsiteX1761" fmla="*/ 161502 w 1265932"/>
                <a:gd name="connsiteY1761" fmla="*/ 47843 h 394327"/>
                <a:gd name="connsiteX1762" fmla="*/ 210735 w 1265932"/>
                <a:gd name="connsiteY1762" fmla="*/ 126359 h 394327"/>
                <a:gd name="connsiteX1763" fmla="*/ 210735 w 1265932"/>
                <a:gd name="connsiteY1763" fmla="*/ 126359 h 394327"/>
                <a:gd name="connsiteX1764" fmla="*/ 208401 w 1265932"/>
                <a:gd name="connsiteY1764" fmla="*/ 126359 h 394327"/>
                <a:gd name="connsiteX1765" fmla="*/ 206301 w 1265932"/>
                <a:gd name="connsiteY1765" fmla="*/ 126359 h 394327"/>
                <a:gd name="connsiteX1766" fmla="*/ 213535 w 1265932"/>
                <a:gd name="connsiteY1766" fmla="*/ 114692 h 394327"/>
                <a:gd name="connsiteX1767" fmla="*/ 222868 w 1265932"/>
                <a:gd name="connsiteY1767" fmla="*/ 116792 h 394327"/>
                <a:gd name="connsiteX1768" fmla="*/ 221934 w 1265932"/>
                <a:gd name="connsiteY1768" fmla="*/ 123209 h 394327"/>
                <a:gd name="connsiteX1769" fmla="*/ 211085 w 1265932"/>
                <a:gd name="connsiteY1769" fmla="*/ 126125 h 394327"/>
                <a:gd name="connsiteX1770" fmla="*/ 222401 w 1265932"/>
                <a:gd name="connsiteY1770" fmla="*/ 139192 h 394327"/>
                <a:gd name="connsiteX1771" fmla="*/ 214701 w 1265932"/>
                <a:gd name="connsiteY1771" fmla="*/ 144442 h 394327"/>
                <a:gd name="connsiteX1772" fmla="*/ 196851 w 1265932"/>
                <a:gd name="connsiteY1772" fmla="*/ 130442 h 394327"/>
                <a:gd name="connsiteX1773" fmla="*/ 200585 w 1265932"/>
                <a:gd name="connsiteY1773" fmla="*/ 130442 h 394327"/>
                <a:gd name="connsiteX1774" fmla="*/ 206185 w 1265932"/>
                <a:gd name="connsiteY1774" fmla="*/ 129742 h 394327"/>
                <a:gd name="connsiteX1775" fmla="*/ 222518 w 1265932"/>
                <a:gd name="connsiteY1775" fmla="*/ 138958 h 394327"/>
                <a:gd name="connsiteX1776" fmla="*/ 191718 w 1265932"/>
                <a:gd name="connsiteY1776" fmla="*/ 128575 h 394327"/>
                <a:gd name="connsiteX1777" fmla="*/ 184135 w 1265932"/>
                <a:gd name="connsiteY1777" fmla="*/ 126709 h 394327"/>
                <a:gd name="connsiteX1778" fmla="*/ 188451 w 1265932"/>
                <a:gd name="connsiteY1778" fmla="*/ 116092 h 394327"/>
                <a:gd name="connsiteX1779" fmla="*/ 206418 w 1265932"/>
                <a:gd name="connsiteY1779" fmla="*/ 115159 h 394327"/>
                <a:gd name="connsiteX1780" fmla="*/ 202218 w 1265932"/>
                <a:gd name="connsiteY1780" fmla="*/ 127642 h 394327"/>
                <a:gd name="connsiteX1781" fmla="*/ 191835 w 1265932"/>
                <a:gd name="connsiteY1781" fmla="*/ 128342 h 394327"/>
                <a:gd name="connsiteX1782" fmla="*/ 25587 w 1265932"/>
                <a:gd name="connsiteY1782" fmla="*/ 25327 h 394327"/>
                <a:gd name="connsiteX1783" fmla="*/ 22321 w 1265932"/>
                <a:gd name="connsiteY1783" fmla="*/ 34077 h 394327"/>
                <a:gd name="connsiteX1784" fmla="*/ 15087 w 1265932"/>
                <a:gd name="connsiteY1784" fmla="*/ 14593 h 394327"/>
                <a:gd name="connsiteX1785" fmla="*/ 32937 w 1265932"/>
                <a:gd name="connsiteY1785" fmla="*/ 18094 h 394327"/>
                <a:gd name="connsiteX1786" fmla="*/ 25704 w 1265932"/>
                <a:gd name="connsiteY1786" fmla="*/ 25093 h 394327"/>
                <a:gd name="connsiteX1787" fmla="*/ 1166688 w 1265932"/>
                <a:gd name="connsiteY1787" fmla="*/ 252124 h 394327"/>
                <a:gd name="connsiteX1788" fmla="*/ 1166688 w 1265932"/>
                <a:gd name="connsiteY1788" fmla="*/ 252124 h 394327"/>
                <a:gd name="connsiteX1789" fmla="*/ 1181154 w 1265932"/>
                <a:gd name="connsiteY1789" fmla="*/ 266940 h 394327"/>
                <a:gd name="connsiteX1790" fmla="*/ 1196204 w 1265932"/>
                <a:gd name="connsiteY1790" fmla="*/ 280240 h 394327"/>
                <a:gd name="connsiteX1791" fmla="*/ 1197954 w 1265932"/>
                <a:gd name="connsiteY1791" fmla="*/ 281523 h 394327"/>
                <a:gd name="connsiteX1792" fmla="*/ 1196321 w 1265932"/>
                <a:gd name="connsiteY1792" fmla="*/ 282456 h 394327"/>
                <a:gd name="connsiteX1793" fmla="*/ 1181504 w 1265932"/>
                <a:gd name="connsiteY1793" fmla="*/ 283973 h 394327"/>
                <a:gd name="connsiteX1794" fmla="*/ 1168788 w 1265932"/>
                <a:gd name="connsiteY1794" fmla="*/ 271140 h 394327"/>
                <a:gd name="connsiteX1795" fmla="*/ 1166104 w 1265932"/>
                <a:gd name="connsiteY1795" fmla="*/ 260757 h 394327"/>
                <a:gd name="connsiteX1796" fmla="*/ 1166805 w 1265932"/>
                <a:gd name="connsiteY1796" fmla="*/ 251890 h 394327"/>
                <a:gd name="connsiteX1797" fmla="*/ 1171004 w 1265932"/>
                <a:gd name="connsiteY1797" fmla="*/ 241624 h 394327"/>
                <a:gd name="connsiteX1798" fmla="*/ 1177888 w 1265932"/>
                <a:gd name="connsiteY1798" fmla="*/ 242907 h 394327"/>
                <a:gd name="connsiteX1799" fmla="*/ 1177888 w 1265932"/>
                <a:gd name="connsiteY1799" fmla="*/ 242907 h 394327"/>
                <a:gd name="connsiteX1800" fmla="*/ 1179988 w 1265932"/>
                <a:gd name="connsiteY1800" fmla="*/ 245940 h 394327"/>
                <a:gd name="connsiteX1801" fmla="*/ 1181738 w 1265932"/>
                <a:gd name="connsiteY1801" fmla="*/ 256440 h 394327"/>
                <a:gd name="connsiteX1802" fmla="*/ 1181738 w 1265932"/>
                <a:gd name="connsiteY1802" fmla="*/ 256440 h 394327"/>
                <a:gd name="connsiteX1803" fmla="*/ 1183021 w 1265932"/>
                <a:gd name="connsiteY1803" fmla="*/ 243724 h 394327"/>
                <a:gd name="connsiteX1804" fmla="*/ 1194687 w 1265932"/>
                <a:gd name="connsiteY1804" fmla="*/ 245940 h 394327"/>
                <a:gd name="connsiteX1805" fmla="*/ 1218837 w 1265932"/>
                <a:gd name="connsiteY1805" fmla="*/ 263673 h 394327"/>
                <a:gd name="connsiteX1806" fmla="*/ 1216037 w 1265932"/>
                <a:gd name="connsiteY1806" fmla="*/ 266240 h 394327"/>
                <a:gd name="connsiteX1807" fmla="*/ 1209854 w 1265932"/>
                <a:gd name="connsiteY1807" fmla="*/ 272540 h 394327"/>
                <a:gd name="connsiteX1808" fmla="*/ 1199938 w 1265932"/>
                <a:gd name="connsiteY1808" fmla="*/ 280356 h 394327"/>
                <a:gd name="connsiteX1809" fmla="*/ 1196787 w 1265932"/>
                <a:gd name="connsiteY1809" fmla="*/ 278023 h 394327"/>
                <a:gd name="connsiteX1810" fmla="*/ 1182088 w 1265932"/>
                <a:gd name="connsiteY1810" fmla="*/ 264607 h 394327"/>
                <a:gd name="connsiteX1811" fmla="*/ 1167855 w 1265932"/>
                <a:gd name="connsiteY1811" fmla="*/ 249207 h 394327"/>
                <a:gd name="connsiteX1812" fmla="*/ 1167038 w 1265932"/>
                <a:gd name="connsiteY1812" fmla="*/ 248390 h 394327"/>
                <a:gd name="connsiteX1813" fmla="*/ 1169838 w 1265932"/>
                <a:gd name="connsiteY1813" fmla="*/ 241857 h 394327"/>
                <a:gd name="connsiteX1814" fmla="*/ 1171121 w 1265932"/>
                <a:gd name="connsiteY1814" fmla="*/ 241390 h 394327"/>
                <a:gd name="connsiteX1815" fmla="*/ 1234587 w 1265932"/>
                <a:gd name="connsiteY1815" fmla="*/ 285956 h 394327"/>
                <a:gd name="connsiteX1816" fmla="*/ 1239254 w 1265932"/>
                <a:gd name="connsiteY1816" fmla="*/ 270907 h 394327"/>
                <a:gd name="connsiteX1817" fmla="*/ 1242870 w 1265932"/>
                <a:gd name="connsiteY1817" fmla="*/ 278373 h 394327"/>
                <a:gd name="connsiteX1818" fmla="*/ 1241470 w 1265932"/>
                <a:gd name="connsiteY1818" fmla="*/ 284323 h 394327"/>
                <a:gd name="connsiteX1819" fmla="*/ 1235753 w 1265932"/>
                <a:gd name="connsiteY1819" fmla="*/ 290856 h 394327"/>
                <a:gd name="connsiteX1820" fmla="*/ 1228404 w 1265932"/>
                <a:gd name="connsiteY1820" fmla="*/ 292956 h 394327"/>
                <a:gd name="connsiteX1821" fmla="*/ 1212537 w 1265932"/>
                <a:gd name="connsiteY1821" fmla="*/ 288640 h 394327"/>
                <a:gd name="connsiteX1822" fmla="*/ 1202271 w 1265932"/>
                <a:gd name="connsiteY1822" fmla="*/ 282223 h 394327"/>
                <a:gd name="connsiteX1823" fmla="*/ 1210904 w 1265932"/>
                <a:gd name="connsiteY1823" fmla="*/ 274757 h 394327"/>
                <a:gd name="connsiteX1824" fmla="*/ 1223504 w 1265932"/>
                <a:gd name="connsiteY1824" fmla="*/ 263090 h 394327"/>
                <a:gd name="connsiteX1825" fmla="*/ 1224554 w 1265932"/>
                <a:gd name="connsiteY1825" fmla="*/ 262390 h 394327"/>
                <a:gd name="connsiteX1826" fmla="*/ 1224554 w 1265932"/>
                <a:gd name="connsiteY1826" fmla="*/ 263207 h 394327"/>
                <a:gd name="connsiteX1827" fmla="*/ 1221871 w 1265932"/>
                <a:gd name="connsiteY1827" fmla="*/ 289340 h 394327"/>
                <a:gd name="connsiteX1828" fmla="*/ 1221871 w 1265932"/>
                <a:gd name="connsiteY1828" fmla="*/ 289340 h 394327"/>
                <a:gd name="connsiteX1829" fmla="*/ 1228637 w 1265932"/>
                <a:gd name="connsiteY1829" fmla="*/ 269390 h 394327"/>
                <a:gd name="connsiteX1830" fmla="*/ 1232137 w 1265932"/>
                <a:gd name="connsiteY1830" fmla="*/ 265773 h 394327"/>
                <a:gd name="connsiteX1831" fmla="*/ 1234820 w 1265932"/>
                <a:gd name="connsiteY1831" fmla="*/ 285723 h 394327"/>
                <a:gd name="connsiteX1832" fmla="*/ 1213587 w 1265932"/>
                <a:gd name="connsiteY1832" fmla="*/ 253407 h 394327"/>
                <a:gd name="connsiteX1833" fmla="*/ 1195154 w 1265932"/>
                <a:gd name="connsiteY1833" fmla="*/ 246290 h 394327"/>
                <a:gd name="connsiteX1834" fmla="*/ 1218487 w 1265932"/>
                <a:gd name="connsiteY1834" fmla="*/ 250840 h 394327"/>
                <a:gd name="connsiteX1835" fmla="*/ 1213704 w 1265932"/>
                <a:gd name="connsiteY1835" fmla="*/ 253174 h 394327"/>
                <a:gd name="connsiteX1836" fmla="*/ 1164588 w 1265932"/>
                <a:gd name="connsiteY1836" fmla="*/ 240340 h 394327"/>
                <a:gd name="connsiteX1837" fmla="*/ 1162955 w 1265932"/>
                <a:gd name="connsiteY1837" fmla="*/ 244190 h 394327"/>
                <a:gd name="connsiteX1838" fmla="*/ 1157354 w 1265932"/>
                <a:gd name="connsiteY1838" fmla="*/ 238940 h 394327"/>
                <a:gd name="connsiteX1839" fmla="*/ 1255120 w 1265932"/>
                <a:gd name="connsiteY1839" fmla="*/ 258073 h 394327"/>
                <a:gd name="connsiteX1840" fmla="*/ 1255120 w 1265932"/>
                <a:gd name="connsiteY1840" fmla="*/ 289456 h 394327"/>
                <a:gd name="connsiteX1841" fmla="*/ 1232604 w 1265932"/>
                <a:gd name="connsiteY1841" fmla="*/ 305323 h 394327"/>
                <a:gd name="connsiteX1842" fmla="*/ 1247537 w 1265932"/>
                <a:gd name="connsiteY1842" fmla="*/ 311739 h 394327"/>
                <a:gd name="connsiteX1843" fmla="*/ 1247537 w 1265932"/>
                <a:gd name="connsiteY1843" fmla="*/ 312439 h 394327"/>
                <a:gd name="connsiteX1844" fmla="*/ 1255120 w 1265932"/>
                <a:gd name="connsiteY1844" fmla="*/ 333089 h 394327"/>
                <a:gd name="connsiteX1845" fmla="*/ 1255120 w 1265932"/>
                <a:gd name="connsiteY1845" fmla="*/ 358639 h 394327"/>
                <a:gd name="connsiteX1846" fmla="*/ 1255120 w 1265932"/>
                <a:gd name="connsiteY1846" fmla="*/ 359222 h 394327"/>
                <a:gd name="connsiteX1847" fmla="*/ 1255120 w 1265932"/>
                <a:gd name="connsiteY1847" fmla="*/ 359222 h 394327"/>
                <a:gd name="connsiteX1848" fmla="*/ 1255120 w 1265932"/>
                <a:gd name="connsiteY1848" fmla="*/ 380688 h 394327"/>
                <a:gd name="connsiteX1849" fmla="*/ 1255120 w 1265932"/>
                <a:gd name="connsiteY1849" fmla="*/ 380688 h 394327"/>
                <a:gd name="connsiteX1850" fmla="*/ 1252787 w 1265932"/>
                <a:gd name="connsiteY1850" fmla="*/ 371472 h 394327"/>
                <a:gd name="connsiteX1851" fmla="*/ 1244503 w 1265932"/>
                <a:gd name="connsiteY1851" fmla="*/ 337989 h 394327"/>
                <a:gd name="connsiteX1852" fmla="*/ 1244503 w 1265932"/>
                <a:gd name="connsiteY1852" fmla="*/ 337989 h 394327"/>
                <a:gd name="connsiteX1853" fmla="*/ 1236920 w 1265932"/>
                <a:gd name="connsiteY1853" fmla="*/ 326322 h 394327"/>
                <a:gd name="connsiteX1854" fmla="*/ 1233420 w 1265932"/>
                <a:gd name="connsiteY1854" fmla="*/ 323289 h 394327"/>
                <a:gd name="connsiteX1855" fmla="*/ 1239720 w 1265932"/>
                <a:gd name="connsiteY1855" fmla="*/ 314073 h 394327"/>
                <a:gd name="connsiteX1856" fmla="*/ 1229104 w 1265932"/>
                <a:gd name="connsiteY1856" fmla="*/ 315939 h 394327"/>
                <a:gd name="connsiteX1857" fmla="*/ 1222221 w 1265932"/>
                <a:gd name="connsiteY1857" fmla="*/ 314539 h 394327"/>
                <a:gd name="connsiteX1858" fmla="*/ 1226770 w 1265932"/>
                <a:gd name="connsiteY1858" fmla="*/ 301590 h 394327"/>
                <a:gd name="connsiteX1859" fmla="*/ 1211954 w 1265932"/>
                <a:gd name="connsiteY1859" fmla="*/ 301590 h 394327"/>
                <a:gd name="connsiteX1860" fmla="*/ 1211954 w 1265932"/>
                <a:gd name="connsiteY1860" fmla="*/ 299840 h 394327"/>
                <a:gd name="connsiteX1861" fmla="*/ 1186754 w 1265932"/>
                <a:gd name="connsiteY1861" fmla="*/ 305439 h 394327"/>
                <a:gd name="connsiteX1862" fmla="*/ 1184421 w 1265932"/>
                <a:gd name="connsiteY1862" fmla="*/ 296339 h 394327"/>
                <a:gd name="connsiteX1863" fmla="*/ 1175905 w 1265932"/>
                <a:gd name="connsiteY1863" fmla="*/ 306023 h 394327"/>
                <a:gd name="connsiteX1864" fmla="*/ 1174504 w 1265932"/>
                <a:gd name="connsiteY1864" fmla="*/ 296806 h 394327"/>
                <a:gd name="connsiteX1865" fmla="*/ 1171121 w 1265932"/>
                <a:gd name="connsiteY1865" fmla="*/ 309523 h 394327"/>
                <a:gd name="connsiteX1866" fmla="*/ 1160738 w 1265932"/>
                <a:gd name="connsiteY1866" fmla="*/ 283390 h 394327"/>
                <a:gd name="connsiteX1867" fmla="*/ 1148021 w 1265932"/>
                <a:gd name="connsiteY1867" fmla="*/ 259007 h 394327"/>
                <a:gd name="connsiteX1868" fmla="*/ 1141605 w 1265932"/>
                <a:gd name="connsiteY1868" fmla="*/ 251540 h 394327"/>
                <a:gd name="connsiteX1869" fmla="*/ 1136938 w 1265932"/>
                <a:gd name="connsiteY1869" fmla="*/ 250607 h 394327"/>
                <a:gd name="connsiteX1870" fmla="*/ 1132738 w 1265932"/>
                <a:gd name="connsiteY1870" fmla="*/ 254224 h 394327"/>
                <a:gd name="connsiteX1871" fmla="*/ 1131222 w 1265932"/>
                <a:gd name="connsiteY1871" fmla="*/ 261457 h 394327"/>
                <a:gd name="connsiteX1872" fmla="*/ 1131805 w 1265932"/>
                <a:gd name="connsiteY1872" fmla="*/ 265773 h 394327"/>
                <a:gd name="connsiteX1873" fmla="*/ 1133671 w 1265932"/>
                <a:gd name="connsiteY1873" fmla="*/ 269623 h 394327"/>
                <a:gd name="connsiteX1874" fmla="*/ 1138922 w 1265932"/>
                <a:gd name="connsiteY1874" fmla="*/ 272306 h 394327"/>
                <a:gd name="connsiteX1875" fmla="*/ 1143355 w 1265932"/>
                <a:gd name="connsiteY1875" fmla="*/ 268457 h 394327"/>
                <a:gd name="connsiteX1876" fmla="*/ 1143355 w 1265932"/>
                <a:gd name="connsiteY1876" fmla="*/ 268457 h 394327"/>
                <a:gd name="connsiteX1877" fmla="*/ 1143355 w 1265932"/>
                <a:gd name="connsiteY1877" fmla="*/ 264140 h 394327"/>
                <a:gd name="connsiteX1878" fmla="*/ 1141512 w 1265932"/>
                <a:gd name="connsiteY1878" fmla="*/ 263417 h 394327"/>
                <a:gd name="connsiteX1879" fmla="*/ 1140788 w 1265932"/>
                <a:gd name="connsiteY1879" fmla="*/ 264140 h 394327"/>
                <a:gd name="connsiteX1880" fmla="*/ 1140788 w 1265932"/>
                <a:gd name="connsiteY1880" fmla="*/ 264140 h 394327"/>
                <a:gd name="connsiteX1881" fmla="*/ 1138572 w 1265932"/>
                <a:gd name="connsiteY1881" fmla="*/ 266357 h 394327"/>
                <a:gd name="connsiteX1882" fmla="*/ 1136122 w 1265932"/>
                <a:gd name="connsiteY1882" fmla="*/ 265307 h 394327"/>
                <a:gd name="connsiteX1883" fmla="*/ 1135305 w 1265932"/>
                <a:gd name="connsiteY1883" fmla="*/ 263907 h 394327"/>
                <a:gd name="connsiteX1884" fmla="*/ 1135305 w 1265932"/>
                <a:gd name="connsiteY1884" fmla="*/ 261807 h 394327"/>
                <a:gd name="connsiteX1885" fmla="*/ 1136122 w 1265932"/>
                <a:gd name="connsiteY1885" fmla="*/ 257257 h 394327"/>
                <a:gd name="connsiteX1886" fmla="*/ 1138455 w 1265932"/>
                <a:gd name="connsiteY1886" fmla="*/ 254923 h 394327"/>
                <a:gd name="connsiteX1887" fmla="*/ 1141955 w 1265932"/>
                <a:gd name="connsiteY1887" fmla="*/ 254923 h 394327"/>
                <a:gd name="connsiteX1888" fmla="*/ 1147788 w 1265932"/>
                <a:gd name="connsiteY1888" fmla="*/ 261573 h 394327"/>
                <a:gd name="connsiteX1889" fmla="*/ 1147788 w 1265932"/>
                <a:gd name="connsiteY1889" fmla="*/ 273240 h 394327"/>
                <a:gd name="connsiteX1890" fmla="*/ 1145455 w 1265932"/>
                <a:gd name="connsiteY1890" fmla="*/ 277323 h 394327"/>
                <a:gd name="connsiteX1891" fmla="*/ 1142071 w 1265932"/>
                <a:gd name="connsiteY1891" fmla="*/ 278840 h 394327"/>
                <a:gd name="connsiteX1892" fmla="*/ 1134722 w 1265932"/>
                <a:gd name="connsiteY1892" fmla="*/ 275690 h 394327"/>
                <a:gd name="connsiteX1893" fmla="*/ 1129005 w 1265932"/>
                <a:gd name="connsiteY1893" fmla="*/ 267407 h 394327"/>
                <a:gd name="connsiteX1894" fmla="*/ 1126555 w 1265932"/>
                <a:gd name="connsiteY1894" fmla="*/ 256557 h 394327"/>
                <a:gd name="connsiteX1895" fmla="*/ 1127605 w 1265932"/>
                <a:gd name="connsiteY1895" fmla="*/ 246174 h 394327"/>
                <a:gd name="connsiteX1896" fmla="*/ 1128422 w 1265932"/>
                <a:gd name="connsiteY1896" fmla="*/ 243957 h 394327"/>
                <a:gd name="connsiteX1897" fmla="*/ 1129355 w 1265932"/>
                <a:gd name="connsiteY1897" fmla="*/ 241857 h 394327"/>
                <a:gd name="connsiteX1898" fmla="*/ 1130522 w 1265932"/>
                <a:gd name="connsiteY1898" fmla="*/ 239990 h 394327"/>
                <a:gd name="connsiteX1899" fmla="*/ 1131105 w 1265932"/>
                <a:gd name="connsiteY1899" fmla="*/ 239057 h 394327"/>
                <a:gd name="connsiteX1900" fmla="*/ 1131805 w 1265932"/>
                <a:gd name="connsiteY1900" fmla="*/ 238240 h 394327"/>
                <a:gd name="connsiteX1901" fmla="*/ 1137872 w 1265932"/>
                <a:gd name="connsiteY1901" fmla="*/ 234624 h 394327"/>
                <a:gd name="connsiteX1902" fmla="*/ 1140205 w 1265932"/>
                <a:gd name="connsiteY1902" fmla="*/ 234624 h 394327"/>
                <a:gd name="connsiteX1903" fmla="*/ 1145338 w 1265932"/>
                <a:gd name="connsiteY1903" fmla="*/ 235674 h 394327"/>
                <a:gd name="connsiteX1904" fmla="*/ 1152922 w 1265932"/>
                <a:gd name="connsiteY1904" fmla="*/ 239524 h 394327"/>
                <a:gd name="connsiteX1905" fmla="*/ 1163188 w 1265932"/>
                <a:gd name="connsiteY1905" fmla="*/ 247340 h 394327"/>
                <a:gd name="connsiteX1906" fmla="*/ 1163188 w 1265932"/>
                <a:gd name="connsiteY1906" fmla="*/ 256907 h 394327"/>
                <a:gd name="connsiteX1907" fmla="*/ 1144288 w 1265932"/>
                <a:gd name="connsiteY1907" fmla="*/ 241157 h 394327"/>
                <a:gd name="connsiteX1908" fmla="*/ 1157004 w 1265932"/>
                <a:gd name="connsiteY1908" fmla="*/ 254457 h 394327"/>
                <a:gd name="connsiteX1909" fmla="*/ 1173104 w 1265932"/>
                <a:gd name="connsiteY1909" fmla="*/ 281173 h 394327"/>
                <a:gd name="connsiteX1910" fmla="*/ 1173104 w 1265932"/>
                <a:gd name="connsiteY1910" fmla="*/ 281173 h 394327"/>
                <a:gd name="connsiteX1911" fmla="*/ 1182788 w 1265932"/>
                <a:gd name="connsiteY1911" fmla="*/ 287240 h 394327"/>
                <a:gd name="connsiteX1912" fmla="*/ 1190838 w 1265932"/>
                <a:gd name="connsiteY1912" fmla="*/ 287240 h 394327"/>
                <a:gd name="connsiteX1913" fmla="*/ 1198421 w 1265932"/>
                <a:gd name="connsiteY1913" fmla="*/ 284440 h 394327"/>
                <a:gd name="connsiteX1914" fmla="*/ 1201687 w 1265932"/>
                <a:gd name="connsiteY1914" fmla="*/ 282573 h 394327"/>
                <a:gd name="connsiteX1915" fmla="*/ 1213354 w 1265932"/>
                <a:gd name="connsiteY1915" fmla="*/ 290040 h 394327"/>
                <a:gd name="connsiteX1916" fmla="*/ 1229804 w 1265932"/>
                <a:gd name="connsiteY1916" fmla="*/ 295173 h 394327"/>
                <a:gd name="connsiteX1917" fmla="*/ 1237854 w 1265932"/>
                <a:gd name="connsiteY1917" fmla="*/ 293306 h 394327"/>
                <a:gd name="connsiteX1918" fmla="*/ 1244620 w 1265932"/>
                <a:gd name="connsiteY1918" fmla="*/ 286073 h 394327"/>
                <a:gd name="connsiteX1919" fmla="*/ 1247187 w 1265932"/>
                <a:gd name="connsiteY1919" fmla="*/ 273006 h 394327"/>
                <a:gd name="connsiteX1920" fmla="*/ 1246137 w 1265932"/>
                <a:gd name="connsiteY1920" fmla="*/ 265423 h 394327"/>
                <a:gd name="connsiteX1921" fmla="*/ 1242870 w 1265932"/>
                <a:gd name="connsiteY1921" fmla="*/ 258423 h 394327"/>
                <a:gd name="connsiteX1922" fmla="*/ 1241820 w 1265932"/>
                <a:gd name="connsiteY1922" fmla="*/ 257140 h 394327"/>
                <a:gd name="connsiteX1923" fmla="*/ 1240537 w 1265932"/>
                <a:gd name="connsiteY1923" fmla="*/ 255973 h 394327"/>
                <a:gd name="connsiteX1924" fmla="*/ 1240537 w 1265932"/>
                <a:gd name="connsiteY1924" fmla="*/ 255973 h 394327"/>
                <a:gd name="connsiteX1925" fmla="*/ 1236920 w 1265932"/>
                <a:gd name="connsiteY1925" fmla="*/ 253407 h 394327"/>
                <a:gd name="connsiteX1926" fmla="*/ 1255120 w 1265932"/>
                <a:gd name="connsiteY1926" fmla="*/ 321189 h 394327"/>
                <a:gd name="connsiteX1927" fmla="*/ 1250103 w 1265932"/>
                <a:gd name="connsiteY1927" fmla="*/ 310923 h 394327"/>
                <a:gd name="connsiteX1928" fmla="*/ 1255120 w 1265932"/>
                <a:gd name="connsiteY1928" fmla="*/ 305556 h 394327"/>
                <a:gd name="connsiteX1929" fmla="*/ 114836 w 1265932"/>
                <a:gd name="connsiteY1929" fmla="*/ 170808 h 394327"/>
                <a:gd name="connsiteX1930" fmla="*/ 117986 w 1265932"/>
                <a:gd name="connsiteY1930" fmla="*/ 163925 h 394327"/>
                <a:gd name="connsiteX1931" fmla="*/ 128486 w 1265932"/>
                <a:gd name="connsiteY1931" fmla="*/ 173258 h 394327"/>
                <a:gd name="connsiteX1932" fmla="*/ 11004 w 1265932"/>
                <a:gd name="connsiteY1932" fmla="*/ 151675 h 394327"/>
                <a:gd name="connsiteX1933" fmla="*/ 11004 w 1265932"/>
                <a:gd name="connsiteY1933" fmla="*/ 123792 h 394327"/>
                <a:gd name="connsiteX1934" fmla="*/ 40170 w 1265932"/>
                <a:gd name="connsiteY1934" fmla="*/ 98592 h 394327"/>
                <a:gd name="connsiteX1935" fmla="*/ 23137 w 1265932"/>
                <a:gd name="connsiteY1935" fmla="*/ 91592 h 394327"/>
                <a:gd name="connsiteX1936" fmla="*/ 23137 w 1265932"/>
                <a:gd name="connsiteY1936" fmla="*/ 90776 h 394327"/>
                <a:gd name="connsiteX1937" fmla="*/ 11471 w 1265932"/>
                <a:gd name="connsiteY1937" fmla="*/ 66276 h 394327"/>
                <a:gd name="connsiteX1938" fmla="*/ 11471 w 1265932"/>
                <a:gd name="connsiteY1938" fmla="*/ 48893 h 394327"/>
                <a:gd name="connsiteX1939" fmla="*/ 14737 w 1265932"/>
                <a:gd name="connsiteY1939" fmla="*/ 40843 h 394327"/>
                <a:gd name="connsiteX1940" fmla="*/ 11471 w 1265932"/>
                <a:gd name="connsiteY1940" fmla="*/ 31626 h 394327"/>
                <a:gd name="connsiteX1941" fmla="*/ 11471 w 1265932"/>
                <a:gd name="connsiteY1941" fmla="*/ 13427 h 394327"/>
                <a:gd name="connsiteX1942" fmla="*/ 13804 w 1265932"/>
                <a:gd name="connsiteY1942" fmla="*/ 13427 h 394327"/>
                <a:gd name="connsiteX1943" fmla="*/ 17537 w 1265932"/>
                <a:gd name="connsiteY1943" fmla="*/ 26727 h 394327"/>
                <a:gd name="connsiteX1944" fmla="*/ 26987 w 1265932"/>
                <a:gd name="connsiteY1944" fmla="*/ 62659 h 394327"/>
                <a:gd name="connsiteX1945" fmla="*/ 26987 w 1265932"/>
                <a:gd name="connsiteY1945" fmla="*/ 62659 h 394327"/>
                <a:gd name="connsiteX1946" fmla="*/ 35620 w 1265932"/>
                <a:gd name="connsiteY1946" fmla="*/ 75026 h 394327"/>
                <a:gd name="connsiteX1947" fmla="*/ 39587 w 1265932"/>
                <a:gd name="connsiteY1947" fmla="*/ 78292 h 394327"/>
                <a:gd name="connsiteX1948" fmla="*/ 32354 w 1265932"/>
                <a:gd name="connsiteY1948" fmla="*/ 87976 h 394327"/>
                <a:gd name="connsiteX1949" fmla="*/ 44020 w 1265932"/>
                <a:gd name="connsiteY1949" fmla="*/ 86109 h 394327"/>
                <a:gd name="connsiteX1950" fmla="*/ 51720 w 1265932"/>
                <a:gd name="connsiteY1950" fmla="*/ 87743 h 394327"/>
                <a:gd name="connsiteX1951" fmla="*/ 46587 w 1265932"/>
                <a:gd name="connsiteY1951" fmla="*/ 101509 h 394327"/>
                <a:gd name="connsiteX1952" fmla="*/ 63387 w 1265932"/>
                <a:gd name="connsiteY1952" fmla="*/ 101509 h 394327"/>
                <a:gd name="connsiteX1953" fmla="*/ 63387 w 1265932"/>
                <a:gd name="connsiteY1953" fmla="*/ 103376 h 394327"/>
                <a:gd name="connsiteX1954" fmla="*/ 91619 w 1265932"/>
                <a:gd name="connsiteY1954" fmla="*/ 97659 h 394327"/>
                <a:gd name="connsiteX1955" fmla="*/ 94303 w 1265932"/>
                <a:gd name="connsiteY1955" fmla="*/ 107459 h 394327"/>
                <a:gd name="connsiteX1956" fmla="*/ 103869 w 1265932"/>
                <a:gd name="connsiteY1956" fmla="*/ 97192 h 394327"/>
                <a:gd name="connsiteX1957" fmla="*/ 105386 w 1265932"/>
                <a:gd name="connsiteY1957" fmla="*/ 106992 h 394327"/>
                <a:gd name="connsiteX1958" fmla="*/ 109236 w 1265932"/>
                <a:gd name="connsiteY1958" fmla="*/ 93576 h 394327"/>
                <a:gd name="connsiteX1959" fmla="*/ 120903 w 1265932"/>
                <a:gd name="connsiteY1959" fmla="*/ 121342 h 394327"/>
                <a:gd name="connsiteX1960" fmla="*/ 135019 w 1265932"/>
                <a:gd name="connsiteY1960" fmla="*/ 147125 h 394327"/>
                <a:gd name="connsiteX1961" fmla="*/ 137469 w 1265932"/>
                <a:gd name="connsiteY1961" fmla="*/ 151325 h 394327"/>
                <a:gd name="connsiteX1962" fmla="*/ 142135 w 1265932"/>
                <a:gd name="connsiteY1962" fmla="*/ 155058 h 394327"/>
                <a:gd name="connsiteX1963" fmla="*/ 147269 w 1265932"/>
                <a:gd name="connsiteY1963" fmla="*/ 155991 h 394327"/>
                <a:gd name="connsiteX1964" fmla="*/ 151935 w 1265932"/>
                <a:gd name="connsiteY1964" fmla="*/ 152258 h 394327"/>
                <a:gd name="connsiteX1965" fmla="*/ 153102 w 1265932"/>
                <a:gd name="connsiteY1965" fmla="*/ 140592 h 394327"/>
                <a:gd name="connsiteX1966" fmla="*/ 151002 w 1265932"/>
                <a:gd name="connsiteY1966" fmla="*/ 136392 h 394327"/>
                <a:gd name="connsiteX1967" fmla="*/ 145052 w 1265932"/>
                <a:gd name="connsiteY1967" fmla="*/ 133592 h 394327"/>
                <a:gd name="connsiteX1968" fmla="*/ 140269 w 1265932"/>
                <a:gd name="connsiteY1968" fmla="*/ 137675 h 394327"/>
                <a:gd name="connsiteX1969" fmla="*/ 140269 w 1265932"/>
                <a:gd name="connsiteY1969" fmla="*/ 137675 h 394327"/>
                <a:gd name="connsiteX1970" fmla="*/ 140852 w 1265932"/>
                <a:gd name="connsiteY1970" fmla="*/ 142108 h 394327"/>
                <a:gd name="connsiteX1971" fmla="*/ 143769 w 1265932"/>
                <a:gd name="connsiteY1971" fmla="*/ 142108 h 394327"/>
                <a:gd name="connsiteX1972" fmla="*/ 143769 w 1265932"/>
                <a:gd name="connsiteY1972" fmla="*/ 142108 h 394327"/>
                <a:gd name="connsiteX1973" fmla="*/ 146102 w 1265932"/>
                <a:gd name="connsiteY1973" fmla="*/ 139892 h 394327"/>
                <a:gd name="connsiteX1974" fmla="*/ 148902 w 1265932"/>
                <a:gd name="connsiteY1974" fmla="*/ 141058 h 394327"/>
                <a:gd name="connsiteX1975" fmla="*/ 149835 w 1265932"/>
                <a:gd name="connsiteY1975" fmla="*/ 142458 h 394327"/>
                <a:gd name="connsiteX1976" fmla="*/ 149835 w 1265932"/>
                <a:gd name="connsiteY1976" fmla="*/ 144792 h 394327"/>
                <a:gd name="connsiteX1977" fmla="*/ 149019 w 1265932"/>
                <a:gd name="connsiteY1977" fmla="*/ 149575 h 394327"/>
                <a:gd name="connsiteX1978" fmla="*/ 146335 w 1265932"/>
                <a:gd name="connsiteY1978" fmla="*/ 151908 h 394327"/>
                <a:gd name="connsiteX1979" fmla="*/ 142485 w 1265932"/>
                <a:gd name="connsiteY1979" fmla="*/ 151908 h 394327"/>
                <a:gd name="connsiteX1980" fmla="*/ 136069 w 1265932"/>
                <a:gd name="connsiteY1980" fmla="*/ 144792 h 394327"/>
                <a:gd name="connsiteX1981" fmla="*/ 136069 w 1265932"/>
                <a:gd name="connsiteY1981" fmla="*/ 133125 h 394327"/>
                <a:gd name="connsiteX1982" fmla="*/ 138635 w 1265932"/>
                <a:gd name="connsiteY1982" fmla="*/ 128925 h 394327"/>
                <a:gd name="connsiteX1983" fmla="*/ 142369 w 1265932"/>
                <a:gd name="connsiteY1983" fmla="*/ 127175 h 394327"/>
                <a:gd name="connsiteX1984" fmla="*/ 150535 w 1265932"/>
                <a:gd name="connsiteY1984" fmla="*/ 130675 h 394327"/>
                <a:gd name="connsiteX1985" fmla="*/ 156952 w 1265932"/>
                <a:gd name="connsiteY1985" fmla="*/ 139425 h 394327"/>
                <a:gd name="connsiteX1986" fmla="*/ 159752 w 1265932"/>
                <a:gd name="connsiteY1986" fmla="*/ 151092 h 394327"/>
                <a:gd name="connsiteX1987" fmla="*/ 158469 w 1265932"/>
                <a:gd name="connsiteY1987" fmla="*/ 161941 h 394327"/>
                <a:gd name="connsiteX1988" fmla="*/ 157535 w 1265932"/>
                <a:gd name="connsiteY1988" fmla="*/ 164391 h 394327"/>
                <a:gd name="connsiteX1989" fmla="*/ 156485 w 1265932"/>
                <a:gd name="connsiteY1989" fmla="*/ 166492 h 394327"/>
                <a:gd name="connsiteX1990" fmla="*/ 155202 w 1265932"/>
                <a:gd name="connsiteY1990" fmla="*/ 168591 h 394327"/>
                <a:gd name="connsiteX1991" fmla="*/ 155202 w 1265932"/>
                <a:gd name="connsiteY1991" fmla="*/ 169525 h 394327"/>
                <a:gd name="connsiteX1992" fmla="*/ 154502 w 1265932"/>
                <a:gd name="connsiteY1992" fmla="*/ 170341 h 394327"/>
                <a:gd name="connsiteX1993" fmla="*/ 147736 w 1265932"/>
                <a:gd name="connsiteY1993" fmla="*/ 174075 h 394327"/>
                <a:gd name="connsiteX1994" fmla="*/ 143769 w 1265932"/>
                <a:gd name="connsiteY1994" fmla="*/ 174075 h 394327"/>
                <a:gd name="connsiteX1995" fmla="*/ 139569 w 1265932"/>
                <a:gd name="connsiteY1995" fmla="*/ 173025 h 394327"/>
                <a:gd name="connsiteX1996" fmla="*/ 131052 w 1265932"/>
                <a:gd name="connsiteY1996" fmla="*/ 168941 h 394327"/>
                <a:gd name="connsiteX1997" fmla="*/ 119386 w 1265932"/>
                <a:gd name="connsiteY1997" fmla="*/ 160542 h 394327"/>
                <a:gd name="connsiteX1998" fmla="*/ 119386 w 1265932"/>
                <a:gd name="connsiteY1998" fmla="*/ 150508 h 394327"/>
                <a:gd name="connsiteX1999" fmla="*/ 140386 w 1265932"/>
                <a:gd name="connsiteY1999" fmla="*/ 167192 h 394327"/>
                <a:gd name="connsiteX2000" fmla="*/ 126269 w 1265932"/>
                <a:gd name="connsiteY2000" fmla="*/ 153192 h 394327"/>
                <a:gd name="connsiteX2001" fmla="*/ 108303 w 1265932"/>
                <a:gd name="connsiteY2001" fmla="*/ 124842 h 394327"/>
                <a:gd name="connsiteX2002" fmla="*/ 108303 w 1265932"/>
                <a:gd name="connsiteY2002" fmla="*/ 124842 h 394327"/>
                <a:gd name="connsiteX2003" fmla="*/ 97569 w 1265932"/>
                <a:gd name="connsiteY2003" fmla="*/ 118425 h 394327"/>
                <a:gd name="connsiteX2004" fmla="*/ 88470 w 1265932"/>
                <a:gd name="connsiteY2004" fmla="*/ 118425 h 394327"/>
                <a:gd name="connsiteX2005" fmla="*/ 79953 w 1265932"/>
                <a:gd name="connsiteY2005" fmla="*/ 121342 h 394327"/>
                <a:gd name="connsiteX2006" fmla="*/ 76336 w 1265932"/>
                <a:gd name="connsiteY2006" fmla="*/ 123325 h 394327"/>
                <a:gd name="connsiteX2007" fmla="*/ 63270 w 1265932"/>
                <a:gd name="connsiteY2007" fmla="*/ 115159 h 394327"/>
                <a:gd name="connsiteX2008" fmla="*/ 44720 w 1265932"/>
                <a:gd name="connsiteY2008" fmla="*/ 109675 h 394327"/>
                <a:gd name="connsiteX2009" fmla="*/ 35504 w 1265932"/>
                <a:gd name="connsiteY2009" fmla="*/ 111542 h 394327"/>
                <a:gd name="connsiteX2010" fmla="*/ 27920 w 1265932"/>
                <a:gd name="connsiteY2010" fmla="*/ 119125 h 394327"/>
                <a:gd name="connsiteX2011" fmla="*/ 25004 w 1265932"/>
                <a:gd name="connsiteY2011" fmla="*/ 133125 h 394327"/>
                <a:gd name="connsiteX2012" fmla="*/ 26287 w 1265932"/>
                <a:gd name="connsiteY2012" fmla="*/ 141175 h 394327"/>
                <a:gd name="connsiteX2013" fmla="*/ 29904 w 1265932"/>
                <a:gd name="connsiteY2013" fmla="*/ 148525 h 394327"/>
                <a:gd name="connsiteX2014" fmla="*/ 31187 w 1265932"/>
                <a:gd name="connsiteY2014" fmla="*/ 150042 h 394327"/>
                <a:gd name="connsiteX2015" fmla="*/ 32587 w 1265932"/>
                <a:gd name="connsiteY2015" fmla="*/ 151208 h 394327"/>
                <a:gd name="connsiteX2016" fmla="*/ 32587 w 1265932"/>
                <a:gd name="connsiteY2016" fmla="*/ 151208 h 394327"/>
                <a:gd name="connsiteX2017" fmla="*/ 61753 w 1265932"/>
                <a:gd name="connsiteY2017" fmla="*/ 154941 h 394327"/>
                <a:gd name="connsiteX2018" fmla="*/ 82986 w 1265932"/>
                <a:gd name="connsiteY2018" fmla="*/ 163575 h 394327"/>
                <a:gd name="connsiteX2019" fmla="*/ 55570 w 1265932"/>
                <a:gd name="connsiteY2019" fmla="*/ 143742 h 394327"/>
                <a:gd name="connsiteX2020" fmla="*/ 58720 w 1265932"/>
                <a:gd name="connsiteY2020" fmla="*/ 140942 h 394327"/>
                <a:gd name="connsiteX2021" fmla="*/ 65720 w 1265932"/>
                <a:gd name="connsiteY2021" fmla="*/ 134292 h 394327"/>
                <a:gd name="connsiteX2022" fmla="*/ 77386 w 1265932"/>
                <a:gd name="connsiteY2022" fmla="*/ 126125 h 394327"/>
                <a:gd name="connsiteX2023" fmla="*/ 80886 w 1265932"/>
                <a:gd name="connsiteY2023" fmla="*/ 128692 h 394327"/>
                <a:gd name="connsiteX2024" fmla="*/ 97453 w 1265932"/>
                <a:gd name="connsiteY2024" fmla="*/ 142925 h 394327"/>
                <a:gd name="connsiteX2025" fmla="*/ 113319 w 1265932"/>
                <a:gd name="connsiteY2025" fmla="*/ 159375 h 394327"/>
                <a:gd name="connsiteX2026" fmla="*/ 114136 w 1265932"/>
                <a:gd name="connsiteY2026" fmla="*/ 160192 h 394327"/>
                <a:gd name="connsiteX2027" fmla="*/ 111103 w 1265932"/>
                <a:gd name="connsiteY2027" fmla="*/ 167075 h 394327"/>
                <a:gd name="connsiteX2028" fmla="*/ 105269 w 1265932"/>
                <a:gd name="connsiteY2028" fmla="*/ 168125 h 394327"/>
                <a:gd name="connsiteX2029" fmla="*/ 103636 w 1265932"/>
                <a:gd name="connsiteY2029" fmla="*/ 167192 h 394327"/>
                <a:gd name="connsiteX2030" fmla="*/ 102003 w 1265932"/>
                <a:gd name="connsiteY2030" fmla="*/ 166025 h 394327"/>
                <a:gd name="connsiteX2031" fmla="*/ 99553 w 1265932"/>
                <a:gd name="connsiteY2031" fmla="*/ 162758 h 394327"/>
                <a:gd name="connsiteX2032" fmla="*/ 97686 w 1265932"/>
                <a:gd name="connsiteY2032" fmla="*/ 151792 h 394327"/>
                <a:gd name="connsiteX2033" fmla="*/ 97686 w 1265932"/>
                <a:gd name="connsiteY2033" fmla="*/ 151792 h 394327"/>
                <a:gd name="connsiteX2034" fmla="*/ 97686 w 1265932"/>
                <a:gd name="connsiteY2034" fmla="*/ 168591 h 394327"/>
                <a:gd name="connsiteX2035" fmla="*/ 37487 w 1265932"/>
                <a:gd name="connsiteY2035" fmla="*/ 119125 h 394327"/>
                <a:gd name="connsiteX2036" fmla="*/ 32237 w 1265932"/>
                <a:gd name="connsiteY2036" fmla="*/ 134992 h 394327"/>
                <a:gd name="connsiteX2037" fmla="*/ 28154 w 1265932"/>
                <a:gd name="connsiteY2037" fmla="*/ 127059 h 394327"/>
                <a:gd name="connsiteX2038" fmla="*/ 29787 w 1265932"/>
                <a:gd name="connsiteY2038" fmla="*/ 120642 h 394327"/>
                <a:gd name="connsiteX2039" fmla="*/ 36204 w 1265932"/>
                <a:gd name="connsiteY2039" fmla="*/ 113876 h 394327"/>
                <a:gd name="connsiteX2040" fmla="*/ 44603 w 1265932"/>
                <a:gd name="connsiteY2040" fmla="*/ 111659 h 394327"/>
                <a:gd name="connsiteX2041" fmla="*/ 62453 w 1265932"/>
                <a:gd name="connsiteY2041" fmla="*/ 116442 h 394327"/>
                <a:gd name="connsiteX2042" fmla="*/ 74120 w 1265932"/>
                <a:gd name="connsiteY2042" fmla="*/ 123325 h 394327"/>
                <a:gd name="connsiteX2043" fmla="*/ 64436 w 1265932"/>
                <a:gd name="connsiteY2043" fmla="*/ 131142 h 394327"/>
                <a:gd name="connsiteX2044" fmla="*/ 50204 w 1265932"/>
                <a:gd name="connsiteY2044" fmla="*/ 143859 h 394327"/>
                <a:gd name="connsiteX2045" fmla="*/ 48920 w 1265932"/>
                <a:gd name="connsiteY2045" fmla="*/ 144558 h 394327"/>
                <a:gd name="connsiteX2046" fmla="*/ 49503 w 1265932"/>
                <a:gd name="connsiteY2046" fmla="*/ 143742 h 394327"/>
                <a:gd name="connsiteX2047" fmla="*/ 52653 w 1265932"/>
                <a:gd name="connsiteY2047" fmla="*/ 115975 h 394327"/>
                <a:gd name="connsiteX2048" fmla="*/ 52653 w 1265932"/>
                <a:gd name="connsiteY2048" fmla="*/ 115975 h 394327"/>
                <a:gd name="connsiteX2049" fmla="*/ 45070 w 1265932"/>
                <a:gd name="connsiteY2049" fmla="*/ 137209 h 394327"/>
                <a:gd name="connsiteX2050" fmla="*/ 41103 w 1265932"/>
                <a:gd name="connsiteY2050" fmla="*/ 141058 h 394327"/>
                <a:gd name="connsiteX2051" fmla="*/ 36904 w 1265932"/>
                <a:gd name="connsiteY2051" fmla="*/ 119125 h 394327"/>
                <a:gd name="connsiteX2052" fmla="*/ 20337 w 1265932"/>
                <a:gd name="connsiteY2052" fmla="*/ 92409 h 394327"/>
                <a:gd name="connsiteX2053" fmla="*/ 11004 w 1265932"/>
                <a:gd name="connsiteY2053" fmla="*/ 105709 h 394327"/>
                <a:gd name="connsiteX2054" fmla="*/ 11004 w 1265932"/>
                <a:gd name="connsiteY2054" fmla="*/ 78292 h 394327"/>
                <a:gd name="connsiteX2055" fmla="*/ 19754 w 1265932"/>
                <a:gd name="connsiteY2055" fmla="*/ 92409 h 39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1265932" h="394327">
                  <a:moveTo>
                    <a:pt x="38" y="-106"/>
                  </a:moveTo>
                  <a:lnTo>
                    <a:pt x="38" y="161125"/>
                  </a:lnTo>
                  <a:lnTo>
                    <a:pt x="4004" y="161941"/>
                  </a:lnTo>
                  <a:lnTo>
                    <a:pt x="1109522" y="365522"/>
                  </a:lnTo>
                  <a:lnTo>
                    <a:pt x="1109522" y="365522"/>
                  </a:lnTo>
                  <a:cubicBezTo>
                    <a:pt x="1110315" y="365965"/>
                    <a:pt x="1111190" y="366245"/>
                    <a:pt x="1112089" y="366338"/>
                  </a:cubicBezTo>
                  <a:lnTo>
                    <a:pt x="1114305" y="366338"/>
                  </a:lnTo>
                  <a:lnTo>
                    <a:pt x="1265970" y="394222"/>
                  </a:lnTo>
                  <a:lnTo>
                    <a:pt x="1265970" y="248390"/>
                  </a:lnTo>
                  <a:close/>
                  <a:moveTo>
                    <a:pt x="32937" y="58226"/>
                  </a:moveTo>
                  <a:cubicBezTo>
                    <a:pt x="33894" y="65961"/>
                    <a:pt x="37674" y="73066"/>
                    <a:pt x="43554" y="78176"/>
                  </a:cubicBezTo>
                  <a:cubicBezTo>
                    <a:pt x="40614" y="76729"/>
                    <a:pt x="38000" y="74699"/>
                    <a:pt x="35854" y="72226"/>
                  </a:cubicBezTo>
                  <a:cubicBezTo>
                    <a:pt x="30639" y="66381"/>
                    <a:pt x="27197" y="59183"/>
                    <a:pt x="25937" y="51460"/>
                  </a:cubicBezTo>
                  <a:cubicBezTo>
                    <a:pt x="25120" y="47610"/>
                    <a:pt x="25120" y="43643"/>
                    <a:pt x="25937" y="39793"/>
                  </a:cubicBezTo>
                  <a:cubicBezTo>
                    <a:pt x="26590" y="36445"/>
                    <a:pt x="27850" y="33236"/>
                    <a:pt x="29670" y="30343"/>
                  </a:cubicBezTo>
                  <a:cubicBezTo>
                    <a:pt x="30884" y="28010"/>
                    <a:pt x="32925" y="26225"/>
                    <a:pt x="35387" y="25327"/>
                  </a:cubicBezTo>
                  <a:cubicBezTo>
                    <a:pt x="37487" y="24743"/>
                    <a:pt x="39354" y="25327"/>
                    <a:pt x="41220" y="28127"/>
                  </a:cubicBezTo>
                  <a:cubicBezTo>
                    <a:pt x="41220" y="28127"/>
                    <a:pt x="42154" y="29410"/>
                    <a:pt x="42620" y="29993"/>
                  </a:cubicBezTo>
                  <a:cubicBezTo>
                    <a:pt x="43052" y="30670"/>
                    <a:pt x="43448" y="31370"/>
                    <a:pt x="43787" y="32093"/>
                  </a:cubicBezTo>
                  <a:cubicBezTo>
                    <a:pt x="44498" y="33446"/>
                    <a:pt x="45012" y="34905"/>
                    <a:pt x="45303" y="36410"/>
                  </a:cubicBezTo>
                  <a:cubicBezTo>
                    <a:pt x="45700" y="40003"/>
                    <a:pt x="45269" y="43632"/>
                    <a:pt x="44020" y="47026"/>
                  </a:cubicBezTo>
                  <a:lnTo>
                    <a:pt x="44020" y="47026"/>
                  </a:lnTo>
                  <a:cubicBezTo>
                    <a:pt x="44020" y="47026"/>
                    <a:pt x="52303" y="43876"/>
                    <a:pt x="48337" y="28010"/>
                  </a:cubicBezTo>
                  <a:cubicBezTo>
                    <a:pt x="47847" y="26797"/>
                    <a:pt x="47263" y="25630"/>
                    <a:pt x="46587" y="24510"/>
                  </a:cubicBezTo>
                  <a:cubicBezTo>
                    <a:pt x="46004" y="23483"/>
                    <a:pt x="45339" y="22515"/>
                    <a:pt x="44603" y="21593"/>
                  </a:cubicBezTo>
                  <a:cubicBezTo>
                    <a:pt x="43892" y="20718"/>
                    <a:pt x="43110" y="19902"/>
                    <a:pt x="42270" y="19144"/>
                  </a:cubicBezTo>
                  <a:lnTo>
                    <a:pt x="121486" y="34660"/>
                  </a:lnTo>
                  <a:lnTo>
                    <a:pt x="121486" y="34660"/>
                  </a:lnTo>
                  <a:lnTo>
                    <a:pt x="120669" y="35943"/>
                  </a:lnTo>
                  <a:cubicBezTo>
                    <a:pt x="120028" y="36783"/>
                    <a:pt x="119479" y="37682"/>
                    <a:pt x="119036" y="38626"/>
                  </a:cubicBezTo>
                  <a:cubicBezTo>
                    <a:pt x="119036" y="39560"/>
                    <a:pt x="117986" y="40493"/>
                    <a:pt x="117519" y="41543"/>
                  </a:cubicBezTo>
                  <a:lnTo>
                    <a:pt x="116469" y="44926"/>
                  </a:lnTo>
                  <a:cubicBezTo>
                    <a:pt x="115139" y="49943"/>
                    <a:pt x="114859" y="55193"/>
                    <a:pt x="115653" y="60326"/>
                  </a:cubicBezTo>
                  <a:cubicBezTo>
                    <a:pt x="116341" y="65389"/>
                    <a:pt x="117916" y="70290"/>
                    <a:pt x="120319" y="74793"/>
                  </a:cubicBezTo>
                  <a:cubicBezTo>
                    <a:pt x="122314" y="78573"/>
                    <a:pt x="125149" y="81839"/>
                    <a:pt x="128602" y="84359"/>
                  </a:cubicBezTo>
                  <a:cubicBezTo>
                    <a:pt x="131321" y="86552"/>
                    <a:pt x="134797" y="87602"/>
                    <a:pt x="138285" y="87276"/>
                  </a:cubicBezTo>
                  <a:cubicBezTo>
                    <a:pt x="141926" y="86109"/>
                    <a:pt x="144749" y="83227"/>
                    <a:pt x="145869" y="79576"/>
                  </a:cubicBezTo>
                  <a:cubicBezTo>
                    <a:pt x="146557" y="77383"/>
                    <a:pt x="146954" y="75108"/>
                    <a:pt x="147035" y="72810"/>
                  </a:cubicBezTo>
                  <a:cubicBezTo>
                    <a:pt x="147152" y="71293"/>
                    <a:pt x="147152" y="69776"/>
                    <a:pt x="147035" y="68259"/>
                  </a:cubicBezTo>
                  <a:cubicBezTo>
                    <a:pt x="155202" y="84942"/>
                    <a:pt x="158702" y="112242"/>
                    <a:pt x="167685" y="125542"/>
                  </a:cubicBezTo>
                  <a:cubicBezTo>
                    <a:pt x="173553" y="135680"/>
                    <a:pt x="184112" y="142202"/>
                    <a:pt x="195801" y="142925"/>
                  </a:cubicBezTo>
                  <a:lnTo>
                    <a:pt x="195801" y="142925"/>
                  </a:lnTo>
                  <a:cubicBezTo>
                    <a:pt x="197108" y="143217"/>
                    <a:pt x="198461" y="143217"/>
                    <a:pt x="199768" y="142925"/>
                  </a:cubicBezTo>
                  <a:cubicBezTo>
                    <a:pt x="211435" y="140592"/>
                    <a:pt x="216801" y="157392"/>
                    <a:pt x="217501" y="163575"/>
                  </a:cubicBezTo>
                  <a:cubicBezTo>
                    <a:pt x="218189" y="158348"/>
                    <a:pt x="217863" y="153052"/>
                    <a:pt x="216568" y="147942"/>
                  </a:cubicBezTo>
                  <a:cubicBezTo>
                    <a:pt x="223101" y="148291"/>
                    <a:pt x="229448" y="145678"/>
                    <a:pt x="233834" y="140825"/>
                  </a:cubicBezTo>
                  <a:cubicBezTo>
                    <a:pt x="229284" y="135388"/>
                    <a:pt x="223743" y="130874"/>
                    <a:pt x="217501" y="127525"/>
                  </a:cubicBezTo>
                  <a:lnTo>
                    <a:pt x="219834" y="127525"/>
                  </a:lnTo>
                  <a:cubicBezTo>
                    <a:pt x="231174" y="128820"/>
                    <a:pt x="240169" y="137675"/>
                    <a:pt x="241651" y="148992"/>
                  </a:cubicBezTo>
                  <a:cubicBezTo>
                    <a:pt x="242584" y="155758"/>
                    <a:pt x="238851" y="158792"/>
                    <a:pt x="236634" y="155525"/>
                  </a:cubicBezTo>
                  <a:cubicBezTo>
                    <a:pt x="234418" y="152258"/>
                    <a:pt x="235117" y="146658"/>
                    <a:pt x="236634" y="146308"/>
                  </a:cubicBezTo>
                  <a:cubicBezTo>
                    <a:pt x="234884" y="144092"/>
                    <a:pt x="228468" y="146308"/>
                    <a:pt x="230918" y="156225"/>
                  </a:cubicBezTo>
                  <a:cubicBezTo>
                    <a:pt x="233368" y="166142"/>
                    <a:pt x="247367" y="167891"/>
                    <a:pt x="245267" y="151558"/>
                  </a:cubicBezTo>
                  <a:cubicBezTo>
                    <a:pt x="244299" y="143952"/>
                    <a:pt x="240613" y="136940"/>
                    <a:pt x="234884" y="131842"/>
                  </a:cubicBezTo>
                  <a:cubicBezTo>
                    <a:pt x="237707" y="133323"/>
                    <a:pt x="240227" y="135295"/>
                    <a:pt x="242351" y="137675"/>
                  </a:cubicBezTo>
                  <a:cubicBezTo>
                    <a:pt x="247507" y="143450"/>
                    <a:pt x="250902" y="150567"/>
                    <a:pt x="252151" y="158208"/>
                  </a:cubicBezTo>
                  <a:cubicBezTo>
                    <a:pt x="252839" y="162070"/>
                    <a:pt x="252839" y="166013"/>
                    <a:pt x="252151" y="169875"/>
                  </a:cubicBezTo>
                  <a:cubicBezTo>
                    <a:pt x="251427" y="173165"/>
                    <a:pt x="250167" y="176326"/>
                    <a:pt x="248417" y="179208"/>
                  </a:cubicBezTo>
                  <a:cubicBezTo>
                    <a:pt x="247262" y="181506"/>
                    <a:pt x="245244" y="183268"/>
                    <a:pt x="242817" y="184108"/>
                  </a:cubicBezTo>
                  <a:cubicBezTo>
                    <a:pt x="240531" y="184586"/>
                    <a:pt x="238198" y="183490"/>
                    <a:pt x="237101" y="181425"/>
                  </a:cubicBezTo>
                  <a:cubicBezTo>
                    <a:pt x="237101" y="181425"/>
                    <a:pt x="236167" y="180141"/>
                    <a:pt x="235701" y="179558"/>
                  </a:cubicBezTo>
                  <a:lnTo>
                    <a:pt x="234534" y="177575"/>
                  </a:lnTo>
                  <a:cubicBezTo>
                    <a:pt x="233893" y="176198"/>
                    <a:pt x="233426" y="174751"/>
                    <a:pt x="233134" y="173258"/>
                  </a:cubicBezTo>
                  <a:cubicBezTo>
                    <a:pt x="232703" y="169676"/>
                    <a:pt x="233099" y="166048"/>
                    <a:pt x="234301" y="162641"/>
                  </a:cubicBezTo>
                  <a:lnTo>
                    <a:pt x="234301" y="162641"/>
                  </a:lnTo>
                  <a:cubicBezTo>
                    <a:pt x="234301" y="162641"/>
                    <a:pt x="226134" y="165908"/>
                    <a:pt x="230101" y="181541"/>
                  </a:cubicBezTo>
                  <a:cubicBezTo>
                    <a:pt x="230101" y="182825"/>
                    <a:pt x="231268" y="183875"/>
                    <a:pt x="231851" y="185041"/>
                  </a:cubicBezTo>
                  <a:cubicBezTo>
                    <a:pt x="232434" y="186068"/>
                    <a:pt x="233099" y="187036"/>
                    <a:pt x="233834" y="187958"/>
                  </a:cubicBezTo>
                  <a:cubicBezTo>
                    <a:pt x="234523" y="188856"/>
                    <a:pt x="235304" y="189684"/>
                    <a:pt x="236167" y="190408"/>
                  </a:cubicBezTo>
                  <a:lnTo>
                    <a:pt x="237451" y="191458"/>
                  </a:lnTo>
                  <a:lnTo>
                    <a:pt x="238851" y="192158"/>
                  </a:lnTo>
                  <a:cubicBezTo>
                    <a:pt x="239317" y="192251"/>
                    <a:pt x="239784" y="192251"/>
                    <a:pt x="240251" y="192158"/>
                  </a:cubicBezTo>
                  <a:lnTo>
                    <a:pt x="241767" y="192158"/>
                  </a:lnTo>
                  <a:cubicBezTo>
                    <a:pt x="242654" y="192333"/>
                    <a:pt x="243564" y="192333"/>
                    <a:pt x="244451" y="192158"/>
                  </a:cubicBezTo>
                  <a:cubicBezTo>
                    <a:pt x="248056" y="190781"/>
                    <a:pt x="250961" y="188005"/>
                    <a:pt x="252501" y="184458"/>
                  </a:cubicBezTo>
                  <a:cubicBezTo>
                    <a:pt x="254006" y="181716"/>
                    <a:pt x="255102" y="178764"/>
                    <a:pt x="255767" y="175708"/>
                  </a:cubicBezTo>
                  <a:cubicBezTo>
                    <a:pt x="256735" y="183641"/>
                    <a:pt x="259792" y="191166"/>
                    <a:pt x="264634" y="197524"/>
                  </a:cubicBezTo>
                  <a:lnTo>
                    <a:pt x="155202" y="177341"/>
                  </a:lnTo>
                  <a:cubicBezTo>
                    <a:pt x="155832" y="176945"/>
                    <a:pt x="156427" y="176466"/>
                    <a:pt x="156952" y="175941"/>
                  </a:cubicBezTo>
                  <a:lnTo>
                    <a:pt x="158002" y="174775"/>
                  </a:lnTo>
                  <a:cubicBezTo>
                    <a:pt x="158317" y="174413"/>
                    <a:pt x="158585" y="174028"/>
                    <a:pt x="158819" y="173608"/>
                  </a:cubicBezTo>
                  <a:cubicBezTo>
                    <a:pt x="159425" y="172756"/>
                    <a:pt x="159974" y="171858"/>
                    <a:pt x="160452" y="170925"/>
                  </a:cubicBezTo>
                  <a:lnTo>
                    <a:pt x="161968" y="167891"/>
                  </a:lnTo>
                  <a:lnTo>
                    <a:pt x="163019" y="164508"/>
                  </a:lnTo>
                  <a:cubicBezTo>
                    <a:pt x="164349" y="159492"/>
                    <a:pt x="164629" y="154242"/>
                    <a:pt x="163835" y="149108"/>
                  </a:cubicBezTo>
                  <a:cubicBezTo>
                    <a:pt x="163147" y="144080"/>
                    <a:pt x="161572" y="139227"/>
                    <a:pt x="159169" y="134759"/>
                  </a:cubicBezTo>
                  <a:cubicBezTo>
                    <a:pt x="157174" y="130979"/>
                    <a:pt x="154339" y="127712"/>
                    <a:pt x="150885" y="125192"/>
                  </a:cubicBezTo>
                  <a:cubicBezTo>
                    <a:pt x="148120" y="123080"/>
                    <a:pt x="144667" y="122077"/>
                    <a:pt x="141202" y="122392"/>
                  </a:cubicBezTo>
                  <a:cubicBezTo>
                    <a:pt x="137504" y="123360"/>
                    <a:pt x="134646" y="126265"/>
                    <a:pt x="133736" y="129975"/>
                  </a:cubicBezTo>
                  <a:cubicBezTo>
                    <a:pt x="133001" y="132203"/>
                    <a:pt x="132569" y="134513"/>
                    <a:pt x="132452" y="136859"/>
                  </a:cubicBezTo>
                  <a:cubicBezTo>
                    <a:pt x="132277" y="138375"/>
                    <a:pt x="132277" y="139892"/>
                    <a:pt x="132452" y="141408"/>
                  </a:cubicBezTo>
                  <a:cubicBezTo>
                    <a:pt x="124169" y="124608"/>
                    <a:pt x="120786" y="97309"/>
                    <a:pt x="111686" y="84009"/>
                  </a:cubicBezTo>
                  <a:cubicBezTo>
                    <a:pt x="105771" y="73731"/>
                    <a:pt x="95061" y="67139"/>
                    <a:pt x="83220" y="66510"/>
                  </a:cubicBezTo>
                  <a:lnTo>
                    <a:pt x="83220" y="66510"/>
                  </a:lnTo>
                  <a:cubicBezTo>
                    <a:pt x="81878" y="66218"/>
                    <a:pt x="80478" y="66218"/>
                    <a:pt x="79136" y="66510"/>
                  </a:cubicBezTo>
                  <a:cubicBezTo>
                    <a:pt x="67470" y="68726"/>
                    <a:pt x="61870" y="51810"/>
                    <a:pt x="61170" y="45510"/>
                  </a:cubicBezTo>
                  <a:cubicBezTo>
                    <a:pt x="60482" y="50771"/>
                    <a:pt x="60797" y="56115"/>
                    <a:pt x="62103" y="61259"/>
                  </a:cubicBezTo>
                  <a:cubicBezTo>
                    <a:pt x="55512" y="61085"/>
                    <a:pt x="49153" y="63721"/>
                    <a:pt x="44603" y="68493"/>
                  </a:cubicBezTo>
                  <a:cubicBezTo>
                    <a:pt x="49258" y="73988"/>
                    <a:pt x="54928" y="78538"/>
                    <a:pt x="61287" y="81909"/>
                  </a:cubicBezTo>
                  <a:lnTo>
                    <a:pt x="58953" y="81909"/>
                  </a:lnTo>
                  <a:cubicBezTo>
                    <a:pt x="47415" y="80579"/>
                    <a:pt x="38245" y="71596"/>
                    <a:pt x="36670" y="60093"/>
                  </a:cubicBezTo>
                  <a:cubicBezTo>
                    <a:pt x="35737" y="53326"/>
                    <a:pt x="39587" y="50176"/>
                    <a:pt x="41920" y="53676"/>
                  </a:cubicBezTo>
                  <a:cubicBezTo>
                    <a:pt x="44253" y="57176"/>
                    <a:pt x="43437" y="62543"/>
                    <a:pt x="41920" y="62893"/>
                  </a:cubicBezTo>
                  <a:cubicBezTo>
                    <a:pt x="43787" y="65110"/>
                    <a:pt x="50320" y="62893"/>
                    <a:pt x="47753" y="52860"/>
                  </a:cubicBezTo>
                  <a:cubicBezTo>
                    <a:pt x="45187" y="42827"/>
                    <a:pt x="30837" y="41777"/>
                    <a:pt x="33170" y="58343"/>
                  </a:cubicBezTo>
                  <a:close/>
                  <a:moveTo>
                    <a:pt x="56270" y="71993"/>
                  </a:moveTo>
                  <a:cubicBezTo>
                    <a:pt x="58043" y="69193"/>
                    <a:pt x="60937" y="67291"/>
                    <a:pt x="64203" y="66743"/>
                  </a:cubicBezTo>
                  <a:cubicBezTo>
                    <a:pt x="67785" y="73941"/>
                    <a:pt x="74435" y="79133"/>
                    <a:pt x="82286" y="80859"/>
                  </a:cubicBezTo>
                  <a:lnTo>
                    <a:pt x="78436" y="80859"/>
                  </a:lnTo>
                  <a:lnTo>
                    <a:pt x="72836" y="81559"/>
                  </a:lnTo>
                  <a:cubicBezTo>
                    <a:pt x="66175" y="81267"/>
                    <a:pt x="60073" y="77733"/>
                    <a:pt x="56503" y="72109"/>
                  </a:cubicBezTo>
                  <a:close/>
                  <a:moveTo>
                    <a:pt x="76803" y="83659"/>
                  </a:moveTo>
                  <a:cubicBezTo>
                    <a:pt x="80291" y="82924"/>
                    <a:pt x="83861" y="82644"/>
                    <a:pt x="87420" y="82843"/>
                  </a:cubicBezTo>
                  <a:cubicBezTo>
                    <a:pt x="90033" y="83006"/>
                    <a:pt x="92611" y="83636"/>
                    <a:pt x="95003" y="84709"/>
                  </a:cubicBezTo>
                  <a:cubicBezTo>
                    <a:pt x="92203" y="86109"/>
                    <a:pt x="90920" y="90542"/>
                    <a:pt x="90686" y="95326"/>
                  </a:cubicBezTo>
                  <a:cubicBezTo>
                    <a:pt x="84736" y="96493"/>
                    <a:pt x="78646" y="96807"/>
                    <a:pt x="72603" y="96259"/>
                  </a:cubicBezTo>
                  <a:cubicBezTo>
                    <a:pt x="73128" y="91884"/>
                    <a:pt x="74470" y="87649"/>
                    <a:pt x="76570" y="83776"/>
                  </a:cubicBezTo>
                  <a:close/>
                  <a:moveTo>
                    <a:pt x="72253" y="84359"/>
                  </a:moveTo>
                  <a:cubicBezTo>
                    <a:pt x="69080" y="87941"/>
                    <a:pt x="66618" y="92094"/>
                    <a:pt x="65020" y="96609"/>
                  </a:cubicBezTo>
                  <a:cubicBezTo>
                    <a:pt x="61718" y="97192"/>
                    <a:pt x="58312" y="96434"/>
                    <a:pt x="55570" y="94509"/>
                  </a:cubicBezTo>
                  <a:cubicBezTo>
                    <a:pt x="55582" y="92304"/>
                    <a:pt x="55862" y="90111"/>
                    <a:pt x="56387" y="87976"/>
                  </a:cubicBezTo>
                  <a:cubicBezTo>
                    <a:pt x="60400" y="87544"/>
                    <a:pt x="64332" y="86518"/>
                    <a:pt x="68053" y="84942"/>
                  </a:cubicBezTo>
                  <a:lnTo>
                    <a:pt x="68053" y="84942"/>
                  </a:lnTo>
                  <a:lnTo>
                    <a:pt x="70387" y="84942"/>
                  </a:lnTo>
                  <a:close/>
                  <a:moveTo>
                    <a:pt x="113436" y="155408"/>
                  </a:moveTo>
                  <a:lnTo>
                    <a:pt x="113436" y="155408"/>
                  </a:lnTo>
                  <a:cubicBezTo>
                    <a:pt x="107953" y="150392"/>
                    <a:pt x="102703" y="144792"/>
                    <a:pt x="97220" y="139658"/>
                  </a:cubicBezTo>
                  <a:cubicBezTo>
                    <a:pt x="91736" y="134525"/>
                    <a:pt x="86136" y="129859"/>
                    <a:pt x="80420" y="125425"/>
                  </a:cubicBezTo>
                  <a:lnTo>
                    <a:pt x="78436" y="124025"/>
                  </a:lnTo>
                  <a:lnTo>
                    <a:pt x="80303" y="123092"/>
                  </a:lnTo>
                  <a:cubicBezTo>
                    <a:pt x="85436" y="120502"/>
                    <a:pt x="91351" y="119965"/>
                    <a:pt x="96870" y="121575"/>
                  </a:cubicBezTo>
                  <a:cubicBezTo>
                    <a:pt x="103169" y="124153"/>
                    <a:pt x="108268" y="129030"/>
                    <a:pt x="111103" y="135225"/>
                  </a:cubicBezTo>
                  <a:cubicBezTo>
                    <a:pt x="112712" y="138725"/>
                    <a:pt x="113692" y="142470"/>
                    <a:pt x="114019" y="146308"/>
                  </a:cubicBezTo>
                  <a:cubicBezTo>
                    <a:pt x="114136" y="149400"/>
                    <a:pt x="113868" y="152503"/>
                    <a:pt x="113203" y="155525"/>
                  </a:cubicBezTo>
                  <a:close/>
                  <a:moveTo>
                    <a:pt x="611829" y="262273"/>
                  </a:moveTo>
                  <a:lnTo>
                    <a:pt x="600163" y="260057"/>
                  </a:lnTo>
                  <a:cubicBezTo>
                    <a:pt x="595729" y="236141"/>
                    <a:pt x="582546" y="237541"/>
                    <a:pt x="574263" y="241157"/>
                  </a:cubicBezTo>
                  <a:lnTo>
                    <a:pt x="577296" y="238474"/>
                  </a:lnTo>
                  <a:cubicBezTo>
                    <a:pt x="579513" y="236257"/>
                    <a:pt x="581729" y="234040"/>
                    <a:pt x="583946" y="232057"/>
                  </a:cubicBezTo>
                  <a:cubicBezTo>
                    <a:pt x="587166" y="228989"/>
                    <a:pt x="590689" y="226259"/>
                    <a:pt x="594446" y="223891"/>
                  </a:cubicBezTo>
                  <a:lnTo>
                    <a:pt x="597829" y="226340"/>
                  </a:lnTo>
                  <a:cubicBezTo>
                    <a:pt x="603312" y="230646"/>
                    <a:pt x="608539" y="235289"/>
                    <a:pt x="613462" y="240224"/>
                  </a:cubicBezTo>
                  <a:cubicBezTo>
                    <a:pt x="618595" y="245240"/>
                    <a:pt x="623496" y="250840"/>
                    <a:pt x="628629" y="256090"/>
                  </a:cubicBezTo>
                  <a:lnTo>
                    <a:pt x="629445" y="257023"/>
                  </a:lnTo>
                  <a:cubicBezTo>
                    <a:pt x="628955" y="259438"/>
                    <a:pt x="627917" y="261713"/>
                    <a:pt x="626412" y="263673"/>
                  </a:cubicBezTo>
                  <a:cubicBezTo>
                    <a:pt x="626039" y="264105"/>
                    <a:pt x="625549" y="264420"/>
                    <a:pt x="625012" y="264607"/>
                  </a:cubicBezTo>
                  <a:lnTo>
                    <a:pt x="618829" y="263440"/>
                  </a:lnTo>
                  <a:cubicBezTo>
                    <a:pt x="618467" y="263230"/>
                    <a:pt x="618152" y="262950"/>
                    <a:pt x="617895" y="262623"/>
                  </a:cubicBezTo>
                  <a:cubicBezTo>
                    <a:pt x="616962" y="261737"/>
                    <a:pt x="616181" y="260722"/>
                    <a:pt x="615562" y="259590"/>
                  </a:cubicBezTo>
                  <a:cubicBezTo>
                    <a:pt x="614186" y="256183"/>
                    <a:pt x="613556" y="252532"/>
                    <a:pt x="613696" y="248857"/>
                  </a:cubicBezTo>
                  <a:lnTo>
                    <a:pt x="613696" y="248857"/>
                  </a:lnTo>
                  <a:cubicBezTo>
                    <a:pt x="611071" y="252859"/>
                    <a:pt x="610312" y="257782"/>
                    <a:pt x="611596" y="262390"/>
                  </a:cubicBezTo>
                  <a:close/>
                  <a:moveTo>
                    <a:pt x="629562" y="253524"/>
                  </a:moveTo>
                  <a:lnTo>
                    <a:pt x="629562" y="253524"/>
                  </a:lnTo>
                  <a:cubicBezTo>
                    <a:pt x="624429" y="248740"/>
                    <a:pt x="619412" y="243257"/>
                    <a:pt x="614162" y="238357"/>
                  </a:cubicBezTo>
                  <a:cubicBezTo>
                    <a:pt x="609134" y="233480"/>
                    <a:pt x="603837" y="228884"/>
                    <a:pt x="598296" y="224591"/>
                  </a:cubicBezTo>
                  <a:lnTo>
                    <a:pt x="596313" y="223191"/>
                  </a:lnTo>
                  <a:lnTo>
                    <a:pt x="598062" y="222257"/>
                  </a:lnTo>
                  <a:cubicBezTo>
                    <a:pt x="602904" y="219679"/>
                    <a:pt x="608574" y="219131"/>
                    <a:pt x="613812" y="220741"/>
                  </a:cubicBezTo>
                  <a:cubicBezTo>
                    <a:pt x="619867" y="223202"/>
                    <a:pt x="624720" y="227939"/>
                    <a:pt x="627345" y="233924"/>
                  </a:cubicBezTo>
                  <a:cubicBezTo>
                    <a:pt x="628862" y="237319"/>
                    <a:pt x="629807" y="240947"/>
                    <a:pt x="630145" y="244657"/>
                  </a:cubicBezTo>
                  <a:cubicBezTo>
                    <a:pt x="630157" y="247667"/>
                    <a:pt x="629877" y="250677"/>
                    <a:pt x="629329" y="253640"/>
                  </a:cubicBezTo>
                  <a:close/>
                  <a:moveTo>
                    <a:pt x="557230" y="218524"/>
                  </a:moveTo>
                  <a:cubicBezTo>
                    <a:pt x="561430" y="225990"/>
                    <a:pt x="556530" y="235324"/>
                    <a:pt x="552213" y="234040"/>
                  </a:cubicBezTo>
                  <a:cubicBezTo>
                    <a:pt x="547896" y="232757"/>
                    <a:pt x="548246" y="227857"/>
                    <a:pt x="548246" y="226340"/>
                  </a:cubicBezTo>
                  <a:cubicBezTo>
                    <a:pt x="548398" y="224194"/>
                    <a:pt x="548958" y="222094"/>
                    <a:pt x="549880" y="220157"/>
                  </a:cubicBezTo>
                  <a:cubicBezTo>
                    <a:pt x="551151" y="217357"/>
                    <a:pt x="553275" y="215036"/>
                    <a:pt x="555946" y="213508"/>
                  </a:cubicBezTo>
                  <a:cubicBezTo>
                    <a:pt x="558373" y="212143"/>
                    <a:pt x="561091" y="211384"/>
                    <a:pt x="563880" y="211291"/>
                  </a:cubicBezTo>
                  <a:cubicBezTo>
                    <a:pt x="569818" y="211349"/>
                    <a:pt x="575639" y="212912"/>
                    <a:pt x="580796" y="215841"/>
                  </a:cubicBezTo>
                  <a:cubicBezTo>
                    <a:pt x="584588" y="217812"/>
                    <a:pt x="588251" y="220041"/>
                    <a:pt x="591763" y="222491"/>
                  </a:cubicBezTo>
                  <a:cubicBezTo>
                    <a:pt x="588543" y="224824"/>
                    <a:pt x="585498" y="227402"/>
                    <a:pt x="582663" y="230191"/>
                  </a:cubicBezTo>
                  <a:cubicBezTo>
                    <a:pt x="578439" y="234659"/>
                    <a:pt x="573924" y="238824"/>
                    <a:pt x="569130" y="242674"/>
                  </a:cubicBezTo>
                  <a:lnTo>
                    <a:pt x="567963" y="243374"/>
                  </a:lnTo>
                  <a:lnTo>
                    <a:pt x="567963" y="242440"/>
                  </a:lnTo>
                  <a:cubicBezTo>
                    <a:pt x="571195" y="233807"/>
                    <a:pt x="572198" y="224497"/>
                    <a:pt x="570879" y="215374"/>
                  </a:cubicBezTo>
                  <a:lnTo>
                    <a:pt x="570879" y="215374"/>
                  </a:lnTo>
                  <a:cubicBezTo>
                    <a:pt x="569771" y="222642"/>
                    <a:pt x="567321" y="229642"/>
                    <a:pt x="563646" y="236024"/>
                  </a:cubicBezTo>
                  <a:cubicBezTo>
                    <a:pt x="562620" y="237470"/>
                    <a:pt x="561360" y="238730"/>
                    <a:pt x="559913" y="239757"/>
                  </a:cubicBezTo>
                  <a:cubicBezTo>
                    <a:pt x="563471" y="232769"/>
                    <a:pt x="562305" y="224299"/>
                    <a:pt x="556996" y="218524"/>
                  </a:cubicBezTo>
                  <a:close/>
                  <a:moveTo>
                    <a:pt x="599696" y="260174"/>
                  </a:moveTo>
                  <a:lnTo>
                    <a:pt x="574263" y="255507"/>
                  </a:lnTo>
                  <a:cubicBezTo>
                    <a:pt x="576339" y="254900"/>
                    <a:pt x="578229" y="253780"/>
                    <a:pt x="579746" y="252240"/>
                  </a:cubicBezTo>
                  <a:cubicBezTo>
                    <a:pt x="587913" y="243140"/>
                    <a:pt x="596896" y="254690"/>
                    <a:pt x="599462" y="260174"/>
                  </a:cubicBezTo>
                  <a:close/>
                  <a:moveTo>
                    <a:pt x="557346" y="252357"/>
                  </a:moveTo>
                  <a:lnTo>
                    <a:pt x="499014" y="241624"/>
                  </a:lnTo>
                  <a:cubicBezTo>
                    <a:pt x="501137" y="241367"/>
                    <a:pt x="503190" y="240737"/>
                    <a:pt x="505080" y="239757"/>
                  </a:cubicBezTo>
                  <a:lnTo>
                    <a:pt x="505080" y="239757"/>
                  </a:lnTo>
                  <a:cubicBezTo>
                    <a:pt x="505559" y="239640"/>
                    <a:pt x="506002" y="239395"/>
                    <a:pt x="506364" y="239057"/>
                  </a:cubicBezTo>
                  <a:cubicBezTo>
                    <a:pt x="506865" y="238859"/>
                    <a:pt x="507297" y="238532"/>
                    <a:pt x="507647" y="238124"/>
                  </a:cubicBezTo>
                  <a:cubicBezTo>
                    <a:pt x="509245" y="236491"/>
                    <a:pt x="510400" y="234484"/>
                    <a:pt x="511030" y="232290"/>
                  </a:cubicBezTo>
                  <a:cubicBezTo>
                    <a:pt x="511812" y="229875"/>
                    <a:pt x="512244" y="227367"/>
                    <a:pt x="512314" y="224824"/>
                  </a:cubicBezTo>
                  <a:cubicBezTo>
                    <a:pt x="512349" y="219784"/>
                    <a:pt x="511404" y="214791"/>
                    <a:pt x="509514" y="210124"/>
                  </a:cubicBezTo>
                  <a:cubicBezTo>
                    <a:pt x="507845" y="206274"/>
                    <a:pt x="505384" y="202809"/>
                    <a:pt x="502281" y="199974"/>
                  </a:cubicBezTo>
                  <a:cubicBezTo>
                    <a:pt x="499702" y="197653"/>
                    <a:pt x="496692" y="195868"/>
                    <a:pt x="493414" y="194724"/>
                  </a:cubicBezTo>
                  <a:cubicBezTo>
                    <a:pt x="487756" y="192613"/>
                    <a:pt x="481619" y="192088"/>
                    <a:pt x="475681" y="193208"/>
                  </a:cubicBezTo>
                  <a:cubicBezTo>
                    <a:pt x="471446" y="193908"/>
                    <a:pt x="467269" y="194969"/>
                    <a:pt x="463198" y="196358"/>
                  </a:cubicBezTo>
                  <a:lnTo>
                    <a:pt x="459698" y="192974"/>
                  </a:lnTo>
                  <a:cubicBezTo>
                    <a:pt x="457189" y="190711"/>
                    <a:pt x="454448" y="188716"/>
                    <a:pt x="451531" y="187024"/>
                  </a:cubicBezTo>
                  <a:cubicBezTo>
                    <a:pt x="448836" y="185485"/>
                    <a:pt x="445861" y="184493"/>
                    <a:pt x="442781" y="184108"/>
                  </a:cubicBezTo>
                  <a:cubicBezTo>
                    <a:pt x="439153" y="183711"/>
                    <a:pt x="435501" y="184540"/>
                    <a:pt x="432398" y="186441"/>
                  </a:cubicBezTo>
                  <a:lnTo>
                    <a:pt x="432398" y="186441"/>
                  </a:lnTo>
                  <a:cubicBezTo>
                    <a:pt x="432398" y="186441"/>
                    <a:pt x="426098" y="188658"/>
                    <a:pt x="414898" y="207674"/>
                  </a:cubicBezTo>
                  <a:cubicBezTo>
                    <a:pt x="410465" y="214791"/>
                    <a:pt x="405215" y="219341"/>
                    <a:pt x="401249" y="216307"/>
                  </a:cubicBezTo>
                  <a:cubicBezTo>
                    <a:pt x="408668" y="219761"/>
                    <a:pt x="417477" y="216541"/>
                    <a:pt x="420930" y="209109"/>
                  </a:cubicBezTo>
                  <a:cubicBezTo>
                    <a:pt x="421163" y="208607"/>
                    <a:pt x="421373" y="208082"/>
                    <a:pt x="421548" y="207558"/>
                  </a:cubicBezTo>
                  <a:cubicBezTo>
                    <a:pt x="421198" y="210894"/>
                    <a:pt x="421198" y="214254"/>
                    <a:pt x="421548" y="217591"/>
                  </a:cubicBezTo>
                  <a:cubicBezTo>
                    <a:pt x="417792" y="219271"/>
                    <a:pt x="413883" y="220589"/>
                    <a:pt x="409882" y="221557"/>
                  </a:cubicBezTo>
                  <a:cubicBezTo>
                    <a:pt x="407175" y="222222"/>
                    <a:pt x="404387" y="222537"/>
                    <a:pt x="401599" y="222491"/>
                  </a:cubicBezTo>
                  <a:cubicBezTo>
                    <a:pt x="400245" y="222596"/>
                    <a:pt x="398868" y="222596"/>
                    <a:pt x="397515" y="222491"/>
                  </a:cubicBezTo>
                  <a:cubicBezTo>
                    <a:pt x="396174" y="222141"/>
                    <a:pt x="394879" y="221627"/>
                    <a:pt x="393665" y="220974"/>
                  </a:cubicBezTo>
                  <a:cubicBezTo>
                    <a:pt x="390959" y="219562"/>
                    <a:pt x="388695" y="217416"/>
                    <a:pt x="387132" y="214791"/>
                  </a:cubicBezTo>
                  <a:lnTo>
                    <a:pt x="386432" y="213741"/>
                  </a:lnTo>
                  <a:lnTo>
                    <a:pt x="386432" y="212574"/>
                  </a:lnTo>
                  <a:cubicBezTo>
                    <a:pt x="385954" y="211781"/>
                    <a:pt x="385534" y="210964"/>
                    <a:pt x="385149" y="210124"/>
                  </a:cubicBezTo>
                  <a:lnTo>
                    <a:pt x="384099" y="207558"/>
                  </a:lnTo>
                  <a:cubicBezTo>
                    <a:pt x="384099" y="206624"/>
                    <a:pt x="384099" y="205808"/>
                    <a:pt x="383282" y="204874"/>
                  </a:cubicBezTo>
                  <a:cubicBezTo>
                    <a:pt x="382162" y="201094"/>
                    <a:pt x="381730" y="197139"/>
                    <a:pt x="381999" y="193208"/>
                  </a:cubicBezTo>
                  <a:cubicBezTo>
                    <a:pt x="382197" y="189603"/>
                    <a:pt x="383107" y="186079"/>
                    <a:pt x="384682" y="182825"/>
                  </a:cubicBezTo>
                  <a:cubicBezTo>
                    <a:pt x="386024" y="180106"/>
                    <a:pt x="388240" y="177936"/>
                    <a:pt x="390982" y="176641"/>
                  </a:cubicBezTo>
                  <a:cubicBezTo>
                    <a:pt x="393514" y="175533"/>
                    <a:pt x="396384" y="175533"/>
                    <a:pt x="398915" y="176641"/>
                  </a:cubicBezTo>
                  <a:cubicBezTo>
                    <a:pt x="400350" y="177341"/>
                    <a:pt x="401599" y="178380"/>
                    <a:pt x="402532" y="179674"/>
                  </a:cubicBezTo>
                  <a:cubicBezTo>
                    <a:pt x="403617" y="181261"/>
                    <a:pt x="404480" y="182988"/>
                    <a:pt x="405099" y="184808"/>
                  </a:cubicBezTo>
                  <a:cubicBezTo>
                    <a:pt x="406184" y="188623"/>
                    <a:pt x="406184" y="192659"/>
                    <a:pt x="405099" y="196474"/>
                  </a:cubicBezTo>
                  <a:cubicBezTo>
                    <a:pt x="404294" y="199263"/>
                    <a:pt x="401692" y="201141"/>
                    <a:pt x="398799" y="201024"/>
                  </a:cubicBezTo>
                  <a:cubicBezTo>
                    <a:pt x="397492" y="201071"/>
                    <a:pt x="396197" y="200756"/>
                    <a:pt x="395065" y="200091"/>
                  </a:cubicBezTo>
                  <a:cubicBezTo>
                    <a:pt x="393817" y="199298"/>
                    <a:pt x="392872" y="198108"/>
                    <a:pt x="392382" y="196708"/>
                  </a:cubicBezTo>
                  <a:cubicBezTo>
                    <a:pt x="391799" y="195098"/>
                    <a:pt x="391519" y="193395"/>
                    <a:pt x="391565" y="191691"/>
                  </a:cubicBezTo>
                  <a:cubicBezTo>
                    <a:pt x="391565" y="190875"/>
                    <a:pt x="391565" y="190058"/>
                    <a:pt x="391565" y="189591"/>
                  </a:cubicBezTo>
                  <a:cubicBezTo>
                    <a:pt x="391729" y="189136"/>
                    <a:pt x="392009" y="188728"/>
                    <a:pt x="392382" y="188424"/>
                  </a:cubicBezTo>
                  <a:cubicBezTo>
                    <a:pt x="393222" y="187841"/>
                    <a:pt x="394342" y="187841"/>
                    <a:pt x="395182" y="188424"/>
                  </a:cubicBezTo>
                  <a:cubicBezTo>
                    <a:pt x="396244" y="189229"/>
                    <a:pt x="397049" y="190326"/>
                    <a:pt x="397515" y="191574"/>
                  </a:cubicBezTo>
                  <a:lnTo>
                    <a:pt x="397515" y="191574"/>
                  </a:lnTo>
                  <a:cubicBezTo>
                    <a:pt x="397515" y="193091"/>
                    <a:pt x="399382" y="193674"/>
                    <a:pt x="400315" y="192858"/>
                  </a:cubicBezTo>
                  <a:cubicBezTo>
                    <a:pt x="401144" y="191586"/>
                    <a:pt x="401144" y="189929"/>
                    <a:pt x="400315" y="188658"/>
                  </a:cubicBezTo>
                  <a:lnTo>
                    <a:pt x="400315" y="188658"/>
                  </a:lnTo>
                  <a:cubicBezTo>
                    <a:pt x="399394" y="186278"/>
                    <a:pt x="397714" y="184271"/>
                    <a:pt x="395532" y="182941"/>
                  </a:cubicBezTo>
                  <a:cubicBezTo>
                    <a:pt x="393724" y="181751"/>
                    <a:pt x="391344" y="181996"/>
                    <a:pt x="389815" y="183525"/>
                  </a:cubicBezTo>
                  <a:cubicBezTo>
                    <a:pt x="388859" y="184399"/>
                    <a:pt x="388170" y="185531"/>
                    <a:pt x="387832" y="186791"/>
                  </a:cubicBezTo>
                  <a:cubicBezTo>
                    <a:pt x="387610" y="188226"/>
                    <a:pt x="387610" y="189673"/>
                    <a:pt x="387832" y="191108"/>
                  </a:cubicBezTo>
                  <a:cubicBezTo>
                    <a:pt x="387785" y="193873"/>
                    <a:pt x="388345" y="196626"/>
                    <a:pt x="389465" y="199158"/>
                  </a:cubicBezTo>
                  <a:cubicBezTo>
                    <a:pt x="390329" y="201444"/>
                    <a:pt x="391927" y="203369"/>
                    <a:pt x="394015" y="204641"/>
                  </a:cubicBezTo>
                  <a:cubicBezTo>
                    <a:pt x="395555" y="205446"/>
                    <a:pt x="397305" y="205772"/>
                    <a:pt x="399032" y="205574"/>
                  </a:cubicBezTo>
                  <a:cubicBezTo>
                    <a:pt x="400689" y="205387"/>
                    <a:pt x="402263" y="204746"/>
                    <a:pt x="403582" y="203707"/>
                  </a:cubicBezTo>
                  <a:cubicBezTo>
                    <a:pt x="404853" y="202541"/>
                    <a:pt x="405845" y="201106"/>
                    <a:pt x="406498" y="199508"/>
                  </a:cubicBezTo>
                  <a:cubicBezTo>
                    <a:pt x="412740" y="194141"/>
                    <a:pt x="417453" y="187211"/>
                    <a:pt x="420148" y="179441"/>
                  </a:cubicBezTo>
                  <a:cubicBezTo>
                    <a:pt x="422925" y="171158"/>
                    <a:pt x="426856" y="163306"/>
                    <a:pt x="431815" y="156108"/>
                  </a:cubicBezTo>
                  <a:cubicBezTo>
                    <a:pt x="430811" y="161288"/>
                    <a:pt x="432188" y="166631"/>
                    <a:pt x="435548" y="170691"/>
                  </a:cubicBezTo>
                  <a:cubicBezTo>
                    <a:pt x="435548" y="170691"/>
                    <a:pt x="433215" y="164158"/>
                    <a:pt x="437065" y="161708"/>
                  </a:cubicBezTo>
                  <a:cubicBezTo>
                    <a:pt x="440915" y="159258"/>
                    <a:pt x="448731" y="166842"/>
                    <a:pt x="446165" y="175241"/>
                  </a:cubicBezTo>
                  <a:cubicBezTo>
                    <a:pt x="447880" y="172733"/>
                    <a:pt x="448778" y="169758"/>
                    <a:pt x="448731" y="166725"/>
                  </a:cubicBezTo>
                  <a:cubicBezTo>
                    <a:pt x="454273" y="176618"/>
                    <a:pt x="464691" y="182801"/>
                    <a:pt x="476031" y="182941"/>
                  </a:cubicBezTo>
                  <a:cubicBezTo>
                    <a:pt x="475798" y="182253"/>
                    <a:pt x="475599" y="181553"/>
                    <a:pt x="475448" y="180841"/>
                  </a:cubicBezTo>
                  <a:cubicBezTo>
                    <a:pt x="480522" y="183548"/>
                    <a:pt x="485936" y="185543"/>
                    <a:pt x="491547" y="186791"/>
                  </a:cubicBezTo>
                  <a:cubicBezTo>
                    <a:pt x="490661" y="181471"/>
                    <a:pt x="488969" y="176315"/>
                    <a:pt x="486531" y="171508"/>
                  </a:cubicBezTo>
                  <a:cubicBezTo>
                    <a:pt x="488876" y="172395"/>
                    <a:pt x="491372" y="172826"/>
                    <a:pt x="493881" y="172791"/>
                  </a:cubicBezTo>
                  <a:cubicBezTo>
                    <a:pt x="498699" y="172266"/>
                    <a:pt x="503342" y="174775"/>
                    <a:pt x="505547" y="179091"/>
                  </a:cubicBezTo>
                  <a:cubicBezTo>
                    <a:pt x="505232" y="174331"/>
                    <a:pt x="502677" y="170003"/>
                    <a:pt x="498664" y="167425"/>
                  </a:cubicBezTo>
                  <a:cubicBezTo>
                    <a:pt x="499959" y="166958"/>
                    <a:pt x="501207" y="166375"/>
                    <a:pt x="502397" y="165675"/>
                  </a:cubicBezTo>
                  <a:cubicBezTo>
                    <a:pt x="505769" y="163388"/>
                    <a:pt x="508569" y="160355"/>
                    <a:pt x="510564" y="156808"/>
                  </a:cubicBezTo>
                  <a:lnTo>
                    <a:pt x="510564" y="156808"/>
                  </a:lnTo>
                  <a:cubicBezTo>
                    <a:pt x="515639" y="147055"/>
                    <a:pt x="518695" y="136380"/>
                    <a:pt x="519547" y="125425"/>
                  </a:cubicBezTo>
                  <a:cubicBezTo>
                    <a:pt x="520317" y="121412"/>
                    <a:pt x="521530" y="117504"/>
                    <a:pt x="523163" y="113759"/>
                  </a:cubicBezTo>
                  <a:lnTo>
                    <a:pt x="528413" y="114809"/>
                  </a:lnTo>
                  <a:cubicBezTo>
                    <a:pt x="526244" y="120129"/>
                    <a:pt x="525275" y="125868"/>
                    <a:pt x="525614" y="131608"/>
                  </a:cubicBezTo>
                  <a:cubicBezTo>
                    <a:pt x="523257" y="133592"/>
                    <a:pt x="521997" y="136590"/>
                    <a:pt x="522230" y="139658"/>
                  </a:cubicBezTo>
                  <a:cubicBezTo>
                    <a:pt x="522172" y="142972"/>
                    <a:pt x="523292" y="146192"/>
                    <a:pt x="525380" y="148758"/>
                  </a:cubicBezTo>
                  <a:cubicBezTo>
                    <a:pt x="525380" y="155291"/>
                    <a:pt x="525964" y="161125"/>
                    <a:pt x="526547" y="165441"/>
                  </a:cubicBezTo>
                  <a:cubicBezTo>
                    <a:pt x="519547" y="165441"/>
                    <a:pt x="514180" y="173958"/>
                    <a:pt x="514180" y="185158"/>
                  </a:cubicBezTo>
                  <a:lnTo>
                    <a:pt x="514180" y="185974"/>
                  </a:lnTo>
                  <a:cubicBezTo>
                    <a:pt x="509117" y="183233"/>
                    <a:pt x="503027" y="183233"/>
                    <a:pt x="497964" y="185974"/>
                  </a:cubicBezTo>
                  <a:cubicBezTo>
                    <a:pt x="523630" y="192624"/>
                    <a:pt x="528880" y="235790"/>
                    <a:pt x="528880" y="235790"/>
                  </a:cubicBezTo>
                  <a:cubicBezTo>
                    <a:pt x="528880" y="207674"/>
                    <a:pt x="523863" y="193441"/>
                    <a:pt x="517214" y="187374"/>
                  </a:cubicBezTo>
                  <a:cubicBezTo>
                    <a:pt x="519080" y="180258"/>
                    <a:pt x="523747" y="175708"/>
                    <a:pt x="528880" y="176875"/>
                  </a:cubicBezTo>
                  <a:cubicBezTo>
                    <a:pt x="535227" y="179383"/>
                    <a:pt x="539707" y="185158"/>
                    <a:pt x="540547" y="191924"/>
                  </a:cubicBezTo>
                  <a:cubicBezTo>
                    <a:pt x="533547" y="195308"/>
                    <a:pt x="528180" y="207558"/>
                    <a:pt x="528880" y="235790"/>
                  </a:cubicBezTo>
                  <a:cubicBezTo>
                    <a:pt x="528880" y="235790"/>
                    <a:pt x="534130" y="194724"/>
                    <a:pt x="559680" y="197874"/>
                  </a:cubicBezTo>
                  <a:cubicBezTo>
                    <a:pt x="555526" y="193429"/>
                    <a:pt x="549670" y="190968"/>
                    <a:pt x="543580" y="191108"/>
                  </a:cubicBezTo>
                  <a:lnTo>
                    <a:pt x="543580" y="190408"/>
                  </a:lnTo>
                  <a:cubicBezTo>
                    <a:pt x="544315" y="180491"/>
                    <a:pt x="539450" y="170995"/>
                    <a:pt x="530980" y="165791"/>
                  </a:cubicBezTo>
                  <a:cubicBezTo>
                    <a:pt x="530980" y="161591"/>
                    <a:pt x="531913" y="155991"/>
                    <a:pt x="532030" y="149575"/>
                  </a:cubicBezTo>
                  <a:cubicBezTo>
                    <a:pt x="534247" y="147603"/>
                    <a:pt x="535413" y="144710"/>
                    <a:pt x="535180" y="141758"/>
                  </a:cubicBezTo>
                  <a:cubicBezTo>
                    <a:pt x="535273" y="138329"/>
                    <a:pt x="534072" y="134992"/>
                    <a:pt x="531797" y="132425"/>
                  </a:cubicBezTo>
                  <a:cubicBezTo>
                    <a:pt x="532088" y="126312"/>
                    <a:pt x="531132" y="120199"/>
                    <a:pt x="528997" y="114459"/>
                  </a:cubicBezTo>
                  <a:lnTo>
                    <a:pt x="534247" y="115509"/>
                  </a:lnTo>
                  <a:cubicBezTo>
                    <a:pt x="535892" y="119697"/>
                    <a:pt x="537105" y="124025"/>
                    <a:pt x="537863" y="128459"/>
                  </a:cubicBezTo>
                  <a:cubicBezTo>
                    <a:pt x="538937" y="140534"/>
                    <a:pt x="541970" y="152352"/>
                    <a:pt x="546846" y="163458"/>
                  </a:cubicBezTo>
                  <a:lnTo>
                    <a:pt x="546846" y="163458"/>
                  </a:lnTo>
                  <a:cubicBezTo>
                    <a:pt x="548888" y="167786"/>
                    <a:pt x="551641" y="171730"/>
                    <a:pt x="555013" y="175125"/>
                  </a:cubicBezTo>
                  <a:cubicBezTo>
                    <a:pt x="556156" y="176245"/>
                    <a:pt x="557370" y="177295"/>
                    <a:pt x="558630" y="178274"/>
                  </a:cubicBezTo>
                  <a:cubicBezTo>
                    <a:pt x="556063" y="178858"/>
                    <a:pt x="552796" y="180958"/>
                    <a:pt x="551863" y="187841"/>
                  </a:cubicBezTo>
                  <a:cubicBezTo>
                    <a:pt x="553380" y="185274"/>
                    <a:pt x="557113" y="182941"/>
                    <a:pt x="563530" y="185974"/>
                  </a:cubicBezTo>
                  <a:cubicBezTo>
                    <a:pt x="565863" y="186919"/>
                    <a:pt x="568359" y="187444"/>
                    <a:pt x="570879" y="187491"/>
                  </a:cubicBezTo>
                  <a:cubicBezTo>
                    <a:pt x="568301" y="191574"/>
                    <a:pt x="566598" y="196136"/>
                    <a:pt x="565863" y="200908"/>
                  </a:cubicBezTo>
                  <a:cubicBezTo>
                    <a:pt x="571159" y="201724"/>
                    <a:pt x="576549" y="201724"/>
                    <a:pt x="581846" y="200908"/>
                  </a:cubicBezTo>
                  <a:cubicBezTo>
                    <a:pt x="581846" y="201491"/>
                    <a:pt x="581846" y="202074"/>
                    <a:pt x="581263" y="202774"/>
                  </a:cubicBezTo>
                  <a:cubicBezTo>
                    <a:pt x="590433" y="207487"/>
                    <a:pt x="601644" y="205096"/>
                    <a:pt x="608096" y="197058"/>
                  </a:cubicBezTo>
                  <a:cubicBezTo>
                    <a:pt x="608201" y="200371"/>
                    <a:pt x="609076" y="203603"/>
                    <a:pt x="610662" y="206508"/>
                  </a:cubicBezTo>
                  <a:cubicBezTo>
                    <a:pt x="608679" y="197408"/>
                    <a:pt x="615796" y="192624"/>
                    <a:pt x="619646" y="196474"/>
                  </a:cubicBezTo>
                  <a:cubicBezTo>
                    <a:pt x="621897" y="199134"/>
                    <a:pt x="622480" y="202821"/>
                    <a:pt x="621162" y="206041"/>
                  </a:cubicBezTo>
                  <a:cubicBezTo>
                    <a:pt x="624662" y="202669"/>
                    <a:pt x="626050" y="197664"/>
                    <a:pt x="624779" y="192974"/>
                  </a:cubicBezTo>
                  <a:cubicBezTo>
                    <a:pt x="629317" y="201573"/>
                    <a:pt x="632992" y="210602"/>
                    <a:pt x="635745" y="219924"/>
                  </a:cubicBezTo>
                  <a:cubicBezTo>
                    <a:pt x="638522" y="229082"/>
                    <a:pt x="643084" y="237610"/>
                    <a:pt x="649162" y="245007"/>
                  </a:cubicBezTo>
                  <a:cubicBezTo>
                    <a:pt x="649733" y="246453"/>
                    <a:pt x="650480" y="247818"/>
                    <a:pt x="651378" y="249090"/>
                  </a:cubicBezTo>
                  <a:cubicBezTo>
                    <a:pt x="652662" y="250560"/>
                    <a:pt x="654202" y="251797"/>
                    <a:pt x="655928" y="252707"/>
                  </a:cubicBezTo>
                  <a:cubicBezTo>
                    <a:pt x="657433" y="253477"/>
                    <a:pt x="659137" y="253803"/>
                    <a:pt x="660828" y="253640"/>
                  </a:cubicBezTo>
                  <a:cubicBezTo>
                    <a:pt x="662788" y="253127"/>
                    <a:pt x="664422" y="251750"/>
                    <a:pt x="665261" y="249907"/>
                  </a:cubicBezTo>
                  <a:cubicBezTo>
                    <a:pt x="666323" y="247608"/>
                    <a:pt x="666837" y="245089"/>
                    <a:pt x="666778" y="242557"/>
                  </a:cubicBezTo>
                  <a:cubicBezTo>
                    <a:pt x="666942" y="241087"/>
                    <a:pt x="666942" y="239594"/>
                    <a:pt x="666778" y="238124"/>
                  </a:cubicBezTo>
                  <a:cubicBezTo>
                    <a:pt x="666335" y="236665"/>
                    <a:pt x="665658" y="235289"/>
                    <a:pt x="664795" y="234040"/>
                  </a:cubicBezTo>
                  <a:cubicBezTo>
                    <a:pt x="663547" y="232209"/>
                    <a:pt x="661412" y="231182"/>
                    <a:pt x="659195" y="231357"/>
                  </a:cubicBezTo>
                  <a:cubicBezTo>
                    <a:pt x="657095" y="231859"/>
                    <a:pt x="655357" y="233329"/>
                    <a:pt x="654528" y="235324"/>
                  </a:cubicBezTo>
                  <a:lnTo>
                    <a:pt x="654528" y="235324"/>
                  </a:lnTo>
                  <a:cubicBezTo>
                    <a:pt x="653782" y="236665"/>
                    <a:pt x="653782" y="238299"/>
                    <a:pt x="654528" y="239640"/>
                  </a:cubicBezTo>
                  <a:cubicBezTo>
                    <a:pt x="654855" y="240411"/>
                    <a:pt x="655742" y="240784"/>
                    <a:pt x="656512" y="240457"/>
                  </a:cubicBezTo>
                  <a:cubicBezTo>
                    <a:pt x="656885" y="240305"/>
                    <a:pt x="657177" y="240014"/>
                    <a:pt x="657328" y="239640"/>
                  </a:cubicBezTo>
                  <a:lnTo>
                    <a:pt x="657328" y="239640"/>
                  </a:lnTo>
                  <a:cubicBezTo>
                    <a:pt x="657748" y="238637"/>
                    <a:pt x="658542" y="237844"/>
                    <a:pt x="659545" y="237424"/>
                  </a:cubicBezTo>
                  <a:cubicBezTo>
                    <a:pt x="660583" y="237272"/>
                    <a:pt x="661622" y="237727"/>
                    <a:pt x="662228" y="238590"/>
                  </a:cubicBezTo>
                  <a:cubicBezTo>
                    <a:pt x="662613" y="238987"/>
                    <a:pt x="662893" y="239465"/>
                    <a:pt x="663045" y="239990"/>
                  </a:cubicBezTo>
                  <a:cubicBezTo>
                    <a:pt x="663045" y="239990"/>
                    <a:pt x="663045" y="241274"/>
                    <a:pt x="663045" y="242207"/>
                  </a:cubicBezTo>
                  <a:cubicBezTo>
                    <a:pt x="663092" y="243805"/>
                    <a:pt x="662812" y="245392"/>
                    <a:pt x="662228" y="246874"/>
                  </a:cubicBezTo>
                  <a:cubicBezTo>
                    <a:pt x="661750" y="247982"/>
                    <a:pt x="660817" y="248834"/>
                    <a:pt x="659662" y="249207"/>
                  </a:cubicBezTo>
                  <a:cubicBezTo>
                    <a:pt x="658483" y="249534"/>
                    <a:pt x="657223" y="249534"/>
                    <a:pt x="656045" y="249207"/>
                  </a:cubicBezTo>
                  <a:cubicBezTo>
                    <a:pt x="653035" y="247994"/>
                    <a:pt x="650748" y="245450"/>
                    <a:pt x="649862" y="242324"/>
                  </a:cubicBezTo>
                  <a:cubicBezTo>
                    <a:pt x="648730" y="238520"/>
                    <a:pt x="648730" y="234460"/>
                    <a:pt x="649862" y="230657"/>
                  </a:cubicBezTo>
                  <a:cubicBezTo>
                    <a:pt x="650387" y="229141"/>
                    <a:pt x="651227" y="227752"/>
                    <a:pt x="652312" y="226574"/>
                  </a:cubicBezTo>
                  <a:cubicBezTo>
                    <a:pt x="653280" y="225617"/>
                    <a:pt x="654563" y="225034"/>
                    <a:pt x="655928" y="224940"/>
                  </a:cubicBezTo>
                  <a:cubicBezTo>
                    <a:pt x="658810" y="225046"/>
                    <a:pt x="661552" y="226200"/>
                    <a:pt x="663628" y="228207"/>
                  </a:cubicBezTo>
                  <a:cubicBezTo>
                    <a:pt x="666288" y="230529"/>
                    <a:pt x="668365" y="233445"/>
                    <a:pt x="669695" y="236724"/>
                  </a:cubicBezTo>
                  <a:cubicBezTo>
                    <a:pt x="671246" y="240422"/>
                    <a:pt x="672110" y="244377"/>
                    <a:pt x="672261" y="248390"/>
                  </a:cubicBezTo>
                  <a:cubicBezTo>
                    <a:pt x="672530" y="251972"/>
                    <a:pt x="672145" y="255577"/>
                    <a:pt x="671095" y="259007"/>
                  </a:cubicBezTo>
                  <a:lnTo>
                    <a:pt x="670278" y="261224"/>
                  </a:lnTo>
                  <a:cubicBezTo>
                    <a:pt x="669975" y="261982"/>
                    <a:pt x="669625" y="262728"/>
                    <a:pt x="669228" y="263440"/>
                  </a:cubicBezTo>
                  <a:cubicBezTo>
                    <a:pt x="668913" y="264105"/>
                    <a:pt x="668516" y="264735"/>
                    <a:pt x="668061" y="265307"/>
                  </a:cubicBezTo>
                  <a:lnTo>
                    <a:pt x="667478" y="266240"/>
                  </a:lnTo>
                  <a:lnTo>
                    <a:pt x="666778" y="267057"/>
                  </a:lnTo>
                  <a:cubicBezTo>
                    <a:pt x="665215" y="269110"/>
                    <a:pt x="662917" y="270452"/>
                    <a:pt x="660362" y="270790"/>
                  </a:cubicBezTo>
                  <a:cubicBezTo>
                    <a:pt x="659207" y="270965"/>
                    <a:pt x="658017" y="270965"/>
                    <a:pt x="656862" y="270790"/>
                  </a:cubicBezTo>
                  <a:lnTo>
                    <a:pt x="655928" y="270790"/>
                  </a:lnTo>
                  <a:cubicBezTo>
                    <a:pt x="654820" y="270673"/>
                    <a:pt x="653723" y="270428"/>
                    <a:pt x="652662" y="270090"/>
                  </a:cubicBezTo>
                  <a:cubicBezTo>
                    <a:pt x="649850" y="269052"/>
                    <a:pt x="647143" y="267721"/>
                    <a:pt x="644612" y="266123"/>
                  </a:cubicBezTo>
                  <a:cubicBezTo>
                    <a:pt x="640785" y="263685"/>
                    <a:pt x="637157" y="260955"/>
                    <a:pt x="633762" y="257957"/>
                  </a:cubicBezTo>
                  <a:cubicBezTo>
                    <a:pt x="634054" y="254702"/>
                    <a:pt x="634054" y="251412"/>
                    <a:pt x="633762" y="248157"/>
                  </a:cubicBezTo>
                  <a:cubicBezTo>
                    <a:pt x="638662" y="259824"/>
                    <a:pt x="648578" y="266123"/>
                    <a:pt x="653595" y="264373"/>
                  </a:cubicBezTo>
                  <a:cubicBezTo>
                    <a:pt x="649745" y="265657"/>
                    <a:pt x="644612" y="259474"/>
                    <a:pt x="640179" y="250724"/>
                  </a:cubicBezTo>
                  <a:cubicBezTo>
                    <a:pt x="636387" y="240539"/>
                    <a:pt x="630589" y="231217"/>
                    <a:pt x="623146" y="223307"/>
                  </a:cubicBezTo>
                  <a:lnTo>
                    <a:pt x="623146" y="223307"/>
                  </a:lnTo>
                  <a:cubicBezTo>
                    <a:pt x="620334" y="220437"/>
                    <a:pt x="616846" y="218302"/>
                    <a:pt x="612996" y="217124"/>
                  </a:cubicBezTo>
                  <a:cubicBezTo>
                    <a:pt x="610149" y="216482"/>
                    <a:pt x="607209" y="216482"/>
                    <a:pt x="604362" y="217124"/>
                  </a:cubicBezTo>
                  <a:cubicBezTo>
                    <a:pt x="601574" y="217707"/>
                    <a:pt x="598867" y="218641"/>
                    <a:pt x="596313" y="219924"/>
                  </a:cubicBezTo>
                  <a:lnTo>
                    <a:pt x="592813" y="221907"/>
                  </a:lnTo>
                  <a:cubicBezTo>
                    <a:pt x="588834" y="219084"/>
                    <a:pt x="584704" y="216471"/>
                    <a:pt x="580446" y="214091"/>
                  </a:cubicBezTo>
                  <a:cubicBezTo>
                    <a:pt x="575126" y="210941"/>
                    <a:pt x="569118" y="209144"/>
                    <a:pt x="562946" y="208841"/>
                  </a:cubicBezTo>
                  <a:cubicBezTo>
                    <a:pt x="559913" y="208701"/>
                    <a:pt x="556903" y="209342"/>
                    <a:pt x="554196" y="210707"/>
                  </a:cubicBezTo>
                  <a:cubicBezTo>
                    <a:pt x="551058" y="212317"/>
                    <a:pt x="548515" y="214896"/>
                    <a:pt x="546963" y="218057"/>
                  </a:cubicBezTo>
                  <a:cubicBezTo>
                    <a:pt x="545003" y="222339"/>
                    <a:pt x="544046" y="227005"/>
                    <a:pt x="544163" y="231707"/>
                  </a:cubicBezTo>
                  <a:cubicBezTo>
                    <a:pt x="544245" y="234355"/>
                    <a:pt x="544676" y="236980"/>
                    <a:pt x="545447" y="239524"/>
                  </a:cubicBezTo>
                  <a:cubicBezTo>
                    <a:pt x="546111" y="242126"/>
                    <a:pt x="547266" y="244575"/>
                    <a:pt x="548830" y="246757"/>
                  </a:cubicBezTo>
                  <a:cubicBezTo>
                    <a:pt x="549192" y="247247"/>
                    <a:pt x="549577" y="247713"/>
                    <a:pt x="549997" y="248157"/>
                  </a:cubicBezTo>
                  <a:cubicBezTo>
                    <a:pt x="550358" y="248612"/>
                    <a:pt x="550801" y="248997"/>
                    <a:pt x="551280" y="249323"/>
                  </a:cubicBezTo>
                  <a:lnTo>
                    <a:pt x="551280" y="249323"/>
                  </a:lnTo>
                  <a:cubicBezTo>
                    <a:pt x="553088" y="250572"/>
                    <a:pt x="555048" y="251598"/>
                    <a:pt x="557113" y="252357"/>
                  </a:cubicBezTo>
                  <a:close/>
                  <a:moveTo>
                    <a:pt x="633529" y="261807"/>
                  </a:moveTo>
                  <a:cubicBezTo>
                    <a:pt x="635512" y="263790"/>
                    <a:pt x="637729" y="265657"/>
                    <a:pt x="639829" y="267523"/>
                  </a:cubicBezTo>
                  <a:lnTo>
                    <a:pt x="631545" y="266007"/>
                  </a:lnTo>
                  <a:cubicBezTo>
                    <a:pt x="632292" y="264677"/>
                    <a:pt x="632875" y="263265"/>
                    <a:pt x="633295" y="261807"/>
                  </a:cubicBezTo>
                  <a:close/>
                  <a:moveTo>
                    <a:pt x="895675" y="314656"/>
                  </a:moveTo>
                  <a:cubicBezTo>
                    <a:pt x="893505" y="313349"/>
                    <a:pt x="891662" y="311553"/>
                    <a:pt x="890308" y="309406"/>
                  </a:cubicBezTo>
                  <a:lnTo>
                    <a:pt x="889608" y="308356"/>
                  </a:lnTo>
                  <a:lnTo>
                    <a:pt x="889025" y="307190"/>
                  </a:lnTo>
                  <a:cubicBezTo>
                    <a:pt x="888593" y="306431"/>
                    <a:pt x="888197" y="305661"/>
                    <a:pt x="887859" y="304856"/>
                  </a:cubicBezTo>
                  <a:lnTo>
                    <a:pt x="886809" y="302406"/>
                  </a:lnTo>
                  <a:cubicBezTo>
                    <a:pt x="886809" y="301473"/>
                    <a:pt x="886809" y="300656"/>
                    <a:pt x="885992" y="299723"/>
                  </a:cubicBezTo>
                  <a:cubicBezTo>
                    <a:pt x="885023" y="296188"/>
                    <a:pt x="884627" y="292525"/>
                    <a:pt x="884825" y="288873"/>
                  </a:cubicBezTo>
                  <a:cubicBezTo>
                    <a:pt x="885023" y="285362"/>
                    <a:pt x="885899" y="281908"/>
                    <a:pt x="887392" y="278723"/>
                  </a:cubicBezTo>
                  <a:cubicBezTo>
                    <a:pt x="888640" y="276098"/>
                    <a:pt x="890740" y="273963"/>
                    <a:pt x="893342" y="272656"/>
                  </a:cubicBezTo>
                  <a:cubicBezTo>
                    <a:pt x="895745" y="271548"/>
                    <a:pt x="898522" y="271548"/>
                    <a:pt x="900925" y="272656"/>
                  </a:cubicBezTo>
                  <a:cubicBezTo>
                    <a:pt x="902232" y="273403"/>
                    <a:pt x="903375" y="274395"/>
                    <a:pt x="904308" y="275573"/>
                  </a:cubicBezTo>
                  <a:cubicBezTo>
                    <a:pt x="905405" y="277102"/>
                    <a:pt x="906222" y="278793"/>
                    <a:pt x="906758" y="280590"/>
                  </a:cubicBezTo>
                  <a:cubicBezTo>
                    <a:pt x="907901" y="284393"/>
                    <a:pt x="907901" y="288453"/>
                    <a:pt x="906758" y="292256"/>
                  </a:cubicBezTo>
                  <a:cubicBezTo>
                    <a:pt x="906012" y="294916"/>
                    <a:pt x="903573" y="296736"/>
                    <a:pt x="900808" y="296689"/>
                  </a:cubicBezTo>
                  <a:cubicBezTo>
                    <a:pt x="899548" y="296783"/>
                    <a:pt x="898288" y="296491"/>
                    <a:pt x="897192" y="295873"/>
                  </a:cubicBezTo>
                  <a:cubicBezTo>
                    <a:pt x="896071" y="295045"/>
                    <a:pt x="895220" y="293913"/>
                    <a:pt x="894742" y="292606"/>
                  </a:cubicBezTo>
                  <a:cubicBezTo>
                    <a:pt x="894170" y="291043"/>
                    <a:pt x="893890" y="289375"/>
                    <a:pt x="893925" y="287706"/>
                  </a:cubicBezTo>
                  <a:cubicBezTo>
                    <a:pt x="893785" y="287018"/>
                    <a:pt x="893785" y="286295"/>
                    <a:pt x="893925" y="285606"/>
                  </a:cubicBezTo>
                  <a:cubicBezTo>
                    <a:pt x="894053" y="285163"/>
                    <a:pt x="894345" y="284790"/>
                    <a:pt x="894742" y="284557"/>
                  </a:cubicBezTo>
                  <a:cubicBezTo>
                    <a:pt x="895511" y="284008"/>
                    <a:pt x="896538" y="284008"/>
                    <a:pt x="897308" y="284557"/>
                  </a:cubicBezTo>
                  <a:cubicBezTo>
                    <a:pt x="898300" y="285350"/>
                    <a:pt x="899070" y="286400"/>
                    <a:pt x="899525" y="287590"/>
                  </a:cubicBezTo>
                  <a:lnTo>
                    <a:pt x="899525" y="287590"/>
                  </a:lnTo>
                  <a:cubicBezTo>
                    <a:pt x="899525" y="288990"/>
                    <a:pt x="901275" y="289573"/>
                    <a:pt x="902208" y="288756"/>
                  </a:cubicBezTo>
                  <a:cubicBezTo>
                    <a:pt x="902943" y="287496"/>
                    <a:pt x="902943" y="285933"/>
                    <a:pt x="902208" y="284673"/>
                  </a:cubicBezTo>
                  <a:lnTo>
                    <a:pt x="902208" y="284673"/>
                  </a:lnTo>
                  <a:cubicBezTo>
                    <a:pt x="901287" y="282386"/>
                    <a:pt x="899700" y="280438"/>
                    <a:pt x="897658" y="279073"/>
                  </a:cubicBezTo>
                  <a:cubicBezTo>
                    <a:pt x="895908" y="278012"/>
                    <a:pt x="893668" y="278245"/>
                    <a:pt x="892175" y="279656"/>
                  </a:cubicBezTo>
                  <a:cubicBezTo>
                    <a:pt x="891300" y="280578"/>
                    <a:pt x="890658" y="281698"/>
                    <a:pt x="890308" y="282923"/>
                  </a:cubicBezTo>
                  <a:cubicBezTo>
                    <a:pt x="889947" y="284288"/>
                    <a:pt x="889748" y="285700"/>
                    <a:pt x="889725" y="287123"/>
                  </a:cubicBezTo>
                  <a:cubicBezTo>
                    <a:pt x="889807" y="289841"/>
                    <a:pt x="890355" y="292525"/>
                    <a:pt x="891358" y="295056"/>
                  </a:cubicBezTo>
                  <a:cubicBezTo>
                    <a:pt x="892128" y="297261"/>
                    <a:pt x="893668" y="299116"/>
                    <a:pt x="895675" y="300306"/>
                  </a:cubicBezTo>
                  <a:cubicBezTo>
                    <a:pt x="898615" y="301951"/>
                    <a:pt x="902290" y="301531"/>
                    <a:pt x="904775" y="299256"/>
                  </a:cubicBezTo>
                  <a:cubicBezTo>
                    <a:pt x="905720" y="298370"/>
                    <a:pt x="906478" y="297296"/>
                    <a:pt x="906991" y="296106"/>
                  </a:cubicBezTo>
                  <a:cubicBezTo>
                    <a:pt x="912976" y="290845"/>
                    <a:pt x="917445" y="284078"/>
                    <a:pt x="919941" y="276507"/>
                  </a:cubicBezTo>
                  <a:cubicBezTo>
                    <a:pt x="922519" y="268597"/>
                    <a:pt x="926125" y="261072"/>
                    <a:pt x="930674" y="254107"/>
                  </a:cubicBezTo>
                  <a:cubicBezTo>
                    <a:pt x="929671" y="259100"/>
                    <a:pt x="930955" y="264280"/>
                    <a:pt x="934175" y="268223"/>
                  </a:cubicBezTo>
                  <a:cubicBezTo>
                    <a:pt x="934175" y="268223"/>
                    <a:pt x="931958" y="261923"/>
                    <a:pt x="935574" y="259474"/>
                  </a:cubicBezTo>
                  <a:cubicBezTo>
                    <a:pt x="939191" y="257023"/>
                    <a:pt x="946191" y="264490"/>
                    <a:pt x="944324" y="272656"/>
                  </a:cubicBezTo>
                  <a:cubicBezTo>
                    <a:pt x="945888" y="270136"/>
                    <a:pt x="946739" y="267232"/>
                    <a:pt x="946774" y="264257"/>
                  </a:cubicBezTo>
                  <a:cubicBezTo>
                    <a:pt x="951826" y="273835"/>
                    <a:pt x="961719" y="279890"/>
                    <a:pt x="972557" y="280006"/>
                  </a:cubicBezTo>
                  <a:cubicBezTo>
                    <a:pt x="972604" y="279306"/>
                    <a:pt x="972604" y="278606"/>
                    <a:pt x="972557" y="277907"/>
                  </a:cubicBezTo>
                  <a:cubicBezTo>
                    <a:pt x="977399" y="280543"/>
                    <a:pt x="982579" y="282503"/>
                    <a:pt x="987957" y="283740"/>
                  </a:cubicBezTo>
                  <a:cubicBezTo>
                    <a:pt x="987117" y="278548"/>
                    <a:pt x="985507" y="273520"/>
                    <a:pt x="983174" y="268807"/>
                  </a:cubicBezTo>
                  <a:cubicBezTo>
                    <a:pt x="985390" y="269717"/>
                    <a:pt x="987782" y="270113"/>
                    <a:pt x="990174" y="269973"/>
                  </a:cubicBezTo>
                  <a:cubicBezTo>
                    <a:pt x="994782" y="269448"/>
                    <a:pt x="999203" y="271945"/>
                    <a:pt x="1001140" y="276157"/>
                  </a:cubicBezTo>
                  <a:cubicBezTo>
                    <a:pt x="1000988" y="271467"/>
                    <a:pt x="998597" y="267127"/>
                    <a:pt x="994724" y="264490"/>
                  </a:cubicBezTo>
                  <a:lnTo>
                    <a:pt x="998224" y="262740"/>
                  </a:lnTo>
                  <a:cubicBezTo>
                    <a:pt x="1001455" y="260453"/>
                    <a:pt x="1004127" y="257455"/>
                    <a:pt x="1006040" y="253990"/>
                  </a:cubicBezTo>
                  <a:lnTo>
                    <a:pt x="1006040" y="253990"/>
                  </a:lnTo>
                  <a:cubicBezTo>
                    <a:pt x="1010788" y="244388"/>
                    <a:pt x="1013670" y="233982"/>
                    <a:pt x="1014557" y="223307"/>
                  </a:cubicBezTo>
                  <a:cubicBezTo>
                    <a:pt x="1015175" y="219282"/>
                    <a:pt x="1016306" y="215362"/>
                    <a:pt x="1017940" y="211641"/>
                  </a:cubicBezTo>
                  <a:lnTo>
                    <a:pt x="1022956" y="212691"/>
                  </a:lnTo>
                  <a:cubicBezTo>
                    <a:pt x="1020868" y="217871"/>
                    <a:pt x="1019958" y="223447"/>
                    <a:pt x="1020273" y="229024"/>
                  </a:cubicBezTo>
                  <a:cubicBezTo>
                    <a:pt x="1018010" y="230961"/>
                    <a:pt x="1016832" y="233877"/>
                    <a:pt x="1017123" y="236841"/>
                  </a:cubicBezTo>
                  <a:cubicBezTo>
                    <a:pt x="1017042" y="240061"/>
                    <a:pt x="1018127" y="243210"/>
                    <a:pt x="1020157" y="245707"/>
                  </a:cubicBezTo>
                  <a:cubicBezTo>
                    <a:pt x="1020157" y="252007"/>
                    <a:pt x="1020157" y="257373"/>
                    <a:pt x="1021090" y="261923"/>
                  </a:cubicBezTo>
                  <a:cubicBezTo>
                    <a:pt x="1014440" y="261923"/>
                    <a:pt x="1009423" y="270323"/>
                    <a:pt x="1009423" y="281173"/>
                  </a:cubicBezTo>
                  <a:lnTo>
                    <a:pt x="1009423" y="281173"/>
                  </a:lnTo>
                  <a:cubicBezTo>
                    <a:pt x="1004640" y="278490"/>
                    <a:pt x="998807" y="278490"/>
                    <a:pt x="994023" y="281173"/>
                  </a:cubicBezTo>
                  <a:cubicBezTo>
                    <a:pt x="1018407" y="287473"/>
                    <a:pt x="1023423" y="329473"/>
                    <a:pt x="1023423" y="329473"/>
                  </a:cubicBezTo>
                  <a:cubicBezTo>
                    <a:pt x="1023423" y="302173"/>
                    <a:pt x="1018640" y="288290"/>
                    <a:pt x="1011757" y="282807"/>
                  </a:cubicBezTo>
                  <a:cubicBezTo>
                    <a:pt x="1013507" y="275923"/>
                    <a:pt x="1017940" y="271140"/>
                    <a:pt x="1023423" y="272540"/>
                  </a:cubicBezTo>
                  <a:cubicBezTo>
                    <a:pt x="1029781" y="274838"/>
                    <a:pt x="1034296" y="280532"/>
                    <a:pt x="1035090" y="287240"/>
                  </a:cubicBezTo>
                  <a:cubicBezTo>
                    <a:pt x="1028440" y="290506"/>
                    <a:pt x="1023423" y="302523"/>
                    <a:pt x="1023423" y="329939"/>
                  </a:cubicBezTo>
                  <a:cubicBezTo>
                    <a:pt x="1023423" y="329939"/>
                    <a:pt x="1028440" y="289923"/>
                    <a:pt x="1052706" y="292840"/>
                  </a:cubicBezTo>
                  <a:cubicBezTo>
                    <a:pt x="1048810" y="288488"/>
                    <a:pt x="1043140" y="286131"/>
                    <a:pt x="1037306" y="286423"/>
                  </a:cubicBezTo>
                  <a:lnTo>
                    <a:pt x="1037306" y="285606"/>
                  </a:lnTo>
                  <a:cubicBezTo>
                    <a:pt x="1038123" y="276098"/>
                    <a:pt x="1033643" y="266905"/>
                    <a:pt x="1025640" y="261690"/>
                  </a:cubicBezTo>
                  <a:cubicBezTo>
                    <a:pt x="1026305" y="256463"/>
                    <a:pt x="1026655" y="251202"/>
                    <a:pt x="1026690" y="245940"/>
                  </a:cubicBezTo>
                  <a:cubicBezTo>
                    <a:pt x="1028871" y="244004"/>
                    <a:pt x="1030003" y="241145"/>
                    <a:pt x="1029723" y="238240"/>
                  </a:cubicBezTo>
                  <a:cubicBezTo>
                    <a:pt x="1029793" y="234904"/>
                    <a:pt x="1028626" y="231672"/>
                    <a:pt x="1026457" y="229141"/>
                  </a:cubicBezTo>
                  <a:cubicBezTo>
                    <a:pt x="1026690" y="223272"/>
                    <a:pt x="1025826" y="217416"/>
                    <a:pt x="1023890" y="211874"/>
                  </a:cubicBezTo>
                  <a:lnTo>
                    <a:pt x="1028906" y="212808"/>
                  </a:lnTo>
                  <a:cubicBezTo>
                    <a:pt x="1030365" y="216902"/>
                    <a:pt x="1031461" y="221114"/>
                    <a:pt x="1032173" y="225407"/>
                  </a:cubicBezTo>
                  <a:cubicBezTo>
                    <a:pt x="1033270" y="237109"/>
                    <a:pt x="1036186" y="248554"/>
                    <a:pt x="1040806" y="259357"/>
                  </a:cubicBezTo>
                  <a:lnTo>
                    <a:pt x="1040806" y="259357"/>
                  </a:lnTo>
                  <a:cubicBezTo>
                    <a:pt x="1042708" y="263638"/>
                    <a:pt x="1045310" y="267582"/>
                    <a:pt x="1048506" y="271023"/>
                  </a:cubicBezTo>
                  <a:lnTo>
                    <a:pt x="1052006" y="274173"/>
                  </a:lnTo>
                  <a:cubicBezTo>
                    <a:pt x="1049556" y="274757"/>
                    <a:pt x="1046406" y="276740"/>
                    <a:pt x="1045590" y="283507"/>
                  </a:cubicBezTo>
                  <a:cubicBezTo>
                    <a:pt x="1047106" y="281056"/>
                    <a:pt x="1050490" y="278723"/>
                    <a:pt x="1056556" y="281523"/>
                  </a:cubicBezTo>
                  <a:cubicBezTo>
                    <a:pt x="1058714" y="282515"/>
                    <a:pt x="1061059" y="283028"/>
                    <a:pt x="1063439" y="283040"/>
                  </a:cubicBezTo>
                  <a:cubicBezTo>
                    <a:pt x="1061118" y="287088"/>
                    <a:pt x="1059531" y="291509"/>
                    <a:pt x="1058773" y="296106"/>
                  </a:cubicBezTo>
                  <a:cubicBezTo>
                    <a:pt x="1063801" y="296806"/>
                    <a:pt x="1068911" y="296806"/>
                    <a:pt x="1073939" y="296106"/>
                  </a:cubicBezTo>
                  <a:cubicBezTo>
                    <a:pt x="1073939" y="296689"/>
                    <a:pt x="1073939" y="297273"/>
                    <a:pt x="1073356" y="297856"/>
                  </a:cubicBezTo>
                  <a:cubicBezTo>
                    <a:pt x="1082129" y="302383"/>
                    <a:pt x="1092897" y="299980"/>
                    <a:pt x="1098906" y="292140"/>
                  </a:cubicBezTo>
                  <a:cubicBezTo>
                    <a:pt x="1098964" y="295360"/>
                    <a:pt x="1099816" y="298521"/>
                    <a:pt x="1101355" y="301356"/>
                  </a:cubicBezTo>
                  <a:cubicBezTo>
                    <a:pt x="1099372" y="292606"/>
                    <a:pt x="1106255" y="287823"/>
                    <a:pt x="1109872" y="291556"/>
                  </a:cubicBezTo>
                  <a:cubicBezTo>
                    <a:pt x="1111972" y="294193"/>
                    <a:pt x="1112509" y="297751"/>
                    <a:pt x="1111272" y="300890"/>
                  </a:cubicBezTo>
                  <a:cubicBezTo>
                    <a:pt x="1114667" y="297611"/>
                    <a:pt x="1116009" y="292735"/>
                    <a:pt x="1114772" y="288173"/>
                  </a:cubicBezTo>
                  <a:cubicBezTo>
                    <a:pt x="1119088" y="296561"/>
                    <a:pt x="1122565" y="305346"/>
                    <a:pt x="1125155" y="314423"/>
                  </a:cubicBezTo>
                  <a:cubicBezTo>
                    <a:pt x="1127827" y="323242"/>
                    <a:pt x="1132143" y="331467"/>
                    <a:pt x="1137872" y="338689"/>
                  </a:cubicBezTo>
                  <a:cubicBezTo>
                    <a:pt x="1139015" y="341886"/>
                    <a:pt x="1141302" y="344546"/>
                    <a:pt x="1144288" y="346156"/>
                  </a:cubicBezTo>
                  <a:cubicBezTo>
                    <a:pt x="1145711" y="346925"/>
                    <a:pt x="1147345" y="347252"/>
                    <a:pt x="1148955" y="347089"/>
                  </a:cubicBezTo>
                  <a:cubicBezTo>
                    <a:pt x="1150821" y="346564"/>
                    <a:pt x="1152361" y="345246"/>
                    <a:pt x="1153155" y="343472"/>
                  </a:cubicBezTo>
                  <a:cubicBezTo>
                    <a:pt x="1154146" y="341186"/>
                    <a:pt x="1154660" y="338724"/>
                    <a:pt x="1154671" y="336239"/>
                  </a:cubicBezTo>
                  <a:cubicBezTo>
                    <a:pt x="1154637" y="334781"/>
                    <a:pt x="1154438" y="333334"/>
                    <a:pt x="1154088" y="331922"/>
                  </a:cubicBezTo>
                  <a:cubicBezTo>
                    <a:pt x="1153773" y="330476"/>
                    <a:pt x="1153143" y="329122"/>
                    <a:pt x="1152222" y="327956"/>
                  </a:cubicBezTo>
                  <a:cubicBezTo>
                    <a:pt x="1151113" y="326159"/>
                    <a:pt x="1149071" y="325167"/>
                    <a:pt x="1146971" y="325389"/>
                  </a:cubicBezTo>
                  <a:cubicBezTo>
                    <a:pt x="1144965" y="325903"/>
                    <a:pt x="1143320" y="327326"/>
                    <a:pt x="1142538" y="329239"/>
                  </a:cubicBezTo>
                  <a:lnTo>
                    <a:pt x="1142538" y="329239"/>
                  </a:lnTo>
                  <a:cubicBezTo>
                    <a:pt x="1141792" y="330581"/>
                    <a:pt x="1141792" y="332214"/>
                    <a:pt x="1142538" y="333556"/>
                  </a:cubicBezTo>
                  <a:cubicBezTo>
                    <a:pt x="1142841" y="334267"/>
                    <a:pt x="1143670" y="334594"/>
                    <a:pt x="1144381" y="334279"/>
                  </a:cubicBezTo>
                  <a:cubicBezTo>
                    <a:pt x="1144708" y="334139"/>
                    <a:pt x="1144965" y="333882"/>
                    <a:pt x="1145105" y="333556"/>
                  </a:cubicBezTo>
                  <a:lnTo>
                    <a:pt x="1145105" y="333556"/>
                  </a:lnTo>
                  <a:cubicBezTo>
                    <a:pt x="1145478" y="332529"/>
                    <a:pt x="1146295" y="331712"/>
                    <a:pt x="1147321" y="331339"/>
                  </a:cubicBezTo>
                  <a:cubicBezTo>
                    <a:pt x="1148266" y="331199"/>
                    <a:pt x="1149211" y="331607"/>
                    <a:pt x="1149771" y="332389"/>
                  </a:cubicBezTo>
                  <a:cubicBezTo>
                    <a:pt x="1150133" y="332797"/>
                    <a:pt x="1150402" y="333276"/>
                    <a:pt x="1150588" y="333789"/>
                  </a:cubicBezTo>
                  <a:cubicBezTo>
                    <a:pt x="1150588" y="333789"/>
                    <a:pt x="1150588" y="335072"/>
                    <a:pt x="1150588" y="335889"/>
                  </a:cubicBezTo>
                  <a:cubicBezTo>
                    <a:pt x="1150646" y="337441"/>
                    <a:pt x="1150366" y="338992"/>
                    <a:pt x="1149771" y="340439"/>
                  </a:cubicBezTo>
                  <a:cubicBezTo>
                    <a:pt x="1149340" y="341547"/>
                    <a:pt x="1148442" y="342399"/>
                    <a:pt x="1147321" y="342772"/>
                  </a:cubicBezTo>
                  <a:cubicBezTo>
                    <a:pt x="1146213" y="343099"/>
                    <a:pt x="1145046" y="343099"/>
                    <a:pt x="1143938" y="342772"/>
                  </a:cubicBezTo>
                  <a:cubicBezTo>
                    <a:pt x="1141057" y="341594"/>
                    <a:pt x="1138898" y="339132"/>
                    <a:pt x="1138105" y="336122"/>
                  </a:cubicBezTo>
                  <a:cubicBezTo>
                    <a:pt x="1136903" y="332331"/>
                    <a:pt x="1136903" y="328248"/>
                    <a:pt x="1138105" y="324456"/>
                  </a:cubicBezTo>
                  <a:cubicBezTo>
                    <a:pt x="1138572" y="322939"/>
                    <a:pt x="1139365" y="321539"/>
                    <a:pt x="1140438" y="320372"/>
                  </a:cubicBezTo>
                  <a:cubicBezTo>
                    <a:pt x="1141313" y="319428"/>
                    <a:pt x="1142538" y="318891"/>
                    <a:pt x="1143822" y="318856"/>
                  </a:cubicBezTo>
                  <a:cubicBezTo>
                    <a:pt x="1146587" y="318949"/>
                    <a:pt x="1149200" y="320069"/>
                    <a:pt x="1151171" y="322006"/>
                  </a:cubicBezTo>
                  <a:cubicBezTo>
                    <a:pt x="1153680" y="324246"/>
                    <a:pt x="1155640" y="327046"/>
                    <a:pt x="1156888" y="330173"/>
                  </a:cubicBezTo>
                  <a:cubicBezTo>
                    <a:pt x="1158288" y="333672"/>
                    <a:pt x="1159116" y="337371"/>
                    <a:pt x="1159338" y="341139"/>
                  </a:cubicBezTo>
                  <a:cubicBezTo>
                    <a:pt x="1159595" y="344592"/>
                    <a:pt x="1159245" y="348069"/>
                    <a:pt x="1158288" y="351405"/>
                  </a:cubicBezTo>
                  <a:cubicBezTo>
                    <a:pt x="1158288" y="352222"/>
                    <a:pt x="1158288" y="352922"/>
                    <a:pt x="1157471" y="353622"/>
                  </a:cubicBezTo>
                  <a:cubicBezTo>
                    <a:pt x="1156655" y="354322"/>
                    <a:pt x="1156771" y="355022"/>
                    <a:pt x="1156421" y="355722"/>
                  </a:cubicBezTo>
                  <a:cubicBezTo>
                    <a:pt x="1156141" y="356422"/>
                    <a:pt x="1155791" y="357087"/>
                    <a:pt x="1155371" y="357705"/>
                  </a:cubicBezTo>
                  <a:lnTo>
                    <a:pt x="1155371" y="358639"/>
                  </a:lnTo>
                  <a:lnTo>
                    <a:pt x="1154671" y="359339"/>
                  </a:lnTo>
                  <a:cubicBezTo>
                    <a:pt x="1153995" y="360296"/>
                    <a:pt x="1153120" y="361089"/>
                    <a:pt x="1152105" y="361672"/>
                  </a:cubicBezTo>
                  <a:lnTo>
                    <a:pt x="1133555" y="358289"/>
                  </a:lnTo>
                  <a:cubicBezTo>
                    <a:pt x="1129950" y="355932"/>
                    <a:pt x="1126520" y="353319"/>
                    <a:pt x="1123288" y="350472"/>
                  </a:cubicBezTo>
                  <a:cubicBezTo>
                    <a:pt x="1123580" y="347287"/>
                    <a:pt x="1123580" y="344091"/>
                    <a:pt x="1123288" y="340906"/>
                  </a:cubicBezTo>
                  <a:cubicBezTo>
                    <a:pt x="1128072" y="352572"/>
                    <a:pt x="1137405" y="358289"/>
                    <a:pt x="1142188" y="356539"/>
                  </a:cubicBezTo>
                  <a:cubicBezTo>
                    <a:pt x="1138572" y="357822"/>
                    <a:pt x="1133671" y="351755"/>
                    <a:pt x="1129472" y="343355"/>
                  </a:cubicBezTo>
                  <a:cubicBezTo>
                    <a:pt x="1125867" y="333474"/>
                    <a:pt x="1120348" y="324397"/>
                    <a:pt x="1113255" y="316639"/>
                  </a:cubicBezTo>
                  <a:lnTo>
                    <a:pt x="1113255" y="316639"/>
                  </a:lnTo>
                  <a:cubicBezTo>
                    <a:pt x="1110572" y="313886"/>
                    <a:pt x="1107235" y="311844"/>
                    <a:pt x="1103572" y="310689"/>
                  </a:cubicBezTo>
                  <a:cubicBezTo>
                    <a:pt x="1100889" y="310001"/>
                    <a:pt x="1098089" y="310001"/>
                    <a:pt x="1095405" y="310689"/>
                  </a:cubicBezTo>
                  <a:cubicBezTo>
                    <a:pt x="1092711" y="311215"/>
                    <a:pt x="1090109" y="312159"/>
                    <a:pt x="1087706" y="313489"/>
                  </a:cubicBezTo>
                  <a:lnTo>
                    <a:pt x="1084439" y="315356"/>
                  </a:lnTo>
                  <a:cubicBezTo>
                    <a:pt x="1080706" y="312603"/>
                    <a:pt x="1076809" y="310071"/>
                    <a:pt x="1072772" y="307773"/>
                  </a:cubicBezTo>
                  <a:cubicBezTo>
                    <a:pt x="1067686" y="304704"/>
                    <a:pt x="1061911" y="302978"/>
                    <a:pt x="1055973" y="302756"/>
                  </a:cubicBezTo>
                  <a:cubicBezTo>
                    <a:pt x="1049568" y="302523"/>
                    <a:pt x="1043618" y="306093"/>
                    <a:pt x="1040806" y="311856"/>
                  </a:cubicBezTo>
                  <a:cubicBezTo>
                    <a:pt x="1038928" y="316033"/>
                    <a:pt x="1038053" y="320582"/>
                    <a:pt x="1038240" y="325156"/>
                  </a:cubicBezTo>
                  <a:cubicBezTo>
                    <a:pt x="1038345" y="327722"/>
                    <a:pt x="1038729" y="330266"/>
                    <a:pt x="1039406" y="332739"/>
                  </a:cubicBezTo>
                  <a:cubicBezTo>
                    <a:pt x="1040036" y="335259"/>
                    <a:pt x="1041144" y="337639"/>
                    <a:pt x="1042673" y="339739"/>
                  </a:cubicBezTo>
                  <a:cubicBezTo>
                    <a:pt x="1043000" y="340252"/>
                    <a:pt x="1043385" y="340731"/>
                    <a:pt x="1043840" y="341139"/>
                  </a:cubicBezTo>
                  <a:cubicBezTo>
                    <a:pt x="1044166" y="341582"/>
                    <a:pt x="1044563" y="341979"/>
                    <a:pt x="1045006" y="342305"/>
                  </a:cubicBezTo>
                  <a:lnTo>
                    <a:pt x="1045006" y="342305"/>
                  </a:lnTo>
                  <a:lnTo>
                    <a:pt x="999973" y="333906"/>
                  </a:lnTo>
                  <a:lnTo>
                    <a:pt x="1001490" y="333906"/>
                  </a:lnTo>
                  <a:cubicBezTo>
                    <a:pt x="1001945" y="333719"/>
                    <a:pt x="1002377" y="333486"/>
                    <a:pt x="1002773" y="333206"/>
                  </a:cubicBezTo>
                  <a:cubicBezTo>
                    <a:pt x="1002773" y="333206"/>
                    <a:pt x="1003590" y="333206"/>
                    <a:pt x="1003940" y="332272"/>
                  </a:cubicBezTo>
                  <a:cubicBezTo>
                    <a:pt x="1005410" y="330616"/>
                    <a:pt x="1006530" y="328668"/>
                    <a:pt x="1007207" y="326556"/>
                  </a:cubicBezTo>
                  <a:cubicBezTo>
                    <a:pt x="1007849" y="324199"/>
                    <a:pt x="1008199" y="321773"/>
                    <a:pt x="1008257" y="319322"/>
                  </a:cubicBezTo>
                  <a:cubicBezTo>
                    <a:pt x="1008373" y="314411"/>
                    <a:pt x="1007499" y="309534"/>
                    <a:pt x="1005690" y="304973"/>
                  </a:cubicBezTo>
                  <a:cubicBezTo>
                    <a:pt x="1004138" y="301205"/>
                    <a:pt x="1001793" y="297821"/>
                    <a:pt x="998807" y="295056"/>
                  </a:cubicBezTo>
                  <a:cubicBezTo>
                    <a:pt x="996369" y="292828"/>
                    <a:pt x="993522" y="291125"/>
                    <a:pt x="990407" y="290040"/>
                  </a:cubicBezTo>
                  <a:cubicBezTo>
                    <a:pt x="985040" y="288021"/>
                    <a:pt x="979231" y="287532"/>
                    <a:pt x="973607" y="288640"/>
                  </a:cubicBezTo>
                  <a:cubicBezTo>
                    <a:pt x="969629" y="289340"/>
                    <a:pt x="965732" y="290401"/>
                    <a:pt x="961941" y="291790"/>
                  </a:cubicBezTo>
                  <a:cubicBezTo>
                    <a:pt x="960891" y="290623"/>
                    <a:pt x="959724" y="289573"/>
                    <a:pt x="958674" y="288523"/>
                  </a:cubicBezTo>
                  <a:cubicBezTo>
                    <a:pt x="956259" y="286365"/>
                    <a:pt x="953646" y="284451"/>
                    <a:pt x="950858" y="282807"/>
                  </a:cubicBezTo>
                  <a:cubicBezTo>
                    <a:pt x="948338" y="281255"/>
                    <a:pt x="945514" y="280263"/>
                    <a:pt x="942574" y="279890"/>
                  </a:cubicBezTo>
                  <a:cubicBezTo>
                    <a:pt x="939110" y="279633"/>
                    <a:pt x="935644" y="280450"/>
                    <a:pt x="932658" y="282223"/>
                  </a:cubicBezTo>
                  <a:lnTo>
                    <a:pt x="932658" y="282223"/>
                  </a:lnTo>
                  <a:cubicBezTo>
                    <a:pt x="932658" y="282223"/>
                    <a:pt x="926708" y="284323"/>
                    <a:pt x="916091" y="302873"/>
                  </a:cubicBezTo>
                  <a:cubicBezTo>
                    <a:pt x="911891" y="309873"/>
                    <a:pt x="906875" y="313956"/>
                    <a:pt x="903142" y="311389"/>
                  </a:cubicBezTo>
                  <a:cubicBezTo>
                    <a:pt x="907925" y="314890"/>
                    <a:pt x="917608" y="312789"/>
                    <a:pt x="922391" y="302756"/>
                  </a:cubicBezTo>
                  <a:cubicBezTo>
                    <a:pt x="922053" y="306011"/>
                    <a:pt x="922053" y="309301"/>
                    <a:pt x="922391" y="312556"/>
                  </a:cubicBezTo>
                  <a:cubicBezTo>
                    <a:pt x="918985" y="314201"/>
                    <a:pt x="915426" y="315531"/>
                    <a:pt x="911775" y="316523"/>
                  </a:cubicBezTo>
                  <a:lnTo>
                    <a:pt x="907808" y="316523"/>
                  </a:lnTo>
                  <a:close/>
                  <a:moveTo>
                    <a:pt x="930674" y="321073"/>
                  </a:moveTo>
                  <a:cubicBezTo>
                    <a:pt x="929379" y="318833"/>
                    <a:pt x="928481" y="316383"/>
                    <a:pt x="927991" y="313839"/>
                  </a:cubicBezTo>
                  <a:lnTo>
                    <a:pt x="928808" y="313256"/>
                  </a:lnTo>
                  <a:cubicBezTo>
                    <a:pt x="933708" y="309873"/>
                    <a:pt x="938491" y="306256"/>
                    <a:pt x="943391" y="303223"/>
                  </a:cubicBezTo>
                  <a:cubicBezTo>
                    <a:pt x="948209" y="300224"/>
                    <a:pt x="953284" y="297646"/>
                    <a:pt x="958557" y="295523"/>
                  </a:cubicBezTo>
                  <a:lnTo>
                    <a:pt x="961707" y="294356"/>
                  </a:lnTo>
                  <a:cubicBezTo>
                    <a:pt x="965382" y="297985"/>
                    <a:pt x="968777" y="301881"/>
                    <a:pt x="971857" y="306023"/>
                  </a:cubicBezTo>
                  <a:lnTo>
                    <a:pt x="978274" y="314773"/>
                  </a:lnTo>
                  <a:lnTo>
                    <a:pt x="981074" y="318623"/>
                  </a:lnTo>
                  <a:cubicBezTo>
                    <a:pt x="973491" y="312206"/>
                    <a:pt x="961357" y="306256"/>
                    <a:pt x="956691" y="325739"/>
                  </a:cubicBezTo>
                  <a:lnTo>
                    <a:pt x="945024" y="323523"/>
                  </a:lnTo>
                  <a:cubicBezTo>
                    <a:pt x="945678" y="319533"/>
                    <a:pt x="945024" y="315438"/>
                    <a:pt x="943158" y="311856"/>
                  </a:cubicBezTo>
                  <a:lnTo>
                    <a:pt x="943158" y="311856"/>
                  </a:lnTo>
                  <a:cubicBezTo>
                    <a:pt x="943403" y="315251"/>
                    <a:pt x="942796" y="318658"/>
                    <a:pt x="941408" y="321773"/>
                  </a:cubicBezTo>
                  <a:lnTo>
                    <a:pt x="940124" y="323056"/>
                  </a:lnTo>
                  <a:close/>
                  <a:moveTo>
                    <a:pt x="986207" y="321773"/>
                  </a:moveTo>
                  <a:lnTo>
                    <a:pt x="986790" y="322823"/>
                  </a:lnTo>
                  <a:lnTo>
                    <a:pt x="985624" y="321773"/>
                  </a:lnTo>
                  <a:cubicBezTo>
                    <a:pt x="980980" y="316278"/>
                    <a:pt x="976652" y="310515"/>
                    <a:pt x="972674" y="304506"/>
                  </a:cubicBezTo>
                  <a:cubicBezTo>
                    <a:pt x="969874" y="300773"/>
                    <a:pt x="966957" y="297039"/>
                    <a:pt x="963924" y="293656"/>
                  </a:cubicBezTo>
                  <a:cubicBezTo>
                    <a:pt x="967331" y="292490"/>
                    <a:pt x="970854" y="291661"/>
                    <a:pt x="974424" y="291206"/>
                  </a:cubicBezTo>
                  <a:cubicBezTo>
                    <a:pt x="979615" y="290390"/>
                    <a:pt x="984924" y="290961"/>
                    <a:pt x="989824" y="292840"/>
                  </a:cubicBezTo>
                  <a:cubicBezTo>
                    <a:pt x="992659" y="294053"/>
                    <a:pt x="995225" y="295791"/>
                    <a:pt x="997407" y="297973"/>
                  </a:cubicBezTo>
                  <a:cubicBezTo>
                    <a:pt x="999950" y="300446"/>
                    <a:pt x="1001933" y="303421"/>
                    <a:pt x="1003240" y="306723"/>
                  </a:cubicBezTo>
                  <a:cubicBezTo>
                    <a:pt x="1004033" y="308869"/>
                    <a:pt x="1004547" y="311098"/>
                    <a:pt x="1004757" y="313373"/>
                  </a:cubicBezTo>
                  <a:cubicBezTo>
                    <a:pt x="1004757" y="314890"/>
                    <a:pt x="1004757" y="319789"/>
                    <a:pt x="1001023" y="319439"/>
                  </a:cubicBezTo>
                  <a:cubicBezTo>
                    <a:pt x="997290" y="319089"/>
                    <a:pt x="992157" y="307773"/>
                    <a:pt x="996240" y="302406"/>
                  </a:cubicBezTo>
                  <a:cubicBezTo>
                    <a:pt x="991807" y="303689"/>
                    <a:pt x="989240" y="314073"/>
                    <a:pt x="993207" y="322123"/>
                  </a:cubicBezTo>
                  <a:cubicBezTo>
                    <a:pt x="991795" y="320606"/>
                    <a:pt x="990582" y="318914"/>
                    <a:pt x="989590" y="317106"/>
                  </a:cubicBezTo>
                  <a:cubicBezTo>
                    <a:pt x="986230" y="309686"/>
                    <a:pt x="983909" y="301834"/>
                    <a:pt x="982707" y="293773"/>
                  </a:cubicBezTo>
                  <a:lnTo>
                    <a:pt x="982707" y="293773"/>
                  </a:lnTo>
                  <a:cubicBezTo>
                    <a:pt x="981541" y="303199"/>
                    <a:pt x="982497" y="312766"/>
                    <a:pt x="985507" y="321773"/>
                  </a:cubicBezTo>
                  <a:close/>
                  <a:moveTo>
                    <a:pt x="975474" y="327256"/>
                  </a:moveTo>
                  <a:cubicBezTo>
                    <a:pt x="976279" y="328201"/>
                    <a:pt x="977177" y="329053"/>
                    <a:pt x="978157" y="329823"/>
                  </a:cubicBezTo>
                  <a:lnTo>
                    <a:pt x="957391" y="325972"/>
                  </a:lnTo>
                  <a:cubicBezTo>
                    <a:pt x="960074" y="321539"/>
                    <a:pt x="967657" y="316173"/>
                    <a:pt x="974774" y="327839"/>
                  </a:cubicBezTo>
                  <a:close/>
                  <a:moveTo>
                    <a:pt x="957974" y="293190"/>
                  </a:moveTo>
                  <a:cubicBezTo>
                    <a:pt x="952666" y="295301"/>
                    <a:pt x="947521" y="297798"/>
                    <a:pt x="942574" y="300656"/>
                  </a:cubicBezTo>
                  <a:cubicBezTo>
                    <a:pt x="937558" y="303689"/>
                    <a:pt x="932774" y="307190"/>
                    <a:pt x="927758" y="309989"/>
                  </a:cubicBezTo>
                  <a:lnTo>
                    <a:pt x="927758" y="309989"/>
                  </a:lnTo>
                  <a:cubicBezTo>
                    <a:pt x="927466" y="306968"/>
                    <a:pt x="927466" y="303911"/>
                    <a:pt x="927758" y="300890"/>
                  </a:cubicBezTo>
                  <a:cubicBezTo>
                    <a:pt x="928038" y="297565"/>
                    <a:pt x="928948" y="294310"/>
                    <a:pt x="930441" y="291323"/>
                  </a:cubicBezTo>
                  <a:cubicBezTo>
                    <a:pt x="932926" y="286400"/>
                    <a:pt x="938001" y="283331"/>
                    <a:pt x="943508" y="283390"/>
                  </a:cubicBezTo>
                  <a:cubicBezTo>
                    <a:pt x="949259" y="284031"/>
                    <a:pt x="954602" y="286633"/>
                    <a:pt x="958674" y="290740"/>
                  </a:cubicBezTo>
                  <a:lnTo>
                    <a:pt x="960424" y="292256"/>
                  </a:lnTo>
                  <a:close/>
                  <a:moveTo>
                    <a:pt x="923558" y="316523"/>
                  </a:moveTo>
                  <a:cubicBezTo>
                    <a:pt x="923558" y="317689"/>
                    <a:pt x="924491" y="318623"/>
                    <a:pt x="924841" y="319789"/>
                  </a:cubicBezTo>
                  <a:lnTo>
                    <a:pt x="919475" y="318739"/>
                  </a:lnTo>
                  <a:cubicBezTo>
                    <a:pt x="919825" y="318156"/>
                    <a:pt x="921575" y="317573"/>
                    <a:pt x="922858" y="316756"/>
                  </a:cubicBezTo>
                  <a:close/>
                  <a:moveTo>
                    <a:pt x="1102639" y="352455"/>
                  </a:moveTo>
                  <a:lnTo>
                    <a:pt x="1090972" y="350355"/>
                  </a:lnTo>
                  <a:cubicBezTo>
                    <a:pt x="1086189" y="330056"/>
                    <a:pt x="1074523" y="331456"/>
                    <a:pt x="1067056" y="334839"/>
                  </a:cubicBezTo>
                  <a:lnTo>
                    <a:pt x="1069856" y="332156"/>
                  </a:lnTo>
                  <a:lnTo>
                    <a:pt x="1076156" y="325856"/>
                  </a:lnTo>
                  <a:cubicBezTo>
                    <a:pt x="1079224" y="322869"/>
                    <a:pt x="1082584" y="320221"/>
                    <a:pt x="1086189" y="317923"/>
                  </a:cubicBezTo>
                  <a:lnTo>
                    <a:pt x="1089339" y="320256"/>
                  </a:lnTo>
                  <a:cubicBezTo>
                    <a:pt x="1094565" y="324444"/>
                    <a:pt x="1099559" y="328924"/>
                    <a:pt x="1104272" y="333672"/>
                  </a:cubicBezTo>
                  <a:cubicBezTo>
                    <a:pt x="1109172" y="338572"/>
                    <a:pt x="1113722" y="343939"/>
                    <a:pt x="1118622" y="349072"/>
                  </a:cubicBezTo>
                  <a:lnTo>
                    <a:pt x="1119322" y="349889"/>
                  </a:lnTo>
                  <a:cubicBezTo>
                    <a:pt x="1118914" y="351767"/>
                    <a:pt x="1118248" y="353564"/>
                    <a:pt x="1117338" y="355256"/>
                  </a:cubicBezTo>
                  <a:lnTo>
                    <a:pt x="1106722" y="353272"/>
                  </a:lnTo>
                  <a:cubicBezTo>
                    <a:pt x="1106699" y="353004"/>
                    <a:pt x="1106699" y="352724"/>
                    <a:pt x="1106722" y="352455"/>
                  </a:cubicBezTo>
                  <a:cubicBezTo>
                    <a:pt x="1105380" y="349166"/>
                    <a:pt x="1104751" y="345630"/>
                    <a:pt x="1104855" y="342072"/>
                  </a:cubicBezTo>
                  <a:lnTo>
                    <a:pt x="1104855" y="342072"/>
                  </a:lnTo>
                  <a:cubicBezTo>
                    <a:pt x="1102604" y="345129"/>
                    <a:pt x="1101554" y="348909"/>
                    <a:pt x="1101939" y="352689"/>
                  </a:cubicBezTo>
                  <a:close/>
                  <a:moveTo>
                    <a:pt x="1119905" y="346506"/>
                  </a:moveTo>
                  <a:lnTo>
                    <a:pt x="1119905" y="346506"/>
                  </a:lnTo>
                  <a:cubicBezTo>
                    <a:pt x="1115122" y="341839"/>
                    <a:pt x="1110338" y="336472"/>
                    <a:pt x="1105439" y="331689"/>
                  </a:cubicBezTo>
                  <a:cubicBezTo>
                    <a:pt x="1100539" y="326906"/>
                    <a:pt x="1095405" y="322473"/>
                    <a:pt x="1090272" y="318389"/>
                  </a:cubicBezTo>
                  <a:lnTo>
                    <a:pt x="1088406" y="317106"/>
                  </a:lnTo>
                  <a:lnTo>
                    <a:pt x="1090039" y="316173"/>
                  </a:lnTo>
                  <a:cubicBezTo>
                    <a:pt x="1094589" y="313618"/>
                    <a:pt x="1099979" y="313023"/>
                    <a:pt x="1104972" y="314539"/>
                  </a:cubicBezTo>
                  <a:cubicBezTo>
                    <a:pt x="1110805" y="316907"/>
                    <a:pt x="1115437" y="321539"/>
                    <a:pt x="1117805" y="327372"/>
                  </a:cubicBezTo>
                  <a:cubicBezTo>
                    <a:pt x="1119298" y="330697"/>
                    <a:pt x="1120208" y="334244"/>
                    <a:pt x="1120489" y="337872"/>
                  </a:cubicBezTo>
                  <a:cubicBezTo>
                    <a:pt x="1120419" y="340871"/>
                    <a:pt x="1119987" y="343846"/>
                    <a:pt x="1119205" y="346739"/>
                  </a:cubicBezTo>
                  <a:close/>
                  <a:moveTo>
                    <a:pt x="1051190" y="312673"/>
                  </a:moveTo>
                  <a:cubicBezTo>
                    <a:pt x="1055273" y="319906"/>
                    <a:pt x="1050606" y="329122"/>
                    <a:pt x="1046523" y="327839"/>
                  </a:cubicBezTo>
                  <a:cubicBezTo>
                    <a:pt x="1042440" y="326556"/>
                    <a:pt x="1042790" y="321889"/>
                    <a:pt x="1042790" y="320372"/>
                  </a:cubicBezTo>
                  <a:cubicBezTo>
                    <a:pt x="1042871" y="318284"/>
                    <a:pt x="1043338" y="316219"/>
                    <a:pt x="1044190" y="314306"/>
                  </a:cubicBezTo>
                  <a:cubicBezTo>
                    <a:pt x="1045415" y="311588"/>
                    <a:pt x="1047456" y="309301"/>
                    <a:pt x="1050023" y="307773"/>
                  </a:cubicBezTo>
                  <a:cubicBezTo>
                    <a:pt x="1052345" y="306454"/>
                    <a:pt x="1054946" y="305696"/>
                    <a:pt x="1057606" y="305556"/>
                  </a:cubicBezTo>
                  <a:cubicBezTo>
                    <a:pt x="1063264" y="305614"/>
                    <a:pt x="1068818" y="307143"/>
                    <a:pt x="1073706" y="309989"/>
                  </a:cubicBezTo>
                  <a:cubicBezTo>
                    <a:pt x="1077322" y="311868"/>
                    <a:pt x="1080787" y="314014"/>
                    <a:pt x="1084089" y="316406"/>
                  </a:cubicBezTo>
                  <a:cubicBezTo>
                    <a:pt x="1081009" y="318704"/>
                    <a:pt x="1078093" y="321189"/>
                    <a:pt x="1075339" y="323873"/>
                  </a:cubicBezTo>
                  <a:cubicBezTo>
                    <a:pt x="1071419" y="328306"/>
                    <a:pt x="1067126" y="332412"/>
                    <a:pt x="1062506" y="336122"/>
                  </a:cubicBezTo>
                  <a:lnTo>
                    <a:pt x="1061456" y="336822"/>
                  </a:lnTo>
                  <a:cubicBezTo>
                    <a:pt x="1061456" y="336822"/>
                    <a:pt x="1061456" y="336239"/>
                    <a:pt x="1061456" y="335889"/>
                  </a:cubicBezTo>
                  <a:cubicBezTo>
                    <a:pt x="1064477" y="327454"/>
                    <a:pt x="1065446" y="318412"/>
                    <a:pt x="1064256" y="309523"/>
                  </a:cubicBezTo>
                  <a:lnTo>
                    <a:pt x="1064256" y="309523"/>
                  </a:lnTo>
                  <a:cubicBezTo>
                    <a:pt x="1063124" y="316604"/>
                    <a:pt x="1060756" y="323441"/>
                    <a:pt x="1057256" y="329706"/>
                  </a:cubicBezTo>
                  <a:cubicBezTo>
                    <a:pt x="1056370" y="331152"/>
                    <a:pt x="1055168" y="332389"/>
                    <a:pt x="1053756" y="333322"/>
                  </a:cubicBezTo>
                  <a:cubicBezTo>
                    <a:pt x="1056941" y="326486"/>
                    <a:pt x="1055658" y="318401"/>
                    <a:pt x="1050490" y="312906"/>
                  </a:cubicBezTo>
                  <a:close/>
                  <a:moveTo>
                    <a:pt x="1089922" y="350122"/>
                  </a:moveTo>
                  <a:lnTo>
                    <a:pt x="1070556" y="346622"/>
                  </a:lnTo>
                  <a:cubicBezTo>
                    <a:pt x="1071256" y="346622"/>
                    <a:pt x="1072072" y="346039"/>
                    <a:pt x="1072656" y="345456"/>
                  </a:cubicBezTo>
                  <a:cubicBezTo>
                    <a:pt x="1078606" y="338223"/>
                    <a:pt x="1085722" y="344872"/>
                    <a:pt x="1089222" y="350355"/>
                  </a:cubicBezTo>
                  <a:close/>
                  <a:moveTo>
                    <a:pt x="1123638" y="354439"/>
                  </a:moveTo>
                  <a:cubicBezTo>
                    <a:pt x="1124455" y="355372"/>
                    <a:pt x="1125388" y="356072"/>
                    <a:pt x="1126205" y="356889"/>
                  </a:cubicBezTo>
                  <a:lnTo>
                    <a:pt x="1122939" y="356189"/>
                  </a:lnTo>
                  <a:cubicBezTo>
                    <a:pt x="1122355" y="355839"/>
                    <a:pt x="1122822" y="355372"/>
                    <a:pt x="1122939" y="354672"/>
                  </a:cubicBezTo>
                  <a:close/>
                  <a:moveTo>
                    <a:pt x="1225137" y="370655"/>
                  </a:moveTo>
                  <a:cubicBezTo>
                    <a:pt x="1225569" y="371775"/>
                    <a:pt x="1226082" y="372872"/>
                    <a:pt x="1226654" y="373922"/>
                  </a:cubicBezTo>
                  <a:lnTo>
                    <a:pt x="1227704" y="375555"/>
                  </a:lnTo>
                  <a:lnTo>
                    <a:pt x="1161321" y="363305"/>
                  </a:lnTo>
                  <a:lnTo>
                    <a:pt x="1162371" y="361672"/>
                  </a:lnTo>
                  <a:cubicBezTo>
                    <a:pt x="1162371" y="360622"/>
                    <a:pt x="1163305" y="359805"/>
                    <a:pt x="1163654" y="358755"/>
                  </a:cubicBezTo>
                  <a:cubicBezTo>
                    <a:pt x="1164016" y="357717"/>
                    <a:pt x="1164331" y="356667"/>
                    <a:pt x="1164588" y="355605"/>
                  </a:cubicBezTo>
                  <a:cubicBezTo>
                    <a:pt x="1166933" y="346086"/>
                    <a:pt x="1165685" y="336029"/>
                    <a:pt x="1161088" y="327372"/>
                  </a:cubicBezTo>
                  <a:cubicBezTo>
                    <a:pt x="1159419" y="323756"/>
                    <a:pt x="1156841" y="320618"/>
                    <a:pt x="1153621" y="318273"/>
                  </a:cubicBezTo>
                  <a:cubicBezTo>
                    <a:pt x="1151206" y="316301"/>
                    <a:pt x="1148092" y="315368"/>
                    <a:pt x="1144988" y="315706"/>
                  </a:cubicBezTo>
                  <a:cubicBezTo>
                    <a:pt x="1141616" y="316814"/>
                    <a:pt x="1139050" y="319603"/>
                    <a:pt x="1138222" y="323056"/>
                  </a:cubicBezTo>
                  <a:cubicBezTo>
                    <a:pt x="1137522" y="325167"/>
                    <a:pt x="1137125" y="327372"/>
                    <a:pt x="1137055" y="329589"/>
                  </a:cubicBezTo>
                  <a:cubicBezTo>
                    <a:pt x="1136880" y="331024"/>
                    <a:pt x="1136880" y="332471"/>
                    <a:pt x="1137055" y="333906"/>
                  </a:cubicBezTo>
                  <a:cubicBezTo>
                    <a:pt x="1129589" y="318039"/>
                    <a:pt x="1126555" y="292140"/>
                    <a:pt x="1118272" y="279656"/>
                  </a:cubicBezTo>
                  <a:cubicBezTo>
                    <a:pt x="1113279" y="270032"/>
                    <a:pt x="1103549" y="263767"/>
                    <a:pt x="1092722" y="263207"/>
                  </a:cubicBezTo>
                  <a:lnTo>
                    <a:pt x="1092722" y="263207"/>
                  </a:lnTo>
                  <a:cubicBezTo>
                    <a:pt x="1091532" y="262915"/>
                    <a:pt x="1090296" y="262915"/>
                    <a:pt x="1089106" y="263207"/>
                  </a:cubicBezTo>
                  <a:cubicBezTo>
                    <a:pt x="1078839" y="265540"/>
                    <a:pt x="1073589" y="249440"/>
                    <a:pt x="1072889" y="243607"/>
                  </a:cubicBezTo>
                  <a:cubicBezTo>
                    <a:pt x="1072259" y="248600"/>
                    <a:pt x="1072574" y="253663"/>
                    <a:pt x="1073823" y="258540"/>
                  </a:cubicBezTo>
                  <a:cubicBezTo>
                    <a:pt x="1067768" y="258342"/>
                    <a:pt x="1061946" y="260862"/>
                    <a:pt x="1057956" y="265423"/>
                  </a:cubicBezTo>
                  <a:cubicBezTo>
                    <a:pt x="1062062" y="270603"/>
                    <a:pt x="1067184" y="274897"/>
                    <a:pt x="1073006" y="278023"/>
                  </a:cubicBezTo>
                  <a:lnTo>
                    <a:pt x="1070906" y="278023"/>
                  </a:lnTo>
                  <a:cubicBezTo>
                    <a:pt x="1060336" y="276600"/>
                    <a:pt x="1052076" y="268200"/>
                    <a:pt x="1050840" y="257607"/>
                  </a:cubicBezTo>
                  <a:cubicBezTo>
                    <a:pt x="1050023" y="251190"/>
                    <a:pt x="1053406" y="248274"/>
                    <a:pt x="1055506" y="251424"/>
                  </a:cubicBezTo>
                  <a:cubicBezTo>
                    <a:pt x="1057606" y="254574"/>
                    <a:pt x="1056906" y="259940"/>
                    <a:pt x="1055506" y="260174"/>
                  </a:cubicBezTo>
                  <a:cubicBezTo>
                    <a:pt x="1057139" y="262273"/>
                    <a:pt x="1063089" y="260174"/>
                    <a:pt x="1060756" y="250724"/>
                  </a:cubicBezTo>
                  <a:cubicBezTo>
                    <a:pt x="1058423" y="241274"/>
                    <a:pt x="1045706" y="239057"/>
                    <a:pt x="1047573" y="255273"/>
                  </a:cubicBezTo>
                  <a:cubicBezTo>
                    <a:pt x="1048471" y="262460"/>
                    <a:pt x="1051854" y="269098"/>
                    <a:pt x="1057139" y="274057"/>
                  </a:cubicBezTo>
                  <a:cubicBezTo>
                    <a:pt x="1054538" y="272656"/>
                    <a:pt x="1052204" y="270790"/>
                    <a:pt x="1050256" y="268573"/>
                  </a:cubicBezTo>
                  <a:cubicBezTo>
                    <a:pt x="1045508" y="262950"/>
                    <a:pt x="1042393" y="256125"/>
                    <a:pt x="1041273" y="248857"/>
                  </a:cubicBezTo>
                  <a:cubicBezTo>
                    <a:pt x="1040631" y="245264"/>
                    <a:pt x="1040631" y="241600"/>
                    <a:pt x="1041273" y="238007"/>
                  </a:cubicBezTo>
                  <a:cubicBezTo>
                    <a:pt x="1041903" y="234845"/>
                    <a:pt x="1043046" y="231812"/>
                    <a:pt x="1044656" y="229024"/>
                  </a:cubicBezTo>
                  <a:cubicBezTo>
                    <a:pt x="1045695" y="226831"/>
                    <a:pt x="1047526" y="225116"/>
                    <a:pt x="1049790" y="224241"/>
                  </a:cubicBezTo>
                  <a:cubicBezTo>
                    <a:pt x="1051656" y="224241"/>
                    <a:pt x="1053406" y="224241"/>
                    <a:pt x="1055039" y="226807"/>
                  </a:cubicBezTo>
                  <a:lnTo>
                    <a:pt x="1056323" y="228674"/>
                  </a:lnTo>
                  <a:cubicBezTo>
                    <a:pt x="1056719" y="229269"/>
                    <a:pt x="1057069" y="229899"/>
                    <a:pt x="1057373" y="230541"/>
                  </a:cubicBezTo>
                  <a:cubicBezTo>
                    <a:pt x="1058026" y="231859"/>
                    <a:pt x="1058458" y="233282"/>
                    <a:pt x="1058656" y="234740"/>
                  </a:cubicBezTo>
                  <a:cubicBezTo>
                    <a:pt x="1059088" y="238159"/>
                    <a:pt x="1058726" y="241635"/>
                    <a:pt x="1057606" y="244890"/>
                  </a:cubicBezTo>
                  <a:lnTo>
                    <a:pt x="1057606" y="244890"/>
                  </a:lnTo>
                  <a:cubicBezTo>
                    <a:pt x="1057606" y="244890"/>
                    <a:pt x="1065073" y="241857"/>
                    <a:pt x="1061456" y="226924"/>
                  </a:cubicBezTo>
                  <a:cubicBezTo>
                    <a:pt x="1061036" y="225757"/>
                    <a:pt x="1060534" y="224626"/>
                    <a:pt x="1059939" y="223541"/>
                  </a:cubicBezTo>
                  <a:lnTo>
                    <a:pt x="1058073" y="220741"/>
                  </a:lnTo>
                  <a:cubicBezTo>
                    <a:pt x="1057478" y="219947"/>
                    <a:pt x="1056813" y="219212"/>
                    <a:pt x="1056089" y="218524"/>
                  </a:cubicBezTo>
                  <a:lnTo>
                    <a:pt x="1127255" y="232524"/>
                  </a:lnTo>
                  <a:lnTo>
                    <a:pt x="1127255" y="232524"/>
                  </a:lnTo>
                  <a:lnTo>
                    <a:pt x="1126555" y="233807"/>
                  </a:lnTo>
                  <a:cubicBezTo>
                    <a:pt x="1125937" y="234554"/>
                    <a:pt x="1125435" y="235370"/>
                    <a:pt x="1125038" y="236257"/>
                  </a:cubicBezTo>
                  <a:cubicBezTo>
                    <a:pt x="1124560" y="237202"/>
                    <a:pt x="1124128" y="238182"/>
                    <a:pt x="1123755" y="239174"/>
                  </a:cubicBezTo>
                  <a:lnTo>
                    <a:pt x="1122705" y="242324"/>
                  </a:lnTo>
                  <a:cubicBezTo>
                    <a:pt x="1121527" y="247130"/>
                    <a:pt x="1121294" y="252124"/>
                    <a:pt x="1122005" y="257023"/>
                  </a:cubicBezTo>
                  <a:cubicBezTo>
                    <a:pt x="1122658" y="261772"/>
                    <a:pt x="1124082" y="266380"/>
                    <a:pt x="1126205" y="270673"/>
                  </a:cubicBezTo>
                  <a:cubicBezTo>
                    <a:pt x="1128002" y="274255"/>
                    <a:pt x="1130592" y="277370"/>
                    <a:pt x="1133788" y="279773"/>
                  </a:cubicBezTo>
                  <a:cubicBezTo>
                    <a:pt x="1136203" y="281745"/>
                    <a:pt x="1139318" y="282678"/>
                    <a:pt x="1142421" y="282340"/>
                  </a:cubicBezTo>
                  <a:cubicBezTo>
                    <a:pt x="1145828" y="281266"/>
                    <a:pt x="1148395" y="278467"/>
                    <a:pt x="1149188" y="274990"/>
                  </a:cubicBezTo>
                  <a:cubicBezTo>
                    <a:pt x="1149888" y="272878"/>
                    <a:pt x="1150273" y="270673"/>
                    <a:pt x="1150355" y="268457"/>
                  </a:cubicBezTo>
                  <a:cubicBezTo>
                    <a:pt x="1150471" y="267022"/>
                    <a:pt x="1150471" y="265575"/>
                    <a:pt x="1150355" y="264140"/>
                  </a:cubicBezTo>
                  <a:cubicBezTo>
                    <a:pt x="1157821" y="280006"/>
                    <a:pt x="1160738" y="305906"/>
                    <a:pt x="1169021" y="318389"/>
                  </a:cubicBezTo>
                  <a:cubicBezTo>
                    <a:pt x="1174038" y="327909"/>
                    <a:pt x="1183709" y="334069"/>
                    <a:pt x="1194454" y="334606"/>
                  </a:cubicBezTo>
                  <a:lnTo>
                    <a:pt x="1194454" y="334606"/>
                  </a:lnTo>
                  <a:cubicBezTo>
                    <a:pt x="1195609" y="334839"/>
                    <a:pt x="1196799" y="334839"/>
                    <a:pt x="1197954" y="334606"/>
                  </a:cubicBezTo>
                  <a:cubicBezTo>
                    <a:pt x="1208104" y="332272"/>
                    <a:pt x="1213354" y="348256"/>
                    <a:pt x="1214054" y="354089"/>
                  </a:cubicBezTo>
                  <a:cubicBezTo>
                    <a:pt x="1214626" y="349131"/>
                    <a:pt x="1214311" y="344114"/>
                    <a:pt x="1213121" y="339272"/>
                  </a:cubicBezTo>
                  <a:cubicBezTo>
                    <a:pt x="1219094" y="339459"/>
                    <a:pt x="1224822" y="336881"/>
                    <a:pt x="1228637" y="332272"/>
                  </a:cubicBezTo>
                  <a:cubicBezTo>
                    <a:pt x="1224600" y="327186"/>
                    <a:pt x="1219607" y="322951"/>
                    <a:pt x="1213937" y="319789"/>
                  </a:cubicBezTo>
                  <a:lnTo>
                    <a:pt x="1215921" y="319789"/>
                  </a:lnTo>
                  <a:cubicBezTo>
                    <a:pt x="1226280" y="321329"/>
                    <a:pt x="1234342" y="329577"/>
                    <a:pt x="1235637" y="339972"/>
                  </a:cubicBezTo>
                  <a:cubicBezTo>
                    <a:pt x="1236454" y="346389"/>
                    <a:pt x="1233070" y="349305"/>
                    <a:pt x="1231087" y="346156"/>
                  </a:cubicBezTo>
                  <a:cubicBezTo>
                    <a:pt x="1229104" y="343005"/>
                    <a:pt x="1229687" y="337756"/>
                    <a:pt x="1231087" y="337522"/>
                  </a:cubicBezTo>
                  <a:cubicBezTo>
                    <a:pt x="1229454" y="335422"/>
                    <a:pt x="1223620" y="337522"/>
                    <a:pt x="1225837" y="346972"/>
                  </a:cubicBezTo>
                  <a:cubicBezTo>
                    <a:pt x="1228054" y="356422"/>
                    <a:pt x="1240653" y="357939"/>
                    <a:pt x="1238787" y="342305"/>
                  </a:cubicBezTo>
                  <a:cubicBezTo>
                    <a:pt x="1237982" y="335212"/>
                    <a:pt x="1234680" y="328632"/>
                    <a:pt x="1229454" y="323756"/>
                  </a:cubicBezTo>
                  <a:cubicBezTo>
                    <a:pt x="1232044" y="325133"/>
                    <a:pt x="1234342" y="326988"/>
                    <a:pt x="1236220" y="329239"/>
                  </a:cubicBezTo>
                  <a:cubicBezTo>
                    <a:pt x="1240945" y="334722"/>
                    <a:pt x="1243978" y="341442"/>
                    <a:pt x="1244970" y="348606"/>
                  </a:cubicBezTo>
                  <a:cubicBezTo>
                    <a:pt x="1245554" y="352164"/>
                    <a:pt x="1245554" y="355780"/>
                    <a:pt x="1244970" y="359339"/>
                  </a:cubicBezTo>
                  <a:cubicBezTo>
                    <a:pt x="1244363" y="362465"/>
                    <a:pt x="1243220" y="365464"/>
                    <a:pt x="1241587" y="368205"/>
                  </a:cubicBezTo>
                  <a:cubicBezTo>
                    <a:pt x="1240630" y="370410"/>
                    <a:pt x="1238822" y="372137"/>
                    <a:pt x="1236570" y="372988"/>
                  </a:cubicBezTo>
                  <a:cubicBezTo>
                    <a:pt x="1234703" y="373572"/>
                    <a:pt x="1233070" y="372988"/>
                    <a:pt x="1231320" y="370539"/>
                  </a:cubicBezTo>
                  <a:lnTo>
                    <a:pt x="1230154" y="368789"/>
                  </a:lnTo>
                  <a:lnTo>
                    <a:pt x="1229104" y="366805"/>
                  </a:lnTo>
                  <a:cubicBezTo>
                    <a:pt x="1228497" y="365545"/>
                    <a:pt x="1228065" y="364215"/>
                    <a:pt x="1227820" y="362839"/>
                  </a:cubicBezTo>
                  <a:cubicBezTo>
                    <a:pt x="1227447" y="359420"/>
                    <a:pt x="1227797" y="355955"/>
                    <a:pt x="1228870" y="352689"/>
                  </a:cubicBezTo>
                  <a:lnTo>
                    <a:pt x="1228870" y="352689"/>
                  </a:lnTo>
                  <a:cubicBezTo>
                    <a:pt x="1228870" y="352689"/>
                    <a:pt x="1220820" y="356072"/>
                    <a:pt x="1224437" y="370889"/>
                  </a:cubicBezTo>
                  <a:close/>
                  <a:moveTo>
                    <a:pt x="1245320" y="373688"/>
                  </a:moveTo>
                  <a:cubicBezTo>
                    <a:pt x="1246638" y="371063"/>
                    <a:pt x="1247618" y="368275"/>
                    <a:pt x="1248237" y="365405"/>
                  </a:cubicBezTo>
                  <a:cubicBezTo>
                    <a:pt x="1248808" y="370539"/>
                    <a:pt x="1250313" y="375508"/>
                    <a:pt x="1252670" y="380105"/>
                  </a:cubicBezTo>
                  <a:lnTo>
                    <a:pt x="1242287" y="378239"/>
                  </a:lnTo>
                  <a:cubicBezTo>
                    <a:pt x="1243197" y="377084"/>
                    <a:pt x="1243978" y="375824"/>
                    <a:pt x="1244620" y="374505"/>
                  </a:cubicBezTo>
                  <a:close/>
                  <a:moveTo>
                    <a:pt x="1218487" y="329823"/>
                  </a:moveTo>
                  <a:cubicBezTo>
                    <a:pt x="1217017" y="332471"/>
                    <a:pt x="1214462" y="334349"/>
                    <a:pt x="1211487" y="334956"/>
                  </a:cubicBezTo>
                  <a:cubicBezTo>
                    <a:pt x="1208489" y="328282"/>
                    <a:pt x="1202527" y="323394"/>
                    <a:pt x="1195387" y="321773"/>
                  </a:cubicBezTo>
                  <a:cubicBezTo>
                    <a:pt x="1196507" y="321889"/>
                    <a:pt x="1197651" y="321889"/>
                    <a:pt x="1198771" y="321773"/>
                  </a:cubicBezTo>
                  <a:lnTo>
                    <a:pt x="1203787" y="320956"/>
                  </a:lnTo>
                  <a:cubicBezTo>
                    <a:pt x="1209655" y="321528"/>
                    <a:pt x="1214882" y="324923"/>
                    <a:pt x="1217787" y="330056"/>
                  </a:cubicBezTo>
                  <a:close/>
                  <a:moveTo>
                    <a:pt x="1200287" y="319089"/>
                  </a:moveTo>
                  <a:cubicBezTo>
                    <a:pt x="1197196" y="319801"/>
                    <a:pt x="1194011" y="320116"/>
                    <a:pt x="1190838" y="320022"/>
                  </a:cubicBezTo>
                  <a:cubicBezTo>
                    <a:pt x="1188469" y="319871"/>
                    <a:pt x="1186136" y="319322"/>
                    <a:pt x="1183954" y="318389"/>
                  </a:cubicBezTo>
                  <a:cubicBezTo>
                    <a:pt x="1186824" y="315846"/>
                    <a:pt x="1188271" y="312054"/>
                    <a:pt x="1187804" y="308240"/>
                  </a:cubicBezTo>
                  <a:cubicBezTo>
                    <a:pt x="1193124" y="307038"/>
                    <a:pt x="1198596" y="306688"/>
                    <a:pt x="1204020" y="307190"/>
                  </a:cubicBezTo>
                  <a:cubicBezTo>
                    <a:pt x="1203461" y="311483"/>
                    <a:pt x="1202037" y="315601"/>
                    <a:pt x="1199821" y="319322"/>
                  </a:cubicBezTo>
                  <a:close/>
                  <a:moveTo>
                    <a:pt x="1204371" y="318389"/>
                  </a:moveTo>
                  <a:cubicBezTo>
                    <a:pt x="1207171" y="314901"/>
                    <a:pt x="1209352" y="310958"/>
                    <a:pt x="1210787" y="306723"/>
                  </a:cubicBezTo>
                  <a:cubicBezTo>
                    <a:pt x="1213704" y="306723"/>
                    <a:pt x="1217670" y="306723"/>
                    <a:pt x="1219187" y="308706"/>
                  </a:cubicBezTo>
                  <a:cubicBezTo>
                    <a:pt x="1219117" y="310794"/>
                    <a:pt x="1218837" y="312859"/>
                    <a:pt x="1218370" y="314890"/>
                  </a:cubicBezTo>
                  <a:cubicBezTo>
                    <a:pt x="1214835" y="315251"/>
                    <a:pt x="1211406" y="316243"/>
                    <a:pt x="1208221" y="317806"/>
                  </a:cubicBezTo>
                  <a:lnTo>
                    <a:pt x="1208221" y="317806"/>
                  </a:lnTo>
                  <a:lnTo>
                    <a:pt x="1206121" y="317806"/>
                  </a:lnTo>
                  <a:close/>
                  <a:moveTo>
                    <a:pt x="1041040" y="223541"/>
                  </a:moveTo>
                  <a:cubicBezTo>
                    <a:pt x="1039733" y="226212"/>
                    <a:pt x="1038765" y="229036"/>
                    <a:pt x="1038123" y="231940"/>
                  </a:cubicBezTo>
                  <a:cubicBezTo>
                    <a:pt x="1037388" y="225430"/>
                    <a:pt x="1035195" y="219166"/>
                    <a:pt x="1031706" y="213624"/>
                  </a:cubicBezTo>
                  <a:lnTo>
                    <a:pt x="1047689" y="216774"/>
                  </a:lnTo>
                  <a:cubicBezTo>
                    <a:pt x="1044469" y="218139"/>
                    <a:pt x="1041856" y="220624"/>
                    <a:pt x="1040339" y="223774"/>
                  </a:cubicBezTo>
                  <a:close/>
                  <a:moveTo>
                    <a:pt x="1068456" y="267990"/>
                  </a:moveTo>
                  <a:cubicBezTo>
                    <a:pt x="1069949" y="265307"/>
                    <a:pt x="1072563" y="263428"/>
                    <a:pt x="1075573" y="262857"/>
                  </a:cubicBezTo>
                  <a:cubicBezTo>
                    <a:pt x="1078699" y="269553"/>
                    <a:pt x="1084707" y="274453"/>
                    <a:pt x="1091906" y="276157"/>
                  </a:cubicBezTo>
                  <a:lnTo>
                    <a:pt x="1088406" y="276157"/>
                  </a:lnTo>
                  <a:lnTo>
                    <a:pt x="1083272" y="276857"/>
                  </a:lnTo>
                  <a:cubicBezTo>
                    <a:pt x="1076938" y="276915"/>
                    <a:pt x="1071046" y="273637"/>
                    <a:pt x="1067756" y="268223"/>
                  </a:cubicBezTo>
                  <a:close/>
                  <a:moveTo>
                    <a:pt x="1086889" y="278840"/>
                  </a:moveTo>
                  <a:cubicBezTo>
                    <a:pt x="1090027" y="278128"/>
                    <a:pt x="1093236" y="277813"/>
                    <a:pt x="1096456" y="277907"/>
                  </a:cubicBezTo>
                  <a:cubicBezTo>
                    <a:pt x="1098847" y="278035"/>
                    <a:pt x="1101181" y="278630"/>
                    <a:pt x="1103339" y="279656"/>
                  </a:cubicBezTo>
                  <a:cubicBezTo>
                    <a:pt x="1100550" y="282258"/>
                    <a:pt x="1099116" y="286003"/>
                    <a:pt x="1099489" y="289806"/>
                  </a:cubicBezTo>
                  <a:cubicBezTo>
                    <a:pt x="1094122" y="290950"/>
                    <a:pt x="1088627" y="291300"/>
                    <a:pt x="1083156" y="290856"/>
                  </a:cubicBezTo>
                  <a:cubicBezTo>
                    <a:pt x="1083412" y="286773"/>
                    <a:pt x="1084439" y="282771"/>
                    <a:pt x="1086189" y="279073"/>
                  </a:cubicBezTo>
                  <a:close/>
                  <a:moveTo>
                    <a:pt x="1082806" y="279540"/>
                  </a:moveTo>
                  <a:cubicBezTo>
                    <a:pt x="1079971" y="283016"/>
                    <a:pt x="1077754" y="286971"/>
                    <a:pt x="1076272" y="291206"/>
                  </a:cubicBezTo>
                  <a:cubicBezTo>
                    <a:pt x="1073239" y="291206"/>
                    <a:pt x="1069273" y="291206"/>
                    <a:pt x="1067756" y="289223"/>
                  </a:cubicBezTo>
                  <a:cubicBezTo>
                    <a:pt x="1067826" y="287100"/>
                    <a:pt x="1068106" y="284988"/>
                    <a:pt x="1068573" y="282923"/>
                  </a:cubicBezTo>
                  <a:cubicBezTo>
                    <a:pt x="1072177" y="282561"/>
                    <a:pt x="1075689" y="281570"/>
                    <a:pt x="1078956" y="280006"/>
                  </a:cubicBezTo>
                  <a:lnTo>
                    <a:pt x="1078956" y="280006"/>
                  </a:lnTo>
                  <a:lnTo>
                    <a:pt x="1081056" y="280006"/>
                  </a:lnTo>
                  <a:close/>
                  <a:moveTo>
                    <a:pt x="1010123" y="226457"/>
                  </a:moveTo>
                  <a:cubicBezTo>
                    <a:pt x="1009505" y="223167"/>
                    <a:pt x="1008525" y="219959"/>
                    <a:pt x="1007207" y="216891"/>
                  </a:cubicBezTo>
                  <a:cubicBezTo>
                    <a:pt x="1005679" y="213332"/>
                    <a:pt x="1003462" y="210124"/>
                    <a:pt x="1000673" y="207441"/>
                  </a:cubicBezTo>
                  <a:lnTo>
                    <a:pt x="1016540" y="210591"/>
                  </a:lnTo>
                  <a:cubicBezTo>
                    <a:pt x="1012667" y="215164"/>
                    <a:pt x="1010193" y="220752"/>
                    <a:pt x="1009423" y="226690"/>
                  </a:cubicBezTo>
                  <a:close/>
                  <a:moveTo>
                    <a:pt x="955991" y="249790"/>
                  </a:moveTo>
                  <a:cubicBezTo>
                    <a:pt x="962419" y="251249"/>
                    <a:pt x="969057" y="248484"/>
                    <a:pt x="972557" y="242907"/>
                  </a:cubicBezTo>
                  <a:cubicBezTo>
                    <a:pt x="975625" y="244785"/>
                    <a:pt x="978099" y="247492"/>
                    <a:pt x="979674" y="250724"/>
                  </a:cubicBezTo>
                  <a:cubicBezTo>
                    <a:pt x="976757" y="256557"/>
                    <a:pt x="968824" y="255390"/>
                    <a:pt x="964624" y="254340"/>
                  </a:cubicBezTo>
                  <a:lnTo>
                    <a:pt x="959491" y="251540"/>
                  </a:lnTo>
                  <a:close/>
                  <a:moveTo>
                    <a:pt x="961007" y="254457"/>
                  </a:moveTo>
                  <a:cubicBezTo>
                    <a:pt x="962932" y="258762"/>
                    <a:pt x="964227" y="263312"/>
                    <a:pt x="964857" y="267990"/>
                  </a:cubicBezTo>
                  <a:cubicBezTo>
                    <a:pt x="959013" y="266275"/>
                    <a:pt x="953436" y="263767"/>
                    <a:pt x="948291" y="260524"/>
                  </a:cubicBezTo>
                  <a:cubicBezTo>
                    <a:pt x="948408" y="256289"/>
                    <a:pt x="946996" y="252147"/>
                    <a:pt x="944324" y="248857"/>
                  </a:cubicBezTo>
                  <a:cubicBezTo>
                    <a:pt x="946693" y="248763"/>
                    <a:pt x="949061" y="249078"/>
                    <a:pt x="951324" y="249790"/>
                  </a:cubicBezTo>
                  <a:cubicBezTo>
                    <a:pt x="954474" y="251132"/>
                    <a:pt x="957484" y="252765"/>
                    <a:pt x="960307" y="254690"/>
                  </a:cubicBezTo>
                  <a:close/>
                  <a:moveTo>
                    <a:pt x="969057" y="258890"/>
                  </a:moveTo>
                  <a:cubicBezTo>
                    <a:pt x="972289" y="261608"/>
                    <a:pt x="975812" y="263953"/>
                    <a:pt x="979557" y="265890"/>
                  </a:cubicBezTo>
                  <a:cubicBezTo>
                    <a:pt x="980012" y="268037"/>
                    <a:pt x="980292" y="270230"/>
                    <a:pt x="980374" y="272423"/>
                  </a:cubicBezTo>
                  <a:cubicBezTo>
                    <a:pt x="978857" y="273823"/>
                    <a:pt x="974774" y="272423"/>
                    <a:pt x="971741" y="271140"/>
                  </a:cubicBezTo>
                  <a:cubicBezTo>
                    <a:pt x="970189" y="266077"/>
                    <a:pt x="967949" y="261247"/>
                    <a:pt x="965091" y="256790"/>
                  </a:cubicBezTo>
                  <a:lnTo>
                    <a:pt x="966957" y="257840"/>
                  </a:lnTo>
                  <a:lnTo>
                    <a:pt x="969174" y="258890"/>
                  </a:lnTo>
                  <a:close/>
                  <a:moveTo>
                    <a:pt x="885758" y="312556"/>
                  </a:moveTo>
                  <a:lnTo>
                    <a:pt x="813076" y="299140"/>
                  </a:lnTo>
                  <a:lnTo>
                    <a:pt x="814476" y="298206"/>
                  </a:lnTo>
                  <a:cubicBezTo>
                    <a:pt x="815164" y="297565"/>
                    <a:pt x="815783" y="296865"/>
                    <a:pt x="816343" y="296106"/>
                  </a:cubicBezTo>
                  <a:cubicBezTo>
                    <a:pt x="816938" y="295231"/>
                    <a:pt x="817451" y="294286"/>
                    <a:pt x="817859" y="293306"/>
                  </a:cubicBezTo>
                  <a:cubicBezTo>
                    <a:pt x="820671" y="286505"/>
                    <a:pt x="819108" y="278677"/>
                    <a:pt x="813893" y="273473"/>
                  </a:cubicBezTo>
                  <a:lnTo>
                    <a:pt x="813893" y="273473"/>
                  </a:lnTo>
                  <a:cubicBezTo>
                    <a:pt x="814990" y="276938"/>
                    <a:pt x="815351" y="280590"/>
                    <a:pt x="814943" y="284207"/>
                  </a:cubicBezTo>
                  <a:cubicBezTo>
                    <a:pt x="814721" y="285478"/>
                    <a:pt x="814290" y="286691"/>
                    <a:pt x="813659" y="287823"/>
                  </a:cubicBezTo>
                  <a:cubicBezTo>
                    <a:pt x="813333" y="288371"/>
                    <a:pt x="812948" y="288885"/>
                    <a:pt x="812493" y="289340"/>
                  </a:cubicBezTo>
                  <a:cubicBezTo>
                    <a:pt x="812131" y="289865"/>
                    <a:pt x="811699" y="290331"/>
                    <a:pt x="811209" y="290740"/>
                  </a:cubicBezTo>
                  <a:cubicBezTo>
                    <a:pt x="809716" y="292186"/>
                    <a:pt x="807336" y="292186"/>
                    <a:pt x="805843" y="290740"/>
                  </a:cubicBezTo>
                  <a:cubicBezTo>
                    <a:pt x="803451" y="288978"/>
                    <a:pt x="801596" y="286598"/>
                    <a:pt x="800476" y="283857"/>
                  </a:cubicBezTo>
                  <a:cubicBezTo>
                    <a:pt x="798878" y="280566"/>
                    <a:pt x="797746" y="277067"/>
                    <a:pt x="797093" y="273473"/>
                  </a:cubicBezTo>
                  <a:cubicBezTo>
                    <a:pt x="796451" y="269845"/>
                    <a:pt x="796451" y="266135"/>
                    <a:pt x="797093" y="262507"/>
                  </a:cubicBezTo>
                  <a:cubicBezTo>
                    <a:pt x="797910" y="256032"/>
                    <a:pt x="801211" y="250128"/>
                    <a:pt x="806309" y="246057"/>
                  </a:cubicBezTo>
                  <a:cubicBezTo>
                    <a:pt x="808351" y="244493"/>
                    <a:pt x="810766" y="243490"/>
                    <a:pt x="813309" y="243140"/>
                  </a:cubicBezTo>
                  <a:cubicBezTo>
                    <a:pt x="807710" y="246290"/>
                    <a:pt x="804035" y="252019"/>
                    <a:pt x="803510" y="258423"/>
                  </a:cubicBezTo>
                  <a:cubicBezTo>
                    <a:pt x="801643" y="273590"/>
                    <a:pt x="815176" y="277440"/>
                    <a:pt x="817043" y="268223"/>
                  </a:cubicBezTo>
                  <a:cubicBezTo>
                    <a:pt x="818909" y="259007"/>
                    <a:pt x="813309" y="255040"/>
                    <a:pt x="811676" y="256557"/>
                  </a:cubicBezTo>
                  <a:cubicBezTo>
                    <a:pt x="813566" y="259252"/>
                    <a:pt x="813566" y="262845"/>
                    <a:pt x="811676" y="265540"/>
                  </a:cubicBezTo>
                  <a:cubicBezTo>
                    <a:pt x="809576" y="267990"/>
                    <a:pt x="806076" y="263557"/>
                    <a:pt x="806893" y="257490"/>
                  </a:cubicBezTo>
                  <a:cubicBezTo>
                    <a:pt x="807710" y="251424"/>
                    <a:pt x="811093" y="242090"/>
                    <a:pt x="827543" y="244657"/>
                  </a:cubicBezTo>
                  <a:lnTo>
                    <a:pt x="829642" y="245357"/>
                  </a:lnTo>
                  <a:cubicBezTo>
                    <a:pt x="823949" y="246150"/>
                    <a:pt x="818583" y="248484"/>
                    <a:pt x="814126" y="252124"/>
                  </a:cubicBezTo>
                  <a:cubicBezTo>
                    <a:pt x="817988" y="258214"/>
                    <a:pt x="823716" y="262880"/>
                    <a:pt x="830459" y="265423"/>
                  </a:cubicBezTo>
                  <a:cubicBezTo>
                    <a:pt x="829129" y="270241"/>
                    <a:pt x="828814" y="275293"/>
                    <a:pt x="829526" y="280240"/>
                  </a:cubicBezTo>
                  <a:cubicBezTo>
                    <a:pt x="830226" y="274523"/>
                    <a:pt x="835592" y="260290"/>
                    <a:pt x="846092" y="266707"/>
                  </a:cubicBezTo>
                  <a:cubicBezTo>
                    <a:pt x="847271" y="267325"/>
                    <a:pt x="848531" y="267792"/>
                    <a:pt x="849826" y="268107"/>
                  </a:cubicBezTo>
                  <a:lnTo>
                    <a:pt x="849826" y="268107"/>
                  </a:lnTo>
                  <a:cubicBezTo>
                    <a:pt x="859077" y="271735"/>
                    <a:pt x="869612" y="269122"/>
                    <a:pt x="876075" y="261573"/>
                  </a:cubicBezTo>
                  <a:cubicBezTo>
                    <a:pt x="884592" y="252124"/>
                    <a:pt x="887742" y="226574"/>
                    <a:pt x="895325" y="213974"/>
                  </a:cubicBezTo>
                  <a:cubicBezTo>
                    <a:pt x="895208" y="215374"/>
                    <a:pt x="895208" y="216774"/>
                    <a:pt x="895325" y="218174"/>
                  </a:cubicBezTo>
                  <a:cubicBezTo>
                    <a:pt x="895418" y="220589"/>
                    <a:pt x="895815" y="222981"/>
                    <a:pt x="896492" y="225290"/>
                  </a:cubicBezTo>
                  <a:cubicBezTo>
                    <a:pt x="897530" y="229374"/>
                    <a:pt x="900015" y="232932"/>
                    <a:pt x="903492" y="235324"/>
                  </a:cubicBezTo>
                  <a:cubicBezTo>
                    <a:pt x="906198" y="236852"/>
                    <a:pt x="909418" y="237144"/>
                    <a:pt x="912358" y="236141"/>
                  </a:cubicBezTo>
                  <a:cubicBezTo>
                    <a:pt x="915578" y="235055"/>
                    <a:pt x="918308" y="232862"/>
                    <a:pt x="920058" y="229957"/>
                  </a:cubicBezTo>
                  <a:cubicBezTo>
                    <a:pt x="922298" y="226411"/>
                    <a:pt x="923768" y="222444"/>
                    <a:pt x="924375" y="218291"/>
                  </a:cubicBezTo>
                  <a:cubicBezTo>
                    <a:pt x="925086" y="213274"/>
                    <a:pt x="924806" y="208152"/>
                    <a:pt x="923558" y="203241"/>
                  </a:cubicBezTo>
                  <a:cubicBezTo>
                    <a:pt x="923313" y="202016"/>
                    <a:pt x="923010" y="200814"/>
                    <a:pt x="922624" y="199624"/>
                  </a:cubicBezTo>
                  <a:cubicBezTo>
                    <a:pt x="922251" y="198458"/>
                    <a:pt x="921785" y="197326"/>
                    <a:pt x="921225" y="196241"/>
                  </a:cubicBezTo>
                  <a:cubicBezTo>
                    <a:pt x="920840" y="195098"/>
                    <a:pt x="920326" y="194001"/>
                    <a:pt x="919708" y="192974"/>
                  </a:cubicBezTo>
                  <a:lnTo>
                    <a:pt x="919008" y="191458"/>
                  </a:lnTo>
                  <a:lnTo>
                    <a:pt x="919008" y="191458"/>
                  </a:lnTo>
                  <a:lnTo>
                    <a:pt x="992274" y="205924"/>
                  </a:lnTo>
                  <a:cubicBezTo>
                    <a:pt x="991527" y="206321"/>
                    <a:pt x="990827" y="206787"/>
                    <a:pt x="990174" y="207324"/>
                  </a:cubicBezTo>
                  <a:cubicBezTo>
                    <a:pt x="989532" y="207966"/>
                    <a:pt x="988937" y="208678"/>
                    <a:pt x="988424" y="209424"/>
                  </a:cubicBezTo>
                  <a:cubicBezTo>
                    <a:pt x="987817" y="210276"/>
                    <a:pt x="987269" y="211174"/>
                    <a:pt x="986790" y="212107"/>
                  </a:cubicBezTo>
                  <a:cubicBezTo>
                    <a:pt x="984061" y="218886"/>
                    <a:pt x="985624" y="226632"/>
                    <a:pt x="990757" y="231824"/>
                  </a:cubicBezTo>
                  <a:lnTo>
                    <a:pt x="990757" y="231824"/>
                  </a:lnTo>
                  <a:cubicBezTo>
                    <a:pt x="989684" y="228394"/>
                    <a:pt x="989287" y="224789"/>
                    <a:pt x="989590" y="221207"/>
                  </a:cubicBezTo>
                  <a:cubicBezTo>
                    <a:pt x="989859" y="219947"/>
                    <a:pt x="990290" y="218734"/>
                    <a:pt x="990874" y="217591"/>
                  </a:cubicBezTo>
                  <a:cubicBezTo>
                    <a:pt x="991200" y="217042"/>
                    <a:pt x="991585" y="216529"/>
                    <a:pt x="992040" y="216074"/>
                  </a:cubicBezTo>
                  <a:cubicBezTo>
                    <a:pt x="992367" y="215596"/>
                    <a:pt x="992764" y="215164"/>
                    <a:pt x="993207" y="214791"/>
                  </a:cubicBezTo>
                  <a:cubicBezTo>
                    <a:pt x="994572" y="213216"/>
                    <a:pt x="996905" y="212971"/>
                    <a:pt x="998574" y="214208"/>
                  </a:cubicBezTo>
                  <a:cubicBezTo>
                    <a:pt x="1000860" y="216027"/>
                    <a:pt x="1002669" y="218396"/>
                    <a:pt x="1003824" y="221091"/>
                  </a:cubicBezTo>
                  <a:cubicBezTo>
                    <a:pt x="1005363" y="224357"/>
                    <a:pt x="1006460" y="227810"/>
                    <a:pt x="1007090" y="231357"/>
                  </a:cubicBezTo>
                  <a:cubicBezTo>
                    <a:pt x="1007732" y="234985"/>
                    <a:pt x="1007732" y="238695"/>
                    <a:pt x="1007090" y="242324"/>
                  </a:cubicBezTo>
                  <a:cubicBezTo>
                    <a:pt x="1006332" y="248694"/>
                    <a:pt x="1003112" y="254515"/>
                    <a:pt x="998107" y="258540"/>
                  </a:cubicBezTo>
                  <a:cubicBezTo>
                    <a:pt x="996077" y="260057"/>
                    <a:pt x="993720" y="261060"/>
                    <a:pt x="991224" y="261457"/>
                  </a:cubicBezTo>
                  <a:cubicBezTo>
                    <a:pt x="996684" y="258260"/>
                    <a:pt x="1000254" y="252602"/>
                    <a:pt x="1000790" y="246290"/>
                  </a:cubicBezTo>
                  <a:cubicBezTo>
                    <a:pt x="1002657" y="231241"/>
                    <a:pt x="989824" y="227507"/>
                    <a:pt x="987490" y="236491"/>
                  </a:cubicBezTo>
                  <a:cubicBezTo>
                    <a:pt x="985157" y="245474"/>
                    <a:pt x="991224" y="249673"/>
                    <a:pt x="992857" y="248157"/>
                  </a:cubicBezTo>
                  <a:cubicBezTo>
                    <a:pt x="990967" y="245462"/>
                    <a:pt x="990967" y="241869"/>
                    <a:pt x="992857" y="239174"/>
                  </a:cubicBezTo>
                  <a:cubicBezTo>
                    <a:pt x="994957" y="236841"/>
                    <a:pt x="998340" y="241157"/>
                    <a:pt x="997524" y="247224"/>
                  </a:cubicBezTo>
                  <a:cubicBezTo>
                    <a:pt x="996707" y="253290"/>
                    <a:pt x="993323" y="262507"/>
                    <a:pt x="977340" y="259940"/>
                  </a:cubicBezTo>
                  <a:lnTo>
                    <a:pt x="975241" y="259240"/>
                  </a:lnTo>
                  <a:cubicBezTo>
                    <a:pt x="980829" y="258423"/>
                    <a:pt x="986067" y="256090"/>
                    <a:pt x="990407" y="252474"/>
                  </a:cubicBezTo>
                  <a:cubicBezTo>
                    <a:pt x="986627" y="246489"/>
                    <a:pt x="981027" y="241869"/>
                    <a:pt x="974424" y="239290"/>
                  </a:cubicBezTo>
                  <a:cubicBezTo>
                    <a:pt x="975649" y="234495"/>
                    <a:pt x="975964" y="229502"/>
                    <a:pt x="975357" y="224591"/>
                  </a:cubicBezTo>
                  <a:cubicBezTo>
                    <a:pt x="974657" y="230307"/>
                    <a:pt x="969290" y="244424"/>
                    <a:pt x="958907" y="238124"/>
                  </a:cubicBezTo>
                  <a:cubicBezTo>
                    <a:pt x="957787" y="237389"/>
                    <a:pt x="956504" y="236910"/>
                    <a:pt x="955174" y="236724"/>
                  </a:cubicBezTo>
                  <a:lnTo>
                    <a:pt x="955174" y="236724"/>
                  </a:lnTo>
                  <a:cubicBezTo>
                    <a:pt x="945957" y="233142"/>
                    <a:pt x="935493" y="235767"/>
                    <a:pt x="929041" y="243257"/>
                  </a:cubicBezTo>
                  <a:cubicBezTo>
                    <a:pt x="920641" y="252590"/>
                    <a:pt x="917375" y="277673"/>
                    <a:pt x="909908" y="290740"/>
                  </a:cubicBezTo>
                  <a:cubicBezTo>
                    <a:pt x="910083" y="289340"/>
                    <a:pt x="910083" y="287940"/>
                    <a:pt x="909908" y="286540"/>
                  </a:cubicBezTo>
                  <a:cubicBezTo>
                    <a:pt x="909815" y="284125"/>
                    <a:pt x="909418" y="281733"/>
                    <a:pt x="908741" y="279423"/>
                  </a:cubicBezTo>
                  <a:cubicBezTo>
                    <a:pt x="907703" y="275340"/>
                    <a:pt x="905218" y="271782"/>
                    <a:pt x="901742" y="269390"/>
                  </a:cubicBezTo>
                  <a:cubicBezTo>
                    <a:pt x="899035" y="267862"/>
                    <a:pt x="895815" y="267570"/>
                    <a:pt x="892875" y="268573"/>
                  </a:cubicBezTo>
                  <a:cubicBezTo>
                    <a:pt x="889678" y="269752"/>
                    <a:pt x="886960" y="271968"/>
                    <a:pt x="885175" y="274873"/>
                  </a:cubicBezTo>
                  <a:cubicBezTo>
                    <a:pt x="882912" y="278408"/>
                    <a:pt x="881442" y="282386"/>
                    <a:pt x="880859" y="286540"/>
                  </a:cubicBezTo>
                  <a:cubicBezTo>
                    <a:pt x="880159" y="291556"/>
                    <a:pt x="880404" y="296655"/>
                    <a:pt x="881558" y="301590"/>
                  </a:cubicBezTo>
                  <a:lnTo>
                    <a:pt x="882608" y="305323"/>
                  </a:lnTo>
                  <a:cubicBezTo>
                    <a:pt x="882608" y="306490"/>
                    <a:pt x="883542" y="307540"/>
                    <a:pt x="883892" y="308706"/>
                  </a:cubicBezTo>
                  <a:cubicBezTo>
                    <a:pt x="884242" y="309873"/>
                    <a:pt x="884942" y="310806"/>
                    <a:pt x="885408" y="311856"/>
                  </a:cubicBezTo>
                  <a:close/>
                  <a:moveTo>
                    <a:pt x="835592" y="246057"/>
                  </a:moveTo>
                  <a:cubicBezTo>
                    <a:pt x="832302" y="243327"/>
                    <a:pt x="828744" y="240947"/>
                    <a:pt x="824976" y="238940"/>
                  </a:cubicBezTo>
                  <a:cubicBezTo>
                    <a:pt x="824451" y="236805"/>
                    <a:pt x="824183" y="234612"/>
                    <a:pt x="824159" y="232407"/>
                  </a:cubicBezTo>
                  <a:cubicBezTo>
                    <a:pt x="825676" y="231007"/>
                    <a:pt x="829759" y="232407"/>
                    <a:pt x="832909" y="233690"/>
                  </a:cubicBezTo>
                  <a:cubicBezTo>
                    <a:pt x="834437" y="238801"/>
                    <a:pt x="836677" y="243665"/>
                    <a:pt x="839559" y="248157"/>
                  </a:cubicBezTo>
                  <a:lnTo>
                    <a:pt x="837692" y="247107"/>
                  </a:lnTo>
                  <a:lnTo>
                    <a:pt x="835476" y="246057"/>
                  </a:lnTo>
                  <a:close/>
                  <a:moveTo>
                    <a:pt x="840026" y="250724"/>
                  </a:moveTo>
                  <a:lnTo>
                    <a:pt x="845392" y="253524"/>
                  </a:lnTo>
                  <a:lnTo>
                    <a:pt x="848892" y="255157"/>
                  </a:lnTo>
                  <a:cubicBezTo>
                    <a:pt x="842382" y="253792"/>
                    <a:pt x="835709" y="256580"/>
                    <a:pt x="832093" y="262157"/>
                  </a:cubicBezTo>
                  <a:cubicBezTo>
                    <a:pt x="828931" y="260302"/>
                    <a:pt x="826411" y="257537"/>
                    <a:pt x="824859" y="254224"/>
                  </a:cubicBezTo>
                  <a:cubicBezTo>
                    <a:pt x="827076" y="248740"/>
                    <a:pt x="835126" y="249790"/>
                    <a:pt x="839326" y="250957"/>
                  </a:cubicBezTo>
                  <a:close/>
                  <a:moveTo>
                    <a:pt x="840026" y="236841"/>
                  </a:moveTo>
                  <a:cubicBezTo>
                    <a:pt x="845894" y="238649"/>
                    <a:pt x="851494" y="241192"/>
                    <a:pt x="856709" y="244424"/>
                  </a:cubicBezTo>
                  <a:cubicBezTo>
                    <a:pt x="856674" y="248670"/>
                    <a:pt x="858120" y="252788"/>
                    <a:pt x="860792" y="256090"/>
                  </a:cubicBezTo>
                  <a:cubicBezTo>
                    <a:pt x="858377" y="256195"/>
                    <a:pt x="855962" y="255845"/>
                    <a:pt x="853675" y="255040"/>
                  </a:cubicBezTo>
                  <a:cubicBezTo>
                    <a:pt x="850257" y="253827"/>
                    <a:pt x="846979" y="252264"/>
                    <a:pt x="843876" y="250373"/>
                  </a:cubicBezTo>
                  <a:cubicBezTo>
                    <a:pt x="841636" y="246209"/>
                    <a:pt x="840061" y="241729"/>
                    <a:pt x="839209" y="237074"/>
                  </a:cubicBezTo>
                  <a:close/>
                  <a:moveTo>
                    <a:pt x="802926" y="297273"/>
                  </a:moveTo>
                  <a:lnTo>
                    <a:pt x="787760" y="294473"/>
                  </a:lnTo>
                  <a:cubicBezTo>
                    <a:pt x="791155" y="289911"/>
                    <a:pt x="793255" y="284498"/>
                    <a:pt x="793827" y="278840"/>
                  </a:cubicBezTo>
                  <a:cubicBezTo>
                    <a:pt x="794515" y="282118"/>
                    <a:pt x="795530" y="285326"/>
                    <a:pt x="796860" y="288406"/>
                  </a:cubicBezTo>
                  <a:cubicBezTo>
                    <a:pt x="798003" y="291755"/>
                    <a:pt x="799788" y="294846"/>
                    <a:pt x="802110" y="297506"/>
                  </a:cubicBezTo>
                  <a:close/>
                  <a:moveTo>
                    <a:pt x="773993" y="291906"/>
                  </a:moveTo>
                  <a:cubicBezTo>
                    <a:pt x="772430" y="287951"/>
                    <a:pt x="771299" y="283845"/>
                    <a:pt x="770610" y="279656"/>
                  </a:cubicBezTo>
                  <a:cubicBezTo>
                    <a:pt x="769478" y="267803"/>
                    <a:pt x="766527" y="256195"/>
                    <a:pt x="761860" y="245240"/>
                  </a:cubicBezTo>
                  <a:lnTo>
                    <a:pt x="761860" y="245240"/>
                  </a:lnTo>
                  <a:cubicBezTo>
                    <a:pt x="759830" y="240935"/>
                    <a:pt x="757112" y="236992"/>
                    <a:pt x="753810" y="233574"/>
                  </a:cubicBezTo>
                  <a:cubicBezTo>
                    <a:pt x="752690" y="232430"/>
                    <a:pt x="751477" y="231380"/>
                    <a:pt x="750194" y="230424"/>
                  </a:cubicBezTo>
                  <a:cubicBezTo>
                    <a:pt x="752760" y="230424"/>
                    <a:pt x="756027" y="227857"/>
                    <a:pt x="756844" y="221091"/>
                  </a:cubicBezTo>
                  <a:cubicBezTo>
                    <a:pt x="755327" y="223541"/>
                    <a:pt x="751827" y="225874"/>
                    <a:pt x="745177" y="222957"/>
                  </a:cubicBezTo>
                  <a:cubicBezTo>
                    <a:pt x="742914" y="221907"/>
                    <a:pt x="740440" y="221394"/>
                    <a:pt x="737944" y="221441"/>
                  </a:cubicBezTo>
                  <a:cubicBezTo>
                    <a:pt x="740394" y="217357"/>
                    <a:pt x="742062" y="212842"/>
                    <a:pt x="742844" y="208141"/>
                  </a:cubicBezTo>
                  <a:cubicBezTo>
                    <a:pt x="737629" y="207313"/>
                    <a:pt x="732309" y="207313"/>
                    <a:pt x="727094" y="208141"/>
                  </a:cubicBezTo>
                  <a:cubicBezTo>
                    <a:pt x="727094" y="207441"/>
                    <a:pt x="727094" y="206858"/>
                    <a:pt x="727677" y="206274"/>
                  </a:cubicBezTo>
                  <a:cubicBezTo>
                    <a:pt x="718624" y="201573"/>
                    <a:pt x="707506" y="203964"/>
                    <a:pt x="701194" y="211991"/>
                  </a:cubicBezTo>
                  <a:cubicBezTo>
                    <a:pt x="701113" y="208678"/>
                    <a:pt x="700226" y="205434"/>
                    <a:pt x="698628" y="202541"/>
                  </a:cubicBezTo>
                  <a:cubicBezTo>
                    <a:pt x="700611" y="211524"/>
                    <a:pt x="693495" y="216424"/>
                    <a:pt x="689761" y="212457"/>
                  </a:cubicBezTo>
                  <a:cubicBezTo>
                    <a:pt x="687533" y="209833"/>
                    <a:pt x="686950" y="206192"/>
                    <a:pt x="688244" y="203007"/>
                  </a:cubicBezTo>
                  <a:cubicBezTo>
                    <a:pt x="684698" y="206298"/>
                    <a:pt x="683298" y="211302"/>
                    <a:pt x="684628" y="215957"/>
                  </a:cubicBezTo>
                  <a:cubicBezTo>
                    <a:pt x="680113" y="207382"/>
                    <a:pt x="676450" y="198399"/>
                    <a:pt x="673661" y="189124"/>
                  </a:cubicBezTo>
                  <a:cubicBezTo>
                    <a:pt x="670873" y="179989"/>
                    <a:pt x="666358" y="171473"/>
                    <a:pt x="660362" y="164041"/>
                  </a:cubicBezTo>
                  <a:cubicBezTo>
                    <a:pt x="659137" y="160728"/>
                    <a:pt x="656733" y="157975"/>
                    <a:pt x="653595" y="156341"/>
                  </a:cubicBezTo>
                  <a:cubicBezTo>
                    <a:pt x="652090" y="155572"/>
                    <a:pt x="650387" y="155245"/>
                    <a:pt x="648695" y="155408"/>
                  </a:cubicBezTo>
                  <a:cubicBezTo>
                    <a:pt x="646723" y="155840"/>
                    <a:pt x="645078" y="157182"/>
                    <a:pt x="644262" y="159025"/>
                  </a:cubicBezTo>
                  <a:cubicBezTo>
                    <a:pt x="643200" y="161370"/>
                    <a:pt x="642687" y="163925"/>
                    <a:pt x="642745" y="166492"/>
                  </a:cubicBezTo>
                  <a:cubicBezTo>
                    <a:pt x="642524" y="167961"/>
                    <a:pt x="642524" y="169455"/>
                    <a:pt x="642745" y="170925"/>
                  </a:cubicBezTo>
                  <a:cubicBezTo>
                    <a:pt x="643118" y="172371"/>
                    <a:pt x="643795" y="173725"/>
                    <a:pt x="644728" y="174891"/>
                  </a:cubicBezTo>
                  <a:cubicBezTo>
                    <a:pt x="645930" y="176793"/>
                    <a:pt x="648088" y="177866"/>
                    <a:pt x="650328" y="177691"/>
                  </a:cubicBezTo>
                  <a:cubicBezTo>
                    <a:pt x="652428" y="177190"/>
                    <a:pt x="654167" y="175720"/>
                    <a:pt x="654995" y="173725"/>
                  </a:cubicBezTo>
                  <a:lnTo>
                    <a:pt x="654995" y="173725"/>
                  </a:lnTo>
                  <a:cubicBezTo>
                    <a:pt x="655695" y="172371"/>
                    <a:pt x="655695" y="170761"/>
                    <a:pt x="654995" y="169408"/>
                  </a:cubicBezTo>
                  <a:cubicBezTo>
                    <a:pt x="654062" y="168241"/>
                    <a:pt x="652895" y="168241"/>
                    <a:pt x="652195" y="169408"/>
                  </a:cubicBezTo>
                  <a:lnTo>
                    <a:pt x="652195" y="169408"/>
                  </a:lnTo>
                  <a:cubicBezTo>
                    <a:pt x="651612" y="170691"/>
                    <a:pt x="650795" y="171508"/>
                    <a:pt x="649862" y="171624"/>
                  </a:cubicBezTo>
                  <a:cubicBezTo>
                    <a:pt x="648882" y="171776"/>
                    <a:pt x="647890" y="171380"/>
                    <a:pt x="647295" y="170575"/>
                  </a:cubicBezTo>
                  <a:cubicBezTo>
                    <a:pt x="646898" y="170190"/>
                    <a:pt x="646618" y="169712"/>
                    <a:pt x="646479" y="169175"/>
                  </a:cubicBezTo>
                  <a:cubicBezTo>
                    <a:pt x="646350" y="168440"/>
                    <a:pt x="646350" y="167693"/>
                    <a:pt x="646479" y="166958"/>
                  </a:cubicBezTo>
                  <a:cubicBezTo>
                    <a:pt x="646432" y="165360"/>
                    <a:pt x="646712" y="163773"/>
                    <a:pt x="647295" y="162291"/>
                  </a:cubicBezTo>
                  <a:cubicBezTo>
                    <a:pt x="647692" y="161125"/>
                    <a:pt x="648660" y="160250"/>
                    <a:pt x="649862" y="159958"/>
                  </a:cubicBezTo>
                  <a:cubicBezTo>
                    <a:pt x="651040" y="159632"/>
                    <a:pt x="652300" y="159632"/>
                    <a:pt x="653478" y="159958"/>
                  </a:cubicBezTo>
                  <a:cubicBezTo>
                    <a:pt x="656477" y="161160"/>
                    <a:pt x="658740" y="163715"/>
                    <a:pt x="659545" y="166842"/>
                  </a:cubicBezTo>
                  <a:cubicBezTo>
                    <a:pt x="660735" y="170633"/>
                    <a:pt x="660735" y="174705"/>
                    <a:pt x="659545" y="178508"/>
                  </a:cubicBezTo>
                  <a:cubicBezTo>
                    <a:pt x="658985" y="180036"/>
                    <a:pt x="658110" y="181425"/>
                    <a:pt x="656978" y="182591"/>
                  </a:cubicBezTo>
                  <a:cubicBezTo>
                    <a:pt x="656022" y="183501"/>
                    <a:pt x="654797" y="184073"/>
                    <a:pt x="653478" y="184225"/>
                  </a:cubicBezTo>
                  <a:cubicBezTo>
                    <a:pt x="650573" y="184073"/>
                    <a:pt x="647808" y="182918"/>
                    <a:pt x="645662" y="180958"/>
                  </a:cubicBezTo>
                  <a:cubicBezTo>
                    <a:pt x="643095" y="178578"/>
                    <a:pt x="641065" y="175673"/>
                    <a:pt x="639712" y="172441"/>
                  </a:cubicBezTo>
                  <a:cubicBezTo>
                    <a:pt x="638137" y="168743"/>
                    <a:pt x="637227" y="164788"/>
                    <a:pt x="637029" y="160775"/>
                  </a:cubicBezTo>
                  <a:cubicBezTo>
                    <a:pt x="636819" y="157193"/>
                    <a:pt x="637204" y="153600"/>
                    <a:pt x="638195" y="150158"/>
                  </a:cubicBezTo>
                  <a:lnTo>
                    <a:pt x="639012" y="147942"/>
                  </a:lnTo>
                  <a:cubicBezTo>
                    <a:pt x="639012" y="147125"/>
                    <a:pt x="639712" y="146542"/>
                    <a:pt x="640062" y="145842"/>
                  </a:cubicBezTo>
                  <a:cubicBezTo>
                    <a:pt x="640389" y="145119"/>
                    <a:pt x="640820" y="144453"/>
                    <a:pt x="641345" y="143859"/>
                  </a:cubicBezTo>
                  <a:lnTo>
                    <a:pt x="641928" y="142925"/>
                  </a:lnTo>
                  <a:lnTo>
                    <a:pt x="642629" y="142108"/>
                  </a:lnTo>
                  <a:cubicBezTo>
                    <a:pt x="644203" y="140160"/>
                    <a:pt x="646455" y="138865"/>
                    <a:pt x="648928" y="138492"/>
                  </a:cubicBezTo>
                  <a:cubicBezTo>
                    <a:pt x="649850" y="138317"/>
                    <a:pt x="650807" y="138317"/>
                    <a:pt x="651728" y="138492"/>
                  </a:cubicBezTo>
                  <a:lnTo>
                    <a:pt x="656745" y="139425"/>
                  </a:lnTo>
                  <a:cubicBezTo>
                    <a:pt x="659557" y="140510"/>
                    <a:pt x="662263" y="141875"/>
                    <a:pt x="664795" y="143509"/>
                  </a:cubicBezTo>
                  <a:cubicBezTo>
                    <a:pt x="668598" y="145970"/>
                    <a:pt x="672226" y="148700"/>
                    <a:pt x="675645" y="151675"/>
                  </a:cubicBezTo>
                  <a:cubicBezTo>
                    <a:pt x="675236" y="154930"/>
                    <a:pt x="675236" y="158220"/>
                    <a:pt x="675645" y="161475"/>
                  </a:cubicBezTo>
                  <a:cubicBezTo>
                    <a:pt x="670628" y="149808"/>
                    <a:pt x="660712" y="143392"/>
                    <a:pt x="655812" y="145142"/>
                  </a:cubicBezTo>
                  <a:cubicBezTo>
                    <a:pt x="659662" y="143859"/>
                    <a:pt x="664795" y="150158"/>
                    <a:pt x="669111" y="158792"/>
                  </a:cubicBezTo>
                  <a:cubicBezTo>
                    <a:pt x="672891" y="169011"/>
                    <a:pt x="678690" y="178380"/>
                    <a:pt x="686145" y="186324"/>
                  </a:cubicBezTo>
                  <a:lnTo>
                    <a:pt x="686145" y="186324"/>
                  </a:lnTo>
                  <a:cubicBezTo>
                    <a:pt x="688968" y="189136"/>
                    <a:pt x="692398" y="191248"/>
                    <a:pt x="696178" y="192508"/>
                  </a:cubicBezTo>
                  <a:cubicBezTo>
                    <a:pt x="699013" y="193208"/>
                    <a:pt x="701976" y="193208"/>
                    <a:pt x="704811" y="192508"/>
                  </a:cubicBezTo>
                  <a:cubicBezTo>
                    <a:pt x="707588" y="192018"/>
                    <a:pt x="710271" y="191073"/>
                    <a:pt x="712744" y="189708"/>
                  </a:cubicBezTo>
                  <a:cubicBezTo>
                    <a:pt x="713934" y="189159"/>
                    <a:pt x="715066" y="188494"/>
                    <a:pt x="716127" y="187724"/>
                  </a:cubicBezTo>
                  <a:cubicBezTo>
                    <a:pt x="720012" y="190630"/>
                    <a:pt x="724107" y="193243"/>
                    <a:pt x="728377" y="195541"/>
                  </a:cubicBezTo>
                  <a:cubicBezTo>
                    <a:pt x="733581" y="198773"/>
                    <a:pt x="739530" y="200581"/>
                    <a:pt x="745644" y="200791"/>
                  </a:cubicBezTo>
                  <a:cubicBezTo>
                    <a:pt x="752224" y="201246"/>
                    <a:pt x="758419" y="197641"/>
                    <a:pt x="761277" y="191691"/>
                  </a:cubicBezTo>
                  <a:cubicBezTo>
                    <a:pt x="763260" y="187468"/>
                    <a:pt x="764182" y="182825"/>
                    <a:pt x="763960" y="178158"/>
                  </a:cubicBezTo>
                  <a:cubicBezTo>
                    <a:pt x="763844" y="175556"/>
                    <a:pt x="763458" y="172978"/>
                    <a:pt x="762794" y="170458"/>
                  </a:cubicBezTo>
                  <a:cubicBezTo>
                    <a:pt x="762082" y="167915"/>
                    <a:pt x="760939" y="165500"/>
                    <a:pt x="759410" y="163341"/>
                  </a:cubicBezTo>
                  <a:cubicBezTo>
                    <a:pt x="759048" y="162851"/>
                    <a:pt x="758664" y="162385"/>
                    <a:pt x="758243" y="161941"/>
                  </a:cubicBezTo>
                  <a:cubicBezTo>
                    <a:pt x="757882" y="161486"/>
                    <a:pt x="757438" y="161102"/>
                    <a:pt x="756960" y="160775"/>
                  </a:cubicBezTo>
                  <a:lnTo>
                    <a:pt x="756960" y="160775"/>
                  </a:lnTo>
                  <a:cubicBezTo>
                    <a:pt x="755910" y="159958"/>
                    <a:pt x="754744" y="159025"/>
                    <a:pt x="753460" y="158208"/>
                  </a:cubicBezTo>
                  <a:lnTo>
                    <a:pt x="806426" y="168591"/>
                  </a:lnTo>
                  <a:cubicBezTo>
                    <a:pt x="805096" y="168801"/>
                    <a:pt x="803801" y="169198"/>
                    <a:pt x="802576" y="169758"/>
                  </a:cubicBezTo>
                  <a:lnTo>
                    <a:pt x="802576" y="169758"/>
                  </a:lnTo>
                  <a:cubicBezTo>
                    <a:pt x="802121" y="169945"/>
                    <a:pt x="801690" y="170178"/>
                    <a:pt x="801293" y="170458"/>
                  </a:cubicBezTo>
                  <a:cubicBezTo>
                    <a:pt x="801293" y="170458"/>
                    <a:pt x="800476" y="170458"/>
                    <a:pt x="800126" y="171391"/>
                  </a:cubicBezTo>
                  <a:cubicBezTo>
                    <a:pt x="798551" y="173036"/>
                    <a:pt x="797385" y="175031"/>
                    <a:pt x="796743" y="177225"/>
                  </a:cubicBezTo>
                  <a:cubicBezTo>
                    <a:pt x="796055" y="179581"/>
                    <a:pt x="795658" y="182008"/>
                    <a:pt x="795576" y="184458"/>
                  </a:cubicBezTo>
                  <a:cubicBezTo>
                    <a:pt x="795541" y="189404"/>
                    <a:pt x="796451" y="194316"/>
                    <a:pt x="798259" y="198924"/>
                  </a:cubicBezTo>
                  <a:cubicBezTo>
                    <a:pt x="799893" y="202774"/>
                    <a:pt x="802320" y="206227"/>
                    <a:pt x="805376" y="209074"/>
                  </a:cubicBezTo>
                  <a:cubicBezTo>
                    <a:pt x="807873" y="211291"/>
                    <a:pt x="810766" y="213029"/>
                    <a:pt x="813893" y="214208"/>
                  </a:cubicBezTo>
                  <a:cubicBezTo>
                    <a:pt x="819376" y="216226"/>
                    <a:pt x="825303" y="216716"/>
                    <a:pt x="831043" y="215607"/>
                  </a:cubicBezTo>
                  <a:cubicBezTo>
                    <a:pt x="834998" y="214872"/>
                    <a:pt x="838894" y="213858"/>
                    <a:pt x="842709" y="212574"/>
                  </a:cubicBezTo>
                  <a:lnTo>
                    <a:pt x="846092" y="215841"/>
                  </a:lnTo>
                  <a:cubicBezTo>
                    <a:pt x="848507" y="218022"/>
                    <a:pt x="851132" y="219982"/>
                    <a:pt x="853909" y="221674"/>
                  </a:cubicBezTo>
                  <a:cubicBezTo>
                    <a:pt x="856476" y="223191"/>
                    <a:pt x="859346" y="224147"/>
                    <a:pt x="862309" y="224474"/>
                  </a:cubicBezTo>
                  <a:cubicBezTo>
                    <a:pt x="865762" y="224835"/>
                    <a:pt x="869250" y="224054"/>
                    <a:pt x="872225" y="222257"/>
                  </a:cubicBezTo>
                  <a:lnTo>
                    <a:pt x="872225" y="222257"/>
                  </a:lnTo>
                  <a:cubicBezTo>
                    <a:pt x="872225" y="222257"/>
                    <a:pt x="878292" y="220041"/>
                    <a:pt x="888908" y="201607"/>
                  </a:cubicBezTo>
                  <a:cubicBezTo>
                    <a:pt x="893108" y="194608"/>
                    <a:pt x="898125" y="190525"/>
                    <a:pt x="901858" y="193208"/>
                  </a:cubicBezTo>
                  <a:cubicBezTo>
                    <a:pt x="897075" y="189591"/>
                    <a:pt x="887392" y="191574"/>
                    <a:pt x="882492" y="201607"/>
                  </a:cubicBezTo>
                  <a:cubicBezTo>
                    <a:pt x="882842" y="198388"/>
                    <a:pt x="882842" y="195144"/>
                    <a:pt x="882492" y="191924"/>
                  </a:cubicBezTo>
                  <a:cubicBezTo>
                    <a:pt x="885875" y="190233"/>
                    <a:pt x="889433" y="188903"/>
                    <a:pt x="893108" y="187958"/>
                  </a:cubicBezTo>
                  <a:cubicBezTo>
                    <a:pt x="895663" y="187339"/>
                    <a:pt x="898300" y="187071"/>
                    <a:pt x="900925" y="187141"/>
                  </a:cubicBezTo>
                  <a:lnTo>
                    <a:pt x="905941" y="188191"/>
                  </a:lnTo>
                  <a:cubicBezTo>
                    <a:pt x="906840" y="188378"/>
                    <a:pt x="907703" y="188693"/>
                    <a:pt x="908508" y="189124"/>
                  </a:cubicBezTo>
                  <a:cubicBezTo>
                    <a:pt x="911086" y="190548"/>
                    <a:pt x="913221" y="192648"/>
                    <a:pt x="914691" y="195191"/>
                  </a:cubicBezTo>
                  <a:lnTo>
                    <a:pt x="915391" y="196241"/>
                  </a:lnTo>
                  <a:lnTo>
                    <a:pt x="915975" y="197408"/>
                  </a:lnTo>
                  <a:cubicBezTo>
                    <a:pt x="916406" y="198166"/>
                    <a:pt x="916803" y="198936"/>
                    <a:pt x="917141" y="199741"/>
                  </a:cubicBezTo>
                  <a:lnTo>
                    <a:pt x="918191" y="202307"/>
                  </a:lnTo>
                  <a:cubicBezTo>
                    <a:pt x="918191" y="203124"/>
                    <a:pt x="918775" y="203941"/>
                    <a:pt x="919008" y="204874"/>
                  </a:cubicBezTo>
                  <a:cubicBezTo>
                    <a:pt x="919976" y="208409"/>
                    <a:pt x="920373" y="212072"/>
                    <a:pt x="920175" y="215724"/>
                  </a:cubicBezTo>
                  <a:cubicBezTo>
                    <a:pt x="919988" y="219201"/>
                    <a:pt x="919113" y="222619"/>
                    <a:pt x="917608" y="225757"/>
                  </a:cubicBezTo>
                  <a:cubicBezTo>
                    <a:pt x="916395" y="228441"/>
                    <a:pt x="914295" y="230622"/>
                    <a:pt x="911658" y="231940"/>
                  </a:cubicBezTo>
                  <a:cubicBezTo>
                    <a:pt x="909255" y="233049"/>
                    <a:pt x="906478" y="233049"/>
                    <a:pt x="904075" y="231940"/>
                  </a:cubicBezTo>
                  <a:cubicBezTo>
                    <a:pt x="902733" y="231241"/>
                    <a:pt x="901578" y="230249"/>
                    <a:pt x="900691" y="229024"/>
                  </a:cubicBezTo>
                  <a:cubicBezTo>
                    <a:pt x="899595" y="227495"/>
                    <a:pt x="898778" y="225804"/>
                    <a:pt x="898242" y="224007"/>
                  </a:cubicBezTo>
                  <a:cubicBezTo>
                    <a:pt x="897028" y="220216"/>
                    <a:pt x="897028" y="216132"/>
                    <a:pt x="898242" y="212341"/>
                  </a:cubicBezTo>
                  <a:cubicBezTo>
                    <a:pt x="898907" y="209634"/>
                    <a:pt x="901403" y="207768"/>
                    <a:pt x="904192" y="207907"/>
                  </a:cubicBezTo>
                  <a:cubicBezTo>
                    <a:pt x="905428" y="207873"/>
                    <a:pt x="906641" y="208199"/>
                    <a:pt x="907691" y="208841"/>
                  </a:cubicBezTo>
                  <a:cubicBezTo>
                    <a:pt x="908835" y="209634"/>
                    <a:pt x="909698" y="210789"/>
                    <a:pt x="910142" y="212107"/>
                  </a:cubicBezTo>
                  <a:cubicBezTo>
                    <a:pt x="910713" y="213671"/>
                    <a:pt x="910993" y="215339"/>
                    <a:pt x="910958" y="217007"/>
                  </a:cubicBezTo>
                  <a:cubicBezTo>
                    <a:pt x="911110" y="217661"/>
                    <a:pt x="911110" y="218337"/>
                    <a:pt x="910958" y="218991"/>
                  </a:cubicBezTo>
                  <a:cubicBezTo>
                    <a:pt x="910842" y="219434"/>
                    <a:pt x="910597" y="219842"/>
                    <a:pt x="910258" y="220157"/>
                  </a:cubicBezTo>
                  <a:cubicBezTo>
                    <a:pt x="909465" y="220764"/>
                    <a:pt x="908368" y="220764"/>
                    <a:pt x="907575" y="220157"/>
                  </a:cubicBezTo>
                  <a:cubicBezTo>
                    <a:pt x="906583" y="219364"/>
                    <a:pt x="905813" y="218314"/>
                    <a:pt x="905358" y="217124"/>
                  </a:cubicBezTo>
                  <a:lnTo>
                    <a:pt x="905358" y="217124"/>
                  </a:lnTo>
                  <a:cubicBezTo>
                    <a:pt x="904775" y="215607"/>
                    <a:pt x="903608" y="215024"/>
                    <a:pt x="902675" y="215841"/>
                  </a:cubicBezTo>
                  <a:cubicBezTo>
                    <a:pt x="901940" y="217101"/>
                    <a:pt x="901940" y="218664"/>
                    <a:pt x="902675" y="219924"/>
                  </a:cubicBezTo>
                  <a:lnTo>
                    <a:pt x="902675" y="219924"/>
                  </a:lnTo>
                  <a:cubicBezTo>
                    <a:pt x="903561" y="222222"/>
                    <a:pt x="905160" y="224182"/>
                    <a:pt x="907225" y="225524"/>
                  </a:cubicBezTo>
                  <a:cubicBezTo>
                    <a:pt x="908975" y="226586"/>
                    <a:pt x="911215" y="226352"/>
                    <a:pt x="912708" y="224940"/>
                  </a:cubicBezTo>
                  <a:cubicBezTo>
                    <a:pt x="913560" y="224054"/>
                    <a:pt x="914201" y="222969"/>
                    <a:pt x="914575" y="221791"/>
                  </a:cubicBezTo>
                  <a:cubicBezTo>
                    <a:pt x="914936" y="220414"/>
                    <a:pt x="915123" y="219014"/>
                    <a:pt x="915158" y="217591"/>
                  </a:cubicBezTo>
                  <a:cubicBezTo>
                    <a:pt x="915146" y="214861"/>
                    <a:pt x="914586" y="212166"/>
                    <a:pt x="913525" y="209657"/>
                  </a:cubicBezTo>
                  <a:cubicBezTo>
                    <a:pt x="912790" y="207429"/>
                    <a:pt x="911250" y="205563"/>
                    <a:pt x="909208" y="204408"/>
                  </a:cubicBezTo>
                  <a:cubicBezTo>
                    <a:pt x="907785" y="203614"/>
                    <a:pt x="906152" y="203288"/>
                    <a:pt x="904542" y="203474"/>
                  </a:cubicBezTo>
                  <a:cubicBezTo>
                    <a:pt x="902920" y="203661"/>
                    <a:pt x="901380" y="204314"/>
                    <a:pt x="900108" y="205341"/>
                  </a:cubicBezTo>
                  <a:cubicBezTo>
                    <a:pt x="899163" y="206227"/>
                    <a:pt x="898405" y="207301"/>
                    <a:pt x="897892" y="208491"/>
                  </a:cubicBezTo>
                  <a:cubicBezTo>
                    <a:pt x="891907" y="213776"/>
                    <a:pt x="887404" y="220531"/>
                    <a:pt x="884825" y="228091"/>
                  </a:cubicBezTo>
                  <a:cubicBezTo>
                    <a:pt x="882305" y="236036"/>
                    <a:pt x="878735" y="243607"/>
                    <a:pt x="874209" y="250607"/>
                  </a:cubicBezTo>
                  <a:cubicBezTo>
                    <a:pt x="875130" y="245567"/>
                    <a:pt x="873812" y="240364"/>
                    <a:pt x="870592" y="236374"/>
                  </a:cubicBezTo>
                  <a:cubicBezTo>
                    <a:pt x="870592" y="236374"/>
                    <a:pt x="872925" y="242674"/>
                    <a:pt x="869192" y="245124"/>
                  </a:cubicBezTo>
                  <a:cubicBezTo>
                    <a:pt x="865459" y="247574"/>
                    <a:pt x="858459" y="240107"/>
                    <a:pt x="860442" y="231824"/>
                  </a:cubicBezTo>
                  <a:cubicBezTo>
                    <a:pt x="858797" y="234309"/>
                    <a:pt x="857934" y="237237"/>
                    <a:pt x="857992" y="240224"/>
                  </a:cubicBezTo>
                  <a:cubicBezTo>
                    <a:pt x="852742" y="230599"/>
                    <a:pt x="842697" y="224579"/>
                    <a:pt x="831743" y="224474"/>
                  </a:cubicBezTo>
                  <a:cubicBezTo>
                    <a:pt x="831743" y="225174"/>
                    <a:pt x="831743" y="225874"/>
                    <a:pt x="832326" y="226574"/>
                  </a:cubicBezTo>
                  <a:cubicBezTo>
                    <a:pt x="827449" y="223902"/>
                    <a:pt x="822223" y="221896"/>
                    <a:pt x="816810" y="220624"/>
                  </a:cubicBezTo>
                  <a:cubicBezTo>
                    <a:pt x="817626" y="225851"/>
                    <a:pt x="819236" y="230925"/>
                    <a:pt x="821593" y="235674"/>
                  </a:cubicBezTo>
                  <a:cubicBezTo>
                    <a:pt x="819341" y="234752"/>
                    <a:pt x="816903" y="234355"/>
                    <a:pt x="814476" y="234507"/>
                  </a:cubicBezTo>
                  <a:cubicBezTo>
                    <a:pt x="809611" y="235265"/>
                    <a:pt x="804851" y="232687"/>
                    <a:pt x="802810" y="228207"/>
                  </a:cubicBezTo>
                  <a:cubicBezTo>
                    <a:pt x="803055" y="232932"/>
                    <a:pt x="805516" y="237260"/>
                    <a:pt x="809460" y="239874"/>
                  </a:cubicBezTo>
                  <a:cubicBezTo>
                    <a:pt x="808200" y="240340"/>
                    <a:pt x="806986" y="240924"/>
                    <a:pt x="805843" y="241624"/>
                  </a:cubicBezTo>
                  <a:cubicBezTo>
                    <a:pt x="802506" y="243864"/>
                    <a:pt x="799753" y="246862"/>
                    <a:pt x="797793" y="250373"/>
                  </a:cubicBezTo>
                  <a:lnTo>
                    <a:pt x="797793" y="250373"/>
                  </a:lnTo>
                  <a:cubicBezTo>
                    <a:pt x="792905" y="260057"/>
                    <a:pt x="789941" y="270591"/>
                    <a:pt x="789043" y="281406"/>
                  </a:cubicBezTo>
                  <a:cubicBezTo>
                    <a:pt x="788425" y="285186"/>
                    <a:pt x="787328" y="288873"/>
                    <a:pt x="785777" y="292373"/>
                  </a:cubicBezTo>
                  <a:lnTo>
                    <a:pt x="779827" y="292840"/>
                  </a:lnTo>
                  <a:cubicBezTo>
                    <a:pt x="781448" y="287590"/>
                    <a:pt x="782242" y="282118"/>
                    <a:pt x="782160" y="276623"/>
                  </a:cubicBezTo>
                  <a:cubicBezTo>
                    <a:pt x="784493" y="274675"/>
                    <a:pt x="785706" y="271712"/>
                    <a:pt x="785427" y="268690"/>
                  </a:cubicBezTo>
                  <a:cubicBezTo>
                    <a:pt x="785496" y="265435"/>
                    <a:pt x="784423" y="262250"/>
                    <a:pt x="782393" y="259707"/>
                  </a:cubicBezTo>
                  <a:cubicBezTo>
                    <a:pt x="782393" y="253290"/>
                    <a:pt x="781810" y="248040"/>
                    <a:pt x="781343" y="243374"/>
                  </a:cubicBezTo>
                  <a:cubicBezTo>
                    <a:pt x="788343" y="243374"/>
                    <a:pt x="793710" y="235090"/>
                    <a:pt x="793710" y="223891"/>
                  </a:cubicBezTo>
                  <a:cubicBezTo>
                    <a:pt x="793710" y="223891"/>
                    <a:pt x="793710" y="223891"/>
                    <a:pt x="793710" y="223074"/>
                  </a:cubicBezTo>
                  <a:cubicBezTo>
                    <a:pt x="798598" y="225816"/>
                    <a:pt x="804571" y="225816"/>
                    <a:pt x="809460" y="223074"/>
                  </a:cubicBezTo>
                  <a:cubicBezTo>
                    <a:pt x="784610" y="216541"/>
                    <a:pt x="779477" y="173958"/>
                    <a:pt x="779477" y="173958"/>
                  </a:cubicBezTo>
                  <a:cubicBezTo>
                    <a:pt x="779477" y="201724"/>
                    <a:pt x="784260" y="215724"/>
                    <a:pt x="791143" y="221674"/>
                  </a:cubicBezTo>
                  <a:cubicBezTo>
                    <a:pt x="789393" y="228791"/>
                    <a:pt x="784843" y="233340"/>
                    <a:pt x="779477" y="232174"/>
                  </a:cubicBezTo>
                  <a:cubicBezTo>
                    <a:pt x="773165" y="229689"/>
                    <a:pt x="768697" y="223972"/>
                    <a:pt x="767810" y="217241"/>
                  </a:cubicBezTo>
                  <a:cubicBezTo>
                    <a:pt x="774693" y="213858"/>
                    <a:pt x="779477" y="201841"/>
                    <a:pt x="779477" y="173958"/>
                  </a:cubicBezTo>
                  <a:cubicBezTo>
                    <a:pt x="779477" y="173958"/>
                    <a:pt x="774227" y="214557"/>
                    <a:pt x="749260" y="211407"/>
                  </a:cubicBezTo>
                  <a:cubicBezTo>
                    <a:pt x="753297" y="215876"/>
                    <a:pt x="759107" y="218314"/>
                    <a:pt x="765127" y="218057"/>
                  </a:cubicBezTo>
                  <a:lnTo>
                    <a:pt x="765127" y="218757"/>
                  </a:lnTo>
                  <a:cubicBezTo>
                    <a:pt x="764333" y="228359"/>
                    <a:pt x="768790" y="237646"/>
                    <a:pt x="776793" y="243024"/>
                  </a:cubicBezTo>
                  <a:cubicBezTo>
                    <a:pt x="776128" y="248320"/>
                    <a:pt x="775778" y="253663"/>
                    <a:pt x="775743" y="259007"/>
                  </a:cubicBezTo>
                  <a:cubicBezTo>
                    <a:pt x="773527" y="260979"/>
                    <a:pt x="772360" y="263872"/>
                    <a:pt x="772593" y="266823"/>
                  </a:cubicBezTo>
                  <a:cubicBezTo>
                    <a:pt x="772535" y="270207"/>
                    <a:pt x="773748" y="273497"/>
                    <a:pt x="775977" y="276040"/>
                  </a:cubicBezTo>
                  <a:cubicBezTo>
                    <a:pt x="775907" y="281803"/>
                    <a:pt x="776700" y="287543"/>
                    <a:pt x="778310" y="293073"/>
                  </a:cubicBezTo>
                  <a:close/>
                  <a:moveTo>
                    <a:pt x="873275" y="182475"/>
                  </a:moveTo>
                  <a:cubicBezTo>
                    <a:pt x="873649" y="182766"/>
                    <a:pt x="873964" y="183116"/>
                    <a:pt x="874209" y="183525"/>
                  </a:cubicBezTo>
                  <a:cubicBezTo>
                    <a:pt x="875725" y="185858"/>
                    <a:pt x="876717" y="188483"/>
                    <a:pt x="877125" y="191224"/>
                  </a:cubicBezTo>
                  <a:lnTo>
                    <a:pt x="876425" y="191808"/>
                  </a:lnTo>
                  <a:cubicBezTo>
                    <a:pt x="871409" y="195074"/>
                    <a:pt x="866625" y="198691"/>
                    <a:pt x="861725" y="201724"/>
                  </a:cubicBezTo>
                  <a:cubicBezTo>
                    <a:pt x="856860" y="204734"/>
                    <a:pt x="851751" y="207301"/>
                    <a:pt x="846442" y="209424"/>
                  </a:cubicBezTo>
                  <a:lnTo>
                    <a:pt x="843059" y="210591"/>
                  </a:lnTo>
                  <a:cubicBezTo>
                    <a:pt x="839419" y="206939"/>
                    <a:pt x="836024" y="203031"/>
                    <a:pt x="832909" y="198924"/>
                  </a:cubicBezTo>
                  <a:lnTo>
                    <a:pt x="826376" y="190058"/>
                  </a:lnTo>
                  <a:cubicBezTo>
                    <a:pt x="825466" y="188728"/>
                    <a:pt x="824498" y="187444"/>
                    <a:pt x="823459" y="186208"/>
                  </a:cubicBezTo>
                  <a:cubicBezTo>
                    <a:pt x="831393" y="192858"/>
                    <a:pt x="844226" y="199158"/>
                    <a:pt x="848659" y="177808"/>
                  </a:cubicBezTo>
                  <a:lnTo>
                    <a:pt x="860325" y="180141"/>
                  </a:lnTo>
                  <a:cubicBezTo>
                    <a:pt x="859147" y="184680"/>
                    <a:pt x="859649" y="189475"/>
                    <a:pt x="861725" y="193674"/>
                  </a:cubicBezTo>
                  <a:lnTo>
                    <a:pt x="861725" y="193674"/>
                  </a:lnTo>
                  <a:cubicBezTo>
                    <a:pt x="861574" y="190268"/>
                    <a:pt x="862216" y="186873"/>
                    <a:pt x="863592" y="183758"/>
                  </a:cubicBezTo>
                  <a:cubicBezTo>
                    <a:pt x="864117" y="182825"/>
                    <a:pt x="864875" y="182066"/>
                    <a:pt x="865809" y="181541"/>
                  </a:cubicBezTo>
                  <a:lnTo>
                    <a:pt x="865809" y="181541"/>
                  </a:lnTo>
                  <a:close/>
                  <a:moveTo>
                    <a:pt x="818209" y="182475"/>
                  </a:moveTo>
                  <a:lnTo>
                    <a:pt x="818209" y="181425"/>
                  </a:lnTo>
                  <a:lnTo>
                    <a:pt x="819376" y="182475"/>
                  </a:lnTo>
                  <a:cubicBezTo>
                    <a:pt x="824066" y="188074"/>
                    <a:pt x="828464" y="193919"/>
                    <a:pt x="832559" y="199974"/>
                  </a:cubicBezTo>
                  <a:cubicBezTo>
                    <a:pt x="835289" y="203801"/>
                    <a:pt x="838252" y="207464"/>
                    <a:pt x="841426" y="210941"/>
                  </a:cubicBezTo>
                  <a:cubicBezTo>
                    <a:pt x="837973" y="212096"/>
                    <a:pt x="834414" y="212924"/>
                    <a:pt x="830809" y="213391"/>
                  </a:cubicBezTo>
                  <a:cubicBezTo>
                    <a:pt x="825221" y="214277"/>
                    <a:pt x="819493" y="213636"/>
                    <a:pt x="814243" y="211524"/>
                  </a:cubicBezTo>
                  <a:cubicBezTo>
                    <a:pt x="811349" y="210241"/>
                    <a:pt x="808701" y="208468"/>
                    <a:pt x="806426" y="206274"/>
                  </a:cubicBezTo>
                  <a:cubicBezTo>
                    <a:pt x="803860" y="203778"/>
                    <a:pt x="801865" y="200756"/>
                    <a:pt x="800593" y="197408"/>
                  </a:cubicBezTo>
                  <a:cubicBezTo>
                    <a:pt x="799695" y="195296"/>
                    <a:pt x="799181" y="193045"/>
                    <a:pt x="799076" y="190758"/>
                  </a:cubicBezTo>
                  <a:cubicBezTo>
                    <a:pt x="799076" y="189241"/>
                    <a:pt x="799076" y="184225"/>
                    <a:pt x="802810" y="184574"/>
                  </a:cubicBezTo>
                  <a:cubicBezTo>
                    <a:pt x="806543" y="184924"/>
                    <a:pt x="811793" y="196241"/>
                    <a:pt x="807710" y="201841"/>
                  </a:cubicBezTo>
                  <a:cubicBezTo>
                    <a:pt x="812143" y="200674"/>
                    <a:pt x="814826" y="190175"/>
                    <a:pt x="810860" y="181891"/>
                  </a:cubicBezTo>
                  <a:cubicBezTo>
                    <a:pt x="812236" y="183478"/>
                    <a:pt x="813449" y="185193"/>
                    <a:pt x="814476" y="187024"/>
                  </a:cubicBezTo>
                  <a:cubicBezTo>
                    <a:pt x="817883" y="194444"/>
                    <a:pt x="820286" y="202296"/>
                    <a:pt x="821593" y="210357"/>
                  </a:cubicBezTo>
                  <a:lnTo>
                    <a:pt x="821593" y="210357"/>
                  </a:lnTo>
                  <a:cubicBezTo>
                    <a:pt x="822281" y="201059"/>
                    <a:pt x="820846" y="191726"/>
                    <a:pt x="817393" y="183058"/>
                  </a:cubicBezTo>
                  <a:close/>
                  <a:moveTo>
                    <a:pt x="829176" y="177108"/>
                  </a:moveTo>
                  <a:cubicBezTo>
                    <a:pt x="827881" y="175299"/>
                    <a:pt x="826259" y="173760"/>
                    <a:pt x="824393" y="172558"/>
                  </a:cubicBezTo>
                  <a:lnTo>
                    <a:pt x="848309" y="177225"/>
                  </a:lnTo>
                  <a:cubicBezTo>
                    <a:pt x="846851" y="182766"/>
                    <a:pt x="841169" y="186079"/>
                    <a:pt x="835627" y="184621"/>
                  </a:cubicBezTo>
                  <a:cubicBezTo>
                    <a:pt x="832174" y="183723"/>
                    <a:pt x="829433" y="181098"/>
                    <a:pt x="828359" y="177691"/>
                  </a:cubicBezTo>
                  <a:close/>
                  <a:moveTo>
                    <a:pt x="846909" y="211524"/>
                  </a:moveTo>
                  <a:cubicBezTo>
                    <a:pt x="852287" y="209447"/>
                    <a:pt x="857479" y="206904"/>
                    <a:pt x="862425" y="203941"/>
                  </a:cubicBezTo>
                  <a:cubicBezTo>
                    <a:pt x="867559" y="201024"/>
                    <a:pt x="872459" y="197524"/>
                    <a:pt x="877475" y="194724"/>
                  </a:cubicBezTo>
                  <a:lnTo>
                    <a:pt x="877475" y="194724"/>
                  </a:lnTo>
                  <a:cubicBezTo>
                    <a:pt x="877825" y="197781"/>
                    <a:pt x="877825" y="200884"/>
                    <a:pt x="877475" y="203941"/>
                  </a:cubicBezTo>
                  <a:cubicBezTo>
                    <a:pt x="877312" y="207254"/>
                    <a:pt x="876390" y="210486"/>
                    <a:pt x="874792" y="213391"/>
                  </a:cubicBezTo>
                  <a:cubicBezTo>
                    <a:pt x="872295" y="218372"/>
                    <a:pt x="867185" y="221499"/>
                    <a:pt x="861609" y="221441"/>
                  </a:cubicBezTo>
                  <a:cubicBezTo>
                    <a:pt x="855811" y="220682"/>
                    <a:pt x="850444" y="218011"/>
                    <a:pt x="846326" y="213858"/>
                  </a:cubicBezTo>
                  <a:lnTo>
                    <a:pt x="844576" y="212341"/>
                  </a:lnTo>
                  <a:close/>
                  <a:moveTo>
                    <a:pt x="881908" y="188191"/>
                  </a:moveTo>
                  <a:cubicBezTo>
                    <a:pt x="881465" y="186639"/>
                    <a:pt x="880928" y="185123"/>
                    <a:pt x="880275" y="183641"/>
                  </a:cubicBezTo>
                  <a:lnTo>
                    <a:pt x="887742" y="185158"/>
                  </a:lnTo>
                  <a:cubicBezTo>
                    <a:pt x="885327" y="186114"/>
                    <a:pt x="882993" y="187246"/>
                    <a:pt x="880742" y="188541"/>
                  </a:cubicBezTo>
                  <a:close/>
                  <a:moveTo>
                    <a:pt x="698278" y="147942"/>
                  </a:moveTo>
                  <a:lnTo>
                    <a:pt x="709944" y="150275"/>
                  </a:lnTo>
                  <a:cubicBezTo>
                    <a:pt x="714377" y="173608"/>
                    <a:pt x="727327" y="172091"/>
                    <a:pt x="735377" y="168591"/>
                  </a:cubicBezTo>
                  <a:lnTo>
                    <a:pt x="732461" y="171275"/>
                  </a:lnTo>
                  <a:lnTo>
                    <a:pt x="725811" y="177691"/>
                  </a:lnTo>
                  <a:cubicBezTo>
                    <a:pt x="722626" y="180713"/>
                    <a:pt x="719149" y="183408"/>
                    <a:pt x="715427" y="185741"/>
                  </a:cubicBezTo>
                  <a:lnTo>
                    <a:pt x="712161" y="183291"/>
                  </a:lnTo>
                  <a:cubicBezTo>
                    <a:pt x="706713" y="178986"/>
                    <a:pt x="701533" y="174343"/>
                    <a:pt x="696644" y="169408"/>
                  </a:cubicBezTo>
                  <a:cubicBezTo>
                    <a:pt x="691511" y="164391"/>
                    <a:pt x="686728" y="158792"/>
                    <a:pt x="681595" y="153542"/>
                  </a:cubicBezTo>
                  <a:lnTo>
                    <a:pt x="680895" y="152725"/>
                  </a:lnTo>
                  <a:cubicBezTo>
                    <a:pt x="681291" y="150263"/>
                    <a:pt x="682295" y="147942"/>
                    <a:pt x="683811" y="145958"/>
                  </a:cubicBezTo>
                  <a:cubicBezTo>
                    <a:pt x="683811" y="145958"/>
                    <a:pt x="684511" y="145958"/>
                    <a:pt x="684861" y="145375"/>
                  </a:cubicBezTo>
                  <a:lnTo>
                    <a:pt x="691861" y="146775"/>
                  </a:lnTo>
                  <a:lnTo>
                    <a:pt x="691861" y="146775"/>
                  </a:lnTo>
                  <a:cubicBezTo>
                    <a:pt x="692794" y="147673"/>
                    <a:pt x="693541" y="148746"/>
                    <a:pt x="694078" y="149925"/>
                  </a:cubicBezTo>
                  <a:cubicBezTo>
                    <a:pt x="695466" y="153331"/>
                    <a:pt x="696096" y="156983"/>
                    <a:pt x="695944" y="160658"/>
                  </a:cubicBezTo>
                  <a:lnTo>
                    <a:pt x="695944" y="160658"/>
                  </a:lnTo>
                  <a:cubicBezTo>
                    <a:pt x="697939" y="156843"/>
                    <a:pt x="698348" y="152410"/>
                    <a:pt x="697111" y="148291"/>
                  </a:cubicBezTo>
                  <a:close/>
                  <a:moveTo>
                    <a:pt x="680545" y="156108"/>
                  </a:moveTo>
                  <a:lnTo>
                    <a:pt x="680545" y="156108"/>
                  </a:lnTo>
                  <a:cubicBezTo>
                    <a:pt x="685678" y="160892"/>
                    <a:pt x="690695" y="166375"/>
                    <a:pt x="695828" y="171391"/>
                  </a:cubicBezTo>
                  <a:cubicBezTo>
                    <a:pt x="700961" y="176408"/>
                    <a:pt x="706211" y="180841"/>
                    <a:pt x="711577" y="185041"/>
                  </a:cubicBezTo>
                  <a:lnTo>
                    <a:pt x="713444" y="186441"/>
                  </a:lnTo>
                  <a:lnTo>
                    <a:pt x="711811" y="187374"/>
                  </a:lnTo>
                  <a:cubicBezTo>
                    <a:pt x="706993" y="189894"/>
                    <a:pt x="701393" y="190443"/>
                    <a:pt x="696178" y="188891"/>
                  </a:cubicBezTo>
                  <a:cubicBezTo>
                    <a:pt x="690170" y="186336"/>
                    <a:pt x="685375" y="181576"/>
                    <a:pt x="682761" y="175591"/>
                  </a:cubicBezTo>
                  <a:cubicBezTo>
                    <a:pt x="681221" y="172196"/>
                    <a:pt x="680265" y="168568"/>
                    <a:pt x="679961" y="164858"/>
                  </a:cubicBezTo>
                  <a:cubicBezTo>
                    <a:pt x="679518" y="162081"/>
                    <a:pt x="679320" y="159270"/>
                    <a:pt x="679378" y="156458"/>
                  </a:cubicBezTo>
                  <a:close/>
                  <a:moveTo>
                    <a:pt x="752060" y="191108"/>
                  </a:moveTo>
                  <a:cubicBezTo>
                    <a:pt x="747860" y="183758"/>
                    <a:pt x="752644" y="174425"/>
                    <a:pt x="756960" y="175708"/>
                  </a:cubicBezTo>
                  <a:cubicBezTo>
                    <a:pt x="761277" y="176991"/>
                    <a:pt x="760810" y="181891"/>
                    <a:pt x="760693" y="183408"/>
                  </a:cubicBezTo>
                  <a:cubicBezTo>
                    <a:pt x="760448" y="188611"/>
                    <a:pt x="757649" y="193371"/>
                    <a:pt x="753227" y="196124"/>
                  </a:cubicBezTo>
                  <a:cubicBezTo>
                    <a:pt x="750835" y="197466"/>
                    <a:pt x="748152" y="198189"/>
                    <a:pt x="745410" y="198224"/>
                  </a:cubicBezTo>
                  <a:cubicBezTo>
                    <a:pt x="739589" y="198248"/>
                    <a:pt x="733872" y="196708"/>
                    <a:pt x="728844" y="193791"/>
                  </a:cubicBezTo>
                  <a:cubicBezTo>
                    <a:pt x="725088" y="191819"/>
                    <a:pt x="721459" y="189591"/>
                    <a:pt x="717994" y="187141"/>
                  </a:cubicBezTo>
                  <a:cubicBezTo>
                    <a:pt x="721191" y="184808"/>
                    <a:pt x="724224" y="182276"/>
                    <a:pt x="727094" y="179558"/>
                  </a:cubicBezTo>
                  <a:cubicBezTo>
                    <a:pt x="731166" y="175101"/>
                    <a:pt x="735576" y="170971"/>
                    <a:pt x="740277" y="167192"/>
                  </a:cubicBezTo>
                  <a:lnTo>
                    <a:pt x="741444" y="166492"/>
                  </a:lnTo>
                  <a:cubicBezTo>
                    <a:pt x="741444" y="166492"/>
                    <a:pt x="741444" y="167075"/>
                    <a:pt x="741444" y="167425"/>
                  </a:cubicBezTo>
                  <a:cubicBezTo>
                    <a:pt x="738282" y="175953"/>
                    <a:pt x="737279" y="185135"/>
                    <a:pt x="738527" y="194141"/>
                  </a:cubicBezTo>
                  <a:lnTo>
                    <a:pt x="738527" y="194141"/>
                  </a:lnTo>
                  <a:cubicBezTo>
                    <a:pt x="739671" y="186955"/>
                    <a:pt x="742121" y="180036"/>
                    <a:pt x="745760" y="173725"/>
                  </a:cubicBezTo>
                  <a:cubicBezTo>
                    <a:pt x="746682" y="172243"/>
                    <a:pt x="747919" y="170960"/>
                    <a:pt x="749377" y="169991"/>
                  </a:cubicBezTo>
                  <a:cubicBezTo>
                    <a:pt x="745235" y="176770"/>
                    <a:pt x="745842" y="185438"/>
                    <a:pt x="750894" y="191574"/>
                  </a:cubicBezTo>
                  <a:close/>
                  <a:moveTo>
                    <a:pt x="709828" y="150625"/>
                  </a:moveTo>
                  <a:lnTo>
                    <a:pt x="733161" y="155291"/>
                  </a:lnTo>
                  <a:cubicBezTo>
                    <a:pt x="731504" y="155840"/>
                    <a:pt x="730022" y="156808"/>
                    <a:pt x="728844" y="158092"/>
                  </a:cubicBezTo>
                  <a:cubicBezTo>
                    <a:pt x="720677" y="166842"/>
                    <a:pt x="712044" y="156341"/>
                    <a:pt x="709828" y="150625"/>
                  </a:cubicBezTo>
                  <a:close/>
                  <a:moveTo>
                    <a:pt x="675995" y="148291"/>
                  </a:moveTo>
                  <a:cubicBezTo>
                    <a:pt x="674011" y="146308"/>
                    <a:pt x="672028" y="144675"/>
                    <a:pt x="670045" y="142809"/>
                  </a:cubicBezTo>
                  <a:lnTo>
                    <a:pt x="677745" y="144325"/>
                  </a:lnTo>
                  <a:cubicBezTo>
                    <a:pt x="676881" y="145574"/>
                    <a:pt x="676146" y="146903"/>
                    <a:pt x="675528" y="148291"/>
                  </a:cubicBezTo>
                  <a:close/>
                  <a:moveTo>
                    <a:pt x="722661" y="224591"/>
                  </a:moveTo>
                  <a:lnTo>
                    <a:pt x="722661" y="224591"/>
                  </a:lnTo>
                  <a:lnTo>
                    <a:pt x="720444" y="224591"/>
                  </a:lnTo>
                  <a:lnTo>
                    <a:pt x="718461" y="224591"/>
                  </a:lnTo>
                  <a:cubicBezTo>
                    <a:pt x="721424" y="221160"/>
                    <a:pt x="723711" y="217194"/>
                    <a:pt x="725227" y="212924"/>
                  </a:cubicBezTo>
                  <a:cubicBezTo>
                    <a:pt x="728377" y="212924"/>
                    <a:pt x="732577" y="212924"/>
                    <a:pt x="734094" y="214907"/>
                  </a:cubicBezTo>
                  <a:cubicBezTo>
                    <a:pt x="734082" y="217031"/>
                    <a:pt x="733802" y="219154"/>
                    <a:pt x="733277" y="221207"/>
                  </a:cubicBezTo>
                  <a:cubicBezTo>
                    <a:pt x="729427" y="221744"/>
                    <a:pt x="725682" y="222887"/>
                    <a:pt x="722194" y="224591"/>
                  </a:cubicBezTo>
                  <a:close/>
                  <a:moveTo>
                    <a:pt x="733511" y="236957"/>
                  </a:moveTo>
                  <a:cubicBezTo>
                    <a:pt x="731924" y="239664"/>
                    <a:pt x="729241" y="241530"/>
                    <a:pt x="726161" y="242090"/>
                  </a:cubicBezTo>
                  <a:cubicBezTo>
                    <a:pt x="722859" y="235277"/>
                    <a:pt x="716629" y="230330"/>
                    <a:pt x="709244" y="228674"/>
                  </a:cubicBezTo>
                  <a:lnTo>
                    <a:pt x="712744" y="228674"/>
                  </a:lnTo>
                  <a:lnTo>
                    <a:pt x="718111" y="227857"/>
                  </a:lnTo>
                  <a:cubicBezTo>
                    <a:pt x="724329" y="228207"/>
                    <a:pt x="729964" y="231614"/>
                    <a:pt x="733161" y="236957"/>
                  </a:cubicBezTo>
                  <a:close/>
                  <a:moveTo>
                    <a:pt x="704344" y="226807"/>
                  </a:moveTo>
                  <a:cubicBezTo>
                    <a:pt x="701906" y="226562"/>
                    <a:pt x="699503" y="225967"/>
                    <a:pt x="697228" y="225057"/>
                  </a:cubicBezTo>
                  <a:cubicBezTo>
                    <a:pt x="700098" y="222397"/>
                    <a:pt x="701603" y="218582"/>
                    <a:pt x="701311" y="214674"/>
                  </a:cubicBezTo>
                  <a:cubicBezTo>
                    <a:pt x="706911" y="213531"/>
                    <a:pt x="712651" y="213169"/>
                    <a:pt x="718344" y="213624"/>
                  </a:cubicBezTo>
                  <a:cubicBezTo>
                    <a:pt x="717796" y="217917"/>
                    <a:pt x="716442" y="222071"/>
                    <a:pt x="714377" y="225874"/>
                  </a:cubicBezTo>
                  <a:cubicBezTo>
                    <a:pt x="710936" y="226632"/>
                    <a:pt x="707401" y="226936"/>
                    <a:pt x="703878" y="226807"/>
                  </a:cubicBezTo>
                  <a:close/>
                  <a:moveTo>
                    <a:pt x="771077" y="291673"/>
                  </a:moveTo>
                  <a:lnTo>
                    <a:pt x="755444" y="288756"/>
                  </a:lnTo>
                  <a:cubicBezTo>
                    <a:pt x="758174" y="287240"/>
                    <a:pt x="760379" y="284918"/>
                    <a:pt x="761744" y="282106"/>
                  </a:cubicBezTo>
                  <a:cubicBezTo>
                    <a:pt x="763155" y="279423"/>
                    <a:pt x="764170" y="276553"/>
                    <a:pt x="764777" y="273590"/>
                  </a:cubicBezTo>
                  <a:cubicBezTo>
                    <a:pt x="765372" y="279972"/>
                    <a:pt x="767367" y="286143"/>
                    <a:pt x="770610" y="291673"/>
                  </a:cubicBezTo>
                  <a:close/>
                  <a:moveTo>
                    <a:pt x="740511" y="278956"/>
                  </a:moveTo>
                  <a:cubicBezTo>
                    <a:pt x="740511" y="280123"/>
                    <a:pt x="741560" y="281173"/>
                    <a:pt x="742027" y="282223"/>
                  </a:cubicBezTo>
                  <a:cubicBezTo>
                    <a:pt x="742622" y="283203"/>
                    <a:pt x="743287" y="284136"/>
                    <a:pt x="744010" y="285023"/>
                  </a:cubicBezTo>
                  <a:lnTo>
                    <a:pt x="745760" y="287006"/>
                  </a:lnTo>
                  <a:lnTo>
                    <a:pt x="671795" y="273356"/>
                  </a:lnTo>
                  <a:lnTo>
                    <a:pt x="671795" y="273356"/>
                  </a:lnTo>
                  <a:cubicBezTo>
                    <a:pt x="672110" y="272995"/>
                    <a:pt x="672378" y="272610"/>
                    <a:pt x="672611" y="272190"/>
                  </a:cubicBezTo>
                  <a:cubicBezTo>
                    <a:pt x="673218" y="271338"/>
                    <a:pt x="673766" y="270440"/>
                    <a:pt x="674245" y="269507"/>
                  </a:cubicBezTo>
                  <a:cubicBezTo>
                    <a:pt x="674245" y="268573"/>
                    <a:pt x="675178" y="267640"/>
                    <a:pt x="675528" y="266590"/>
                  </a:cubicBezTo>
                  <a:lnTo>
                    <a:pt x="676578" y="263323"/>
                  </a:lnTo>
                  <a:cubicBezTo>
                    <a:pt x="677850" y="258412"/>
                    <a:pt x="678130" y="253290"/>
                    <a:pt x="677395" y="248274"/>
                  </a:cubicBezTo>
                  <a:cubicBezTo>
                    <a:pt x="676718" y="243432"/>
                    <a:pt x="675213" y="238730"/>
                    <a:pt x="672961" y="234390"/>
                  </a:cubicBezTo>
                  <a:cubicBezTo>
                    <a:pt x="671118" y="230680"/>
                    <a:pt x="668388" y="227484"/>
                    <a:pt x="665028" y="225057"/>
                  </a:cubicBezTo>
                  <a:cubicBezTo>
                    <a:pt x="662450" y="223039"/>
                    <a:pt x="659195" y="222071"/>
                    <a:pt x="655928" y="222374"/>
                  </a:cubicBezTo>
                  <a:cubicBezTo>
                    <a:pt x="652382" y="223401"/>
                    <a:pt x="649675" y="226259"/>
                    <a:pt x="648812" y="229841"/>
                  </a:cubicBezTo>
                  <a:cubicBezTo>
                    <a:pt x="648135" y="231999"/>
                    <a:pt x="647703" y="234239"/>
                    <a:pt x="647528" y="236491"/>
                  </a:cubicBezTo>
                  <a:cubicBezTo>
                    <a:pt x="647412" y="237960"/>
                    <a:pt x="647412" y="239454"/>
                    <a:pt x="647528" y="240924"/>
                  </a:cubicBezTo>
                  <a:cubicBezTo>
                    <a:pt x="639712" y="224707"/>
                    <a:pt x="636562" y="198108"/>
                    <a:pt x="627812" y="185158"/>
                  </a:cubicBezTo>
                  <a:cubicBezTo>
                    <a:pt x="622387" y="175218"/>
                    <a:pt x="612179" y="168801"/>
                    <a:pt x="600862" y="168241"/>
                  </a:cubicBezTo>
                  <a:lnTo>
                    <a:pt x="600862" y="168241"/>
                  </a:lnTo>
                  <a:cubicBezTo>
                    <a:pt x="599591" y="168008"/>
                    <a:pt x="598284" y="168008"/>
                    <a:pt x="597012" y="168241"/>
                  </a:cubicBezTo>
                  <a:cubicBezTo>
                    <a:pt x="586163" y="170575"/>
                    <a:pt x="580563" y="154008"/>
                    <a:pt x="579863" y="147942"/>
                  </a:cubicBezTo>
                  <a:cubicBezTo>
                    <a:pt x="579279" y="153052"/>
                    <a:pt x="579606" y="158220"/>
                    <a:pt x="580796" y="163225"/>
                  </a:cubicBezTo>
                  <a:cubicBezTo>
                    <a:pt x="574496" y="163038"/>
                    <a:pt x="568430" y="165640"/>
                    <a:pt x="564230" y="170341"/>
                  </a:cubicBezTo>
                  <a:cubicBezTo>
                    <a:pt x="568570" y="175661"/>
                    <a:pt x="573924" y="180071"/>
                    <a:pt x="579979" y="183291"/>
                  </a:cubicBezTo>
                  <a:lnTo>
                    <a:pt x="577879" y="183291"/>
                  </a:lnTo>
                  <a:cubicBezTo>
                    <a:pt x="566843" y="181984"/>
                    <a:pt x="558140" y="173316"/>
                    <a:pt x="556763" y="162291"/>
                  </a:cubicBezTo>
                  <a:cubicBezTo>
                    <a:pt x="555830" y="155641"/>
                    <a:pt x="559446" y="152608"/>
                    <a:pt x="561663" y="155875"/>
                  </a:cubicBezTo>
                  <a:cubicBezTo>
                    <a:pt x="563880" y="159142"/>
                    <a:pt x="563063" y="164625"/>
                    <a:pt x="561663" y="164858"/>
                  </a:cubicBezTo>
                  <a:cubicBezTo>
                    <a:pt x="563413" y="167075"/>
                    <a:pt x="569713" y="164858"/>
                    <a:pt x="567263" y="155175"/>
                  </a:cubicBezTo>
                  <a:cubicBezTo>
                    <a:pt x="564813" y="145492"/>
                    <a:pt x="551396" y="143509"/>
                    <a:pt x="553380" y="159842"/>
                  </a:cubicBezTo>
                  <a:cubicBezTo>
                    <a:pt x="554336" y="167273"/>
                    <a:pt x="557895" y="174133"/>
                    <a:pt x="563413" y="179208"/>
                  </a:cubicBezTo>
                  <a:cubicBezTo>
                    <a:pt x="560671" y="177714"/>
                    <a:pt x="558221" y="175743"/>
                    <a:pt x="556180" y="173375"/>
                  </a:cubicBezTo>
                  <a:cubicBezTo>
                    <a:pt x="551023" y="167623"/>
                    <a:pt x="547651" y="160483"/>
                    <a:pt x="546497" y="152842"/>
                  </a:cubicBezTo>
                  <a:cubicBezTo>
                    <a:pt x="545855" y="149178"/>
                    <a:pt x="545855" y="145422"/>
                    <a:pt x="546497" y="141758"/>
                  </a:cubicBezTo>
                  <a:cubicBezTo>
                    <a:pt x="547138" y="138515"/>
                    <a:pt x="548328" y="135400"/>
                    <a:pt x="549997" y="132542"/>
                  </a:cubicBezTo>
                  <a:cubicBezTo>
                    <a:pt x="551186" y="130314"/>
                    <a:pt x="553135" y="128575"/>
                    <a:pt x="555480" y="127642"/>
                  </a:cubicBezTo>
                  <a:cubicBezTo>
                    <a:pt x="557720" y="127292"/>
                    <a:pt x="559948" y="128354"/>
                    <a:pt x="561080" y="130325"/>
                  </a:cubicBezTo>
                  <a:lnTo>
                    <a:pt x="562363" y="132192"/>
                  </a:lnTo>
                  <a:lnTo>
                    <a:pt x="563530" y="134175"/>
                  </a:lnTo>
                  <a:cubicBezTo>
                    <a:pt x="564136" y="135517"/>
                    <a:pt x="564568" y="136928"/>
                    <a:pt x="564813" y="138375"/>
                  </a:cubicBezTo>
                  <a:cubicBezTo>
                    <a:pt x="565268" y="141910"/>
                    <a:pt x="564906" y="145503"/>
                    <a:pt x="563763" y="148875"/>
                  </a:cubicBezTo>
                  <a:lnTo>
                    <a:pt x="563763" y="148875"/>
                  </a:lnTo>
                  <a:cubicBezTo>
                    <a:pt x="563763" y="148875"/>
                    <a:pt x="571696" y="145842"/>
                    <a:pt x="567846" y="130442"/>
                  </a:cubicBezTo>
                  <a:cubicBezTo>
                    <a:pt x="567368" y="129240"/>
                    <a:pt x="566831" y="128074"/>
                    <a:pt x="566213" y="126942"/>
                  </a:cubicBezTo>
                  <a:lnTo>
                    <a:pt x="564346" y="124142"/>
                  </a:lnTo>
                  <a:cubicBezTo>
                    <a:pt x="563705" y="123279"/>
                    <a:pt x="562958" y="122497"/>
                    <a:pt x="562130" y="121809"/>
                  </a:cubicBezTo>
                  <a:lnTo>
                    <a:pt x="637262" y="136509"/>
                  </a:lnTo>
                  <a:lnTo>
                    <a:pt x="637262" y="136509"/>
                  </a:lnTo>
                  <a:cubicBezTo>
                    <a:pt x="637029" y="136928"/>
                    <a:pt x="636760" y="137314"/>
                    <a:pt x="636445" y="137675"/>
                  </a:cubicBezTo>
                  <a:cubicBezTo>
                    <a:pt x="636445" y="138608"/>
                    <a:pt x="635395" y="139308"/>
                    <a:pt x="634929" y="140242"/>
                  </a:cubicBezTo>
                  <a:cubicBezTo>
                    <a:pt x="634462" y="141175"/>
                    <a:pt x="633995" y="142108"/>
                    <a:pt x="633529" y="143275"/>
                  </a:cubicBezTo>
                  <a:lnTo>
                    <a:pt x="632479" y="146542"/>
                  </a:lnTo>
                  <a:cubicBezTo>
                    <a:pt x="631265" y="151465"/>
                    <a:pt x="630985" y="156563"/>
                    <a:pt x="631662" y="161591"/>
                  </a:cubicBezTo>
                  <a:cubicBezTo>
                    <a:pt x="632327" y="166492"/>
                    <a:pt x="633867" y="171240"/>
                    <a:pt x="636212" y="175591"/>
                  </a:cubicBezTo>
                  <a:cubicBezTo>
                    <a:pt x="638079" y="179255"/>
                    <a:pt x="640750" y="182439"/>
                    <a:pt x="644028" y="184924"/>
                  </a:cubicBezTo>
                  <a:cubicBezTo>
                    <a:pt x="646654" y="186943"/>
                    <a:pt x="649943" y="187899"/>
                    <a:pt x="653245" y="187608"/>
                  </a:cubicBezTo>
                  <a:cubicBezTo>
                    <a:pt x="656757" y="186534"/>
                    <a:pt x="659463" y="183699"/>
                    <a:pt x="660362" y="180141"/>
                  </a:cubicBezTo>
                  <a:cubicBezTo>
                    <a:pt x="661050" y="177983"/>
                    <a:pt x="661447" y="175754"/>
                    <a:pt x="661528" y="173491"/>
                  </a:cubicBezTo>
                  <a:cubicBezTo>
                    <a:pt x="661645" y="172021"/>
                    <a:pt x="661645" y="170528"/>
                    <a:pt x="661528" y="169058"/>
                  </a:cubicBezTo>
                  <a:cubicBezTo>
                    <a:pt x="669345" y="185274"/>
                    <a:pt x="672378" y="211874"/>
                    <a:pt x="681128" y="224707"/>
                  </a:cubicBezTo>
                  <a:cubicBezTo>
                    <a:pt x="686506" y="234566"/>
                    <a:pt x="696621" y="240935"/>
                    <a:pt x="707844" y="241507"/>
                  </a:cubicBezTo>
                  <a:lnTo>
                    <a:pt x="707844" y="241507"/>
                  </a:lnTo>
                  <a:cubicBezTo>
                    <a:pt x="709069" y="241799"/>
                    <a:pt x="710353" y="241799"/>
                    <a:pt x="711577" y="241507"/>
                  </a:cubicBezTo>
                  <a:cubicBezTo>
                    <a:pt x="722194" y="239174"/>
                    <a:pt x="727794" y="255507"/>
                    <a:pt x="728494" y="261573"/>
                  </a:cubicBezTo>
                  <a:cubicBezTo>
                    <a:pt x="729065" y="256499"/>
                    <a:pt x="728751" y="251365"/>
                    <a:pt x="727561" y="246407"/>
                  </a:cubicBezTo>
                  <a:cubicBezTo>
                    <a:pt x="733802" y="246605"/>
                    <a:pt x="739799" y="243992"/>
                    <a:pt x="743894" y="239290"/>
                  </a:cubicBezTo>
                  <a:cubicBezTo>
                    <a:pt x="739612" y="234040"/>
                    <a:pt x="734339" y="229677"/>
                    <a:pt x="728377" y="226457"/>
                  </a:cubicBezTo>
                  <a:lnTo>
                    <a:pt x="730477" y="226457"/>
                  </a:lnTo>
                  <a:cubicBezTo>
                    <a:pt x="741467" y="227624"/>
                    <a:pt x="750147" y="236339"/>
                    <a:pt x="751244" y="247340"/>
                  </a:cubicBezTo>
                  <a:cubicBezTo>
                    <a:pt x="752060" y="253757"/>
                    <a:pt x="748560" y="256790"/>
                    <a:pt x="746344" y="253640"/>
                  </a:cubicBezTo>
                  <a:cubicBezTo>
                    <a:pt x="744127" y="250490"/>
                    <a:pt x="744944" y="245007"/>
                    <a:pt x="746344" y="244657"/>
                  </a:cubicBezTo>
                  <a:cubicBezTo>
                    <a:pt x="744594" y="242557"/>
                    <a:pt x="738527" y="244657"/>
                    <a:pt x="740861" y="254340"/>
                  </a:cubicBezTo>
                  <a:cubicBezTo>
                    <a:pt x="743194" y="264023"/>
                    <a:pt x="756494" y="266007"/>
                    <a:pt x="754510" y="249673"/>
                  </a:cubicBezTo>
                  <a:cubicBezTo>
                    <a:pt x="753600" y="242312"/>
                    <a:pt x="750077" y="235534"/>
                    <a:pt x="744594" y="230541"/>
                  </a:cubicBezTo>
                  <a:cubicBezTo>
                    <a:pt x="747289" y="231999"/>
                    <a:pt x="749704" y="233935"/>
                    <a:pt x="751710" y="236257"/>
                  </a:cubicBezTo>
                  <a:cubicBezTo>
                    <a:pt x="756645" y="241869"/>
                    <a:pt x="759853" y="248799"/>
                    <a:pt x="760927" y="256207"/>
                  </a:cubicBezTo>
                  <a:cubicBezTo>
                    <a:pt x="761568" y="259835"/>
                    <a:pt x="761568" y="263545"/>
                    <a:pt x="760927" y="267173"/>
                  </a:cubicBezTo>
                  <a:cubicBezTo>
                    <a:pt x="760262" y="270370"/>
                    <a:pt x="759083" y="273450"/>
                    <a:pt x="757427" y="276273"/>
                  </a:cubicBezTo>
                  <a:cubicBezTo>
                    <a:pt x="756307" y="278513"/>
                    <a:pt x="754394" y="280263"/>
                    <a:pt x="752060" y="281173"/>
                  </a:cubicBezTo>
                  <a:cubicBezTo>
                    <a:pt x="750194" y="281756"/>
                    <a:pt x="748327" y="281173"/>
                    <a:pt x="746577" y="278606"/>
                  </a:cubicBezTo>
                  <a:lnTo>
                    <a:pt x="745294" y="276740"/>
                  </a:lnTo>
                  <a:lnTo>
                    <a:pt x="744244" y="274757"/>
                  </a:lnTo>
                  <a:cubicBezTo>
                    <a:pt x="743591" y="273427"/>
                    <a:pt x="743112" y="272015"/>
                    <a:pt x="742844" y="270557"/>
                  </a:cubicBezTo>
                  <a:cubicBezTo>
                    <a:pt x="742505" y="267092"/>
                    <a:pt x="742902" y="263592"/>
                    <a:pt x="744010" y="260290"/>
                  </a:cubicBezTo>
                  <a:lnTo>
                    <a:pt x="744010" y="260290"/>
                  </a:lnTo>
                  <a:cubicBezTo>
                    <a:pt x="744010" y="260290"/>
                    <a:pt x="736310" y="263673"/>
                    <a:pt x="740044" y="278956"/>
                  </a:cubicBezTo>
                  <a:close/>
                  <a:moveTo>
                    <a:pt x="546730" y="127292"/>
                  </a:moveTo>
                  <a:cubicBezTo>
                    <a:pt x="545377" y="129998"/>
                    <a:pt x="544350" y="132857"/>
                    <a:pt x="543696" y="135809"/>
                  </a:cubicBezTo>
                  <a:cubicBezTo>
                    <a:pt x="542891" y="129077"/>
                    <a:pt x="540582" y="122614"/>
                    <a:pt x="536930" y="116909"/>
                  </a:cubicBezTo>
                  <a:lnTo>
                    <a:pt x="553730" y="120176"/>
                  </a:lnTo>
                  <a:cubicBezTo>
                    <a:pt x="550638" y="121634"/>
                    <a:pt x="548106" y="124049"/>
                    <a:pt x="546497" y="127059"/>
                  </a:cubicBezTo>
                  <a:close/>
                  <a:moveTo>
                    <a:pt x="575546" y="173025"/>
                  </a:moveTo>
                  <a:cubicBezTo>
                    <a:pt x="577156" y="170271"/>
                    <a:pt x="579874" y="168358"/>
                    <a:pt x="583013" y="167775"/>
                  </a:cubicBezTo>
                  <a:cubicBezTo>
                    <a:pt x="586396" y="174705"/>
                    <a:pt x="592754" y="179733"/>
                    <a:pt x="600279" y="181425"/>
                  </a:cubicBezTo>
                  <a:lnTo>
                    <a:pt x="596663" y="181425"/>
                  </a:lnTo>
                  <a:lnTo>
                    <a:pt x="591179" y="182241"/>
                  </a:lnTo>
                  <a:cubicBezTo>
                    <a:pt x="584553" y="182054"/>
                    <a:pt x="578474" y="178496"/>
                    <a:pt x="575079" y="172791"/>
                  </a:cubicBezTo>
                  <a:close/>
                  <a:moveTo>
                    <a:pt x="595029" y="184691"/>
                  </a:moveTo>
                  <a:cubicBezTo>
                    <a:pt x="598319" y="183980"/>
                    <a:pt x="601691" y="183664"/>
                    <a:pt x="605062" y="183758"/>
                  </a:cubicBezTo>
                  <a:cubicBezTo>
                    <a:pt x="607547" y="183991"/>
                    <a:pt x="609986" y="184586"/>
                    <a:pt x="612296" y="185508"/>
                  </a:cubicBezTo>
                  <a:cubicBezTo>
                    <a:pt x="609449" y="188179"/>
                    <a:pt x="607956" y="191994"/>
                    <a:pt x="608212" y="195891"/>
                  </a:cubicBezTo>
                  <a:cubicBezTo>
                    <a:pt x="602589" y="197151"/>
                    <a:pt x="596802" y="197501"/>
                    <a:pt x="591063" y="196941"/>
                  </a:cubicBezTo>
                  <a:cubicBezTo>
                    <a:pt x="591261" y="192414"/>
                    <a:pt x="592463" y="187993"/>
                    <a:pt x="594562" y="183991"/>
                  </a:cubicBezTo>
                  <a:close/>
                  <a:moveTo>
                    <a:pt x="590712" y="185391"/>
                  </a:moveTo>
                  <a:cubicBezTo>
                    <a:pt x="587738" y="188833"/>
                    <a:pt x="585404" y="192788"/>
                    <a:pt x="583829" y="197058"/>
                  </a:cubicBezTo>
                  <a:cubicBezTo>
                    <a:pt x="580679" y="197058"/>
                    <a:pt x="576480" y="197058"/>
                    <a:pt x="574846" y="194957"/>
                  </a:cubicBezTo>
                  <a:cubicBezTo>
                    <a:pt x="574928" y="192799"/>
                    <a:pt x="575196" y="190653"/>
                    <a:pt x="575663" y="188541"/>
                  </a:cubicBezTo>
                  <a:cubicBezTo>
                    <a:pt x="579454" y="188191"/>
                    <a:pt x="583164" y="187211"/>
                    <a:pt x="586629" y="185624"/>
                  </a:cubicBezTo>
                  <a:lnTo>
                    <a:pt x="586629" y="185624"/>
                  </a:lnTo>
                  <a:lnTo>
                    <a:pt x="588846" y="185624"/>
                  </a:lnTo>
                  <a:close/>
                  <a:moveTo>
                    <a:pt x="514180" y="130559"/>
                  </a:moveTo>
                  <a:cubicBezTo>
                    <a:pt x="513492" y="127199"/>
                    <a:pt x="512477" y="123920"/>
                    <a:pt x="511147" y="120759"/>
                  </a:cubicBezTo>
                  <a:cubicBezTo>
                    <a:pt x="509560" y="117014"/>
                    <a:pt x="507169" y="113677"/>
                    <a:pt x="504147" y="110959"/>
                  </a:cubicBezTo>
                  <a:lnTo>
                    <a:pt x="521064" y="114225"/>
                  </a:lnTo>
                  <a:cubicBezTo>
                    <a:pt x="517179" y="118495"/>
                    <a:pt x="514624" y="123803"/>
                    <a:pt x="513714" y="129509"/>
                  </a:cubicBezTo>
                  <a:close/>
                  <a:moveTo>
                    <a:pt x="457131" y="153892"/>
                  </a:moveTo>
                  <a:cubicBezTo>
                    <a:pt x="463851" y="155420"/>
                    <a:pt x="470804" y="152573"/>
                    <a:pt x="474514" y="146775"/>
                  </a:cubicBezTo>
                  <a:cubicBezTo>
                    <a:pt x="477792" y="148688"/>
                    <a:pt x="480429" y="151535"/>
                    <a:pt x="482097" y="154941"/>
                  </a:cubicBezTo>
                  <a:cubicBezTo>
                    <a:pt x="478948" y="160775"/>
                    <a:pt x="470431" y="159608"/>
                    <a:pt x="466231" y="158558"/>
                  </a:cubicBezTo>
                  <a:cubicBezTo>
                    <a:pt x="464481" y="157508"/>
                    <a:pt x="462614" y="156575"/>
                    <a:pt x="460748" y="155641"/>
                  </a:cubicBezTo>
                  <a:cubicBezTo>
                    <a:pt x="459464" y="154790"/>
                    <a:pt x="458099" y="154090"/>
                    <a:pt x="456664" y="153542"/>
                  </a:cubicBezTo>
                  <a:close/>
                  <a:moveTo>
                    <a:pt x="462381" y="158675"/>
                  </a:moveTo>
                  <a:cubicBezTo>
                    <a:pt x="464458" y="163062"/>
                    <a:pt x="465834" y="167752"/>
                    <a:pt x="466464" y="172558"/>
                  </a:cubicBezTo>
                  <a:cubicBezTo>
                    <a:pt x="460339" y="170703"/>
                    <a:pt x="454471" y="168125"/>
                    <a:pt x="448965" y="164858"/>
                  </a:cubicBezTo>
                  <a:cubicBezTo>
                    <a:pt x="449081" y="160600"/>
                    <a:pt x="447623" y="156446"/>
                    <a:pt x="444881" y="153192"/>
                  </a:cubicBezTo>
                  <a:cubicBezTo>
                    <a:pt x="447378" y="153087"/>
                    <a:pt x="449863" y="153448"/>
                    <a:pt x="452231" y="154242"/>
                  </a:cubicBezTo>
                  <a:cubicBezTo>
                    <a:pt x="455579" y="155303"/>
                    <a:pt x="458823" y="156668"/>
                    <a:pt x="461914" y="158325"/>
                  </a:cubicBezTo>
                  <a:close/>
                  <a:moveTo>
                    <a:pt x="471014" y="163225"/>
                  </a:moveTo>
                  <a:cubicBezTo>
                    <a:pt x="474374" y="166083"/>
                    <a:pt x="478061" y="168545"/>
                    <a:pt x="481981" y="170575"/>
                  </a:cubicBezTo>
                  <a:cubicBezTo>
                    <a:pt x="482506" y="172756"/>
                    <a:pt x="482774" y="174985"/>
                    <a:pt x="482797" y="177225"/>
                  </a:cubicBezTo>
                  <a:cubicBezTo>
                    <a:pt x="481281" y="178624"/>
                    <a:pt x="476964" y="177225"/>
                    <a:pt x="473697" y="175825"/>
                  </a:cubicBezTo>
                  <a:cubicBezTo>
                    <a:pt x="472041" y="170610"/>
                    <a:pt x="469731" y="165628"/>
                    <a:pt x="466814" y="161008"/>
                  </a:cubicBezTo>
                  <a:cubicBezTo>
                    <a:pt x="467433" y="161463"/>
                    <a:pt x="468098" y="161848"/>
                    <a:pt x="468798" y="162175"/>
                  </a:cubicBezTo>
                  <a:lnTo>
                    <a:pt x="471014" y="163225"/>
                  </a:lnTo>
                  <a:close/>
                  <a:moveTo>
                    <a:pt x="429831" y="196008"/>
                  </a:moveTo>
                  <a:cubicBezTo>
                    <a:pt x="432515" y="190909"/>
                    <a:pt x="437835" y="187748"/>
                    <a:pt x="443598" y="187841"/>
                  </a:cubicBezTo>
                  <a:cubicBezTo>
                    <a:pt x="449618" y="188634"/>
                    <a:pt x="455218" y="191330"/>
                    <a:pt x="459581" y="195541"/>
                  </a:cubicBezTo>
                  <a:lnTo>
                    <a:pt x="461331" y="197174"/>
                  </a:lnTo>
                  <a:lnTo>
                    <a:pt x="459348" y="197758"/>
                  </a:lnTo>
                  <a:cubicBezTo>
                    <a:pt x="453748" y="199892"/>
                    <a:pt x="448323" y="202471"/>
                    <a:pt x="443131" y="205458"/>
                  </a:cubicBezTo>
                  <a:cubicBezTo>
                    <a:pt x="437881" y="208374"/>
                    <a:pt x="432748" y="211991"/>
                    <a:pt x="427498" y="214907"/>
                  </a:cubicBezTo>
                  <a:lnTo>
                    <a:pt x="427498" y="214907"/>
                  </a:lnTo>
                  <a:cubicBezTo>
                    <a:pt x="427206" y="211804"/>
                    <a:pt x="427206" y="208678"/>
                    <a:pt x="427498" y="205574"/>
                  </a:cubicBezTo>
                  <a:cubicBezTo>
                    <a:pt x="427591" y="202261"/>
                    <a:pt x="428385" y="198994"/>
                    <a:pt x="429831" y="196008"/>
                  </a:cubicBezTo>
                  <a:close/>
                  <a:moveTo>
                    <a:pt x="489097" y="227274"/>
                  </a:moveTo>
                  <a:cubicBezTo>
                    <a:pt x="489366" y="227624"/>
                    <a:pt x="489564" y="228021"/>
                    <a:pt x="489681" y="228441"/>
                  </a:cubicBezTo>
                  <a:cubicBezTo>
                    <a:pt x="489319" y="228021"/>
                    <a:pt x="488934" y="227636"/>
                    <a:pt x="488514" y="227274"/>
                  </a:cubicBezTo>
                  <a:cubicBezTo>
                    <a:pt x="483661" y="221604"/>
                    <a:pt x="479099" y="215689"/>
                    <a:pt x="474864" y="209541"/>
                  </a:cubicBezTo>
                  <a:cubicBezTo>
                    <a:pt x="471831" y="205574"/>
                    <a:pt x="468798" y="201724"/>
                    <a:pt x="465648" y="197874"/>
                  </a:cubicBezTo>
                  <a:cubicBezTo>
                    <a:pt x="469229" y="196766"/>
                    <a:pt x="472904" y="195949"/>
                    <a:pt x="476614" y="195424"/>
                  </a:cubicBezTo>
                  <a:cubicBezTo>
                    <a:pt x="482401" y="194514"/>
                    <a:pt x="488339" y="195203"/>
                    <a:pt x="493764" y="197408"/>
                  </a:cubicBezTo>
                  <a:cubicBezTo>
                    <a:pt x="496739" y="198656"/>
                    <a:pt x="499469" y="200429"/>
                    <a:pt x="501814" y="202657"/>
                  </a:cubicBezTo>
                  <a:cubicBezTo>
                    <a:pt x="504474" y="205213"/>
                    <a:pt x="506539" y="208316"/>
                    <a:pt x="507880" y="211757"/>
                  </a:cubicBezTo>
                  <a:cubicBezTo>
                    <a:pt x="508802" y="213904"/>
                    <a:pt x="509315" y="216191"/>
                    <a:pt x="509397" y="218524"/>
                  </a:cubicBezTo>
                  <a:cubicBezTo>
                    <a:pt x="509397" y="220041"/>
                    <a:pt x="509397" y="225057"/>
                    <a:pt x="505547" y="224707"/>
                  </a:cubicBezTo>
                  <a:cubicBezTo>
                    <a:pt x="501697" y="224357"/>
                    <a:pt x="496214" y="213041"/>
                    <a:pt x="500530" y="207324"/>
                  </a:cubicBezTo>
                  <a:cubicBezTo>
                    <a:pt x="495864" y="208491"/>
                    <a:pt x="493180" y="219574"/>
                    <a:pt x="497264" y="227507"/>
                  </a:cubicBezTo>
                  <a:cubicBezTo>
                    <a:pt x="495817" y="225909"/>
                    <a:pt x="494569" y="224147"/>
                    <a:pt x="493531" y="222257"/>
                  </a:cubicBezTo>
                  <a:cubicBezTo>
                    <a:pt x="489996" y="214861"/>
                    <a:pt x="487522" y="207009"/>
                    <a:pt x="486181" y="198924"/>
                  </a:cubicBezTo>
                  <a:lnTo>
                    <a:pt x="486181" y="198924"/>
                  </a:lnTo>
                  <a:cubicBezTo>
                    <a:pt x="484629" y="208397"/>
                    <a:pt x="485306" y="218104"/>
                    <a:pt x="488164" y="227274"/>
                  </a:cubicBezTo>
                  <a:close/>
                  <a:moveTo>
                    <a:pt x="457364" y="233457"/>
                  </a:moveTo>
                  <a:cubicBezTo>
                    <a:pt x="460316" y="227729"/>
                    <a:pt x="467351" y="225477"/>
                    <a:pt x="473079" y="228429"/>
                  </a:cubicBezTo>
                  <a:cubicBezTo>
                    <a:pt x="475039" y="229444"/>
                    <a:pt x="476661" y="230984"/>
                    <a:pt x="477781" y="232874"/>
                  </a:cubicBezTo>
                  <a:cubicBezTo>
                    <a:pt x="479496" y="235265"/>
                    <a:pt x="481677" y="237296"/>
                    <a:pt x="484197" y="238824"/>
                  </a:cubicBezTo>
                  <a:lnTo>
                    <a:pt x="444881" y="231590"/>
                  </a:lnTo>
                  <a:cubicBezTo>
                    <a:pt x="446596" y="226644"/>
                    <a:pt x="446211" y="221207"/>
                    <a:pt x="443831" y="216541"/>
                  </a:cubicBezTo>
                  <a:lnTo>
                    <a:pt x="443831" y="216541"/>
                  </a:lnTo>
                  <a:cubicBezTo>
                    <a:pt x="443995" y="219982"/>
                    <a:pt x="443365" y="223424"/>
                    <a:pt x="441965" y="226574"/>
                  </a:cubicBezTo>
                  <a:cubicBezTo>
                    <a:pt x="441393" y="227577"/>
                    <a:pt x="440541" y="228394"/>
                    <a:pt x="439515" y="228907"/>
                  </a:cubicBezTo>
                  <a:lnTo>
                    <a:pt x="437998" y="229491"/>
                  </a:lnTo>
                  <a:cubicBezTo>
                    <a:pt x="437461" y="229560"/>
                    <a:pt x="436901" y="229560"/>
                    <a:pt x="436365" y="229491"/>
                  </a:cubicBezTo>
                  <a:cubicBezTo>
                    <a:pt x="434055" y="229584"/>
                    <a:pt x="431896" y="228300"/>
                    <a:pt x="430881" y="226224"/>
                  </a:cubicBezTo>
                  <a:cubicBezTo>
                    <a:pt x="429353" y="223809"/>
                    <a:pt x="428327" y="221114"/>
                    <a:pt x="427848" y="218291"/>
                  </a:cubicBezTo>
                  <a:lnTo>
                    <a:pt x="428665" y="218291"/>
                  </a:lnTo>
                  <a:cubicBezTo>
                    <a:pt x="433798" y="214907"/>
                    <a:pt x="438815" y="211174"/>
                    <a:pt x="443948" y="208024"/>
                  </a:cubicBezTo>
                  <a:cubicBezTo>
                    <a:pt x="449034" y="204956"/>
                    <a:pt x="454389" y="202343"/>
                    <a:pt x="459931" y="200208"/>
                  </a:cubicBezTo>
                  <a:lnTo>
                    <a:pt x="463314" y="198924"/>
                  </a:lnTo>
                  <a:cubicBezTo>
                    <a:pt x="467153" y="202739"/>
                    <a:pt x="470699" y="206834"/>
                    <a:pt x="473931" y="211174"/>
                  </a:cubicBezTo>
                  <a:cubicBezTo>
                    <a:pt x="476264" y="214091"/>
                    <a:pt x="478481" y="217124"/>
                    <a:pt x="480697" y="220274"/>
                  </a:cubicBezTo>
                  <a:lnTo>
                    <a:pt x="483731" y="224124"/>
                  </a:lnTo>
                  <a:cubicBezTo>
                    <a:pt x="474864" y="217357"/>
                    <a:pt x="461214" y="211174"/>
                    <a:pt x="456781" y="233457"/>
                  </a:cubicBezTo>
                  <a:close/>
                  <a:moveTo>
                    <a:pt x="425515" y="227974"/>
                  </a:moveTo>
                  <a:lnTo>
                    <a:pt x="415015" y="226107"/>
                  </a:lnTo>
                  <a:cubicBezTo>
                    <a:pt x="417815" y="224835"/>
                    <a:pt x="420545" y="223389"/>
                    <a:pt x="423181" y="221791"/>
                  </a:cubicBezTo>
                  <a:cubicBezTo>
                    <a:pt x="423578" y="223902"/>
                    <a:pt x="424162" y="225967"/>
                    <a:pt x="424932" y="227974"/>
                  </a:cubicBezTo>
                  <a:close/>
                  <a:moveTo>
                    <a:pt x="385382" y="220624"/>
                  </a:moveTo>
                  <a:lnTo>
                    <a:pt x="277467" y="200674"/>
                  </a:lnTo>
                  <a:cubicBezTo>
                    <a:pt x="282565" y="195903"/>
                    <a:pt x="285715" y="189428"/>
                    <a:pt x="286333" y="182475"/>
                  </a:cubicBezTo>
                  <a:cubicBezTo>
                    <a:pt x="287033" y="185881"/>
                    <a:pt x="288084" y="189206"/>
                    <a:pt x="289483" y="192391"/>
                  </a:cubicBezTo>
                  <a:cubicBezTo>
                    <a:pt x="291222" y="196591"/>
                    <a:pt x="293987" y="200278"/>
                    <a:pt x="297533" y="203124"/>
                  </a:cubicBezTo>
                  <a:cubicBezTo>
                    <a:pt x="298397" y="203731"/>
                    <a:pt x="299330" y="204198"/>
                    <a:pt x="300333" y="204524"/>
                  </a:cubicBezTo>
                  <a:lnTo>
                    <a:pt x="301733" y="204524"/>
                  </a:lnTo>
                  <a:lnTo>
                    <a:pt x="303133" y="204524"/>
                  </a:lnTo>
                  <a:lnTo>
                    <a:pt x="304533" y="204524"/>
                  </a:lnTo>
                  <a:lnTo>
                    <a:pt x="305816" y="204524"/>
                  </a:lnTo>
                  <a:cubicBezTo>
                    <a:pt x="306680" y="204116"/>
                    <a:pt x="307473" y="203567"/>
                    <a:pt x="308150" y="202891"/>
                  </a:cubicBezTo>
                  <a:cubicBezTo>
                    <a:pt x="308897" y="202273"/>
                    <a:pt x="309561" y="201573"/>
                    <a:pt x="310133" y="200791"/>
                  </a:cubicBezTo>
                  <a:cubicBezTo>
                    <a:pt x="310751" y="199858"/>
                    <a:pt x="311288" y="198889"/>
                    <a:pt x="311767" y="197874"/>
                  </a:cubicBezTo>
                  <a:cubicBezTo>
                    <a:pt x="314730" y="190898"/>
                    <a:pt x="313061" y="182801"/>
                    <a:pt x="307567" y="177575"/>
                  </a:cubicBezTo>
                  <a:lnTo>
                    <a:pt x="307567" y="177575"/>
                  </a:lnTo>
                  <a:cubicBezTo>
                    <a:pt x="308698" y="181110"/>
                    <a:pt x="309095" y="184843"/>
                    <a:pt x="308733" y="188541"/>
                  </a:cubicBezTo>
                  <a:cubicBezTo>
                    <a:pt x="308488" y="189859"/>
                    <a:pt x="308010" y="191119"/>
                    <a:pt x="307333" y="192274"/>
                  </a:cubicBezTo>
                  <a:cubicBezTo>
                    <a:pt x="306971" y="192799"/>
                    <a:pt x="306587" y="193313"/>
                    <a:pt x="306166" y="193791"/>
                  </a:cubicBezTo>
                  <a:lnTo>
                    <a:pt x="304767" y="195191"/>
                  </a:lnTo>
                  <a:cubicBezTo>
                    <a:pt x="303133" y="196638"/>
                    <a:pt x="300683" y="196638"/>
                    <a:pt x="299050" y="195191"/>
                  </a:cubicBezTo>
                  <a:cubicBezTo>
                    <a:pt x="296647" y="193301"/>
                    <a:pt x="294722" y="190863"/>
                    <a:pt x="293450" y="188074"/>
                  </a:cubicBezTo>
                  <a:cubicBezTo>
                    <a:pt x="291782" y="184668"/>
                    <a:pt x="290557" y="181063"/>
                    <a:pt x="289833" y="177341"/>
                  </a:cubicBezTo>
                  <a:cubicBezTo>
                    <a:pt x="289157" y="173480"/>
                    <a:pt x="289157" y="169536"/>
                    <a:pt x="289833" y="165675"/>
                  </a:cubicBezTo>
                  <a:cubicBezTo>
                    <a:pt x="290778" y="159037"/>
                    <a:pt x="294243" y="153017"/>
                    <a:pt x="299517" y="148875"/>
                  </a:cubicBezTo>
                  <a:cubicBezTo>
                    <a:pt x="301733" y="147323"/>
                    <a:pt x="304300" y="146320"/>
                    <a:pt x="306983" y="145958"/>
                  </a:cubicBezTo>
                  <a:cubicBezTo>
                    <a:pt x="301115" y="149073"/>
                    <a:pt x="297253" y="154977"/>
                    <a:pt x="296717" y="161591"/>
                  </a:cubicBezTo>
                  <a:cubicBezTo>
                    <a:pt x="294617" y="177225"/>
                    <a:pt x="308383" y="181075"/>
                    <a:pt x="310950" y="171741"/>
                  </a:cubicBezTo>
                  <a:cubicBezTo>
                    <a:pt x="313516" y="162408"/>
                    <a:pt x="306983" y="158208"/>
                    <a:pt x="305233" y="160075"/>
                  </a:cubicBezTo>
                  <a:cubicBezTo>
                    <a:pt x="307310" y="162793"/>
                    <a:pt x="307310" y="166573"/>
                    <a:pt x="305233" y="169291"/>
                  </a:cubicBezTo>
                  <a:cubicBezTo>
                    <a:pt x="303017" y="171741"/>
                    <a:pt x="299283" y="167192"/>
                    <a:pt x="300217" y="160892"/>
                  </a:cubicBezTo>
                  <a:cubicBezTo>
                    <a:pt x="301150" y="154591"/>
                    <a:pt x="304650" y="145142"/>
                    <a:pt x="321916" y="147825"/>
                  </a:cubicBezTo>
                  <a:lnTo>
                    <a:pt x="324133" y="148642"/>
                  </a:lnTo>
                  <a:cubicBezTo>
                    <a:pt x="318195" y="149400"/>
                    <a:pt x="312583" y="151780"/>
                    <a:pt x="307917" y="155525"/>
                  </a:cubicBezTo>
                  <a:cubicBezTo>
                    <a:pt x="312035" y="161767"/>
                    <a:pt x="317985" y="166585"/>
                    <a:pt x="324950" y="169291"/>
                  </a:cubicBezTo>
                  <a:cubicBezTo>
                    <a:pt x="323666" y="174238"/>
                    <a:pt x="323351" y="179395"/>
                    <a:pt x="324016" y="184458"/>
                  </a:cubicBezTo>
                  <a:cubicBezTo>
                    <a:pt x="324716" y="178508"/>
                    <a:pt x="330550" y="164041"/>
                    <a:pt x="341516" y="170575"/>
                  </a:cubicBezTo>
                  <a:cubicBezTo>
                    <a:pt x="342741" y="171298"/>
                    <a:pt x="344083" y="171811"/>
                    <a:pt x="345483" y="172091"/>
                  </a:cubicBezTo>
                  <a:lnTo>
                    <a:pt x="345483" y="172091"/>
                  </a:lnTo>
                  <a:cubicBezTo>
                    <a:pt x="355154" y="175953"/>
                    <a:pt x="366214" y="173340"/>
                    <a:pt x="373132" y="165558"/>
                  </a:cubicBezTo>
                  <a:cubicBezTo>
                    <a:pt x="382116" y="155875"/>
                    <a:pt x="384799" y="130559"/>
                    <a:pt x="393315" y="116792"/>
                  </a:cubicBezTo>
                  <a:cubicBezTo>
                    <a:pt x="393199" y="118227"/>
                    <a:pt x="393199" y="119674"/>
                    <a:pt x="393315" y="121109"/>
                  </a:cubicBezTo>
                  <a:cubicBezTo>
                    <a:pt x="393409" y="123559"/>
                    <a:pt x="393805" y="125985"/>
                    <a:pt x="394482" y="128342"/>
                  </a:cubicBezTo>
                  <a:cubicBezTo>
                    <a:pt x="395520" y="132612"/>
                    <a:pt x="398145" y="136322"/>
                    <a:pt x="401832" y="138725"/>
                  </a:cubicBezTo>
                  <a:cubicBezTo>
                    <a:pt x="404678" y="140323"/>
                    <a:pt x="408062" y="140662"/>
                    <a:pt x="411165" y="139658"/>
                  </a:cubicBezTo>
                  <a:cubicBezTo>
                    <a:pt x="414525" y="138538"/>
                    <a:pt x="417395" y="136322"/>
                    <a:pt x="419332" y="133358"/>
                  </a:cubicBezTo>
                  <a:cubicBezTo>
                    <a:pt x="421770" y="129637"/>
                    <a:pt x="423322" y="125402"/>
                    <a:pt x="423882" y="120992"/>
                  </a:cubicBezTo>
                  <a:cubicBezTo>
                    <a:pt x="424593" y="115812"/>
                    <a:pt x="424325" y="110551"/>
                    <a:pt x="423065" y="105476"/>
                  </a:cubicBezTo>
                  <a:lnTo>
                    <a:pt x="422015" y="101742"/>
                  </a:lnTo>
                  <a:lnTo>
                    <a:pt x="420615" y="98126"/>
                  </a:lnTo>
                  <a:cubicBezTo>
                    <a:pt x="420137" y="97041"/>
                    <a:pt x="419600" y="95991"/>
                    <a:pt x="418982" y="94976"/>
                  </a:cubicBezTo>
                  <a:lnTo>
                    <a:pt x="418165" y="93342"/>
                  </a:lnTo>
                  <a:lnTo>
                    <a:pt x="418165" y="93342"/>
                  </a:lnTo>
                  <a:lnTo>
                    <a:pt x="495397" y="108509"/>
                  </a:lnTo>
                  <a:cubicBezTo>
                    <a:pt x="494569" y="108859"/>
                    <a:pt x="493810" y="109384"/>
                    <a:pt x="493180" y="110025"/>
                  </a:cubicBezTo>
                  <a:cubicBezTo>
                    <a:pt x="492481" y="110609"/>
                    <a:pt x="491897" y="111426"/>
                    <a:pt x="491197" y="112126"/>
                  </a:cubicBezTo>
                  <a:cubicBezTo>
                    <a:pt x="490602" y="113024"/>
                    <a:pt x="490054" y="113969"/>
                    <a:pt x="489564" y="114925"/>
                  </a:cubicBezTo>
                  <a:cubicBezTo>
                    <a:pt x="486717" y="121879"/>
                    <a:pt x="488386" y="129870"/>
                    <a:pt x="493764" y="135109"/>
                  </a:cubicBezTo>
                  <a:lnTo>
                    <a:pt x="493764" y="135109"/>
                  </a:lnTo>
                  <a:cubicBezTo>
                    <a:pt x="492667" y="131562"/>
                    <a:pt x="492306" y="127828"/>
                    <a:pt x="492714" y="124142"/>
                  </a:cubicBezTo>
                  <a:cubicBezTo>
                    <a:pt x="492936" y="122870"/>
                    <a:pt x="493367" y="121657"/>
                    <a:pt x="493997" y="120525"/>
                  </a:cubicBezTo>
                  <a:lnTo>
                    <a:pt x="495164" y="118892"/>
                  </a:lnTo>
                  <a:lnTo>
                    <a:pt x="496447" y="117609"/>
                  </a:lnTo>
                  <a:cubicBezTo>
                    <a:pt x="498046" y="116185"/>
                    <a:pt x="500449" y="116185"/>
                    <a:pt x="502047" y="117609"/>
                  </a:cubicBezTo>
                  <a:cubicBezTo>
                    <a:pt x="504474" y="119405"/>
                    <a:pt x="506375" y="121820"/>
                    <a:pt x="507530" y="124608"/>
                  </a:cubicBezTo>
                  <a:cubicBezTo>
                    <a:pt x="509234" y="127957"/>
                    <a:pt x="510459" y="131527"/>
                    <a:pt x="511147" y="135225"/>
                  </a:cubicBezTo>
                  <a:cubicBezTo>
                    <a:pt x="511847" y="139087"/>
                    <a:pt x="511847" y="143030"/>
                    <a:pt x="511147" y="146892"/>
                  </a:cubicBezTo>
                  <a:cubicBezTo>
                    <a:pt x="510237" y="153425"/>
                    <a:pt x="506854" y="159352"/>
                    <a:pt x="501697" y="163458"/>
                  </a:cubicBezTo>
                  <a:cubicBezTo>
                    <a:pt x="499516" y="165010"/>
                    <a:pt x="496996" y="166013"/>
                    <a:pt x="494347" y="166375"/>
                  </a:cubicBezTo>
                  <a:cubicBezTo>
                    <a:pt x="500145" y="163260"/>
                    <a:pt x="503972" y="157415"/>
                    <a:pt x="504497" y="150858"/>
                  </a:cubicBezTo>
                  <a:cubicBezTo>
                    <a:pt x="506480" y="135459"/>
                    <a:pt x="492831" y="131608"/>
                    <a:pt x="490497" y="140825"/>
                  </a:cubicBezTo>
                  <a:cubicBezTo>
                    <a:pt x="488164" y="150042"/>
                    <a:pt x="494347" y="154358"/>
                    <a:pt x="496097" y="152492"/>
                  </a:cubicBezTo>
                  <a:cubicBezTo>
                    <a:pt x="494114" y="149785"/>
                    <a:pt x="494114" y="146098"/>
                    <a:pt x="496097" y="143392"/>
                  </a:cubicBezTo>
                  <a:cubicBezTo>
                    <a:pt x="498314" y="140942"/>
                    <a:pt x="502047" y="145492"/>
                    <a:pt x="501114" y="151675"/>
                  </a:cubicBezTo>
                  <a:cubicBezTo>
                    <a:pt x="500180" y="157858"/>
                    <a:pt x="496680" y="167308"/>
                    <a:pt x="479764" y="164625"/>
                  </a:cubicBezTo>
                  <a:lnTo>
                    <a:pt x="477664" y="163925"/>
                  </a:lnTo>
                  <a:cubicBezTo>
                    <a:pt x="483474" y="163096"/>
                    <a:pt x="488957" y="160716"/>
                    <a:pt x="493531" y="157041"/>
                  </a:cubicBezTo>
                  <a:cubicBezTo>
                    <a:pt x="489552" y="150800"/>
                    <a:pt x="483661" y="146005"/>
                    <a:pt x="476731" y="143392"/>
                  </a:cubicBezTo>
                  <a:cubicBezTo>
                    <a:pt x="478072" y="138492"/>
                    <a:pt x="478387" y="133370"/>
                    <a:pt x="477664" y="128342"/>
                  </a:cubicBezTo>
                  <a:cubicBezTo>
                    <a:pt x="476964" y="134175"/>
                    <a:pt x="471364" y="148642"/>
                    <a:pt x="460398" y="142108"/>
                  </a:cubicBezTo>
                  <a:cubicBezTo>
                    <a:pt x="459243" y="141339"/>
                    <a:pt x="457924" y="140813"/>
                    <a:pt x="456548" y="140592"/>
                  </a:cubicBezTo>
                  <a:lnTo>
                    <a:pt x="456548" y="140592"/>
                  </a:lnTo>
                  <a:cubicBezTo>
                    <a:pt x="446969" y="136742"/>
                    <a:pt x="436003" y="139308"/>
                    <a:pt x="429132" y="147008"/>
                  </a:cubicBezTo>
                  <a:cubicBezTo>
                    <a:pt x="420265" y="156691"/>
                    <a:pt x="417465" y="182008"/>
                    <a:pt x="409065" y="195774"/>
                  </a:cubicBezTo>
                  <a:cubicBezTo>
                    <a:pt x="409182" y="194304"/>
                    <a:pt x="409182" y="192811"/>
                    <a:pt x="409065" y="191341"/>
                  </a:cubicBezTo>
                  <a:cubicBezTo>
                    <a:pt x="408960" y="188891"/>
                    <a:pt x="408575" y="186464"/>
                    <a:pt x="407898" y="184108"/>
                  </a:cubicBezTo>
                  <a:cubicBezTo>
                    <a:pt x="406767" y="179908"/>
                    <a:pt x="404165" y="176256"/>
                    <a:pt x="400549" y="173841"/>
                  </a:cubicBezTo>
                  <a:cubicBezTo>
                    <a:pt x="397679" y="172208"/>
                    <a:pt x="394237" y="171870"/>
                    <a:pt x="391099" y="172908"/>
                  </a:cubicBezTo>
                  <a:cubicBezTo>
                    <a:pt x="387762" y="174063"/>
                    <a:pt x="384927" y="176326"/>
                    <a:pt x="383049" y="179324"/>
                  </a:cubicBezTo>
                  <a:cubicBezTo>
                    <a:pt x="380611" y="183058"/>
                    <a:pt x="379012" y="187281"/>
                    <a:pt x="378382" y="191691"/>
                  </a:cubicBezTo>
                  <a:cubicBezTo>
                    <a:pt x="377729" y="196871"/>
                    <a:pt x="377997" y="202121"/>
                    <a:pt x="379199" y="207208"/>
                  </a:cubicBezTo>
                  <a:cubicBezTo>
                    <a:pt x="379199" y="208491"/>
                    <a:pt x="380015" y="209774"/>
                    <a:pt x="380365" y="210941"/>
                  </a:cubicBezTo>
                  <a:cubicBezTo>
                    <a:pt x="380762" y="212131"/>
                    <a:pt x="381229" y="213309"/>
                    <a:pt x="381766" y="214441"/>
                  </a:cubicBezTo>
                  <a:cubicBezTo>
                    <a:pt x="381766" y="215724"/>
                    <a:pt x="382815" y="216657"/>
                    <a:pt x="383282" y="217707"/>
                  </a:cubicBezTo>
                  <a:lnTo>
                    <a:pt x="384215" y="219341"/>
                  </a:lnTo>
                  <a:lnTo>
                    <a:pt x="385149" y="220741"/>
                  </a:lnTo>
                  <a:close/>
                  <a:moveTo>
                    <a:pt x="330433" y="148992"/>
                  </a:moveTo>
                  <a:cubicBezTo>
                    <a:pt x="326816" y="146133"/>
                    <a:pt x="322908" y="143660"/>
                    <a:pt x="318766" y="141642"/>
                  </a:cubicBezTo>
                  <a:cubicBezTo>
                    <a:pt x="318265" y="139413"/>
                    <a:pt x="317950" y="137150"/>
                    <a:pt x="317833" y="134875"/>
                  </a:cubicBezTo>
                  <a:cubicBezTo>
                    <a:pt x="319466" y="133592"/>
                    <a:pt x="323900" y="134875"/>
                    <a:pt x="327166" y="136392"/>
                  </a:cubicBezTo>
                  <a:cubicBezTo>
                    <a:pt x="328788" y="141630"/>
                    <a:pt x="331145" y="146623"/>
                    <a:pt x="334166" y="151208"/>
                  </a:cubicBezTo>
                  <a:lnTo>
                    <a:pt x="332183" y="150158"/>
                  </a:lnTo>
                  <a:lnTo>
                    <a:pt x="329849" y="148992"/>
                  </a:lnTo>
                  <a:close/>
                  <a:moveTo>
                    <a:pt x="335100" y="153775"/>
                  </a:moveTo>
                  <a:lnTo>
                    <a:pt x="340699" y="156691"/>
                  </a:lnTo>
                  <a:cubicBezTo>
                    <a:pt x="341901" y="157368"/>
                    <a:pt x="343149" y="157951"/>
                    <a:pt x="344433" y="158442"/>
                  </a:cubicBezTo>
                  <a:cubicBezTo>
                    <a:pt x="337654" y="156913"/>
                    <a:pt x="330631" y="159748"/>
                    <a:pt x="326816" y="165558"/>
                  </a:cubicBezTo>
                  <a:cubicBezTo>
                    <a:pt x="323480" y="163680"/>
                    <a:pt x="320796" y="160833"/>
                    <a:pt x="319116" y="157392"/>
                  </a:cubicBezTo>
                  <a:cubicBezTo>
                    <a:pt x="321683" y="151442"/>
                    <a:pt x="330083" y="152842"/>
                    <a:pt x="334516" y="153775"/>
                  </a:cubicBezTo>
                  <a:close/>
                  <a:moveTo>
                    <a:pt x="335100" y="139658"/>
                  </a:moveTo>
                  <a:cubicBezTo>
                    <a:pt x="341271" y="141490"/>
                    <a:pt x="347186" y="144080"/>
                    <a:pt x="352716" y="147358"/>
                  </a:cubicBezTo>
                  <a:cubicBezTo>
                    <a:pt x="352716" y="151616"/>
                    <a:pt x="354198" y="155746"/>
                    <a:pt x="356916" y="159025"/>
                  </a:cubicBezTo>
                  <a:cubicBezTo>
                    <a:pt x="354384" y="159130"/>
                    <a:pt x="351852" y="158768"/>
                    <a:pt x="349449" y="157975"/>
                  </a:cubicBezTo>
                  <a:cubicBezTo>
                    <a:pt x="345879" y="156715"/>
                    <a:pt x="342438" y="155117"/>
                    <a:pt x="339183" y="153192"/>
                  </a:cubicBezTo>
                  <a:cubicBezTo>
                    <a:pt x="336873" y="148968"/>
                    <a:pt x="335263" y="144395"/>
                    <a:pt x="334400" y="139658"/>
                  </a:cubicBezTo>
                  <a:close/>
                  <a:moveTo>
                    <a:pt x="266500" y="198808"/>
                  </a:moveTo>
                  <a:cubicBezTo>
                    <a:pt x="264074" y="193873"/>
                    <a:pt x="262382" y="188599"/>
                    <a:pt x="261484" y="183175"/>
                  </a:cubicBezTo>
                  <a:cubicBezTo>
                    <a:pt x="260317" y="171088"/>
                    <a:pt x="257202" y="159270"/>
                    <a:pt x="252267" y="148175"/>
                  </a:cubicBezTo>
                  <a:lnTo>
                    <a:pt x="252267" y="148175"/>
                  </a:lnTo>
                  <a:cubicBezTo>
                    <a:pt x="250144" y="143672"/>
                    <a:pt x="247309" y="139530"/>
                    <a:pt x="243867" y="135925"/>
                  </a:cubicBezTo>
                  <a:cubicBezTo>
                    <a:pt x="242642" y="134770"/>
                    <a:pt x="241359" y="133673"/>
                    <a:pt x="240017" y="132658"/>
                  </a:cubicBezTo>
                  <a:cubicBezTo>
                    <a:pt x="242701" y="132658"/>
                    <a:pt x="246084" y="129975"/>
                    <a:pt x="247017" y="123092"/>
                  </a:cubicBezTo>
                  <a:cubicBezTo>
                    <a:pt x="245384" y="125542"/>
                    <a:pt x="241651" y="127992"/>
                    <a:pt x="235351" y="124958"/>
                  </a:cubicBezTo>
                  <a:cubicBezTo>
                    <a:pt x="232959" y="123909"/>
                    <a:pt x="230381" y="123360"/>
                    <a:pt x="227768" y="123325"/>
                  </a:cubicBezTo>
                  <a:cubicBezTo>
                    <a:pt x="230381" y="119207"/>
                    <a:pt x="232119" y="114599"/>
                    <a:pt x="232901" y="109792"/>
                  </a:cubicBezTo>
                  <a:cubicBezTo>
                    <a:pt x="227406" y="108987"/>
                    <a:pt x="221829" y="108987"/>
                    <a:pt x="216334" y="109792"/>
                  </a:cubicBezTo>
                  <a:lnTo>
                    <a:pt x="217034" y="107925"/>
                  </a:lnTo>
                  <a:cubicBezTo>
                    <a:pt x="207491" y="103224"/>
                    <a:pt x="195976" y="105581"/>
                    <a:pt x="189035" y="113642"/>
                  </a:cubicBezTo>
                  <a:cubicBezTo>
                    <a:pt x="188953" y="110247"/>
                    <a:pt x="188032" y="106922"/>
                    <a:pt x="186352" y="103959"/>
                  </a:cubicBezTo>
                  <a:cubicBezTo>
                    <a:pt x="188451" y="113292"/>
                    <a:pt x="180985" y="118192"/>
                    <a:pt x="177018" y="114109"/>
                  </a:cubicBezTo>
                  <a:cubicBezTo>
                    <a:pt x="174708" y="111437"/>
                    <a:pt x="174078" y="107704"/>
                    <a:pt x="175385" y="104426"/>
                  </a:cubicBezTo>
                  <a:cubicBezTo>
                    <a:pt x="171710" y="107786"/>
                    <a:pt x="170264" y="112942"/>
                    <a:pt x="171652" y="117725"/>
                  </a:cubicBezTo>
                  <a:cubicBezTo>
                    <a:pt x="166857" y="108917"/>
                    <a:pt x="162948" y="99654"/>
                    <a:pt x="159985" y="90076"/>
                  </a:cubicBezTo>
                  <a:cubicBezTo>
                    <a:pt x="156964" y="80684"/>
                    <a:pt x="152215" y="71934"/>
                    <a:pt x="145985" y="64293"/>
                  </a:cubicBezTo>
                  <a:cubicBezTo>
                    <a:pt x="145367" y="62788"/>
                    <a:pt x="144539" y="61376"/>
                    <a:pt x="143536" y="60093"/>
                  </a:cubicBezTo>
                  <a:cubicBezTo>
                    <a:pt x="142205" y="58541"/>
                    <a:pt x="140584" y="57270"/>
                    <a:pt x="138752" y="56360"/>
                  </a:cubicBezTo>
                  <a:cubicBezTo>
                    <a:pt x="137166" y="55555"/>
                    <a:pt x="135392" y="55193"/>
                    <a:pt x="133619" y="55310"/>
                  </a:cubicBezTo>
                  <a:cubicBezTo>
                    <a:pt x="131577" y="55776"/>
                    <a:pt x="129862" y="57153"/>
                    <a:pt x="128952" y="59043"/>
                  </a:cubicBezTo>
                  <a:cubicBezTo>
                    <a:pt x="127786" y="61399"/>
                    <a:pt x="127226" y="64001"/>
                    <a:pt x="127319" y="66626"/>
                  </a:cubicBezTo>
                  <a:cubicBezTo>
                    <a:pt x="127296" y="68166"/>
                    <a:pt x="127494" y="69694"/>
                    <a:pt x="127902" y="71176"/>
                  </a:cubicBezTo>
                  <a:cubicBezTo>
                    <a:pt x="128264" y="72716"/>
                    <a:pt x="128987" y="74163"/>
                    <a:pt x="130002" y="75376"/>
                  </a:cubicBezTo>
                  <a:cubicBezTo>
                    <a:pt x="131286" y="77313"/>
                    <a:pt x="133526" y="78386"/>
                    <a:pt x="135836" y="78176"/>
                  </a:cubicBezTo>
                  <a:cubicBezTo>
                    <a:pt x="137994" y="77686"/>
                    <a:pt x="139814" y="76228"/>
                    <a:pt x="140736" y="74209"/>
                  </a:cubicBezTo>
                  <a:lnTo>
                    <a:pt x="140736" y="74209"/>
                  </a:lnTo>
                  <a:cubicBezTo>
                    <a:pt x="141552" y="72844"/>
                    <a:pt x="141552" y="71141"/>
                    <a:pt x="140736" y="69776"/>
                  </a:cubicBezTo>
                  <a:cubicBezTo>
                    <a:pt x="140327" y="68971"/>
                    <a:pt x="139347" y="68644"/>
                    <a:pt x="138542" y="69053"/>
                  </a:cubicBezTo>
                  <a:cubicBezTo>
                    <a:pt x="138227" y="69216"/>
                    <a:pt x="137971" y="69461"/>
                    <a:pt x="137819" y="69776"/>
                  </a:cubicBezTo>
                  <a:lnTo>
                    <a:pt x="137819" y="69776"/>
                  </a:lnTo>
                  <a:cubicBezTo>
                    <a:pt x="137119" y="71059"/>
                    <a:pt x="136302" y="71876"/>
                    <a:pt x="135369" y="71993"/>
                  </a:cubicBezTo>
                  <a:cubicBezTo>
                    <a:pt x="134319" y="72133"/>
                    <a:pt x="133269" y="71736"/>
                    <a:pt x="132569" y="70943"/>
                  </a:cubicBezTo>
                  <a:cubicBezTo>
                    <a:pt x="132207" y="70488"/>
                    <a:pt x="131927" y="69974"/>
                    <a:pt x="131752" y="69426"/>
                  </a:cubicBezTo>
                  <a:cubicBezTo>
                    <a:pt x="131612" y="68691"/>
                    <a:pt x="131612" y="67944"/>
                    <a:pt x="131752" y="67209"/>
                  </a:cubicBezTo>
                  <a:cubicBezTo>
                    <a:pt x="131682" y="65576"/>
                    <a:pt x="131962" y="63943"/>
                    <a:pt x="132569" y="62426"/>
                  </a:cubicBezTo>
                  <a:cubicBezTo>
                    <a:pt x="133059" y="61259"/>
                    <a:pt x="134039" y="60361"/>
                    <a:pt x="135252" y="59976"/>
                  </a:cubicBezTo>
                  <a:cubicBezTo>
                    <a:pt x="136559" y="59848"/>
                    <a:pt x="137889" y="60046"/>
                    <a:pt x="139102" y="60559"/>
                  </a:cubicBezTo>
                  <a:cubicBezTo>
                    <a:pt x="142217" y="61773"/>
                    <a:pt x="144585" y="64351"/>
                    <a:pt x="145519" y="67559"/>
                  </a:cubicBezTo>
                  <a:cubicBezTo>
                    <a:pt x="146697" y="71363"/>
                    <a:pt x="146697" y="75423"/>
                    <a:pt x="145519" y="79226"/>
                  </a:cubicBezTo>
                  <a:cubicBezTo>
                    <a:pt x="144970" y="80789"/>
                    <a:pt x="144095" y="82224"/>
                    <a:pt x="142952" y="83426"/>
                  </a:cubicBezTo>
                  <a:cubicBezTo>
                    <a:pt x="141914" y="84359"/>
                    <a:pt x="140607" y="84931"/>
                    <a:pt x="139219" y="85059"/>
                  </a:cubicBezTo>
                  <a:cubicBezTo>
                    <a:pt x="136174" y="84896"/>
                    <a:pt x="133281" y="83648"/>
                    <a:pt x="131052" y="81559"/>
                  </a:cubicBezTo>
                  <a:cubicBezTo>
                    <a:pt x="128252" y="79191"/>
                    <a:pt x="126059" y="76193"/>
                    <a:pt x="124636" y="72810"/>
                  </a:cubicBezTo>
                  <a:cubicBezTo>
                    <a:pt x="123096" y="69088"/>
                    <a:pt x="122151" y="65156"/>
                    <a:pt x="121836" y="61143"/>
                  </a:cubicBezTo>
                  <a:cubicBezTo>
                    <a:pt x="121591" y="57479"/>
                    <a:pt x="122022" y="53804"/>
                    <a:pt x="123119" y="50293"/>
                  </a:cubicBezTo>
                  <a:cubicBezTo>
                    <a:pt x="123376" y="49500"/>
                    <a:pt x="123691" y="48718"/>
                    <a:pt x="124052" y="47960"/>
                  </a:cubicBezTo>
                  <a:cubicBezTo>
                    <a:pt x="124647" y="46466"/>
                    <a:pt x="125429" y="45055"/>
                    <a:pt x="126386" y="43760"/>
                  </a:cubicBezTo>
                  <a:lnTo>
                    <a:pt x="127086" y="42827"/>
                  </a:lnTo>
                  <a:lnTo>
                    <a:pt x="127086" y="42010"/>
                  </a:lnTo>
                  <a:cubicBezTo>
                    <a:pt x="128801" y="39968"/>
                    <a:pt x="131216" y="38638"/>
                    <a:pt x="133852" y="38276"/>
                  </a:cubicBezTo>
                  <a:cubicBezTo>
                    <a:pt x="134902" y="38160"/>
                    <a:pt x="135952" y="38160"/>
                    <a:pt x="137002" y="38276"/>
                  </a:cubicBezTo>
                  <a:lnTo>
                    <a:pt x="141202" y="39093"/>
                  </a:lnTo>
                  <a:lnTo>
                    <a:pt x="142019" y="39093"/>
                  </a:lnTo>
                  <a:cubicBezTo>
                    <a:pt x="144994" y="40213"/>
                    <a:pt x="147840" y="41613"/>
                    <a:pt x="150535" y="43293"/>
                  </a:cubicBezTo>
                  <a:cubicBezTo>
                    <a:pt x="154607" y="45825"/>
                    <a:pt x="158504" y="48636"/>
                    <a:pt x="162202" y="51693"/>
                  </a:cubicBezTo>
                  <a:cubicBezTo>
                    <a:pt x="161852" y="55030"/>
                    <a:pt x="161852" y="58389"/>
                    <a:pt x="162202" y="61726"/>
                  </a:cubicBezTo>
                  <a:cubicBezTo>
                    <a:pt x="156952" y="49360"/>
                    <a:pt x="146569" y="43293"/>
                    <a:pt x="141202" y="44926"/>
                  </a:cubicBezTo>
                  <a:cubicBezTo>
                    <a:pt x="145285" y="43760"/>
                    <a:pt x="150769" y="50060"/>
                    <a:pt x="155319" y="59043"/>
                  </a:cubicBezTo>
                  <a:cubicBezTo>
                    <a:pt x="159367" y="69590"/>
                    <a:pt x="165480" y="79226"/>
                    <a:pt x="173285" y="87393"/>
                  </a:cubicBezTo>
                  <a:lnTo>
                    <a:pt x="173285" y="87393"/>
                  </a:lnTo>
                  <a:cubicBezTo>
                    <a:pt x="176260" y="90321"/>
                    <a:pt x="179912" y="92479"/>
                    <a:pt x="183902" y="93692"/>
                  </a:cubicBezTo>
                  <a:cubicBezTo>
                    <a:pt x="186807" y="94579"/>
                    <a:pt x="189886" y="94778"/>
                    <a:pt x="192885" y="94276"/>
                  </a:cubicBezTo>
                  <a:cubicBezTo>
                    <a:pt x="195813" y="93704"/>
                    <a:pt x="198636" y="92724"/>
                    <a:pt x="201285" y="91359"/>
                  </a:cubicBezTo>
                  <a:cubicBezTo>
                    <a:pt x="202545" y="90811"/>
                    <a:pt x="203758" y="90146"/>
                    <a:pt x="204901" y="89376"/>
                  </a:cubicBezTo>
                  <a:cubicBezTo>
                    <a:pt x="209031" y="92327"/>
                    <a:pt x="213313" y="95057"/>
                    <a:pt x="217735" y="97542"/>
                  </a:cubicBezTo>
                  <a:cubicBezTo>
                    <a:pt x="223299" y="100751"/>
                    <a:pt x="229529" y="102629"/>
                    <a:pt x="235934" y="103026"/>
                  </a:cubicBezTo>
                  <a:cubicBezTo>
                    <a:pt x="239037" y="103119"/>
                    <a:pt x="242106" y="102477"/>
                    <a:pt x="244917" y="101159"/>
                  </a:cubicBezTo>
                  <a:cubicBezTo>
                    <a:pt x="248196" y="99526"/>
                    <a:pt x="250867" y="96854"/>
                    <a:pt x="252501" y="93576"/>
                  </a:cubicBezTo>
                  <a:cubicBezTo>
                    <a:pt x="254542" y="89282"/>
                    <a:pt x="255499" y="84558"/>
                    <a:pt x="255300" y="79809"/>
                  </a:cubicBezTo>
                  <a:cubicBezTo>
                    <a:pt x="255207" y="77126"/>
                    <a:pt x="254776" y="74454"/>
                    <a:pt x="254017" y="71876"/>
                  </a:cubicBezTo>
                  <a:cubicBezTo>
                    <a:pt x="253306" y="69240"/>
                    <a:pt x="252116" y="66743"/>
                    <a:pt x="250517" y="64526"/>
                  </a:cubicBezTo>
                  <a:cubicBezTo>
                    <a:pt x="250156" y="64001"/>
                    <a:pt x="249724" y="63535"/>
                    <a:pt x="249234" y="63126"/>
                  </a:cubicBezTo>
                  <a:lnTo>
                    <a:pt x="247951" y="61843"/>
                  </a:lnTo>
                  <a:lnTo>
                    <a:pt x="247951" y="61843"/>
                  </a:lnTo>
                  <a:cubicBezTo>
                    <a:pt x="246422" y="60944"/>
                    <a:pt x="244824" y="60163"/>
                    <a:pt x="243167" y="59510"/>
                  </a:cubicBezTo>
                  <a:lnTo>
                    <a:pt x="299167" y="70476"/>
                  </a:lnTo>
                  <a:cubicBezTo>
                    <a:pt x="297720" y="70745"/>
                    <a:pt x="296320" y="71176"/>
                    <a:pt x="294967" y="71759"/>
                  </a:cubicBezTo>
                  <a:lnTo>
                    <a:pt x="294967" y="71759"/>
                  </a:lnTo>
                  <a:lnTo>
                    <a:pt x="293567" y="72459"/>
                  </a:lnTo>
                  <a:cubicBezTo>
                    <a:pt x="293123" y="72693"/>
                    <a:pt x="292727" y="73008"/>
                    <a:pt x="292400" y="73393"/>
                  </a:cubicBezTo>
                  <a:cubicBezTo>
                    <a:pt x="290697" y="75014"/>
                    <a:pt x="289495" y="77068"/>
                    <a:pt x="288900" y="79343"/>
                  </a:cubicBezTo>
                  <a:cubicBezTo>
                    <a:pt x="288118" y="81758"/>
                    <a:pt x="287687" y="84266"/>
                    <a:pt x="287617" y="86809"/>
                  </a:cubicBezTo>
                  <a:cubicBezTo>
                    <a:pt x="287523" y="91884"/>
                    <a:pt x="288468" y="96936"/>
                    <a:pt x="290417" y="101625"/>
                  </a:cubicBezTo>
                  <a:cubicBezTo>
                    <a:pt x="292097" y="105604"/>
                    <a:pt x="294640" y="109151"/>
                    <a:pt x="297883" y="112009"/>
                  </a:cubicBezTo>
                  <a:cubicBezTo>
                    <a:pt x="300532" y="114319"/>
                    <a:pt x="303576" y="116139"/>
                    <a:pt x="306867" y="117375"/>
                  </a:cubicBezTo>
                  <a:cubicBezTo>
                    <a:pt x="312606" y="119487"/>
                    <a:pt x="318813" y="120012"/>
                    <a:pt x="324833" y="118892"/>
                  </a:cubicBezTo>
                  <a:cubicBezTo>
                    <a:pt x="329149" y="118227"/>
                    <a:pt x="333396" y="117212"/>
                    <a:pt x="337549" y="115859"/>
                  </a:cubicBezTo>
                  <a:lnTo>
                    <a:pt x="341049" y="119242"/>
                  </a:lnTo>
                  <a:cubicBezTo>
                    <a:pt x="343616" y="121482"/>
                    <a:pt x="346393" y="123477"/>
                    <a:pt x="349333" y="125192"/>
                  </a:cubicBezTo>
                  <a:cubicBezTo>
                    <a:pt x="352063" y="126767"/>
                    <a:pt x="355072" y="127805"/>
                    <a:pt x="358199" y="128225"/>
                  </a:cubicBezTo>
                  <a:cubicBezTo>
                    <a:pt x="361851" y="128599"/>
                    <a:pt x="365514" y="127828"/>
                    <a:pt x="368699" y="126009"/>
                  </a:cubicBezTo>
                  <a:lnTo>
                    <a:pt x="368699" y="126009"/>
                  </a:lnTo>
                  <a:cubicBezTo>
                    <a:pt x="368699" y="126009"/>
                    <a:pt x="374999" y="123792"/>
                    <a:pt x="386199" y="104776"/>
                  </a:cubicBezTo>
                  <a:cubicBezTo>
                    <a:pt x="390632" y="97776"/>
                    <a:pt x="395999" y="93109"/>
                    <a:pt x="399965" y="96259"/>
                  </a:cubicBezTo>
                  <a:cubicBezTo>
                    <a:pt x="392487" y="92771"/>
                    <a:pt x="383609" y="96002"/>
                    <a:pt x="380120" y="103481"/>
                  </a:cubicBezTo>
                  <a:cubicBezTo>
                    <a:pt x="379910" y="103947"/>
                    <a:pt x="379712" y="104414"/>
                    <a:pt x="379549" y="104892"/>
                  </a:cubicBezTo>
                  <a:cubicBezTo>
                    <a:pt x="379840" y="101556"/>
                    <a:pt x="379840" y="98196"/>
                    <a:pt x="379549" y="94859"/>
                  </a:cubicBezTo>
                  <a:cubicBezTo>
                    <a:pt x="383282" y="93121"/>
                    <a:pt x="387190" y="91791"/>
                    <a:pt x="391215" y="90892"/>
                  </a:cubicBezTo>
                  <a:cubicBezTo>
                    <a:pt x="393934" y="90286"/>
                    <a:pt x="396710" y="90006"/>
                    <a:pt x="399498" y="90076"/>
                  </a:cubicBezTo>
                  <a:lnTo>
                    <a:pt x="399498" y="90076"/>
                  </a:lnTo>
                  <a:lnTo>
                    <a:pt x="404048" y="91009"/>
                  </a:lnTo>
                  <a:cubicBezTo>
                    <a:pt x="405099" y="91301"/>
                    <a:pt x="406113" y="91686"/>
                    <a:pt x="407082" y="92176"/>
                  </a:cubicBezTo>
                  <a:cubicBezTo>
                    <a:pt x="409742" y="93657"/>
                    <a:pt x="411993" y="95781"/>
                    <a:pt x="413615" y="98359"/>
                  </a:cubicBezTo>
                  <a:lnTo>
                    <a:pt x="413615" y="99409"/>
                  </a:lnTo>
                  <a:lnTo>
                    <a:pt x="414315" y="100692"/>
                  </a:lnTo>
                  <a:cubicBezTo>
                    <a:pt x="414770" y="101474"/>
                    <a:pt x="415167" y="102291"/>
                    <a:pt x="415482" y="103142"/>
                  </a:cubicBezTo>
                  <a:cubicBezTo>
                    <a:pt x="415902" y="103971"/>
                    <a:pt x="416252" y="104822"/>
                    <a:pt x="416532" y="105709"/>
                  </a:cubicBezTo>
                  <a:cubicBezTo>
                    <a:pt x="416917" y="106572"/>
                    <a:pt x="417220" y="107470"/>
                    <a:pt x="417465" y="108392"/>
                  </a:cubicBezTo>
                  <a:cubicBezTo>
                    <a:pt x="418503" y="112184"/>
                    <a:pt x="418900" y="116127"/>
                    <a:pt x="418632" y="120059"/>
                  </a:cubicBezTo>
                  <a:cubicBezTo>
                    <a:pt x="418445" y="123629"/>
                    <a:pt x="417535" y="127117"/>
                    <a:pt x="415948" y="130325"/>
                  </a:cubicBezTo>
                  <a:cubicBezTo>
                    <a:pt x="414653" y="133032"/>
                    <a:pt x="412472" y="135214"/>
                    <a:pt x="409765" y="136509"/>
                  </a:cubicBezTo>
                  <a:cubicBezTo>
                    <a:pt x="407233" y="137617"/>
                    <a:pt x="404364" y="137617"/>
                    <a:pt x="401832" y="136509"/>
                  </a:cubicBezTo>
                  <a:cubicBezTo>
                    <a:pt x="400397" y="135809"/>
                    <a:pt x="399149" y="134770"/>
                    <a:pt x="398215" y="133475"/>
                  </a:cubicBezTo>
                  <a:cubicBezTo>
                    <a:pt x="397084" y="131877"/>
                    <a:pt x="396220" y="130104"/>
                    <a:pt x="395649" y="128225"/>
                  </a:cubicBezTo>
                  <a:cubicBezTo>
                    <a:pt x="394447" y="124434"/>
                    <a:pt x="394447" y="120350"/>
                    <a:pt x="395649" y="116559"/>
                  </a:cubicBezTo>
                  <a:cubicBezTo>
                    <a:pt x="396454" y="113794"/>
                    <a:pt x="399067" y="111950"/>
                    <a:pt x="401949" y="112126"/>
                  </a:cubicBezTo>
                  <a:cubicBezTo>
                    <a:pt x="403255" y="112090"/>
                    <a:pt x="404550" y="112405"/>
                    <a:pt x="405682" y="113059"/>
                  </a:cubicBezTo>
                  <a:cubicBezTo>
                    <a:pt x="406895" y="113864"/>
                    <a:pt x="407805" y="115054"/>
                    <a:pt x="408248" y="116442"/>
                  </a:cubicBezTo>
                  <a:cubicBezTo>
                    <a:pt x="408820" y="118052"/>
                    <a:pt x="409100" y="119755"/>
                    <a:pt x="409065" y="121459"/>
                  </a:cubicBezTo>
                  <a:cubicBezTo>
                    <a:pt x="409147" y="122159"/>
                    <a:pt x="409147" y="122859"/>
                    <a:pt x="409065" y="123559"/>
                  </a:cubicBezTo>
                  <a:cubicBezTo>
                    <a:pt x="408855" y="124025"/>
                    <a:pt x="408540" y="124422"/>
                    <a:pt x="408132" y="124725"/>
                  </a:cubicBezTo>
                  <a:cubicBezTo>
                    <a:pt x="407339" y="125332"/>
                    <a:pt x="406242" y="125332"/>
                    <a:pt x="405449" y="124725"/>
                  </a:cubicBezTo>
                  <a:cubicBezTo>
                    <a:pt x="404328" y="123979"/>
                    <a:pt x="403500" y="122870"/>
                    <a:pt x="403115" y="121575"/>
                  </a:cubicBezTo>
                  <a:lnTo>
                    <a:pt x="403115" y="121575"/>
                  </a:lnTo>
                  <a:cubicBezTo>
                    <a:pt x="402415" y="120059"/>
                    <a:pt x="401249" y="119476"/>
                    <a:pt x="400315" y="120292"/>
                  </a:cubicBezTo>
                  <a:cubicBezTo>
                    <a:pt x="399545" y="121587"/>
                    <a:pt x="399545" y="123197"/>
                    <a:pt x="400315" y="124492"/>
                  </a:cubicBezTo>
                  <a:lnTo>
                    <a:pt x="400315" y="124492"/>
                  </a:lnTo>
                  <a:cubicBezTo>
                    <a:pt x="401214" y="126849"/>
                    <a:pt x="402847" y="128855"/>
                    <a:pt x="404982" y="130209"/>
                  </a:cubicBezTo>
                  <a:cubicBezTo>
                    <a:pt x="406662" y="131515"/>
                    <a:pt x="409018" y="131515"/>
                    <a:pt x="410698" y="130209"/>
                  </a:cubicBezTo>
                  <a:cubicBezTo>
                    <a:pt x="411667" y="129275"/>
                    <a:pt x="412390" y="128109"/>
                    <a:pt x="412798" y="126825"/>
                  </a:cubicBezTo>
                  <a:cubicBezTo>
                    <a:pt x="413020" y="125437"/>
                    <a:pt x="413020" y="124014"/>
                    <a:pt x="412798" y="122625"/>
                  </a:cubicBezTo>
                  <a:cubicBezTo>
                    <a:pt x="412822" y="119826"/>
                    <a:pt x="412308" y="117061"/>
                    <a:pt x="411282" y="114459"/>
                  </a:cubicBezTo>
                  <a:cubicBezTo>
                    <a:pt x="410372" y="112195"/>
                    <a:pt x="408785" y="110282"/>
                    <a:pt x="406732" y="108975"/>
                  </a:cubicBezTo>
                  <a:cubicBezTo>
                    <a:pt x="405192" y="108182"/>
                    <a:pt x="403442" y="107856"/>
                    <a:pt x="401715" y="108042"/>
                  </a:cubicBezTo>
                  <a:cubicBezTo>
                    <a:pt x="400024" y="108229"/>
                    <a:pt x="398402" y="108882"/>
                    <a:pt x="397049" y="109909"/>
                  </a:cubicBezTo>
                  <a:cubicBezTo>
                    <a:pt x="396034" y="110807"/>
                    <a:pt x="395229" y="111916"/>
                    <a:pt x="394715" y="113176"/>
                  </a:cubicBezTo>
                  <a:cubicBezTo>
                    <a:pt x="388415" y="118484"/>
                    <a:pt x="383690" y="125425"/>
                    <a:pt x="381066" y="133242"/>
                  </a:cubicBezTo>
                  <a:cubicBezTo>
                    <a:pt x="378184" y="141478"/>
                    <a:pt x="374264" y="149330"/>
                    <a:pt x="369399" y="156575"/>
                  </a:cubicBezTo>
                  <a:cubicBezTo>
                    <a:pt x="370414" y="151395"/>
                    <a:pt x="369049" y="146040"/>
                    <a:pt x="365666" y="141992"/>
                  </a:cubicBezTo>
                  <a:cubicBezTo>
                    <a:pt x="365666" y="141992"/>
                    <a:pt x="367999" y="148525"/>
                    <a:pt x="364149" y="150975"/>
                  </a:cubicBezTo>
                  <a:cubicBezTo>
                    <a:pt x="360299" y="153425"/>
                    <a:pt x="352482" y="145725"/>
                    <a:pt x="354933" y="137325"/>
                  </a:cubicBezTo>
                  <a:cubicBezTo>
                    <a:pt x="353159" y="139857"/>
                    <a:pt x="352226" y="142867"/>
                    <a:pt x="352249" y="145958"/>
                  </a:cubicBezTo>
                  <a:cubicBezTo>
                    <a:pt x="346684" y="135937"/>
                    <a:pt x="336185" y="129660"/>
                    <a:pt x="324716" y="129509"/>
                  </a:cubicBezTo>
                  <a:cubicBezTo>
                    <a:pt x="324716" y="130325"/>
                    <a:pt x="324716" y="130909"/>
                    <a:pt x="325300" y="131608"/>
                  </a:cubicBezTo>
                  <a:cubicBezTo>
                    <a:pt x="320131" y="128914"/>
                    <a:pt x="314636" y="126872"/>
                    <a:pt x="308966" y="125542"/>
                  </a:cubicBezTo>
                  <a:cubicBezTo>
                    <a:pt x="309807" y="130943"/>
                    <a:pt x="311498" y="136182"/>
                    <a:pt x="313983" y="141058"/>
                  </a:cubicBezTo>
                  <a:cubicBezTo>
                    <a:pt x="311615" y="140113"/>
                    <a:pt x="309072" y="139682"/>
                    <a:pt x="306516" y="139775"/>
                  </a:cubicBezTo>
                  <a:cubicBezTo>
                    <a:pt x="301663" y="140289"/>
                    <a:pt x="297020" y="137722"/>
                    <a:pt x="294850" y="133358"/>
                  </a:cubicBezTo>
                  <a:cubicBezTo>
                    <a:pt x="295107" y="138317"/>
                    <a:pt x="297697" y="142867"/>
                    <a:pt x="301850" y="145608"/>
                  </a:cubicBezTo>
                  <a:cubicBezTo>
                    <a:pt x="300555" y="146075"/>
                    <a:pt x="299307" y="146658"/>
                    <a:pt x="298117" y="147358"/>
                  </a:cubicBezTo>
                  <a:cubicBezTo>
                    <a:pt x="294640" y="149645"/>
                    <a:pt x="291758" y="152725"/>
                    <a:pt x="289717" y="156341"/>
                  </a:cubicBezTo>
                  <a:lnTo>
                    <a:pt x="289717" y="156341"/>
                  </a:lnTo>
                  <a:cubicBezTo>
                    <a:pt x="284514" y="166176"/>
                    <a:pt x="281375" y="176980"/>
                    <a:pt x="280500" y="188074"/>
                  </a:cubicBezTo>
                  <a:cubicBezTo>
                    <a:pt x="279672" y="192916"/>
                    <a:pt x="278015" y="197571"/>
                    <a:pt x="275600" y="201841"/>
                  </a:cubicBezTo>
                  <a:close/>
                  <a:moveTo>
                    <a:pt x="369632" y="83893"/>
                  </a:moveTo>
                  <a:cubicBezTo>
                    <a:pt x="370041" y="84231"/>
                    <a:pt x="370391" y="84616"/>
                    <a:pt x="370682" y="85059"/>
                  </a:cubicBezTo>
                  <a:cubicBezTo>
                    <a:pt x="372211" y="87474"/>
                    <a:pt x="373237" y="90169"/>
                    <a:pt x="373716" y="92992"/>
                  </a:cubicBezTo>
                  <a:lnTo>
                    <a:pt x="372899" y="92992"/>
                  </a:lnTo>
                  <a:cubicBezTo>
                    <a:pt x="367766" y="96493"/>
                    <a:pt x="362749" y="100109"/>
                    <a:pt x="357499" y="103142"/>
                  </a:cubicBezTo>
                  <a:cubicBezTo>
                    <a:pt x="352377" y="106246"/>
                    <a:pt x="346988" y="108906"/>
                    <a:pt x="341399" y="111076"/>
                  </a:cubicBezTo>
                  <a:lnTo>
                    <a:pt x="337899" y="112242"/>
                  </a:lnTo>
                  <a:cubicBezTo>
                    <a:pt x="333991" y="108415"/>
                    <a:pt x="330409" y="104274"/>
                    <a:pt x="327166" y="99876"/>
                  </a:cubicBezTo>
                  <a:cubicBezTo>
                    <a:pt x="324833" y="96959"/>
                    <a:pt x="322500" y="93809"/>
                    <a:pt x="320283" y="90776"/>
                  </a:cubicBezTo>
                  <a:lnTo>
                    <a:pt x="317250" y="86809"/>
                  </a:lnTo>
                  <a:cubicBezTo>
                    <a:pt x="325533" y="93692"/>
                    <a:pt x="339066" y="100226"/>
                    <a:pt x="343733" y="78292"/>
                  </a:cubicBezTo>
                  <a:lnTo>
                    <a:pt x="356099" y="80743"/>
                  </a:lnTo>
                  <a:cubicBezTo>
                    <a:pt x="354874" y="85432"/>
                    <a:pt x="355411" y="90414"/>
                    <a:pt x="357616" y="94742"/>
                  </a:cubicBezTo>
                  <a:lnTo>
                    <a:pt x="357616" y="94742"/>
                  </a:lnTo>
                  <a:cubicBezTo>
                    <a:pt x="357429" y="91242"/>
                    <a:pt x="358106" y="87754"/>
                    <a:pt x="359599" y="84592"/>
                  </a:cubicBezTo>
                  <a:cubicBezTo>
                    <a:pt x="360159" y="83624"/>
                    <a:pt x="360964" y="82819"/>
                    <a:pt x="361932" y="82259"/>
                  </a:cubicBezTo>
                  <a:lnTo>
                    <a:pt x="361932" y="82259"/>
                  </a:lnTo>
                  <a:close/>
                  <a:moveTo>
                    <a:pt x="311300" y="83893"/>
                  </a:moveTo>
                  <a:lnTo>
                    <a:pt x="311300" y="82843"/>
                  </a:lnTo>
                  <a:lnTo>
                    <a:pt x="312466" y="84009"/>
                  </a:lnTo>
                  <a:cubicBezTo>
                    <a:pt x="317460" y="89714"/>
                    <a:pt x="322091" y="95711"/>
                    <a:pt x="326350" y="101976"/>
                  </a:cubicBezTo>
                  <a:cubicBezTo>
                    <a:pt x="329383" y="105942"/>
                    <a:pt x="332416" y="109792"/>
                    <a:pt x="335683" y="113642"/>
                  </a:cubicBezTo>
                  <a:cubicBezTo>
                    <a:pt x="331880" y="114844"/>
                    <a:pt x="327971" y="115660"/>
                    <a:pt x="324016" y="116092"/>
                  </a:cubicBezTo>
                  <a:cubicBezTo>
                    <a:pt x="318136" y="117014"/>
                    <a:pt x="312116" y="116290"/>
                    <a:pt x="306633" y="113992"/>
                  </a:cubicBezTo>
                  <a:cubicBezTo>
                    <a:pt x="303600" y="112721"/>
                    <a:pt x="300835" y="110900"/>
                    <a:pt x="298467" y="108625"/>
                  </a:cubicBezTo>
                  <a:cubicBezTo>
                    <a:pt x="295737" y="106105"/>
                    <a:pt x="293625" y="102990"/>
                    <a:pt x="292283" y="99526"/>
                  </a:cubicBezTo>
                  <a:cubicBezTo>
                    <a:pt x="291327" y="97344"/>
                    <a:pt x="290778" y="95011"/>
                    <a:pt x="290650" y="92642"/>
                  </a:cubicBezTo>
                  <a:cubicBezTo>
                    <a:pt x="290650" y="91009"/>
                    <a:pt x="290650" y="85992"/>
                    <a:pt x="294617" y="86342"/>
                  </a:cubicBezTo>
                  <a:cubicBezTo>
                    <a:pt x="298583" y="86692"/>
                    <a:pt x="304067" y="98009"/>
                    <a:pt x="299750" y="104076"/>
                  </a:cubicBezTo>
                  <a:cubicBezTo>
                    <a:pt x="304417" y="102909"/>
                    <a:pt x="307217" y="91709"/>
                    <a:pt x="303017" y="83659"/>
                  </a:cubicBezTo>
                  <a:cubicBezTo>
                    <a:pt x="304533" y="85223"/>
                    <a:pt x="305840" y="86984"/>
                    <a:pt x="306867" y="88909"/>
                  </a:cubicBezTo>
                  <a:cubicBezTo>
                    <a:pt x="310401" y="96317"/>
                    <a:pt x="312910" y="104157"/>
                    <a:pt x="314333" y="112242"/>
                  </a:cubicBezTo>
                  <a:lnTo>
                    <a:pt x="314333" y="112242"/>
                  </a:lnTo>
                  <a:cubicBezTo>
                    <a:pt x="315616" y="102734"/>
                    <a:pt x="314613" y="93051"/>
                    <a:pt x="311417" y="84009"/>
                  </a:cubicBezTo>
                  <a:close/>
                  <a:moveTo>
                    <a:pt x="322966" y="78409"/>
                  </a:moveTo>
                  <a:cubicBezTo>
                    <a:pt x="321566" y="76554"/>
                    <a:pt x="319863" y="74944"/>
                    <a:pt x="317950" y="73626"/>
                  </a:cubicBezTo>
                  <a:lnTo>
                    <a:pt x="343266" y="78643"/>
                  </a:lnTo>
                  <a:cubicBezTo>
                    <a:pt x="340058" y="84231"/>
                    <a:pt x="332929" y="86156"/>
                    <a:pt x="327341" y="82948"/>
                  </a:cubicBezTo>
                  <a:cubicBezTo>
                    <a:pt x="325510" y="81898"/>
                    <a:pt x="323993" y="80369"/>
                    <a:pt x="322966" y="78526"/>
                  </a:cubicBezTo>
                  <a:close/>
                  <a:moveTo>
                    <a:pt x="341633" y="113409"/>
                  </a:moveTo>
                  <a:cubicBezTo>
                    <a:pt x="347291" y="111227"/>
                    <a:pt x="352786" y="108649"/>
                    <a:pt x="358083" y="105709"/>
                  </a:cubicBezTo>
                  <a:cubicBezTo>
                    <a:pt x="363449" y="102792"/>
                    <a:pt x="368582" y="99176"/>
                    <a:pt x="373832" y="96376"/>
                  </a:cubicBezTo>
                  <a:lnTo>
                    <a:pt x="373832" y="96376"/>
                  </a:lnTo>
                  <a:cubicBezTo>
                    <a:pt x="374124" y="99479"/>
                    <a:pt x="374124" y="102606"/>
                    <a:pt x="373832" y="105709"/>
                  </a:cubicBezTo>
                  <a:cubicBezTo>
                    <a:pt x="373599" y="109151"/>
                    <a:pt x="372596" y="112499"/>
                    <a:pt x="370916" y="115509"/>
                  </a:cubicBezTo>
                  <a:cubicBezTo>
                    <a:pt x="368174" y="120607"/>
                    <a:pt x="362819" y="123757"/>
                    <a:pt x="357032" y="123675"/>
                  </a:cubicBezTo>
                  <a:cubicBezTo>
                    <a:pt x="350978" y="122847"/>
                    <a:pt x="345331" y="120105"/>
                    <a:pt x="340933" y="115859"/>
                  </a:cubicBezTo>
                  <a:lnTo>
                    <a:pt x="339183" y="114225"/>
                  </a:lnTo>
                  <a:close/>
                  <a:moveTo>
                    <a:pt x="378266" y="89493"/>
                  </a:moveTo>
                  <a:cubicBezTo>
                    <a:pt x="377764" y="87847"/>
                    <a:pt x="377145" y="86249"/>
                    <a:pt x="376399" y="84709"/>
                  </a:cubicBezTo>
                  <a:lnTo>
                    <a:pt x="384449" y="86226"/>
                  </a:lnTo>
                  <a:cubicBezTo>
                    <a:pt x="382314" y="87393"/>
                    <a:pt x="380249" y="88676"/>
                    <a:pt x="378266" y="90076"/>
                  </a:cubicBezTo>
                  <a:close/>
                  <a:moveTo>
                    <a:pt x="184835" y="47843"/>
                  </a:moveTo>
                  <a:lnTo>
                    <a:pt x="197551" y="50293"/>
                  </a:lnTo>
                  <a:cubicBezTo>
                    <a:pt x="202218" y="74326"/>
                    <a:pt x="215868" y="72926"/>
                    <a:pt x="224384" y="69426"/>
                  </a:cubicBezTo>
                  <a:lnTo>
                    <a:pt x="221234" y="72109"/>
                  </a:lnTo>
                  <a:lnTo>
                    <a:pt x="214351" y="78643"/>
                  </a:lnTo>
                  <a:cubicBezTo>
                    <a:pt x="210991" y="81746"/>
                    <a:pt x="207316" y="84476"/>
                    <a:pt x="203385" y="86809"/>
                  </a:cubicBezTo>
                  <a:lnTo>
                    <a:pt x="199885" y="84242"/>
                  </a:lnTo>
                  <a:cubicBezTo>
                    <a:pt x="194110" y="79844"/>
                    <a:pt x="188650" y="75049"/>
                    <a:pt x="183552" y="69893"/>
                  </a:cubicBezTo>
                  <a:cubicBezTo>
                    <a:pt x="178185" y="64760"/>
                    <a:pt x="173052" y="59043"/>
                    <a:pt x="167685" y="53560"/>
                  </a:cubicBezTo>
                  <a:lnTo>
                    <a:pt x="166869" y="52743"/>
                  </a:lnTo>
                  <a:cubicBezTo>
                    <a:pt x="167323" y="50223"/>
                    <a:pt x="168408" y="47855"/>
                    <a:pt x="170018" y="45860"/>
                  </a:cubicBezTo>
                  <a:cubicBezTo>
                    <a:pt x="170018" y="45860"/>
                    <a:pt x="170835" y="45860"/>
                    <a:pt x="171185" y="45160"/>
                  </a:cubicBezTo>
                  <a:lnTo>
                    <a:pt x="178418" y="46560"/>
                  </a:lnTo>
                  <a:lnTo>
                    <a:pt x="178418" y="46560"/>
                  </a:lnTo>
                  <a:cubicBezTo>
                    <a:pt x="179410" y="47435"/>
                    <a:pt x="180203" y="48508"/>
                    <a:pt x="180752" y="49710"/>
                  </a:cubicBezTo>
                  <a:cubicBezTo>
                    <a:pt x="182233" y="53175"/>
                    <a:pt x="182910" y="56920"/>
                    <a:pt x="182735" y="60676"/>
                  </a:cubicBezTo>
                  <a:lnTo>
                    <a:pt x="182735" y="60676"/>
                  </a:lnTo>
                  <a:cubicBezTo>
                    <a:pt x="185255" y="56896"/>
                    <a:pt x="186013" y="52218"/>
                    <a:pt x="184835" y="47843"/>
                  </a:cubicBezTo>
                  <a:close/>
                  <a:moveTo>
                    <a:pt x="166285" y="56243"/>
                  </a:moveTo>
                  <a:lnTo>
                    <a:pt x="166285" y="56243"/>
                  </a:lnTo>
                  <a:cubicBezTo>
                    <a:pt x="171652" y="61143"/>
                    <a:pt x="176902" y="66860"/>
                    <a:pt x="182268" y="71993"/>
                  </a:cubicBezTo>
                  <a:cubicBezTo>
                    <a:pt x="187635" y="77126"/>
                    <a:pt x="193935" y="81793"/>
                    <a:pt x="198951" y="86109"/>
                  </a:cubicBezTo>
                  <a:lnTo>
                    <a:pt x="200935" y="87509"/>
                  </a:lnTo>
                  <a:lnTo>
                    <a:pt x="199185" y="88443"/>
                  </a:lnTo>
                  <a:cubicBezTo>
                    <a:pt x="194098" y="91021"/>
                    <a:pt x="188207" y="91569"/>
                    <a:pt x="182735" y="89959"/>
                  </a:cubicBezTo>
                  <a:cubicBezTo>
                    <a:pt x="176458" y="87381"/>
                    <a:pt x="171407" y="82493"/>
                    <a:pt x="168618" y="76309"/>
                  </a:cubicBezTo>
                  <a:cubicBezTo>
                    <a:pt x="166997" y="72821"/>
                    <a:pt x="166005" y="69064"/>
                    <a:pt x="165702" y="65226"/>
                  </a:cubicBezTo>
                  <a:cubicBezTo>
                    <a:pt x="165422" y="62146"/>
                    <a:pt x="165538" y="59055"/>
                    <a:pt x="166052" y="56010"/>
                  </a:cubicBezTo>
                  <a:close/>
                  <a:moveTo>
                    <a:pt x="241534" y="92642"/>
                  </a:moveTo>
                  <a:cubicBezTo>
                    <a:pt x="237218" y="85059"/>
                    <a:pt x="242234" y="75493"/>
                    <a:pt x="246667" y="76893"/>
                  </a:cubicBezTo>
                  <a:cubicBezTo>
                    <a:pt x="251101" y="78292"/>
                    <a:pt x="250751" y="83193"/>
                    <a:pt x="250751" y="84709"/>
                  </a:cubicBezTo>
                  <a:cubicBezTo>
                    <a:pt x="250611" y="86891"/>
                    <a:pt x="250051" y="89038"/>
                    <a:pt x="249117" y="91009"/>
                  </a:cubicBezTo>
                  <a:cubicBezTo>
                    <a:pt x="247787" y="93879"/>
                    <a:pt x="245582" y="96247"/>
                    <a:pt x="242817" y="97776"/>
                  </a:cubicBezTo>
                  <a:cubicBezTo>
                    <a:pt x="240309" y="99141"/>
                    <a:pt x="237509" y="99911"/>
                    <a:pt x="234651" y="99992"/>
                  </a:cubicBezTo>
                  <a:cubicBezTo>
                    <a:pt x="228468" y="99887"/>
                    <a:pt x="222413" y="98242"/>
                    <a:pt x="217034" y="95209"/>
                  </a:cubicBezTo>
                  <a:cubicBezTo>
                    <a:pt x="212975" y="93261"/>
                    <a:pt x="209078" y="90998"/>
                    <a:pt x="205368" y="88443"/>
                  </a:cubicBezTo>
                  <a:cubicBezTo>
                    <a:pt x="208681" y="86039"/>
                    <a:pt x="211831" y="83426"/>
                    <a:pt x="214818" y="80626"/>
                  </a:cubicBezTo>
                  <a:cubicBezTo>
                    <a:pt x="219169" y="76088"/>
                    <a:pt x="223848" y="71876"/>
                    <a:pt x="228818" y="68026"/>
                  </a:cubicBezTo>
                  <a:lnTo>
                    <a:pt x="230101" y="67326"/>
                  </a:lnTo>
                  <a:lnTo>
                    <a:pt x="230101" y="68259"/>
                  </a:lnTo>
                  <a:cubicBezTo>
                    <a:pt x="226799" y="77033"/>
                    <a:pt x="225761" y="86506"/>
                    <a:pt x="227068" y="95792"/>
                  </a:cubicBezTo>
                  <a:lnTo>
                    <a:pt x="227068" y="95792"/>
                  </a:lnTo>
                  <a:cubicBezTo>
                    <a:pt x="228339" y="88396"/>
                    <a:pt x="230906" y="81291"/>
                    <a:pt x="234651" y="74793"/>
                  </a:cubicBezTo>
                  <a:cubicBezTo>
                    <a:pt x="235654" y="73288"/>
                    <a:pt x="236972" y="72016"/>
                    <a:pt x="238501" y="71059"/>
                  </a:cubicBezTo>
                  <a:cubicBezTo>
                    <a:pt x="234931" y="78071"/>
                    <a:pt x="236039" y="86552"/>
                    <a:pt x="241301" y="92409"/>
                  </a:cubicBezTo>
                  <a:close/>
                  <a:moveTo>
                    <a:pt x="197785" y="50410"/>
                  </a:moveTo>
                  <a:lnTo>
                    <a:pt x="222868" y="55310"/>
                  </a:lnTo>
                  <a:cubicBezTo>
                    <a:pt x="221083" y="55846"/>
                    <a:pt x="219473" y="56861"/>
                    <a:pt x="218201" y="58226"/>
                  </a:cubicBezTo>
                  <a:cubicBezTo>
                    <a:pt x="209451" y="66860"/>
                    <a:pt x="200351" y="55893"/>
                    <a:pt x="197551" y="50176"/>
                  </a:cubicBezTo>
                  <a:close/>
                  <a:moveTo>
                    <a:pt x="161502" y="47843"/>
                  </a:moveTo>
                  <a:cubicBezTo>
                    <a:pt x="159519" y="45860"/>
                    <a:pt x="157302" y="43993"/>
                    <a:pt x="155202" y="42127"/>
                  </a:cubicBezTo>
                  <a:lnTo>
                    <a:pt x="163369" y="43760"/>
                  </a:lnTo>
                  <a:cubicBezTo>
                    <a:pt x="162634" y="45066"/>
                    <a:pt x="162004" y="46431"/>
                    <a:pt x="161502" y="47843"/>
                  </a:cubicBezTo>
                  <a:close/>
                  <a:moveTo>
                    <a:pt x="210735" y="126359"/>
                  </a:moveTo>
                  <a:lnTo>
                    <a:pt x="210735" y="126359"/>
                  </a:lnTo>
                  <a:lnTo>
                    <a:pt x="208401" y="126359"/>
                  </a:lnTo>
                  <a:lnTo>
                    <a:pt x="206301" y="126359"/>
                  </a:lnTo>
                  <a:cubicBezTo>
                    <a:pt x="209405" y="122952"/>
                    <a:pt x="211854" y="118997"/>
                    <a:pt x="213535" y="114692"/>
                  </a:cubicBezTo>
                  <a:cubicBezTo>
                    <a:pt x="216801" y="114120"/>
                    <a:pt x="220161" y="114879"/>
                    <a:pt x="222868" y="116792"/>
                  </a:cubicBezTo>
                  <a:cubicBezTo>
                    <a:pt x="222751" y="118950"/>
                    <a:pt x="222448" y="121109"/>
                    <a:pt x="221934" y="123209"/>
                  </a:cubicBezTo>
                  <a:cubicBezTo>
                    <a:pt x="218201" y="123664"/>
                    <a:pt x="214538" y="124644"/>
                    <a:pt x="211085" y="126125"/>
                  </a:cubicBezTo>
                  <a:close/>
                  <a:moveTo>
                    <a:pt x="222401" y="139192"/>
                  </a:moveTo>
                  <a:cubicBezTo>
                    <a:pt x="220674" y="141933"/>
                    <a:pt x="217886" y="143835"/>
                    <a:pt x="214701" y="144442"/>
                  </a:cubicBezTo>
                  <a:cubicBezTo>
                    <a:pt x="211143" y="137348"/>
                    <a:pt x="204598" y="132215"/>
                    <a:pt x="196851" y="130442"/>
                  </a:cubicBezTo>
                  <a:lnTo>
                    <a:pt x="200585" y="130442"/>
                  </a:lnTo>
                  <a:lnTo>
                    <a:pt x="206185" y="129742"/>
                  </a:lnTo>
                  <a:cubicBezTo>
                    <a:pt x="212834" y="129859"/>
                    <a:pt x="218971" y="133323"/>
                    <a:pt x="222518" y="138958"/>
                  </a:cubicBezTo>
                  <a:close/>
                  <a:moveTo>
                    <a:pt x="191718" y="128575"/>
                  </a:moveTo>
                  <a:cubicBezTo>
                    <a:pt x="189105" y="128342"/>
                    <a:pt x="186550" y="127712"/>
                    <a:pt x="184135" y="126709"/>
                  </a:cubicBezTo>
                  <a:cubicBezTo>
                    <a:pt x="187332" y="124165"/>
                    <a:pt x="188965" y="120140"/>
                    <a:pt x="188451" y="116092"/>
                  </a:cubicBezTo>
                  <a:cubicBezTo>
                    <a:pt x="194366" y="114925"/>
                    <a:pt x="200410" y="114610"/>
                    <a:pt x="206418" y="115159"/>
                  </a:cubicBezTo>
                  <a:cubicBezTo>
                    <a:pt x="205846" y="119557"/>
                    <a:pt x="204423" y="123792"/>
                    <a:pt x="202218" y="127642"/>
                  </a:cubicBezTo>
                  <a:cubicBezTo>
                    <a:pt x="198800" y="128272"/>
                    <a:pt x="195311" y="128505"/>
                    <a:pt x="191835" y="128342"/>
                  </a:cubicBezTo>
                  <a:close/>
                  <a:moveTo>
                    <a:pt x="25587" y="25327"/>
                  </a:moveTo>
                  <a:cubicBezTo>
                    <a:pt x="24082" y="28068"/>
                    <a:pt x="22985" y="31020"/>
                    <a:pt x="22321" y="34077"/>
                  </a:cubicBezTo>
                  <a:cubicBezTo>
                    <a:pt x="21445" y="27112"/>
                    <a:pt x="18961" y="20450"/>
                    <a:pt x="15087" y="14593"/>
                  </a:cubicBezTo>
                  <a:lnTo>
                    <a:pt x="32937" y="18094"/>
                  </a:lnTo>
                  <a:cubicBezTo>
                    <a:pt x="29810" y="19540"/>
                    <a:pt x="27255" y="22014"/>
                    <a:pt x="25704" y="25093"/>
                  </a:cubicBezTo>
                  <a:close/>
                  <a:moveTo>
                    <a:pt x="1166688" y="252124"/>
                  </a:moveTo>
                  <a:lnTo>
                    <a:pt x="1166688" y="252124"/>
                  </a:lnTo>
                  <a:cubicBezTo>
                    <a:pt x="1171588" y="256790"/>
                    <a:pt x="1176255" y="262157"/>
                    <a:pt x="1181154" y="266940"/>
                  </a:cubicBezTo>
                  <a:cubicBezTo>
                    <a:pt x="1185938" y="271630"/>
                    <a:pt x="1190966" y="276063"/>
                    <a:pt x="1196204" y="280240"/>
                  </a:cubicBezTo>
                  <a:lnTo>
                    <a:pt x="1197954" y="281523"/>
                  </a:lnTo>
                  <a:lnTo>
                    <a:pt x="1196321" y="282456"/>
                  </a:lnTo>
                  <a:cubicBezTo>
                    <a:pt x="1191794" y="284965"/>
                    <a:pt x="1186439" y="285513"/>
                    <a:pt x="1181504" y="283973"/>
                  </a:cubicBezTo>
                  <a:cubicBezTo>
                    <a:pt x="1175718" y="281582"/>
                    <a:pt x="1171133" y="276950"/>
                    <a:pt x="1168788" y="271140"/>
                  </a:cubicBezTo>
                  <a:cubicBezTo>
                    <a:pt x="1167341" y="267850"/>
                    <a:pt x="1166431" y="264338"/>
                    <a:pt x="1166104" y="260757"/>
                  </a:cubicBezTo>
                  <a:cubicBezTo>
                    <a:pt x="1166046" y="257782"/>
                    <a:pt x="1166280" y="254818"/>
                    <a:pt x="1166805" y="251890"/>
                  </a:cubicBezTo>
                  <a:close/>
                  <a:moveTo>
                    <a:pt x="1171004" y="241624"/>
                  </a:moveTo>
                  <a:lnTo>
                    <a:pt x="1177888" y="242907"/>
                  </a:lnTo>
                  <a:lnTo>
                    <a:pt x="1177888" y="242907"/>
                  </a:lnTo>
                  <a:cubicBezTo>
                    <a:pt x="1178739" y="243805"/>
                    <a:pt x="1179451" y="244820"/>
                    <a:pt x="1179988" y="245940"/>
                  </a:cubicBezTo>
                  <a:cubicBezTo>
                    <a:pt x="1181329" y="249265"/>
                    <a:pt x="1181924" y="252859"/>
                    <a:pt x="1181738" y="256440"/>
                  </a:cubicBezTo>
                  <a:lnTo>
                    <a:pt x="1181738" y="256440"/>
                  </a:lnTo>
                  <a:cubicBezTo>
                    <a:pt x="1183814" y="252532"/>
                    <a:pt x="1184269" y="247970"/>
                    <a:pt x="1183021" y="243724"/>
                  </a:cubicBezTo>
                  <a:lnTo>
                    <a:pt x="1194687" y="245940"/>
                  </a:lnTo>
                  <a:cubicBezTo>
                    <a:pt x="1199004" y="268573"/>
                    <a:pt x="1211254" y="267057"/>
                    <a:pt x="1218837" y="263673"/>
                  </a:cubicBezTo>
                  <a:lnTo>
                    <a:pt x="1216037" y="266240"/>
                  </a:lnTo>
                  <a:cubicBezTo>
                    <a:pt x="1213937" y="268340"/>
                    <a:pt x="1211954" y="270557"/>
                    <a:pt x="1209854" y="272540"/>
                  </a:cubicBezTo>
                  <a:cubicBezTo>
                    <a:pt x="1206856" y="275515"/>
                    <a:pt x="1203531" y="278128"/>
                    <a:pt x="1199938" y="280356"/>
                  </a:cubicBezTo>
                  <a:lnTo>
                    <a:pt x="1196787" y="278023"/>
                  </a:lnTo>
                  <a:cubicBezTo>
                    <a:pt x="1191607" y="273870"/>
                    <a:pt x="1186696" y="269390"/>
                    <a:pt x="1182088" y="264607"/>
                  </a:cubicBezTo>
                  <a:cubicBezTo>
                    <a:pt x="1177188" y="259824"/>
                    <a:pt x="1172638" y="254340"/>
                    <a:pt x="1167855" y="249207"/>
                  </a:cubicBezTo>
                  <a:lnTo>
                    <a:pt x="1167038" y="248390"/>
                  </a:lnTo>
                  <a:cubicBezTo>
                    <a:pt x="1167528" y="246045"/>
                    <a:pt x="1168484" y="243829"/>
                    <a:pt x="1169838" y="241857"/>
                  </a:cubicBezTo>
                  <a:cubicBezTo>
                    <a:pt x="1169838" y="241857"/>
                    <a:pt x="1170888" y="241624"/>
                    <a:pt x="1171121" y="241390"/>
                  </a:cubicBezTo>
                  <a:close/>
                  <a:moveTo>
                    <a:pt x="1234587" y="285956"/>
                  </a:moveTo>
                  <a:cubicBezTo>
                    <a:pt x="1230620" y="278840"/>
                    <a:pt x="1235170" y="269740"/>
                    <a:pt x="1239254" y="270907"/>
                  </a:cubicBezTo>
                  <a:cubicBezTo>
                    <a:pt x="1243337" y="272073"/>
                    <a:pt x="1242870" y="276857"/>
                    <a:pt x="1242870" y="278373"/>
                  </a:cubicBezTo>
                  <a:cubicBezTo>
                    <a:pt x="1242800" y="280427"/>
                    <a:pt x="1242334" y="282456"/>
                    <a:pt x="1241470" y="284323"/>
                  </a:cubicBezTo>
                  <a:cubicBezTo>
                    <a:pt x="1240280" y="287030"/>
                    <a:pt x="1238285" y="289316"/>
                    <a:pt x="1235753" y="290856"/>
                  </a:cubicBezTo>
                  <a:cubicBezTo>
                    <a:pt x="1233525" y="292186"/>
                    <a:pt x="1230994" y="292910"/>
                    <a:pt x="1228404" y="292956"/>
                  </a:cubicBezTo>
                  <a:cubicBezTo>
                    <a:pt x="1222827" y="292956"/>
                    <a:pt x="1217344" y="291463"/>
                    <a:pt x="1212537" y="288640"/>
                  </a:cubicBezTo>
                  <a:cubicBezTo>
                    <a:pt x="1208944" y="286785"/>
                    <a:pt x="1205514" y="284638"/>
                    <a:pt x="1202271" y="282223"/>
                  </a:cubicBezTo>
                  <a:cubicBezTo>
                    <a:pt x="1205339" y="279960"/>
                    <a:pt x="1208221" y="277463"/>
                    <a:pt x="1210904" y="274757"/>
                  </a:cubicBezTo>
                  <a:cubicBezTo>
                    <a:pt x="1214766" y="270522"/>
                    <a:pt x="1218977" y="266614"/>
                    <a:pt x="1223504" y="263090"/>
                  </a:cubicBezTo>
                  <a:lnTo>
                    <a:pt x="1224554" y="262390"/>
                  </a:lnTo>
                  <a:lnTo>
                    <a:pt x="1224554" y="263207"/>
                  </a:lnTo>
                  <a:cubicBezTo>
                    <a:pt x="1221602" y="271583"/>
                    <a:pt x="1220680" y="280543"/>
                    <a:pt x="1221871" y="289340"/>
                  </a:cubicBezTo>
                  <a:lnTo>
                    <a:pt x="1221871" y="289340"/>
                  </a:lnTo>
                  <a:cubicBezTo>
                    <a:pt x="1222897" y="282340"/>
                    <a:pt x="1225184" y="275573"/>
                    <a:pt x="1228637" y="269390"/>
                  </a:cubicBezTo>
                  <a:cubicBezTo>
                    <a:pt x="1229524" y="267943"/>
                    <a:pt x="1230725" y="266707"/>
                    <a:pt x="1232137" y="265773"/>
                  </a:cubicBezTo>
                  <a:cubicBezTo>
                    <a:pt x="1228975" y="272365"/>
                    <a:pt x="1230025" y="280205"/>
                    <a:pt x="1234820" y="285723"/>
                  </a:cubicBezTo>
                  <a:close/>
                  <a:moveTo>
                    <a:pt x="1213587" y="253407"/>
                  </a:moveTo>
                  <a:cubicBezTo>
                    <a:pt x="1206004" y="261923"/>
                    <a:pt x="1197837" y="251890"/>
                    <a:pt x="1195154" y="246290"/>
                  </a:cubicBezTo>
                  <a:lnTo>
                    <a:pt x="1218487" y="250840"/>
                  </a:lnTo>
                  <a:cubicBezTo>
                    <a:pt x="1216714" y="251190"/>
                    <a:pt x="1215069" y="251995"/>
                    <a:pt x="1213704" y="253174"/>
                  </a:cubicBezTo>
                  <a:close/>
                  <a:moveTo>
                    <a:pt x="1164588" y="240340"/>
                  </a:moveTo>
                  <a:cubicBezTo>
                    <a:pt x="1163958" y="241589"/>
                    <a:pt x="1163410" y="242872"/>
                    <a:pt x="1162955" y="244190"/>
                  </a:cubicBezTo>
                  <a:cubicBezTo>
                    <a:pt x="1161205" y="242324"/>
                    <a:pt x="1159221" y="240690"/>
                    <a:pt x="1157354" y="238940"/>
                  </a:cubicBezTo>
                  <a:close/>
                  <a:moveTo>
                    <a:pt x="1255120" y="258073"/>
                  </a:moveTo>
                  <a:lnTo>
                    <a:pt x="1255120" y="289456"/>
                  </a:lnTo>
                  <a:cubicBezTo>
                    <a:pt x="1252133" y="299280"/>
                    <a:pt x="1242858" y="305825"/>
                    <a:pt x="1232604" y="305323"/>
                  </a:cubicBezTo>
                  <a:cubicBezTo>
                    <a:pt x="1236395" y="309546"/>
                    <a:pt x="1241855" y="311891"/>
                    <a:pt x="1247537" y="311739"/>
                  </a:cubicBezTo>
                  <a:lnTo>
                    <a:pt x="1247537" y="312439"/>
                  </a:lnTo>
                  <a:cubicBezTo>
                    <a:pt x="1247350" y="320034"/>
                    <a:pt x="1250057" y="327419"/>
                    <a:pt x="1255120" y="333089"/>
                  </a:cubicBezTo>
                  <a:lnTo>
                    <a:pt x="1255120" y="358639"/>
                  </a:lnTo>
                  <a:cubicBezTo>
                    <a:pt x="1255120" y="358639"/>
                    <a:pt x="1255120" y="358639"/>
                    <a:pt x="1255120" y="359222"/>
                  </a:cubicBezTo>
                  <a:cubicBezTo>
                    <a:pt x="1255120" y="359805"/>
                    <a:pt x="1255120" y="359222"/>
                    <a:pt x="1255120" y="359222"/>
                  </a:cubicBezTo>
                  <a:lnTo>
                    <a:pt x="1255120" y="380688"/>
                  </a:lnTo>
                  <a:lnTo>
                    <a:pt x="1255120" y="380688"/>
                  </a:lnTo>
                  <a:cubicBezTo>
                    <a:pt x="1254163" y="377667"/>
                    <a:pt x="1253382" y="374587"/>
                    <a:pt x="1252787" y="371472"/>
                  </a:cubicBezTo>
                  <a:cubicBezTo>
                    <a:pt x="1251737" y="359957"/>
                    <a:pt x="1248937" y="348664"/>
                    <a:pt x="1244503" y="337989"/>
                  </a:cubicBezTo>
                  <a:lnTo>
                    <a:pt x="1244503" y="337989"/>
                  </a:lnTo>
                  <a:cubicBezTo>
                    <a:pt x="1242590" y="333731"/>
                    <a:pt x="1240035" y="329799"/>
                    <a:pt x="1236920" y="326322"/>
                  </a:cubicBezTo>
                  <a:cubicBezTo>
                    <a:pt x="1235812" y="325249"/>
                    <a:pt x="1234645" y="324234"/>
                    <a:pt x="1233420" y="323289"/>
                  </a:cubicBezTo>
                  <a:cubicBezTo>
                    <a:pt x="1235870" y="322706"/>
                    <a:pt x="1238904" y="320723"/>
                    <a:pt x="1239720" y="314073"/>
                  </a:cubicBezTo>
                  <a:cubicBezTo>
                    <a:pt x="1238320" y="316523"/>
                    <a:pt x="1234937" y="318739"/>
                    <a:pt x="1229104" y="315939"/>
                  </a:cubicBezTo>
                  <a:cubicBezTo>
                    <a:pt x="1226934" y="314983"/>
                    <a:pt x="1224589" y="314504"/>
                    <a:pt x="1222221" y="314539"/>
                  </a:cubicBezTo>
                  <a:cubicBezTo>
                    <a:pt x="1224554" y="310549"/>
                    <a:pt x="1226094" y="306163"/>
                    <a:pt x="1226770" y="301590"/>
                  </a:cubicBezTo>
                  <a:cubicBezTo>
                    <a:pt x="1221859" y="300890"/>
                    <a:pt x="1216865" y="300890"/>
                    <a:pt x="1211954" y="301590"/>
                  </a:cubicBezTo>
                  <a:cubicBezTo>
                    <a:pt x="1211954" y="301590"/>
                    <a:pt x="1211954" y="300423"/>
                    <a:pt x="1211954" y="299840"/>
                  </a:cubicBezTo>
                  <a:cubicBezTo>
                    <a:pt x="1203297" y="295383"/>
                    <a:pt x="1192704" y="297740"/>
                    <a:pt x="1186754" y="305439"/>
                  </a:cubicBezTo>
                  <a:cubicBezTo>
                    <a:pt x="1186649" y="302278"/>
                    <a:pt x="1185856" y="299163"/>
                    <a:pt x="1184421" y="296339"/>
                  </a:cubicBezTo>
                  <a:cubicBezTo>
                    <a:pt x="1186288" y="305089"/>
                    <a:pt x="1179521" y="309873"/>
                    <a:pt x="1175905" y="306023"/>
                  </a:cubicBezTo>
                  <a:cubicBezTo>
                    <a:pt x="1173874" y="303398"/>
                    <a:pt x="1173338" y="299909"/>
                    <a:pt x="1174504" y="296806"/>
                  </a:cubicBezTo>
                  <a:cubicBezTo>
                    <a:pt x="1171215" y="300155"/>
                    <a:pt x="1169931" y="304984"/>
                    <a:pt x="1171121" y="309523"/>
                  </a:cubicBezTo>
                  <a:cubicBezTo>
                    <a:pt x="1166805" y="301181"/>
                    <a:pt x="1163328" y="292420"/>
                    <a:pt x="1160738" y="283390"/>
                  </a:cubicBezTo>
                  <a:cubicBezTo>
                    <a:pt x="1158066" y="274535"/>
                    <a:pt x="1153750" y="266263"/>
                    <a:pt x="1148021" y="259007"/>
                  </a:cubicBezTo>
                  <a:cubicBezTo>
                    <a:pt x="1146878" y="255810"/>
                    <a:pt x="1144591" y="253150"/>
                    <a:pt x="1141605" y="251540"/>
                  </a:cubicBezTo>
                  <a:cubicBezTo>
                    <a:pt x="1140182" y="250770"/>
                    <a:pt x="1138548" y="250444"/>
                    <a:pt x="1136938" y="250607"/>
                  </a:cubicBezTo>
                  <a:cubicBezTo>
                    <a:pt x="1135048" y="251085"/>
                    <a:pt x="1133485" y="252427"/>
                    <a:pt x="1132738" y="254224"/>
                  </a:cubicBezTo>
                  <a:cubicBezTo>
                    <a:pt x="1131723" y="256499"/>
                    <a:pt x="1131198" y="258960"/>
                    <a:pt x="1131222" y="261457"/>
                  </a:cubicBezTo>
                  <a:cubicBezTo>
                    <a:pt x="1131210" y="262915"/>
                    <a:pt x="1131408" y="264373"/>
                    <a:pt x="1131805" y="265773"/>
                  </a:cubicBezTo>
                  <a:cubicBezTo>
                    <a:pt x="1132085" y="267197"/>
                    <a:pt x="1132727" y="268515"/>
                    <a:pt x="1133671" y="269623"/>
                  </a:cubicBezTo>
                  <a:cubicBezTo>
                    <a:pt x="1134757" y="271467"/>
                    <a:pt x="1136798" y="272505"/>
                    <a:pt x="1138922" y="272306"/>
                  </a:cubicBezTo>
                  <a:cubicBezTo>
                    <a:pt x="1140928" y="271793"/>
                    <a:pt x="1142573" y="270370"/>
                    <a:pt x="1143355" y="268457"/>
                  </a:cubicBezTo>
                  <a:lnTo>
                    <a:pt x="1143355" y="268457"/>
                  </a:lnTo>
                  <a:cubicBezTo>
                    <a:pt x="1144101" y="267115"/>
                    <a:pt x="1144101" y="265482"/>
                    <a:pt x="1143355" y="264140"/>
                  </a:cubicBezTo>
                  <a:cubicBezTo>
                    <a:pt x="1143052" y="263428"/>
                    <a:pt x="1142223" y="263102"/>
                    <a:pt x="1141512" y="263417"/>
                  </a:cubicBezTo>
                  <a:cubicBezTo>
                    <a:pt x="1141185" y="263557"/>
                    <a:pt x="1140928" y="263813"/>
                    <a:pt x="1140788" y="264140"/>
                  </a:cubicBezTo>
                  <a:lnTo>
                    <a:pt x="1140788" y="264140"/>
                  </a:lnTo>
                  <a:cubicBezTo>
                    <a:pt x="1140415" y="265167"/>
                    <a:pt x="1139598" y="265983"/>
                    <a:pt x="1138572" y="266357"/>
                  </a:cubicBezTo>
                  <a:cubicBezTo>
                    <a:pt x="1137627" y="266497"/>
                    <a:pt x="1136682" y="266088"/>
                    <a:pt x="1136122" y="265307"/>
                  </a:cubicBezTo>
                  <a:cubicBezTo>
                    <a:pt x="1135725" y="264922"/>
                    <a:pt x="1135445" y="264443"/>
                    <a:pt x="1135305" y="263907"/>
                  </a:cubicBezTo>
                  <a:cubicBezTo>
                    <a:pt x="1135305" y="263907"/>
                    <a:pt x="1135305" y="262623"/>
                    <a:pt x="1135305" y="261807"/>
                  </a:cubicBezTo>
                  <a:cubicBezTo>
                    <a:pt x="1135247" y="260255"/>
                    <a:pt x="1135527" y="258704"/>
                    <a:pt x="1136122" y="257257"/>
                  </a:cubicBezTo>
                  <a:cubicBezTo>
                    <a:pt x="1136507" y="256172"/>
                    <a:pt x="1137370" y="255308"/>
                    <a:pt x="1138455" y="254923"/>
                  </a:cubicBezTo>
                  <a:cubicBezTo>
                    <a:pt x="1139598" y="254585"/>
                    <a:pt x="1140811" y="254585"/>
                    <a:pt x="1141955" y="254923"/>
                  </a:cubicBezTo>
                  <a:cubicBezTo>
                    <a:pt x="1144836" y="256102"/>
                    <a:pt x="1146995" y="258564"/>
                    <a:pt x="1147788" y="261573"/>
                  </a:cubicBezTo>
                  <a:cubicBezTo>
                    <a:pt x="1148990" y="265365"/>
                    <a:pt x="1148990" y="269448"/>
                    <a:pt x="1147788" y="273240"/>
                  </a:cubicBezTo>
                  <a:cubicBezTo>
                    <a:pt x="1147321" y="274757"/>
                    <a:pt x="1146528" y="276157"/>
                    <a:pt x="1145455" y="277323"/>
                  </a:cubicBezTo>
                  <a:cubicBezTo>
                    <a:pt x="1144580" y="278268"/>
                    <a:pt x="1143355" y="278805"/>
                    <a:pt x="1142071" y="278840"/>
                  </a:cubicBezTo>
                  <a:cubicBezTo>
                    <a:pt x="1139306" y="278746"/>
                    <a:pt x="1136693" y="277627"/>
                    <a:pt x="1134722" y="275690"/>
                  </a:cubicBezTo>
                  <a:cubicBezTo>
                    <a:pt x="1132178" y="273438"/>
                    <a:pt x="1130207" y="270591"/>
                    <a:pt x="1129005" y="267407"/>
                  </a:cubicBezTo>
                  <a:cubicBezTo>
                    <a:pt x="1127558" y="263965"/>
                    <a:pt x="1126730" y="260290"/>
                    <a:pt x="1126555" y="256557"/>
                  </a:cubicBezTo>
                  <a:cubicBezTo>
                    <a:pt x="1126298" y="253057"/>
                    <a:pt x="1126648" y="249545"/>
                    <a:pt x="1127605" y="246174"/>
                  </a:cubicBezTo>
                  <a:cubicBezTo>
                    <a:pt x="1127605" y="245357"/>
                    <a:pt x="1128188" y="244657"/>
                    <a:pt x="1128422" y="243957"/>
                  </a:cubicBezTo>
                  <a:cubicBezTo>
                    <a:pt x="1128655" y="243257"/>
                    <a:pt x="1129122" y="242557"/>
                    <a:pt x="1129355" y="241857"/>
                  </a:cubicBezTo>
                  <a:cubicBezTo>
                    <a:pt x="1129589" y="241157"/>
                    <a:pt x="1130172" y="240574"/>
                    <a:pt x="1130522" y="239990"/>
                  </a:cubicBezTo>
                  <a:lnTo>
                    <a:pt x="1131105" y="239057"/>
                  </a:lnTo>
                  <a:lnTo>
                    <a:pt x="1131805" y="238240"/>
                  </a:lnTo>
                  <a:cubicBezTo>
                    <a:pt x="1133263" y="236281"/>
                    <a:pt x="1135445" y="234974"/>
                    <a:pt x="1137872" y="234624"/>
                  </a:cubicBezTo>
                  <a:lnTo>
                    <a:pt x="1140205" y="234624"/>
                  </a:lnTo>
                  <a:lnTo>
                    <a:pt x="1145338" y="235674"/>
                  </a:lnTo>
                  <a:cubicBezTo>
                    <a:pt x="1147998" y="236677"/>
                    <a:pt x="1150541" y="237960"/>
                    <a:pt x="1152922" y="239524"/>
                  </a:cubicBezTo>
                  <a:cubicBezTo>
                    <a:pt x="1156503" y="241904"/>
                    <a:pt x="1159933" y="244517"/>
                    <a:pt x="1163188" y="247340"/>
                  </a:cubicBezTo>
                  <a:cubicBezTo>
                    <a:pt x="1162838" y="250514"/>
                    <a:pt x="1162838" y="253722"/>
                    <a:pt x="1163188" y="256907"/>
                  </a:cubicBezTo>
                  <a:cubicBezTo>
                    <a:pt x="1158405" y="245240"/>
                    <a:pt x="1149071" y="239524"/>
                    <a:pt x="1144288" y="241157"/>
                  </a:cubicBezTo>
                  <a:cubicBezTo>
                    <a:pt x="1147905" y="239874"/>
                    <a:pt x="1152805" y="245940"/>
                    <a:pt x="1157004" y="254457"/>
                  </a:cubicBezTo>
                  <a:cubicBezTo>
                    <a:pt x="1160563" y="264338"/>
                    <a:pt x="1166035" y="273415"/>
                    <a:pt x="1173104" y="281173"/>
                  </a:cubicBezTo>
                  <a:lnTo>
                    <a:pt x="1173104" y="281173"/>
                  </a:lnTo>
                  <a:cubicBezTo>
                    <a:pt x="1175776" y="283962"/>
                    <a:pt x="1179113" y="286050"/>
                    <a:pt x="1182788" y="287240"/>
                  </a:cubicBezTo>
                  <a:cubicBezTo>
                    <a:pt x="1185436" y="287823"/>
                    <a:pt x="1188189" y="287823"/>
                    <a:pt x="1190838" y="287240"/>
                  </a:cubicBezTo>
                  <a:cubicBezTo>
                    <a:pt x="1193486" y="286656"/>
                    <a:pt x="1196029" y="285711"/>
                    <a:pt x="1198421" y="284440"/>
                  </a:cubicBezTo>
                  <a:lnTo>
                    <a:pt x="1201687" y="282573"/>
                  </a:lnTo>
                  <a:cubicBezTo>
                    <a:pt x="1205397" y="285326"/>
                    <a:pt x="1209305" y="287811"/>
                    <a:pt x="1213354" y="290040"/>
                  </a:cubicBezTo>
                  <a:cubicBezTo>
                    <a:pt x="1218301" y="293143"/>
                    <a:pt x="1223970" y="294905"/>
                    <a:pt x="1229804" y="295173"/>
                  </a:cubicBezTo>
                  <a:cubicBezTo>
                    <a:pt x="1232592" y="295184"/>
                    <a:pt x="1235345" y="294543"/>
                    <a:pt x="1237854" y="293306"/>
                  </a:cubicBezTo>
                  <a:cubicBezTo>
                    <a:pt x="1240852" y="291720"/>
                    <a:pt x="1243232" y="289176"/>
                    <a:pt x="1244620" y="286073"/>
                  </a:cubicBezTo>
                  <a:cubicBezTo>
                    <a:pt x="1246498" y="281978"/>
                    <a:pt x="1247373" y="277498"/>
                    <a:pt x="1247187" y="273006"/>
                  </a:cubicBezTo>
                  <a:cubicBezTo>
                    <a:pt x="1247128" y="270452"/>
                    <a:pt x="1246778" y="267897"/>
                    <a:pt x="1246137" y="265423"/>
                  </a:cubicBezTo>
                  <a:cubicBezTo>
                    <a:pt x="1245437" y="262927"/>
                    <a:pt x="1244328" y="260570"/>
                    <a:pt x="1242870" y="258423"/>
                  </a:cubicBezTo>
                  <a:cubicBezTo>
                    <a:pt x="1242555" y="257968"/>
                    <a:pt x="1242205" y="257537"/>
                    <a:pt x="1241820" y="257140"/>
                  </a:cubicBezTo>
                  <a:cubicBezTo>
                    <a:pt x="1241458" y="256685"/>
                    <a:pt x="1241015" y="256300"/>
                    <a:pt x="1240537" y="255973"/>
                  </a:cubicBezTo>
                  <a:lnTo>
                    <a:pt x="1240537" y="255973"/>
                  </a:lnTo>
                  <a:cubicBezTo>
                    <a:pt x="1239405" y="255029"/>
                    <a:pt x="1238192" y="254165"/>
                    <a:pt x="1236920" y="253407"/>
                  </a:cubicBezTo>
                  <a:close/>
                  <a:moveTo>
                    <a:pt x="1255120" y="321189"/>
                  </a:moveTo>
                  <a:cubicBezTo>
                    <a:pt x="1252623" y="318238"/>
                    <a:pt x="1250897" y="314703"/>
                    <a:pt x="1250103" y="310923"/>
                  </a:cubicBezTo>
                  <a:cubicBezTo>
                    <a:pt x="1252192" y="309581"/>
                    <a:pt x="1253918" y="307738"/>
                    <a:pt x="1255120" y="305556"/>
                  </a:cubicBezTo>
                  <a:close/>
                  <a:moveTo>
                    <a:pt x="114836" y="170808"/>
                  </a:moveTo>
                  <a:cubicBezTo>
                    <a:pt x="116189" y="168661"/>
                    <a:pt x="117251" y="166351"/>
                    <a:pt x="117986" y="163925"/>
                  </a:cubicBezTo>
                  <a:cubicBezTo>
                    <a:pt x="121311" y="167226"/>
                    <a:pt x="124822" y="170341"/>
                    <a:pt x="128486" y="173258"/>
                  </a:cubicBezTo>
                  <a:close/>
                  <a:moveTo>
                    <a:pt x="11004" y="151675"/>
                  </a:moveTo>
                  <a:lnTo>
                    <a:pt x="11004" y="123792"/>
                  </a:lnTo>
                  <a:cubicBezTo>
                    <a:pt x="14971" y="112126"/>
                    <a:pt x="23487" y="96493"/>
                    <a:pt x="40170" y="98592"/>
                  </a:cubicBezTo>
                  <a:cubicBezTo>
                    <a:pt x="35749" y="93937"/>
                    <a:pt x="29554" y="91394"/>
                    <a:pt x="23137" y="91592"/>
                  </a:cubicBezTo>
                  <a:lnTo>
                    <a:pt x="23137" y="90776"/>
                  </a:lnTo>
                  <a:cubicBezTo>
                    <a:pt x="23732" y="81139"/>
                    <a:pt x="19322" y="71888"/>
                    <a:pt x="11471" y="66276"/>
                  </a:cubicBezTo>
                  <a:lnTo>
                    <a:pt x="11471" y="48893"/>
                  </a:lnTo>
                  <a:cubicBezTo>
                    <a:pt x="13757" y="46863"/>
                    <a:pt x="14959" y="43888"/>
                    <a:pt x="14737" y="40843"/>
                  </a:cubicBezTo>
                  <a:cubicBezTo>
                    <a:pt x="14819" y="37471"/>
                    <a:pt x="13664" y="34193"/>
                    <a:pt x="11471" y="31626"/>
                  </a:cubicBezTo>
                  <a:lnTo>
                    <a:pt x="11471" y="13427"/>
                  </a:lnTo>
                  <a:lnTo>
                    <a:pt x="13804" y="13427"/>
                  </a:lnTo>
                  <a:cubicBezTo>
                    <a:pt x="15496" y="17720"/>
                    <a:pt x="16756" y="22177"/>
                    <a:pt x="17537" y="26727"/>
                  </a:cubicBezTo>
                  <a:cubicBezTo>
                    <a:pt x="18809" y="39117"/>
                    <a:pt x="21994" y="51238"/>
                    <a:pt x="26987" y="62659"/>
                  </a:cubicBezTo>
                  <a:lnTo>
                    <a:pt x="26987" y="62659"/>
                  </a:lnTo>
                  <a:cubicBezTo>
                    <a:pt x="29192" y="67209"/>
                    <a:pt x="32097" y="71386"/>
                    <a:pt x="35620" y="75026"/>
                  </a:cubicBezTo>
                  <a:cubicBezTo>
                    <a:pt x="36857" y="76216"/>
                    <a:pt x="38187" y="77301"/>
                    <a:pt x="39587" y="78292"/>
                  </a:cubicBezTo>
                  <a:cubicBezTo>
                    <a:pt x="36787" y="78876"/>
                    <a:pt x="33287" y="80976"/>
                    <a:pt x="32354" y="87976"/>
                  </a:cubicBezTo>
                  <a:cubicBezTo>
                    <a:pt x="33987" y="85409"/>
                    <a:pt x="37837" y="83076"/>
                    <a:pt x="44020" y="86109"/>
                  </a:cubicBezTo>
                  <a:cubicBezTo>
                    <a:pt x="46459" y="87159"/>
                    <a:pt x="49072" y="87707"/>
                    <a:pt x="51720" y="87743"/>
                  </a:cubicBezTo>
                  <a:cubicBezTo>
                    <a:pt x="49095" y="91931"/>
                    <a:pt x="47345" y="96621"/>
                    <a:pt x="46587" y="101509"/>
                  </a:cubicBezTo>
                  <a:cubicBezTo>
                    <a:pt x="52163" y="102256"/>
                    <a:pt x="57810" y="102256"/>
                    <a:pt x="63387" y="101509"/>
                  </a:cubicBezTo>
                  <a:cubicBezTo>
                    <a:pt x="63317" y="102127"/>
                    <a:pt x="63317" y="102757"/>
                    <a:pt x="63387" y="103376"/>
                  </a:cubicBezTo>
                  <a:cubicBezTo>
                    <a:pt x="72988" y="108206"/>
                    <a:pt x="84643" y="105837"/>
                    <a:pt x="91619" y="97659"/>
                  </a:cubicBezTo>
                  <a:cubicBezTo>
                    <a:pt x="91701" y="101101"/>
                    <a:pt x="92623" y="104461"/>
                    <a:pt x="94303" y="107459"/>
                  </a:cubicBezTo>
                  <a:cubicBezTo>
                    <a:pt x="92203" y="98126"/>
                    <a:pt x="99786" y="93109"/>
                    <a:pt x="103869" y="97192"/>
                  </a:cubicBezTo>
                  <a:cubicBezTo>
                    <a:pt x="106191" y="99911"/>
                    <a:pt x="106774" y="103702"/>
                    <a:pt x="105386" y="106992"/>
                  </a:cubicBezTo>
                  <a:cubicBezTo>
                    <a:pt x="109154" y="103632"/>
                    <a:pt x="110648" y="98417"/>
                    <a:pt x="109236" y="93576"/>
                  </a:cubicBezTo>
                  <a:cubicBezTo>
                    <a:pt x="114031" y="102430"/>
                    <a:pt x="117939" y="111729"/>
                    <a:pt x="120903" y="121342"/>
                  </a:cubicBezTo>
                  <a:cubicBezTo>
                    <a:pt x="123912" y="130769"/>
                    <a:pt x="128696" y="139518"/>
                    <a:pt x="135019" y="147125"/>
                  </a:cubicBezTo>
                  <a:cubicBezTo>
                    <a:pt x="135579" y="148665"/>
                    <a:pt x="136407" y="150088"/>
                    <a:pt x="137469" y="151325"/>
                  </a:cubicBezTo>
                  <a:cubicBezTo>
                    <a:pt x="138764" y="152865"/>
                    <a:pt x="140350" y="154136"/>
                    <a:pt x="142135" y="155058"/>
                  </a:cubicBezTo>
                  <a:cubicBezTo>
                    <a:pt x="143734" y="155828"/>
                    <a:pt x="145507" y="156155"/>
                    <a:pt x="147269" y="155991"/>
                  </a:cubicBezTo>
                  <a:cubicBezTo>
                    <a:pt x="149345" y="155595"/>
                    <a:pt x="151095" y="154195"/>
                    <a:pt x="151935" y="152258"/>
                  </a:cubicBezTo>
                  <a:cubicBezTo>
                    <a:pt x="153499" y="148572"/>
                    <a:pt x="153907" y="144512"/>
                    <a:pt x="153102" y="140592"/>
                  </a:cubicBezTo>
                  <a:cubicBezTo>
                    <a:pt x="152694" y="139063"/>
                    <a:pt x="151982" y="137640"/>
                    <a:pt x="151002" y="136392"/>
                  </a:cubicBezTo>
                  <a:cubicBezTo>
                    <a:pt x="149672" y="134455"/>
                    <a:pt x="147397" y="133382"/>
                    <a:pt x="145052" y="133592"/>
                  </a:cubicBezTo>
                  <a:cubicBezTo>
                    <a:pt x="142906" y="134140"/>
                    <a:pt x="141144" y="135645"/>
                    <a:pt x="140269" y="137675"/>
                  </a:cubicBezTo>
                  <a:lnTo>
                    <a:pt x="140269" y="137675"/>
                  </a:lnTo>
                  <a:cubicBezTo>
                    <a:pt x="139697" y="139157"/>
                    <a:pt x="139919" y="140825"/>
                    <a:pt x="140852" y="142108"/>
                  </a:cubicBezTo>
                  <a:cubicBezTo>
                    <a:pt x="141785" y="143275"/>
                    <a:pt x="143069" y="143275"/>
                    <a:pt x="143769" y="142108"/>
                  </a:cubicBezTo>
                  <a:lnTo>
                    <a:pt x="143769" y="142108"/>
                  </a:lnTo>
                  <a:cubicBezTo>
                    <a:pt x="143769" y="140942"/>
                    <a:pt x="145169" y="140008"/>
                    <a:pt x="146102" y="139892"/>
                  </a:cubicBezTo>
                  <a:cubicBezTo>
                    <a:pt x="147175" y="139729"/>
                    <a:pt x="148260" y="140172"/>
                    <a:pt x="148902" y="141058"/>
                  </a:cubicBezTo>
                  <a:cubicBezTo>
                    <a:pt x="149310" y="141444"/>
                    <a:pt x="149637" y="141922"/>
                    <a:pt x="149835" y="142458"/>
                  </a:cubicBezTo>
                  <a:cubicBezTo>
                    <a:pt x="149917" y="143240"/>
                    <a:pt x="149917" y="144022"/>
                    <a:pt x="149835" y="144792"/>
                  </a:cubicBezTo>
                  <a:cubicBezTo>
                    <a:pt x="149940" y="146425"/>
                    <a:pt x="149660" y="148070"/>
                    <a:pt x="149019" y="149575"/>
                  </a:cubicBezTo>
                  <a:cubicBezTo>
                    <a:pt x="148529" y="150718"/>
                    <a:pt x="147537" y="151582"/>
                    <a:pt x="146335" y="151908"/>
                  </a:cubicBezTo>
                  <a:cubicBezTo>
                    <a:pt x="145075" y="152235"/>
                    <a:pt x="143745" y="152235"/>
                    <a:pt x="142485" y="151908"/>
                  </a:cubicBezTo>
                  <a:cubicBezTo>
                    <a:pt x="139370" y="150648"/>
                    <a:pt x="137002" y="148023"/>
                    <a:pt x="136069" y="144792"/>
                  </a:cubicBezTo>
                  <a:cubicBezTo>
                    <a:pt x="134867" y="141000"/>
                    <a:pt x="134867" y="136917"/>
                    <a:pt x="136069" y="133125"/>
                  </a:cubicBezTo>
                  <a:cubicBezTo>
                    <a:pt x="136617" y="131562"/>
                    <a:pt x="137492" y="130127"/>
                    <a:pt x="138635" y="128925"/>
                  </a:cubicBezTo>
                  <a:cubicBezTo>
                    <a:pt x="139662" y="127957"/>
                    <a:pt x="140969" y="127339"/>
                    <a:pt x="142369" y="127175"/>
                  </a:cubicBezTo>
                  <a:cubicBezTo>
                    <a:pt x="145414" y="127339"/>
                    <a:pt x="148307" y="128587"/>
                    <a:pt x="150535" y="130675"/>
                  </a:cubicBezTo>
                  <a:cubicBezTo>
                    <a:pt x="153335" y="133044"/>
                    <a:pt x="155529" y="136042"/>
                    <a:pt x="156952" y="139425"/>
                  </a:cubicBezTo>
                  <a:cubicBezTo>
                    <a:pt x="158550" y="143123"/>
                    <a:pt x="159495" y="147067"/>
                    <a:pt x="159752" y="151092"/>
                  </a:cubicBezTo>
                  <a:cubicBezTo>
                    <a:pt x="160009" y="154755"/>
                    <a:pt x="159577" y="158442"/>
                    <a:pt x="158469" y="161941"/>
                  </a:cubicBezTo>
                  <a:cubicBezTo>
                    <a:pt x="158212" y="162781"/>
                    <a:pt x="157897" y="163598"/>
                    <a:pt x="157535" y="164391"/>
                  </a:cubicBezTo>
                  <a:cubicBezTo>
                    <a:pt x="157232" y="165115"/>
                    <a:pt x="156882" y="165815"/>
                    <a:pt x="156485" y="166492"/>
                  </a:cubicBezTo>
                  <a:cubicBezTo>
                    <a:pt x="156124" y="167226"/>
                    <a:pt x="155692" y="167938"/>
                    <a:pt x="155202" y="168591"/>
                  </a:cubicBezTo>
                  <a:lnTo>
                    <a:pt x="155202" y="169525"/>
                  </a:lnTo>
                  <a:lnTo>
                    <a:pt x="154502" y="170341"/>
                  </a:lnTo>
                  <a:cubicBezTo>
                    <a:pt x="152799" y="172406"/>
                    <a:pt x="150384" y="173736"/>
                    <a:pt x="147736" y="174075"/>
                  </a:cubicBezTo>
                  <a:cubicBezTo>
                    <a:pt x="146417" y="174296"/>
                    <a:pt x="145075" y="174296"/>
                    <a:pt x="143769" y="174075"/>
                  </a:cubicBezTo>
                  <a:cubicBezTo>
                    <a:pt x="142334" y="173888"/>
                    <a:pt x="140922" y="173538"/>
                    <a:pt x="139569" y="173025"/>
                  </a:cubicBezTo>
                  <a:cubicBezTo>
                    <a:pt x="136582" y="171998"/>
                    <a:pt x="133724" y="170633"/>
                    <a:pt x="131052" y="168941"/>
                  </a:cubicBezTo>
                  <a:cubicBezTo>
                    <a:pt x="126946" y="166445"/>
                    <a:pt x="123049" y="163645"/>
                    <a:pt x="119386" y="160542"/>
                  </a:cubicBezTo>
                  <a:cubicBezTo>
                    <a:pt x="119736" y="157205"/>
                    <a:pt x="119736" y="153845"/>
                    <a:pt x="119386" y="150508"/>
                  </a:cubicBezTo>
                  <a:cubicBezTo>
                    <a:pt x="124636" y="162875"/>
                    <a:pt x="135136" y="168941"/>
                    <a:pt x="140386" y="167192"/>
                  </a:cubicBezTo>
                  <a:cubicBezTo>
                    <a:pt x="136302" y="168475"/>
                    <a:pt x="130819" y="162058"/>
                    <a:pt x="126269" y="153192"/>
                  </a:cubicBezTo>
                  <a:cubicBezTo>
                    <a:pt x="122163" y="142668"/>
                    <a:pt x="116061" y="133044"/>
                    <a:pt x="108303" y="124842"/>
                  </a:cubicBezTo>
                  <a:lnTo>
                    <a:pt x="108303" y="124842"/>
                  </a:lnTo>
                  <a:cubicBezTo>
                    <a:pt x="105234" y="121949"/>
                    <a:pt x="101571" y="119755"/>
                    <a:pt x="97569" y="118425"/>
                  </a:cubicBezTo>
                  <a:cubicBezTo>
                    <a:pt x="94571" y="117795"/>
                    <a:pt x="91468" y="117795"/>
                    <a:pt x="88470" y="118425"/>
                  </a:cubicBezTo>
                  <a:cubicBezTo>
                    <a:pt x="85506" y="118997"/>
                    <a:pt x="82636" y="119977"/>
                    <a:pt x="79953" y="121342"/>
                  </a:cubicBezTo>
                  <a:cubicBezTo>
                    <a:pt x="78716" y="121937"/>
                    <a:pt x="77503" y="122590"/>
                    <a:pt x="76336" y="123325"/>
                  </a:cubicBezTo>
                  <a:cubicBezTo>
                    <a:pt x="72020" y="120409"/>
                    <a:pt x="67703" y="117609"/>
                    <a:pt x="63270" y="115159"/>
                  </a:cubicBezTo>
                  <a:cubicBezTo>
                    <a:pt x="57623" y="111869"/>
                    <a:pt x="51253" y="109979"/>
                    <a:pt x="44720" y="109675"/>
                  </a:cubicBezTo>
                  <a:cubicBezTo>
                    <a:pt x="41547" y="109606"/>
                    <a:pt x="38397" y="110247"/>
                    <a:pt x="35504" y="111542"/>
                  </a:cubicBezTo>
                  <a:cubicBezTo>
                    <a:pt x="32225" y="113176"/>
                    <a:pt x="29554" y="115847"/>
                    <a:pt x="27920" y="119125"/>
                  </a:cubicBezTo>
                  <a:cubicBezTo>
                    <a:pt x="25797" y="123477"/>
                    <a:pt x="24794" y="128283"/>
                    <a:pt x="25004" y="133125"/>
                  </a:cubicBezTo>
                  <a:cubicBezTo>
                    <a:pt x="25097" y="135855"/>
                    <a:pt x="25529" y="138550"/>
                    <a:pt x="26287" y="141175"/>
                  </a:cubicBezTo>
                  <a:cubicBezTo>
                    <a:pt x="27046" y="143823"/>
                    <a:pt x="28270" y="146308"/>
                    <a:pt x="29904" y="148525"/>
                  </a:cubicBezTo>
                  <a:cubicBezTo>
                    <a:pt x="30265" y="149085"/>
                    <a:pt x="30697" y="149587"/>
                    <a:pt x="31187" y="150042"/>
                  </a:cubicBezTo>
                  <a:cubicBezTo>
                    <a:pt x="31572" y="150520"/>
                    <a:pt x="32050" y="150917"/>
                    <a:pt x="32587" y="151208"/>
                  </a:cubicBezTo>
                  <a:lnTo>
                    <a:pt x="32587" y="151208"/>
                  </a:lnTo>
                  <a:cubicBezTo>
                    <a:pt x="39470" y="157275"/>
                    <a:pt x="54053" y="162875"/>
                    <a:pt x="61753" y="154941"/>
                  </a:cubicBezTo>
                  <a:cubicBezTo>
                    <a:pt x="69453" y="147008"/>
                    <a:pt x="80536" y="158092"/>
                    <a:pt x="82986" y="163575"/>
                  </a:cubicBezTo>
                  <a:cubicBezTo>
                    <a:pt x="78320" y="138492"/>
                    <a:pt x="64203" y="140242"/>
                    <a:pt x="55570" y="143742"/>
                  </a:cubicBezTo>
                  <a:lnTo>
                    <a:pt x="58720" y="140942"/>
                  </a:lnTo>
                  <a:lnTo>
                    <a:pt x="65720" y="134292"/>
                  </a:lnTo>
                  <a:cubicBezTo>
                    <a:pt x="69302" y="131153"/>
                    <a:pt x="73210" y="128424"/>
                    <a:pt x="77386" y="126125"/>
                  </a:cubicBezTo>
                  <a:lnTo>
                    <a:pt x="80886" y="128692"/>
                  </a:lnTo>
                  <a:cubicBezTo>
                    <a:pt x="86708" y="133079"/>
                    <a:pt x="92238" y="137827"/>
                    <a:pt x="97453" y="142925"/>
                  </a:cubicBezTo>
                  <a:cubicBezTo>
                    <a:pt x="102819" y="148058"/>
                    <a:pt x="107953" y="153892"/>
                    <a:pt x="113319" y="159375"/>
                  </a:cubicBezTo>
                  <a:lnTo>
                    <a:pt x="114136" y="160192"/>
                  </a:lnTo>
                  <a:cubicBezTo>
                    <a:pt x="113716" y="162700"/>
                    <a:pt x="112678" y="165068"/>
                    <a:pt x="111103" y="167075"/>
                  </a:cubicBezTo>
                  <a:cubicBezTo>
                    <a:pt x="109679" y="168813"/>
                    <a:pt x="107206" y="169268"/>
                    <a:pt x="105269" y="168125"/>
                  </a:cubicBezTo>
                  <a:cubicBezTo>
                    <a:pt x="104686" y="167880"/>
                    <a:pt x="104138" y="167565"/>
                    <a:pt x="103636" y="167192"/>
                  </a:cubicBezTo>
                  <a:cubicBezTo>
                    <a:pt x="103041" y="166865"/>
                    <a:pt x="102493" y="166480"/>
                    <a:pt x="102003" y="166025"/>
                  </a:cubicBezTo>
                  <a:cubicBezTo>
                    <a:pt x="101034" y="165056"/>
                    <a:pt x="100206" y="163960"/>
                    <a:pt x="99553" y="162758"/>
                  </a:cubicBezTo>
                  <a:cubicBezTo>
                    <a:pt x="98176" y="159270"/>
                    <a:pt x="97534" y="155536"/>
                    <a:pt x="97686" y="151792"/>
                  </a:cubicBezTo>
                  <a:lnTo>
                    <a:pt x="97686" y="151792"/>
                  </a:lnTo>
                  <a:cubicBezTo>
                    <a:pt x="94688" y="156995"/>
                    <a:pt x="94688" y="163388"/>
                    <a:pt x="97686" y="168591"/>
                  </a:cubicBezTo>
                  <a:close/>
                  <a:moveTo>
                    <a:pt x="37487" y="119125"/>
                  </a:moveTo>
                  <a:cubicBezTo>
                    <a:pt x="41920" y="126709"/>
                    <a:pt x="37487" y="136392"/>
                    <a:pt x="32237" y="134992"/>
                  </a:cubicBezTo>
                  <a:cubicBezTo>
                    <a:pt x="26987" y="133592"/>
                    <a:pt x="28154" y="128692"/>
                    <a:pt x="28154" y="127059"/>
                  </a:cubicBezTo>
                  <a:cubicBezTo>
                    <a:pt x="28259" y="124830"/>
                    <a:pt x="28807" y="122649"/>
                    <a:pt x="29787" y="120642"/>
                  </a:cubicBezTo>
                  <a:cubicBezTo>
                    <a:pt x="31152" y="117761"/>
                    <a:pt x="33404" y="115392"/>
                    <a:pt x="36204" y="113876"/>
                  </a:cubicBezTo>
                  <a:cubicBezTo>
                    <a:pt x="38794" y="112499"/>
                    <a:pt x="41675" y="111740"/>
                    <a:pt x="44603" y="111659"/>
                  </a:cubicBezTo>
                  <a:cubicBezTo>
                    <a:pt x="50857" y="111776"/>
                    <a:pt x="56982" y="113409"/>
                    <a:pt x="62453" y="116442"/>
                  </a:cubicBezTo>
                  <a:cubicBezTo>
                    <a:pt x="66467" y="118519"/>
                    <a:pt x="70363" y="120817"/>
                    <a:pt x="74120" y="123325"/>
                  </a:cubicBezTo>
                  <a:cubicBezTo>
                    <a:pt x="70737" y="125729"/>
                    <a:pt x="67505" y="128342"/>
                    <a:pt x="64436" y="131142"/>
                  </a:cubicBezTo>
                  <a:cubicBezTo>
                    <a:pt x="60038" y="135750"/>
                    <a:pt x="55278" y="140008"/>
                    <a:pt x="50204" y="143859"/>
                  </a:cubicBezTo>
                  <a:cubicBezTo>
                    <a:pt x="49818" y="144162"/>
                    <a:pt x="49387" y="144395"/>
                    <a:pt x="48920" y="144558"/>
                  </a:cubicBezTo>
                  <a:lnTo>
                    <a:pt x="49503" y="143742"/>
                  </a:lnTo>
                  <a:cubicBezTo>
                    <a:pt x="52793" y="134875"/>
                    <a:pt x="53867" y="125344"/>
                    <a:pt x="52653" y="115975"/>
                  </a:cubicBezTo>
                  <a:lnTo>
                    <a:pt x="52653" y="115975"/>
                  </a:lnTo>
                  <a:cubicBezTo>
                    <a:pt x="51428" y="123454"/>
                    <a:pt x="48862" y="130652"/>
                    <a:pt x="45070" y="137209"/>
                  </a:cubicBezTo>
                  <a:cubicBezTo>
                    <a:pt x="43962" y="138690"/>
                    <a:pt x="42620" y="139997"/>
                    <a:pt x="41103" y="141058"/>
                  </a:cubicBezTo>
                  <a:cubicBezTo>
                    <a:pt x="44673" y="133615"/>
                    <a:pt x="42970" y="124725"/>
                    <a:pt x="36904" y="119125"/>
                  </a:cubicBezTo>
                  <a:close/>
                  <a:moveTo>
                    <a:pt x="20337" y="92409"/>
                  </a:moveTo>
                  <a:cubicBezTo>
                    <a:pt x="15461" y="95291"/>
                    <a:pt x="12054" y="100144"/>
                    <a:pt x="11004" y="105709"/>
                  </a:cubicBezTo>
                  <a:lnTo>
                    <a:pt x="11004" y="78292"/>
                  </a:lnTo>
                  <a:cubicBezTo>
                    <a:pt x="15671" y="81664"/>
                    <a:pt x="18809" y="86739"/>
                    <a:pt x="19754" y="92409"/>
                  </a:cubicBezTo>
                  <a:close/>
                </a:path>
              </a:pathLst>
            </a:custGeom>
            <a:solidFill>
              <a:srgbClr val="B27700"/>
            </a:solidFill>
            <a:ln w="1166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00C89813-0C14-4E1C-9A24-852C77250689}"/>
                </a:ext>
              </a:extLst>
            </p:cNvPr>
            <p:cNvSpPr/>
            <p:nvPr/>
          </p:nvSpPr>
          <p:spPr>
            <a:xfrm>
              <a:off x="3359922" y="4661863"/>
              <a:ext cx="28816" cy="46782"/>
            </a:xfrm>
            <a:custGeom>
              <a:avLst/>
              <a:gdLst>
                <a:gd name="connsiteX0" fmla="*/ 38 w 28816"/>
                <a:gd name="connsiteY0" fmla="*/ 13777 h 46782"/>
                <a:gd name="connsiteX1" fmla="*/ 15437 w 28816"/>
                <a:gd name="connsiteY1" fmla="*/ -106 h 46782"/>
                <a:gd name="connsiteX2" fmla="*/ 20687 w 28816"/>
                <a:gd name="connsiteY2" fmla="*/ 21710 h 46782"/>
                <a:gd name="connsiteX3" fmla="*/ 28854 w 28816"/>
                <a:gd name="connsiteY3" fmla="*/ 46677 h 46782"/>
                <a:gd name="connsiteX4" fmla="*/ 16137 w 28816"/>
                <a:gd name="connsiteY4" fmla="*/ 15527 h 46782"/>
                <a:gd name="connsiteX5" fmla="*/ 38 w 28816"/>
                <a:gd name="connsiteY5" fmla="*/ 13777 h 46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16" h="46782">
                  <a:moveTo>
                    <a:pt x="38" y="13777"/>
                  </a:moveTo>
                  <a:cubicBezTo>
                    <a:pt x="14271" y="21243"/>
                    <a:pt x="15437" y="-106"/>
                    <a:pt x="15437" y="-106"/>
                  </a:cubicBezTo>
                  <a:cubicBezTo>
                    <a:pt x="17537" y="8877"/>
                    <a:pt x="18587" y="9577"/>
                    <a:pt x="20687" y="21710"/>
                  </a:cubicBezTo>
                  <a:cubicBezTo>
                    <a:pt x="21154" y="30612"/>
                    <a:pt x="23965" y="39222"/>
                    <a:pt x="28854" y="46677"/>
                  </a:cubicBezTo>
                  <a:cubicBezTo>
                    <a:pt x="19941" y="38883"/>
                    <a:pt x="15227" y="27333"/>
                    <a:pt x="16137" y="15527"/>
                  </a:cubicBezTo>
                  <a:cubicBezTo>
                    <a:pt x="12054" y="26727"/>
                    <a:pt x="1671" y="20193"/>
                    <a:pt x="38" y="13777"/>
                  </a:cubicBezTo>
                  <a:close/>
                </a:path>
              </a:pathLst>
            </a:custGeom>
            <a:solidFill>
              <a:srgbClr val="B27700"/>
            </a:solidFill>
            <a:ln w="1166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9FC6A1CD-6AF7-8C6F-EA6C-3CB74C0FFBD4}"/>
                </a:ext>
              </a:extLst>
            </p:cNvPr>
            <p:cNvSpPr/>
            <p:nvPr/>
          </p:nvSpPr>
          <p:spPr>
            <a:xfrm>
              <a:off x="3244159" y="4669739"/>
              <a:ext cx="8080" cy="12689"/>
            </a:xfrm>
            <a:custGeom>
              <a:avLst/>
              <a:gdLst>
                <a:gd name="connsiteX0" fmla="*/ 69 w 8080"/>
                <a:gd name="connsiteY0" fmla="*/ 5434 h 12689"/>
                <a:gd name="connsiteX1" fmla="*/ 4152 w 8080"/>
                <a:gd name="connsiteY1" fmla="*/ -49 h 12689"/>
                <a:gd name="connsiteX2" fmla="*/ 8118 w 8080"/>
                <a:gd name="connsiteY2" fmla="*/ 6951 h 12689"/>
                <a:gd name="connsiteX3" fmla="*/ 4152 w 8080"/>
                <a:gd name="connsiteY3" fmla="*/ 12551 h 12689"/>
                <a:gd name="connsiteX4" fmla="*/ 69 w 8080"/>
                <a:gd name="connsiteY4" fmla="*/ 5434 h 12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80" h="12689">
                  <a:moveTo>
                    <a:pt x="69" y="5434"/>
                  </a:moveTo>
                  <a:cubicBezTo>
                    <a:pt x="69" y="1934"/>
                    <a:pt x="1935" y="-516"/>
                    <a:pt x="4152" y="-49"/>
                  </a:cubicBezTo>
                  <a:cubicBezTo>
                    <a:pt x="6369" y="418"/>
                    <a:pt x="8118" y="3567"/>
                    <a:pt x="8118" y="6951"/>
                  </a:cubicBezTo>
                  <a:cubicBezTo>
                    <a:pt x="8118" y="10334"/>
                    <a:pt x="6369" y="12901"/>
                    <a:pt x="4152" y="12551"/>
                  </a:cubicBezTo>
                  <a:cubicBezTo>
                    <a:pt x="1422" y="11279"/>
                    <a:pt x="-211" y="8432"/>
                    <a:pt x="69" y="5434"/>
                  </a:cubicBezTo>
                  <a:close/>
                </a:path>
              </a:pathLst>
            </a:custGeom>
            <a:solidFill>
              <a:srgbClr val="B27700"/>
            </a:solidFill>
            <a:ln w="1166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E64BEB4F-1841-47F0-4C4F-91D4E973E553}"/>
                </a:ext>
              </a:extLst>
            </p:cNvPr>
            <p:cNvSpPr/>
            <p:nvPr/>
          </p:nvSpPr>
          <p:spPr>
            <a:xfrm>
              <a:off x="3346622" y="4670146"/>
              <a:ext cx="28816" cy="46899"/>
            </a:xfrm>
            <a:custGeom>
              <a:avLst/>
              <a:gdLst>
                <a:gd name="connsiteX0" fmla="*/ 28854 w 28816"/>
                <a:gd name="connsiteY0" fmla="*/ 32794 h 46899"/>
                <a:gd name="connsiteX1" fmla="*/ 13454 w 28816"/>
                <a:gd name="connsiteY1" fmla="*/ 46793 h 46899"/>
                <a:gd name="connsiteX2" fmla="*/ 8204 w 28816"/>
                <a:gd name="connsiteY2" fmla="*/ 24977 h 46899"/>
                <a:gd name="connsiteX3" fmla="*/ 38 w 28816"/>
                <a:gd name="connsiteY3" fmla="*/ -106 h 46899"/>
                <a:gd name="connsiteX4" fmla="*/ 12754 w 28816"/>
                <a:gd name="connsiteY4" fmla="*/ 31044 h 46899"/>
                <a:gd name="connsiteX5" fmla="*/ 28854 w 28816"/>
                <a:gd name="connsiteY5" fmla="*/ 32794 h 4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16" h="46899">
                  <a:moveTo>
                    <a:pt x="28854" y="32794"/>
                  </a:moveTo>
                  <a:cubicBezTo>
                    <a:pt x="14621" y="25327"/>
                    <a:pt x="13454" y="46793"/>
                    <a:pt x="13454" y="46793"/>
                  </a:cubicBezTo>
                  <a:cubicBezTo>
                    <a:pt x="11354" y="37694"/>
                    <a:pt x="10304" y="37110"/>
                    <a:pt x="8204" y="24977"/>
                  </a:cubicBezTo>
                  <a:cubicBezTo>
                    <a:pt x="7761" y="16040"/>
                    <a:pt x="4938" y="7384"/>
                    <a:pt x="38" y="-106"/>
                  </a:cubicBezTo>
                  <a:cubicBezTo>
                    <a:pt x="8904" y="7722"/>
                    <a:pt x="13606" y="19249"/>
                    <a:pt x="12754" y="31044"/>
                  </a:cubicBezTo>
                  <a:cubicBezTo>
                    <a:pt x="16837" y="19960"/>
                    <a:pt x="27221" y="26377"/>
                    <a:pt x="28854" y="32794"/>
                  </a:cubicBezTo>
                  <a:close/>
                </a:path>
              </a:pathLst>
            </a:custGeom>
            <a:solidFill>
              <a:srgbClr val="B27700"/>
            </a:solidFill>
            <a:ln w="1166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9DEB1B92-28CB-BE50-7B42-12A6AB986E86}"/>
                </a:ext>
              </a:extLst>
            </p:cNvPr>
            <p:cNvSpPr/>
            <p:nvPr/>
          </p:nvSpPr>
          <p:spPr>
            <a:xfrm>
              <a:off x="3119009" y="4631763"/>
              <a:ext cx="29516" cy="42116"/>
            </a:xfrm>
            <a:custGeom>
              <a:avLst/>
              <a:gdLst>
                <a:gd name="connsiteX0" fmla="*/ 16604 w 29516"/>
                <a:gd name="connsiteY0" fmla="*/ 26494 h 42116"/>
                <a:gd name="connsiteX1" fmla="*/ 29554 w 29516"/>
                <a:gd name="connsiteY1" fmla="*/ -106 h 42116"/>
                <a:gd name="connsiteX2" fmla="*/ 21154 w 29516"/>
                <a:gd name="connsiteY2" fmla="*/ 21944 h 42116"/>
                <a:gd name="connsiteX3" fmla="*/ 15787 w 29516"/>
                <a:gd name="connsiteY3" fmla="*/ 42010 h 42116"/>
                <a:gd name="connsiteX4" fmla="*/ 38 w 29516"/>
                <a:gd name="connsiteY4" fmla="*/ 21944 h 42116"/>
                <a:gd name="connsiteX5" fmla="*/ 16604 w 29516"/>
                <a:gd name="connsiteY5" fmla="*/ 26494 h 42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16" h="42116">
                  <a:moveTo>
                    <a:pt x="16604" y="26494"/>
                  </a:moveTo>
                  <a:cubicBezTo>
                    <a:pt x="16021" y="19844"/>
                    <a:pt x="18354" y="2577"/>
                    <a:pt x="29554" y="-106"/>
                  </a:cubicBezTo>
                  <a:cubicBezTo>
                    <a:pt x="24374" y="6101"/>
                    <a:pt x="21422" y="13859"/>
                    <a:pt x="21154" y="21944"/>
                  </a:cubicBezTo>
                  <a:cubicBezTo>
                    <a:pt x="19765" y="28734"/>
                    <a:pt x="17969" y="35430"/>
                    <a:pt x="15787" y="42010"/>
                  </a:cubicBezTo>
                  <a:cubicBezTo>
                    <a:pt x="15787" y="42010"/>
                    <a:pt x="14621" y="19844"/>
                    <a:pt x="38" y="21944"/>
                  </a:cubicBezTo>
                  <a:cubicBezTo>
                    <a:pt x="2137" y="16111"/>
                    <a:pt x="12404" y="13544"/>
                    <a:pt x="16604" y="26494"/>
                  </a:cubicBezTo>
                  <a:close/>
                </a:path>
              </a:pathLst>
            </a:custGeom>
            <a:solidFill>
              <a:srgbClr val="B27700"/>
            </a:solidFill>
            <a:ln w="1166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01871FA1-C934-7D5F-A2C2-C7097377BAFE}"/>
                </a:ext>
              </a:extLst>
            </p:cNvPr>
            <p:cNvSpPr/>
            <p:nvPr/>
          </p:nvSpPr>
          <p:spPr>
            <a:xfrm>
              <a:off x="2999276" y="4602890"/>
              <a:ext cx="8349" cy="12828"/>
            </a:xfrm>
            <a:custGeom>
              <a:avLst/>
              <a:gdLst>
                <a:gd name="connsiteX0" fmla="*/ 8355 w 8349"/>
                <a:gd name="connsiteY0" fmla="*/ 7067 h 12828"/>
                <a:gd name="connsiteX1" fmla="*/ 4272 w 8349"/>
                <a:gd name="connsiteY1" fmla="*/ 12667 h 12828"/>
                <a:gd name="connsiteX2" fmla="*/ 72 w 8349"/>
                <a:gd name="connsiteY2" fmla="*/ 5551 h 12828"/>
                <a:gd name="connsiteX3" fmla="*/ 4272 w 8349"/>
                <a:gd name="connsiteY3" fmla="*/ -49 h 12828"/>
                <a:gd name="connsiteX4" fmla="*/ 8355 w 8349"/>
                <a:gd name="connsiteY4" fmla="*/ 7067 h 12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9" h="12828">
                  <a:moveTo>
                    <a:pt x="8355" y="7067"/>
                  </a:moveTo>
                  <a:cubicBezTo>
                    <a:pt x="8355" y="10567"/>
                    <a:pt x="6489" y="13134"/>
                    <a:pt x="4272" y="12667"/>
                  </a:cubicBezTo>
                  <a:cubicBezTo>
                    <a:pt x="1472" y="11466"/>
                    <a:pt x="-231" y="8584"/>
                    <a:pt x="72" y="5551"/>
                  </a:cubicBezTo>
                  <a:cubicBezTo>
                    <a:pt x="72" y="1934"/>
                    <a:pt x="1939" y="-516"/>
                    <a:pt x="4272" y="-49"/>
                  </a:cubicBezTo>
                  <a:cubicBezTo>
                    <a:pt x="7002" y="1222"/>
                    <a:pt x="8636" y="4069"/>
                    <a:pt x="8355" y="7067"/>
                  </a:cubicBezTo>
                  <a:close/>
                </a:path>
              </a:pathLst>
            </a:custGeom>
            <a:solidFill>
              <a:srgbClr val="B27700"/>
            </a:solidFill>
            <a:ln w="1166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8D7DAF70-2C52-2F23-D15B-DAAF5B502390}"/>
                </a:ext>
              </a:extLst>
            </p:cNvPr>
            <p:cNvSpPr/>
            <p:nvPr/>
          </p:nvSpPr>
          <p:spPr>
            <a:xfrm>
              <a:off x="3104309" y="4611813"/>
              <a:ext cx="29633" cy="42232"/>
            </a:xfrm>
            <a:custGeom>
              <a:avLst/>
              <a:gdLst>
                <a:gd name="connsiteX0" fmla="*/ 13921 w 29633"/>
                <a:gd name="connsiteY0" fmla="*/ -106 h 42232"/>
                <a:gd name="connsiteX1" fmla="*/ 29671 w 29633"/>
                <a:gd name="connsiteY1" fmla="*/ 20077 h 42232"/>
                <a:gd name="connsiteX2" fmla="*/ 13104 w 29633"/>
                <a:gd name="connsiteY2" fmla="*/ 15527 h 42232"/>
                <a:gd name="connsiteX3" fmla="*/ 38 w 29633"/>
                <a:gd name="connsiteY3" fmla="*/ 42127 h 42232"/>
                <a:gd name="connsiteX4" fmla="*/ 8554 w 29633"/>
                <a:gd name="connsiteY4" fmla="*/ 19960 h 42232"/>
                <a:gd name="connsiteX5" fmla="*/ 13921 w 29633"/>
                <a:gd name="connsiteY5" fmla="*/ -106 h 4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33" h="42232">
                  <a:moveTo>
                    <a:pt x="13921" y="-106"/>
                  </a:moveTo>
                  <a:cubicBezTo>
                    <a:pt x="13921" y="-106"/>
                    <a:pt x="15087" y="22060"/>
                    <a:pt x="29671" y="20077"/>
                  </a:cubicBezTo>
                  <a:cubicBezTo>
                    <a:pt x="28037" y="26027"/>
                    <a:pt x="17420" y="28360"/>
                    <a:pt x="13104" y="15527"/>
                  </a:cubicBezTo>
                  <a:cubicBezTo>
                    <a:pt x="13687" y="22177"/>
                    <a:pt x="11354" y="38860"/>
                    <a:pt x="38" y="42127"/>
                  </a:cubicBezTo>
                  <a:cubicBezTo>
                    <a:pt x="5288" y="35897"/>
                    <a:pt x="8286" y="28092"/>
                    <a:pt x="8554" y="19960"/>
                  </a:cubicBezTo>
                  <a:cubicBezTo>
                    <a:pt x="9942" y="13170"/>
                    <a:pt x="11739" y="6474"/>
                    <a:pt x="13921" y="-106"/>
                  </a:cubicBezTo>
                  <a:close/>
                </a:path>
              </a:pathLst>
            </a:custGeom>
            <a:solidFill>
              <a:srgbClr val="B27700"/>
            </a:solidFill>
            <a:ln w="1166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8554984A-BB0F-BD6D-B10E-BFA540A1432B}"/>
                </a:ext>
              </a:extLst>
            </p:cNvPr>
            <p:cNvSpPr/>
            <p:nvPr/>
          </p:nvSpPr>
          <p:spPr>
            <a:xfrm>
              <a:off x="2870863" y="4566897"/>
              <a:ext cx="30332" cy="48066"/>
            </a:xfrm>
            <a:custGeom>
              <a:avLst/>
              <a:gdLst>
                <a:gd name="connsiteX0" fmla="*/ 38 w 30332"/>
                <a:gd name="connsiteY0" fmla="*/ 14011 h 48066"/>
                <a:gd name="connsiteX1" fmla="*/ 16254 w 30332"/>
                <a:gd name="connsiteY1" fmla="*/ -106 h 48066"/>
                <a:gd name="connsiteX2" fmla="*/ 21737 w 30332"/>
                <a:gd name="connsiteY2" fmla="*/ 22294 h 48066"/>
                <a:gd name="connsiteX3" fmla="*/ 30370 w 30332"/>
                <a:gd name="connsiteY3" fmla="*/ 47960 h 48066"/>
                <a:gd name="connsiteX4" fmla="*/ 16954 w 30332"/>
                <a:gd name="connsiteY4" fmla="*/ 15994 h 48066"/>
                <a:gd name="connsiteX5" fmla="*/ 38 w 30332"/>
                <a:gd name="connsiteY5" fmla="*/ 14011 h 48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32" h="48066">
                  <a:moveTo>
                    <a:pt x="38" y="14011"/>
                  </a:moveTo>
                  <a:cubicBezTo>
                    <a:pt x="14971" y="21827"/>
                    <a:pt x="16254" y="-106"/>
                    <a:pt x="16254" y="-106"/>
                  </a:cubicBezTo>
                  <a:cubicBezTo>
                    <a:pt x="18354" y="9227"/>
                    <a:pt x="19521" y="9810"/>
                    <a:pt x="21737" y="22294"/>
                  </a:cubicBezTo>
                  <a:cubicBezTo>
                    <a:pt x="22250" y="31475"/>
                    <a:pt x="25237" y="40342"/>
                    <a:pt x="30370" y="47960"/>
                  </a:cubicBezTo>
                  <a:cubicBezTo>
                    <a:pt x="21049" y="40062"/>
                    <a:pt x="16067" y="28185"/>
                    <a:pt x="16954" y="15994"/>
                  </a:cubicBezTo>
                  <a:cubicBezTo>
                    <a:pt x="12637" y="27310"/>
                    <a:pt x="1671" y="20660"/>
                    <a:pt x="38" y="14011"/>
                  </a:cubicBezTo>
                  <a:close/>
                </a:path>
              </a:pathLst>
            </a:custGeom>
            <a:solidFill>
              <a:srgbClr val="B27700"/>
            </a:solidFill>
            <a:ln w="1166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71110CEB-58F1-5B7C-857E-5214B299C9C8}"/>
                </a:ext>
              </a:extLst>
            </p:cNvPr>
            <p:cNvSpPr/>
            <p:nvPr/>
          </p:nvSpPr>
          <p:spPr>
            <a:xfrm>
              <a:off x="2749064" y="4574309"/>
              <a:ext cx="8399" cy="13057"/>
            </a:xfrm>
            <a:custGeom>
              <a:avLst/>
              <a:gdLst>
                <a:gd name="connsiteX0" fmla="*/ 38 w 8399"/>
                <a:gd name="connsiteY0" fmla="*/ 5549 h 13057"/>
                <a:gd name="connsiteX1" fmla="*/ 4237 w 8399"/>
                <a:gd name="connsiteY1" fmla="*/ -51 h 13057"/>
                <a:gd name="connsiteX2" fmla="*/ 8437 w 8399"/>
                <a:gd name="connsiteY2" fmla="*/ 7182 h 13057"/>
                <a:gd name="connsiteX3" fmla="*/ 4237 w 8399"/>
                <a:gd name="connsiteY3" fmla="*/ 12898 h 13057"/>
                <a:gd name="connsiteX4" fmla="*/ 38 w 8399"/>
                <a:gd name="connsiteY4" fmla="*/ 5549 h 1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9" h="13057">
                  <a:moveTo>
                    <a:pt x="38" y="5549"/>
                  </a:moveTo>
                  <a:cubicBezTo>
                    <a:pt x="38" y="2049"/>
                    <a:pt x="1904" y="-518"/>
                    <a:pt x="4237" y="-51"/>
                  </a:cubicBezTo>
                  <a:cubicBezTo>
                    <a:pt x="6571" y="416"/>
                    <a:pt x="8437" y="3682"/>
                    <a:pt x="8437" y="7182"/>
                  </a:cubicBezTo>
                  <a:cubicBezTo>
                    <a:pt x="8437" y="10682"/>
                    <a:pt x="6571" y="13365"/>
                    <a:pt x="4237" y="12898"/>
                  </a:cubicBezTo>
                  <a:cubicBezTo>
                    <a:pt x="1904" y="12432"/>
                    <a:pt x="38" y="9165"/>
                    <a:pt x="38" y="5549"/>
                  </a:cubicBezTo>
                  <a:close/>
                </a:path>
              </a:pathLst>
            </a:custGeom>
            <a:solidFill>
              <a:srgbClr val="B27700"/>
            </a:solidFill>
            <a:ln w="1166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26ED3989-4EBD-7260-75AD-D7AD2C560992}"/>
                </a:ext>
              </a:extLst>
            </p:cNvPr>
            <p:cNvSpPr/>
            <p:nvPr/>
          </p:nvSpPr>
          <p:spPr>
            <a:xfrm>
              <a:off x="2857329" y="4575181"/>
              <a:ext cx="30449" cy="48182"/>
            </a:xfrm>
            <a:custGeom>
              <a:avLst/>
              <a:gdLst>
                <a:gd name="connsiteX0" fmla="*/ 30487 w 30449"/>
                <a:gd name="connsiteY0" fmla="*/ 33843 h 48182"/>
                <a:gd name="connsiteX1" fmla="*/ 14271 w 30449"/>
                <a:gd name="connsiteY1" fmla="*/ 48077 h 48182"/>
                <a:gd name="connsiteX2" fmla="*/ 8787 w 30449"/>
                <a:gd name="connsiteY2" fmla="*/ 25677 h 48182"/>
                <a:gd name="connsiteX3" fmla="*/ 38 w 30449"/>
                <a:gd name="connsiteY3" fmla="*/ -106 h 48182"/>
                <a:gd name="connsiteX4" fmla="*/ 13454 w 30449"/>
                <a:gd name="connsiteY4" fmla="*/ 31977 h 48182"/>
                <a:gd name="connsiteX5" fmla="*/ 30487 w 30449"/>
                <a:gd name="connsiteY5" fmla="*/ 33843 h 4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49" h="48182">
                  <a:moveTo>
                    <a:pt x="30487" y="33843"/>
                  </a:moveTo>
                  <a:cubicBezTo>
                    <a:pt x="15437" y="26144"/>
                    <a:pt x="14271" y="48077"/>
                    <a:pt x="14271" y="48077"/>
                  </a:cubicBezTo>
                  <a:cubicBezTo>
                    <a:pt x="12054" y="38743"/>
                    <a:pt x="11004" y="38160"/>
                    <a:pt x="8787" y="25677"/>
                  </a:cubicBezTo>
                  <a:cubicBezTo>
                    <a:pt x="8262" y="16448"/>
                    <a:pt x="5241" y="7535"/>
                    <a:pt x="38" y="-106"/>
                  </a:cubicBezTo>
                  <a:cubicBezTo>
                    <a:pt x="9359" y="7839"/>
                    <a:pt x="14341" y="19762"/>
                    <a:pt x="13454" y="31977"/>
                  </a:cubicBezTo>
                  <a:cubicBezTo>
                    <a:pt x="17187" y="20543"/>
                    <a:pt x="28154" y="27193"/>
                    <a:pt x="30487" y="33843"/>
                  </a:cubicBezTo>
                  <a:close/>
                </a:path>
              </a:pathLst>
            </a:custGeom>
            <a:solidFill>
              <a:srgbClr val="B27700"/>
            </a:solidFill>
            <a:ln w="1166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33F9BE7D-25CD-4E5C-A61A-294B6C4009AC}"/>
                </a:ext>
              </a:extLst>
            </p:cNvPr>
            <p:cNvSpPr/>
            <p:nvPr/>
          </p:nvSpPr>
          <p:spPr>
            <a:xfrm>
              <a:off x="2617116" y="4534814"/>
              <a:ext cx="31149" cy="43166"/>
            </a:xfrm>
            <a:custGeom>
              <a:avLst/>
              <a:gdLst>
                <a:gd name="connsiteX0" fmla="*/ 17537 w 31149"/>
                <a:gd name="connsiteY0" fmla="*/ 27077 h 43166"/>
                <a:gd name="connsiteX1" fmla="*/ 31187 w 31149"/>
                <a:gd name="connsiteY1" fmla="*/ -106 h 43166"/>
                <a:gd name="connsiteX2" fmla="*/ 22321 w 31149"/>
                <a:gd name="connsiteY2" fmla="*/ 22527 h 43166"/>
                <a:gd name="connsiteX3" fmla="*/ 16721 w 31149"/>
                <a:gd name="connsiteY3" fmla="*/ 43060 h 43166"/>
                <a:gd name="connsiteX4" fmla="*/ 38 w 31149"/>
                <a:gd name="connsiteY4" fmla="*/ 22294 h 43166"/>
                <a:gd name="connsiteX5" fmla="*/ 17537 w 31149"/>
                <a:gd name="connsiteY5" fmla="*/ 27077 h 43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9" h="43166">
                  <a:moveTo>
                    <a:pt x="17537" y="27077"/>
                  </a:moveTo>
                  <a:cubicBezTo>
                    <a:pt x="16837" y="20310"/>
                    <a:pt x="19404" y="2577"/>
                    <a:pt x="31187" y="-106"/>
                  </a:cubicBezTo>
                  <a:cubicBezTo>
                    <a:pt x="25762" y="6229"/>
                    <a:pt x="22647" y="14197"/>
                    <a:pt x="22321" y="22527"/>
                  </a:cubicBezTo>
                  <a:cubicBezTo>
                    <a:pt x="20874" y="29480"/>
                    <a:pt x="19007" y="36340"/>
                    <a:pt x="16721" y="43060"/>
                  </a:cubicBezTo>
                  <a:cubicBezTo>
                    <a:pt x="16721" y="43060"/>
                    <a:pt x="15437" y="20427"/>
                    <a:pt x="38" y="22294"/>
                  </a:cubicBezTo>
                  <a:cubicBezTo>
                    <a:pt x="2371" y="16227"/>
                    <a:pt x="13104" y="13777"/>
                    <a:pt x="17537" y="27077"/>
                  </a:cubicBezTo>
                  <a:close/>
                </a:path>
              </a:pathLst>
            </a:custGeom>
            <a:solidFill>
              <a:srgbClr val="B27700"/>
            </a:solidFill>
            <a:ln w="1166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D63B6FB5-73E7-5A17-F30F-F3094680CF94}"/>
                </a:ext>
              </a:extLst>
            </p:cNvPr>
            <p:cNvSpPr/>
            <p:nvPr/>
          </p:nvSpPr>
          <p:spPr>
            <a:xfrm>
              <a:off x="2463585" y="4464699"/>
              <a:ext cx="63349" cy="122737"/>
            </a:xfrm>
            <a:custGeom>
              <a:avLst/>
              <a:gdLst>
                <a:gd name="connsiteX0" fmla="*/ 16721 w 63349"/>
                <a:gd name="connsiteY0" fmla="*/ 45743 h 122737"/>
                <a:gd name="connsiteX1" fmla="*/ 16721 w 63349"/>
                <a:gd name="connsiteY1" fmla="*/ 45043 h 122737"/>
                <a:gd name="connsiteX2" fmla="*/ 38 w 63349"/>
                <a:gd name="connsiteY2" fmla="*/ 38043 h 122737"/>
                <a:gd name="connsiteX3" fmla="*/ 31770 w 63349"/>
                <a:gd name="connsiteY3" fmla="*/ -106 h 122737"/>
                <a:gd name="connsiteX4" fmla="*/ 19404 w 63349"/>
                <a:gd name="connsiteY4" fmla="*/ 44110 h 122737"/>
                <a:gd name="connsiteX5" fmla="*/ 31770 w 63349"/>
                <a:gd name="connsiteY5" fmla="*/ 59510 h 122737"/>
                <a:gd name="connsiteX6" fmla="*/ 43437 w 63349"/>
                <a:gd name="connsiteY6" fmla="*/ 48893 h 122737"/>
                <a:gd name="connsiteX7" fmla="*/ 31770 w 63349"/>
                <a:gd name="connsiteY7" fmla="*/ -106 h 122737"/>
                <a:gd name="connsiteX8" fmla="*/ 63387 w 63349"/>
                <a:gd name="connsiteY8" fmla="*/ 50410 h 122737"/>
                <a:gd name="connsiteX9" fmla="*/ 46820 w 63349"/>
                <a:gd name="connsiteY9" fmla="*/ 50410 h 122737"/>
                <a:gd name="connsiteX10" fmla="*/ 46820 w 63349"/>
                <a:gd name="connsiteY10" fmla="*/ 51110 h 122737"/>
                <a:gd name="connsiteX11" fmla="*/ 33870 w 63349"/>
                <a:gd name="connsiteY11" fmla="*/ 71176 h 122737"/>
                <a:gd name="connsiteX12" fmla="*/ 34920 w 63349"/>
                <a:gd name="connsiteY12" fmla="*/ 87859 h 122737"/>
                <a:gd name="connsiteX13" fmla="*/ 38304 w 63349"/>
                <a:gd name="connsiteY13" fmla="*/ 97192 h 122737"/>
                <a:gd name="connsiteX14" fmla="*/ 34804 w 63349"/>
                <a:gd name="connsiteY14" fmla="*/ 105242 h 122737"/>
                <a:gd name="connsiteX15" fmla="*/ 31654 w 63349"/>
                <a:gd name="connsiteY15" fmla="*/ 122625 h 122737"/>
                <a:gd name="connsiteX16" fmla="*/ 28387 w 63349"/>
                <a:gd name="connsiteY16" fmla="*/ 104076 h 122737"/>
                <a:gd name="connsiteX17" fmla="*/ 24887 w 63349"/>
                <a:gd name="connsiteY17" fmla="*/ 94626 h 122737"/>
                <a:gd name="connsiteX18" fmla="*/ 28270 w 63349"/>
                <a:gd name="connsiteY18" fmla="*/ 86576 h 122737"/>
                <a:gd name="connsiteX19" fmla="*/ 29320 w 63349"/>
                <a:gd name="connsiteY19" fmla="*/ 70243 h 122737"/>
                <a:gd name="connsiteX20" fmla="*/ 16721 w 63349"/>
                <a:gd name="connsiteY20" fmla="*/ 45743 h 12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3349" h="122737">
                  <a:moveTo>
                    <a:pt x="16721" y="45743"/>
                  </a:moveTo>
                  <a:cubicBezTo>
                    <a:pt x="16721" y="45743"/>
                    <a:pt x="16721" y="45743"/>
                    <a:pt x="16721" y="45043"/>
                  </a:cubicBezTo>
                  <a:cubicBezTo>
                    <a:pt x="10421" y="45183"/>
                    <a:pt x="4354" y="42640"/>
                    <a:pt x="38" y="38043"/>
                  </a:cubicBezTo>
                  <a:cubicBezTo>
                    <a:pt x="26287" y="41427"/>
                    <a:pt x="31770" y="-106"/>
                    <a:pt x="31770" y="-106"/>
                  </a:cubicBezTo>
                  <a:cubicBezTo>
                    <a:pt x="31770" y="28360"/>
                    <a:pt x="26637" y="40727"/>
                    <a:pt x="19404" y="44110"/>
                  </a:cubicBezTo>
                  <a:cubicBezTo>
                    <a:pt x="20326" y="51145"/>
                    <a:pt x="25097" y="57083"/>
                    <a:pt x="31770" y="59510"/>
                  </a:cubicBezTo>
                  <a:cubicBezTo>
                    <a:pt x="37487" y="60676"/>
                    <a:pt x="42270" y="56126"/>
                    <a:pt x="43437" y="48893"/>
                  </a:cubicBezTo>
                  <a:cubicBezTo>
                    <a:pt x="36320" y="42710"/>
                    <a:pt x="30837" y="28243"/>
                    <a:pt x="31770" y="-106"/>
                  </a:cubicBezTo>
                  <a:cubicBezTo>
                    <a:pt x="31770" y="-106"/>
                    <a:pt x="37254" y="43527"/>
                    <a:pt x="63387" y="50410"/>
                  </a:cubicBezTo>
                  <a:cubicBezTo>
                    <a:pt x="58207" y="53152"/>
                    <a:pt x="52000" y="53152"/>
                    <a:pt x="46820" y="50410"/>
                  </a:cubicBezTo>
                  <a:lnTo>
                    <a:pt x="46820" y="51110"/>
                  </a:lnTo>
                  <a:cubicBezTo>
                    <a:pt x="46820" y="62776"/>
                    <a:pt x="41220" y="70943"/>
                    <a:pt x="33870" y="71176"/>
                  </a:cubicBezTo>
                  <a:cubicBezTo>
                    <a:pt x="34524" y="76718"/>
                    <a:pt x="34874" y="82283"/>
                    <a:pt x="34920" y="87859"/>
                  </a:cubicBezTo>
                  <a:cubicBezTo>
                    <a:pt x="37137" y="90461"/>
                    <a:pt x="38327" y="93774"/>
                    <a:pt x="38304" y="97192"/>
                  </a:cubicBezTo>
                  <a:cubicBezTo>
                    <a:pt x="38514" y="100284"/>
                    <a:pt x="37207" y="103282"/>
                    <a:pt x="34804" y="105242"/>
                  </a:cubicBezTo>
                  <a:cubicBezTo>
                    <a:pt x="34804" y="115742"/>
                    <a:pt x="33054" y="122859"/>
                    <a:pt x="31654" y="122625"/>
                  </a:cubicBezTo>
                  <a:cubicBezTo>
                    <a:pt x="30254" y="122392"/>
                    <a:pt x="28970" y="114692"/>
                    <a:pt x="28387" y="104076"/>
                  </a:cubicBezTo>
                  <a:cubicBezTo>
                    <a:pt x="26100" y="101462"/>
                    <a:pt x="24852" y="98103"/>
                    <a:pt x="24887" y="94626"/>
                  </a:cubicBezTo>
                  <a:cubicBezTo>
                    <a:pt x="24677" y="91558"/>
                    <a:pt x="25925" y="88571"/>
                    <a:pt x="28270" y="86576"/>
                  </a:cubicBezTo>
                  <a:cubicBezTo>
                    <a:pt x="28306" y="81116"/>
                    <a:pt x="28655" y="75668"/>
                    <a:pt x="29320" y="70243"/>
                  </a:cubicBezTo>
                  <a:cubicBezTo>
                    <a:pt x="21026" y="64934"/>
                    <a:pt x="16219" y="55578"/>
                    <a:pt x="16721" y="45743"/>
                  </a:cubicBezTo>
                  <a:close/>
                </a:path>
              </a:pathLst>
            </a:custGeom>
            <a:solidFill>
              <a:srgbClr val="B27700"/>
            </a:solidFill>
            <a:ln w="1166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30D582F9-B535-9ACE-FC0C-6167038CB13F}"/>
                </a:ext>
              </a:extLst>
            </p:cNvPr>
            <p:cNvSpPr/>
            <p:nvPr/>
          </p:nvSpPr>
          <p:spPr>
            <a:xfrm>
              <a:off x="2491118" y="4504427"/>
              <a:ext cx="8633" cy="13175"/>
            </a:xfrm>
            <a:custGeom>
              <a:avLst/>
              <a:gdLst>
                <a:gd name="connsiteX0" fmla="*/ 8671 w 8633"/>
                <a:gd name="connsiteY0" fmla="*/ 7298 h 13175"/>
                <a:gd name="connsiteX1" fmla="*/ 4354 w 8633"/>
                <a:gd name="connsiteY1" fmla="*/ 13015 h 13175"/>
                <a:gd name="connsiteX2" fmla="*/ 38 w 8633"/>
                <a:gd name="connsiteY2" fmla="*/ 5665 h 13175"/>
                <a:gd name="connsiteX3" fmla="*/ 4354 w 8633"/>
                <a:gd name="connsiteY3" fmla="*/ -51 h 13175"/>
                <a:gd name="connsiteX4" fmla="*/ 8671 w 8633"/>
                <a:gd name="connsiteY4" fmla="*/ 7298 h 13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3" h="13175">
                  <a:moveTo>
                    <a:pt x="8671" y="7298"/>
                  </a:moveTo>
                  <a:cubicBezTo>
                    <a:pt x="8671" y="10915"/>
                    <a:pt x="6804" y="13482"/>
                    <a:pt x="4354" y="13015"/>
                  </a:cubicBezTo>
                  <a:cubicBezTo>
                    <a:pt x="1904" y="12548"/>
                    <a:pt x="38" y="9282"/>
                    <a:pt x="38" y="5665"/>
                  </a:cubicBezTo>
                  <a:cubicBezTo>
                    <a:pt x="38" y="2049"/>
                    <a:pt x="1904" y="-518"/>
                    <a:pt x="4354" y="-51"/>
                  </a:cubicBezTo>
                  <a:cubicBezTo>
                    <a:pt x="6804" y="415"/>
                    <a:pt x="8671" y="3449"/>
                    <a:pt x="8671" y="7298"/>
                  </a:cubicBezTo>
                  <a:close/>
                </a:path>
              </a:pathLst>
            </a:custGeom>
            <a:solidFill>
              <a:srgbClr val="B27700"/>
            </a:solidFill>
            <a:ln w="1166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00071ADC-D888-B08E-D4DC-98721817E73A}"/>
                </a:ext>
              </a:extLst>
            </p:cNvPr>
            <p:cNvSpPr/>
            <p:nvPr/>
          </p:nvSpPr>
          <p:spPr>
            <a:xfrm>
              <a:off x="2601716" y="4514165"/>
              <a:ext cx="31149" cy="43282"/>
            </a:xfrm>
            <a:custGeom>
              <a:avLst/>
              <a:gdLst>
                <a:gd name="connsiteX0" fmla="*/ 14621 w 31149"/>
                <a:gd name="connsiteY0" fmla="*/ -106 h 43282"/>
                <a:gd name="connsiteX1" fmla="*/ 31187 w 31149"/>
                <a:gd name="connsiteY1" fmla="*/ 20777 h 43282"/>
                <a:gd name="connsiteX2" fmla="*/ 13804 w 31149"/>
                <a:gd name="connsiteY2" fmla="*/ 15877 h 43282"/>
                <a:gd name="connsiteX3" fmla="*/ 38 w 31149"/>
                <a:gd name="connsiteY3" fmla="*/ 43177 h 43282"/>
                <a:gd name="connsiteX4" fmla="*/ 8904 w 31149"/>
                <a:gd name="connsiteY4" fmla="*/ 20427 h 43282"/>
                <a:gd name="connsiteX5" fmla="*/ 14621 w 31149"/>
                <a:gd name="connsiteY5" fmla="*/ -106 h 4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9" h="43282">
                  <a:moveTo>
                    <a:pt x="14621" y="-106"/>
                  </a:moveTo>
                  <a:cubicBezTo>
                    <a:pt x="14621" y="-106"/>
                    <a:pt x="15904" y="23227"/>
                    <a:pt x="31187" y="20777"/>
                  </a:cubicBezTo>
                  <a:cubicBezTo>
                    <a:pt x="29554" y="26843"/>
                    <a:pt x="18237" y="29177"/>
                    <a:pt x="13804" y="15877"/>
                  </a:cubicBezTo>
                  <a:cubicBezTo>
                    <a:pt x="14387" y="22760"/>
                    <a:pt x="11937" y="40377"/>
                    <a:pt x="38" y="43177"/>
                  </a:cubicBezTo>
                  <a:cubicBezTo>
                    <a:pt x="5579" y="36877"/>
                    <a:pt x="8717" y="28815"/>
                    <a:pt x="8904" y="20427"/>
                  </a:cubicBezTo>
                  <a:cubicBezTo>
                    <a:pt x="11237" y="8761"/>
                    <a:pt x="12404" y="8527"/>
                    <a:pt x="14621" y="-106"/>
                  </a:cubicBezTo>
                  <a:close/>
                </a:path>
              </a:pathLst>
            </a:custGeom>
            <a:solidFill>
              <a:srgbClr val="B27700"/>
            </a:solidFill>
            <a:ln w="1166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092D2DD7-704D-9E8E-8B24-FC2993867BD9}"/>
                </a:ext>
              </a:extLst>
            </p:cNvPr>
            <p:cNvSpPr/>
            <p:nvPr/>
          </p:nvSpPr>
          <p:spPr>
            <a:xfrm>
              <a:off x="2355670" y="4466915"/>
              <a:ext cx="31966" cy="49815"/>
            </a:xfrm>
            <a:custGeom>
              <a:avLst/>
              <a:gdLst>
                <a:gd name="connsiteX0" fmla="*/ 38 w 31966"/>
                <a:gd name="connsiteY0" fmla="*/ 14360 h 49815"/>
                <a:gd name="connsiteX1" fmla="*/ 17071 w 31966"/>
                <a:gd name="connsiteY1" fmla="*/ -106 h 49815"/>
                <a:gd name="connsiteX2" fmla="*/ 22904 w 31966"/>
                <a:gd name="connsiteY2" fmla="*/ 23227 h 49815"/>
                <a:gd name="connsiteX3" fmla="*/ 32004 w 31966"/>
                <a:gd name="connsiteY3" fmla="*/ 49710 h 49815"/>
                <a:gd name="connsiteX4" fmla="*/ 17887 w 31966"/>
                <a:gd name="connsiteY4" fmla="*/ 16694 h 49815"/>
                <a:gd name="connsiteX5" fmla="*/ 38 w 31966"/>
                <a:gd name="connsiteY5" fmla="*/ 14360 h 4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66" h="49815">
                  <a:moveTo>
                    <a:pt x="38" y="14360"/>
                  </a:moveTo>
                  <a:cubicBezTo>
                    <a:pt x="15787" y="22410"/>
                    <a:pt x="17071" y="-106"/>
                    <a:pt x="17071" y="-106"/>
                  </a:cubicBezTo>
                  <a:cubicBezTo>
                    <a:pt x="19416" y="7570"/>
                    <a:pt x="21364" y="15352"/>
                    <a:pt x="22904" y="23227"/>
                  </a:cubicBezTo>
                  <a:cubicBezTo>
                    <a:pt x="23499" y="32712"/>
                    <a:pt x="26637" y="41858"/>
                    <a:pt x="32004" y="49710"/>
                  </a:cubicBezTo>
                  <a:cubicBezTo>
                    <a:pt x="22274" y="41613"/>
                    <a:pt x="17024" y="29328"/>
                    <a:pt x="17887" y="16694"/>
                  </a:cubicBezTo>
                  <a:cubicBezTo>
                    <a:pt x="13337" y="28010"/>
                    <a:pt x="1787" y="21127"/>
                    <a:pt x="38" y="14360"/>
                  </a:cubicBezTo>
                  <a:close/>
                </a:path>
              </a:pathLst>
            </a:custGeom>
            <a:solidFill>
              <a:srgbClr val="B27700"/>
            </a:solidFill>
            <a:ln w="1166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6DBAF101-8A0A-645A-16E8-BC36752849FE}"/>
                </a:ext>
              </a:extLst>
            </p:cNvPr>
            <p:cNvSpPr/>
            <p:nvPr/>
          </p:nvSpPr>
          <p:spPr>
            <a:xfrm>
              <a:off x="2340853" y="4474499"/>
              <a:ext cx="31966" cy="49932"/>
            </a:xfrm>
            <a:custGeom>
              <a:avLst/>
              <a:gdLst>
                <a:gd name="connsiteX0" fmla="*/ 14154 w 31966"/>
                <a:gd name="connsiteY0" fmla="*/ 33377 h 49932"/>
                <a:gd name="connsiteX1" fmla="*/ 32004 w 31966"/>
                <a:gd name="connsiteY1" fmla="*/ 35360 h 49932"/>
                <a:gd name="connsiteX2" fmla="*/ 14971 w 31966"/>
                <a:gd name="connsiteY2" fmla="*/ 49827 h 49932"/>
                <a:gd name="connsiteX3" fmla="*/ 9137 w 31966"/>
                <a:gd name="connsiteY3" fmla="*/ 26494 h 49932"/>
                <a:gd name="connsiteX4" fmla="*/ 38 w 31966"/>
                <a:gd name="connsiteY4" fmla="*/ -106 h 49932"/>
                <a:gd name="connsiteX5" fmla="*/ 14154 w 31966"/>
                <a:gd name="connsiteY5" fmla="*/ 33377 h 4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966" h="49932">
                  <a:moveTo>
                    <a:pt x="14154" y="33377"/>
                  </a:moveTo>
                  <a:cubicBezTo>
                    <a:pt x="18704" y="21710"/>
                    <a:pt x="30254" y="28477"/>
                    <a:pt x="32004" y="35360"/>
                  </a:cubicBezTo>
                  <a:cubicBezTo>
                    <a:pt x="16254" y="27310"/>
                    <a:pt x="14971" y="49827"/>
                    <a:pt x="14971" y="49827"/>
                  </a:cubicBezTo>
                  <a:cubicBezTo>
                    <a:pt x="12626" y="42150"/>
                    <a:pt x="10677" y="34368"/>
                    <a:pt x="9137" y="26494"/>
                  </a:cubicBezTo>
                  <a:cubicBezTo>
                    <a:pt x="8554" y="16974"/>
                    <a:pt x="5404" y="7780"/>
                    <a:pt x="38" y="-106"/>
                  </a:cubicBezTo>
                  <a:cubicBezTo>
                    <a:pt x="9896" y="8107"/>
                    <a:pt x="15157" y="20590"/>
                    <a:pt x="14154" y="33377"/>
                  </a:cubicBezTo>
                  <a:close/>
                </a:path>
              </a:pathLst>
            </a:custGeom>
            <a:solidFill>
              <a:srgbClr val="B27700"/>
            </a:solidFill>
            <a:ln w="1166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B57251DE-A05A-7CDB-02DD-898DB17AD615}"/>
                </a:ext>
              </a:extLst>
            </p:cNvPr>
            <p:cNvSpPr/>
            <p:nvPr/>
          </p:nvSpPr>
          <p:spPr>
            <a:xfrm>
              <a:off x="1993425" y="4670160"/>
              <a:ext cx="106515" cy="130752"/>
            </a:xfrm>
            <a:custGeom>
              <a:avLst/>
              <a:gdLst>
                <a:gd name="connsiteX0" fmla="*/ 106319 w 106515"/>
                <a:gd name="connsiteY0" fmla="*/ 50862 h 130752"/>
                <a:gd name="connsiteX1" fmla="*/ 106319 w 106515"/>
                <a:gd name="connsiteY1" fmla="*/ 50862 h 130752"/>
                <a:gd name="connsiteX2" fmla="*/ 97453 w 106515"/>
                <a:gd name="connsiteY2" fmla="*/ 47012 h 130752"/>
                <a:gd name="connsiteX3" fmla="*/ 100836 w 106515"/>
                <a:gd name="connsiteY3" fmla="*/ 44795 h 130752"/>
                <a:gd name="connsiteX4" fmla="*/ 104219 w 106515"/>
                <a:gd name="connsiteY4" fmla="*/ 40712 h 130752"/>
                <a:gd name="connsiteX5" fmla="*/ 104219 w 106515"/>
                <a:gd name="connsiteY5" fmla="*/ 39545 h 130752"/>
                <a:gd name="connsiteX6" fmla="*/ 104219 w 106515"/>
                <a:gd name="connsiteY6" fmla="*/ 38962 h 130752"/>
                <a:gd name="connsiteX7" fmla="*/ 104219 w 106515"/>
                <a:gd name="connsiteY7" fmla="*/ 38379 h 130752"/>
                <a:gd name="connsiteX8" fmla="*/ 104219 w 106515"/>
                <a:gd name="connsiteY8" fmla="*/ 38379 h 130752"/>
                <a:gd name="connsiteX9" fmla="*/ 104219 w 106515"/>
                <a:gd name="connsiteY9" fmla="*/ 38379 h 130752"/>
                <a:gd name="connsiteX10" fmla="*/ 103520 w 106515"/>
                <a:gd name="connsiteY10" fmla="*/ 37562 h 130752"/>
                <a:gd name="connsiteX11" fmla="*/ 102586 w 106515"/>
                <a:gd name="connsiteY11" fmla="*/ 37562 h 130752"/>
                <a:gd name="connsiteX12" fmla="*/ 101536 w 106515"/>
                <a:gd name="connsiteY12" fmla="*/ 37562 h 130752"/>
                <a:gd name="connsiteX13" fmla="*/ 94303 w 106515"/>
                <a:gd name="connsiteY13" fmla="*/ 41062 h 130752"/>
                <a:gd name="connsiteX14" fmla="*/ 94303 w 106515"/>
                <a:gd name="connsiteY14" fmla="*/ 41062 h 130752"/>
                <a:gd name="connsiteX15" fmla="*/ 98153 w 106515"/>
                <a:gd name="connsiteY15" fmla="*/ 39662 h 130752"/>
                <a:gd name="connsiteX16" fmla="*/ 99670 w 106515"/>
                <a:gd name="connsiteY16" fmla="*/ 39662 h 130752"/>
                <a:gd name="connsiteX17" fmla="*/ 99670 w 106515"/>
                <a:gd name="connsiteY17" fmla="*/ 39662 h 130752"/>
                <a:gd name="connsiteX18" fmla="*/ 100370 w 106515"/>
                <a:gd name="connsiteY18" fmla="*/ 39662 h 130752"/>
                <a:gd name="connsiteX19" fmla="*/ 100370 w 106515"/>
                <a:gd name="connsiteY19" fmla="*/ 41879 h 130752"/>
                <a:gd name="connsiteX20" fmla="*/ 98269 w 106515"/>
                <a:gd name="connsiteY20" fmla="*/ 44679 h 130752"/>
                <a:gd name="connsiteX21" fmla="*/ 94536 w 106515"/>
                <a:gd name="connsiteY21" fmla="*/ 47129 h 130752"/>
                <a:gd name="connsiteX22" fmla="*/ 90453 w 106515"/>
                <a:gd name="connsiteY22" fmla="*/ 48179 h 130752"/>
                <a:gd name="connsiteX23" fmla="*/ 83686 w 106515"/>
                <a:gd name="connsiteY23" fmla="*/ 46079 h 130752"/>
                <a:gd name="connsiteX24" fmla="*/ 82053 w 106515"/>
                <a:gd name="connsiteY24" fmla="*/ 43395 h 130752"/>
                <a:gd name="connsiteX25" fmla="*/ 88586 w 106515"/>
                <a:gd name="connsiteY25" fmla="*/ 45962 h 130752"/>
                <a:gd name="connsiteX26" fmla="*/ 91270 w 106515"/>
                <a:gd name="connsiteY26" fmla="*/ 39545 h 130752"/>
                <a:gd name="connsiteX27" fmla="*/ 87303 w 106515"/>
                <a:gd name="connsiteY27" fmla="*/ 42812 h 130752"/>
                <a:gd name="connsiteX28" fmla="*/ 90570 w 106515"/>
                <a:gd name="connsiteY28" fmla="*/ 41879 h 130752"/>
                <a:gd name="connsiteX29" fmla="*/ 87886 w 106515"/>
                <a:gd name="connsiteY29" fmla="*/ 44562 h 130752"/>
                <a:gd name="connsiteX30" fmla="*/ 81586 w 106515"/>
                <a:gd name="connsiteY30" fmla="*/ 37329 h 130752"/>
                <a:gd name="connsiteX31" fmla="*/ 81586 w 106515"/>
                <a:gd name="connsiteY31" fmla="*/ 36512 h 130752"/>
                <a:gd name="connsiteX32" fmla="*/ 85320 w 106515"/>
                <a:gd name="connsiteY32" fmla="*/ 42112 h 130752"/>
                <a:gd name="connsiteX33" fmla="*/ 89053 w 106515"/>
                <a:gd name="connsiteY33" fmla="*/ 34179 h 130752"/>
                <a:gd name="connsiteX34" fmla="*/ 94653 w 106515"/>
                <a:gd name="connsiteY34" fmla="*/ 33129 h 130752"/>
                <a:gd name="connsiteX35" fmla="*/ 88470 w 106515"/>
                <a:gd name="connsiteY35" fmla="*/ 27646 h 130752"/>
                <a:gd name="connsiteX36" fmla="*/ 88470 w 106515"/>
                <a:gd name="connsiteY36" fmla="*/ 26013 h 130752"/>
                <a:gd name="connsiteX37" fmla="*/ 88470 w 106515"/>
                <a:gd name="connsiteY37" fmla="*/ 26013 h 130752"/>
                <a:gd name="connsiteX38" fmla="*/ 84153 w 106515"/>
                <a:gd name="connsiteY38" fmla="*/ 15746 h 130752"/>
                <a:gd name="connsiteX39" fmla="*/ 64903 w 106515"/>
                <a:gd name="connsiteY39" fmla="*/ 12479 h 130752"/>
                <a:gd name="connsiteX40" fmla="*/ 66537 w 106515"/>
                <a:gd name="connsiteY40" fmla="*/ 12479 h 130752"/>
                <a:gd name="connsiteX41" fmla="*/ 69103 w 106515"/>
                <a:gd name="connsiteY41" fmla="*/ 11313 h 130752"/>
                <a:gd name="connsiteX42" fmla="*/ 72370 w 106515"/>
                <a:gd name="connsiteY42" fmla="*/ 7462 h 130752"/>
                <a:gd name="connsiteX43" fmla="*/ 72370 w 106515"/>
                <a:gd name="connsiteY43" fmla="*/ 3729 h 130752"/>
                <a:gd name="connsiteX44" fmla="*/ 69453 w 106515"/>
                <a:gd name="connsiteY44" fmla="*/ 1163 h 130752"/>
                <a:gd name="connsiteX45" fmla="*/ 64553 w 106515"/>
                <a:gd name="connsiteY45" fmla="*/ 463 h 130752"/>
                <a:gd name="connsiteX46" fmla="*/ 58953 w 106515"/>
                <a:gd name="connsiteY46" fmla="*/ 2213 h 130752"/>
                <a:gd name="connsiteX47" fmla="*/ 57670 w 106515"/>
                <a:gd name="connsiteY47" fmla="*/ 3029 h 130752"/>
                <a:gd name="connsiteX48" fmla="*/ 56503 w 106515"/>
                <a:gd name="connsiteY48" fmla="*/ 3846 h 130752"/>
                <a:gd name="connsiteX49" fmla="*/ 55453 w 106515"/>
                <a:gd name="connsiteY49" fmla="*/ 4779 h 130752"/>
                <a:gd name="connsiteX50" fmla="*/ 55453 w 106515"/>
                <a:gd name="connsiteY50" fmla="*/ 5363 h 130752"/>
                <a:gd name="connsiteX51" fmla="*/ 55453 w 106515"/>
                <a:gd name="connsiteY51" fmla="*/ 5363 h 130752"/>
                <a:gd name="connsiteX52" fmla="*/ 53354 w 106515"/>
                <a:gd name="connsiteY52" fmla="*/ 9096 h 130752"/>
                <a:gd name="connsiteX53" fmla="*/ 51253 w 106515"/>
                <a:gd name="connsiteY53" fmla="*/ 6413 h 130752"/>
                <a:gd name="connsiteX54" fmla="*/ 51253 w 106515"/>
                <a:gd name="connsiteY54" fmla="*/ 6413 h 130752"/>
                <a:gd name="connsiteX55" fmla="*/ 51253 w 106515"/>
                <a:gd name="connsiteY55" fmla="*/ 6413 h 130752"/>
                <a:gd name="connsiteX56" fmla="*/ 50087 w 106515"/>
                <a:gd name="connsiteY56" fmla="*/ 6413 h 130752"/>
                <a:gd name="connsiteX57" fmla="*/ 48920 w 106515"/>
                <a:gd name="connsiteY57" fmla="*/ 6413 h 130752"/>
                <a:gd name="connsiteX58" fmla="*/ 47637 w 106515"/>
                <a:gd name="connsiteY58" fmla="*/ 6413 h 130752"/>
                <a:gd name="connsiteX59" fmla="*/ 42037 w 106515"/>
                <a:gd name="connsiteY59" fmla="*/ 7462 h 130752"/>
                <a:gd name="connsiteX60" fmla="*/ 37137 w 106515"/>
                <a:gd name="connsiteY60" fmla="*/ 10613 h 130752"/>
                <a:gd name="connsiteX61" fmla="*/ 34337 w 106515"/>
                <a:gd name="connsiteY61" fmla="*/ 14579 h 130752"/>
                <a:gd name="connsiteX62" fmla="*/ 34337 w 106515"/>
                <a:gd name="connsiteY62" fmla="*/ 18546 h 130752"/>
                <a:gd name="connsiteX63" fmla="*/ 37604 w 106515"/>
                <a:gd name="connsiteY63" fmla="*/ 20762 h 130752"/>
                <a:gd name="connsiteX64" fmla="*/ 40170 w 106515"/>
                <a:gd name="connsiteY64" fmla="*/ 20762 h 130752"/>
                <a:gd name="connsiteX65" fmla="*/ 41804 w 106515"/>
                <a:gd name="connsiteY65" fmla="*/ 20762 h 130752"/>
                <a:gd name="connsiteX66" fmla="*/ 22554 w 106515"/>
                <a:gd name="connsiteY66" fmla="*/ 33946 h 130752"/>
                <a:gd name="connsiteX67" fmla="*/ 18121 w 106515"/>
                <a:gd name="connsiteY67" fmla="*/ 46312 h 130752"/>
                <a:gd name="connsiteX68" fmla="*/ 18121 w 106515"/>
                <a:gd name="connsiteY68" fmla="*/ 46312 h 130752"/>
                <a:gd name="connsiteX69" fmla="*/ 18121 w 106515"/>
                <a:gd name="connsiteY69" fmla="*/ 47945 h 130752"/>
                <a:gd name="connsiteX70" fmla="*/ 11821 w 106515"/>
                <a:gd name="connsiteY70" fmla="*/ 56579 h 130752"/>
                <a:gd name="connsiteX71" fmla="*/ 17421 w 106515"/>
                <a:gd name="connsiteY71" fmla="*/ 54828 h 130752"/>
                <a:gd name="connsiteX72" fmla="*/ 21271 w 106515"/>
                <a:gd name="connsiteY72" fmla="*/ 60778 h 130752"/>
                <a:gd name="connsiteX73" fmla="*/ 24887 w 106515"/>
                <a:gd name="connsiteY73" fmla="*/ 53195 h 130752"/>
                <a:gd name="connsiteX74" fmla="*/ 24887 w 106515"/>
                <a:gd name="connsiteY74" fmla="*/ 54128 h 130752"/>
                <a:gd name="connsiteX75" fmla="*/ 18587 w 106515"/>
                <a:gd name="connsiteY75" fmla="*/ 64512 h 130752"/>
                <a:gd name="connsiteX76" fmla="*/ 15904 w 106515"/>
                <a:gd name="connsiteY76" fmla="*/ 63112 h 130752"/>
                <a:gd name="connsiteX77" fmla="*/ 19287 w 106515"/>
                <a:gd name="connsiteY77" fmla="*/ 62412 h 130752"/>
                <a:gd name="connsiteX78" fmla="*/ 15321 w 106515"/>
                <a:gd name="connsiteY78" fmla="*/ 61128 h 130752"/>
                <a:gd name="connsiteX79" fmla="*/ 18004 w 106515"/>
                <a:gd name="connsiteY79" fmla="*/ 66262 h 130752"/>
                <a:gd name="connsiteX80" fmla="*/ 24420 w 106515"/>
                <a:gd name="connsiteY80" fmla="*/ 60428 h 130752"/>
                <a:gd name="connsiteX81" fmla="*/ 22787 w 106515"/>
                <a:gd name="connsiteY81" fmla="*/ 63812 h 130752"/>
                <a:gd name="connsiteX82" fmla="*/ 16021 w 106515"/>
                <a:gd name="connsiteY82" fmla="*/ 69528 h 130752"/>
                <a:gd name="connsiteX83" fmla="*/ 11937 w 106515"/>
                <a:gd name="connsiteY83" fmla="*/ 70462 h 130752"/>
                <a:gd name="connsiteX84" fmla="*/ 8321 w 106515"/>
                <a:gd name="connsiteY84" fmla="*/ 69878 h 130752"/>
                <a:gd name="connsiteX85" fmla="*/ 6104 w 106515"/>
                <a:gd name="connsiteY85" fmla="*/ 68128 h 130752"/>
                <a:gd name="connsiteX86" fmla="*/ 6104 w 106515"/>
                <a:gd name="connsiteY86" fmla="*/ 65679 h 130752"/>
                <a:gd name="connsiteX87" fmla="*/ 6688 w 106515"/>
                <a:gd name="connsiteY87" fmla="*/ 64979 h 130752"/>
                <a:gd name="connsiteX88" fmla="*/ 6688 w 106515"/>
                <a:gd name="connsiteY88" fmla="*/ 64395 h 130752"/>
                <a:gd name="connsiteX89" fmla="*/ 8204 w 106515"/>
                <a:gd name="connsiteY89" fmla="*/ 63462 h 130752"/>
                <a:gd name="connsiteX90" fmla="*/ 12054 w 106515"/>
                <a:gd name="connsiteY90" fmla="*/ 62878 h 130752"/>
                <a:gd name="connsiteX91" fmla="*/ 12054 w 106515"/>
                <a:gd name="connsiteY91" fmla="*/ 62878 h 130752"/>
                <a:gd name="connsiteX92" fmla="*/ 4937 w 106515"/>
                <a:gd name="connsiteY92" fmla="*/ 62878 h 130752"/>
                <a:gd name="connsiteX93" fmla="*/ 3771 w 106515"/>
                <a:gd name="connsiteY93" fmla="*/ 63929 h 130752"/>
                <a:gd name="connsiteX94" fmla="*/ 2838 w 106515"/>
                <a:gd name="connsiteY94" fmla="*/ 64862 h 130752"/>
                <a:gd name="connsiteX95" fmla="*/ 2138 w 106515"/>
                <a:gd name="connsiteY95" fmla="*/ 66029 h 130752"/>
                <a:gd name="connsiteX96" fmla="*/ 2138 w 106515"/>
                <a:gd name="connsiteY96" fmla="*/ 66029 h 130752"/>
                <a:gd name="connsiteX97" fmla="*/ 2138 w 106515"/>
                <a:gd name="connsiteY97" fmla="*/ 66728 h 130752"/>
                <a:gd name="connsiteX98" fmla="*/ 2138 w 106515"/>
                <a:gd name="connsiteY98" fmla="*/ 67312 h 130752"/>
                <a:gd name="connsiteX99" fmla="*/ 2138 w 106515"/>
                <a:gd name="connsiteY99" fmla="*/ 67895 h 130752"/>
                <a:gd name="connsiteX100" fmla="*/ 2138 w 106515"/>
                <a:gd name="connsiteY100" fmla="*/ 68945 h 130752"/>
                <a:gd name="connsiteX101" fmla="*/ 5521 w 106515"/>
                <a:gd name="connsiteY101" fmla="*/ 71278 h 130752"/>
                <a:gd name="connsiteX102" fmla="*/ 8787 w 106515"/>
                <a:gd name="connsiteY102" fmla="*/ 71278 h 130752"/>
                <a:gd name="connsiteX103" fmla="*/ 38 w 106515"/>
                <a:gd name="connsiteY103" fmla="*/ 79562 h 130752"/>
                <a:gd name="connsiteX104" fmla="*/ 38 w 106515"/>
                <a:gd name="connsiteY104" fmla="*/ 79562 h 130752"/>
                <a:gd name="connsiteX105" fmla="*/ 8787 w 106515"/>
                <a:gd name="connsiteY105" fmla="*/ 83412 h 130752"/>
                <a:gd name="connsiteX106" fmla="*/ 5521 w 106515"/>
                <a:gd name="connsiteY106" fmla="*/ 85511 h 130752"/>
                <a:gd name="connsiteX107" fmla="*/ 2138 w 106515"/>
                <a:gd name="connsiteY107" fmla="*/ 89595 h 130752"/>
                <a:gd name="connsiteX108" fmla="*/ 2138 w 106515"/>
                <a:gd name="connsiteY108" fmla="*/ 90878 h 130752"/>
                <a:gd name="connsiteX109" fmla="*/ 2138 w 106515"/>
                <a:gd name="connsiteY109" fmla="*/ 90878 h 130752"/>
                <a:gd name="connsiteX110" fmla="*/ 2138 w 106515"/>
                <a:gd name="connsiteY110" fmla="*/ 91461 h 130752"/>
                <a:gd name="connsiteX111" fmla="*/ 2138 w 106515"/>
                <a:gd name="connsiteY111" fmla="*/ 92045 h 130752"/>
                <a:gd name="connsiteX112" fmla="*/ 2138 w 106515"/>
                <a:gd name="connsiteY112" fmla="*/ 92045 h 130752"/>
                <a:gd name="connsiteX113" fmla="*/ 2838 w 106515"/>
                <a:gd name="connsiteY113" fmla="*/ 92745 h 130752"/>
                <a:gd name="connsiteX114" fmla="*/ 3771 w 106515"/>
                <a:gd name="connsiteY114" fmla="*/ 93328 h 130752"/>
                <a:gd name="connsiteX115" fmla="*/ 4937 w 106515"/>
                <a:gd name="connsiteY115" fmla="*/ 93328 h 130752"/>
                <a:gd name="connsiteX116" fmla="*/ 12054 w 106515"/>
                <a:gd name="connsiteY116" fmla="*/ 89828 h 130752"/>
                <a:gd name="connsiteX117" fmla="*/ 12054 w 106515"/>
                <a:gd name="connsiteY117" fmla="*/ 89828 h 130752"/>
                <a:gd name="connsiteX118" fmla="*/ 8204 w 106515"/>
                <a:gd name="connsiteY118" fmla="*/ 91345 h 130752"/>
                <a:gd name="connsiteX119" fmla="*/ 6688 w 106515"/>
                <a:gd name="connsiteY119" fmla="*/ 91345 h 130752"/>
                <a:gd name="connsiteX120" fmla="*/ 6688 w 106515"/>
                <a:gd name="connsiteY120" fmla="*/ 91345 h 130752"/>
                <a:gd name="connsiteX121" fmla="*/ 6104 w 106515"/>
                <a:gd name="connsiteY121" fmla="*/ 91345 h 130752"/>
                <a:gd name="connsiteX122" fmla="*/ 6104 w 106515"/>
                <a:gd name="connsiteY122" fmla="*/ 89245 h 130752"/>
                <a:gd name="connsiteX123" fmla="*/ 8321 w 106515"/>
                <a:gd name="connsiteY123" fmla="*/ 86328 h 130752"/>
                <a:gd name="connsiteX124" fmla="*/ 11937 w 106515"/>
                <a:gd name="connsiteY124" fmla="*/ 83995 h 130752"/>
                <a:gd name="connsiteX125" fmla="*/ 16021 w 106515"/>
                <a:gd name="connsiteY125" fmla="*/ 82828 h 130752"/>
                <a:gd name="connsiteX126" fmla="*/ 22787 w 106515"/>
                <a:gd name="connsiteY126" fmla="*/ 85045 h 130752"/>
                <a:gd name="connsiteX127" fmla="*/ 24420 w 106515"/>
                <a:gd name="connsiteY127" fmla="*/ 87612 h 130752"/>
                <a:gd name="connsiteX128" fmla="*/ 18004 w 106515"/>
                <a:gd name="connsiteY128" fmla="*/ 85045 h 130752"/>
                <a:gd name="connsiteX129" fmla="*/ 15321 w 106515"/>
                <a:gd name="connsiteY129" fmla="*/ 91578 h 130752"/>
                <a:gd name="connsiteX130" fmla="*/ 19287 w 106515"/>
                <a:gd name="connsiteY130" fmla="*/ 88195 h 130752"/>
                <a:gd name="connsiteX131" fmla="*/ 15904 w 106515"/>
                <a:gd name="connsiteY131" fmla="*/ 89245 h 130752"/>
                <a:gd name="connsiteX132" fmla="*/ 18587 w 106515"/>
                <a:gd name="connsiteY132" fmla="*/ 86445 h 130752"/>
                <a:gd name="connsiteX133" fmla="*/ 24887 w 106515"/>
                <a:gd name="connsiteY133" fmla="*/ 93678 h 130752"/>
                <a:gd name="connsiteX134" fmla="*/ 24887 w 106515"/>
                <a:gd name="connsiteY134" fmla="*/ 94611 h 130752"/>
                <a:gd name="connsiteX135" fmla="*/ 21271 w 106515"/>
                <a:gd name="connsiteY135" fmla="*/ 88895 h 130752"/>
                <a:gd name="connsiteX136" fmla="*/ 14084 w 106515"/>
                <a:gd name="connsiteY136" fmla="*/ 97936 h 130752"/>
                <a:gd name="connsiteX137" fmla="*/ 11821 w 106515"/>
                <a:gd name="connsiteY137" fmla="*/ 97878 h 130752"/>
                <a:gd name="connsiteX138" fmla="*/ 18121 w 106515"/>
                <a:gd name="connsiteY138" fmla="*/ 103478 h 130752"/>
                <a:gd name="connsiteX139" fmla="*/ 18121 w 106515"/>
                <a:gd name="connsiteY139" fmla="*/ 105111 h 130752"/>
                <a:gd name="connsiteX140" fmla="*/ 18121 w 106515"/>
                <a:gd name="connsiteY140" fmla="*/ 105111 h 130752"/>
                <a:gd name="connsiteX141" fmla="*/ 22554 w 106515"/>
                <a:gd name="connsiteY141" fmla="*/ 115261 h 130752"/>
                <a:gd name="connsiteX142" fmla="*/ 41804 w 106515"/>
                <a:gd name="connsiteY142" fmla="*/ 118644 h 130752"/>
                <a:gd name="connsiteX143" fmla="*/ 40170 w 106515"/>
                <a:gd name="connsiteY143" fmla="*/ 118644 h 130752"/>
                <a:gd name="connsiteX144" fmla="*/ 37604 w 106515"/>
                <a:gd name="connsiteY144" fmla="*/ 119811 h 130752"/>
                <a:gd name="connsiteX145" fmla="*/ 34337 w 106515"/>
                <a:gd name="connsiteY145" fmla="*/ 123544 h 130752"/>
                <a:gd name="connsiteX146" fmla="*/ 34337 w 106515"/>
                <a:gd name="connsiteY146" fmla="*/ 127394 h 130752"/>
                <a:gd name="connsiteX147" fmla="*/ 37137 w 106515"/>
                <a:gd name="connsiteY147" fmla="*/ 129961 h 130752"/>
                <a:gd name="connsiteX148" fmla="*/ 42037 w 106515"/>
                <a:gd name="connsiteY148" fmla="*/ 130544 h 130752"/>
                <a:gd name="connsiteX149" fmla="*/ 47637 w 106515"/>
                <a:gd name="connsiteY149" fmla="*/ 128794 h 130752"/>
                <a:gd name="connsiteX150" fmla="*/ 48920 w 106515"/>
                <a:gd name="connsiteY150" fmla="*/ 127978 h 130752"/>
                <a:gd name="connsiteX151" fmla="*/ 50087 w 106515"/>
                <a:gd name="connsiteY151" fmla="*/ 127161 h 130752"/>
                <a:gd name="connsiteX152" fmla="*/ 51253 w 106515"/>
                <a:gd name="connsiteY152" fmla="*/ 126228 h 130752"/>
                <a:gd name="connsiteX153" fmla="*/ 51253 w 106515"/>
                <a:gd name="connsiteY153" fmla="*/ 126228 h 130752"/>
                <a:gd name="connsiteX154" fmla="*/ 51253 w 106515"/>
                <a:gd name="connsiteY154" fmla="*/ 125644 h 130752"/>
                <a:gd name="connsiteX155" fmla="*/ 53354 w 106515"/>
                <a:gd name="connsiteY155" fmla="*/ 121911 h 130752"/>
                <a:gd name="connsiteX156" fmla="*/ 55453 w 106515"/>
                <a:gd name="connsiteY156" fmla="*/ 124594 h 130752"/>
                <a:gd name="connsiteX157" fmla="*/ 55453 w 106515"/>
                <a:gd name="connsiteY157" fmla="*/ 124594 h 130752"/>
                <a:gd name="connsiteX158" fmla="*/ 55453 w 106515"/>
                <a:gd name="connsiteY158" fmla="*/ 124594 h 130752"/>
                <a:gd name="connsiteX159" fmla="*/ 56503 w 106515"/>
                <a:gd name="connsiteY159" fmla="*/ 124594 h 130752"/>
                <a:gd name="connsiteX160" fmla="*/ 57670 w 106515"/>
                <a:gd name="connsiteY160" fmla="*/ 124594 h 130752"/>
                <a:gd name="connsiteX161" fmla="*/ 58953 w 106515"/>
                <a:gd name="connsiteY161" fmla="*/ 124594 h 130752"/>
                <a:gd name="connsiteX162" fmla="*/ 64553 w 106515"/>
                <a:gd name="connsiteY162" fmla="*/ 123428 h 130752"/>
                <a:gd name="connsiteX163" fmla="*/ 69453 w 106515"/>
                <a:gd name="connsiteY163" fmla="*/ 120394 h 130752"/>
                <a:gd name="connsiteX164" fmla="*/ 72370 w 106515"/>
                <a:gd name="connsiteY164" fmla="*/ 116311 h 130752"/>
                <a:gd name="connsiteX165" fmla="*/ 72370 w 106515"/>
                <a:gd name="connsiteY165" fmla="*/ 112345 h 130752"/>
                <a:gd name="connsiteX166" fmla="*/ 69103 w 106515"/>
                <a:gd name="connsiteY166" fmla="*/ 110244 h 130752"/>
                <a:gd name="connsiteX167" fmla="*/ 66537 w 106515"/>
                <a:gd name="connsiteY167" fmla="*/ 110244 h 130752"/>
                <a:gd name="connsiteX168" fmla="*/ 64903 w 106515"/>
                <a:gd name="connsiteY168" fmla="*/ 110244 h 130752"/>
                <a:gd name="connsiteX169" fmla="*/ 84153 w 106515"/>
                <a:gd name="connsiteY169" fmla="*/ 97061 h 130752"/>
                <a:gd name="connsiteX170" fmla="*/ 88470 w 106515"/>
                <a:gd name="connsiteY170" fmla="*/ 84695 h 130752"/>
                <a:gd name="connsiteX171" fmla="*/ 88470 w 106515"/>
                <a:gd name="connsiteY171" fmla="*/ 84695 h 130752"/>
                <a:gd name="connsiteX172" fmla="*/ 88470 w 106515"/>
                <a:gd name="connsiteY172" fmla="*/ 83178 h 130752"/>
                <a:gd name="connsiteX173" fmla="*/ 94653 w 106515"/>
                <a:gd name="connsiteY173" fmla="*/ 74428 h 130752"/>
                <a:gd name="connsiteX174" fmla="*/ 89053 w 106515"/>
                <a:gd name="connsiteY174" fmla="*/ 76295 h 130752"/>
                <a:gd name="connsiteX175" fmla="*/ 85320 w 106515"/>
                <a:gd name="connsiteY175" fmla="*/ 70345 h 130752"/>
                <a:gd name="connsiteX176" fmla="*/ 81586 w 106515"/>
                <a:gd name="connsiteY176" fmla="*/ 77811 h 130752"/>
                <a:gd name="connsiteX177" fmla="*/ 81586 w 106515"/>
                <a:gd name="connsiteY177" fmla="*/ 76995 h 130752"/>
                <a:gd name="connsiteX178" fmla="*/ 87886 w 106515"/>
                <a:gd name="connsiteY178" fmla="*/ 66495 h 130752"/>
                <a:gd name="connsiteX179" fmla="*/ 90570 w 106515"/>
                <a:gd name="connsiteY179" fmla="*/ 67895 h 130752"/>
                <a:gd name="connsiteX180" fmla="*/ 87303 w 106515"/>
                <a:gd name="connsiteY180" fmla="*/ 68595 h 130752"/>
                <a:gd name="connsiteX181" fmla="*/ 91270 w 106515"/>
                <a:gd name="connsiteY181" fmla="*/ 69995 h 130752"/>
                <a:gd name="connsiteX182" fmla="*/ 88586 w 106515"/>
                <a:gd name="connsiteY182" fmla="*/ 64862 h 130752"/>
                <a:gd name="connsiteX183" fmla="*/ 82053 w 106515"/>
                <a:gd name="connsiteY183" fmla="*/ 70695 h 130752"/>
                <a:gd name="connsiteX184" fmla="*/ 83686 w 106515"/>
                <a:gd name="connsiteY184" fmla="*/ 67195 h 130752"/>
                <a:gd name="connsiteX185" fmla="*/ 90453 w 106515"/>
                <a:gd name="connsiteY185" fmla="*/ 61595 h 130752"/>
                <a:gd name="connsiteX186" fmla="*/ 94536 w 106515"/>
                <a:gd name="connsiteY186" fmla="*/ 60662 h 130752"/>
                <a:gd name="connsiteX187" fmla="*/ 98269 w 106515"/>
                <a:gd name="connsiteY187" fmla="*/ 60662 h 130752"/>
                <a:gd name="connsiteX188" fmla="*/ 100370 w 106515"/>
                <a:gd name="connsiteY188" fmla="*/ 62412 h 130752"/>
                <a:gd name="connsiteX189" fmla="*/ 100370 w 106515"/>
                <a:gd name="connsiteY189" fmla="*/ 64862 h 130752"/>
                <a:gd name="connsiteX190" fmla="*/ 99670 w 106515"/>
                <a:gd name="connsiteY190" fmla="*/ 65562 h 130752"/>
                <a:gd name="connsiteX191" fmla="*/ 99670 w 106515"/>
                <a:gd name="connsiteY191" fmla="*/ 66262 h 130752"/>
                <a:gd name="connsiteX192" fmla="*/ 98153 w 106515"/>
                <a:gd name="connsiteY192" fmla="*/ 67195 h 130752"/>
                <a:gd name="connsiteX193" fmla="*/ 94303 w 106515"/>
                <a:gd name="connsiteY193" fmla="*/ 67195 h 130752"/>
                <a:gd name="connsiteX194" fmla="*/ 94303 w 106515"/>
                <a:gd name="connsiteY194" fmla="*/ 67195 h 130752"/>
                <a:gd name="connsiteX195" fmla="*/ 101536 w 106515"/>
                <a:gd name="connsiteY195" fmla="*/ 67195 h 130752"/>
                <a:gd name="connsiteX196" fmla="*/ 102586 w 106515"/>
                <a:gd name="connsiteY196" fmla="*/ 66262 h 130752"/>
                <a:gd name="connsiteX197" fmla="*/ 103520 w 106515"/>
                <a:gd name="connsiteY197" fmla="*/ 65212 h 130752"/>
                <a:gd name="connsiteX198" fmla="*/ 104219 w 106515"/>
                <a:gd name="connsiteY198" fmla="*/ 64045 h 130752"/>
                <a:gd name="connsiteX199" fmla="*/ 104219 w 106515"/>
                <a:gd name="connsiteY199" fmla="*/ 64045 h 130752"/>
                <a:gd name="connsiteX200" fmla="*/ 104219 w 106515"/>
                <a:gd name="connsiteY200" fmla="*/ 63462 h 130752"/>
                <a:gd name="connsiteX201" fmla="*/ 104219 w 106515"/>
                <a:gd name="connsiteY201" fmla="*/ 62878 h 130752"/>
                <a:gd name="connsiteX202" fmla="*/ 104219 w 106515"/>
                <a:gd name="connsiteY202" fmla="*/ 62295 h 130752"/>
                <a:gd name="connsiteX203" fmla="*/ 104219 w 106515"/>
                <a:gd name="connsiteY203" fmla="*/ 61245 h 130752"/>
                <a:gd name="connsiteX204" fmla="*/ 101069 w 106515"/>
                <a:gd name="connsiteY204" fmla="*/ 59379 h 130752"/>
                <a:gd name="connsiteX205" fmla="*/ 97686 w 106515"/>
                <a:gd name="connsiteY205" fmla="*/ 59379 h 130752"/>
                <a:gd name="connsiteX206" fmla="*/ 106553 w 106515"/>
                <a:gd name="connsiteY206" fmla="*/ 50979 h 130752"/>
                <a:gd name="connsiteX207" fmla="*/ 106553 w 106515"/>
                <a:gd name="connsiteY207" fmla="*/ 50979 h 130752"/>
                <a:gd name="connsiteX208" fmla="*/ 82986 w 106515"/>
                <a:gd name="connsiteY208" fmla="*/ 32196 h 130752"/>
                <a:gd name="connsiteX209" fmla="*/ 82986 w 106515"/>
                <a:gd name="connsiteY209" fmla="*/ 33129 h 130752"/>
                <a:gd name="connsiteX210" fmla="*/ 82986 w 106515"/>
                <a:gd name="connsiteY210" fmla="*/ 33129 h 130752"/>
                <a:gd name="connsiteX211" fmla="*/ 81120 w 106515"/>
                <a:gd name="connsiteY211" fmla="*/ 38145 h 130752"/>
                <a:gd name="connsiteX212" fmla="*/ 78670 w 106515"/>
                <a:gd name="connsiteY212" fmla="*/ 39079 h 130752"/>
                <a:gd name="connsiteX213" fmla="*/ 78670 w 106515"/>
                <a:gd name="connsiteY213" fmla="*/ 35346 h 130752"/>
                <a:gd name="connsiteX214" fmla="*/ 83686 w 106515"/>
                <a:gd name="connsiteY214" fmla="*/ 31262 h 130752"/>
                <a:gd name="connsiteX215" fmla="*/ 89053 w 106515"/>
                <a:gd name="connsiteY215" fmla="*/ 33012 h 130752"/>
                <a:gd name="connsiteX216" fmla="*/ 86603 w 106515"/>
                <a:gd name="connsiteY216" fmla="*/ 36745 h 130752"/>
                <a:gd name="connsiteX217" fmla="*/ 84153 w 106515"/>
                <a:gd name="connsiteY217" fmla="*/ 30795 h 130752"/>
                <a:gd name="connsiteX218" fmla="*/ 84853 w 106515"/>
                <a:gd name="connsiteY218" fmla="*/ 28346 h 130752"/>
                <a:gd name="connsiteX219" fmla="*/ 84853 w 106515"/>
                <a:gd name="connsiteY219" fmla="*/ 26829 h 130752"/>
                <a:gd name="connsiteX220" fmla="*/ 88470 w 106515"/>
                <a:gd name="connsiteY220" fmla="*/ 33012 h 130752"/>
                <a:gd name="connsiteX221" fmla="*/ 84736 w 106515"/>
                <a:gd name="connsiteY221" fmla="*/ 21346 h 130752"/>
                <a:gd name="connsiteX222" fmla="*/ 84736 w 106515"/>
                <a:gd name="connsiteY222" fmla="*/ 24379 h 130752"/>
                <a:gd name="connsiteX223" fmla="*/ 83686 w 106515"/>
                <a:gd name="connsiteY223" fmla="*/ 28812 h 130752"/>
                <a:gd name="connsiteX224" fmla="*/ 78903 w 106515"/>
                <a:gd name="connsiteY224" fmla="*/ 31729 h 130752"/>
                <a:gd name="connsiteX225" fmla="*/ 80537 w 106515"/>
                <a:gd name="connsiteY225" fmla="*/ 24146 h 130752"/>
                <a:gd name="connsiteX226" fmla="*/ 84153 w 106515"/>
                <a:gd name="connsiteY226" fmla="*/ 21812 h 130752"/>
                <a:gd name="connsiteX227" fmla="*/ 52420 w 106515"/>
                <a:gd name="connsiteY227" fmla="*/ 16329 h 130752"/>
                <a:gd name="connsiteX228" fmla="*/ 53704 w 106515"/>
                <a:gd name="connsiteY228" fmla="*/ 12713 h 130752"/>
                <a:gd name="connsiteX229" fmla="*/ 55103 w 106515"/>
                <a:gd name="connsiteY229" fmla="*/ 15629 h 130752"/>
                <a:gd name="connsiteX230" fmla="*/ 57787 w 106515"/>
                <a:gd name="connsiteY230" fmla="*/ 19246 h 130752"/>
                <a:gd name="connsiteX231" fmla="*/ 54287 w 106515"/>
                <a:gd name="connsiteY231" fmla="*/ 21812 h 130752"/>
                <a:gd name="connsiteX232" fmla="*/ 53704 w 106515"/>
                <a:gd name="connsiteY232" fmla="*/ 22512 h 130752"/>
                <a:gd name="connsiteX233" fmla="*/ 53704 w 106515"/>
                <a:gd name="connsiteY233" fmla="*/ 22512 h 130752"/>
                <a:gd name="connsiteX234" fmla="*/ 50204 w 106515"/>
                <a:gd name="connsiteY234" fmla="*/ 21696 h 130752"/>
                <a:gd name="connsiteX235" fmla="*/ 51837 w 106515"/>
                <a:gd name="connsiteY235" fmla="*/ 16796 h 130752"/>
                <a:gd name="connsiteX236" fmla="*/ 20804 w 106515"/>
                <a:gd name="connsiteY236" fmla="*/ 53079 h 130752"/>
                <a:gd name="connsiteX237" fmla="*/ 18354 w 106515"/>
                <a:gd name="connsiteY237" fmla="*/ 50629 h 130752"/>
                <a:gd name="connsiteX238" fmla="*/ 22204 w 106515"/>
                <a:gd name="connsiteY238" fmla="*/ 42462 h 130752"/>
                <a:gd name="connsiteX239" fmla="*/ 22204 w 106515"/>
                <a:gd name="connsiteY239" fmla="*/ 43862 h 130752"/>
                <a:gd name="connsiteX240" fmla="*/ 22904 w 106515"/>
                <a:gd name="connsiteY240" fmla="*/ 45962 h 130752"/>
                <a:gd name="connsiteX241" fmla="*/ 20221 w 106515"/>
                <a:gd name="connsiteY241" fmla="*/ 53545 h 130752"/>
                <a:gd name="connsiteX242" fmla="*/ 22554 w 106515"/>
                <a:gd name="connsiteY242" fmla="*/ 40245 h 130752"/>
                <a:gd name="connsiteX243" fmla="*/ 22554 w 106515"/>
                <a:gd name="connsiteY243" fmla="*/ 37212 h 130752"/>
                <a:gd name="connsiteX244" fmla="*/ 26637 w 106515"/>
                <a:gd name="connsiteY244" fmla="*/ 37912 h 130752"/>
                <a:gd name="connsiteX245" fmla="*/ 28270 w 106515"/>
                <a:gd name="connsiteY245" fmla="*/ 44679 h 130752"/>
                <a:gd name="connsiteX246" fmla="*/ 23487 w 106515"/>
                <a:gd name="connsiteY246" fmla="*/ 44679 h 130752"/>
                <a:gd name="connsiteX247" fmla="*/ 21971 w 106515"/>
                <a:gd name="connsiteY247" fmla="*/ 40712 h 130752"/>
                <a:gd name="connsiteX248" fmla="*/ 24187 w 106515"/>
                <a:gd name="connsiteY248" fmla="*/ 45845 h 130752"/>
                <a:gd name="connsiteX249" fmla="*/ 29087 w 106515"/>
                <a:gd name="connsiteY249" fmla="*/ 47479 h 130752"/>
                <a:gd name="connsiteX250" fmla="*/ 29087 w 106515"/>
                <a:gd name="connsiteY250" fmla="*/ 51329 h 130752"/>
                <a:gd name="connsiteX251" fmla="*/ 26637 w 106515"/>
                <a:gd name="connsiteY251" fmla="*/ 51329 h 130752"/>
                <a:gd name="connsiteX252" fmla="*/ 24771 w 106515"/>
                <a:gd name="connsiteY252" fmla="*/ 47245 h 130752"/>
                <a:gd name="connsiteX253" fmla="*/ 24771 w 106515"/>
                <a:gd name="connsiteY253" fmla="*/ 47245 h 130752"/>
                <a:gd name="connsiteX254" fmla="*/ 24771 w 106515"/>
                <a:gd name="connsiteY254" fmla="*/ 46429 h 130752"/>
                <a:gd name="connsiteX255" fmla="*/ 23604 w 106515"/>
                <a:gd name="connsiteY255" fmla="*/ 46312 h 130752"/>
                <a:gd name="connsiteX256" fmla="*/ 24187 w 106515"/>
                <a:gd name="connsiteY256" fmla="*/ 96478 h 130752"/>
                <a:gd name="connsiteX257" fmla="*/ 24187 w 106515"/>
                <a:gd name="connsiteY257" fmla="*/ 95428 h 130752"/>
                <a:gd name="connsiteX258" fmla="*/ 24187 w 106515"/>
                <a:gd name="connsiteY258" fmla="*/ 95428 h 130752"/>
                <a:gd name="connsiteX259" fmla="*/ 26054 w 106515"/>
                <a:gd name="connsiteY259" fmla="*/ 90295 h 130752"/>
                <a:gd name="connsiteX260" fmla="*/ 28504 w 106515"/>
                <a:gd name="connsiteY260" fmla="*/ 89362 h 130752"/>
                <a:gd name="connsiteX261" fmla="*/ 28504 w 106515"/>
                <a:gd name="connsiteY261" fmla="*/ 93095 h 130752"/>
                <a:gd name="connsiteX262" fmla="*/ 23604 w 106515"/>
                <a:gd name="connsiteY262" fmla="*/ 97178 h 130752"/>
                <a:gd name="connsiteX263" fmla="*/ 23837 w 106515"/>
                <a:gd name="connsiteY263" fmla="*/ 96945 h 130752"/>
                <a:gd name="connsiteX264" fmla="*/ 18121 w 106515"/>
                <a:gd name="connsiteY264" fmla="*/ 95661 h 130752"/>
                <a:gd name="connsiteX265" fmla="*/ 20571 w 106515"/>
                <a:gd name="connsiteY265" fmla="*/ 91928 h 130752"/>
                <a:gd name="connsiteX266" fmla="*/ 23021 w 106515"/>
                <a:gd name="connsiteY266" fmla="*/ 97761 h 130752"/>
                <a:gd name="connsiteX267" fmla="*/ 22321 w 106515"/>
                <a:gd name="connsiteY267" fmla="*/ 100211 h 130752"/>
                <a:gd name="connsiteX268" fmla="*/ 22321 w 106515"/>
                <a:gd name="connsiteY268" fmla="*/ 101845 h 130752"/>
                <a:gd name="connsiteX269" fmla="*/ 17771 w 106515"/>
                <a:gd name="connsiteY269" fmla="*/ 96128 h 130752"/>
                <a:gd name="connsiteX270" fmla="*/ 22437 w 106515"/>
                <a:gd name="connsiteY270" fmla="*/ 107328 h 130752"/>
                <a:gd name="connsiteX271" fmla="*/ 22437 w 106515"/>
                <a:gd name="connsiteY271" fmla="*/ 104295 h 130752"/>
                <a:gd name="connsiteX272" fmla="*/ 23487 w 106515"/>
                <a:gd name="connsiteY272" fmla="*/ 99861 h 130752"/>
                <a:gd name="connsiteX273" fmla="*/ 28270 w 106515"/>
                <a:gd name="connsiteY273" fmla="*/ 96945 h 130752"/>
                <a:gd name="connsiteX274" fmla="*/ 26637 w 106515"/>
                <a:gd name="connsiteY274" fmla="*/ 104528 h 130752"/>
                <a:gd name="connsiteX275" fmla="*/ 22087 w 106515"/>
                <a:gd name="connsiteY275" fmla="*/ 107211 h 130752"/>
                <a:gd name="connsiteX276" fmla="*/ 54870 w 106515"/>
                <a:gd name="connsiteY276" fmla="*/ 112345 h 130752"/>
                <a:gd name="connsiteX277" fmla="*/ 53470 w 106515"/>
                <a:gd name="connsiteY277" fmla="*/ 116078 h 130752"/>
                <a:gd name="connsiteX278" fmla="*/ 52187 w 106515"/>
                <a:gd name="connsiteY278" fmla="*/ 113045 h 130752"/>
                <a:gd name="connsiteX279" fmla="*/ 49387 w 106515"/>
                <a:gd name="connsiteY279" fmla="*/ 109428 h 130752"/>
                <a:gd name="connsiteX280" fmla="*/ 52887 w 106515"/>
                <a:gd name="connsiteY280" fmla="*/ 106861 h 130752"/>
                <a:gd name="connsiteX281" fmla="*/ 52887 w 106515"/>
                <a:gd name="connsiteY281" fmla="*/ 106161 h 130752"/>
                <a:gd name="connsiteX282" fmla="*/ 53470 w 106515"/>
                <a:gd name="connsiteY282" fmla="*/ 106161 h 130752"/>
                <a:gd name="connsiteX283" fmla="*/ 56970 w 106515"/>
                <a:gd name="connsiteY283" fmla="*/ 106861 h 130752"/>
                <a:gd name="connsiteX284" fmla="*/ 54403 w 106515"/>
                <a:gd name="connsiteY284" fmla="*/ 112228 h 130752"/>
                <a:gd name="connsiteX285" fmla="*/ 86370 w 106515"/>
                <a:gd name="connsiteY285" fmla="*/ 75712 h 130752"/>
                <a:gd name="connsiteX286" fmla="*/ 88820 w 106515"/>
                <a:gd name="connsiteY286" fmla="*/ 78161 h 130752"/>
                <a:gd name="connsiteX287" fmla="*/ 84970 w 106515"/>
                <a:gd name="connsiteY287" fmla="*/ 86328 h 130752"/>
                <a:gd name="connsiteX288" fmla="*/ 84970 w 106515"/>
                <a:gd name="connsiteY288" fmla="*/ 84928 h 130752"/>
                <a:gd name="connsiteX289" fmla="*/ 84270 w 106515"/>
                <a:gd name="connsiteY289" fmla="*/ 82828 h 130752"/>
                <a:gd name="connsiteX290" fmla="*/ 86020 w 106515"/>
                <a:gd name="connsiteY290" fmla="*/ 75595 h 130752"/>
                <a:gd name="connsiteX291" fmla="*/ 84620 w 106515"/>
                <a:gd name="connsiteY291" fmla="*/ 88428 h 130752"/>
                <a:gd name="connsiteX292" fmla="*/ 84620 w 106515"/>
                <a:gd name="connsiteY292" fmla="*/ 91461 h 130752"/>
                <a:gd name="connsiteX293" fmla="*/ 80537 w 106515"/>
                <a:gd name="connsiteY293" fmla="*/ 90878 h 130752"/>
                <a:gd name="connsiteX294" fmla="*/ 78903 w 106515"/>
                <a:gd name="connsiteY294" fmla="*/ 83995 h 130752"/>
                <a:gd name="connsiteX295" fmla="*/ 83686 w 106515"/>
                <a:gd name="connsiteY295" fmla="*/ 83995 h 130752"/>
                <a:gd name="connsiteX296" fmla="*/ 84270 w 106515"/>
                <a:gd name="connsiteY296" fmla="*/ 88312 h 130752"/>
                <a:gd name="connsiteX297" fmla="*/ 83103 w 106515"/>
                <a:gd name="connsiteY297" fmla="*/ 82828 h 130752"/>
                <a:gd name="connsiteX298" fmla="*/ 78086 w 106515"/>
                <a:gd name="connsiteY298" fmla="*/ 81195 h 130752"/>
                <a:gd name="connsiteX299" fmla="*/ 78086 w 106515"/>
                <a:gd name="connsiteY299" fmla="*/ 77461 h 130752"/>
                <a:gd name="connsiteX300" fmla="*/ 80537 w 106515"/>
                <a:gd name="connsiteY300" fmla="*/ 77461 h 130752"/>
                <a:gd name="connsiteX301" fmla="*/ 82403 w 106515"/>
                <a:gd name="connsiteY301" fmla="*/ 81545 h 130752"/>
                <a:gd name="connsiteX302" fmla="*/ 82403 w 106515"/>
                <a:gd name="connsiteY302" fmla="*/ 81545 h 130752"/>
                <a:gd name="connsiteX303" fmla="*/ 82403 w 106515"/>
                <a:gd name="connsiteY303" fmla="*/ 82478 h 130752"/>
                <a:gd name="connsiteX304" fmla="*/ 99786 w 106515"/>
                <a:gd name="connsiteY304" fmla="*/ 56579 h 130752"/>
                <a:gd name="connsiteX305" fmla="*/ 87536 w 106515"/>
                <a:gd name="connsiteY305" fmla="*/ 63462 h 130752"/>
                <a:gd name="connsiteX306" fmla="*/ 87536 w 106515"/>
                <a:gd name="connsiteY306" fmla="*/ 63462 h 130752"/>
                <a:gd name="connsiteX307" fmla="*/ 83686 w 106515"/>
                <a:gd name="connsiteY307" fmla="*/ 67895 h 130752"/>
                <a:gd name="connsiteX308" fmla="*/ 82753 w 106515"/>
                <a:gd name="connsiteY308" fmla="*/ 69645 h 130752"/>
                <a:gd name="connsiteX309" fmla="*/ 78786 w 106515"/>
                <a:gd name="connsiteY309" fmla="*/ 67778 h 130752"/>
                <a:gd name="connsiteX310" fmla="*/ 80303 w 106515"/>
                <a:gd name="connsiteY310" fmla="*/ 72212 h 130752"/>
                <a:gd name="connsiteX311" fmla="*/ 80303 w 106515"/>
                <a:gd name="connsiteY311" fmla="*/ 75245 h 130752"/>
                <a:gd name="connsiteX312" fmla="*/ 74936 w 106515"/>
                <a:gd name="connsiteY312" fmla="*/ 74545 h 130752"/>
                <a:gd name="connsiteX313" fmla="*/ 76103 w 106515"/>
                <a:gd name="connsiteY313" fmla="*/ 80962 h 130752"/>
                <a:gd name="connsiteX314" fmla="*/ 75286 w 106515"/>
                <a:gd name="connsiteY314" fmla="*/ 80962 h 130752"/>
                <a:gd name="connsiteX315" fmla="*/ 79370 w 106515"/>
                <a:gd name="connsiteY315" fmla="*/ 91111 h 130752"/>
                <a:gd name="connsiteX316" fmla="*/ 75987 w 106515"/>
                <a:gd name="connsiteY316" fmla="*/ 92978 h 130752"/>
                <a:gd name="connsiteX317" fmla="*/ 80303 w 106515"/>
                <a:gd name="connsiteY317" fmla="*/ 95661 h 130752"/>
                <a:gd name="connsiteX318" fmla="*/ 76920 w 106515"/>
                <a:gd name="connsiteY318" fmla="*/ 97178 h 130752"/>
                <a:gd name="connsiteX319" fmla="*/ 82053 w 106515"/>
                <a:gd name="connsiteY319" fmla="*/ 97178 h 130752"/>
                <a:gd name="connsiteX320" fmla="*/ 72837 w 106515"/>
                <a:gd name="connsiteY320" fmla="*/ 104178 h 130752"/>
                <a:gd name="connsiteX321" fmla="*/ 64553 w 106515"/>
                <a:gd name="connsiteY321" fmla="*/ 111878 h 130752"/>
                <a:gd name="connsiteX322" fmla="*/ 63153 w 106515"/>
                <a:gd name="connsiteY322" fmla="*/ 113161 h 130752"/>
                <a:gd name="connsiteX323" fmla="*/ 62103 w 106515"/>
                <a:gd name="connsiteY323" fmla="*/ 115261 h 130752"/>
                <a:gd name="connsiteX324" fmla="*/ 62103 w 106515"/>
                <a:gd name="connsiteY324" fmla="*/ 117361 h 130752"/>
                <a:gd name="connsiteX325" fmla="*/ 63853 w 106515"/>
                <a:gd name="connsiteY325" fmla="*/ 118761 h 130752"/>
                <a:gd name="connsiteX326" fmla="*/ 66653 w 106515"/>
                <a:gd name="connsiteY326" fmla="*/ 118761 h 130752"/>
                <a:gd name="connsiteX327" fmla="*/ 68287 w 106515"/>
                <a:gd name="connsiteY327" fmla="*/ 118061 h 130752"/>
                <a:gd name="connsiteX328" fmla="*/ 69687 w 106515"/>
                <a:gd name="connsiteY328" fmla="*/ 116894 h 130752"/>
                <a:gd name="connsiteX329" fmla="*/ 70270 w 106515"/>
                <a:gd name="connsiteY329" fmla="*/ 114444 h 130752"/>
                <a:gd name="connsiteX330" fmla="*/ 68403 w 106515"/>
                <a:gd name="connsiteY330" fmla="*/ 112928 h 130752"/>
                <a:gd name="connsiteX331" fmla="*/ 68403 w 106515"/>
                <a:gd name="connsiteY331" fmla="*/ 112928 h 130752"/>
                <a:gd name="connsiteX332" fmla="*/ 66887 w 106515"/>
                <a:gd name="connsiteY332" fmla="*/ 112928 h 130752"/>
                <a:gd name="connsiteX333" fmla="*/ 66688 w 106515"/>
                <a:gd name="connsiteY333" fmla="*/ 113896 h 130752"/>
                <a:gd name="connsiteX334" fmla="*/ 66887 w 106515"/>
                <a:gd name="connsiteY334" fmla="*/ 114094 h 130752"/>
                <a:gd name="connsiteX335" fmla="*/ 66887 w 106515"/>
                <a:gd name="connsiteY335" fmla="*/ 114094 h 130752"/>
                <a:gd name="connsiteX336" fmla="*/ 67937 w 106515"/>
                <a:gd name="connsiteY336" fmla="*/ 114794 h 130752"/>
                <a:gd name="connsiteX337" fmla="*/ 67937 w 106515"/>
                <a:gd name="connsiteY337" fmla="*/ 115961 h 130752"/>
                <a:gd name="connsiteX338" fmla="*/ 67937 w 106515"/>
                <a:gd name="connsiteY338" fmla="*/ 115961 h 130752"/>
                <a:gd name="connsiteX339" fmla="*/ 67120 w 106515"/>
                <a:gd name="connsiteY339" fmla="*/ 115961 h 130752"/>
                <a:gd name="connsiteX340" fmla="*/ 65370 w 106515"/>
                <a:gd name="connsiteY340" fmla="*/ 115961 h 130752"/>
                <a:gd name="connsiteX341" fmla="*/ 64320 w 106515"/>
                <a:gd name="connsiteY341" fmla="*/ 115261 h 130752"/>
                <a:gd name="connsiteX342" fmla="*/ 64320 w 106515"/>
                <a:gd name="connsiteY342" fmla="*/ 113744 h 130752"/>
                <a:gd name="connsiteX343" fmla="*/ 66420 w 106515"/>
                <a:gd name="connsiteY343" fmla="*/ 110595 h 130752"/>
                <a:gd name="connsiteX344" fmla="*/ 70737 w 106515"/>
                <a:gd name="connsiteY344" fmla="*/ 109544 h 130752"/>
                <a:gd name="connsiteX345" fmla="*/ 72370 w 106515"/>
                <a:gd name="connsiteY345" fmla="*/ 110244 h 130752"/>
                <a:gd name="connsiteX346" fmla="*/ 73303 w 106515"/>
                <a:gd name="connsiteY346" fmla="*/ 111411 h 130752"/>
                <a:gd name="connsiteX347" fmla="*/ 72603 w 106515"/>
                <a:gd name="connsiteY347" fmla="*/ 114911 h 130752"/>
                <a:gd name="connsiteX348" fmla="*/ 69920 w 106515"/>
                <a:gd name="connsiteY348" fmla="*/ 118178 h 130752"/>
                <a:gd name="connsiteX349" fmla="*/ 65953 w 106515"/>
                <a:gd name="connsiteY349" fmla="*/ 120278 h 130752"/>
                <a:gd name="connsiteX350" fmla="*/ 61870 w 106515"/>
                <a:gd name="connsiteY350" fmla="*/ 120278 h 130752"/>
                <a:gd name="connsiteX351" fmla="*/ 60937 w 106515"/>
                <a:gd name="connsiteY351" fmla="*/ 120278 h 130752"/>
                <a:gd name="connsiteX352" fmla="*/ 60120 w 106515"/>
                <a:gd name="connsiteY352" fmla="*/ 120278 h 130752"/>
                <a:gd name="connsiteX353" fmla="*/ 59303 w 106515"/>
                <a:gd name="connsiteY353" fmla="*/ 120278 h 130752"/>
                <a:gd name="connsiteX354" fmla="*/ 59303 w 106515"/>
                <a:gd name="connsiteY354" fmla="*/ 120278 h 130752"/>
                <a:gd name="connsiteX355" fmla="*/ 59303 w 106515"/>
                <a:gd name="connsiteY355" fmla="*/ 120278 h 130752"/>
                <a:gd name="connsiteX356" fmla="*/ 57437 w 106515"/>
                <a:gd name="connsiteY356" fmla="*/ 118061 h 130752"/>
                <a:gd name="connsiteX357" fmla="*/ 57437 w 106515"/>
                <a:gd name="connsiteY357" fmla="*/ 116544 h 130752"/>
                <a:gd name="connsiteX358" fmla="*/ 57437 w 106515"/>
                <a:gd name="connsiteY358" fmla="*/ 114794 h 130752"/>
                <a:gd name="connsiteX359" fmla="*/ 58253 w 106515"/>
                <a:gd name="connsiteY359" fmla="*/ 111178 h 130752"/>
                <a:gd name="connsiteX360" fmla="*/ 60587 w 106515"/>
                <a:gd name="connsiteY360" fmla="*/ 106045 h 130752"/>
                <a:gd name="connsiteX361" fmla="*/ 64203 w 106515"/>
                <a:gd name="connsiteY361" fmla="*/ 105228 h 130752"/>
                <a:gd name="connsiteX362" fmla="*/ 59537 w 106515"/>
                <a:gd name="connsiteY362" fmla="*/ 114794 h 130752"/>
                <a:gd name="connsiteX363" fmla="*/ 63737 w 106515"/>
                <a:gd name="connsiteY363" fmla="*/ 108144 h 130752"/>
                <a:gd name="connsiteX364" fmla="*/ 72603 w 106515"/>
                <a:gd name="connsiteY364" fmla="*/ 98695 h 130752"/>
                <a:gd name="connsiteX365" fmla="*/ 72603 w 106515"/>
                <a:gd name="connsiteY365" fmla="*/ 98695 h 130752"/>
                <a:gd name="connsiteX366" fmla="*/ 74236 w 106515"/>
                <a:gd name="connsiteY366" fmla="*/ 94028 h 130752"/>
                <a:gd name="connsiteX367" fmla="*/ 74236 w 106515"/>
                <a:gd name="connsiteY367" fmla="*/ 90528 h 130752"/>
                <a:gd name="connsiteX368" fmla="*/ 72603 w 106515"/>
                <a:gd name="connsiteY368" fmla="*/ 87495 h 130752"/>
                <a:gd name="connsiteX369" fmla="*/ 71670 w 106515"/>
                <a:gd name="connsiteY369" fmla="*/ 86328 h 130752"/>
                <a:gd name="connsiteX370" fmla="*/ 73653 w 106515"/>
                <a:gd name="connsiteY370" fmla="*/ 80612 h 130752"/>
                <a:gd name="connsiteX371" fmla="*/ 74353 w 106515"/>
                <a:gd name="connsiteY371" fmla="*/ 73145 h 130752"/>
                <a:gd name="connsiteX372" fmla="*/ 73070 w 106515"/>
                <a:gd name="connsiteY372" fmla="*/ 69878 h 130752"/>
                <a:gd name="connsiteX373" fmla="*/ 69803 w 106515"/>
                <a:gd name="connsiteY373" fmla="*/ 67662 h 130752"/>
                <a:gd name="connsiteX374" fmla="*/ 64553 w 106515"/>
                <a:gd name="connsiteY374" fmla="*/ 67662 h 130752"/>
                <a:gd name="connsiteX375" fmla="*/ 61753 w 106515"/>
                <a:gd name="connsiteY375" fmla="*/ 68828 h 130752"/>
                <a:gd name="connsiteX376" fmla="*/ 59420 w 106515"/>
                <a:gd name="connsiteY376" fmla="*/ 70928 h 130752"/>
                <a:gd name="connsiteX377" fmla="*/ 59420 w 106515"/>
                <a:gd name="connsiteY377" fmla="*/ 71512 h 130752"/>
                <a:gd name="connsiteX378" fmla="*/ 59420 w 106515"/>
                <a:gd name="connsiteY378" fmla="*/ 71512 h 130752"/>
                <a:gd name="connsiteX379" fmla="*/ 60003 w 106515"/>
                <a:gd name="connsiteY379" fmla="*/ 83178 h 130752"/>
                <a:gd name="connsiteX380" fmla="*/ 58370 w 106515"/>
                <a:gd name="connsiteY380" fmla="*/ 91928 h 130752"/>
                <a:gd name="connsiteX381" fmla="*/ 63620 w 106515"/>
                <a:gd name="connsiteY381" fmla="*/ 80262 h 130752"/>
                <a:gd name="connsiteX382" fmla="*/ 64903 w 106515"/>
                <a:gd name="connsiteY382" fmla="*/ 81195 h 130752"/>
                <a:gd name="connsiteX383" fmla="*/ 67703 w 106515"/>
                <a:gd name="connsiteY383" fmla="*/ 83178 h 130752"/>
                <a:gd name="connsiteX384" fmla="*/ 71437 w 106515"/>
                <a:gd name="connsiteY384" fmla="*/ 86678 h 130752"/>
                <a:gd name="connsiteX385" fmla="*/ 70737 w 106515"/>
                <a:gd name="connsiteY385" fmla="*/ 88195 h 130752"/>
                <a:gd name="connsiteX386" fmla="*/ 66770 w 106515"/>
                <a:gd name="connsiteY386" fmla="*/ 95778 h 130752"/>
                <a:gd name="connsiteX387" fmla="*/ 61987 w 106515"/>
                <a:gd name="connsiteY387" fmla="*/ 103361 h 130752"/>
                <a:gd name="connsiteX388" fmla="*/ 61987 w 106515"/>
                <a:gd name="connsiteY388" fmla="*/ 103361 h 130752"/>
                <a:gd name="connsiteX389" fmla="*/ 59303 w 106515"/>
                <a:gd name="connsiteY389" fmla="*/ 102778 h 130752"/>
                <a:gd name="connsiteX390" fmla="*/ 58603 w 106515"/>
                <a:gd name="connsiteY390" fmla="*/ 100678 h 130752"/>
                <a:gd name="connsiteX391" fmla="*/ 58603 w 106515"/>
                <a:gd name="connsiteY391" fmla="*/ 99978 h 130752"/>
                <a:gd name="connsiteX392" fmla="*/ 58603 w 106515"/>
                <a:gd name="connsiteY392" fmla="*/ 99278 h 130752"/>
                <a:gd name="connsiteX393" fmla="*/ 59653 w 106515"/>
                <a:gd name="connsiteY393" fmla="*/ 97995 h 130752"/>
                <a:gd name="connsiteX394" fmla="*/ 63503 w 106515"/>
                <a:gd name="connsiteY394" fmla="*/ 96245 h 130752"/>
                <a:gd name="connsiteX395" fmla="*/ 63503 w 106515"/>
                <a:gd name="connsiteY395" fmla="*/ 96245 h 130752"/>
                <a:gd name="connsiteX396" fmla="*/ 56037 w 106515"/>
                <a:gd name="connsiteY396" fmla="*/ 98811 h 130752"/>
                <a:gd name="connsiteX397" fmla="*/ 56037 w 106515"/>
                <a:gd name="connsiteY397" fmla="*/ 98811 h 130752"/>
                <a:gd name="connsiteX398" fmla="*/ 48570 w 106515"/>
                <a:gd name="connsiteY398" fmla="*/ 100095 h 130752"/>
                <a:gd name="connsiteX399" fmla="*/ 48570 w 106515"/>
                <a:gd name="connsiteY399" fmla="*/ 100095 h 130752"/>
                <a:gd name="connsiteX400" fmla="*/ 52420 w 106515"/>
                <a:gd name="connsiteY400" fmla="*/ 100095 h 130752"/>
                <a:gd name="connsiteX401" fmla="*/ 53470 w 106515"/>
                <a:gd name="connsiteY401" fmla="*/ 100794 h 130752"/>
                <a:gd name="connsiteX402" fmla="*/ 53470 w 106515"/>
                <a:gd name="connsiteY402" fmla="*/ 101378 h 130752"/>
                <a:gd name="connsiteX403" fmla="*/ 53470 w 106515"/>
                <a:gd name="connsiteY403" fmla="*/ 101378 h 130752"/>
                <a:gd name="connsiteX404" fmla="*/ 52654 w 106515"/>
                <a:gd name="connsiteY404" fmla="*/ 103828 h 130752"/>
                <a:gd name="connsiteX405" fmla="*/ 49970 w 106515"/>
                <a:gd name="connsiteY405" fmla="*/ 105811 h 130752"/>
                <a:gd name="connsiteX406" fmla="*/ 49970 w 106515"/>
                <a:gd name="connsiteY406" fmla="*/ 105811 h 130752"/>
                <a:gd name="connsiteX407" fmla="*/ 45070 w 106515"/>
                <a:gd name="connsiteY407" fmla="*/ 100794 h 130752"/>
                <a:gd name="connsiteX408" fmla="*/ 41104 w 106515"/>
                <a:gd name="connsiteY408" fmla="*/ 95195 h 130752"/>
                <a:gd name="connsiteX409" fmla="*/ 40404 w 106515"/>
                <a:gd name="connsiteY409" fmla="*/ 94028 h 130752"/>
                <a:gd name="connsiteX410" fmla="*/ 44137 w 106515"/>
                <a:gd name="connsiteY410" fmla="*/ 88662 h 130752"/>
                <a:gd name="connsiteX411" fmla="*/ 47054 w 106515"/>
                <a:gd name="connsiteY411" fmla="*/ 85161 h 130752"/>
                <a:gd name="connsiteX412" fmla="*/ 48220 w 106515"/>
                <a:gd name="connsiteY412" fmla="*/ 83645 h 130752"/>
                <a:gd name="connsiteX413" fmla="*/ 53470 w 106515"/>
                <a:gd name="connsiteY413" fmla="*/ 93095 h 130752"/>
                <a:gd name="connsiteX414" fmla="*/ 51837 w 106515"/>
                <a:gd name="connsiteY414" fmla="*/ 85161 h 130752"/>
                <a:gd name="connsiteX415" fmla="*/ 52420 w 106515"/>
                <a:gd name="connsiteY415" fmla="*/ 73495 h 130752"/>
                <a:gd name="connsiteX416" fmla="*/ 52420 w 106515"/>
                <a:gd name="connsiteY416" fmla="*/ 73495 h 130752"/>
                <a:gd name="connsiteX417" fmla="*/ 52420 w 106515"/>
                <a:gd name="connsiteY417" fmla="*/ 73495 h 130752"/>
                <a:gd name="connsiteX418" fmla="*/ 52420 w 106515"/>
                <a:gd name="connsiteY418" fmla="*/ 73495 h 130752"/>
                <a:gd name="connsiteX419" fmla="*/ 49970 w 106515"/>
                <a:gd name="connsiteY419" fmla="*/ 72679 h 130752"/>
                <a:gd name="connsiteX420" fmla="*/ 47170 w 106515"/>
                <a:gd name="connsiteY420" fmla="*/ 72679 h 130752"/>
                <a:gd name="connsiteX421" fmla="*/ 41920 w 106515"/>
                <a:gd name="connsiteY421" fmla="*/ 75128 h 130752"/>
                <a:gd name="connsiteX422" fmla="*/ 38654 w 106515"/>
                <a:gd name="connsiteY422" fmla="*/ 78978 h 130752"/>
                <a:gd name="connsiteX423" fmla="*/ 37370 w 106515"/>
                <a:gd name="connsiteY423" fmla="*/ 82945 h 130752"/>
                <a:gd name="connsiteX424" fmla="*/ 38070 w 106515"/>
                <a:gd name="connsiteY424" fmla="*/ 90178 h 130752"/>
                <a:gd name="connsiteX425" fmla="*/ 40170 w 106515"/>
                <a:gd name="connsiteY425" fmla="*/ 94728 h 130752"/>
                <a:gd name="connsiteX426" fmla="*/ 39120 w 106515"/>
                <a:gd name="connsiteY426" fmla="*/ 96478 h 130752"/>
                <a:gd name="connsiteX427" fmla="*/ 37487 w 106515"/>
                <a:gd name="connsiteY427" fmla="*/ 100211 h 130752"/>
                <a:gd name="connsiteX428" fmla="*/ 37487 w 106515"/>
                <a:gd name="connsiteY428" fmla="*/ 103945 h 130752"/>
                <a:gd name="connsiteX429" fmla="*/ 39004 w 106515"/>
                <a:gd name="connsiteY429" fmla="*/ 107794 h 130752"/>
                <a:gd name="connsiteX430" fmla="*/ 39004 w 106515"/>
                <a:gd name="connsiteY430" fmla="*/ 107794 h 130752"/>
                <a:gd name="connsiteX431" fmla="*/ 47987 w 106515"/>
                <a:gd name="connsiteY431" fmla="*/ 112695 h 130752"/>
                <a:gd name="connsiteX432" fmla="*/ 52070 w 106515"/>
                <a:gd name="connsiteY432" fmla="*/ 117244 h 130752"/>
                <a:gd name="connsiteX433" fmla="*/ 48010 w 106515"/>
                <a:gd name="connsiteY433" fmla="*/ 110256 h 130752"/>
                <a:gd name="connsiteX434" fmla="*/ 47403 w 106515"/>
                <a:gd name="connsiteY434" fmla="*/ 110128 h 130752"/>
                <a:gd name="connsiteX435" fmla="*/ 51137 w 106515"/>
                <a:gd name="connsiteY435" fmla="*/ 109078 h 130752"/>
                <a:gd name="connsiteX436" fmla="*/ 53354 w 106515"/>
                <a:gd name="connsiteY436" fmla="*/ 113045 h 130752"/>
                <a:gd name="connsiteX437" fmla="*/ 54287 w 106515"/>
                <a:gd name="connsiteY437" fmla="*/ 116194 h 130752"/>
                <a:gd name="connsiteX438" fmla="*/ 54287 w 106515"/>
                <a:gd name="connsiteY438" fmla="*/ 117828 h 130752"/>
                <a:gd name="connsiteX439" fmla="*/ 54287 w 106515"/>
                <a:gd name="connsiteY439" fmla="*/ 119578 h 130752"/>
                <a:gd name="connsiteX440" fmla="*/ 52537 w 106515"/>
                <a:gd name="connsiteY440" fmla="*/ 122728 h 130752"/>
                <a:gd name="connsiteX441" fmla="*/ 52537 w 106515"/>
                <a:gd name="connsiteY441" fmla="*/ 122728 h 130752"/>
                <a:gd name="connsiteX442" fmla="*/ 52537 w 106515"/>
                <a:gd name="connsiteY442" fmla="*/ 122728 h 130752"/>
                <a:gd name="connsiteX443" fmla="*/ 51720 w 106515"/>
                <a:gd name="connsiteY443" fmla="*/ 123428 h 130752"/>
                <a:gd name="connsiteX444" fmla="*/ 50903 w 106515"/>
                <a:gd name="connsiteY444" fmla="*/ 124127 h 130752"/>
                <a:gd name="connsiteX445" fmla="*/ 49970 w 106515"/>
                <a:gd name="connsiteY445" fmla="*/ 124711 h 130752"/>
                <a:gd name="connsiteX446" fmla="*/ 46004 w 106515"/>
                <a:gd name="connsiteY446" fmla="*/ 126228 h 130752"/>
                <a:gd name="connsiteX447" fmla="*/ 42037 w 106515"/>
                <a:gd name="connsiteY447" fmla="*/ 126228 h 130752"/>
                <a:gd name="connsiteX448" fmla="*/ 39237 w 106515"/>
                <a:gd name="connsiteY448" fmla="*/ 124361 h 130752"/>
                <a:gd name="connsiteX449" fmla="*/ 38654 w 106515"/>
                <a:gd name="connsiteY449" fmla="*/ 121211 h 130752"/>
                <a:gd name="connsiteX450" fmla="*/ 39470 w 106515"/>
                <a:gd name="connsiteY450" fmla="*/ 119578 h 130752"/>
                <a:gd name="connsiteX451" fmla="*/ 45420 w 106515"/>
                <a:gd name="connsiteY451" fmla="*/ 116894 h 130752"/>
                <a:gd name="connsiteX452" fmla="*/ 47520 w 106515"/>
                <a:gd name="connsiteY452" fmla="*/ 118994 h 130752"/>
                <a:gd name="connsiteX453" fmla="*/ 47520 w 106515"/>
                <a:gd name="connsiteY453" fmla="*/ 120511 h 130752"/>
                <a:gd name="connsiteX454" fmla="*/ 46470 w 106515"/>
                <a:gd name="connsiteY454" fmla="*/ 121794 h 130752"/>
                <a:gd name="connsiteX455" fmla="*/ 44604 w 106515"/>
                <a:gd name="connsiteY455" fmla="*/ 122611 h 130752"/>
                <a:gd name="connsiteX456" fmla="*/ 43904 w 106515"/>
                <a:gd name="connsiteY456" fmla="*/ 122611 h 130752"/>
                <a:gd name="connsiteX457" fmla="*/ 43904 w 106515"/>
                <a:gd name="connsiteY457" fmla="*/ 122611 h 130752"/>
                <a:gd name="connsiteX458" fmla="*/ 43904 w 106515"/>
                <a:gd name="connsiteY458" fmla="*/ 121561 h 130752"/>
                <a:gd name="connsiteX459" fmla="*/ 44837 w 106515"/>
                <a:gd name="connsiteY459" fmla="*/ 120278 h 130752"/>
                <a:gd name="connsiteX460" fmla="*/ 44837 w 106515"/>
                <a:gd name="connsiteY460" fmla="*/ 120278 h 130752"/>
                <a:gd name="connsiteX461" fmla="*/ 44837 w 106515"/>
                <a:gd name="connsiteY461" fmla="*/ 119111 h 130752"/>
                <a:gd name="connsiteX462" fmla="*/ 43204 w 106515"/>
                <a:gd name="connsiteY462" fmla="*/ 119111 h 130752"/>
                <a:gd name="connsiteX463" fmla="*/ 43204 w 106515"/>
                <a:gd name="connsiteY463" fmla="*/ 119111 h 130752"/>
                <a:gd name="connsiteX464" fmla="*/ 41454 w 106515"/>
                <a:gd name="connsiteY464" fmla="*/ 121444 h 130752"/>
                <a:gd name="connsiteX465" fmla="*/ 41454 w 106515"/>
                <a:gd name="connsiteY465" fmla="*/ 123661 h 130752"/>
                <a:gd name="connsiteX466" fmla="*/ 42737 w 106515"/>
                <a:gd name="connsiteY466" fmla="*/ 123661 h 130752"/>
                <a:gd name="connsiteX467" fmla="*/ 44370 w 106515"/>
                <a:gd name="connsiteY467" fmla="*/ 123661 h 130752"/>
                <a:gd name="connsiteX468" fmla="*/ 47287 w 106515"/>
                <a:gd name="connsiteY468" fmla="*/ 122261 h 130752"/>
                <a:gd name="connsiteX469" fmla="*/ 48920 w 106515"/>
                <a:gd name="connsiteY469" fmla="*/ 119928 h 130752"/>
                <a:gd name="connsiteX470" fmla="*/ 48920 w 106515"/>
                <a:gd name="connsiteY470" fmla="*/ 117828 h 130752"/>
                <a:gd name="connsiteX471" fmla="*/ 46587 w 106515"/>
                <a:gd name="connsiteY471" fmla="*/ 115611 h 130752"/>
                <a:gd name="connsiteX472" fmla="*/ 38187 w 106515"/>
                <a:gd name="connsiteY472" fmla="*/ 112111 h 130752"/>
                <a:gd name="connsiteX473" fmla="*/ 29087 w 106515"/>
                <a:gd name="connsiteY473" fmla="*/ 109894 h 130752"/>
                <a:gd name="connsiteX474" fmla="*/ 34104 w 106515"/>
                <a:gd name="connsiteY474" fmla="*/ 107094 h 130752"/>
                <a:gd name="connsiteX475" fmla="*/ 30720 w 106515"/>
                <a:gd name="connsiteY475" fmla="*/ 107094 h 130752"/>
                <a:gd name="connsiteX476" fmla="*/ 35037 w 106515"/>
                <a:gd name="connsiteY476" fmla="*/ 102195 h 130752"/>
                <a:gd name="connsiteX477" fmla="*/ 31770 w 106515"/>
                <a:gd name="connsiteY477" fmla="*/ 102195 h 130752"/>
                <a:gd name="connsiteX478" fmla="*/ 35737 w 106515"/>
                <a:gd name="connsiteY478" fmla="*/ 90528 h 130752"/>
                <a:gd name="connsiteX479" fmla="*/ 35037 w 106515"/>
                <a:gd name="connsiteY479" fmla="*/ 90528 h 130752"/>
                <a:gd name="connsiteX480" fmla="*/ 36087 w 106515"/>
                <a:gd name="connsiteY480" fmla="*/ 83528 h 130752"/>
                <a:gd name="connsiteX481" fmla="*/ 30837 w 106515"/>
                <a:gd name="connsiteY481" fmla="*/ 87028 h 130752"/>
                <a:gd name="connsiteX482" fmla="*/ 30837 w 106515"/>
                <a:gd name="connsiteY482" fmla="*/ 83995 h 130752"/>
                <a:gd name="connsiteX483" fmla="*/ 32354 w 106515"/>
                <a:gd name="connsiteY483" fmla="*/ 78745 h 130752"/>
                <a:gd name="connsiteX484" fmla="*/ 28387 w 106515"/>
                <a:gd name="connsiteY484" fmla="*/ 82595 h 130752"/>
                <a:gd name="connsiteX485" fmla="*/ 27454 w 106515"/>
                <a:gd name="connsiteY485" fmla="*/ 81312 h 130752"/>
                <a:gd name="connsiteX486" fmla="*/ 23604 w 106515"/>
                <a:gd name="connsiteY486" fmla="*/ 78862 h 130752"/>
                <a:gd name="connsiteX487" fmla="*/ 23604 w 106515"/>
                <a:gd name="connsiteY487" fmla="*/ 78862 h 130752"/>
                <a:gd name="connsiteX488" fmla="*/ 11937 w 106515"/>
                <a:gd name="connsiteY488" fmla="*/ 78278 h 130752"/>
                <a:gd name="connsiteX489" fmla="*/ 5054 w 106515"/>
                <a:gd name="connsiteY489" fmla="*/ 76295 h 130752"/>
                <a:gd name="connsiteX490" fmla="*/ 11937 w 106515"/>
                <a:gd name="connsiteY490" fmla="*/ 70695 h 130752"/>
                <a:gd name="connsiteX491" fmla="*/ 23604 w 106515"/>
                <a:gd name="connsiteY491" fmla="*/ 63812 h 130752"/>
                <a:gd name="connsiteX492" fmla="*/ 23604 w 106515"/>
                <a:gd name="connsiteY492" fmla="*/ 63812 h 130752"/>
                <a:gd name="connsiteX493" fmla="*/ 27454 w 106515"/>
                <a:gd name="connsiteY493" fmla="*/ 59495 h 130752"/>
                <a:gd name="connsiteX494" fmla="*/ 28387 w 106515"/>
                <a:gd name="connsiteY494" fmla="*/ 57745 h 130752"/>
                <a:gd name="connsiteX495" fmla="*/ 32354 w 106515"/>
                <a:gd name="connsiteY495" fmla="*/ 59495 h 130752"/>
                <a:gd name="connsiteX496" fmla="*/ 30837 w 106515"/>
                <a:gd name="connsiteY496" fmla="*/ 55062 h 130752"/>
                <a:gd name="connsiteX497" fmla="*/ 30837 w 106515"/>
                <a:gd name="connsiteY497" fmla="*/ 52029 h 130752"/>
                <a:gd name="connsiteX498" fmla="*/ 36087 w 106515"/>
                <a:gd name="connsiteY498" fmla="*/ 52729 h 130752"/>
                <a:gd name="connsiteX499" fmla="*/ 31070 w 106515"/>
                <a:gd name="connsiteY499" fmla="*/ 47712 h 130752"/>
                <a:gd name="connsiteX500" fmla="*/ 31070 w 106515"/>
                <a:gd name="connsiteY500" fmla="*/ 47712 h 130752"/>
                <a:gd name="connsiteX501" fmla="*/ 27104 w 106515"/>
                <a:gd name="connsiteY501" fmla="*/ 37445 h 130752"/>
                <a:gd name="connsiteX502" fmla="*/ 31070 w 106515"/>
                <a:gd name="connsiteY502" fmla="*/ 36046 h 130752"/>
                <a:gd name="connsiteX503" fmla="*/ 26754 w 106515"/>
                <a:gd name="connsiteY503" fmla="*/ 33362 h 130752"/>
                <a:gd name="connsiteX504" fmla="*/ 30137 w 106515"/>
                <a:gd name="connsiteY504" fmla="*/ 31846 h 130752"/>
                <a:gd name="connsiteX505" fmla="*/ 25121 w 106515"/>
                <a:gd name="connsiteY505" fmla="*/ 31846 h 130752"/>
                <a:gd name="connsiteX506" fmla="*/ 34220 w 106515"/>
                <a:gd name="connsiteY506" fmla="*/ 24846 h 130752"/>
                <a:gd name="connsiteX507" fmla="*/ 42620 w 106515"/>
                <a:gd name="connsiteY507" fmla="*/ 17146 h 130752"/>
                <a:gd name="connsiteX508" fmla="*/ 43904 w 106515"/>
                <a:gd name="connsiteY508" fmla="*/ 15746 h 130752"/>
                <a:gd name="connsiteX509" fmla="*/ 44954 w 106515"/>
                <a:gd name="connsiteY509" fmla="*/ 13646 h 130752"/>
                <a:gd name="connsiteX510" fmla="*/ 44954 w 106515"/>
                <a:gd name="connsiteY510" fmla="*/ 11546 h 130752"/>
                <a:gd name="connsiteX511" fmla="*/ 43320 w 106515"/>
                <a:gd name="connsiteY511" fmla="*/ 10146 h 130752"/>
                <a:gd name="connsiteX512" fmla="*/ 40404 w 106515"/>
                <a:gd name="connsiteY512" fmla="*/ 10146 h 130752"/>
                <a:gd name="connsiteX513" fmla="*/ 38770 w 106515"/>
                <a:gd name="connsiteY513" fmla="*/ 10146 h 130752"/>
                <a:gd name="connsiteX514" fmla="*/ 37487 w 106515"/>
                <a:gd name="connsiteY514" fmla="*/ 11313 h 130752"/>
                <a:gd name="connsiteX515" fmla="*/ 37429 w 106515"/>
                <a:gd name="connsiteY515" fmla="*/ 14614 h 130752"/>
                <a:gd name="connsiteX516" fmla="*/ 38654 w 106515"/>
                <a:gd name="connsiteY516" fmla="*/ 15279 h 130752"/>
                <a:gd name="connsiteX517" fmla="*/ 38654 w 106515"/>
                <a:gd name="connsiteY517" fmla="*/ 15279 h 130752"/>
                <a:gd name="connsiteX518" fmla="*/ 40287 w 106515"/>
                <a:gd name="connsiteY518" fmla="*/ 15279 h 130752"/>
                <a:gd name="connsiteX519" fmla="*/ 40287 w 106515"/>
                <a:gd name="connsiteY519" fmla="*/ 14229 h 130752"/>
                <a:gd name="connsiteX520" fmla="*/ 40287 w 106515"/>
                <a:gd name="connsiteY520" fmla="*/ 14229 h 130752"/>
                <a:gd name="connsiteX521" fmla="*/ 39354 w 106515"/>
                <a:gd name="connsiteY521" fmla="*/ 13529 h 130752"/>
                <a:gd name="connsiteX522" fmla="*/ 39354 w 106515"/>
                <a:gd name="connsiteY522" fmla="*/ 12363 h 130752"/>
                <a:gd name="connsiteX523" fmla="*/ 39354 w 106515"/>
                <a:gd name="connsiteY523" fmla="*/ 12363 h 130752"/>
                <a:gd name="connsiteX524" fmla="*/ 40054 w 106515"/>
                <a:gd name="connsiteY524" fmla="*/ 12363 h 130752"/>
                <a:gd name="connsiteX525" fmla="*/ 41920 w 106515"/>
                <a:gd name="connsiteY525" fmla="*/ 12363 h 130752"/>
                <a:gd name="connsiteX526" fmla="*/ 42970 w 106515"/>
                <a:gd name="connsiteY526" fmla="*/ 13179 h 130752"/>
                <a:gd name="connsiteX527" fmla="*/ 42970 w 106515"/>
                <a:gd name="connsiteY527" fmla="*/ 14696 h 130752"/>
                <a:gd name="connsiteX528" fmla="*/ 40870 w 106515"/>
                <a:gd name="connsiteY528" fmla="*/ 17729 h 130752"/>
                <a:gd name="connsiteX529" fmla="*/ 36670 w 106515"/>
                <a:gd name="connsiteY529" fmla="*/ 18779 h 130752"/>
                <a:gd name="connsiteX530" fmla="*/ 34920 w 106515"/>
                <a:gd name="connsiteY530" fmla="*/ 18196 h 130752"/>
                <a:gd name="connsiteX531" fmla="*/ 34104 w 106515"/>
                <a:gd name="connsiteY531" fmla="*/ 16912 h 130752"/>
                <a:gd name="connsiteX532" fmla="*/ 34687 w 106515"/>
                <a:gd name="connsiteY532" fmla="*/ 13529 h 130752"/>
                <a:gd name="connsiteX533" fmla="*/ 37487 w 106515"/>
                <a:gd name="connsiteY533" fmla="*/ 10263 h 130752"/>
                <a:gd name="connsiteX534" fmla="*/ 41454 w 106515"/>
                <a:gd name="connsiteY534" fmla="*/ 8162 h 130752"/>
                <a:gd name="connsiteX535" fmla="*/ 45420 w 106515"/>
                <a:gd name="connsiteY535" fmla="*/ 7579 h 130752"/>
                <a:gd name="connsiteX536" fmla="*/ 46354 w 106515"/>
                <a:gd name="connsiteY536" fmla="*/ 7579 h 130752"/>
                <a:gd name="connsiteX537" fmla="*/ 47170 w 106515"/>
                <a:gd name="connsiteY537" fmla="*/ 7579 h 130752"/>
                <a:gd name="connsiteX538" fmla="*/ 47987 w 106515"/>
                <a:gd name="connsiteY538" fmla="*/ 7579 h 130752"/>
                <a:gd name="connsiteX539" fmla="*/ 47987 w 106515"/>
                <a:gd name="connsiteY539" fmla="*/ 7579 h 130752"/>
                <a:gd name="connsiteX540" fmla="*/ 47987 w 106515"/>
                <a:gd name="connsiteY540" fmla="*/ 7579 h 130752"/>
                <a:gd name="connsiteX541" fmla="*/ 49737 w 106515"/>
                <a:gd name="connsiteY541" fmla="*/ 9796 h 130752"/>
                <a:gd name="connsiteX542" fmla="*/ 49737 w 106515"/>
                <a:gd name="connsiteY542" fmla="*/ 11313 h 130752"/>
                <a:gd name="connsiteX543" fmla="*/ 49737 w 106515"/>
                <a:gd name="connsiteY543" fmla="*/ 12946 h 130752"/>
                <a:gd name="connsiteX544" fmla="*/ 48804 w 106515"/>
                <a:gd name="connsiteY544" fmla="*/ 16562 h 130752"/>
                <a:gd name="connsiteX545" fmla="*/ 46587 w 106515"/>
                <a:gd name="connsiteY545" fmla="*/ 21696 h 130752"/>
                <a:gd name="connsiteX546" fmla="*/ 42854 w 106515"/>
                <a:gd name="connsiteY546" fmla="*/ 22512 h 130752"/>
                <a:gd name="connsiteX547" fmla="*/ 47520 w 106515"/>
                <a:gd name="connsiteY547" fmla="*/ 13062 h 130752"/>
                <a:gd name="connsiteX548" fmla="*/ 43437 w 106515"/>
                <a:gd name="connsiteY548" fmla="*/ 19712 h 130752"/>
                <a:gd name="connsiteX549" fmla="*/ 34454 w 106515"/>
                <a:gd name="connsiteY549" fmla="*/ 29162 h 130752"/>
                <a:gd name="connsiteX550" fmla="*/ 34454 w 106515"/>
                <a:gd name="connsiteY550" fmla="*/ 29162 h 130752"/>
                <a:gd name="connsiteX551" fmla="*/ 32937 w 106515"/>
                <a:gd name="connsiteY551" fmla="*/ 33829 h 130752"/>
                <a:gd name="connsiteX552" fmla="*/ 32937 w 106515"/>
                <a:gd name="connsiteY552" fmla="*/ 37329 h 130752"/>
                <a:gd name="connsiteX553" fmla="*/ 34570 w 106515"/>
                <a:gd name="connsiteY553" fmla="*/ 40245 h 130752"/>
                <a:gd name="connsiteX554" fmla="*/ 35620 w 106515"/>
                <a:gd name="connsiteY554" fmla="*/ 41412 h 130752"/>
                <a:gd name="connsiteX555" fmla="*/ 33521 w 106515"/>
                <a:gd name="connsiteY555" fmla="*/ 47129 h 130752"/>
                <a:gd name="connsiteX556" fmla="*/ 32820 w 106515"/>
                <a:gd name="connsiteY556" fmla="*/ 54595 h 130752"/>
                <a:gd name="connsiteX557" fmla="*/ 34104 w 106515"/>
                <a:gd name="connsiteY557" fmla="*/ 57979 h 130752"/>
                <a:gd name="connsiteX558" fmla="*/ 37370 w 106515"/>
                <a:gd name="connsiteY558" fmla="*/ 60078 h 130752"/>
                <a:gd name="connsiteX559" fmla="*/ 42620 w 106515"/>
                <a:gd name="connsiteY559" fmla="*/ 60078 h 130752"/>
                <a:gd name="connsiteX560" fmla="*/ 45420 w 106515"/>
                <a:gd name="connsiteY560" fmla="*/ 58795 h 130752"/>
                <a:gd name="connsiteX561" fmla="*/ 47870 w 106515"/>
                <a:gd name="connsiteY561" fmla="*/ 56812 h 130752"/>
                <a:gd name="connsiteX562" fmla="*/ 47870 w 106515"/>
                <a:gd name="connsiteY562" fmla="*/ 56229 h 130752"/>
                <a:gd name="connsiteX563" fmla="*/ 47870 w 106515"/>
                <a:gd name="connsiteY563" fmla="*/ 55529 h 130752"/>
                <a:gd name="connsiteX564" fmla="*/ 47870 w 106515"/>
                <a:gd name="connsiteY564" fmla="*/ 55529 h 130752"/>
                <a:gd name="connsiteX565" fmla="*/ 47287 w 106515"/>
                <a:gd name="connsiteY565" fmla="*/ 43862 h 130752"/>
                <a:gd name="connsiteX566" fmla="*/ 48920 w 106515"/>
                <a:gd name="connsiteY566" fmla="*/ 34996 h 130752"/>
                <a:gd name="connsiteX567" fmla="*/ 43670 w 106515"/>
                <a:gd name="connsiteY567" fmla="*/ 47245 h 130752"/>
                <a:gd name="connsiteX568" fmla="*/ 42504 w 106515"/>
                <a:gd name="connsiteY568" fmla="*/ 46312 h 130752"/>
                <a:gd name="connsiteX569" fmla="*/ 39587 w 106515"/>
                <a:gd name="connsiteY569" fmla="*/ 44212 h 130752"/>
                <a:gd name="connsiteX570" fmla="*/ 35854 w 106515"/>
                <a:gd name="connsiteY570" fmla="*/ 40829 h 130752"/>
                <a:gd name="connsiteX571" fmla="*/ 36554 w 106515"/>
                <a:gd name="connsiteY571" fmla="*/ 39195 h 130752"/>
                <a:gd name="connsiteX572" fmla="*/ 40520 w 106515"/>
                <a:gd name="connsiteY572" fmla="*/ 31612 h 130752"/>
                <a:gd name="connsiteX573" fmla="*/ 45420 w 106515"/>
                <a:gd name="connsiteY573" fmla="*/ 24029 h 130752"/>
                <a:gd name="connsiteX574" fmla="*/ 45420 w 106515"/>
                <a:gd name="connsiteY574" fmla="*/ 24029 h 130752"/>
                <a:gd name="connsiteX575" fmla="*/ 48104 w 106515"/>
                <a:gd name="connsiteY575" fmla="*/ 24029 h 130752"/>
                <a:gd name="connsiteX576" fmla="*/ 48920 w 106515"/>
                <a:gd name="connsiteY576" fmla="*/ 26013 h 130752"/>
                <a:gd name="connsiteX577" fmla="*/ 48920 w 106515"/>
                <a:gd name="connsiteY577" fmla="*/ 26829 h 130752"/>
                <a:gd name="connsiteX578" fmla="*/ 48920 w 106515"/>
                <a:gd name="connsiteY578" fmla="*/ 27529 h 130752"/>
                <a:gd name="connsiteX579" fmla="*/ 47870 w 106515"/>
                <a:gd name="connsiteY579" fmla="*/ 28696 h 130752"/>
                <a:gd name="connsiteX580" fmla="*/ 44020 w 106515"/>
                <a:gd name="connsiteY580" fmla="*/ 30445 h 130752"/>
                <a:gd name="connsiteX581" fmla="*/ 44020 w 106515"/>
                <a:gd name="connsiteY581" fmla="*/ 30445 h 130752"/>
                <a:gd name="connsiteX582" fmla="*/ 51487 w 106515"/>
                <a:gd name="connsiteY582" fmla="*/ 27879 h 130752"/>
                <a:gd name="connsiteX583" fmla="*/ 51487 w 106515"/>
                <a:gd name="connsiteY583" fmla="*/ 27879 h 130752"/>
                <a:gd name="connsiteX584" fmla="*/ 58953 w 106515"/>
                <a:gd name="connsiteY584" fmla="*/ 26596 h 130752"/>
                <a:gd name="connsiteX585" fmla="*/ 58953 w 106515"/>
                <a:gd name="connsiteY585" fmla="*/ 26596 h 130752"/>
                <a:gd name="connsiteX586" fmla="*/ 55103 w 106515"/>
                <a:gd name="connsiteY586" fmla="*/ 26596 h 130752"/>
                <a:gd name="connsiteX587" fmla="*/ 54053 w 106515"/>
                <a:gd name="connsiteY587" fmla="*/ 25896 h 130752"/>
                <a:gd name="connsiteX588" fmla="*/ 54053 w 106515"/>
                <a:gd name="connsiteY588" fmla="*/ 25312 h 130752"/>
                <a:gd name="connsiteX589" fmla="*/ 54053 w 106515"/>
                <a:gd name="connsiteY589" fmla="*/ 24729 h 130752"/>
                <a:gd name="connsiteX590" fmla="*/ 54753 w 106515"/>
                <a:gd name="connsiteY590" fmla="*/ 22162 h 130752"/>
                <a:gd name="connsiteX591" fmla="*/ 57437 w 106515"/>
                <a:gd name="connsiteY591" fmla="*/ 20296 h 130752"/>
                <a:gd name="connsiteX592" fmla="*/ 57437 w 106515"/>
                <a:gd name="connsiteY592" fmla="*/ 20296 h 130752"/>
                <a:gd name="connsiteX593" fmla="*/ 62220 w 106515"/>
                <a:gd name="connsiteY593" fmla="*/ 25429 h 130752"/>
                <a:gd name="connsiteX594" fmla="*/ 66187 w 106515"/>
                <a:gd name="connsiteY594" fmla="*/ 30912 h 130752"/>
                <a:gd name="connsiteX595" fmla="*/ 66887 w 106515"/>
                <a:gd name="connsiteY595" fmla="*/ 32196 h 130752"/>
                <a:gd name="connsiteX596" fmla="*/ 63153 w 106515"/>
                <a:gd name="connsiteY596" fmla="*/ 37445 h 130752"/>
                <a:gd name="connsiteX597" fmla="*/ 60353 w 106515"/>
                <a:gd name="connsiteY597" fmla="*/ 41062 h 130752"/>
                <a:gd name="connsiteX598" fmla="*/ 59070 w 106515"/>
                <a:gd name="connsiteY598" fmla="*/ 42579 h 130752"/>
                <a:gd name="connsiteX599" fmla="*/ 53820 w 106515"/>
                <a:gd name="connsiteY599" fmla="*/ 33012 h 130752"/>
                <a:gd name="connsiteX600" fmla="*/ 55453 w 106515"/>
                <a:gd name="connsiteY600" fmla="*/ 41062 h 130752"/>
                <a:gd name="connsiteX601" fmla="*/ 54870 w 106515"/>
                <a:gd name="connsiteY601" fmla="*/ 52729 h 130752"/>
                <a:gd name="connsiteX602" fmla="*/ 54870 w 106515"/>
                <a:gd name="connsiteY602" fmla="*/ 52729 h 130752"/>
                <a:gd name="connsiteX603" fmla="*/ 54870 w 106515"/>
                <a:gd name="connsiteY603" fmla="*/ 52729 h 130752"/>
                <a:gd name="connsiteX604" fmla="*/ 54870 w 106515"/>
                <a:gd name="connsiteY604" fmla="*/ 52729 h 130752"/>
                <a:gd name="connsiteX605" fmla="*/ 57203 w 106515"/>
                <a:gd name="connsiteY605" fmla="*/ 53545 h 130752"/>
                <a:gd name="connsiteX606" fmla="*/ 60003 w 106515"/>
                <a:gd name="connsiteY606" fmla="*/ 53545 h 130752"/>
                <a:gd name="connsiteX607" fmla="*/ 65253 w 106515"/>
                <a:gd name="connsiteY607" fmla="*/ 51095 h 130752"/>
                <a:gd name="connsiteX608" fmla="*/ 68520 w 106515"/>
                <a:gd name="connsiteY608" fmla="*/ 47245 h 130752"/>
                <a:gd name="connsiteX609" fmla="*/ 69803 w 106515"/>
                <a:gd name="connsiteY609" fmla="*/ 43279 h 130752"/>
                <a:gd name="connsiteX610" fmla="*/ 69103 w 106515"/>
                <a:gd name="connsiteY610" fmla="*/ 36162 h 130752"/>
                <a:gd name="connsiteX611" fmla="*/ 67120 w 106515"/>
                <a:gd name="connsiteY611" fmla="*/ 31495 h 130752"/>
                <a:gd name="connsiteX612" fmla="*/ 68053 w 106515"/>
                <a:gd name="connsiteY612" fmla="*/ 29862 h 130752"/>
                <a:gd name="connsiteX613" fmla="*/ 69687 w 106515"/>
                <a:gd name="connsiteY613" fmla="*/ 26013 h 130752"/>
                <a:gd name="connsiteX614" fmla="*/ 69687 w 106515"/>
                <a:gd name="connsiteY614" fmla="*/ 22279 h 130752"/>
                <a:gd name="connsiteX615" fmla="*/ 68053 w 106515"/>
                <a:gd name="connsiteY615" fmla="*/ 18429 h 130752"/>
                <a:gd name="connsiteX616" fmla="*/ 68053 w 106515"/>
                <a:gd name="connsiteY616" fmla="*/ 18429 h 130752"/>
                <a:gd name="connsiteX617" fmla="*/ 59187 w 106515"/>
                <a:gd name="connsiteY617" fmla="*/ 13529 h 130752"/>
                <a:gd name="connsiteX618" fmla="*/ 54987 w 106515"/>
                <a:gd name="connsiteY618" fmla="*/ 8979 h 130752"/>
                <a:gd name="connsiteX619" fmla="*/ 59152 w 106515"/>
                <a:gd name="connsiteY619" fmla="*/ 16107 h 130752"/>
                <a:gd name="connsiteX620" fmla="*/ 59653 w 106515"/>
                <a:gd name="connsiteY620" fmla="*/ 16212 h 130752"/>
                <a:gd name="connsiteX621" fmla="*/ 56037 w 106515"/>
                <a:gd name="connsiteY621" fmla="*/ 17263 h 130752"/>
                <a:gd name="connsiteX622" fmla="*/ 53704 w 106515"/>
                <a:gd name="connsiteY622" fmla="*/ 13179 h 130752"/>
                <a:gd name="connsiteX623" fmla="*/ 52887 w 106515"/>
                <a:gd name="connsiteY623" fmla="*/ 10029 h 130752"/>
                <a:gd name="connsiteX624" fmla="*/ 52887 w 106515"/>
                <a:gd name="connsiteY624" fmla="*/ 8396 h 130752"/>
                <a:gd name="connsiteX625" fmla="*/ 52887 w 106515"/>
                <a:gd name="connsiteY625" fmla="*/ 6762 h 130752"/>
                <a:gd name="connsiteX626" fmla="*/ 54753 w 106515"/>
                <a:gd name="connsiteY626" fmla="*/ 3613 h 130752"/>
                <a:gd name="connsiteX627" fmla="*/ 54753 w 106515"/>
                <a:gd name="connsiteY627" fmla="*/ 3613 h 130752"/>
                <a:gd name="connsiteX628" fmla="*/ 54753 w 106515"/>
                <a:gd name="connsiteY628" fmla="*/ 3613 h 130752"/>
                <a:gd name="connsiteX629" fmla="*/ 55570 w 106515"/>
                <a:gd name="connsiteY629" fmla="*/ 2796 h 130752"/>
                <a:gd name="connsiteX630" fmla="*/ 56387 w 106515"/>
                <a:gd name="connsiteY630" fmla="*/ 2213 h 130752"/>
                <a:gd name="connsiteX631" fmla="*/ 57320 w 106515"/>
                <a:gd name="connsiteY631" fmla="*/ 1629 h 130752"/>
                <a:gd name="connsiteX632" fmla="*/ 61403 w 106515"/>
                <a:gd name="connsiteY632" fmla="*/ 113 h 130752"/>
                <a:gd name="connsiteX633" fmla="*/ 65370 w 106515"/>
                <a:gd name="connsiteY633" fmla="*/ 113 h 130752"/>
                <a:gd name="connsiteX634" fmla="*/ 68053 w 106515"/>
                <a:gd name="connsiteY634" fmla="*/ 1863 h 130752"/>
                <a:gd name="connsiteX635" fmla="*/ 68053 w 106515"/>
                <a:gd name="connsiteY635" fmla="*/ 6762 h 130752"/>
                <a:gd name="connsiteX636" fmla="*/ 66420 w 106515"/>
                <a:gd name="connsiteY636" fmla="*/ 8162 h 130752"/>
                <a:gd name="connsiteX637" fmla="*/ 62103 w 106515"/>
                <a:gd name="connsiteY637" fmla="*/ 9329 h 130752"/>
                <a:gd name="connsiteX638" fmla="*/ 60003 w 106515"/>
                <a:gd name="connsiteY638" fmla="*/ 7346 h 130752"/>
                <a:gd name="connsiteX639" fmla="*/ 60003 w 106515"/>
                <a:gd name="connsiteY639" fmla="*/ 5829 h 130752"/>
                <a:gd name="connsiteX640" fmla="*/ 61053 w 106515"/>
                <a:gd name="connsiteY640" fmla="*/ 4429 h 130752"/>
                <a:gd name="connsiteX641" fmla="*/ 62803 w 106515"/>
                <a:gd name="connsiteY641" fmla="*/ 3613 h 130752"/>
                <a:gd name="connsiteX642" fmla="*/ 63620 w 106515"/>
                <a:gd name="connsiteY642" fmla="*/ 3613 h 130752"/>
                <a:gd name="connsiteX643" fmla="*/ 63620 w 106515"/>
                <a:gd name="connsiteY643" fmla="*/ 3613 h 130752"/>
                <a:gd name="connsiteX644" fmla="*/ 63620 w 106515"/>
                <a:gd name="connsiteY644" fmla="*/ 4663 h 130752"/>
                <a:gd name="connsiteX645" fmla="*/ 62570 w 106515"/>
                <a:gd name="connsiteY645" fmla="*/ 5829 h 130752"/>
                <a:gd name="connsiteX646" fmla="*/ 62570 w 106515"/>
                <a:gd name="connsiteY646" fmla="*/ 5829 h 130752"/>
                <a:gd name="connsiteX647" fmla="*/ 62570 w 106515"/>
                <a:gd name="connsiteY647" fmla="*/ 7112 h 130752"/>
                <a:gd name="connsiteX648" fmla="*/ 64087 w 106515"/>
                <a:gd name="connsiteY648" fmla="*/ 7112 h 130752"/>
                <a:gd name="connsiteX649" fmla="*/ 64087 w 106515"/>
                <a:gd name="connsiteY649" fmla="*/ 7112 h 130752"/>
                <a:gd name="connsiteX650" fmla="*/ 65953 w 106515"/>
                <a:gd name="connsiteY650" fmla="*/ 4663 h 130752"/>
                <a:gd name="connsiteX651" fmla="*/ 65370 w 106515"/>
                <a:gd name="connsiteY651" fmla="*/ 2563 h 130752"/>
                <a:gd name="connsiteX652" fmla="*/ 63970 w 106515"/>
                <a:gd name="connsiteY652" fmla="*/ 1979 h 130752"/>
                <a:gd name="connsiteX653" fmla="*/ 62337 w 106515"/>
                <a:gd name="connsiteY653" fmla="*/ 1979 h 130752"/>
                <a:gd name="connsiteX654" fmla="*/ 59537 w 106515"/>
                <a:gd name="connsiteY654" fmla="*/ 3379 h 130752"/>
                <a:gd name="connsiteX655" fmla="*/ 57787 w 106515"/>
                <a:gd name="connsiteY655" fmla="*/ 5596 h 130752"/>
                <a:gd name="connsiteX656" fmla="*/ 57787 w 106515"/>
                <a:gd name="connsiteY656" fmla="*/ 7696 h 130752"/>
                <a:gd name="connsiteX657" fmla="*/ 58837 w 106515"/>
                <a:gd name="connsiteY657" fmla="*/ 9329 h 130752"/>
                <a:gd name="connsiteX658" fmla="*/ 60237 w 106515"/>
                <a:gd name="connsiteY658" fmla="*/ 9913 h 130752"/>
                <a:gd name="connsiteX659" fmla="*/ 68520 w 106515"/>
                <a:gd name="connsiteY659" fmla="*/ 13412 h 130752"/>
                <a:gd name="connsiteX660" fmla="*/ 77736 w 106515"/>
                <a:gd name="connsiteY660" fmla="*/ 15746 h 130752"/>
                <a:gd name="connsiteX661" fmla="*/ 72603 w 106515"/>
                <a:gd name="connsiteY661" fmla="*/ 18546 h 130752"/>
                <a:gd name="connsiteX662" fmla="*/ 75987 w 106515"/>
                <a:gd name="connsiteY662" fmla="*/ 18546 h 130752"/>
                <a:gd name="connsiteX663" fmla="*/ 71670 w 106515"/>
                <a:gd name="connsiteY663" fmla="*/ 23329 h 130752"/>
                <a:gd name="connsiteX664" fmla="*/ 75053 w 106515"/>
                <a:gd name="connsiteY664" fmla="*/ 23329 h 130752"/>
                <a:gd name="connsiteX665" fmla="*/ 70970 w 106515"/>
                <a:gd name="connsiteY665" fmla="*/ 34996 h 130752"/>
                <a:gd name="connsiteX666" fmla="*/ 71787 w 106515"/>
                <a:gd name="connsiteY666" fmla="*/ 34996 h 130752"/>
                <a:gd name="connsiteX667" fmla="*/ 70620 w 106515"/>
                <a:gd name="connsiteY667" fmla="*/ 41879 h 130752"/>
                <a:gd name="connsiteX668" fmla="*/ 75987 w 106515"/>
                <a:gd name="connsiteY668" fmla="*/ 38495 h 130752"/>
                <a:gd name="connsiteX669" fmla="*/ 75987 w 106515"/>
                <a:gd name="connsiteY669" fmla="*/ 41529 h 130752"/>
                <a:gd name="connsiteX670" fmla="*/ 74470 w 106515"/>
                <a:gd name="connsiteY670" fmla="*/ 46662 h 130752"/>
                <a:gd name="connsiteX671" fmla="*/ 78436 w 106515"/>
                <a:gd name="connsiteY671" fmla="*/ 42812 h 130752"/>
                <a:gd name="connsiteX672" fmla="*/ 79370 w 106515"/>
                <a:gd name="connsiteY672" fmla="*/ 44095 h 130752"/>
                <a:gd name="connsiteX673" fmla="*/ 83220 w 106515"/>
                <a:gd name="connsiteY673" fmla="*/ 46545 h 130752"/>
                <a:gd name="connsiteX674" fmla="*/ 83220 w 106515"/>
                <a:gd name="connsiteY674" fmla="*/ 46545 h 130752"/>
                <a:gd name="connsiteX675" fmla="*/ 95470 w 106515"/>
                <a:gd name="connsiteY675" fmla="*/ 47245 h 130752"/>
                <a:gd name="connsiteX676" fmla="*/ 102353 w 106515"/>
                <a:gd name="connsiteY676" fmla="*/ 49229 h 130752"/>
                <a:gd name="connsiteX677" fmla="*/ 99436 w 106515"/>
                <a:gd name="connsiteY677" fmla="*/ 56462 h 130752"/>
                <a:gd name="connsiteX678" fmla="*/ 70270 w 106515"/>
                <a:gd name="connsiteY678" fmla="*/ 78161 h 130752"/>
                <a:gd name="connsiteX679" fmla="*/ 62220 w 106515"/>
                <a:gd name="connsiteY679" fmla="*/ 77111 h 130752"/>
                <a:gd name="connsiteX680" fmla="*/ 60587 w 106515"/>
                <a:gd name="connsiteY680" fmla="*/ 76062 h 130752"/>
                <a:gd name="connsiteX681" fmla="*/ 68170 w 106515"/>
                <a:gd name="connsiteY681" fmla="*/ 72795 h 130752"/>
                <a:gd name="connsiteX682" fmla="*/ 62103 w 106515"/>
                <a:gd name="connsiteY682" fmla="*/ 72212 h 130752"/>
                <a:gd name="connsiteX683" fmla="*/ 64670 w 106515"/>
                <a:gd name="connsiteY683" fmla="*/ 69878 h 130752"/>
                <a:gd name="connsiteX684" fmla="*/ 67120 w 106515"/>
                <a:gd name="connsiteY684" fmla="*/ 69878 h 130752"/>
                <a:gd name="connsiteX685" fmla="*/ 69920 w 106515"/>
                <a:gd name="connsiteY685" fmla="*/ 71628 h 130752"/>
                <a:gd name="connsiteX686" fmla="*/ 71320 w 106515"/>
                <a:gd name="connsiteY686" fmla="*/ 74662 h 130752"/>
                <a:gd name="connsiteX687" fmla="*/ 71320 w 106515"/>
                <a:gd name="connsiteY687" fmla="*/ 81778 h 130752"/>
                <a:gd name="connsiteX688" fmla="*/ 69687 w 106515"/>
                <a:gd name="connsiteY688" fmla="*/ 86795 h 130752"/>
                <a:gd name="connsiteX689" fmla="*/ 66187 w 106515"/>
                <a:gd name="connsiteY689" fmla="*/ 83878 h 130752"/>
                <a:gd name="connsiteX690" fmla="*/ 60587 w 106515"/>
                <a:gd name="connsiteY690" fmla="*/ 79678 h 130752"/>
                <a:gd name="connsiteX691" fmla="*/ 60587 w 106515"/>
                <a:gd name="connsiteY691" fmla="*/ 79678 h 130752"/>
                <a:gd name="connsiteX692" fmla="*/ 60587 w 106515"/>
                <a:gd name="connsiteY692" fmla="*/ 79678 h 130752"/>
                <a:gd name="connsiteX693" fmla="*/ 70853 w 106515"/>
                <a:gd name="connsiteY693" fmla="*/ 78395 h 130752"/>
                <a:gd name="connsiteX694" fmla="*/ 69337 w 106515"/>
                <a:gd name="connsiteY694" fmla="*/ 88662 h 130752"/>
                <a:gd name="connsiteX695" fmla="*/ 69337 w 106515"/>
                <a:gd name="connsiteY695" fmla="*/ 89245 h 130752"/>
                <a:gd name="connsiteX696" fmla="*/ 70970 w 106515"/>
                <a:gd name="connsiteY696" fmla="*/ 95428 h 130752"/>
                <a:gd name="connsiteX697" fmla="*/ 67003 w 106515"/>
                <a:gd name="connsiteY697" fmla="*/ 102078 h 130752"/>
                <a:gd name="connsiteX698" fmla="*/ 63270 w 106515"/>
                <a:gd name="connsiteY698" fmla="*/ 104178 h 130752"/>
                <a:gd name="connsiteX699" fmla="*/ 59887 w 106515"/>
                <a:gd name="connsiteY699" fmla="*/ 104995 h 130752"/>
                <a:gd name="connsiteX700" fmla="*/ 59887 w 106515"/>
                <a:gd name="connsiteY700" fmla="*/ 104995 h 130752"/>
                <a:gd name="connsiteX701" fmla="*/ 64437 w 106515"/>
                <a:gd name="connsiteY701" fmla="*/ 97295 h 130752"/>
                <a:gd name="connsiteX702" fmla="*/ 68403 w 106515"/>
                <a:gd name="connsiteY702" fmla="*/ 89712 h 130752"/>
                <a:gd name="connsiteX703" fmla="*/ 46004 w 106515"/>
                <a:gd name="connsiteY703" fmla="*/ 79562 h 130752"/>
                <a:gd name="connsiteX704" fmla="*/ 44254 w 106515"/>
                <a:gd name="connsiteY704" fmla="*/ 81545 h 130752"/>
                <a:gd name="connsiteX705" fmla="*/ 36204 w 106515"/>
                <a:gd name="connsiteY705" fmla="*/ 86678 h 130752"/>
                <a:gd name="connsiteX706" fmla="*/ 36204 w 106515"/>
                <a:gd name="connsiteY706" fmla="*/ 86678 h 130752"/>
                <a:gd name="connsiteX707" fmla="*/ 46354 w 106515"/>
                <a:gd name="connsiteY707" fmla="*/ 82945 h 130752"/>
                <a:gd name="connsiteX708" fmla="*/ 46354 w 106515"/>
                <a:gd name="connsiteY708" fmla="*/ 82945 h 130752"/>
                <a:gd name="connsiteX709" fmla="*/ 46354 w 106515"/>
                <a:gd name="connsiteY709" fmla="*/ 82945 h 130752"/>
                <a:gd name="connsiteX710" fmla="*/ 40754 w 106515"/>
                <a:gd name="connsiteY710" fmla="*/ 89945 h 130752"/>
                <a:gd name="connsiteX711" fmla="*/ 37370 w 106515"/>
                <a:gd name="connsiteY711" fmla="*/ 94728 h 130752"/>
                <a:gd name="connsiteX712" fmla="*/ 35620 w 106515"/>
                <a:gd name="connsiteY712" fmla="*/ 90528 h 130752"/>
                <a:gd name="connsiteX713" fmla="*/ 35620 w 106515"/>
                <a:gd name="connsiteY713" fmla="*/ 83645 h 130752"/>
                <a:gd name="connsiteX714" fmla="*/ 37020 w 106515"/>
                <a:gd name="connsiteY714" fmla="*/ 79912 h 130752"/>
                <a:gd name="connsiteX715" fmla="*/ 39937 w 106515"/>
                <a:gd name="connsiteY715" fmla="*/ 76645 h 130752"/>
                <a:gd name="connsiteX716" fmla="*/ 42270 w 106515"/>
                <a:gd name="connsiteY716" fmla="*/ 75478 h 130752"/>
                <a:gd name="connsiteX717" fmla="*/ 44837 w 106515"/>
                <a:gd name="connsiteY717" fmla="*/ 76412 h 130752"/>
                <a:gd name="connsiteX718" fmla="*/ 38770 w 106515"/>
                <a:gd name="connsiteY718" fmla="*/ 80028 h 130752"/>
                <a:gd name="connsiteX719" fmla="*/ 46120 w 106515"/>
                <a:gd name="connsiteY719" fmla="*/ 79445 h 130752"/>
                <a:gd name="connsiteX720" fmla="*/ 37254 w 106515"/>
                <a:gd name="connsiteY720" fmla="*/ 96711 h 130752"/>
                <a:gd name="connsiteX721" fmla="*/ 37254 w 106515"/>
                <a:gd name="connsiteY721" fmla="*/ 97411 h 130752"/>
                <a:gd name="connsiteX722" fmla="*/ 41220 w 106515"/>
                <a:gd name="connsiteY722" fmla="*/ 103128 h 130752"/>
                <a:gd name="connsiteX723" fmla="*/ 45770 w 106515"/>
                <a:gd name="connsiteY723" fmla="*/ 108378 h 130752"/>
                <a:gd name="connsiteX724" fmla="*/ 45770 w 106515"/>
                <a:gd name="connsiteY724" fmla="*/ 108378 h 130752"/>
                <a:gd name="connsiteX725" fmla="*/ 42387 w 106515"/>
                <a:gd name="connsiteY725" fmla="*/ 109311 h 130752"/>
                <a:gd name="connsiteX726" fmla="*/ 38654 w 106515"/>
                <a:gd name="connsiteY726" fmla="*/ 109311 h 130752"/>
                <a:gd name="connsiteX727" fmla="*/ 34687 w 106515"/>
                <a:gd name="connsiteY727" fmla="*/ 104761 h 130752"/>
                <a:gd name="connsiteX728" fmla="*/ 36437 w 106515"/>
                <a:gd name="connsiteY728" fmla="*/ 97645 h 130752"/>
                <a:gd name="connsiteX729" fmla="*/ 36204 w 106515"/>
                <a:gd name="connsiteY729" fmla="*/ 51212 h 130752"/>
                <a:gd name="connsiteX730" fmla="*/ 44254 w 106515"/>
                <a:gd name="connsiteY730" fmla="*/ 52145 h 130752"/>
                <a:gd name="connsiteX731" fmla="*/ 46004 w 106515"/>
                <a:gd name="connsiteY731" fmla="*/ 53312 h 130752"/>
                <a:gd name="connsiteX732" fmla="*/ 38304 w 106515"/>
                <a:gd name="connsiteY732" fmla="*/ 56579 h 130752"/>
                <a:gd name="connsiteX733" fmla="*/ 44370 w 106515"/>
                <a:gd name="connsiteY733" fmla="*/ 56579 h 130752"/>
                <a:gd name="connsiteX734" fmla="*/ 41804 w 106515"/>
                <a:gd name="connsiteY734" fmla="*/ 58912 h 130752"/>
                <a:gd name="connsiteX735" fmla="*/ 39470 w 106515"/>
                <a:gd name="connsiteY735" fmla="*/ 58912 h 130752"/>
                <a:gd name="connsiteX736" fmla="*/ 36554 w 106515"/>
                <a:gd name="connsiteY736" fmla="*/ 57045 h 130752"/>
                <a:gd name="connsiteX737" fmla="*/ 35154 w 106515"/>
                <a:gd name="connsiteY737" fmla="*/ 54128 h 130752"/>
                <a:gd name="connsiteX738" fmla="*/ 35154 w 106515"/>
                <a:gd name="connsiteY738" fmla="*/ 46895 h 130752"/>
                <a:gd name="connsiteX739" fmla="*/ 36904 w 106515"/>
                <a:gd name="connsiteY739" fmla="*/ 41879 h 130752"/>
                <a:gd name="connsiteX740" fmla="*/ 40287 w 106515"/>
                <a:gd name="connsiteY740" fmla="*/ 44912 h 130752"/>
                <a:gd name="connsiteX741" fmla="*/ 45887 w 106515"/>
                <a:gd name="connsiteY741" fmla="*/ 49112 h 130752"/>
                <a:gd name="connsiteX742" fmla="*/ 45887 w 106515"/>
                <a:gd name="connsiteY742" fmla="*/ 49112 h 130752"/>
                <a:gd name="connsiteX743" fmla="*/ 45887 w 106515"/>
                <a:gd name="connsiteY743" fmla="*/ 49112 h 130752"/>
                <a:gd name="connsiteX744" fmla="*/ 35737 w 106515"/>
                <a:gd name="connsiteY744" fmla="*/ 50512 h 130752"/>
                <a:gd name="connsiteX745" fmla="*/ 37254 w 106515"/>
                <a:gd name="connsiteY745" fmla="*/ 40712 h 130752"/>
                <a:gd name="connsiteX746" fmla="*/ 37254 w 106515"/>
                <a:gd name="connsiteY746" fmla="*/ 40012 h 130752"/>
                <a:gd name="connsiteX747" fmla="*/ 35504 w 106515"/>
                <a:gd name="connsiteY747" fmla="*/ 33946 h 130752"/>
                <a:gd name="connsiteX748" fmla="*/ 43204 w 106515"/>
                <a:gd name="connsiteY748" fmla="*/ 25079 h 130752"/>
                <a:gd name="connsiteX749" fmla="*/ 46587 w 106515"/>
                <a:gd name="connsiteY749" fmla="*/ 24262 h 130752"/>
                <a:gd name="connsiteX750" fmla="*/ 46587 w 106515"/>
                <a:gd name="connsiteY750" fmla="*/ 24262 h 130752"/>
                <a:gd name="connsiteX751" fmla="*/ 42037 w 106515"/>
                <a:gd name="connsiteY751" fmla="*/ 31846 h 130752"/>
                <a:gd name="connsiteX752" fmla="*/ 38070 w 106515"/>
                <a:gd name="connsiteY752" fmla="*/ 39545 h 130752"/>
                <a:gd name="connsiteX753" fmla="*/ 60587 w 106515"/>
                <a:gd name="connsiteY753" fmla="*/ 49695 h 130752"/>
                <a:gd name="connsiteX754" fmla="*/ 62220 w 106515"/>
                <a:gd name="connsiteY754" fmla="*/ 47712 h 130752"/>
                <a:gd name="connsiteX755" fmla="*/ 70270 w 106515"/>
                <a:gd name="connsiteY755" fmla="*/ 42579 h 130752"/>
                <a:gd name="connsiteX756" fmla="*/ 70270 w 106515"/>
                <a:gd name="connsiteY756" fmla="*/ 42579 h 130752"/>
                <a:gd name="connsiteX757" fmla="*/ 60003 w 106515"/>
                <a:gd name="connsiteY757" fmla="*/ 46429 h 130752"/>
                <a:gd name="connsiteX758" fmla="*/ 60003 w 106515"/>
                <a:gd name="connsiteY758" fmla="*/ 46429 h 130752"/>
                <a:gd name="connsiteX759" fmla="*/ 60003 w 106515"/>
                <a:gd name="connsiteY759" fmla="*/ 45729 h 130752"/>
                <a:gd name="connsiteX760" fmla="*/ 65603 w 106515"/>
                <a:gd name="connsiteY760" fmla="*/ 38729 h 130752"/>
                <a:gd name="connsiteX761" fmla="*/ 69103 w 106515"/>
                <a:gd name="connsiteY761" fmla="*/ 34062 h 130752"/>
                <a:gd name="connsiteX762" fmla="*/ 70737 w 106515"/>
                <a:gd name="connsiteY762" fmla="*/ 38145 h 130752"/>
                <a:gd name="connsiteX763" fmla="*/ 70737 w 106515"/>
                <a:gd name="connsiteY763" fmla="*/ 45145 h 130752"/>
                <a:gd name="connsiteX764" fmla="*/ 69337 w 106515"/>
                <a:gd name="connsiteY764" fmla="*/ 48762 h 130752"/>
                <a:gd name="connsiteX765" fmla="*/ 66537 w 106515"/>
                <a:gd name="connsiteY765" fmla="*/ 52029 h 130752"/>
                <a:gd name="connsiteX766" fmla="*/ 64087 w 106515"/>
                <a:gd name="connsiteY766" fmla="*/ 53312 h 130752"/>
                <a:gd name="connsiteX767" fmla="*/ 61520 w 106515"/>
                <a:gd name="connsiteY767" fmla="*/ 52379 h 130752"/>
                <a:gd name="connsiteX768" fmla="*/ 67587 w 106515"/>
                <a:gd name="connsiteY768" fmla="*/ 48645 h 130752"/>
                <a:gd name="connsiteX769" fmla="*/ 60237 w 106515"/>
                <a:gd name="connsiteY769" fmla="*/ 49579 h 130752"/>
                <a:gd name="connsiteX770" fmla="*/ 69337 w 106515"/>
                <a:gd name="connsiteY770" fmla="*/ 32546 h 130752"/>
                <a:gd name="connsiteX771" fmla="*/ 69337 w 106515"/>
                <a:gd name="connsiteY771" fmla="*/ 31846 h 130752"/>
                <a:gd name="connsiteX772" fmla="*/ 65370 w 106515"/>
                <a:gd name="connsiteY772" fmla="*/ 26246 h 130752"/>
                <a:gd name="connsiteX773" fmla="*/ 60820 w 106515"/>
                <a:gd name="connsiteY773" fmla="*/ 20996 h 130752"/>
                <a:gd name="connsiteX774" fmla="*/ 60820 w 106515"/>
                <a:gd name="connsiteY774" fmla="*/ 20996 h 130752"/>
                <a:gd name="connsiteX775" fmla="*/ 64203 w 106515"/>
                <a:gd name="connsiteY775" fmla="*/ 20062 h 130752"/>
                <a:gd name="connsiteX776" fmla="*/ 67937 w 106515"/>
                <a:gd name="connsiteY776" fmla="*/ 20062 h 130752"/>
                <a:gd name="connsiteX777" fmla="*/ 71903 w 106515"/>
                <a:gd name="connsiteY777" fmla="*/ 24729 h 130752"/>
                <a:gd name="connsiteX778" fmla="*/ 70270 w 106515"/>
                <a:gd name="connsiteY778" fmla="*/ 31729 h 130752"/>
                <a:gd name="connsiteX779" fmla="*/ 68987 w 106515"/>
                <a:gd name="connsiteY779" fmla="*/ 32429 h 130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Lst>
              <a:rect l="l" t="t" r="r" b="b"/>
              <a:pathLst>
                <a:path w="106515" h="130752">
                  <a:moveTo>
                    <a:pt x="106319" y="50862"/>
                  </a:moveTo>
                  <a:lnTo>
                    <a:pt x="106319" y="50862"/>
                  </a:lnTo>
                  <a:cubicBezTo>
                    <a:pt x="104581" y="47724"/>
                    <a:pt x="100941" y="46137"/>
                    <a:pt x="97453" y="47012"/>
                  </a:cubicBezTo>
                  <a:cubicBezTo>
                    <a:pt x="98678" y="46429"/>
                    <a:pt x="99809" y="45682"/>
                    <a:pt x="100836" y="44795"/>
                  </a:cubicBezTo>
                  <a:cubicBezTo>
                    <a:pt x="102294" y="43745"/>
                    <a:pt x="103461" y="42346"/>
                    <a:pt x="104219" y="40712"/>
                  </a:cubicBezTo>
                  <a:cubicBezTo>
                    <a:pt x="104278" y="40327"/>
                    <a:pt x="104278" y="39931"/>
                    <a:pt x="104219" y="39545"/>
                  </a:cubicBezTo>
                  <a:lnTo>
                    <a:pt x="104219" y="38962"/>
                  </a:lnTo>
                  <a:cubicBezTo>
                    <a:pt x="104278" y="38776"/>
                    <a:pt x="104278" y="38566"/>
                    <a:pt x="104219" y="38379"/>
                  </a:cubicBezTo>
                  <a:lnTo>
                    <a:pt x="104219" y="38379"/>
                  </a:lnTo>
                  <a:lnTo>
                    <a:pt x="104219" y="38379"/>
                  </a:lnTo>
                  <a:cubicBezTo>
                    <a:pt x="104219" y="38379"/>
                    <a:pt x="104219" y="37795"/>
                    <a:pt x="103520" y="37562"/>
                  </a:cubicBezTo>
                  <a:lnTo>
                    <a:pt x="102586" y="37562"/>
                  </a:lnTo>
                  <a:lnTo>
                    <a:pt x="101536" y="37562"/>
                  </a:lnTo>
                  <a:cubicBezTo>
                    <a:pt x="98655" y="37247"/>
                    <a:pt x="95843" y="38612"/>
                    <a:pt x="94303" y="41062"/>
                  </a:cubicBezTo>
                  <a:lnTo>
                    <a:pt x="94303" y="41062"/>
                  </a:lnTo>
                  <a:cubicBezTo>
                    <a:pt x="95458" y="40292"/>
                    <a:pt x="96776" y="39814"/>
                    <a:pt x="98153" y="39662"/>
                  </a:cubicBezTo>
                  <a:cubicBezTo>
                    <a:pt x="98655" y="39545"/>
                    <a:pt x="99168" y="39545"/>
                    <a:pt x="99670" y="39662"/>
                  </a:cubicBezTo>
                  <a:lnTo>
                    <a:pt x="99670" y="39662"/>
                  </a:lnTo>
                  <a:lnTo>
                    <a:pt x="100370" y="39662"/>
                  </a:lnTo>
                  <a:cubicBezTo>
                    <a:pt x="100894" y="40304"/>
                    <a:pt x="100894" y="41237"/>
                    <a:pt x="100370" y="41879"/>
                  </a:cubicBezTo>
                  <a:cubicBezTo>
                    <a:pt x="99915" y="42975"/>
                    <a:pt x="99191" y="43944"/>
                    <a:pt x="98269" y="44679"/>
                  </a:cubicBezTo>
                  <a:cubicBezTo>
                    <a:pt x="97138" y="45659"/>
                    <a:pt x="95878" y="46476"/>
                    <a:pt x="94536" y="47129"/>
                  </a:cubicBezTo>
                  <a:cubicBezTo>
                    <a:pt x="93241" y="47712"/>
                    <a:pt x="91865" y="48062"/>
                    <a:pt x="90453" y="48179"/>
                  </a:cubicBezTo>
                  <a:cubicBezTo>
                    <a:pt x="88003" y="48482"/>
                    <a:pt x="85541" y="47712"/>
                    <a:pt x="83686" y="46079"/>
                  </a:cubicBezTo>
                  <a:cubicBezTo>
                    <a:pt x="82963" y="45297"/>
                    <a:pt x="82415" y="44387"/>
                    <a:pt x="82053" y="43395"/>
                  </a:cubicBezTo>
                  <a:cubicBezTo>
                    <a:pt x="83616" y="45355"/>
                    <a:pt x="86101" y="46335"/>
                    <a:pt x="88586" y="45962"/>
                  </a:cubicBezTo>
                  <a:cubicBezTo>
                    <a:pt x="94303" y="45262"/>
                    <a:pt x="94770" y="39545"/>
                    <a:pt x="91270" y="39545"/>
                  </a:cubicBezTo>
                  <a:cubicBezTo>
                    <a:pt x="87770" y="39545"/>
                    <a:pt x="86603" y="42229"/>
                    <a:pt x="87303" y="42812"/>
                  </a:cubicBezTo>
                  <a:cubicBezTo>
                    <a:pt x="88003" y="43395"/>
                    <a:pt x="89520" y="41179"/>
                    <a:pt x="90570" y="41879"/>
                  </a:cubicBezTo>
                  <a:cubicBezTo>
                    <a:pt x="91620" y="42579"/>
                    <a:pt x="90570" y="44329"/>
                    <a:pt x="87886" y="44562"/>
                  </a:cubicBezTo>
                  <a:cubicBezTo>
                    <a:pt x="85203" y="44795"/>
                    <a:pt x="81820" y="44562"/>
                    <a:pt x="81586" y="37329"/>
                  </a:cubicBezTo>
                  <a:cubicBezTo>
                    <a:pt x="81645" y="37061"/>
                    <a:pt x="81645" y="36780"/>
                    <a:pt x="81586" y="36512"/>
                  </a:cubicBezTo>
                  <a:cubicBezTo>
                    <a:pt x="82310" y="38682"/>
                    <a:pt x="83593" y="40619"/>
                    <a:pt x="85320" y="42112"/>
                  </a:cubicBezTo>
                  <a:cubicBezTo>
                    <a:pt x="87350" y="39919"/>
                    <a:pt x="88656" y="37142"/>
                    <a:pt x="89053" y="34179"/>
                  </a:cubicBezTo>
                  <a:cubicBezTo>
                    <a:pt x="90978" y="34296"/>
                    <a:pt x="92903" y="33934"/>
                    <a:pt x="94653" y="33129"/>
                  </a:cubicBezTo>
                  <a:cubicBezTo>
                    <a:pt x="92436" y="33129"/>
                    <a:pt x="86836" y="32546"/>
                    <a:pt x="88470" y="27646"/>
                  </a:cubicBezTo>
                  <a:cubicBezTo>
                    <a:pt x="88516" y="27097"/>
                    <a:pt x="88516" y="26561"/>
                    <a:pt x="88470" y="26013"/>
                  </a:cubicBezTo>
                  <a:lnTo>
                    <a:pt x="88470" y="26013"/>
                  </a:lnTo>
                  <a:cubicBezTo>
                    <a:pt x="89205" y="22034"/>
                    <a:pt x="87513" y="17997"/>
                    <a:pt x="84153" y="15746"/>
                  </a:cubicBezTo>
                  <a:cubicBezTo>
                    <a:pt x="79953" y="13179"/>
                    <a:pt x="70387" y="14346"/>
                    <a:pt x="64903" y="12479"/>
                  </a:cubicBezTo>
                  <a:lnTo>
                    <a:pt x="66537" y="12479"/>
                  </a:lnTo>
                  <a:lnTo>
                    <a:pt x="69103" y="11313"/>
                  </a:lnTo>
                  <a:cubicBezTo>
                    <a:pt x="70562" y="10391"/>
                    <a:pt x="71705" y="9049"/>
                    <a:pt x="72370" y="7462"/>
                  </a:cubicBezTo>
                  <a:cubicBezTo>
                    <a:pt x="72790" y="6249"/>
                    <a:pt x="72790" y="4943"/>
                    <a:pt x="72370" y="3729"/>
                  </a:cubicBezTo>
                  <a:cubicBezTo>
                    <a:pt x="71728" y="2563"/>
                    <a:pt x="70690" y="1653"/>
                    <a:pt x="69453" y="1163"/>
                  </a:cubicBezTo>
                  <a:cubicBezTo>
                    <a:pt x="67902" y="544"/>
                    <a:pt x="66222" y="311"/>
                    <a:pt x="64553" y="463"/>
                  </a:cubicBezTo>
                  <a:cubicBezTo>
                    <a:pt x="62605" y="719"/>
                    <a:pt x="60703" y="1314"/>
                    <a:pt x="58953" y="2213"/>
                  </a:cubicBezTo>
                  <a:lnTo>
                    <a:pt x="57670" y="3029"/>
                  </a:lnTo>
                  <a:lnTo>
                    <a:pt x="56503" y="3846"/>
                  </a:lnTo>
                  <a:lnTo>
                    <a:pt x="55453" y="4779"/>
                  </a:lnTo>
                  <a:lnTo>
                    <a:pt x="55453" y="5363"/>
                  </a:lnTo>
                  <a:lnTo>
                    <a:pt x="55453" y="5363"/>
                  </a:lnTo>
                  <a:cubicBezTo>
                    <a:pt x="54473" y="6424"/>
                    <a:pt x="53750" y="7708"/>
                    <a:pt x="53354" y="9096"/>
                  </a:cubicBezTo>
                  <a:cubicBezTo>
                    <a:pt x="52980" y="7988"/>
                    <a:pt x="52233" y="7043"/>
                    <a:pt x="51253" y="6413"/>
                  </a:cubicBezTo>
                  <a:lnTo>
                    <a:pt x="51253" y="6413"/>
                  </a:lnTo>
                  <a:lnTo>
                    <a:pt x="51253" y="6413"/>
                  </a:lnTo>
                  <a:cubicBezTo>
                    <a:pt x="51253" y="6413"/>
                    <a:pt x="50554" y="6413"/>
                    <a:pt x="50087" y="6413"/>
                  </a:cubicBezTo>
                  <a:lnTo>
                    <a:pt x="48920" y="6413"/>
                  </a:lnTo>
                  <a:lnTo>
                    <a:pt x="47637" y="6413"/>
                  </a:lnTo>
                  <a:cubicBezTo>
                    <a:pt x="45712" y="6296"/>
                    <a:pt x="43787" y="6657"/>
                    <a:pt x="42037" y="7462"/>
                  </a:cubicBezTo>
                  <a:cubicBezTo>
                    <a:pt x="40240" y="8233"/>
                    <a:pt x="38584" y="9294"/>
                    <a:pt x="37137" y="10613"/>
                  </a:cubicBezTo>
                  <a:cubicBezTo>
                    <a:pt x="35889" y="11686"/>
                    <a:pt x="34932" y="13051"/>
                    <a:pt x="34337" y="14579"/>
                  </a:cubicBezTo>
                  <a:cubicBezTo>
                    <a:pt x="33835" y="15851"/>
                    <a:pt x="33835" y="17274"/>
                    <a:pt x="34337" y="18546"/>
                  </a:cubicBezTo>
                  <a:cubicBezTo>
                    <a:pt x="34909" y="19852"/>
                    <a:pt x="36180" y="20704"/>
                    <a:pt x="37604" y="20762"/>
                  </a:cubicBezTo>
                  <a:cubicBezTo>
                    <a:pt x="38455" y="20867"/>
                    <a:pt x="39319" y="20867"/>
                    <a:pt x="40170" y="20762"/>
                  </a:cubicBezTo>
                  <a:cubicBezTo>
                    <a:pt x="40707" y="20856"/>
                    <a:pt x="41267" y="20856"/>
                    <a:pt x="41804" y="20762"/>
                  </a:cubicBezTo>
                  <a:cubicBezTo>
                    <a:pt x="35165" y="24822"/>
                    <a:pt x="28737" y="29232"/>
                    <a:pt x="22554" y="33946"/>
                  </a:cubicBezTo>
                  <a:cubicBezTo>
                    <a:pt x="19217" y="37142"/>
                    <a:pt x="17572" y="41727"/>
                    <a:pt x="18121" y="46312"/>
                  </a:cubicBezTo>
                  <a:lnTo>
                    <a:pt x="18121" y="46312"/>
                  </a:lnTo>
                  <a:cubicBezTo>
                    <a:pt x="17946" y="46849"/>
                    <a:pt x="17946" y="47409"/>
                    <a:pt x="18121" y="47945"/>
                  </a:cubicBezTo>
                  <a:cubicBezTo>
                    <a:pt x="19754" y="51912"/>
                    <a:pt x="14037" y="55762"/>
                    <a:pt x="11821" y="56579"/>
                  </a:cubicBezTo>
                  <a:cubicBezTo>
                    <a:pt x="13792" y="56404"/>
                    <a:pt x="15706" y="55809"/>
                    <a:pt x="17421" y="54828"/>
                  </a:cubicBezTo>
                  <a:cubicBezTo>
                    <a:pt x="17712" y="57302"/>
                    <a:pt x="19136" y="59495"/>
                    <a:pt x="21271" y="60778"/>
                  </a:cubicBezTo>
                  <a:cubicBezTo>
                    <a:pt x="22904" y="58480"/>
                    <a:pt x="24129" y="55914"/>
                    <a:pt x="24887" y="53195"/>
                  </a:cubicBezTo>
                  <a:cubicBezTo>
                    <a:pt x="24887" y="53195"/>
                    <a:pt x="24887" y="53778"/>
                    <a:pt x="24887" y="54128"/>
                  </a:cubicBezTo>
                  <a:cubicBezTo>
                    <a:pt x="25237" y="58585"/>
                    <a:pt x="22706" y="62762"/>
                    <a:pt x="18587" y="64512"/>
                  </a:cubicBezTo>
                  <a:cubicBezTo>
                    <a:pt x="16254" y="65445"/>
                    <a:pt x="14854" y="64512"/>
                    <a:pt x="15904" y="63112"/>
                  </a:cubicBezTo>
                  <a:cubicBezTo>
                    <a:pt x="16954" y="61712"/>
                    <a:pt x="19054" y="61712"/>
                    <a:pt x="19287" y="62412"/>
                  </a:cubicBezTo>
                  <a:cubicBezTo>
                    <a:pt x="19521" y="63112"/>
                    <a:pt x="19287" y="59262"/>
                    <a:pt x="15321" y="61128"/>
                  </a:cubicBezTo>
                  <a:cubicBezTo>
                    <a:pt x="11354" y="62995"/>
                    <a:pt x="12171" y="68478"/>
                    <a:pt x="18004" y="66262"/>
                  </a:cubicBezTo>
                  <a:cubicBezTo>
                    <a:pt x="20711" y="65060"/>
                    <a:pt x="22962" y="63019"/>
                    <a:pt x="24420" y="60428"/>
                  </a:cubicBezTo>
                  <a:cubicBezTo>
                    <a:pt x="24059" y="61642"/>
                    <a:pt x="23511" y="62785"/>
                    <a:pt x="22787" y="63812"/>
                  </a:cubicBezTo>
                  <a:cubicBezTo>
                    <a:pt x="21107" y="66308"/>
                    <a:pt x="18762" y="68280"/>
                    <a:pt x="16021" y="69528"/>
                  </a:cubicBezTo>
                  <a:cubicBezTo>
                    <a:pt x="14714" y="70053"/>
                    <a:pt x="13337" y="70357"/>
                    <a:pt x="11937" y="70462"/>
                  </a:cubicBezTo>
                  <a:cubicBezTo>
                    <a:pt x="10712" y="70462"/>
                    <a:pt x="9487" y="70264"/>
                    <a:pt x="8321" y="69878"/>
                  </a:cubicBezTo>
                  <a:cubicBezTo>
                    <a:pt x="7352" y="69680"/>
                    <a:pt x="6524" y="69027"/>
                    <a:pt x="6104" y="68128"/>
                  </a:cubicBezTo>
                  <a:cubicBezTo>
                    <a:pt x="6104" y="67428"/>
                    <a:pt x="6104" y="66612"/>
                    <a:pt x="6104" y="65679"/>
                  </a:cubicBezTo>
                  <a:lnTo>
                    <a:pt x="6688" y="64979"/>
                  </a:lnTo>
                  <a:lnTo>
                    <a:pt x="6688" y="64395"/>
                  </a:lnTo>
                  <a:cubicBezTo>
                    <a:pt x="7154" y="64022"/>
                    <a:pt x="7656" y="63707"/>
                    <a:pt x="8204" y="63462"/>
                  </a:cubicBezTo>
                  <a:cubicBezTo>
                    <a:pt x="9417" y="62960"/>
                    <a:pt x="10747" y="62762"/>
                    <a:pt x="12054" y="62878"/>
                  </a:cubicBezTo>
                  <a:lnTo>
                    <a:pt x="12054" y="62878"/>
                  </a:lnTo>
                  <a:cubicBezTo>
                    <a:pt x="12054" y="62878"/>
                    <a:pt x="10304" y="60078"/>
                    <a:pt x="4937" y="62878"/>
                  </a:cubicBezTo>
                  <a:lnTo>
                    <a:pt x="3771" y="63929"/>
                  </a:lnTo>
                  <a:lnTo>
                    <a:pt x="2838" y="64862"/>
                  </a:lnTo>
                  <a:cubicBezTo>
                    <a:pt x="2838" y="64862"/>
                    <a:pt x="2838" y="65679"/>
                    <a:pt x="2138" y="66029"/>
                  </a:cubicBezTo>
                  <a:lnTo>
                    <a:pt x="2138" y="66029"/>
                  </a:lnTo>
                  <a:lnTo>
                    <a:pt x="2138" y="66728"/>
                  </a:lnTo>
                  <a:cubicBezTo>
                    <a:pt x="2068" y="66915"/>
                    <a:pt x="2068" y="67125"/>
                    <a:pt x="2138" y="67312"/>
                  </a:cubicBezTo>
                  <a:lnTo>
                    <a:pt x="2138" y="67895"/>
                  </a:lnTo>
                  <a:cubicBezTo>
                    <a:pt x="2091" y="68245"/>
                    <a:pt x="2091" y="68595"/>
                    <a:pt x="2138" y="68945"/>
                  </a:cubicBezTo>
                  <a:cubicBezTo>
                    <a:pt x="2872" y="70182"/>
                    <a:pt x="4109" y="71033"/>
                    <a:pt x="5521" y="71278"/>
                  </a:cubicBezTo>
                  <a:cubicBezTo>
                    <a:pt x="6606" y="71465"/>
                    <a:pt x="7702" y="71465"/>
                    <a:pt x="8787" y="71278"/>
                  </a:cubicBezTo>
                  <a:cubicBezTo>
                    <a:pt x="4833" y="72679"/>
                    <a:pt x="1648" y="75688"/>
                    <a:pt x="38" y="79562"/>
                  </a:cubicBezTo>
                  <a:lnTo>
                    <a:pt x="38" y="79562"/>
                  </a:lnTo>
                  <a:cubicBezTo>
                    <a:pt x="38" y="81662"/>
                    <a:pt x="4004" y="83995"/>
                    <a:pt x="8787" y="83412"/>
                  </a:cubicBezTo>
                  <a:cubicBezTo>
                    <a:pt x="7621" y="83972"/>
                    <a:pt x="6513" y="84683"/>
                    <a:pt x="5521" y="85511"/>
                  </a:cubicBezTo>
                  <a:cubicBezTo>
                    <a:pt x="4051" y="86550"/>
                    <a:pt x="2884" y="87962"/>
                    <a:pt x="2138" y="89595"/>
                  </a:cubicBezTo>
                  <a:cubicBezTo>
                    <a:pt x="2091" y="90027"/>
                    <a:pt x="2091" y="90446"/>
                    <a:pt x="2138" y="90878"/>
                  </a:cubicBezTo>
                  <a:lnTo>
                    <a:pt x="2138" y="90878"/>
                  </a:lnTo>
                  <a:cubicBezTo>
                    <a:pt x="2068" y="91065"/>
                    <a:pt x="2068" y="91275"/>
                    <a:pt x="2138" y="91461"/>
                  </a:cubicBezTo>
                  <a:lnTo>
                    <a:pt x="2138" y="92045"/>
                  </a:lnTo>
                  <a:lnTo>
                    <a:pt x="2138" y="92045"/>
                  </a:lnTo>
                  <a:lnTo>
                    <a:pt x="2838" y="92745"/>
                  </a:lnTo>
                  <a:lnTo>
                    <a:pt x="3771" y="93328"/>
                  </a:lnTo>
                  <a:lnTo>
                    <a:pt x="4937" y="93328"/>
                  </a:lnTo>
                  <a:cubicBezTo>
                    <a:pt x="7807" y="93748"/>
                    <a:pt x="10631" y="92360"/>
                    <a:pt x="12054" y="89828"/>
                  </a:cubicBezTo>
                  <a:lnTo>
                    <a:pt x="12054" y="89828"/>
                  </a:lnTo>
                  <a:cubicBezTo>
                    <a:pt x="10899" y="90622"/>
                    <a:pt x="9592" y="91146"/>
                    <a:pt x="8204" y="91345"/>
                  </a:cubicBezTo>
                  <a:cubicBezTo>
                    <a:pt x="7702" y="91473"/>
                    <a:pt x="7189" y="91473"/>
                    <a:pt x="6688" y="91345"/>
                  </a:cubicBezTo>
                  <a:lnTo>
                    <a:pt x="6688" y="91345"/>
                  </a:lnTo>
                  <a:lnTo>
                    <a:pt x="6104" y="91345"/>
                  </a:lnTo>
                  <a:cubicBezTo>
                    <a:pt x="5591" y="90738"/>
                    <a:pt x="5591" y="89851"/>
                    <a:pt x="6104" y="89245"/>
                  </a:cubicBezTo>
                  <a:cubicBezTo>
                    <a:pt x="6571" y="88090"/>
                    <a:pt x="7329" y="87086"/>
                    <a:pt x="8321" y="86328"/>
                  </a:cubicBezTo>
                  <a:cubicBezTo>
                    <a:pt x="9417" y="85395"/>
                    <a:pt x="10631" y="84601"/>
                    <a:pt x="11937" y="83995"/>
                  </a:cubicBezTo>
                  <a:cubicBezTo>
                    <a:pt x="13197" y="83330"/>
                    <a:pt x="14597" y="82933"/>
                    <a:pt x="16021" y="82828"/>
                  </a:cubicBezTo>
                  <a:cubicBezTo>
                    <a:pt x="18494" y="82548"/>
                    <a:pt x="20967" y="83353"/>
                    <a:pt x="22787" y="85045"/>
                  </a:cubicBezTo>
                  <a:cubicBezTo>
                    <a:pt x="23546" y="85745"/>
                    <a:pt x="24106" y="86631"/>
                    <a:pt x="24420" y="87612"/>
                  </a:cubicBezTo>
                  <a:cubicBezTo>
                    <a:pt x="22892" y="85663"/>
                    <a:pt x="20454" y="84683"/>
                    <a:pt x="18004" y="85045"/>
                  </a:cubicBezTo>
                  <a:cubicBezTo>
                    <a:pt x="12171" y="85745"/>
                    <a:pt x="11704" y="91461"/>
                    <a:pt x="15321" y="91578"/>
                  </a:cubicBezTo>
                  <a:cubicBezTo>
                    <a:pt x="18937" y="91695"/>
                    <a:pt x="19987" y="88778"/>
                    <a:pt x="19287" y="88195"/>
                  </a:cubicBezTo>
                  <a:cubicBezTo>
                    <a:pt x="18529" y="89268"/>
                    <a:pt x="17141" y="89700"/>
                    <a:pt x="15904" y="89245"/>
                  </a:cubicBezTo>
                  <a:cubicBezTo>
                    <a:pt x="14854" y="88545"/>
                    <a:pt x="15904" y="86678"/>
                    <a:pt x="18587" y="86445"/>
                  </a:cubicBezTo>
                  <a:cubicBezTo>
                    <a:pt x="21271" y="86211"/>
                    <a:pt x="24654" y="86445"/>
                    <a:pt x="24887" y="93678"/>
                  </a:cubicBezTo>
                  <a:cubicBezTo>
                    <a:pt x="24887" y="93678"/>
                    <a:pt x="24887" y="93678"/>
                    <a:pt x="24887" y="94611"/>
                  </a:cubicBezTo>
                  <a:cubicBezTo>
                    <a:pt x="24176" y="92430"/>
                    <a:pt x="22939" y="90470"/>
                    <a:pt x="21271" y="88895"/>
                  </a:cubicBezTo>
                  <a:cubicBezTo>
                    <a:pt x="21784" y="93375"/>
                    <a:pt x="18564" y="97423"/>
                    <a:pt x="14084" y="97936"/>
                  </a:cubicBezTo>
                  <a:cubicBezTo>
                    <a:pt x="13326" y="98018"/>
                    <a:pt x="12567" y="98006"/>
                    <a:pt x="11821" y="97878"/>
                  </a:cubicBezTo>
                  <a:cubicBezTo>
                    <a:pt x="14037" y="97878"/>
                    <a:pt x="19754" y="98461"/>
                    <a:pt x="18121" y="103478"/>
                  </a:cubicBezTo>
                  <a:cubicBezTo>
                    <a:pt x="17946" y="104003"/>
                    <a:pt x="17946" y="104586"/>
                    <a:pt x="18121" y="105111"/>
                  </a:cubicBezTo>
                  <a:lnTo>
                    <a:pt x="18121" y="105111"/>
                  </a:lnTo>
                  <a:cubicBezTo>
                    <a:pt x="17397" y="109078"/>
                    <a:pt x="19147" y="113091"/>
                    <a:pt x="22554" y="115261"/>
                  </a:cubicBezTo>
                  <a:cubicBezTo>
                    <a:pt x="26637" y="117828"/>
                    <a:pt x="36320" y="116661"/>
                    <a:pt x="41804" y="118644"/>
                  </a:cubicBezTo>
                  <a:cubicBezTo>
                    <a:pt x="41267" y="118528"/>
                    <a:pt x="40707" y="118528"/>
                    <a:pt x="40170" y="118644"/>
                  </a:cubicBezTo>
                  <a:cubicBezTo>
                    <a:pt x="39249" y="118866"/>
                    <a:pt x="38374" y="119263"/>
                    <a:pt x="37604" y="119811"/>
                  </a:cubicBezTo>
                  <a:cubicBezTo>
                    <a:pt x="36075" y="120593"/>
                    <a:pt x="34909" y="121923"/>
                    <a:pt x="34337" y="123544"/>
                  </a:cubicBezTo>
                  <a:cubicBezTo>
                    <a:pt x="33800" y="124769"/>
                    <a:pt x="33800" y="126169"/>
                    <a:pt x="34337" y="127394"/>
                  </a:cubicBezTo>
                  <a:cubicBezTo>
                    <a:pt x="34932" y="128561"/>
                    <a:pt x="35924" y="129471"/>
                    <a:pt x="37137" y="129961"/>
                  </a:cubicBezTo>
                  <a:cubicBezTo>
                    <a:pt x="38689" y="130591"/>
                    <a:pt x="40380" y="130789"/>
                    <a:pt x="42037" y="130544"/>
                  </a:cubicBezTo>
                  <a:cubicBezTo>
                    <a:pt x="44009" y="130358"/>
                    <a:pt x="45910" y="129762"/>
                    <a:pt x="47637" y="128794"/>
                  </a:cubicBezTo>
                  <a:lnTo>
                    <a:pt x="48920" y="127978"/>
                  </a:lnTo>
                  <a:lnTo>
                    <a:pt x="50087" y="127161"/>
                  </a:lnTo>
                  <a:cubicBezTo>
                    <a:pt x="50507" y="126881"/>
                    <a:pt x="50892" y="126578"/>
                    <a:pt x="51253" y="126228"/>
                  </a:cubicBezTo>
                  <a:lnTo>
                    <a:pt x="51253" y="126228"/>
                  </a:lnTo>
                  <a:lnTo>
                    <a:pt x="51253" y="125644"/>
                  </a:lnTo>
                  <a:cubicBezTo>
                    <a:pt x="52233" y="124582"/>
                    <a:pt x="52957" y="123299"/>
                    <a:pt x="53354" y="121911"/>
                  </a:cubicBezTo>
                  <a:cubicBezTo>
                    <a:pt x="53704" y="123031"/>
                    <a:pt x="54450" y="123988"/>
                    <a:pt x="55453" y="124594"/>
                  </a:cubicBezTo>
                  <a:lnTo>
                    <a:pt x="55453" y="124594"/>
                  </a:lnTo>
                  <a:lnTo>
                    <a:pt x="55453" y="124594"/>
                  </a:lnTo>
                  <a:lnTo>
                    <a:pt x="56503" y="124594"/>
                  </a:lnTo>
                  <a:lnTo>
                    <a:pt x="57670" y="124594"/>
                  </a:lnTo>
                  <a:lnTo>
                    <a:pt x="58953" y="124594"/>
                  </a:lnTo>
                  <a:cubicBezTo>
                    <a:pt x="60890" y="124676"/>
                    <a:pt x="62815" y="124279"/>
                    <a:pt x="64553" y="123428"/>
                  </a:cubicBezTo>
                  <a:cubicBezTo>
                    <a:pt x="66362" y="122728"/>
                    <a:pt x="68018" y="121701"/>
                    <a:pt x="69453" y="120394"/>
                  </a:cubicBezTo>
                  <a:cubicBezTo>
                    <a:pt x="70678" y="119228"/>
                    <a:pt x="71670" y="117839"/>
                    <a:pt x="72370" y="116311"/>
                  </a:cubicBezTo>
                  <a:cubicBezTo>
                    <a:pt x="72767" y="115016"/>
                    <a:pt x="72767" y="113639"/>
                    <a:pt x="72370" y="112345"/>
                  </a:cubicBezTo>
                  <a:cubicBezTo>
                    <a:pt x="71763" y="111085"/>
                    <a:pt x="70503" y="110280"/>
                    <a:pt x="69103" y="110244"/>
                  </a:cubicBezTo>
                  <a:cubicBezTo>
                    <a:pt x="68252" y="110128"/>
                    <a:pt x="67388" y="110128"/>
                    <a:pt x="66537" y="110244"/>
                  </a:cubicBezTo>
                  <a:lnTo>
                    <a:pt x="64903" y="110244"/>
                  </a:lnTo>
                  <a:cubicBezTo>
                    <a:pt x="71553" y="106196"/>
                    <a:pt x="77970" y="101786"/>
                    <a:pt x="84153" y="97061"/>
                  </a:cubicBezTo>
                  <a:cubicBezTo>
                    <a:pt x="87431" y="93830"/>
                    <a:pt x="89030" y="89268"/>
                    <a:pt x="88470" y="84695"/>
                  </a:cubicBezTo>
                  <a:lnTo>
                    <a:pt x="88470" y="84695"/>
                  </a:lnTo>
                  <a:cubicBezTo>
                    <a:pt x="88540" y="84193"/>
                    <a:pt x="88540" y="83680"/>
                    <a:pt x="88470" y="83178"/>
                  </a:cubicBezTo>
                  <a:cubicBezTo>
                    <a:pt x="86836" y="79095"/>
                    <a:pt x="92436" y="75245"/>
                    <a:pt x="94653" y="74428"/>
                  </a:cubicBezTo>
                  <a:cubicBezTo>
                    <a:pt x="92681" y="74662"/>
                    <a:pt x="90768" y="75292"/>
                    <a:pt x="89053" y="76295"/>
                  </a:cubicBezTo>
                  <a:cubicBezTo>
                    <a:pt x="88785" y="73845"/>
                    <a:pt x="87408" y="71652"/>
                    <a:pt x="85320" y="70345"/>
                  </a:cubicBezTo>
                  <a:cubicBezTo>
                    <a:pt x="83640" y="72585"/>
                    <a:pt x="82368" y="75117"/>
                    <a:pt x="81586" y="77811"/>
                  </a:cubicBezTo>
                  <a:cubicBezTo>
                    <a:pt x="81645" y="77543"/>
                    <a:pt x="81645" y="77263"/>
                    <a:pt x="81586" y="76995"/>
                  </a:cubicBezTo>
                  <a:cubicBezTo>
                    <a:pt x="81213" y="72503"/>
                    <a:pt x="83756" y="68280"/>
                    <a:pt x="87886" y="66495"/>
                  </a:cubicBezTo>
                  <a:cubicBezTo>
                    <a:pt x="90220" y="65562"/>
                    <a:pt x="91620" y="66495"/>
                    <a:pt x="90570" y="67895"/>
                  </a:cubicBezTo>
                  <a:cubicBezTo>
                    <a:pt x="89520" y="69295"/>
                    <a:pt x="87420" y="69295"/>
                    <a:pt x="87303" y="68595"/>
                  </a:cubicBezTo>
                  <a:cubicBezTo>
                    <a:pt x="87186" y="67895"/>
                    <a:pt x="87303" y="71862"/>
                    <a:pt x="91270" y="69995"/>
                  </a:cubicBezTo>
                  <a:cubicBezTo>
                    <a:pt x="95236" y="68128"/>
                    <a:pt x="94303" y="62528"/>
                    <a:pt x="88586" y="64862"/>
                  </a:cubicBezTo>
                  <a:cubicBezTo>
                    <a:pt x="85798" y="65993"/>
                    <a:pt x="83500" y="68058"/>
                    <a:pt x="82053" y="70695"/>
                  </a:cubicBezTo>
                  <a:cubicBezTo>
                    <a:pt x="82450" y="69470"/>
                    <a:pt x="82998" y="68292"/>
                    <a:pt x="83686" y="67195"/>
                  </a:cubicBezTo>
                  <a:cubicBezTo>
                    <a:pt x="85401" y="64757"/>
                    <a:pt x="87746" y="62832"/>
                    <a:pt x="90453" y="61595"/>
                  </a:cubicBezTo>
                  <a:cubicBezTo>
                    <a:pt x="91736" y="61023"/>
                    <a:pt x="93125" y="60709"/>
                    <a:pt x="94536" y="60662"/>
                  </a:cubicBezTo>
                  <a:cubicBezTo>
                    <a:pt x="95773" y="60405"/>
                    <a:pt x="97033" y="60405"/>
                    <a:pt x="98269" y="60662"/>
                  </a:cubicBezTo>
                  <a:cubicBezTo>
                    <a:pt x="99168" y="60954"/>
                    <a:pt x="99926" y="61572"/>
                    <a:pt x="100370" y="62412"/>
                  </a:cubicBezTo>
                  <a:cubicBezTo>
                    <a:pt x="100370" y="63112"/>
                    <a:pt x="100370" y="63929"/>
                    <a:pt x="100370" y="64862"/>
                  </a:cubicBezTo>
                  <a:lnTo>
                    <a:pt x="99670" y="65562"/>
                  </a:lnTo>
                  <a:lnTo>
                    <a:pt x="99670" y="66262"/>
                  </a:lnTo>
                  <a:lnTo>
                    <a:pt x="98153" y="67195"/>
                  </a:lnTo>
                  <a:cubicBezTo>
                    <a:pt x="96893" y="67499"/>
                    <a:pt x="95563" y="67499"/>
                    <a:pt x="94303" y="67195"/>
                  </a:cubicBezTo>
                  <a:lnTo>
                    <a:pt x="94303" y="67195"/>
                  </a:lnTo>
                  <a:cubicBezTo>
                    <a:pt x="94303" y="67195"/>
                    <a:pt x="96053" y="70112"/>
                    <a:pt x="101536" y="67195"/>
                  </a:cubicBezTo>
                  <a:lnTo>
                    <a:pt x="102586" y="66262"/>
                  </a:lnTo>
                  <a:lnTo>
                    <a:pt x="103520" y="65212"/>
                  </a:lnTo>
                  <a:cubicBezTo>
                    <a:pt x="103823" y="64862"/>
                    <a:pt x="104056" y="64477"/>
                    <a:pt x="104219" y="64045"/>
                  </a:cubicBezTo>
                  <a:lnTo>
                    <a:pt x="104219" y="64045"/>
                  </a:lnTo>
                  <a:lnTo>
                    <a:pt x="104219" y="63462"/>
                  </a:lnTo>
                  <a:cubicBezTo>
                    <a:pt x="104266" y="63275"/>
                    <a:pt x="104266" y="63065"/>
                    <a:pt x="104219" y="62878"/>
                  </a:cubicBezTo>
                  <a:lnTo>
                    <a:pt x="104219" y="62295"/>
                  </a:lnTo>
                  <a:cubicBezTo>
                    <a:pt x="104289" y="61945"/>
                    <a:pt x="104289" y="61595"/>
                    <a:pt x="104219" y="61245"/>
                  </a:cubicBezTo>
                  <a:cubicBezTo>
                    <a:pt x="103403" y="60289"/>
                    <a:pt x="102294" y="59635"/>
                    <a:pt x="101069" y="59379"/>
                  </a:cubicBezTo>
                  <a:cubicBezTo>
                    <a:pt x="99950" y="59262"/>
                    <a:pt x="98806" y="59262"/>
                    <a:pt x="97686" y="59379"/>
                  </a:cubicBezTo>
                  <a:cubicBezTo>
                    <a:pt x="101676" y="57932"/>
                    <a:pt x="104896" y="54887"/>
                    <a:pt x="106553" y="50979"/>
                  </a:cubicBezTo>
                  <a:lnTo>
                    <a:pt x="106553" y="50979"/>
                  </a:lnTo>
                  <a:close/>
                  <a:moveTo>
                    <a:pt x="82986" y="32196"/>
                  </a:moveTo>
                  <a:cubicBezTo>
                    <a:pt x="83021" y="32510"/>
                    <a:pt x="83021" y="32814"/>
                    <a:pt x="82986" y="33129"/>
                  </a:cubicBezTo>
                  <a:lnTo>
                    <a:pt x="82986" y="33129"/>
                  </a:lnTo>
                  <a:cubicBezTo>
                    <a:pt x="82228" y="34751"/>
                    <a:pt x="81598" y="36419"/>
                    <a:pt x="81120" y="38145"/>
                  </a:cubicBezTo>
                  <a:cubicBezTo>
                    <a:pt x="80338" y="38542"/>
                    <a:pt x="79521" y="38857"/>
                    <a:pt x="78670" y="39079"/>
                  </a:cubicBezTo>
                  <a:cubicBezTo>
                    <a:pt x="78670" y="39079"/>
                    <a:pt x="78670" y="36745"/>
                    <a:pt x="78670" y="35346"/>
                  </a:cubicBezTo>
                  <a:cubicBezTo>
                    <a:pt x="80513" y="34214"/>
                    <a:pt x="82205" y="32837"/>
                    <a:pt x="83686" y="31262"/>
                  </a:cubicBezTo>
                  <a:close/>
                  <a:moveTo>
                    <a:pt x="89053" y="33012"/>
                  </a:moveTo>
                  <a:cubicBezTo>
                    <a:pt x="88563" y="34447"/>
                    <a:pt x="87723" y="35730"/>
                    <a:pt x="86603" y="36745"/>
                  </a:cubicBezTo>
                  <a:cubicBezTo>
                    <a:pt x="84270" y="36046"/>
                    <a:pt x="84036" y="32662"/>
                    <a:pt x="84153" y="30795"/>
                  </a:cubicBezTo>
                  <a:lnTo>
                    <a:pt x="84853" y="28346"/>
                  </a:lnTo>
                  <a:lnTo>
                    <a:pt x="84853" y="26829"/>
                  </a:lnTo>
                  <a:cubicBezTo>
                    <a:pt x="84690" y="29431"/>
                    <a:pt x="86113" y="31881"/>
                    <a:pt x="88470" y="33012"/>
                  </a:cubicBezTo>
                  <a:close/>
                  <a:moveTo>
                    <a:pt x="84736" y="21346"/>
                  </a:moveTo>
                  <a:cubicBezTo>
                    <a:pt x="84911" y="22349"/>
                    <a:pt x="84911" y="23376"/>
                    <a:pt x="84736" y="24379"/>
                  </a:cubicBezTo>
                  <a:cubicBezTo>
                    <a:pt x="84538" y="25884"/>
                    <a:pt x="84188" y="27377"/>
                    <a:pt x="83686" y="28812"/>
                  </a:cubicBezTo>
                  <a:cubicBezTo>
                    <a:pt x="82275" y="30061"/>
                    <a:pt x="80653" y="31052"/>
                    <a:pt x="78903" y="31729"/>
                  </a:cubicBezTo>
                  <a:cubicBezTo>
                    <a:pt x="79148" y="29151"/>
                    <a:pt x="79696" y="26596"/>
                    <a:pt x="80537" y="24146"/>
                  </a:cubicBezTo>
                  <a:cubicBezTo>
                    <a:pt x="81971" y="23796"/>
                    <a:pt x="83243" y="22967"/>
                    <a:pt x="84153" y="21812"/>
                  </a:cubicBezTo>
                  <a:close/>
                  <a:moveTo>
                    <a:pt x="52420" y="16329"/>
                  </a:moveTo>
                  <a:cubicBezTo>
                    <a:pt x="52420" y="15162"/>
                    <a:pt x="53354" y="13879"/>
                    <a:pt x="53704" y="12713"/>
                  </a:cubicBezTo>
                  <a:cubicBezTo>
                    <a:pt x="54053" y="13739"/>
                    <a:pt x="54520" y="14719"/>
                    <a:pt x="55103" y="15629"/>
                  </a:cubicBezTo>
                  <a:cubicBezTo>
                    <a:pt x="55862" y="16924"/>
                    <a:pt x="56760" y="18137"/>
                    <a:pt x="57787" y="19246"/>
                  </a:cubicBezTo>
                  <a:cubicBezTo>
                    <a:pt x="56503" y="19923"/>
                    <a:pt x="55325" y="20797"/>
                    <a:pt x="54287" y="21812"/>
                  </a:cubicBezTo>
                  <a:lnTo>
                    <a:pt x="53704" y="22512"/>
                  </a:lnTo>
                  <a:lnTo>
                    <a:pt x="53704" y="22512"/>
                  </a:lnTo>
                  <a:cubicBezTo>
                    <a:pt x="52630" y="21929"/>
                    <a:pt x="51417" y="21649"/>
                    <a:pt x="50204" y="21696"/>
                  </a:cubicBezTo>
                  <a:cubicBezTo>
                    <a:pt x="50845" y="20097"/>
                    <a:pt x="51394" y="18464"/>
                    <a:pt x="51837" y="16796"/>
                  </a:cubicBezTo>
                  <a:close/>
                  <a:moveTo>
                    <a:pt x="20804" y="53079"/>
                  </a:moveTo>
                  <a:cubicBezTo>
                    <a:pt x="19696" y="52612"/>
                    <a:pt x="18821" y="51737"/>
                    <a:pt x="18354" y="50629"/>
                  </a:cubicBezTo>
                  <a:cubicBezTo>
                    <a:pt x="20676" y="48529"/>
                    <a:pt x="22064" y="45589"/>
                    <a:pt x="22204" y="42462"/>
                  </a:cubicBezTo>
                  <a:lnTo>
                    <a:pt x="22204" y="43862"/>
                  </a:lnTo>
                  <a:lnTo>
                    <a:pt x="22904" y="45962"/>
                  </a:lnTo>
                  <a:cubicBezTo>
                    <a:pt x="23382" y="48785"/>
                    <a:pt x="22367" y="51655"/>
                    <a:pt x="20221" y="53545"/>
                  </a:cubicBezTo>
                  <a:close/>
                  <a:moveTo>
                    <a:pt x="22554" y="40245"/>
                  </a:moveTo>
                  <a:cubicBezTo>
                    <a:pt x="22379" y="39242"/>
                    <a:pt x="22379" y="38216"/>
                    <a:pt x="22554" y="37212"/>
                  </a:cubicBezTo>
                  <a:cubicBezTo>
                    <a:pt x="23254" y="38145"/>
                    <a:pt x="25004" y="38262"/>
                    <a:pt x="26637" y="37912"/>
                  </a:cubicBezTo>
                  <a:cubicBezTo>
                    <a:pt x="27547" y="40059"/>
                    <a:pt x="28107" y="42346"/>
                    <a:pt x="28270" y="44679"/>
                  </a:cubicBezTo>
                  <a:cubicBezTo>
                    <a:pt x="26696" y="45005"/>
                    <a:pt x="25062" y="45005"/>
                    <a:pt x="23487" y="44679"/>
                  </a:cubicBezTo>
                  <a:cubicBezTo>
                    <a:pt x="22799" y="43430"/>
                    <a:pt x="22286" y="42101"/>
                    <a:pt x="21971" y="40712"/>
                  </a:cubicBezTo>
                  <a:close/>
                  <a:moveTo>
                    <a:pt x="24187" y="45845"/>
                  </a:moveTo>
                  <a:cubicBezTo>
                    <a:pt x="25646" y="46814"/>
                    <a:pt x="27337" y="47374"/>
                    <a:pt x="29087" y="47479"/>
                  </a:cubicBezTo>
                  <a:cubicBezTo>
                    <a:pt x="29507" y="48727"/>
                    <a:pt x="29507" y="50080"/>
                    <a:pt x="29087" y="51329"/>
                  </a:cubicBezTo>
                  <a:lnTo>
                    <a:pt x="26637" y="51329"/>
                  </a:lnTo>
                  <a:cubicBezTo>
                    <a:pt x="26287" y="49859"/>
                    <a:pt x="25646" y="48470"/>
                    <a:pt x="24771" y="47245"/>
                  </a:cubicBezTo>
                  <a:lnTo>
                    <a:pt x="24771" y="47245"/>
                  </a:lnTo>
                  <a:cubicBezTo>
                    <a:pt x="24771" y="47245"/>
                    <a:pt x="24771" y="47245"/>
                    <a:pt x="24771" y="46429"/>
                  </a:cubicBezTo>
                  <a:cubicBezTo>
                    <a:pt x="24386" y="46534"/>
                    <a:pt x="23966" y="46499"/>
                    <a:pt x="23604" y="46312"/>
                  </a:cubicBezTo>
                  <a:close/>
                  <a:moveTo>
                    <a:pt x="24187" y="96478"/>
                  </a:moveTo>
                  <a:cubicBezTo>
                    <a:pt x="24187" y="96478"/>
                    <a:pt x="24187" y="95778"/>
                    <a:pt x="24187" y="95428"/>
                  </a:cubicBezTo>
                  <a:lnTo>
                    <a:pt x="24187" y="95428"/>
                  </a:lnTo>
                  <a:cubicBezTo>
                    <a:pt x="25027" y="93806"/>
                    <a:pt x="25657" y="92080"/>
                    <a:pt x="26054" y="90295"/>
                  </a:cubicBezTo>
                  <a:lnTo>
                    <a:pt x="28504" y="89362"/>
                  </a:lnTo>
                  <a:cubicBezTo>
                    <a:pt x="28504" y="89945"/>
                    <a:pt x="28504" y="91695"/>
                    <a:pt x="28504" y="93095"/>
                  </a:cubicBezTo>
                  <a:cubicBezTo>
                    <a:pt x="26696" y="94226"/>
                    <a:pt x="25039" y="95603"/>
                    <a:pt x="23604" y="97178"/>
                  </a:cubicBezTo>
                  <a:cubicBezTo>
                    <a:pt x="23674" y="97096"/>
                    <a:pt x="23756" y="97015"/>
                    <a:pt x="23837" y="96945"/>
                  </a:cubicBezTo>
                  <a:close/>
                  <a:moveTo>
                    <a:pt x="18121" y="95661"/>
                  </a:moveTo>
                  <a:cubicBezTo>
                    <a:pt x="18552" y="94203"/>
                    <a:pt x="19404" y="92908"/>
                    <a:pt x="20571" y="91928"/>
                  </a:cubicBezTo>
                  <a:cubicBezTo>
                    <a:pt x="23021" y="92511"/>
                    <a:pt x="23137" y="95895"/>
                    <a:pt x="23021" y="97761"/>
                  </a:cubicBezTo>
                  <a:lnTo>
                    <a:pt x="22321" y="100211"/>
                  </a:lnTo>
                  <a:lnTo>
                    <a:pt x="22321" y="101845"/>
                  </a:lnTo>
                  <a:cubicBezTo>
                    <a:pt x="22181" y="99161"/>
                    <a:pt x="20349" y="96875"/>
                    <a:pt x="17771" y="96128"/>
                  </a:cubicBezTo>
                  <a:close/>
                  <a:moveTo>
                    <a:pt x="22437" y="107328"/>
                  </a:moveTo>
                  <a:cubicBezTo>
                    <a:pt x="22262" y="106324"/>
                    <a:pt x="22262" y="105298"/>
                    <a:pt x="22437" y="104295"/>
                  </a:cubicBezTo>
                  <a:cubicBezTo>
                    <a:pt x="22635" y="102790"/>
                    <a:pt x="22986" y="101296"/>
                    <a:pt x="23487" y="99861"/>
                  </a:cubicBezTo>
                  <a:cubicBezTo>
                    <a:pt x="24922" y="98648"/>
                    <a:pt x="26532" y="97668"/>
                    <a:pt x="28270" y="96945"/>
                  </a:cubicBezTo>
                  <a:cubicBezTo>
                    <a:pt x="28084" y="99534"/>
                    <a:pt x="27536" y="102090"/>
                    <a:pt x="26637" y="104528"/>
                  </a:cubicBezTo>
                  <a:cubicBezTo>
                    <a:pt x="24852" y="104843"/>
                    <a:pt x="23231" y="105800"/>
                    <a:pt x="22087" y="107211"/>
                  </a:cubicBezTo>
                  <a:close/>
                  <a:moveTo>
                    <a:pt x="54870" y="112345"/>
                  </a:moveTo>
                  <a:cubicBezTo>
                    <a:pt x="54298" y="113546"/>
                    <a:pt x="53832" y="114794"/>
                    <a:pt x="53470" y="116078"/>
                  </a:cubicBezTo>
                  <a:cubicBezTo>
                    <a:pt x="53132" y="115028"/>
                    <a:pt x="52700" y="114013"/>
                    <a:pt x="52187" y="113045"/>
                  </a:cubicBezTo>
                  <a:cubicBezTo>
                    <a:pt x="51358" y="111761"/>
                    <a:pt x="50425" y="110548"/>
                    <a:pt x="49387" y="109428"/>
                  </a:cubicBezTo>
                  <a:cubicBezTo>
                    <a:pt x="50717" y="108821"/>
                    <a:pt x="51907" y="107946"/>
                    <a:pt x="52887" y="106861"/>
                  </a:cubicBezTo>
                  <a:lnTo>
                    <a:pt x="52887" y="106161"/>
                  </a:lnTo>
                  <a:lnTo>
                    <a:pt x="53470" y="106161"/>
                  </a:lnTo>
                  <a:cubicBezTo>
                    <a:pt x="54555" y="106698"/>
                    <a:pt x="55769" y="106931"/>
                    <a:pt x="56970" y="106861"/>
                  </a:cubicBezTo>
                  <a:cubicBezTo>
                    <a:pt x="56013" y="108599"/>
                    <a:pt x="55162" y="110396"/>
                    <a:pt x="54403" y="112228"/>
                  </a:cubicBezTo>
                  <a:close/>
                  <a:moveTo>
                    <a:pt x="86370" y="75712"/>
                  </a:moveTo>
                  <a:cubicBezTo>
                    <a:pt x="87525" y="76097"/>
                    <a:pt x="88435" y="77006"/>
                    <a:pt x="88820" y="78161"/>
                  </a:cubicBezTo>
                  <a:cubicBezTo>
                    <a:pt x="86498" y="80262"/>
                    <a:pt x="85110" y="83201"/>
                    <a:pt x="84970" y="86328"/>
                  </a:cubicBezTo>
                  <a:lnTo>
                    <a:pt x="84970" y="84928"/>
                  </a:lnTo>
                  <a:lnTo>
                    <a:pt x="84270" y="82828"/>
                  </a:lnTo>
                  <a:cubicBezTo>
                    <a:pt x="83710" y="80273"/>
                    <a:pt x="84363" y="77613"/>
                    <a:pt x="86020" y="75595"/>
                  </a:cubicBezTo>
                  <a:close/>
                  <a:moveTo>
                    <a:pt x="84620" y="88428"/>
                  </a:moveTo>
                  <a:cubicBezTo>
                    <a:pt x="84795" y="89431"/>
                    <a:pt x="84795" y="90458"/>
                    <a:pt x="84620" y="91461"/>
                  </a:cubicBezTo>
                  <a:cubicBezTo>
                    <a:pt x="83920" y="90528"/>
                    <a:pt x="82286" y="90411"/>
                    <a:pt x="80537" y="90878"/>
                  </a:cubicBezTo>
                  <a:cubicBezTo>
                    <a:pt x="79661" y="88673"/>
                    <a:pt x="79113" y="86352"/>
                    <a:pt x="78903" y="83995"/>
                  </a:cubicBezTo>
                  <a:cubicBezTo>
                    <a:pt x="80478" y="83668"/>
                    <a:pt x="82111" y="83668"/>
                    <a:pt x="83686" y="83995"/>
                  </a:cubicBezTo>
                  <a:cubicBezTo>
                    <a:pt x="84083" y="85395"/>
                    <a:pt x="84281" y="86853"/>
                    <a:pt x="84270" y="88312"/>
                  </a:cubicBezTo>
                  <a:close/>
                  <a:moveTo>
                    <a:pt x="83103" y="82828"/>
                  </a:moveTo>
                  <a:cubicBezTo>
                    <a:pt x="81540" y="82000"/>
                    <a:pt x="79836" y="81440"/>
                    <a:pt x="78086" y="81195"/>
                  </a:cubicBezTo>
                  <a:cubicBezTo>
                    <a:pt x="77667" y="79981"/>
                    <a:pt x="77667" y="78675"/>
                    <a:pt x="78086" y="77461"/>
                  </a:cubicBezTo>
                  <a:cubicBezTo>
                    <a:pt x="78903" y="77392"/>
                    <a:pt x="79720" y="77392"/>
                    <a:pt x="80537" y="77461"/>
                  </a:cubicBezTo>
                  <a:cubicBezTo>
                    <a:pt x="80992" y="78897"/>
                    <a:pt x="81621" y="80262"/>
                    <a:pt x="82403" y="81545"/>
                  </a:cubicBezTo>
                  <a:lnTo>
                    <a:pt x="82403" y="81545"/>
                  </a:lnTo>
                  <a:cubicBezTo>
                    <a:pt x="82450" y="81848"/>
                    <a:pt x="82450" y="82175"/>
                    <a:pt x="82403" y="82478"/>
                  </a:cubicBezTo>
                  <a:close/>
                  <a:moveTo>
                    <a:pt x="99786" y="56579"/>
                  </a:moveTo>
                  <a:cubicBezTo>
                    <a:pt x="95376" y="58247"/>
                    <a:pt x="91246" y="60557"/>
                    <a:pt x="87536" y="63462"/>
                  </a:cubicBezTo>
                  <a:lnTo>
                    <a:pt x="87536" y="63462"/>
                  </a:lnTo>
                  <a:cubicBezTo>
                    <a:pt x="86031" y="64734"/>
                    <a:pt x="84736" y="66227"/>
                    <a:pt x="83686" y="67895"/>
                  </a:cubicBezTo>
                  <a:cubicBezTo>
                    <a:pt x="83325" y="68455"/>
                    <a:pt x="83021" y="69038"/>
                    <a:pt x="82753" y="69645"/>
                  </a:cubicBezTo>
                  <a:cubicBezTo>
                    <a:pt x="82753" y="68595"/>
                    <a:pt x="81353" y="67545"/>
                    <a:pt x="78786" y="67778"/>
                  </a:cubicBezTo>
                  <a:cubicBezTo>
                    <a:pt x="79836" y="67778"/>
                    <a:pt x="81003" y="69412"/>
                    <a:pt x="80303" y="72212"/>
                  </a:cubicBezTo>
                  <a:cubicBezTo>
                    <a:pt x="80070" y="73215"/>
                    <a:pt x="80070" y="74253"/>
                    <a:pt x="80303" y="75245"/>
                  </a:cubicBezTo>
                  <a:cubicBezTo>
                    <a:pt x="78577" y="74662"/>
                    <a:pt x="76756" y="74428"/>
                    <a:pt x="74936" y="74545"/>
                  </a:cubicBezTo>
                  <a:cubicBezTo>
                    <a:pt x="75018" y="76727"/>
                    <a:pt x="75415" y="78885"/>
                    <a:pt x="76103" y="80962"/>
                  </a:cubicBezTo>
                  <a:lnTo>
                    <a:pt x="75286" y="80962"/>
                  </a:lnTo>
                  <a:cubicBezTo>
                    <a:pt x="74108" y="84882"/>
                    <a:pt x="75800" y="89105"/>
                    <a:pt x="79370" y="91111"/>
                  </a:cubicBezTo>
                  <a:cubicBezTo>
                    <a:pt x="78122" y="91485"/>
                    <a:pt x="76967" y="92126"/>
                    <a:pt x="75987" y="92978"/>
                  </a:cubicBezTo>
                  <a:cubicBezTo>
                    <a:pt x="79253" y="91345"/>
                    <a:pt x="81586" y="93795"/>
                    <a:pt x="80303" y="95661"/>
                  </a:cubicBezTo>
                  <a:cubicBezTo>
                    <a:pt x="79557" y="96770"/>
                    <a:pt x="78250" y="97365"/>
                    <a:pt x="76920" y="97178"/>
                  </a:cubicBezTo>
                  <a:cubicBezTo>
                    <a:pt x="78483" y="98205"/>
                    <a:pt x="80501" y="98205"/>
                    <a:pt x="82053" y="97178"/>
                  </a:cubicBezTo>
                  <a:cubicBezTo>
                    <a:pt x="79218" y="99803"/>
                    <a:pt x="76126" y="102148"/>
                    <a:pt x="72837" y="104178"/>
                  </a:cubicBezTo>
                  <a:cubicBezTo>
                    <a:pt x="69605" y="106196"/>
                    <a:pt x="66793" y="108810"/>
                    <a:pt x="64553" y="111878"/>
                  </a:cubicBezTo>
                  <a:cubicBezTo>
                    <a:pt x="64005" y="112216"/>
                    <a:pt x="63538" y="112648"/>
                    <a:pt x="63153" y="113161"/>
                  </a:cubicBezTo>
                  <a:cubicBezTo>
                    <a:pt x="62710" y="113814"/>
                    <a:pt x="62360" y="114515"/>
                    <a:pt x="62103" y="115261"/>
                  </a:cubicBezTo>
                  <a:cubicBezTo>
                    <a:pt x="61928" y="115949"/>
                    <a:pt x="61928" y="116673"/>
                    <a:pt x="62103" y="117361"/>
                  </a:cubicBezTo>
                  <a:cubicBezTo>
                    <a:pt x="62395" y="118108"/>
                    <a:pt x="63060" y="118644"/>
                    <a:pt x="63853" y="118761"/>
                  </a:cubicBezTo>
                  <a:cubicBezTo>
                    <a:pt x="64775" y="118994"/>
                    <a:pt x="65732" y="118994"/>
                    <a:pt x="66653" y="118761"/>
                  </a:cubicBezTo>
                  <a:cubicBezTo>
                    <a:pt x="67237" y="118633"/>
                    <a:pt x="67785" y="118388"/>
                    <a:pt x="68287" y="118061"/>
                  </a:cubicBezTo>
                  <a:cubicBezTo>
                    <a:pt x="68823" y="117769"/>
                    <a:pt x="69302" y="117373"/>
                    <a:pt x="69687" y="116894"/>
                  </a:cubicBezTo>
                  <a:cubicBezTo>
                    <a:pt x="70247" y="116206"/>
                    <a:pt x="70457" y="115308"/>
                    <a:pt x="70270" y="114444"/>
                  </a:cubicBezTo>
                  <a:cubicBezTo>
                    <a:pt x="69955" y="113651"/>
                    <a:pt x="69243" y="113068"/>
                    <a:pt x="68403" y="112928"/>
                  </a:cubicBezTo>
                  <a:lnTo>
                    <a:pt x="68403" y="112928"/>
                  </a:lnTo>
                  <a:cubicBezTo>
                    <a:pt x="67925" y="112683"/>
                    <a:pt x="67365" y="112683"/>
                    <a:pt x="66887" y="112928"/>
                  </a:cubicBezTo>
                  <a:cubicBezTo>
                    <a:pt x="66560" y="113138"/>
                    <a:pt x="66478" y="113581"/>
                    <a:pt x="66688" y="113896"/>
                  </a:cubicBezTo>
                  <a:cubicBezTo>
                    <a:pt x="66747" y="113978"/>
                    <a:pt x="66805" y="114048"/>
                    <a:pt x="66887" y="114094"/>
                  </a:cubicBezTo>
                  <a:lnTo>
                    <a:pt x="66887" y="114094"/>
                  </a:lnTo>
                  <a:cubicBezTo>
                    <a:pt x="66887" y="114094"/>
                    <a:pt x="67820" y="114094"/>
                    <a:pt x="67937" y="114794"/>
                  </a:cubicBezTo>
                  <a:cubicBezTo>
                    <a:pt x="68077" y="115168"/>
                    <a:pt x="68077" y="115588"/>
                    <a:pt x="67937" y="115961"/>
                  </a:cubicBezTo>
                  <a:lnTo>
                    <a:pt x="67937" y="115961"/>
                  </a:lnTo>
                  <a:lnTo>
                    <a:pt x="67120" y="115961"/>
                  </a:lnTo>
                  <a:cubicBezTo>
                    <a:pt x="66560" y="116183"/>
                    <a:pt x="65930" y="116183"/>
                    <a:pt x="65370" y="115961"/>
                  </a:cubicBezTo>
                  <a:cubicBezTo>
                    <a:pt x="64903" y="115984"/>
                    <a:pt x="64472" y="115704"/>
                    <a:pt x="64320" y="115261"/>
                  </a:cubicBezTo>
                  <a:cubicBezTo>
                    <a:pt x="64157" y="114771"/>
                    <a:pt x="64157" y="114234"/>
                    <a:pt x="64320" y="113744"/>
                  </a:cubicBezTo>
                  <a:cubicBezTo>
                    <a:pt x="64542" y="112450"/>
                    <a:pt x="65312" y="111306"/>
                    <a:pt x="66420" y="110595"/>
                  </a:cubicBezTo>
                  <a:cubicBezTo>
                    <a:pt x="67715" y="109813"/>
                    <a:pt x="69220" y="109451"/>
                    <a:pt x="70737" y="109544"/>
                  </a:cubicBezTo>
                  <a:cubicBezTo>
                    <a:pt x="71332" y="109638"/>
                    <a:pt x="71891" y="109871"/>
                    <a:pt x="72370" y="110244"/>
                  </a:cubicBezTo>
                  <a:cubicBezTo>
                    <a:pt x="72825" y="110490"/>
                    <a:pt x="73163" y="110909"/>
                    <a:pt x="73303" y="111411"/>
                  </a:cubicBezTo>
                  <a:cubicBezTo>
                    <a:pt x="73455" y="112624"/>
                    <a:pt x="73210" y="113850"/>
                    <a:pt x="72603" y="114911"/>
                  </a:cubicBezTo>
                  <a:cubicBezTo>
                    <a:pt x="71950" y="116183"/>
                    <a:pt x="71040" y="117291"/>
                    <a:pt x="69920" y="118178"/>
                  </a:cubicBezTo>
                  <a:cubicBezTo>
                    <a:pt x="68730" y="119099"/>
                    <a:pt x="67388" y="119811"/>
                    <a:pt x="65953" y="120278"/>
                  </a:cubicBezTo>
                  <a:cubicBezTo>
                    <a:pt x="64612" y="120558"/>
                    <a:pt x="63212" y="120558"/>
                    <a:pt x="61870" y="120278"/>
                  </a:cubicBezTo>
                  <a:lnTo>
                    <a:pt x="60937" y="120278"/>
                  </a:lnTo>
                  <a:lnTo>
                    <a:pt x="60120" y="120278"/>
                  </a:lnTo>
                  <a:lnTo>
                    <a:pt x="59303" y="120278"/>
                  </a:lnTo>
                  <a:lnTo>
                    <a:pt x="59303" y="120278"/>
                  </a:lnTo>
                  <a:lnTo>
                    <a:pt x="59303" y="120278"/>
                  </a:lnTo>
                  <a:cubicBezTo>
                    <a:pt x="58417" y="119811"/>
                    <a:pt x="57752" y="119018"/>
                    <a:pt x="57437" y="118061"/>
                  </a:cubicBezTo>
                  <a:cubicBezTo>
                    <a:pt x="57378" y="117559"/>
                    <a:pt x="57378" y="117046"/>
                    <a:pt x="57437" y="116544"/>
                  </a:cubicBezTo>
                  <a:cubicBezTo>
                    <a:pt x="57378" y="115961"/>
                    <a:pt x="57378" y="115378"/>
                    <a:pt x="57437" y="114794"/>
                  </a:cubicBezTo>
                  <a:cubicBezTo>
                    <a:pt x="57612" y="113569"/>
                    <a:pt x="57880" y="112356"/>
                    <a:pt x="58253" y="111178"/>
                  </a:cubicBezTo>
                  <a:cubicBezTo>
                    <a:pt x="58907" y="109416"/>
                    <a:pt x="59688" y="107701"/>
                    <a:pt x="60587" y="106045"/>
                  </a:cubicBezTo>
                  <a:cubicBezTo>
                    <a:pt x="61823" y="105928"/>
                    <a:pt x="63037" y="105648"/>
                    <a:pt x="64203" y="105228"/>
                  </a:cubicBezTo>
                  <a:cubicBezTo>
                    <a:pt x="60003" y="108378"/>
                    <a:pt x="58603" y="112928"/>
                    <a:pt x="59537" y="114794"/>
                  </a:cubicBezTo>
                  <a:cubicBezTo>
                    <a:pt x="58837" y="113395"/>
                    <a:pt x="60820" y="110711"/>
                    <a:pt x="63737" y="108144"/>
                  </a:cubicBezTo>
                  <a:cubicBezTo>
                    <a:pt x="67295" y="105613"/>
                    <a:pt x="70305" y="102404"/>
                    <a:pt x="72603" y="98695"/>
                  </a:cubicBezTo>
                  <a:lnTo>
                    <a:pt x="72603" y="98695"/>
                  </a:lnTo>
                  <a:cubicBezTo>
                    <a:pt x="73478" y="97271"/>
                    <a:pt x="74027" y="95685"/>
                    <a:pt x="74236" y="94028"/>
                  </a:cubicBezTo>
                  <a:cubicBezTo>
                    <a:pt x="74481" y="92873"/>
                    <a:pt x="74481" y="91683"/>
                    <a:pt x="74236" y="90528"/>
                  </a:cubicBezTo>
                  <a:cubicBezTo>
                    <a:pt x="73805" y="89455"/>
                    <a:pt x="73257" y="88440"/>
                    <a:pt x="72603" y="87495"/>
                  </a:cubicBezTo>
                  <a:lnTo>
                    <a:pt x="71670" y="86328"/>
                  </a:lnTo>
                  <a:cubicBezTo>
                    <a:pt x="72370" y="84461"/>
                    <a:pt x="73070" y="82595"/>
                    <a:pt x="73653" y="80612"/>
                  </a:cubicBezTo>
                  <a:cubicBezTo>
                    <a:pt x="74447" y="78208"/>
                    <a:pt x="74692" y="75653"/>
                    <a:pt x="74353" y="73145"/>
                  </a:cubicBezTo>
                  <a:cubicBezTo>
                    <a:pt x="74167" y="71978"/>
                    <a:pt x="73735" y="70858"/>
                    <a:pt x="73070" y="69878"/>
                  </a:cubicBezTo>
                  <a:cubicBezTo>
                    <a:pt x="72323" y="68735"/>
                    <a:pt x="71145" y="67930"/>
                    <a:pt x="69803" y="67662"/>
                  </a:cubicBezTo>
                  <a:cubicBezTo>
                    <a:pt x="68088" y="67207"/>
                    <a:pt x="66268" y="67207"/>
                    <a:pt x="64553" y="67662"/>
                  </a:cubicBezTo>
                  <a:cubicBezTo>
                    <a:pt x="63562" y="67895"/>
                    <a:pt x="62617" y="68292"/>
                    <a:pt x="61753" y="68828"/>
                  </a:cubicBezTo>
                  <a:cubicBezTo>
                    <a:pt x="60867" y="69400"/>
                    <a:pt x="60085" y="70112"/>
                    <a:pt x="59420" y="70928"/>
                  </a:cubicBezTo>
                  <a:lnTo>
                    <a:pt x="59420" y="71512"/>
                  </a:lnTo>
                  <a:lnTo>
                    <a:pt x="59420" y="71512"/>
                  </a:lnTo>
                  <a:cubicBezTo>
                    <a:pt x="57670" y="74662"/>
                    <a:pt x="56620" y="80728"/>
                    <a:pt x="60003" y="83178"/>
                  </a:cubicBezTo>
                  <a:cubicBezTo>
                    <a:pt x="63387" y="85628"/>
                    <a:pt x="60003" y="90528"/>
                    <a:pt x="58370" y="91928"/>
                  </a:cubicBezTo>
                  <a:cubicBezTo>
                    <a:pt x="67120" y="87962"/>
                    <a:pt x="65603" y="82712"/>
                    <a:pt x="63620" y="80262"/>
                  </a:cubicBezTo>
                  <a:lnTo>
                    <a:pt x="64903" y="81195"/>
                  </a:lnTo>
                  <a:lnTo>
                    <a:pt x="67703" y="83178"/>
                  </a:lnTo>
                  <a:cubicBezTo>
                    <a:pt x="69080" y="84193"/>
                    <a:pt x="70340" y="85371"/>
                    <a:pt x="71437" y="86678"/>
                  </a:cubicBezTo>
                  <a:lnTo>
                    <a:pt x="70737" y="88195"/>
                  </a:lnTo>
                  <a:cubicBezTo>
                    <a:pt x="69628" y="90832"/>
                    <a:pt x="68298" y="93363"/>
                    <a:pt x="66770" y="95778"/>
                  </a:cubicBezTo>
                  <a:cubicBezTo>
                    <a:pt x="65253" y="98345"/>
                    <a:pt x="63503" y="100794"/>
                    <a:pt x="61987" y="103361"/>
                  </a:cubicBezTo>
                  <a:lnTo>
                    <a:pt x="61987" y="103361"/>
                  </a:lnTo>
                  <a:cubicBezTo>
                    <a:pt x="61065" y="103373"/>
                    <a:pt x="60143" y="103175"/>
                    <a:pt x="59303" y="102778"/>
                  </a:cubicBezTo>
                  <a:cubicBezTo>
                    <a:pt x="58603" y="102335"/>
                    <a:pt x="58312" y="101460"/>
                    <a:pt x="58603" y="100678"/>
                  </a:cubicBezTo>
                  <a:cubicBezTo>
                    <a:pt x="58557" y="100445"/>
                    <a:pt x="58557" y="100211"/>
                    <a:pt x="58603" y="99978"/>
                  </a:cubicBezTo>
                  <a:cubicBezTo>
                    <a:pt x="58533" y="99745"/>
                    <a:pt x="58533" y="99511"/>
                    <a:pt x="58603" y="99278"/>
                  </a:cubicBezTo>
                  <a:cubicBezTo>
                    <a:pt x="58883" y="98800"/>
                    <a:pt x="59245" y="98368"/>
                    <a:pt x="59653" y="97995"/>
                  </a:cubicBezTo>
                  <a:cubicBezTo>
                    <a:pt x="60820" y="97178"/>
                    <a:pt x="62127" y="96595"/>
                    <a:pt x="63503" y="96245"/>
                  </a:cubicBezTo>
                  <a:lnTo>
                    <a:pt x="63503" y="96245"/>
                  </a:lnTo>
                  <a:cubicBezTo>
                    <a:pt x="63503" y="96245"/>
                    <a:pt x="60120" y="94611"/>
                    <a:pt x="56037" y="98811"/>
                  </a:cubicBezTo>
                  <a:lnTo>
                    <a:pt x="56037" y="98811"/>
                  </a:lnTo>
                  <a:cubicBezTo>
                    <a:pt x="53529" y="97610"/>
                    <a:pt x="50530" y="98123"/>
                    <a:pt x="48570" y="100095"/>
                  </a:cubicBezTo>
                  <a:lnTo>
                    <a:pt x="48570" y="100095"/>
                  </a:lnTo>
                  <a:cubicBezTo>
                    <a:pt x="49818" y="99698"/>
                    <a:pt x="51172" y="99698"/>
                    <a:pt x="52420" y="100095"/>
                  </a:cubicBezTo>
                  <a:cubicBezTo>
                    <a:pt x="52840" y="100188"/>
                    <a:pt x="53225" y="100445"/>
                    <a:pt x="53470" y="100794"/>
                  </a:cubicBezTo>
                  <a:lnTo>
                    <a:pt x="53470" y="101378"/>
                  </a:lnTo>
                  <a:lnTo>
                    <a:pt x="53470" y="101378"/>
                  </a:lnTo>
                  <a:cubicBezTo>
                    <a:pt x="53634" y="102276"/>
                    <a:pt x="53330" y="103209"/>
                    <a:pt x="52654" y="103828"/>
                  </a:cubicBezTo>
                  <a:cubicBezTo>
                    <a:pt x="51872" y="104633"/>
                    <a:pt x="50973" y="105310"/>
                    <a:pt x="49970" y="105811"/>
                  </a:cubicBezTo>
                  <a:lnTo>
                    <a:pt x="49970" y="105811"/>
                  </a:lnTo>
                  <a:cubicBezTo>
                    <a:pt x="48337" y="104178"/>
                    <a:pt x="46587" y="102545"/>
                    <a:pt x="45070" y="100794"/>
                  </a:cubicBezTo>
                  <a:cubicBezTo>
                    <a:pt x="43612" y="99021"/>
                    <a:pt x="42294" y="97155"/>
                    <a:pt x="41104" y="95195"/>
                  </a:cubicBezTo>
                  <a:lnTo>
                    <a:pt x="40404" y="94028"/>
                  </a:lnTo>
                  <a:cubicBezTo>
                    <a:pt x="41500" y="92138"/>
                    <a:pt x="42749" y="90341"/>
                    <a:pt x="44137" y="88662"/>
                  </a:cubicBezTo>
                  <a:lnTo>
                    <a:pt x="47054" y="85161"/>
                  </a:lnTo>
                  <a:cubicBezTo>
                    <a:pt x="47415" y="84637"/>
                    <a:pt x="47800" y="84123"/>
                    <a:pt x="48220" y="83645"/>
                  </a:cubicBezTo>
                  <a:cubicBezTo>
                    <a:pt x="46354" y="87495"/>
                    <a:pt x="44837" y="93445"/>
                    <a:pt x="53470" y="93095"/>
                  </a:cubicBezTo>
                  <a:cubicBezTo>
                    <a:pt x="51720" y="93095"/>
                    <a:pt x="47870" y="89712"/>
                    <a:pt x="51837" y="85161"/>
                  </a:cubicBezTo>
                  <a:cubicBezTo>
                    <a:pt x="54578" y="81825"/>
                    <a:pt x="54823" y="77088"/>
                    <a:pt x="52420" y="73495"/>
                  </a:cubicBezTo>
                  <a:lnTo>
                    <a:pt x="52420" y="73495"/>
                  </a:lnTo>
                  <a:lnTo>
                    <a:pt x="52420" y="73495"/>
                  </a:lnTo>
                  <a:lnTo>
                    <a:pt x="52420" y="73495"/>
                  </a:lnTo>
                  <a:cubicBezTo>
                    <a:pt x="51674" y="73040"/>
                    <a:pt x="50845" y="72760"/>
                    <a:pt x="49970" y="72679"/>
                  </a:cubicBezTo>
                  <a:cubicBezTo>
                    <a:pt x="49037" y="72562"/>
                    <a:pt x="48104" y="72562"/>
                    <a:pt x="47170" y="72679"/>
                  </a:cubicBezTo>
                  <a:cubicBezTo>
                    <a:pt x="45269" y="73133"/>
                    <a:pt x="43484" y="73962"/>
                    <a:pt x="41920" y="75128"/>
                  </a:cubicBezTo>
                  <a:cubicBezTo>
                    <a:pt x="40602" y="76201"/>
                    <a:pt x="39505" y="77508"/>
                    <a:pt x="38654" y="78978"/>
                  </a:cubicBezTo>
                  <a:cubicBezTo>
                    <a:pt x="38035" y="80226"/>
                    <a:pt x="37604" y="81568"/>
                    <a:pt x="37370" y="82945"/>
                  </a:cubicBezTo>
                  <a:cubicBezTo>
                    <a:pt x="37067" y="85383"/>
                    <a:pt x="37300" y="87845"/>
                    <a:pt x="38070" y="90178"/>
                  </a:cubicBezTo>
                  <a:cubicBezTo>
                    <a:pt x="38654" y="91741"/>
                    <a:pt x="39354" y="93270"/>
                    <a:pt x="40170" y="94728"/>
                  </a:cubicBezTo>
                  <a:lnTo>
                    <a:pt x="39120" y="96478"/>
                  </a:lnTo>
                  <a:cubicBezTo>
                    <a:pt x="39120" y="97761"/>
                    <a:pt x="37954" y="98928"/>
                    <a:pt x="37487" y="100211"/>
                  </a:cubicBezTo>
                  <a:cubicBezTo>
                    <a:pt x="37265" y="101448"/>
                    <a:pt x="37265" y="102708"/>
                    <a:pt x="37487" y="103945"/>
                  </a:cubicBezTo>
                  <a:cubicBezTo>
                    <a:pt x="37569" y="105356"/>
                    <a:pt x="38105" y="106710"/>
                    <a:pt x="39004" y="107794"/>
                  </a:cubicBezTo>
                  <a:lnTo>
                    <a:pt x="39004" y="107794"/>
                  </a:lnTo>
                  <a:cubicBezTo>
                    <a:pt x="39004" y="107794"/>
                    <a:pt x="40287" y="110128"/>
                    <a:pt x="47987" y="112695"/>
                  </a:cubicBezTo>
                  <a:cubicBezTo>
                    <a:pt x="50903" y="113861"/>
                    <a:pt x="52770" y="115494"/>
                    <a:pt x="52070" y="117244"/>
                  </a:cubicBezTo>
                  <a:cubicBezTo>
                    <a:pt x="52875" y="114188"/>
                    <a:pt x="51067" y="111061"/>
                    <a:pt x="48010" y="110256"/>
                  </a:cubicBezTo>
                  <a:cubicBezTo>
                    <a:pt x="47812" y="110198"/>
                    <a:pt x="47602" y="110163"/>
                    <a:pt x="47403" y="110128"/>
                  </a:cubicBezTo>
                  <a:cubicBezTo>
                    <a:pt x="48675" y="109883"/>
                    <a:pt x="49924" y="109533"/>
                    <a:pt x="51137" y="109078"/>
                  </a:cubicBezTo>
                  <a:cubicBezTo>
                    <a:pt x="51988" y="110338"/>
                    <a:pt x="52735" y="111656"/>
                    <a:pt x="53354" y="113045"/>
                  </a:cubicBezTo>
                  <a:cubicBezTo>
                    <a:pt x="53773" y="114060"/>
                    <a:pt x="54089" y="115110"/>
                    <a:pt x="54287" y="116194"/>
                  </a:cubicBezTo>
                  <a:cubicBezTo>
                    <a:pt x="54345" y="116743"/>
                    <a:pt x="54345" y="117280"/>
                    <a:pt x="54287" y="117828"/>
                  </a:cubicBezTo>
                  <a:cubicBezTo>
                    <a:pt x="54345" y="118411"/>
                    <a:pt x="54345" y="118994"/>
                    <a:pt x="54287" y="119578"/>
                  </a:cubicBezTo>
                  <a:cubicBezTo>
                    <a:pt x="53890" y="120721"/>
                    <a:pt x="53295" y="121783"/>
                    <a:pt x="52537" y="122728"/>
                  </a:cubicBezTo>
                  <a:lnTo>
                    <a:pt x="52537" y="122728"/>
                  </a:lnTo>
                  <a:lnTo>
                    <a:pt x="52537" y="122728"/>
                  </a:lnTo>
                  <a:lnTo>
                    <a:pt x="51720" y="123428"/>
                  </a:lnTo>
                  <a:lnTo>
                    <a:pt x="50903" y="124127"/>
                  </a:lnTo>
                  <a:lnTo>
                    <a:pt x="49970" y="124711"/>
                  </a:lnTo>
                  <a:cubicBezTo>
                    <a:pt x="48722" y="125387"/>
                    <a:pt x="47380" y="125901"/>
                    <a:pt x="46004" y="126228"/>
                  </a:cubicBezTo>
                  <a:cubicBezTo>
                    <a:pt x="44697" y="126519"/>
                    <a:pt x="43344" y="126519"/>
                    <a:pt x="42037" y="126228"/>
                  </a:cubicBezTo>
                  <a:cubicBezTo>
                    <a:pt x="40894" y="125994"/>
                    <a:pt x="39890" y="125329"/>
                    <a:pt x="39237" y="124361"/>
                  </a:cubicBezTo>
                  <a:cubicBezTo>
                    <a:pt x="38630" y="123428"/>
                    <a:pt x="38420" y="122296"/>
                    <a:pt x="38654" y="121211"/>
                  </a:cubicBezTo>
                  <a:cubicBezTo>
                    <a:pt x="38805" y="120616"/>
                    <a:pt x="39085" y="120056"/>
                    <a:pt x="39470" y="119578"/>
                  </a:cubicBezTo>
                  <a:cubicBezTo>
                    <a:pt x="40952" y="117828"/>
                    <a:pt x="43134" y="116848"/>
                    <a:pt x="45420" y="116894"/>
                  </a:cubicBezTo>
                  <a:cubicBezTo>
                    <a:pt x="46552" y="116953"/>
                    <a:pt x="47462" y="117863"/>
                    <a:pt x="47520" y="118994"/>
                  </a:cubicBezTo>
                  <a:cubicBezTo>
                    <a:pt x="47637" y="119496"/>
                    <a:pt x="47637" y="120009"/>
                    <a:pt x="47520" y="120511"/>
                  </a:cubicBezTo>
                  <a:cubicBezTo>
                    <a:pt x="47275" y="121013"/>
                    <a:pt x="46914" y="121456"/>
                    <a:pt x="46470" y="121794"/>
                  </a:cubicBezTo>
                  <a:cubicBezTo>
                    <a:pt x="45910" y="122179"/>
                    <a:pt x="45269" y="122459"/>
                    <a:pt x="44604" y="122611"/>
                  </a:cubicBezTo>
                  <a:lnTo>
                    <a:pt x="43904" y="122611"/>
                  </a:lnTo>
                  <a:lnTo>
                    <a:pt x="43904" y="122611"/>
                  </a:lnTo>
                  <a:cubicBezTo>
                    <a:pt x="43647" y="122308"/>
                    <a:pt x="43647" y="121864"/>
                    <a:pt x="43904" y="121561"/>
                  </a:cubicBezTo>
                  <a:cubicBezTo>
                    <a:pt x="44090" y="121059"/>
                    <a:pt x="44417" y="120616"/>
                    <a:pt x="44837" y="120278"/>
                  </a:cubicBezTo>
                  <a:lnTo>
                    <a:pt x="44837" y="120278"/>
                  </a:lnTo>
                  <a:cubicBezTo>
                    <a:pt x="45420" y="120278"/>
                    <a:pt x="45537" y="119345"/>
                    <a:pt x="44837" y="119111"/>
                  </a:cubicBezTo>
                  <a:cubicBezTo>
                    <a:pt x="44347" y="118761"/>
                    <a:pt x="43694" y="118761"/>
                    <a:pt x="43204" y="119111"/>
                  </a:cubicBezTo>
                  <a:lnTo>
                    <a:pt x="43204" y="119111"/>
                  </a:lnTo>
                  <a:cubicBezTo>
                    <a:pt x="42387" y="119683"/>
                    <a:pt x="41780" y="120500"/>
                    <a:pt x="41454" y="121444"/>
                  </a:cubicBezTo>
                  <a:cubicBezTo>
                    <a:pt x="40929" y="122086"/>
                    <a:pt x="40929" y="123019"/>
                    <a:pt x="41454" y="123661"/>
                  </a:cubicBezTo>
                  <a:cubicBezTo>
                    <a:pt x="41874" y="123789"/>
                    <a:pt x="42317" y="123789"/>
                    <a:pt x="42737" y="123661"/>
                  </a:cubicBezTo>
                  <a:lnTo>
                    <a:pt x="44370" y="123661"/>
                  </a:lnTo>
                  <a:cubicBezTo>
                    <a:pt x="45397" y="123311"/>
                    <a:pt x="46377" y="122844"/>
                    <a:pt x="47287" y="122261"/>
                  </a:cubicBezTo>
                  <a:cubicBezTo>
                    <a:pt x="48045" y="121654"/>
                    <a:pt x="48617" y="120849"/>
                    <a:pt x="48920" y="119928"/>
                  </a:cubicBezTo>
                  <a:cubicBezTo>
                    <a:pt x="49095" y="119240"/>
                    <a:pt x="49095" y="118516"/>
                    <a:pt x="48920" y="117828"/>
                  </a:cubicBezTo>
                  <a:cubicBezTo>
                    <a:pt x="48535" y="116766"/>
                    <a:pt x="47672" y="115949"/>
                    <a:pt x="46587" y="115611"/>
                  </a:cubicBezTo>
                  <a:cubicBezTo>
                    <a:pt x="44172" y="113674"/>
                    <a:pt x="41255" y="112461"/>
                    <a:pt x="38187" y="112111"/>
                  </a:cubicBezTo>
                  <a:cubicBezTo>
                    <a:pt x="35049" y="111890"/>
                    <a:pt x="31980" y="111143"/>
                    <a:pt x="29087" y="109894"/>
                  </a:cubicBezTo>
                  <a:cubicBezTo>
                    <a:pt x="31106" y="109801"/>
                    <a:pt x="32960" y="108763"/>
                    <a:pt x="34104" y="107094"/>
                  </a:cubicBezTo>
                  <a:cubicBezTo>
                    <a:pt x="34104" y="107094"/>
                    <a:pt x="31887" y="108611"/>
                    <a:pt x="30720" y="107094"/>
                  </a:cubicBezTo>
                  <a:cubicBezTo>
                    <a:pt x="29554" y="105578"/>
                    <a:pt x="31770" y="102195"/>
                    <a:pt x="35037" y="102195"/>
                  </a:cubicBezTo>
                  <a:cubicBezTo>
                    <a:pt x="33975" y="101821"/>
                    <a:pt x="32832" y="101821"/>
                    <a:pt x="31770" y="102195"/>
                  </a:cubicBezTo>
                  <a:cubicBezTo>
                    <a:pt x="34827" y="99126"/>
                    <a:pt x="36285" y="94821"/>
                    <a:pt x="35737" y="90528"/>
                  </a:cubicBezTo>
                  <a:lnTo>
                    <a:pt x="35037" y="90528"/>
                  </a:lnTo>
                  <a:cubicBezTo>
                    <a:pt x="35655" y="88241"/>
                    <a:pt x="36005" y="85897"/>
                    <a:pt x="36087" y="83528"/>
                  </a:cubicBezTo>
                  <a:cubicBezTo>
                    <a:pt x="34174" y="84427"/>
                    <a:pt x="32400" y="85616"/>
                    <a:pt x="30837" y="87028"/>
                  </a:cubicBezTo>
                  <a:cubicBezTo>
                    <a:pt x="31024" y="86025"/>
                    <a:pt x="31024" y="84998"/>
                    <a:pt x="30837" y="83995"/>
                  </a:cubicBezTo>
                  <a:cubicBezTo>
                    <a:pt x="30324" y="82093"/>
                    <a:pt x="30907" y="80075"/>
                    <a:pt x="32354" y="78745"/>
                  </a:cubicBezTo>
                  <a:cubicBezTo>
                    <a:pt x="30510" y="79352"/>
                    <a:pt x="29041" y="80763"/>
                    <a:pt x="28387" y="82595"/>
                  </a:cubicBezTo>
                  <a:cubicBezTo>
                    <a:pt x="28142" y="82117"/>
                    <a:pt x="27827" y="81685"/>
                    <a:pt x="27454" y="81312"/>
                  </a:cubicBezTo>
                  <a:cubicBezTo>
                    <a:pt x="26404" y="80180"/>
                    <a:pt x="25074" y="79340"/>
                    <a:pt x="23604" y="78862"/>
                  </a:cubicBezTo>
                  <a:lnTo>
                    <a:pt x="23604" y="78862"/>
                  </a:lnTo>
                  <a:cubicBezTo>
                    <a:pt x="19801" y="77858"/>
                    <a:pt x="15822" y="77660"/>
                    <a:pt x="11937" y="78278"/>
                  </a:cubicBezTo>
                  <a:cubicBezTo>
                    <a:pt x="8321" y="78278"/>
                    <a:pt x="5287" y="78278"/>
                    <a:pt x="5054" y="76295"/>
                  </a:cubicBezTo>
                  <a:cubicBezTo>
                    <a:pt x="4821" y="74312"/>
                    <a:pt x="8321" y="72445"/>
                    <a:pt x="11937" y="70695"/>
                  </a:cubicBezTo>
                  <a:cubicBezTo>
                    <a:pt x="16172" y="69050"/>
                    <a:pt x="20116" y="66717"/>
                    <a:pt x="23604" y="63812"/>
                  </a:cubicBezTo>
                  <a:lnTo>
                    <a:pt x="23604" y="63812"/>
                  </a:lnTo>
                  <a:cubicBezTo>
                    <a:pt x="25132" y="62610"/>
                    <a:pt x="26439" y="61152"/>
                    <a:pt x="27454" y="59495"/>
                  </a:cubicBezTo>
                  <a:cubicBezTo>
                    <a:pt x="27815" y="58935"/>
                    <a:pt x="28119" y="58352"/>
                    <a:pt x="28387" y="57745"/>
                  </a:cubicBezTo>
                  <a:cubicBezTo>
                    <a:pt x="28387" y="58679"/>
                    <a:pt x="29787" y="59845"/>
                    <a:pt x="32354" y="59495"/>
                  </a:cubicBezTo>
                  <a:cubicBezTo>
                    <a:pt x="31304" y="59495"/>
                    <a:pt x="30254" y="57862"/>
                    <a:pt x="30837" y="55062"/>
                  </a:cubicBezTo>
                  <a:cubicBezTo>
                    <a:pt x="31012" y="54059"/>
                    <a:pt x="31012" y="53032"/>
                    <a:pt x="30837" y="52029"/>
                  </a:cubicBezTo>
                  <a:cubicBezTo>
                    <a:pt x="32505" y="52659"/>
                    <a:pt x="34302" y="52904"/>
                    <a:pt x="36087" y="52729"/>
                  </a:cubicBezTo>
                  <a:cubicBezTo>
                    <a:pt x="34664" y="50827"/>
                    <a:pt x="32972" y="49135"/>
                    <a:pt x="31070" y="47712"/>
                  </a:cubicBezTo>
                  <a:lnTo>
                    <a:pt x="31070" y="47712"/>
                  </a:lnTo>
                  <a:cubicBezTo>
                    <a:pt x="32202" y="43792"/>
                    <a:pt x="30580" y="39592"/>
                    <a:pt x="27104" y="37445"/>
                  </a:cubicBezTo>
                  <a:cubicBezTo>
                    <a:pt x="28539" y="37399"/>
                    <a:pt x="29927" y="36909"/>
                    <a:pt x="31070" y="36046"/>
                  </a:cubicBezTo>
                  <a:cubicBezTo>
                    <a:pt x="27804" y="37679"/>
                    <a:pt x="25587" y="35346"/>
                    <a:pt x="26754" y="33362"/>
                  </a:cubicBezTo>
                  <a:cubicBezTo>
                    <a:pt x="27501" y="32254"/>
                    <a:pt x="28807" y="31659"/>
                    <a:pt x="30137" y="31846"/>
                  </a:cubicBezTo>
                  <a:cubicBezTo>
                    <a:pt x="28632" y="30772"/>
                    <a:pt x="26626" y="30772"/>
                    <a:pt x="25121" y="31846"/>
                  </a:cubicBezTo>
                  <a:cubicBezTo>
                    <a:pt x="27897" y="29197"/>
                    <a:pt x="30942" y="26852"/>
                    <a:pt x="34220" y="24846"/>
                  </a:cubicBezTo>
                  <a:cubicBezTo>
                    <a:pt x="37429" y="22769"/>
                    <a:pt x="40264" y="20168"/>
                    <a:pt x="42620" y="17146"/>
                  </a:cubicBezTo>
                  <a:lnTo>
                    <a:pt x="43904" y="15746"/>
                  </a:lnTo>
                  <a:cubicBezTo>
                    <a:pt x="44394" y="15127"/>
                    <a:pt x="44744" y="14404"/>
                    <a:pt x="44954" y="13646"/>
                  </a:cubicBezTo>
                  <a:cubicBezTo>
                    <a:pt x="45129" y="12957"/>
                    <a:pt x="45129" y="12234"/>
                    <a:pt x="44954" y="11546"/>
                  </a:cubicBezTo>
                  <a:cubicBezTo>
                    <a:pt x="44650" y="10858"/>
                    <a:pt x="44055" y="10332"/>
                    <a:pt x="43320" y="10146"/>
                  </a:cubicBezTo>
                  <a:cubicBezTo>
                    <a:pt x="42364" y="9913"/>
                    <a:pt x="41360" y="9913"/>
                    <a:pt x="40404" y="10146"/>
                  </a:cubicBezTo>
                  <a:cubicBezTo>
                    <a:pt x="39867" y="10064"/>
                    <a:pt x="39307" y="10064"/>
                    <a:pt x="38770" y="10146"/>
                  </a:cubicBezTo>
                  <a:cubicBezTo>
                    <a:pt x="38292" y="10473"/>
                    <a:pt x="37860" y="10869"/>
                    <a:pt x="37487" y="11313"/>
                  </a:cubicBezTo>
                  <a:cubicBezTo>
                    <a:pt x="36565" y="12211"/>
                    <a:pt x="36530" y="13681"/>
                    <a:pt x="37429" y="14614"/>
                  </a:cubicBezTo>
                  <a:cubicBezTo>
                    <a:pt x="37755" y="14952"/>
                    <a:pt x="38187" y="15186"/>
                    <a:pt x="38654" y="15279"/>
                  </a:cubicBezTo>
                  <a:lnTo>
                    <a:pt x="38654" y="15279"/>
                  </a:lnTo>
                  <a:cubicBezTo>
                    <a:pt x="38654" y="15279"/>
                    <a:pt x="39820" y="15279"/>
                    <a:pt x="40287" y="15279"/>
                  </a:cubicBezTo>
                  <a:cubicBezTo>
                    <a:pt x="40754" y="15279"/>
                    <a:pt x="40287" y="14346"/>
                    <a:pt x="40287" y="14229"/>
                  </a:cubicBezTo>
                  <a:lnTo>
                    <a:pt x="40287" y="14229"/>
                  </a:lnTo>
                  <a:cubicBezTo>
                    <a:pt x="39879" y="14183"/>
                    <a:pt x="39517" y="13914"/>
                    <a:pt x="39354" y="13529"/>
                  </a:cubicBezTo>
                  <a:cubicBezTo>
                    <a:pt x="39120" y="13179"/>
                    <a:pt x="39120" y="12713"/>
                    <a:pt x="39354" y="12363"/>
                  </a:cubicBezTo>
                  <a:lnTo>
                    <a:pt x="39354" y="12363"/>
                  </a:lnTo>
                  <a:lnTo>
                    <a:pt x="40054" y="12363"/>
                  </a:lnTo>
                  <a:cubicBezTo>
                    <a:pt x="40672" y="12246"/>
                    <a:pt x="41302" y="12246"/>
                    <a:pt x="41920" y="12363"/>
                  </a:cubicBezTo>
                  <a:cubicBezTo>
                    <a:pt x="42375" y="12456"/>
                    <a:pt x="42760" y="12759"/>
                    <a:pt x="42970" y="13179"/>
                  </a:cubicBezTo>
                  <a:cubicBezTo>
                    <a:pt x="43087" y="13681"/>
                    <a:pt x="43087" y="14194"/>
                    <a:pt x="42970" y="14696"/>
                  </a:cubicBezTo>
                  <a:cubicBezTo>
                    <a:pt x="42795" y="15979"/>
                    <a:pt x="42014" y="17111"/>
                    <a:pt x="40870" y="17729"/>
                  </a:cubicBezTo>
                  <a:cubicBezTo>
                    <a:pt x="39622" y="18522"/>
                    <a:pt x="38152" y="18896"/>
                    <a:pt x="36670" y="18779"/>
                  </a:cubicBezTo>
                  <a:cubicBezTo>
                    <a:pt x="36052" y="18732"/>
                    <a:pt x="35445" y="18534"/>
                    <a:pt x="34920" y="18196"/>
                  </a:cubicBezTo>
                  <a:cubicBezTo>
                    <a:pt x="34500" y="17881"/>
                    <a:pt x="34220" y="17426"/>
                    <a:pt x="34104" y="16912"/>
                  </a:cubicBezTo>
                  <a:cubicBezTo>
                    <a:pt x="33905" y="15746"/>
                    <a:pt x="34115" y="14556"/>
                    <a:pt x="34687" y="13529"/>
                  </a:cubicBezTo>
                  <a:cubicBezTo>
                    <a:pt x="35340" y="12234"/>
                    <a:pt x="36309" y="11114"/>
                    <a:pt x="37487" y="10263"/>
                  </a:cubicBezTo>
                  <a:cubicBezTo>
                    <a:pt x="38677" y="9341"/>
                    <a:pt x="40019" y="8629"/>
                    <a:pt x="41454" y="8162"/>
                  </a:cubicBezTo>
                  <a:cubicBezTo>
                    <a:pt x="42725" y="7696"/>
                    <a:pt x="44067" y="7498"/>
                    <a:pt x="45420" y="7579"/>
                  </a:cubicBezTo>
                  <a:lnTo>
                    <a:pt x="46354" y="7579"/>
                  </a:lnTo>
                  <a:lnTo>
                    <a:pt x="47170" y="7579"/>
                  </a:lnTo>
                  <a:cubicBezTo>
                    <a:pt x="47439" y="7509"/>
                    <a:pt x="47719" y="7509"/>
                    <a:pt x="47987" y="7579"/>
                  </a:cubicBezTo>
                  <a:lnTo>
                    <a:pt x="47987" y="7579"/>
                  </a:lnTo>
                  <a:lnTo>
                    <a:pt x="47987" y="7579"/>
                  </a:lnTo>
                  <a:cubicBezTo>
                    <a:pt x="48804" y="8093"/>
                    <a:pt x="49422" y="8874"/>
                    <a:pt x="49737" y="9796"/>
                  </a:cubicBezTo>
                  <a:cubicBezTo>
                    <a:pt x="49807" y="10298"/>
                    <a:pt x="49807" y="10811"/>
                    <a:pt x="49737" y="11313"/>
                  </a:cubicBezTo>
                  <a:cubicBezTo>
                    <a:pt x="49795" y="11861"/>
                    <a:pt x="49795" y="12397"/>
                    <a:pt x="49737" y="12946"/>
                  </a:cubicBezTo>
                  <a:cubicBezTo>
                    <a:pt x="49538" y="14183"/>
                    <a:pt x="49224" y="15384"/>
                    <a:pt x="48804" y="16562"/>
                  </a:cubicBezTo>
                  <a:cubicBezTo>
                    <a:pt x="48162" y="18313"/>
                    <a:pt x="47427" y="20028"/>
                    <a:pt x="46587" y="21696"/>
                  </a:cubicBezTo>
                  <a:cubicBezTo>
                    <a:pt x="45315" y="21859"/>
                    <a:pt x="44067" y="22127"/>
                    <a:pt x="42854" y="22512"/>
                  </a:cubicBezTo>
                  <a:cubicBezTo>
                    <a:pt x="47054" y="19363"/>
                    <a:pt x="48454" y="14812"/>
                    <a:pt x="47520" y="13062"/>
                  </a:cubicBezTo>
                  <a:cubicBezTo>
                    <a:pt x="48220" y="14462"/>
                    <a:pt x="46354" y="17146"/>
                    <a:pt x="43437" y="19712"/>
                  </a:cubicBezTo>
                  <a:cubicBezTo>
                    <a:pt x="39879" y="22267"/>
                    <a:pt x="36834" y="25476"/>
                    <a:pt x="34454" y="29162"/>
                  </a:cubicBezTo>
                  <a:lnTo>
                    <a:pt x="34454" y="29162"/>
                  </a:lnTo>
                  <a:cubicBezTo>
                    <a:pt x="33590" y="30574"/>
                    <a:pt x="33065" y="32172"/>
                    <a:pt x="32937" y="33829"/>
                  </a:cubicBezTo>
                  <a:cubicBezTo>
                    <a:pt x="32704" y="34984"/>
                    <a:pt x="32704" y="36174"/>
                    <a:pt x="32937" y="37329"/>
                  </a:cubicBezTo>
                  <a:cubicBezTo>
                    <a:pt x="33415" y="38344"/>
                    <a:pt x="33952" y="39312"/>
                    <a:pt x="34570" y="40245"/>
                  </a:cubicBezTo>
                  <a:lnTo>
                    <a:pt x="35620" y="41412"/>
                  </a:lnTo>
                  <a:cubicBezTo>
                    <a:pt x="34804" y="43395"/>
                    <a:pt x="34104" y="45262"/>
                    <a:pt x="33521" y="47129"/>
                  </a:cubicBezTo>
                  <a:cubicBezTo>
                    <a:pt x="32774" y="49544"/>
                    <a:pt x="32541" y="52087"/>
                    <a:pt x="32820" y="54595"/>
                  </a:cubicBezTo>
                  <a:cubicBezTo>
                    <a:pt x="32995" y="55797"/>
                    <a:pt x="33439" y="56952"/>
                    <a:pt x="34104" y="57979"/>
                  </a:cubicBezTo>
                  <a:cubicBezTo>
                    <a:pt x="34932" y="59029"/>
                    <a:pt x="36075" y="59763"/>
                    <a:pt x="37370" y="60078"/>
                  </a:cubicBezTo>
                  <a:cubicBezTo>
                    <a:pt x="39085" y="60545"/>
                    <a:pt x="40905" y="60545"/>
                    <a:pt x="42620" y="60078"/>
                  </a:cubicBezTo>
                  <a:cubicBezTo>
                    <a:pt x="43600" y="59752"/>
                    <a:pt x="44534" y="59320"/>
                    <a:pt x="45420" y="58795"/>
                  </a:cubicBezTo>
                  <a:cubicBezTo>
                    <a:pt x="46365" y="58305"/>
                    <a:pt x="47194" y="57629"/>
                    <a:pt x="47870" y="56812"/>
                  </a:cubicBezTo>
                  <a:lnTo>
                    <a:pt x="47870" y="56229"/>
                  </a:lnTo>
                  <a:cubicBezTo>
                    <a:pt x="47870" y="56229"/>
                    <a:pt x="47870" y="56229"/>
                    <a:pt x="47870" y="55529"/>
                  </a:cubicBezTo>
                  <a:lnTo>
                    <a:pt x="47870" y="55529"/>
                  </a:lnTo>
                  <a:cubicBezTo>
                    <a:pt x="49620" y="52379"/>
                    <a:pt x="50670" y="46312"/>
                    <a:pt x="47287" y="43862"/>
                  </a:cubicBezTo>
                  <a:cubicBezTo>
                    <a:pt x="43904" y="41412"/>
                    <a:pt x="47287" y="36396"/>
                    <a:pt x="48920" y="34996"/>
                  </a:cubicBezTo>
                  <a:cubicBezTo>
                    <a:pt x="40287" y="39079"/>
                    <a:pt x="41804" y="44212"/>
                    <a:pt x="43670" y="47245"/>
                  </a:cubicBezTo>
                  <a:lnTo>
                    <a:pt x="42504" y="46312"/>
                  </a:lnTo>
                  <a:lnTo>
                    <a:pt x="39587" y="44212"/>
                  </a:lnTo>
                  <a:cubicBezTo>
                    <a:pt x="38234" y="43209"/>
                    <a:pt x="36985" y="42077"/>
                    <a:pt x="35854" y="40829"/>
                  </a:cubicBezTo>
                  <a:lnTo>
                    <a:pt x="36554" y="39195"/>
                  </a:lnTo>
                  <a:cubicBezTo>
                    <a:pt x="37720" y="36629"/>
                    <a:pt x="39120" y="34179"/>
                    <a:pt x="40520" y="31612"/>
                  </a:cubicBezTo>
                  <a:cubicBezTo>
                    <a:pt x="41920" y="29046"/>
                    <a:pt x="43787" y="26596"/>
                    <a:pt x="45420" y="24029"/>
                  </a:cubicBezTo>
                  <a:lnTo>
                    <a:pt x="45420" y="24029"/>
                  </a:lnTo>
                  <a:cubicBezTo>
                    <a:pt x="46295" y="23761"/>
                    <a:pt x="47229" y="23761"/>
                    <a:pt x="48104" y="24029"/>
                  </a:cubicBezTo>
                  <a:cubicBezTo>
                    <a:pt x="48920" y="24029"/>
                    <a:pt x="49037" y="25196"/>
                    <a:pt x="48920" y="26013"/>
                  </a:cubicBezTo>
                  <a:cubicBezTo>
                    <a:pt x="48874" y="26281"/>
                    <a:pt x="48874" y="26561"/>
                    <a:pt x="48920" y="26829"/>
                  </a:cubicBezTo>
                  <a:lnTo>
                    <a:pt x="48920" y="27529"/>
                  </a:lnTo>
                  <a:cubicBezTo>
                    <a:pt x="48675" y="27996"/>
                    <a:pt x="48314" y="28392"/>
                    <a:pt x="47870" y="28696"/>
                  </a:cubicBezTo>
                  <a:cubicBezTo>
                    <a:pt x="46773" y="29617"/>
                    <a:pt x="45444" y="30224"/>
                    <a:pt x="44020" y="30445"/>
                  </a:cubicBezTo>
                  <a:lnTo>
                    <a:pt x="44020" y="30445"/>
                  </a:lnTo>
                  <a:cubicBezTo>
                    <a:pt x="44020" y="30445"/>
                    <a:pt x="47403" y="31962"/>
                    <a:pt x="51487" y="27879"/>
                  </a:cubicBezTo>
                  <a:lnTo>
                    <a:pt x="51487" y="27879"/>
                  </a:lnTo>
                  <a:cubicBezTo>
                    <a:pt x="54007" y="29011"/>
                    <a:pt x="56958" y="28509"/>
                    <a:pt x="58953" y="26596"/>
                  </a:cubicBezTo>
                  <a:lnTo>
                    <a:pt x="58953" y="26596"/>
                  </a:lnTo>
                  <a:cubicBezTo>
                    <a:pt x="57682" y="26876"/>
                    <a:pt x="56375" y="26876"/>
                    <a:pt x="55103" y="26596"/>
                  </a:cubicBezTo>
                  <a:lnTo>
                    <a:pt x="54053" y="25896"/>
                  </a:lnTo>
                  <a:lnTo>
                    <a:pt x="54053" y="25312"/>
                  </a:lnTo>
                  <a:lnTo>
                    <a:pt x="54053" y="24729"/>
                  </a:lnTo>
                  <a:cubicBezTo>
                    <a:pt x="53820" y="23807"/>
                    <a:pt x="54089" y="22839"/>
                    <a:pt x="54753" y="22162"/>
                  </a:cubicBezTo>
                  <a:cubicBezTo>
                    <a:pt x="55535" y="21381"/>
                    <a:pt x="56433" y="20751"/>
                    <a:pt x="57437" y="20296"/>
                  </a:cubicBezTo>
                  <a:lnTo>
                    <a:pt x="57437" y="20296"/>
                  </a:lnTo>
                  <a:cubicBezTo>
                    <a:pt x="58953" y="22046"/>
                    <a:pt x="60703" y="23679"/>
                    <a:pt x="62220" y="25429"/>
                  </a:cubicBezTo>
                  <a:cubicBezTo>
                    <a:pt x="63748" y="27097"/>
                    <a:pt x="65078" y="28941"/>
                    <a:pt x="66187" y="30912"/>
                  </a:cubicBezTo>
                  <a:lnTo>
                    <a:pt x="66887" y="32196"/>
                  </a:lnTo>
                  <a:cubicBezTo>
                    <a:pt x="65755" y="34027"/>
                    <a:pt x="64518" y="35777"/>
                    <a:pt x="63153" y="37445"/>
                  </a:cubicBezTo>
                  <a:lnTo>
                    <a:pt x="60353" y="41062"/>
                  </a:lnTo>
                  <a:lnTo>
                    <a:pt x="59070" y="42579"/>
                  </a:lnTo>
                  <a:cubicBezTo>
                    <a:pt x="61053" y="38612"/>
                    <a:pt x="62570" y="32662"/>
                    <a:pt x="53820" y="33012"/>
                  </a:cubicBezTo>
                  <a:cubicBezTo>
                    <a:pt x="55687" y="33012"/>
                    <a:pt x="59537" y="36396"/>
                    <a:pt x="55453" y="41062"/>
                  </a:cubicBezTo>
                  <a:cubicBezTo>
                    <a:pt x="52712" y="44399"/>
                    <a:pt x="52467" y="49135"/>
                    <a:pt x="54870" y="52729"/>
                  </a:cubicBezTo>
                  <a:lnTo>
                    <a:pt x="54870" y="52729"/>
                  </a:lnTo>
                  <a:lnTo>
                    <a:pt x="54870" y="52729"/>
                  </a:lnTo>
                  <a:lnTo>
                    <a:pt x="54870" y="52729"/>
                  </a:lnTo>
                  <a:cubicBezTo>
                    <a:pt x="55570" y="53195"/>
                    <a:pt x="56375" y="53475"/>
                    <a:pt x="57203" y="53545"/>
                  </a:cubicBezTo>
                  <a:cubicBezTo>
                    <a:pt x="58125" y="53720"/>
                    <a:pt x="59082" y="53720"/>
                    <a:pt x="60003" y="53545"/>
                  </a:cubicBezTo>
                  <a:cubicBezTo>
                    <a:pt x="61905" y="53114"/>
                    <a:pt x="63702" y="52274"/>
                    <a:pt x="65253" y="51095"/>
                  </a:cubicBezTo>
                  <a:cubicBezTo>
                    <a:pt x="66607" y="50069"/>
                    <a:pt x="67727" y="48750"/>
                    <a:pt x="68520" y="47245"/>
                  </a:cubicBezTo>
                  <a:cubicBezTo>
                    <a:pt x="69162" y="45997"/>
                    <a:pt x="69593" y="44667"/>
                    <a:pt x="69803" y="43279"/>
                  </a:cubicBezTo>
                  <a:cubicBezTo>
                    <a:pt x="70165" y="40887"/>
                    <a:pt x="69932" y="38437"/>
                    <a:pt x="69103" y="36162"/>
                  </a:cubicBezTo>
                  <a:cubicBezTo>
                    <a:pt x="68520" y="34529"/>
                    <a:pt x="67820" y="33012"/>
                    <a:pt x="67120" y="31495"/>
                  </a:cubicBezTo>
                  <a:cubicBezTo>
                    <a:pt x="66420" y="29979"/>
                    <a:pt x="67703" y="30329"/>
                    <a:pt x="68053" y="29862"/>
                  </a:cubicBezTo>
                  <a:cubicBezTo>
                    <a:pt x="68695" y="28626"/>
                    <a:pt x="69243" y="27331"/>
                    <a:pt x="69687" y="26013"/>
                  </a:cubicBezTo>
                  <a:cubicBezTo>
                    <a:pt x="69908" y="24776"/>
                    <a:pt x="69908" y="23516"/>
                    <a:pt x="69687" y="22279"/>
                  </a:cubicBezTo>
                  <a:cubicBezTo>
                    <a:pt x="69558" y="20856"/>
                    <a:pt x="68987" y="19502"/>
                    <a:pt x="68053" y="18429"/>
                  </a:cubicBezTo>
                  <a:lnTo>
                    <a:pt x="68053" y="18429"/>
                  </a:lnTo>
                  <a:cubicBezTo>
                    <a:pt x="68053" y="18429"/>
                    <a:pt x="66887" y="16212"/>
                    <a:pt x="59187" y="13529"/>
                  </a:cubicBezTo>
                  <a:cubicBezTo>
                    <a:pt x="56270" y="12479"/>
                    <a:pt x="54287" y="10846"/>
                    <a:pt x="54987" y="8979"/>
                  </a:cubicBezTo>
                  <a:cubicBezTo>
                    <a:pt x="54170" y="12094"/>
                    <a:pt x="56025" y="15279"/>
                    <a:pt x="59152" y="16107"/>
                  </a:cubicBezTo>
                  <a:cubicBezTo>
                    <a:pt x="59315" y="16143"/>
                    <a:pt x="59478" y="16189"/>
                    <a:pt x="59653" y="16212"/>
                  </a:cubicBezTo>
                  <a:cubicBezTo>
                    <a:pt x="58393" y="16329"/>
                    <a:pt x="57168" y="16679"/>
                    <a:pt x="56037" y="17263"/>
                  </a:cubicBezTo>
                  <a:cubicBezTo>
                    <a:pt x="55103" y="15991"/>
                    <a:pt x="54322" y="14626"/>
                    <a:pt x="53704" y="13179"/>
                  </a:cubicBezTo>
                  <a:cubicBezTo>
                    <a:pt x="53307" y="12164"/>
                    <a:pt x="53038" y="11103"/>
                    <a:pt x="52887" y="10029"/>
                  </a:cubicBezTo>
                  <a:cubicBezTo>
                    <a:pt x="52829" y="9481"/>
                    <a:pt x="52829" y="8944"/>
                    <a:pt x="52887" y="8396"/>
                  </a:cubicBezTo>
                  <a:cubicBezTo>
                    <a:pt x="52817" y="7848"/>
                    <a:pt x="52817" y="7299"/>
                    <a:pt x="52887" y="6762"/>
                  </a:cubicBezTo>
                  <a:cubicBezTo>
                    <a:pt x="53237" y="5573"/>
                    <a:pt x="53878" y="4488"/>
                    <a:pt x="54753" y="3613"/>
                  </a:cubicBezTo>
                  <a:lnTo>
                    <a:pt x="54753" y="3613"/>
                  </a:lnTo>
                  <a:lnTo>
                    <a:pt x="54753" y="3613"/>
                  </a:lnTo>
                  <a:lnTo>
                    <a:pt x="55570" y="2796"/>
                  </a:lnTo>
                  <a:cubicBezTo>
                    <a:pt x="55885" y="2668"/>
                    <a:pt x="56165" y="2469"/>
                    <a:pt x="56387" y="2213"/>
                  </a:cubicBezTo>
                  <a:lnTo>
                    <a:pt x="57320" y="1629"/>
                  </a:lnTo>
                  <a:cubicBezTo>
                    <a:pt x="58592" y="906"/>
                    <a:pt x="59968" y="393"/>
                    <a:pt x="61403" y="113"/>
                  </a:cubicBezTo>
                  <a:cubicBezTo>
                    <a:pt x="62710" y="-179"/>
                    <a:pt x="64063" y="-179"/>
                    <a:pt x="65370" y="113"/>
                  </a:cubicBezTo>
                  <a:cubicBezTo>
                    <a:pt x="66455" y="346"/>
                    <a:pt x="67412" y="964"/>
                    <a:pt x="68053" y="1863"/>
                  </a:cubicBezTo>
                  <a:cubicBezTo>
                    <a:pt x="69278" y="3263"/>
                    <a:pt x="69278" y="5363"/>
                    <a:pt x="68053" y="6762"/>
                  </a:cubicBezTo>
                  <a:cubicBezTo>
                    <a:pt x="67587" y="7323"/>
                    <a:pt x="67038" y="7789"/>
                    <a:pt x="66420" y="8162"/>
                  </a:cubicBezTo>
                  <a:cubicBezTo>
                    <a:pt x="65160" y="9026"/>
                    <a:pt x="63632" y="9446"/>
                    <a:pt x="62103" y="9329"/>
                  </a:cubicBezTo>
                  <a:cubicBezTo>
                    <a:pt x="61007" y="9282"/>
                    <a:pt x="60120" y="8431"/>
                    <a:pt x="60003" y="7346"/>
                  </a:cubicBezTo>
                  <a:cubicBezTo>
                    <a:pt x="59828" y="6856"/>
                    <a:pt x="59828" y="6319"/>
                    <a:pt x="60003" y="5829"/>
                  </a:cubicBezTo>
                  <a:cubicBezTo>
                    <a:pt x="60132" y="5234"/>
                    <a:pt x="60517" y="4721"/>
                    <a:pt x="61053" y="4429"/>
                  </a:cubicBezTo>
                  <a:cubicBezTo>
                    <a:pt x="61602" y="4091"/>
                    <a:pt x="62185" y="3811"/>
                    <a:pt x="62803" y="3613"/>
                  </a:cubicBezTo>
                  <a:lnTo>
                    <a:pt x="63620" y="3613"/>
                  </a:lnTo>
                  <a:lnTo>
                    <a:pt x="63620" y="3613"/>
                  </a:lnTo>
                  <a:cubicBezTo>
                    <a:pt x="63807" y="3939"/>
                    <a:pt x="63807" y="4336"/>
                    <a:pt x="63620" y="4663"/>
                  </a:cubicBezTo>
                  <a:cubicBezTo>
                    <a:pt x="63375" y="5129"/>
                    <a:pt x="63013" y="5538"/>
                    <a:pt x="62570" y="5829"/>
                  </a:cubicBezTo>
                  <a:lnTo>
                    <a:pt x="62570" y="5829"/>
                  </a:lnTo>
                  <a:cubicBezTo>
                    <a:pt x="62570" y="5829"/>
                    <a:pt x="61987" y="6762"/>
                    <a:pt x="62570" y="7112"/>
                  </a:cubicBezTo>
                  <a:cubicBezTo>
                    <a:pt x="63037" y="7381"/>
                    <a:pt x="63620" y="7381"/>
                    <a:pt x="64087" y="7112"/>
                  </a:cubicBezTo>
                  <a:lnTo>
                    <a:pt x="64087" y="7112"/>
                  </a:lnTo>
                  <a:cubicBezTo>
                    <a:pt x="64938" y="6494"/>
                    <a:pt x="65580" y="5643"/>
                    <a:pt x="65953" y="4663"/>
                  </a:cubicBezTo>
                  <a:cubicBezTo>
                    <a:pt x="66198" y="3904"/>
                    <a:pt x="65965" y="3088"/>
                    <a:pt x="65370" y="2563"/>
                  </a:cubicBezTo>
                  <a:cubicBezTo>
                    <a:pt x="64973" y="2236"/>
                    <a:pt x="64483" y="2026"/>
                    <a:pt x="63970" y="1979"/>
                  </a:cubicBezTo>
                  <a:lnTo>
                    <a:pt x="62337" y="1979"/>
                  </a:lnTo>
                  <a:cubicBezTo>
                    <a:pt x="61310" y="2224"/>
                    <a:pt x="60353" y="2703"/>
                    <a:pt x="59537" y="3379"/>
                  </a:cubicBezTo>
                  <a:cubicBezTo>
                    <a:pt x="58743" y="3928"/>
                    <a:pt x="58137" y="4697"/>
                    <a:pt x="57787" y="5596"/>
                  </a:cubicBezTo>
                  <a:cubicBezTo>
                    <a:pt x="57612" y="6284"/>
                    <a:pt x="57612" y="7007"/>
                    <a:pt x="57787" y="7696"/>
                  </a:cubicBezTo>
                  <a:cubicBezTo>
                    <a:pt x="58020" y="8303"/>
                    <a:pt x="58382" y="8863"/>
                    <a:pt x="58837" y="9329"/>
                  </a:cubicBezTo>
                  <a:cubicBezTo>
                    <a:pt x="59233" y="9656"/>
                    <a:pt x="59723" y="9866"/>
                    <a:pt x="60237" y="9913"/>
                  </a:cubicBezTo>
                  <a:cubicBezTo>
                    <a:pt x="62570" y="11908"/>
                    <a:pt x="65463" y="13133"/>
                    <a:pt x="68520" y="13412"/>
                  </a:cubicBezTo>
                  <a:cubicBezTo>
                    <a:pt x="71693" y="13751"/>
                    <a:pt x="74797" y="14533"/>
                    <a:pt x="77736" y="15746"/>
                  </a:cubicBezTo>
                  <a:cubicBezTo>
                    <a:pt x="75683" y="15839"/>
                    <a:pt x="73793" y="16866"/>
                    <a:pt x="72603" y="18546"/>
                  </a:cubicBezTo>
                  <a:cubicBezTo>
                    <a:pt x="72603" y="18546"/>
                    <a:pt x="74820" y="17029"/>
                    <a:pt x="75987" y="18546"/>
                  </a:cubicBezTo>
                  <a:cubicBezTo>
                    <a:pt x="77153" y="20062"/>
                    <a:pt x="74936" y="23446"/>
                    <a:pt x="71670" y="23329"/>
                  </a:cubicBezTo>
                  <a:cubicBezTo>
                    <a:pt x="72767" y="23714"/>
                    <a:pt x="73956" y="23714"/>
                    <a:pt x="75053" y="23329"/>
                  </a:cubicBezTo>
                  <a:cubicBezTo>
                    <a:pt x="71938" y="26362"/>
                    <a:pt x="70433" y="30679"/>
                    <a:pt x="70970" y="34996"/>
                  </a:cubicBezTo>
                  <a:lnTo>
                    <a:pt x="71787" y="34996"/>
                  </a:lnTo>
                  <a:cubicBezTo>
                    <a:pt x="71133" y="37235"/>
                    <a:pt x="70737" y="39545"/>
                    <a:pt x="70620" y="41879"/>
                  </a:cubicBezTo>
                  <a:cubicBezTo>
                    <a:pt x="72557" y="41015"/>
                    <a:pt x="74365" y="39872"/>
                    <a:pt x="75987" y="38495"/>
                  </a:cubicBezTo>
                  <a:cubicBezTo>
                    <a:pt x="75753" y="39499"/>
                    <a:pt x="75753" y="40525"/>
                    <a:pt x="75987" y="41529"/>
                  </a:cubicBezTo>
                  <a:cubicBezTo>
                    <a:pt x="76546" y="43384"/>
                    <a:pt x="75952" y="45402"/>
                    <a:pt x="74470" y="46662"/>
                  </a:cubicBezTo>
                  <a:cubicBezTo>
                    <a:pt x="76313" y="46055"/>
                    <a:pt x="77783" y="44644"/>
                    <a:pt x="78436" y="42812"/>
                  </a:cubicBezTo>
                  <a:cubicBezTo>
                    <a:pt x="78681" y="43290"/>
                    <a:pt x="78996" y="43722"/>
                    <a:pt x="79370" y="44095"/>
                  </a:cubicBezTo>
                  <a:cubicBezTo>
                    <a:pt x="80396" y="45262"/>
                    <a:pt x="81726" y="46114"/>
                    <a:pt x="83220" y="46545"/>
                  </a:cubicBezTo>
                  <a:lnTo>
                    <a:pt x="83220" y="46545"/>
                  </a:lnTo>
                  <a:cubicBezTo>
                    <a:pt x="87210" y="47642"/>
                    <a:pt x="91386" y="47875"/>
                    <a:pt x="95470" y="47245"/>
                  </a:cubicBezTo>
                  <a:cubicBezTo>
                    <a:pt x="99086" y="47245"/>
                    <a:pt x="102003" y="47245"/>
                    <a:pt x="102353" y="49229"/>
                  </a:cubicBezTo>
                  <a:cubicBezTo>
                    <a:pt x="102703" y="51212"/>
                    <a:pt x="103053" y="54828"/>
                    <a:pt x="99436" y="56462"/>
                  </a:cubicBezTo>
                  <a:close/>
                  <a:moveTo>
                    <a:pt x="70270" y="78161"/>
                  </a:moveTo>
                  <a:cubicBezTo>
                    <a:pt x="67540" y="78348"/>
                    <a:pt x="64810" y="77987"/>
                    <a:pt x="62220" y="77111"/>
                  </a:cubicBezTo>
                  <a:cubicBezTo>
                    <a:pt x="61602" y="76890"/>
                    <a:pt x="61042" y="76528"/>
                    <a:pt x="60587" y="76062"/>
                  </a:cubicBezTo>
                  <a:cubicBezTo>
                    <a:pt x="63562" y="76773"/>
                    <a:pt x="66653" y="75443"/>
                    <a:pt x="68170" y="72795"/>
                  </a:cubicBezTo>
                  <a:cubicBezTo>
                    <a:pt x="65720" y="75128"/>
                    <a:pt x="61987" y="74078"/>
                    <a:pt x="62103" y="72212"/>
                  </a:cubicBezTo>
                  <a:cubicBezTo>
                    <a:pt x="62220" y="70345"/>
                    <a:pt x="64087" y="70112"/>
                    <a:pt x="64670" y="69878"/>
                  </a:cubicBezTo>
                  <a:cubicBezTo>
                    <a:pt x="65475" y="69704"/>
                    <a:pt x="66315" y="69704"/>
                    <a:pt x="67120" y="69878"/>
                  </a:cubicBezTo>
                  <a:cubicBezTo>
                    <a:pt x="68240" y="70100"/>
                    <a:pt x="69232" y="70718"/>
                    <a:pt x="69920" y="71628"/>
                  </a:cubicBezTo>
                  <a:cubicBezTo>
                    <a:pt x="70632" y="72503"/>
                    <a:pt x="71122" y="73553"/>
                    <a:pt x="71320" y="74662"/>
                  </a:cubicBezTo>
                  <a:cubicBezTo>
                    <a:pt x="71891" y="76995"/>
                    <a:pt x="71891" y="79445"/>
                    <a:pt x="71320" y="81778"/>
                  </a:cubicBezTo>
                  <a:cubicBezTo>
                    <a:pt x="71320" y="83412"/>
                    <a:pt x="70270" y="85161"/>
                    <a:pt x="69687" y="86795"/>
                  </a:cubicBezTo>
                  <a:cubicBezTo>
                    <a:pt x="68578" y="85756"/>
                    <a:pt x="67400" y="84788"/>
                    <a:pt x="66187" y="83878"/>
                  </a:cubicBezTo>
                  <a:cubicBezTo>
                    <a:pt x="64203" y="82641"/>
                    <a:pt x="62325" y="81230"/>
                    <a:pt x="60587" y="79678"/>
                  </a:cubicBezTo>
                  <a:lnTo>
                    <a:pt x="60587" y="79678"/>
                  </a:lnTo>
                  <a:lnTo>
                    <a:pt x="60587" y="79678"/>
                  </a:lnTo>
                  <a:cubicBezTo>
                    <a:pt x="64063" y="80063"/>
                    <a:pt x="67575" y="79631"/>
                    <a:pt x="70853" y="78395"/>
                  </a:cubicBezTo>
                  <a:close/>
                  <a:moveTo>
                    <a:pt x="69337" y="88662"/>
                  </a:moveTo>
                  <a:lnTo>
                    <a:pt x="69337" y="89245"/>
                  </a:lnTo>
                  <a:cubicBezTo>
                    <a:pt x="70632" y="91030"/>
                    <a:pt x="71215" y="93235"/>
                    <a:pt x="70970" y="95428"/>
                  </a:cubicBezTo>
                  <a:cubicBezTo>
                    <a:pt x="70503" y="98053"/>
                    <a:pt x="69092" y="100421"/>
                    <a:pt x="67003" y="102078"/>
                  </a:cubicBezTo>
                  <a:cubicBezTo>
                    <a:pt x="65918" y="103023"/>
                    <a:pt x="64647" y="103735"/>
                    <a:pt x="63270" y="104178"/>
                  </a:cubicBezTo>
                  <a:cubicBezTo>
                    <a:pt x="62185" y="104598"/>
                    <a:pt x="61042" y="104878"/>
                    <a:pt x="59887" y="104995"/>
                  </a:cubicBezTo>
                  <a:lnTo>
                    <a:pt x="59887" y="104995"/>
                  </a:lnTo>
                  <a:cubicBezTo>
                    <a:pt x="61287" y="102428"/>
                    <a:pt x="62920" y="99861"/>
                    <a:pt x="64437" y="97295"/>
                  </a:cubicBezTo>
                  <a:cubicBezTo>
                    <a:pt x="65953" y="94728"/>
                    <a:pt x="67120" y="92278"/>
                    <a:pt x="68403" y="89712"/>
                  </a:cubicBezTo>
                  <a:close/>
                  <a:moveTo>
                    <a:pt x="46004" y="79562"/>
                  </a:moveTo>
                  <a:cubicBezTo>
                    <a:pt x="45514" y="80308"/>
                    <a:pt x="44930" y="80973"/>
                    <a:pt x="44254" y="81545"/>
                  </a:cubicBezTo>
                  <a:cubicBezTo>
                    <a:pt x="41839" y="83656"/>
                    <a:pt x="39132" y="85383"/>
                    <a:pt x="36204" y="86678"/>
                  </a:cubicBezTo>
                  <a:lnTo>
                    <a:pt x="36204" y="86678"/>
                  </a:lnTo>
                  <a:cubicBezTo>
                    <a:pt x="39844" y="86305"/>
                    <a:pt x="43344" y="85021"/>
                    <a:pt x="46354" y="82945"/>
                  </a:cubicBezTo>
                  <a:lnTo>
                    <a:pt x="46354" y="82945"/>
                  </a:lnTo>
                  <a:lnTo>
                    <a:pt x="46354" y="82945"/>
                  </a:lnTo>
                  <a:cubicBezTo>
                    <a:pt x="44662" y="85406"/>
                    <a:pt x="42784" y="87752"/>
                    <a:pt x="40754" y="89945"/>
                  </a:cubicBezTo>
                  <a:cubicBezTo>
                    <a:pt x="39587" y="91578"/>
                    <a:pt x="38420" y="93095"/>
                    <a:pt x="37370" y="94728"/>
                  </a:cubicBezTo>
                  <a:cubicBezTo>
                    <a:pt x="36670" y="93375"/>
                    <a:pt x="36087" y="91975"/>
                    <a:pt x="35620" y="90528"/>
                  </a:cubicBezTo>
                  <a:cubicBezTo>
                    <a:pt x="35025" y="88276"/>
                    <a:pt x="35025" y="85897"/>
                    <a:pt x="35620" y="83645"/>
                  </a:cubicBezTo>
                  <a:cubicBezTo>
                    <a:pt x="35865" y="82327"/>
                    <a:pt x="36344" y="81067"/>
                    <a:pt x="37020" y="79912"/>
                  </a:cubicBezTo>
                  <a:cubicBezTo>
                    <a:pt x="37767" y="78640"/>
                    <a:pt x="38759" y="77532"/>
                    <a:pt x="39937" y="76645"/>
                  </a:cubicBezTo>
                  <a:cubicBezTo>
                    <a:pt x="40649" y="76143"/>
                    <a:pt x="41442" y="75747"/>
                    <a:pt x="42270" y="75478"/>
                  </a:cubicBezTo>
                  <a:cubicBezTo>
                    <a:pt x="42270" y="75478"/>
                    <a:pt x="44720" y="74895"/>
                    <a:pt x="44837" y="76412"/>
                  </a:cubicBezTo>
                  <a:cubicBezTo>
                    <a:pt x="44954" y="77928"/>
                    <a:pt x="41220" y="81195"/>
                    <a:pt x="38770" y="80028"/>
                  </a:cubicBezTo>
                  <a:cubicBezTo>
                    <a:pt x="39237" y="81895"/>
                    <a:pt x="43437" y="81895"/>
                    <a:pt x="46120" y="79445"/>
                  </a:cubicBezTo>
                  <a:close/>
                  <a:moveTo>
                    <a:pt x="37254" y="96711"/>
                  </a:moveTo>
                  <a:lnTo>
                    <a:pt x="37254" y="97411"/>
                  </a:lnTo>
                  <a:cubicBezTo>
                    <a:pt x="38432" y="99418"/>
                    <a:pt x="39750" y="101331"/>
                    <a:pt x="41220" y="103128"/>
                  </a:cubicBezTo>
                  <a:cubicBezTo>
                    <a:pt x="42620" y="104878"/>
                    <a:pt x="44254" y="106511"/>
                    <a:pt x="45770" y="108378"/>
                  </a:cubicBezTo>
                  <a:lnTo>
                    <a:pt x="45770" y="108378"/>
                  </a:lnTo>
                  <a:cubicBezTo>
                    <a:pt x="44697" y="108856"/>
                    <a:pt x="43554" y="109171"/>
                    <a:pt x="42387" y="109311"/>
                  </a:cubicBezTo>
                  <a:cubicBezTo>
                    <a:pt x="41162" y="109603"/>
                    <a:pt x="39879" y="109603"/>
                    <a:pt x="38654" y="109311"/>
                  </a:cubicBezTo>
                  <a:cubicBezTo>
                    <a:pt x="36554" y="108693"/>
                    <a:pt x="35014" y="106920"/>
                    <a:pt x="34687" y="104761"/>
                  </a:cubicBezTo>
                  <a:cubicBezTo>
                    <a:pt x="34489" y="102265"/>
                    <a:pt x="35107" y="99768"/>
                    <a:pt x="36437" y="97645"/>
                  </a:cubicBezTo>
                  <a:close/>
                  <a:moveTo>
                    <a:pt x="36204" y="51212"/>
                  </a:moveTo>
                  <a:cubicBezTo>
                    <a:pt x="38922" y="50990"/>
                    <a:pt x="41652" y="51317"/>
                    <a:pt x="44254" y="52145"/>
                  </a:cubicBezTo>
                  <a:cubicBezTo>
                    <a:pt x="44895" y="52437"/>
                    <a:pt x="45490" y="52834"/>
                    <a:pt x="46004" y="53312"/>
                  </a:cubicBezTo>
                  <a:cubicBezTo>
                    <a:pt x="43005" y="52624"/>
                    <a:pt x="39890" y="53942"/>
                    <a:pt x="38304" y="56579"/>
                  </a:cubicBezTo>
                  <a:cubicBezTo>
                    <a:pt x="40754" y="54245"/>
                    <a:pt x="44604" y="55295"/>
                    <a:pt x="44370" y="56579"/>
                  </a:cubicBezTo>
                  <a:cubicBezTo>
                    <a:pt x="44137" y="57862"/>
                    <a:pt x="42387" y="58795"/>
                    <a:pt x="41804" y="58912"/>
                  </a:cubicBezTo>
                  <a:lnTo>
                    <a:pt x="39470" y="58912"/>
                  </a:lnTo>
                  <a:cubicBezTo>
                    <a:pt x="38315" y="58644"/>
                    <a:pt x="37277" y="57990"/>
                    <a:pt x="36554" y="57045"/>
                  </a:cubicBezTo>
                  <a:cubicBezTo>
                    <a:pt x="35854" y="56205"/>
                    <a:pt x="35375" y="55202"/>
                    <a:pt x="35154" y="54128"/>
                  </a:cubicBezTo>
                  <a:cubicBezTo>
                    <a:pt x="34582" y="51749"/>
                    <a:pt x="34582" y="49275"/>
                    <a:pt x="35154" y="46895"/>
                  </a:cubicBezTo>
                  <a:cubicBezTo>
                    <a:pt x="35655" y="45192"/>
                    <a:pt x="36239" y="43524"/>
                    <a:pt x="36904" y="41879"/>
                  </a:cubicBezTo>
                  <a:cubicBezTo>
                    <a:pt x="37942" y="42987"/>
                    <a:pt x="39074" y="44002"/>
                    <a:pt x="40287" y="44912"/>
                  </a:cubicBezTo>
                  <a:cubicBezTo>
                    <a:pt x="42294" y="46126"/>
                    <a:pt x="44160" y="47525"/>
                    <a:pt x="45887" y="49112"/>
                  </a:cubicBezTo>
                  <a:lnTo>
                    <a:pt x="45887" y="49112"/>
                  </a:lnTo>
                  <a:lnTo>
                    <a:pt x="45887" y="49112"/>
                  </a:lnTo>
                  <a:cubicBezTo>
                    <a:pt x="42434" y="48645"/>
                    <a:pt x="38934" y="49135"/>
                    <a:pt x="35737" y="50512"/>
                  </a:cubicBezTo>
                  <a:close/>
                  <a:moveTo>
                    <a:pt x="37254" y="40712"/>
                  </a:moveTo>
                  <a:lnTo>
                    <a:pt x="37254" y="40012"/>
                  </a:lnTo>
                  <a:cubicBezTo>
                    <a:pt x="35877" y="38309"/>
                    <a:pt x="35247" y="36116"/>
                    <a:pt x="35504" y="33946"/>
                  </a:cubicBezTo>
                  <a:cubicBezTo>
                    <a:pt x="36285" y="29816"/>
                    <a:pt x="39225" y="26432"/>
                    <a:pt x="43204" y="25079"/>
                  </a:cubicBezTo>
                  <a:cubicBezTo>
                    <a:pt x="44300" y="24706"/>
                    <a:pt x="45444" y="24437"/>
                    <a:pt x="46587" y="24262"/>
                  </a:cubicBezTo>
                  <a:lnTo>
                    <a:pt x="46587" y="24262"/>
                  </a:lnTo>
                  <a:cubicBezTo>
                    <a:pt x="45070" y="26829"/>
                    <a:pt x="43437" y="29279"/>
                    <a:pt x="42037" y="31846"/>
                  </a:cubicBezTo>
                  <a:cubicBezTo>
                    <a:pt x="40579" y="34342"/>
                    <a:pt x="39249" y="36909"/>
                    <a:pt x="38070" y="39545"/>
                  </a:cubicBezTo>
                  <a:close/>
                  <a:moveTo>
                    <a:pt x="60587" y="49695"/>
                  </a:moveTo>
                  <a:cubicBezTo>
                    <a:pt x="61018" y="48949"/>
                    <a:pt x="61578" y="48284"/>
                    <a:pt x="62220" y="47712"/>
                  </a:cubicBezTo>
                  <a:cubicBezTo>
                    <a:pt x="64658" y="45647"/>
                    <a:pt x="67365" y="43909"/>
                    <a:pt x="70270" y="42579"/>
                  </a:cubicBezTo>
                  <a:lnTo>
                    <a:pt x="70270" y="42579"/>
                  </a:lnTo>
                  <a:cubicBezTo>
                    <a:pt x="66583" y="42999"/>
                    <a:pt x="63060" y="44317"/>
                    <a:pt x="60003" y="46429"/>
                  </a:cubicBezTo>
                  <a:lnTo>
                    <a:pt x="60003" y="46429"/>
                  </a:lnTo>
                  <a:lnTo>
                    <a:pt x="60003" y="45729"/>
                  </a:lnTo>
                  <a:cubicBezTo>
                    <a:pt x="61520" y="43395"/>
                    <a:pt x="63737" y="41062"/>
                    <a:pt x="65603" y="38729"/>
                  </a:cubicBezTo>
                  <a:lnTo>
                    <a:pt x="69103" y="34062"/>
                  </a:lnTo>
                  <a:cubicBezTo>
                    <a:pt x="69722" y="35392"/>
                    <a:pt x="70258" y="36757"/>
                    <a:pt x="70737" y="38145"/>
                  </a:cubicBezTo>
                  <a:cubicBezTo>
                    <a:pt x="71320" y="40444"/>
                    <a:pt x="71320" y="42847"/>
                    <a:pt x="70737" y="45145"/>
                  </a:cubicBezTo>
                  <a:cubicBezTo>
                    <a:pt x="70480" y="46417"/>
                    <a:pt x="70002" y="47642"/>
                    <a:pt x="69337" y="48762"/>
                  </a:cubicBezTo>
                  <a:cubicBezTo>
                    <a:pt x="68637" y="50034"/>
                    <a:pt x="67680" y="51142"/>
                    <a:pt x="66537" y="52029"/>
                  </a:cubicBezTo>
                  <a:cubicBezTo>
                    <a:pt x="65790" y="52565"/>
                    <a:pt x="64962" y="52997"/>
                    <a:pt x="64087" y="53312"/>
                  </a:cubicBezTo>
                  <a:cubicBezTo>
                    <a:pt x="64087" y="53312"/>
                    <a:pt x="61637" y="53312"/>
                    <a:pt x="61520" y="52379"/>
                  </a:cubicBezTo>
                  <a:cubicBezTo>
                    <a:pt x="62208" y="49707"/>
                    <a:pt x="64892" y="48050"/>
                    <a:pt x="67587" y="48645"/>
                  </a:cubicBezTo>
                  <a:cubicBezTo>
                    <a:pt x="67120" y="47712"/>
                    <a:pt x="62803" y="47712"/>
                    <a:pt x="60237" y="49579"/>
                  </a:cubicBezTo>
                  <a:close/>
                  <a:moveTo>
                    <a:pt x="69337" y="32546"/>
                  </a:moveTo>
                  <a:lnTo>
                    <a:pt x="69337" y="31846"/>
                  </a:lnTo>
                  <a:cubicBezTo>
                    <a:pt x="68112" y="29909"/>
                    <a:pt x="66782" y="28042"/>
                    <a:pt x="65370" y="26246"/>
                  </a:cubicBezTo>
                  <a:cubicBezTo>
                    <a:pt x="63853" y="24379"/>
                    <a:pt x="62220" y="22746"/>
                    <a:pt x="60820" y="20996"/>
                  </a:cubicBezTo>
                  <a:lnTo>
                    <a:pt x="60820" y="20996"/>
                  </a:lnTo>
                  <a:lnTo>
                    <a:pt x="64203" y="20062"/>
                  </a:lnTo>
                  <a:cubicBezTo>
                    <a:pt x="65428" y="19759"/>
                    <a:pt x="66712" y="19759"/>
                    <a:pt x="67937" y="20062"/>
                  </a:cubicBezTo>
                  <a:cubicBezTo>
                    <a:pt x="70072" y="20692"/>
                    <a:pt x="71623" y="22524"/>
                    <a:pt x="71903" y="24729"/>
                  </a:cubicBezTo>
                  <a:cubicBezTo>
                    <a:pt x="72055" y="27167"/>
                    <a:pt x="71483" y="29606"/>
                    <a:pt x="70270" y="31729"/>
                  </a:cubicBezTo>
                  <a:cubicBezTo>
                    <a:pt x="69792" y="31846"/>
                    <a:pt x="69348" y="32091"/>
                    <a:pt x="68987" y="32429"/>
                  </a:cubicBezTo>
                  <a:close/>
                </a:path>
              </a:pathLst>
            </a:custGeom>
            <a:solidFill>
              <a:srgbClr val="FFCE00"/>
            </a:solidFill>
            <a:ln w="1166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DABD658C-8DE4-6EEA-8149-F1AB8CB4637B}"/>
                </a:ext>
              </a:extLst>
            </p:cNvPr>
            <p:cNvSpPr/>
            <p:nvPr/>
          </p:nvSpPr>
          <p:spPr>
            <a:xfrm>
              <a:off x="2053041" y="4716229"/>
              <a:ext cx="44332" cy="25666"/>
            </a:xfrm>
            <a:custGeom>
              <a:avLst/>
              <a:gdLst>
                <a:gd name="connsiteX0" fmla="*/ 37954 w 44332"/>
                <a:gd name="connsiteY0" fmla="*/ 5844 h 25666"/>
                <a:gd name="connsiteX1" fmla="*/ 34687 w 44332"/>
                <a:gd name="connsiteY1" fmla="*/ 5260 h 25666"/>
                <a:gd name="connsiteX2" fmla="*/ 31537 w 44332"/>
                <a:gd name="connsiteY2" fmla="*/ 7360 h 25666"/>
                <a:gd name="connsiteX3" fmla="*/ 25587 w 44332"/>
                <a:gd name="connsiteY3" fmla="*/ 9344 h 25666"/>
                <a:gd name="connsiteX4" fmla="*/ 17421 w 44332"/>
                <a:gd name="connsiteY4" fmla="*/ 6310 h 25666"/>
                <a:gd name="connsiteX5" fmla="*/ 17421 w 44332"/>
                <a:gd name="connsiteY5" fmla="*/ 6310 h 25666"/>
                <a:gd name="connsiteX6" fmla="*/ 16137 w 44332"/>
                <a:gd name="connsiteY6" fmla="*/ -106 h 25666"/>
                <a:gd name="connsiteX7" fmla="*/ 38 w 44332"/>
                <a:gd name="connsiteY7" fmla="*/ 16810 h 25666"/>
                <a:gd name="connsiteX8" fmla="*/ 16954 w 44332"/>
                <a:gd name="connsiteY8" fmla="*/ 7594 h 25666"/>
                <a:gd name="connsiteX9" fmla="*/ 21621 w 44332"/>
                <a:gd name="connsiteY9" fmla="*/ 11327 h 25666"/>
                <a:gd name="connsiteX10" fmla="*/ 16954 w 44332"/>
                <a:gd name="connsiteY10" fmla="*/ 17510 h 25666"/>
                <a:gd name="connsiteX11" fmla="*/ 38 w 44332"/>
                <a:gd name="connsiteY11" fmla="*/ 16810 h 25666"/>
                <a:gd name="connsiteX12" fmla="*/ 16137 w 44332"/>
                <a:gd name="connsiteY12" fmla="*/ 25560 h 25666"/>
                <a:gd name="connsiteX13" fmla="*/ 17421 w 44332"/>
                <a:gd name="connsiteY13" fmla="*/ 18444 h 25666"/>
                <a:gd name="connsiteX14" fmla="*/ 17421 w 44332"/>
                <a:gd name="connsiteY14" fmla="*/ 18444 h 25666"/>
                <a:gd name="connsiteX15" fmla="*/ 25587 w 44332"/>
                <a:gd name="connsiteY15" fmla="*/ 11094 h 25666"/>
                <a:gd name="connsiteX16" fmla="*/ 31537 w 44332"/>
                <a:gd name="connsiteY16" fmla="*/ 10044 h 25666"/>
                <a:gd name="connsiteX17" fmla="*/ 34687 w 44332"/>
                <a:gd name="connsiteY17" fmla="*/ 10044 h 25666"/>
                <a:gd name="connsiteX18" fmla="*/ 37954 w 44332"/>
                <a:gd name="connsiteY18" fmla="*/ 7827 h 25666"/>
                <a:gd name="connsiteX19" fmla="*/ 44370 w 44332"/>
                <a:gd name="connsiteY19" fmla="*/ 4910 h 25666"/>
                <a:gd name="connsiteX20" fmla="*/ 37954 w 44332"/>
                <a:gd name="connsiteY20" fmla="*/ 5844 h 2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332" h="25666">
                  <a:moveTo>
                    <a:pt x="37954" y="5844"/>
                  </a:moveTo>
                  <a:cubicBezTo>
                    <a:pt x="37044" y="5097"/>
                    <a:pt x="35807" y="4876"/>
                    <a:pt x="34687" y="5260"/>
                  </a:cubicBezTo>
                  <a:cubicBezTo>
                    <a:pt x="33439" y="5610"/>
                    <a:pt x="32330" y="6346"/>
                    <a:pt x="31537" y="7360"/>
                  </a:cubicBezTo>
                  <a:lnTo>
                    <a:pt x="25587" y="9344"/>
                  </a:lnTo>
                  <a:cubicBezTo>
                    <a:pt x="24887" y="6660"/>
                    <a:pt x="21504" y="5260"/>
                    <a:pt x="17421" y="6310"/>
                  </a:cubicBezTo>
                  <a:lnTo>
                    <a:pt x="17421" y="6310"/>
                  </a:lnTo>
                  <a:cubicBezTo>
                    <a:pt x="18016" y="4094"/>
                    <a:pt x="17549" y="1714"/>
                    <a:pt x="16137" y="-106"/>
                  </a:cubicBezTo>
                  <a:cubicBezTo>
                    <a:pt x="15437" y="10744"/>
                    <a:pt x="38" y="16810"/>
                    <a:pt x="38" y="16810"/>
                  </a:cubicBezTo>
                  <a:cubicBezTo>
                    <a:pt x="10304" y="14360"/>
                    <a:pt x="15204" y="10860"/>
                    <a:pt x="16954" y="7594"/>
                  </a:cubicBezTo>
                  <a:cubicBezTo>
                    <a:pt x="19754" y="7594"/>
                    <a:pt x="21621" y="8994"/>
                    <a:pt x="21621" y="11327"/>
                  </a:cubicBezTo>
                  <a:cubicBezTo>
                    <a:pt x="21271" y="14069"/>
                    <a:pt x="19497" y="16413"/>
                    <a:pt x="16954" y="17510"/>
                  </a:cubicBezTo>
                  <a:cubicBezTo>
                    <a:pt x="15204" y="15060"/>
                    <a:pt x="10304" y="14127"/>
                    <a:pt x="38" y="16810"/>
                  </a:cubicBezTo>
                  <a:cubicBezTo>
                    <a:pt x="38" y="16810"/>
                    <a:pt x="15437" y="15060"/>
                    <a:pt x="16137" y="25560"/>
                  </a:cubicBezTo>
                  <a:cubicBezTo>
                    <a:pt x="17479" y="23448"/>
                    <a:pt x="17946" y="20893"/>
                    <a:pt x="17421" y="18444"/>
                  </a:cubicBezTo>
                  <a:lnTo>
                    <a:pt x="17421" y="18444"/>
                  </a:lnTo>
                  <a:cubicBezTo>
                    <a:pt x="21282" y="17673"/>
                    <a:pt x="24420" y="14862"/>
                    <a:pt x="25587" y="11094"/>
                  </a:cubicBezTo>
                  <a:cubicBezTo>
                    <a:pt x="27582" y="10849"/>
                    <a:pt x="29577" y="10499"/>
                    <a:pt x="31537" y="10044"/>
                  </a:cubicBezTo>
                  <a:cubicBezTo>
                    <a:pt x="32529" y="10545"/>
                    <a:pt x="33695" y="10545"/>
                    <a:pt x="34687" y="10044"/>
                  </a:cubicBezTo>
                  <a:cubicBezTo>
                    <a:pt x="36017" y="9740"/>
                    <a:pt x="37172" y="8947"/>
                    <a:pt x="37954" y="7827"/>
                  </a:cubicBezTo>
                  <a:cubicBezTo>
                    <a:pt x="41687" y="6660"/>
                    <a:pt x="44370" y="5494"/>
                    <a:pt x="44370" y="4910"/>
                  </a:cubicBezTo>
                  <a:cubicBezTo>
                    <a:pt x="44370" y="4327"/>
                    <a:pt x="41454" y="5144"/>
                    <a:pt x="37954" y="5844"/>
                  </a:cubicBezTo>
                  <a:close/>
                </a:path>
              </a:pathLst>
            </a:custGeom>
            <a:solidFill>
              <a:srgbClr val="FFCE00"/>
            </a:solidFill>
            <a:ln w="1166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2D404CAF-FBFE-6A02-1FD7-F798B484ECDC}"/>
                </a:ext>
              </a:extLst>
            </p:cNvPr>
            <p:cNvSpPr/>
            <p:nvPr/>
          </p:nvSpPr>
          <p:spPr>
            <a:xfrm>
              <a:off x="2067157" y="4727136"/>
              <a:ext cx="4666" cy="3735"/>
            </a:xfrm>
            <a:custGeom>
              <a:avLst/>
              <a:gdLst>
                <a:gd name="connsiteX0" fmla="*/ 2371 w 4666"/>
                <a:gd name="connsiteY0" fmla="*/ 3570 h 3735"/>
                <a:gd name="connsiteX1" fmla="*/ 4704 w 4666"/>
                <a:gd name="connsiteY1" fmla="*/ 1120 h 3735"/>
                <a:gd name="connsiteX2" fmla="*/ 2371 w 4666"/>
                <a:gd name="connsiteY2" fmla="*/ -47 h 3735"/>
                <a:gd name="connsiteX3" fmla="*/ 38 w 4666"/>
                <a:gd name="connsiteY3" fmla="*/ 2403 h 3735"/>
                <a:gd name="connsiteX4" fmla="*/ 2371 w 4666"/>
                <a:gd name="connsiteY4" fmla="*/ 3570 h 3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6" h="3735">
                  <a:moveTo>
                    <a:pt x="2371" y="3570"/>
                  </a:moveTo>
                  <a:cubicBezTo>
                    <a:pt x="3596" y="3336"/>
                    <a:pt x="4529" y="2345"/>
                    <a:pt x="4704" y="1120"/>
                  </a:cubicBezTo>
                  <a:cubicBezTo>
                    <a:pt x="4704" y="187"/>
                    <a:pt x="3654" y="-280"/>
                    <a:pt x="2371" y="-47"/>
                  </a:cubicBezTo>
                  <a:cubicBezTo>
                    <a:pt x="1146" y="187"/>
                    <a:pt x="213" y="1178"/>
                    <a:pt x="38" y="2403"/>
                  </a:cubicBezTo>
                  <a:cubicBezTo>
                    <a:pt x="38" y="3336"/>
                    <a:pt x="1087" y="3803"/>
                    <a:pt x="2371" y="3570"/>
                  </a:cubicBezTo>
                  <a:close/>
                </a:path>
              </a:pathLst>
            </a:custGeom>
            <a:solidFill>
              <a:srgbClr val="FFCE00"/>
            </a:solidFill>
            <a:ln w="1166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29495F3F-A5EB-1B00-4C08-BAB32F64281F}"/>
                </a:ext>
              </a:extLst>
            </p:cNvPr>
            <p:cNvSpPr/>
            <p:nvPr/>
          </p:nvSpPr>
          <p:spPr>
            <a:xfrm>
              <a:off x="2062141" y="4770361"/>
              <a:ext cx="16799" cy="15399"/>
            </a:xfrm>
            <a:custGeom>
              <a:avLst/>
              <a:gdLst>
                <a:gd name="connsiteX0" fmla="*/ 7971 w 16799"/>
                <a:gd name="connsiteY0" fmla="*/ 5844 h 15399"/>
                <a:gd name="connsiteX1" fmla="*/ 38 w 16799"/>
                <a:gd name="connsiteY1" fmla="*/ 10160 h 15399"/>
                <a:gd name="connsiteX2" fmla="*/ 6454 w 16799"/>
                <a:gd name="connsiteY2" fmla="*/ 15294 h 15399"/>
                <a:gd name="connsiteX3" fmla="*/ 5871 w 16799"/>
                <a:gd name="connsiteY3" fmla="*/ 8294 h 15399"/>
                <a:gd name="connsiteX4" fmla="*/ 16837 w 16799"/>
                <a:gd name="connsiteY4" fmla="*/ -106 h 15399"/>
                <a:gd name="connsiteX5" fmla="*/ 7971 w 16799"/>
                <a:gd name="connsiteY5" fmla="*/ 5844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5399">
                  <a:moveTo>
                    <a:pt x="7971" y="5844"/>
                  </a:moveTo>
                  <a:cubicBezTo>
                    <a:pt x="5253" y="7151"/>
                    <a:pt x="2604" y="8585"/>
                    <a:pt x="38" y="10160"/>
                  </a:cubicBezTo>
                  <a:cubicBezTo>
                    <a:pt x="38" y="10160"/>
                    <a:pt x="8204" y="8644"/>
                    <a:pt x="6454" y="15294"/>
                  </a:cubicBezTo>
                  <a:cubicBezTo>
                    <a:pt x="8787" y="14011"/>
                    <a:pt x="10421" y="8994"/>
                    <a:pt x="5871" y="8294"/>
                  </a:cubicBezTo>
                  <a:cubicBezTo>
                    <a:pt x="10666" y="7419"/>
                    <a:pt x="14737" y="4292"/>
                    <a:pt x="16837" y="-106"/>
                  </a:cubicBezTo>
                  <a:cubicBezTo>
                    <a:pt x="14481" y="2647"/>
                    <a:pt x="11412" y="4701"/>
                    <a:pt x="7971" y="5844"/>
                  </a:cubicBezTo>
                  <a:close/>
                </a:path>
              </a:pathLst>
            </a:custGeom>
            <a:solidFill>
              <a:srgbClr val="FFCE00"/>
            </a:solidFill>
            <a:ln w="1166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7D5D6FA6-3052-8324-E26F-06B64DADBA5D}"/>
                </a:ext>
              </a:extLst>
            </p:cNvPr>
            <p:cNvSpPr/>
            <p:nvPr/>
          </p:nvSpPr>
          <p:spPr>
            <a:xfrm>
              <a:off x="2062141" y="4672829"/>
              <a:ext cx="16799" cy="10033"/>
            </a:xfrm>
            <a:custGeom>
              <a:avLst/>
              <a:gdLst>
                <a:gd name="connsiteX0" fmla="*/ 38 w 16799"/>
                <a:gd name="connsiteY0" fmla="*/ 8644 h 10033"/>
                <a:gd name="connsiteX1" fmla="*/ 7971 w 16799"/>
                <a:gd name="connsiteY1" fmla="*/ 8644 h 10033"/>
                <a:gd name="connsiteX2" fmla="*/ 16837 w 16799"/>
                <a:gd name="connsiteY2" fmla="*/ 9927 h 10033"/>
                <a:gd name="connsiteX3" fmla="*/ 5871 w 16799"/>
                <a:gd name="connsiteY3" fmla="*/ 7127 h 10033"/>
                <a:gd name="connsiteX4" fmla="*/ 6454 w 16799"/>
                <a:gd name="connsiteY4" fmla="*/ -106 h 10033"/>
                <a:gd name="connsiteX5" fmla="*/ 38 w 16799"/>
                <a:gd name="connsiteY5" fmla="*/ 8644 h 1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0033">
                  <a:moveTo>
                    <a:pt x="38" y="8644"/>
                  </a:moveTo>
                  <a:cubicBezTo>
                    <a:pt x="2674" y="8795"/>
                    <a:pt x="5334" y="8795"/>
                    <a:pt x="7971" y="8644"/>
                  </a:cubicBezTo>
                  <a:cubicBezTo>
                    <a:pt x="10981" y="7874"/>
                    <a:pt x="14166" y="8340"/>
                    <a:pt x="16837" y="9927"/>
                  </a:cubicBezTo>
                  <a:cubicBezTo>
                    <a:pt x="14971" y="5610"/>
                    <a:pt x="8321" y="6194"/>
                    <a:pt x="5871" y="7127"/>
                  </a:cubicBezTo>
                  <a:cubicBezTo>
                    <a:pt x="10421" y="4094"/>
                    <a:pt x="8787" y="-106"/>
                    <a:pt x="6454" y="-106"/>
                  </a:cubicBezTo>
                  <a:cubicBezTo>
                    <a:pt x="8204" y="6077"/>
                    <a:pt x="38" y="8644"/>
                    <a:pt x="38" y="8644"/>
                  </a:cubicBezTo>
                  <a:close/>
                </a:path>
              </a:pathLst>
            </a:custGeom>
            <a:solidFill>
              <a:srgbClr val="FFCE00"/>
            </a:solidFill>
            <a:ln w="1166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8E2E3B60-BF69-7230-656E-3696F0F9474C}"/>
                </a:ext>
              </a:extLst>
            </p:cNvPr>
            <p:cNvSpPr/>
            <p:nvPr/>
          </p:nvSpPr>
          <p:spPr>
            <a:xfrm>
              <a:off x="1996108" y="4727545"/>
              <a:ext cx="44565" cy="26132"/>
            </a:xfrm>
            <a:custGeom>
              <a:avLst/>
              <a:gdLst>
                <a:gd name="connsiteX0" fmla="*/ 28387 w 44565"/>
                <a:gd name="connsiteY0" fmla="*/ -106 h 26132"/>
                <a:gd name="connsiteX1" fmla="*/ 27104 w 44565"/>
                <a:gd name="connsiteY1" fmla="*/ 7010 h 26132"/>
                <a:gd name="connsiteX2" fmla="*/ 27104 w 44565"/>
                <a:gd name="connsiteY2" fmla="*/ 7010 h 26132"/>
                <a:gd name="connsiteX3" fmla="*/ 18937 w 44565"/>
                <a:gd name="connsiteY3" fmla="*/ 14360 h 26132"/>
                <a:gd name="connsiteX4" fmla="*/ 12871 w 44565"/>
                <a:gd name="connsiteY4" fmla="*/ 15527 h 26132"/>
                <a:gd name="connsiteX5" fmla="*/ 9721 w 44565"/>
                <a:gd name="connsiteY5" fmla="*/ 14943 h 26132"/>
                <a:gd name="connsiteX6" fmla="*/ 6571 w 44565"/>
                <a:gd name="connsiteY6" fmla="*/ 17160 h 26132"/>
                <a:gd name="connsiteX7" fmla="*/ 38 w 44565"/>
                <a:gd name="connsiteY7" fmla="*/ 20193 h 26132"/>
                <a:gd name="connsiteX8" fmla="*/ 6571 w 44565"/>
                <a:gd name="connsiteY8" fmla="*/ 20193 h 26132"/>
                <a:gd name="connsiteX9" fmla="*/ 9721 w 44565"/>
                <a:gd name="connsiteY9" fmla="*/ 20777 h 26132"/>
                <a:gd name="connsiteX10" fmla="*/ 12871 w 44565"/>
                <a:gd name="connsiteY10" fmla="*/ 18677 h 26132"/>
                <a:gd name="connsiteX11" fmla="*/ 18937 w 44565"/>
                <a:gd name="connsiteY11" fmla="*/ 16694 h 26132"/>
                <a:gd name="connsiteX12" fmla="*/ 27104 w 44565"/>
                <a:gd name="connsiteY12" fmla="*/ 19727 h 26132"/>
                <a:gd name="connsiteX13" fmla="*/ 27104 w 44565"/>
                <a:gd name="connsiteY13" fmla="*/ 19727 h 26132"/>
                <a:gd name="connsiteX14" fmla="*/ 28387 w 44565"/>
                <a:gd name="connsiteY14" fmla="*/ 26027 h 26132"/>
                <a:gd name="connsiteX15" fmla="*/ 44603 w 44565"/>
                <a:gd name="connsiteY15" fmla="*/ 9110 h 26132"/>
                <a:gd name="connsiteX16" fmla="*/ 27570 w 44565"/>
                <a:gd name="connsiteY16" fmla="*/ 18444 h 26132"/>
                <a:gd name="connsiteX17" fmla="*/ 22904 w 44565"/>
                <a:gd name="connsiteY17" fmla="*/ 14710 h 26132"/>
                <a:gd name="connsiteX18" fmla="*/ 27570 w 44565"/>
                <a:gd name="connsiteY18" fmla="*/ 8410 h 26132"/>
                <a:gd name="connsiteX19" fmla="*/ 44603 w 44565"/>
                <a:gd name="connsiteY19" fmla="*/ 9110 h 26132"/>
                <a:gd name="connsiteX20" fmla="*/ 28387 w 44565"/>
                <a:gd name="connsiteY20" fmla="*/ -106 h 2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565" h="26132">
                  <a:moveTo>
                    <a:pt x="28387" y="-106"/>
                  </a:moveTo>
                  <a:cubicBezTo>
                    <a:pt x="27057" y="2006"/>
                    <a:pt x="26602" y="4560"/>
                    <a:pt x="27104" y="7010"/>
                  </a:cubicBezTo>
                  <a:lnTo>
                    <a:pt x="27104" y="7010"/>
                  </a:lnTo>
                  <a:cubicBezTo>
                    <a:pt x="23265" y="7827"/>
                    <a:pt x="20151" y="10627"/>
                    <a:pt x="18937" y="14360"/>
                  </a:cubicBezTo>
                  <a:cubicBezTo>
                    <a:pt x="16896" y="14640"/>
                    <a:pt x="14866" y="15037"/>
                    <a:pt x="12871" y="15527"/>
                  </a:cubicBezTo>
                  <a:cubicBezTo>
                    <a:pt x="12019" y="14745"/>
                    <a:pt x="10794" y="14524"/>
                    <a:pt x="9721" y="14943"/>
                  </a:cubicBezTo>
                  <a:cubicBezTo>
                    <a:pt x="8437" y="15270"/>
                    <a:pt x="7306" y="16052"/>
                    <a:pt x="6571" y="17160"/>
                  </a:cubicBezTo>
                  <a:cubicBezTo>
                    <a:pt x="2721" y="18444"/>
                    <a:pt x="38" y="19610"/>
                    <a:pt x="38" y="20193"/>
                  </a:cubicBezTo>
                  <a:cubicBezTo>
                    <a:pt x="38" y="20777"/>
                    <a:pt x="2721" y="20193"/>
                    <a:pt x="6571" y="20193"/>
                  </a:cubicBezTo>
                  <a:cubicBezTo>
                    <a:pt x="7399" y="21033"/>
                    <a:pt x="8647" y="21267"/>
                    <a:pt x="9721" y="20777"/>
                  </a:cubicBezTo>
                  <a:cubicBezTo>
                    <a:pt x="11016" y="20543"/>
                    <a:pt x="12159" y="19785"/>
                    <a:pt x="12871" y="18677"/>
                  </a:cubicBezTo>
                  <a:cubicBezTo>
                    <a:pt x="14936" y="18175"/>
                    <a:pt x="16965" y="17510"/>
                    <a:pt x="18937" y="16694"/>
                  </a:cubicBezTo>
                  <a:cubicBezTo>
                    <a:pt x="18937" y="19494"/>
                    <a:pt x="22904" y="20777"/>
                    <a:pt x="27104" y="19727"/>
                  </a:cubicBezTo>
                  <a:lnTo>
                    <a:pt x="27104" y="19727"/>
                  </a:lnTo>
                  <a:cubicBezTo>
                    <a:pt x="26509" y="21909"/>
                    <a:pt x="26975" y="24253"/>
                    <a:pt x="28387" y="26027"/>
                  </a:cubicBezTo>
                  <a:cubicBezTo>
                    <a:pt x="29087" y="15294"/>
                    <a:pt x="44603" y="9110"/>
                    <a:pt x="44603" y="9110"/>
                  </a:cubicBezTo>
                  <a:cubicBezTo>
                    <a:pt x="34220" y="11677"/>
                    <a:pt x="29320" y="15060"/>
                    <a:pt x="27570" y="18444"/>
                  </a:cubicBezTo>
                  <a:cubicBezTo>
                    <a:pt x="24887" y="18444"/>
                    <a:pt x="22904" y="16927"/>
                    <a:pt x="22904" y="14710"/>
                  </a:cubicBezTo>
                  <a:cubicBezTo>
                    <a:pt x="23289" y="11957"/>
                    <a:pt x="25039" y="9577"/>
                    <a:pt x="27570" y="8410"/>
                  </a:cubicBezTo>
                  <a:cubicBezTo>
                    <a:pt x="29320" y="10977"/>
                    <a:pt x="34220" y="11910"/>
                    <a:pt x="44603" y="9110"/>
                  </a:cubicBezTo>
                  <a:cubicBezTo>
                    <a:pt x="44370" y="8644"/>
                    <a:pt x="28387" y="10394"/>
                    <a:pt x="28387" y="-106"/>
                  </a:cubicBezTo>
                  <a:close/>
                </a:path>
              </a:pathLst>
            </a:custGeom>
            <a:solidFill>
              <a:srgbClr val="FFCE00"/>
            </a:solidFill>
            <a:ln w="1166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9A0EA40D-663A-5ED7-ACC8-D58BB27EFCE6}"/>
                </a:ext>
              </a:extLst>
            </p:cNvPr>
            <p:cNvSpPr/>
            <p:nvPr/>
          </p:nvSpPr>
          <p:spPr>
            <a:xfrm>
              <a:off x="2021191" y="4738759"/>
              <a:ext cx="4783" cy="3705"/>
            </a:xfrm>
            <a:custGeom>
              <a:avLst/>
              <a:gdLst>
                <a:gd name="connsiteX0" fmla="*/ 2371 w 4783"/>
                <a:gd name="connsiteY0" fmla="*/ -3 h 3705"/>
                <a:gd name="connsiteX1" fmla="*/ 38 w 4783"/>
                <a:gd name="connsiteY1" fmla="*/ 2330 h 3705"/>
                <a:gd name="connsiteX2" fmla="*/ 2371 w 4783"/>
                <a:gd name="connsiteY2" fmla="*/ 3496 h 3705"/>
                <a:gd name="connsiteX3" fmla="*/ 4821 w 4783"/>
                <a:gd name="connsiteY3" fmla="*/ 1163 h 3705"/>
                <a:gd name="connsiteX4" fmla="*/ 2371 w 4783"/>
                <a:gd name="connsiteY4" fmla="*/ -3 h 3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3" h="3705">
                  <a:moveTo>
                    <a:pt x="2371" y="-3"/>
                  </a:moveTo>
                  <a:cubicBezTo>
                    <a:pt x="1087" y="-3"/>
                    <a:pt x="38" y="1396"/>
                    <a:pt x="38" y="2330"/>
                  </a:cubicBezTo>
                  <a:cubicBezTo>
                    <a:pt x="38" y="3263"/>
                    <a:pt x="1087" y="3846"/>
                    <a:pt x="2371" y="3496"/>
                  </a:cubicBezTo>
                  <a:cubicBezTo>
                    <a:pt x="3654" y="3146"/>
                    <a:pt x="4821" y="2096"/>
                    <a:pt x="4821" y="1163"/>
                  </a:cubicBezTo>
                  <a:cubicBezTo>
                    <a:pt x="4821" y="230"/>
                    <a:pt x="3304" y="-353"/>
                    <a:pt x="2371" y="-3"/>
                  </a:cubicBezTo>
                  <a:close/>
                </a:path>
              </a:pathLst>
            </a:custGeom>
            <a:solidFill>
              <a:srgbClr val="FFCE00"/>
            </a:solidFill>
            <a:ln w="1166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E10DDB24-B247-CA64-50D9-30296BF4ED8C}"/>
                </a:ext>
              </a:extLst>
            </p:cNvPr>
            <p:cNvSpPr/>
            <p:nvPr/>
          </p:nvSpPr>
          <p:spPr>
            <a:xfrm>
              <a:off x="2013608" y="4684379"/>
              <a:ext cx="17382" cy="15399"/>
            </a:xfrm>
            <a:custGeom>
              <a:avLst/>
              <a:gdLst>
                <a:gd name="connsiteX0" fmla="*/ 9487 w 17382"/>
                <a:gd name="connsiteY0" fmla="*/ 9344 h 15399"/>
                <a:gd name="connsiteX1" fmla="*/ 17420 w 17382"/>
                <a:gd name="connsiteY1" fmla="*/ 5027 h 15399"/>
                <a:gd name="connsiteX2" fmla="*/ 11004 w 17382"/>
                <a:gd name="connsiteY2" fmla="*/ -106 h 15399"/>
                <a:gd name="connsiteX3" fmla="*/ 11004 w 17382"/>
                <a:gd name="connsiteY3" fmla="*/ 6894 h 15399"/>
                <a:gd name="connsiteX4" fmla="*/ 38 w 17382"/>
                <a:gd name="connsiteY4" fmla="*/ 15294 h 15399"/>
                <a:gd name="connsiteX5" fmla="*/ 9487 w 17382"/>
                <a:gd name="connsiteY5" fmla="*/ 9344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82" h="15399">
                  <a:moveTo>
                    <a:pt x="9487" y="9344"/>
                  </a:moveTo>
                  <a:cubicBezTo>
                    <a:pt x="13921" y="7361"/>
                    <a:pt x="14037" y="6777"/>
                    <a:pt x="17420" y="5027"/>
                  </a:cubicBezTo>
                  <a:cubicBezTo>
                    <a:pt x="17420" y="5027"/>
                    <a:pt x="9137" y="6661"/>
                    <a:pt x="11004" y="-106"/>
                  </a:cubicBezTo>
                  <a:cubicBezTo>
                    <a:pt x="8554" y="1177"/>
                    <a:pt x="6921" y="6194"/>
                    <a:pt x="11004" y="6894"/>
                  </a:cubicBezTo>
                  <a:cubicBezTo>
                    <a:pt x="6232" y="7827"/>
                    <a:pt x="2172" y="10931"/>
                    <a:pt x="38" y="15294"/>
                  </a:cubicBezTo>
                  <a:cubicBezTo>
                    <a:pt x="2604" y="12505"/>
                    <a:pt x="5871" y="10452"/>
                    <a:pt x="9487" y="9344"/>
                  </a:cubicBezTo>
                  <a:close/>
                </a:path>
              </a:pathLst>
            </a:custGeom>
            <a:solidFill>
              <a:srgbClr val="FFCE00"/>
            </a:solidFill>
            <a:ln w="1166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FAC32B70-E115-9D83-81EC-299A8BD1A6A0}"/>
                </a:ext>
              </a:extLst>
            </p:cNvPr>
            <p:cNvSpPr/>
            <p:nvPr/>
          </p:nvSpPr>
          <p:spPr>
            <a:xfrm>
              <a:off x="2014075" y="4786578"/>
              <a:ext cx="16916" cy="10149"/>
            </a:xfrm>
            <a:custGeom>
              <a:avLst/>
              <a:gdLst>
                <a:gd name="connsiteX0" fmla="*/ 16954 w 16916"/>
                <a:gd name="connsiteY0" fmla="*/ 1294 h 10149"/>
                <a:gd name="connsiteX1" fmla="*/ 9021 w 16916"/>
                <a:gd name="connsiteY1" fmla="*/ 1294 h 10149"/>
                <a:gd name="connsiteX2" fmla="*/ 38 w 16916"/>
                <a:gd name="connsiteY2" fmla="*/ -106 h 10149"/>
                <a:gd name="connsiteX3" fmla="*/ 11004 w 16916"/>
                <a:gd name="connsiteY3" fmla="*/ 2811 h 10149"/>
                <a:gd name="connsiteX4" fmla="*/ 11004 w 16916"/>
                <a:gd name="connsiteY4" fmla="*/ 10044 h 10149"/>
                <a:gd name="connsiteX5" fmla="*/ 16954 w 16916"/>
                <a:gd name="connsiteY5" fmla="*/ 1294 h 1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16" h="10149">
                  <a:moveTo>
                    <a:pt x="16954" y="1294"/>
                  </a:moveTo>
                  <a:cubicBezTo>
                    <a:pt x="14306" y="1166"/>
                    <a:pt x="11669" y="1166"/>
                    <a:pt x="9021" y="1294"/>
                  </a:cubicBezTo>
                  <a:cubicBezTo>
                    <a:pt x="5952" y="1982"/>
                    <a:pt x="2744" y="1480"/>
                    <a:pt x="38" y="-106"/>
                  </a:cubicBezTo>
                  <a:cubicBezTo>
                    <a:pt x="1904" y="4327"/>
                    <a:pt x="8554" y="3627"/>
                    <a:pt x="11004" y="2811"/>
                  </a:cubicBezTo>
                  <a:cubicBezTo>
                    <a:pt x="6454" y="5727"/>
                    <a:pt x="8087" y="9927"/>
                    <a:pt x="11004" y="10044"/>
                  </a:cubicBezTo>
                  <a:cubicBezTo>
                    <a:pt x="8671" y="3977"/>
                    <a:pt x="16954" y="1294"/>
                    <a:pt x="16954" y="1294"/>
                  </a:cubicBezTo>
                  <a:close/>
                </a:path>
              </a:pathLst>
            </a:custGeom>
            <a:solidFill>
              <a:srgbClr val="FFCE00"/>
            </a:solidFill>
            <a:ln w="1166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DE7125D3-2160-BBBA-E62A-44ACE8AA103E}"/>
                </a:ext>
              </a:extLst>
            </p:cNvPr>
            <p:cNvSpPr/>
            <p:nvPr/>
          </p:nvSpPr>
          <p:spPr>
            <a:xfrm>
              <a:off x="1390150" y="4812149"/>
              <a:ext cx="105698" cy="131271"/>
            </a:xfrm>
            <a:custGeom>
              <a:avLst/>
              <a:gdLst>
                <a:gd name="connsiteX0" fmla="*/ 105736 w 105698"/>
                <a:gd name="connsiteY0" fmla="*/ 50972 h 131271"/>
                <a:gd name="connsiteX1" fmla="*/ 105736 w 105698"/>
                <a:gd name="connsiteY1" fmla="*/ 50972 h 131271"/>
                <a:gd name="connsiteX2" fmla="*/ 96869 w 105698"/>
                <a:gd name="connsiteY2" fmla="*/ 47121 h 131271"/>
                <a:gd name="connsiteX3" fmla="*/ 100253 w 105698"/>
                <a:gd name="connsiteY3" fmla="*/ 45022 h 131271"/>
                <a:gd name="connsiteX4" fmla="*/ 103636 w 105698"/>
                <a:gd name="connsiteY4" fmla="*/ 40938 h 131271"/>
                <a:gd name="connsiteX5" fmla="*/ 103636 w 105698"/>
                <a:gd name="connsiteY5" fmla="*/ 39655 h 131271"/>
                <a:gd name="connsiteX6" fmla="*/ 103636 w 105698"/>
                <a:gd name="connsiteY6" fmla="*/ 39071 h 131271"/>
                <a:gd name="connsiteX7" fmla="*/ 103636 w 105698"/>
                <a:gd name="connsiteY7" fmla="*/ 39071 h 131271"/>
                <a:gd name="connsiteX8" fmla="*/ 103636 w 105698"/>
                <a:gd name="connsiteY8" fmla="*/ 38488 h 131271"/>
                <a:gd name="connsiteX9" fmla="*/ 103636 w 105698"/>
                <a:gd name="connsiteY9" fmla="*/ 38488 h 131271"/>
                <a:gd name="connsiteX10" fmla="*/ 102819 w 105698"/>
                <a:gd name="connsiteY10" fmla="*/ 37788 h 131271"/>
                <a:gd name="connsiteX11" fmla="*/ 102003 w 105698"/>
                <a:gd name="connsiteY11" fmla="*/ 37205 h 131271"/>
                <a:gd name="connsiteX12" fmla="*/ 100836 w 105698"/>
                <a:gd name="connsiteY12" fmla="*/ 37205 h 131271"/>
                <a:gd name="connsiteX13" fmla="*/ 93720 w 105698"/>
                <a:gd name="connsiteY13" fmla="*/ 40705 h 131271"/>
                <a:gd name="connsiteX14" fmla="*/ 93720 w 105698"/>
                <a:gd name="connsiteY14" fmla="*/ 40705 h 131271"/>
                <a:gd name="connsiteX15" fmla="*/ 97686 w 105698"/>
                <a:gd name="connsiteY15" fmla="*/ 39188 h 131271"/>
                <a:gd name="connsiteX16" fmla="*/ 99086 w 105698"/>
                <a:gd name="connsiteY16" fmla="*/ 39188 h 131271"/>
                <a:gd name="connsiteX17" fmla="*/ 99786 w 105698"/>
                <a:gd name="connsiteY17" fmla="*/ 39188 h 131271"/>
                <a:gd name="connsiteX18" fmla="*/ 100369 w 105698"/>
                <a:gd name="connsiteY18" fmla="*/ 39188 h 131271"/>
                <a:gd name="connsiteX19" fmla="*/ 100369 w 105698"/>
                <a:gd name="connsiteY19" fmla="*/ 41288 h 131271"/>
                <a:gd name="connsiteX20" fmla="*/ 98153 w 105698"/>
                <a:gd name="connsiteY20" fmla="*/ 44205 h 131271"/>
                <a:gd name="connsiteX21" fmla="*/ 94536 w 105698"/>
                <a:gd name="connsiteY21" fmla="*/ 46538 h 131271"/>
                <a:gd name="connsiteX22" fmla="*/ 90453 w 105698"/>
                <a:gd name="connsiteY22" fmla="*/ 47705 h 131271"/>
                <a:gd name="connsiteX23" fmla="*/ 83686 w 105698"/>
                <a:gd name="connsiteY23" fmla="*/ 45488 h 131271"/>
                <a:gd name="connsiteX24" fmla="*/ 82053 w 105698"/>
                <a:gd name="connsiteY24" fmla="*/ 42922 h 131271"/>
                <a:gd name="connsiteX25" fmla="*/ 88470 w 105698"/>
                <a:gd name="connsiteY25" fmla="*/ 45488 h 131271"/>
                <a:gd name="connsiteX26" fmla="*/ 91153 w 105698"/>
                <a:gd name="connsiteY26" fmla="*/ 38955 h 131271"/>
                <a:gd name="connsiteX27" fmla="*/ 87186 w 105698"/>
                <a:gd name="connsiteY27" fmla="*/ 42338 h 131271"/>
                <a:gd name="connsiteX28" fmla="*/ 90453 w 105698"/>
                <a:gd name="connsiteY28" fmla="*/ 41288 h 131271"/>
                <a:gd name="connsiteX29" fmla="*/ 87770 w 105698"/>
                <a:gd name="connsiteY29" fmla="*/ 44088 h 131271"/>
                <a:gd name="connsiteX30" fmla="*/ 81586 w 105698"/>
                <a:gd name="connsiteY30" fmla="*/ 36855 h 131271"/>
                <a:gd name="connsiteX31" fmla="*/ 81586 w 105698"/>
                <a:gd name="connsiteY31" fmla="*/ 35922 h 131271"/>
                <a:gd name="connsiteX32" fmla="*/ 85203 w 105698"/>
                <a:gd name="connsiteY32" fmla="*/ 41638 h 131271"/>
                <a:gd name="connsiteX33" fmla="*/ 89053 w 105698"/>
                <a:gd name="connsiteY33" fmla="*/ 33705 h 131271"/>
                <a:gd name="connsiteX34" fmla="*/ 94536 w 105698"/>
                <a:gd name="connsiteY34" fmla="*/ 32655 h 131271"/>
                <a:gd name="connsiteX35" fmla="*/ 88353 w 105698"/>
                <a:gd name="connsiteY35" fmla="*/ 27055 h 131271"/>
                <a:gd name="connsiteX36" fmla="*/ 88353 w 105698"/>
                <a:gd name="connsiteY36" fmla="*/ 25422 h 131271"/>
                <a:gd name="connsiteX37" fmla="*/ 88353 w 105698"/>
                <a:gd name="connsiteY37" fmla="*/ 25422 h 131271"/>
                <a:gd name="connsiteX38" fmla="*/ 84036 w 105698"/>
                <a:gd name="connsiteY38" fmla="*/ 15272 h 131271"/>
                <a:gd name="connsiteX39" fmla="*/ 64787 w 105698"/>
                <a:gd name="connsiteY39" fmla="*/ 11889 h 131271"/>
                <a:gd name="connsiteX40" fmla="*/ 66420 w 105698"/>
                <a:gd name="connsiteY40" fmla="*/ 11889 h 131271"/>
                <a:gd name="connsiteX41" fmla="*/ 68987 w 105698"/>
                <a:gd name="connsiteY41" fmla="*/ 10722 h 131271"/>
                <a:gd name="connsiteX42" fmla="*/ 72253 w 105698"/>
                <a:gd name="connsiteY42" fmla="*/ 6989 h 131271"/>
                <a:gd name="connsiteX43" fmla="*/ 72253 w 105698"/>
                <a:gd name="connsiteY43" fmla="*/ 3139 h 131271"/>
                <a:gd name="connsiteX44" fmla="*/ 69337 w 105698"/>
                <a:gd name="connsiteY44" fmla="*/ 572 h 131271"/>
                <a:gd name="connsiteX45" fmla="*/ 64553 w 105698"/>
                <a:gd name="connsiteY45" fmla="*/ -11 h 131271"/>
                <a:gd name="connsiteX46" fmla="*/ 58837 w 105698"/>
                <a:gd name="connsiteY46" fmla="*/ 1739 h 131271"/>
                <a:gd name="connsiteX47" fmla="*/ 57553 w 105698"/>
                <a:gd name="connsiteY47" fmla="*/ 2555 h 131271"/>
                <a:gd name="connsiteX48" fmla="*/ 56387 w 105698"/>
                <a:gd name="connsiteY48" fmla="*/ 3372 h 131271"/>
                <a:gd name="connsiteX49" fmla="*/ 55337 w 105698"/>
                <a:gd name="connsiteY49" fmla="*/ 4306 h 131271"/>
                <a:gd name="connsiteX50" fmla="*/ 55337 w 105698"/>
                <a:gd name="connsiteY50" fmla="*/ 4306 h 131271"/>
                <a:gd name="connsiteX51" fmla="*/ 55337 w 105698"/>
                <a:gd name="connsiteY51" fmla="*/ 4889 h 131271"/>
                <a:gd name="connsiteX52" fmla="*/ 53120 w 105698"/>
                <a:gd name="connsiteY52" fmla="*/ 8622 h 131271"/>
                <a:gd name="connsiteX53" fmla="*/ 51020 w 105698"/>
                <a:gd name="connsiteY53" fmla="*/ 5939 h 131271"/>
                <a:gd name="connsiteX54" fmla="*/ 51020 w 105698"/>
                <a:gd name="connsiteY54" fmla="*/ 5939 h 131271"/>
                <a:gd name="connsiteX55" fmla="*/ 51020 w 105698"/>
                <a:gd name="connsiteY55" fmla="*/ 5939 h 131271"/>
                <a:gd name="connsiteX56" fmla="*/ 49970 w 105698"/>
                <a:gd name="connsiteY56" fmla="*/ 5939 h 131271"/>
                <a:gd name="connsiteX57" fmla="*/ 48687 w 105698"/>
                <a:gd name="connsiteY57" fmla="*/ 5939 h 131271"/>
                <a:gd name="connsiteX58" fmla="*/ 47404 w 105698"/>
                <a:gd name="connsiteY58" fmla="*/ 5939 h 131271"/>
                <a:gd name="connsiteX59" fmla="*/ 41804 w 105698"/>
                <a:gd name="connsiteY59" fmla="*/ 6989 h 131271"/>
                <a:gd name="connsiteX60" fmla="*/ 37020 w 105698"/>
                <a:gd name="connsiteY60" fmla="*/ 10139 h 131271"/>
                <a:gd name="connsiteX61" fmla="*/ 34104 w 105698"/>
                <a:gd name="connsiteY61" fmla="*/ 14222 h 131271"/>
                <a:gd name="connsiteX62" fmla="*/ 34104 w 105698"/>
                <a:gd name="connsiteY62" fmla="*/ 18189 h 131271"/>
                <a:gd name="connsiteX63" fmla="*/ 37370 w 105698"/>
                <a:gd name="connsiteY63" fmla="*/ 20289 h 131271"/>
                <a:gd name="connsiteX64" fmla="*/ 39937 w 105698"/>
                <a:gd name="connsiteY64" fmla="*/ 20289 h 131271"/>
                <a:gd name="connsiteX65" fmla="*/ 41570 w 105698"/>
                <a:gd name="connsiteY65" fmla="*/ 20289 h 131271"/>
                <a:gd name="connsiteX66" fmla="*/ 22321 w 105698"/>
                <a:gd name="connsiteY66" fmla="*/ 33472 h 131271"/>
                <a:gd name="connsiteX67" fmla="*/ 18004 w 105698"/>
                <a:gd name="connsiteY67" fmla="*/ 45838 h 131271"/>
                <a:gd name="connsiteX68" fmla="*/ 18004 w 105698"/>
                <a:gd name="connsiteY68" fmla="*/ 45838 h 131271"/>
                <a:gd name="connsiteX69" fmla="*/ 18004 w 105698"/>
                <a:gd name="connsiteY69" fmla="*/ 47355 h 131271"/>
                <a:gd name="connsiteX70" fmla="*/ 11704 w 105698"/>
                <a:gd name="connsiteY70" fmla="*/ 56105 h 131271"/>
                <a:gd name="connsiteX71" fmla="*/ 17304 w 105698"/>
                <a:gd name="connsiteY71" fmla="*/ 54238 h 131271"/>
                <a:gd name="connsiteX72" fmla="*/ 21154 w 105698"/>
                <a:gd name="connsiteY72" fmla="*/ 60188 h 131271"/>
                <a:gd name="connsiteX73" fmla="*/ 24771 w 105698"/>
                <a:gd name="connsiteY73" fmla="*/ 52721 h 131271"/>
                <a:gd name="connsiteX74" fmla="*/ 24771 w 105698"/>
                <a:gd name="connsiteY74" fmla="*/ 53538 h 131271"/>
                <a:gd name="connsiteX75" fmla="*/ 18471 w 105698"/>
                <a:gd name="connsiteY75" fmla="*/ 63921 h 131271"/>
                <a:gd name="connsiteX76" fmla="*/ 15787 w 105698"/>
                <a:gd name="connsiteY76" fmla="*/ 62638 h 131271"/>
                <a:gd name="connsiteX77" fmla="*/ 19171 w 105698"/>
                <a:gd name="connsiteY77" fmla="*/ 61938 h 131271"/>
                <a:gd name="connsiteX78" fmla="*/ 15204 w 105698"/>
                <a:gd name="connsiteY78" fmla="*/ 60538 h 131271"/>
                <a:gd name="connsiteX79" fmla="*/ 17887 w 105698"/>
                <a:gd name="connsiteY79" fmla="*/ 65671 h 131271"/>
                <a:gd name="connsiteX80" fmla="*/ 24304 w 105698"/>
                <a:gd name="connsiteY80" fmla="*/ 59838 h 131271"/>
                <a:gd name="connsiteX81" fmla="*/ 22671 w 105698"/>
                <a:gd name="connsiteY81" fmla="*/ 63338 h 131271"/>
                <a:gd name="connsiteX82" fmla="*/ 15904 w 105698"/>
                <a:gd name="connsiteY82" fmla="*/ 68938 h 131271"/>
                <a:gd name="connsiteX83" fmla="*/ 11821 w 105698"/>
                <a:gd name="connsiteY83" fmla="*/ 69871 h 131271"/>
                <a:gd name="connsiteX84" fmla="*/ 8204 w 105698"/>
                <a:gd name="connsiteY84" fmla="*/ 69871 h 131271"/>
                <a:gd name="connsiteX85" fmla="*/ 5987 w 105698"/>
                <a:gd name="connsiteY85" fmla="*/ 68121 h 131271"/>
                <a:gd name="connsiteX86" fmla="*/ 5987 w 105698"/>
                <a:gd name="connsiteY86" fmla="*/ 65671 h 131271"/>
                <a:gd name="connsiteX87" fmla="*/ 5987 w 105698"/>
                <a:gd name="connsiteY87" fmla="*/ 64971 h 131271"/>
                <a:gd name="connsiteX88" fmla="*/ 6687 w 105698"/>
                <a:gd name="connsiteY88" fmla="*/ 64271 h 131271"/>
                <a:gd name="connsiteX89" fmla="*/ 8087 w 105698"/>
                <a:gd name="connsiteY89" fmla="*/ 63338 h 131271"/>
                <a:gd name="connsiteX90" fmla="*/ 12054 w 105698"/>
                <a:gd name="connsiteY90" fmla="*/ 63338 h 131271"/>
                <a:gd name="connsiteX91" fmla="*/ 12054 w 105698"/>
                <a:gd name="connsiteY91" fmla="*/ 63338 h 131271"/>
                <a:gd name="connsiteX92" fmla="*/ 4938 w 105698"/>
                <a:gd name="connsiteY92" fmla="*/ 63338 h 131271"/>
                <a:gd name="connsiteX93" fmla="*/ 3771 w 105698"/>
                <a:gd name="connsiteY93" fmla="*/ 64271 h 131271"/>
                <a:gd name="connsiteX94" fmla="*/ 2838 w 105698"/>
                <a:gd name="connsiteY94" fmla="*/ 65321 h 131271"/>
                <a:gd name="connsiteX95" fmla="*/ 2137 w 105698"/>
                <a:gd name="connsiteY95" fmla="*/ 66488 h 131271"/>
                <a:gd name="connsiteX96" fmla="*/ 2137 w 105698"/>
                <a:gd name="connsiteY96" fmla="*/ 67071 h 131271"/>
                <a:gd name="connsiteX97" fmla="*/ 2137 w 105698"/>
                <a:gd name="connsiteY97" fmla="*/ 67655 h 131271"/>
                <a:gd name="connsiteX98" fmla="*/ 2137 w 105698"/>
                <a:gd name="connsiteY98" fmla="*/ 68238 h 131271"/>
                <a:gd name="connsiteX99" fmla="*/ 2137 w 105698"/>
                <a:gd name="connsiteY99" fmla="*/ 68821 h 131271"/>
                <a:gd name="connsiteX100" fmla="*/ 2137 w 105698"/>
                <a:gd name="connsiteY100" fmla="*/ 69871 h 131271"/>
                <a:gd name="connsiteX101" fmla="*/ 5521 w 105698"/>
                <a:gd name="connsiteY101" fmla="*/ 72321 h 131271"/>
                <a:gd name="connsiteX102" fmla="*/ 8904 w 105698"/>
                <a:gd name="connsiteY102" fmla="*/ 72321 h 131271"/>
                <a:gd name="connsiteX103" fmla="*/ 38 w 105698"/>
                <a:gd name="connsiteY103" fmla="*/ 80721 h 131271"/>
                <a:gd name="connsiteX104" fmla="*/ 38 w 105698"/>
                <a:gd name="connsiteY104" fmla="*/ 80721 h 131271"/>
                <a:gd name="connsiteX105" fmla="*/ 8904 w 105698"/>
                <a:gd name="connsiteY105" fmla="*/ 84571 h 131271"/>
                <a:gd name="connsiteX106" fmla="*/ 5521 w 105698"/>
                <a:gd name="connsiteY106" fmla="*/ 86787 h 131271"/>
                <a:gd name="connsiteX107" fmla="*/ 2137 w 105698"/>
                <a:gd name="connsiteY107" fmla="*/ 90871 h 131271"/>
                <a:gd name="connsiteX108" fmla="*/ 2137 w 105698"/>
                <a:gd name="connsiteY108" fmla="*/ 92038 h 131271"/>
                <a:gd name="connsiteX109" fmla="*/ 2137 w 105698"/>
                <a:gd name="connsiteY109" fmla="*/ 92621 h 131271"/>
                <a:gd name="connsiteX110" fmla="*/ 2137 w 105698"/>
                <a:gd name="connsiteY110" fmla="*/ 93204 h 131271"/>
                <a:gd name="connsiteX111" fmla="*/ 2137 w 105698"/>
                <a:gd name="connsiteY111" fmla="*/ 93204 h 131271"/>
                <a:gd name="connsiteX112" fmla="*/ 2838 w 105698"/>
                <a:gd name="connsiteY112" fmla="*/ 94021 h 131271"/>
                <a:gd name="connsiteX113" fmla="*/ 3771 w 105698"/>
                <a:gd name="connsiteY113" fmla="*/ 94021 h 131271"/>
                <a:gd name="connsiteX114" fmla="*/ 4938 w 105698"/>
                <a:gd name="connsiteY114" fmla="*/ 94021 h 131271"/>
                <a:gd name="connsiteX115" fmla="*/ 12054 w 105698"/>
                <a:gd name="connsiteY115" fmla="*/ 90521 h 131271"/>
                <a:gd name="connsiteX116" fmla="*/ 12054 w 105698"/>
                <a:gd name="connsiteY116" fmla="*/ 90521 h 131271"/>
                <a:gd name="connsiteX117" fmla="*/ 8087 w 105698"/>
                <a:gd name="connsiteY117" fmla="*/ 91921 h 131271"/>
                <a:gd name="connsiteX118" fmla="*/ 6687 w 105698"/>
                <a:gd name="connsiteY118" fmla="*/ 91921 h 131271"/>
                <a:gd name="connsiteX119" fmla="*/ 5987 w 105698"/>
                <a:gd name="connsiteY119" fmla="*/ 91921 h 131271"/>
                <a:gd name="connsiteX120" fmla="*/ 5987 w 105698"/>
                <a:gd name="connsiteY120" fmla="*/ 91921 h 131271"/>
                <a:gd name="connsiteX121" fmla="*/ 5987 w 105698"/>
                <a:gd name="connsiteY121" fmla="*/ 89704 h 131271"/>
                <a:gd name="connsiteX122" fmla="*/ 8204 w 105698"/>
                <a:gd name="connsiteY122" fmla="*/ 86904 h 131271"/>
                <a:gd name="connsiteX123" fmla="*/ 11821 w 105698"/>
                <a:gd name="connsiteY123" fmla="*/ 84454 h 131271"/>
                <a:gd name="connsiteX124" fmla="*/ 15904 w 105698"/>
                <a:gd name="connsiteY124" fmla="*/ 83404 h 131271"/>
                <a:gd name="connsiteX125" fmla="*/ 22671 w 105698"/>
                <a:gd name="connsiteY125" fmla="*/ 85504 h 131271"/>
                <a:gd name="connsiteX126" fmla="*/ 24304 w 105698"/>
                <a:gd name="connsiteY126" fmla="*/ 88188 h 131271"/>
                <a:gd name="connsiteX127" fmla="*/ 17887 w 105698"/>
                <a:gd name="connsiteY127" fmla="*/ 85621 h 131271"/>
                <a:gd name="connsiteX128" fmla="*/ 15204 w 105698"/>
                <a:gd name="connsiteY128" fmla="*/ 92038 h 131271"/>
                <a:gd name="connsiteX129" fmla="*/ 19171 w 105698"/>
                <a:gd name="connsiteY129" fmla="*/ 88771 h 131271"/>
                <a:gd name="connsiteX130" fmla="*/ 15787 w 105698"/>
                <a:gd name="connsiteY130" fmla="*/ 89704 h 131271"/>
                <a:gd name="connsiteX131" fmla="*/ 18471 w 105698"/>
                <a:gd name="connsiteY131" fmla="*/ 87021 h 131271"/>
                <a:gd name="connsiteX132" fmla="*/ 24771 w 105698"/>
                <a:gd name="connsiteY132" fmla="*/ 94137 h 131271"/>
                <a:gd name="connsiteX133" fmla="*/ 24771 w 105698"/>
                <a:gd name="connsiteY133" fmla="*/ 95071 h 131271"/>
                <a:gd name="connsiteX134" fmla="*/ 21154 w 105698"/>
                <a:gd name="connsiteY134" fmla="*/ 89471 h 131271"/>
                <a:gd name="connsiteX135" fmla="*/ 17304 w 105698"/>
                <a:gd name="connsiteY135" fmla="*/ 97404 h 131271"/>
                <a:gd name="connsiteX136" fmla="*/ 11704 w 105698"/>
                <a:gd name="connsiteY136" fmla="*/ 98454 h 131271"/>
                <a:gd name="connsiteX137" fmla="*/ 18004 w 105698"/>
                <a:gd name="connsiteY137" fmla="*/ 103937 h 131271"/>
                <a:gd name="connsiteX138" fmla="*/ 18004 w 105698"/>
                <a:gd name="connsiteY138" fmla="*/ 105571 h 131271"/>
                <a:gd name="connsiteX139" fmla="*/ 18004 w 105698"/>
                <a:gd name="connsiteY139" fmla="*/ 105571 h 131271"/>
                <a:gd name="connsiteX140" fmla="*/ 22321 w 105698"/>
                <a:gd name="connsiteY140" fmla="*/ 115837 h 131271"/>
                <a:gd name="connsiteX141" fmla="*/ 41570 w 105698"/>
                <a:gd name="connsiteY141" fmla="*/ 119104 h 131271"/>
                <a:gd name="connsiteX142" fmla="*/ 39937 w 105698"/>
                <a:gd name="connsiteY142" fmla="*/ 119104 h 131271"/>
                <a:gd name="connsiteX143" fmla="*/ 37370 w 105698"/>
                <a:gd name="connsiteY143" fmla="*/ 120271 h 131271"/>
                <a:gd name="connsiteX144" fmla="*/ 34104 w 105698"/>
                <a:gd name="connsiteY144" fmla="*/ 124120 h 131271"/>
                <a:gd name="connsiteX145" fmla="*/ 34104 w 105698"/>
                <a:gd name="connsiteY145" fmla="*/ 127854 h 131271"/>
                <a:gd name="connsiteX146" fmla="*/ 37020 w 105698"/>
                <a:gd name="connsiteY146" fmla="*/ 130420 h 131271"/>
                <a:gd name="connsiteX147" fmla="*/ 41804 w 105698"/>
                <a:gd name="connsiteY147" fmla="*/ 131120 h 131271"/>
                <a:gd name="connsiteX148" fmla="*/ 47404 w 105698"/>
                <a:gd name="connsiteY148" fmla="*/ 129370 h 131271"/>
                <a:gd name="connsiteX149" fmla="*/ 48687 w 105698"/>
                <a:gd name="connsiteY149" fmla="*/ 128554 h 131271"/>
                <a:gd name="connsiteX150" fmla="*/ 49970 w 105698"/>
                <a:gd name="connsiteY150" fmla="*/ 127620 h 131271"/>
                <a:gd name="connsiteX151" fmla="*/ 51020 w 105698"/>
                <a:gd name="connsiteY151" fmla="*/ 126804 h 131271"/>
                <a:gd name="connsiteX152" fmla="*/ 51020 w 105698"/>
                <a:gd name="connsiteY152" fmla="*/ 126220 h 131271"/>
                <a:gd name="connsiteX153" fmla="*/ 51020 w 105698"/>
                <a:gd name="connsiteY153" fmla="*/ 126220 h 131271"/>
                <a:gd name="connsiteX154" fmla="*/ 53120 w 105698"/>
                <a:gd name="connsiteY154" fmla="*/ 122487 h 131271"/>
                <a:gd name="connsiteX155" fmla="*/ 55337 w 105698"/>
                <a:gd name="connsiteY155" fmla="*/ 125170 h 131271"/>
                <a:gd name="connsiteX156" fmla="*/ 55337 w 105698"/>
                <a:gd name="connsiteY156" fmla="*/ 125170 h 131271"/>
                <a:gd name="connsiteX157" fmla="*/ 55337 w 105698"/>
                <a:gd name="connsiteY157" fmla="*/ 125170 h 131271"/>
                <a:gd name="connsiteX158" fmla="*/ 56387 w 105698"/>
                <a:gd name="connsiteY158" fmla="*/ 125170 h 131271"/>
                <a:gd name="connsiteX159" fmla="*/ 57553 w 105698"/>
                <a:gd name="connsiteY159" fmla="*/ 125170 h 131271"/>
                <a:gd name="connsiteX160" fmla="*/ 58837 w 105698"/>
                <a:gd name="connsiteY160" fmla="*/ 125170 h 131271"/>
                <a:gd name="connsiteX161" fmla="*/ 64553 w 105698"/>
                <a:gd name="connsiteY161" fmla="*/ 124120 h 131271"/>
                <a:gd name="connsiteX162" fmla="*/ 69337 w 105698"/>
                <a:gd name="connsiteY162" fmla="*/ 120971 h 131271"/>
                <a:gd name="connsiteX163" fmla="*/ 72253 w 105698"/>
                <a:gd name="connsiteY163" fmla="*/ 117004 h 131271"/>
                <a:gd name="connsiteX164" fmla="*/ 72253 w 105698"/>
                <a:gd name="connsiteY164" fmla="*/ 113037 h 131271"/>
                <a:gd name="connsiteX165" fmla="*/ 68987 w 105698"/>
                <a:gd name="connsiteY165" fmla="*/ 110820 h 131271"/>
                <a:gd name="connsiteX166" fmla="*/ 66420 w 105698"/>
                <a:gd name="connsiteY166" fmla="*/ 110820 h 131271"/>
                <a:gd name="connsiteX167" fmla="*/ 64787 w 105698"/>
                <a:gd name="connsiteY167" fmla="*/ 110820 h 131271"/>
                <a:gd name="connsiteX168" fmla="*/ 84036 w 105698"/>
                <a:gd name="connsiteY168" fmla="*/ 97638 h 131271"/>
                <a:gd name="connsiteX169" fmla="*/ 88353 w 105698"/>
                <a:gd name="connsiteY169" fmla="*/ 85271 h 131271"/>
                <a:gd name="connsiteX170" fmla="*/ 88353 w 105698"/>
                <a:gd name="connsiteY170" fmla="*/ 85271 h 131271"/>
                <a:gd name="connsiteX171" fmla="*/ 88353 w 105698"/>
                <a:gd name="connsiteY171" fmla="*/ 83638 h 131271"/>
                <a:gd name="connsiteX172" fmla="*/ 94536 w 105698"/>
                <a:gd name="connsiteY172" fmla="*/ 75005 h 131271"/>
                <a:gd name="connsiteX173" fmla="*/ 89053 w 105698"/>
                <a:gd name="connsiteY173" fmla="*/ 76754 h 131271"/>
                <a:gd name="connsiteX174" fmla="*/ 85203 w 105698"/>
                <a:gd name="connsiteY174" fmla="*/ 70804 h 131271"/>
                <a:gd name="connsiteX175" fmla="*/ 81586 w 105698"/>
                <a:gd name="connsiteY175" fmla="*/ 78388 h 131271"/>
                <a:gd name="connsiteX176" fmla="*/ 81586 w 105698"/>
                <a:gd name="connsiteY176" fmla="*/ 77454 h 131271"/>
                <a:gd name="connsiteX177" fmla="*/ 87770 w 105698"/>
                <a:gd name="connsiteY177" fmla="*/ 67071 h 131271"/>
                <a:gd name="connsiteX178" fmla="*/ 90453 w 105698"/>
                <a:gd name="connsiteY178" fmla="*/ 68471 h 131271"/>
                <a:gd name="connsiteX179" fmla="*/ 87186 w 105698"/>
                <a:gd name="connsiteY179" fmla="*/ 69171 h 131271"/>
                <a:gd name="connsiteX180" fmla="*/ 91153 w 105698"/>
                <a:gd name="connsiteY180" fmla="*/ 70454 h 131271"/>
                <a:gd name="connsiteX181" fmla="*/ 88470 w 105698"/>
                <a:gd name="connsiteY181" fmla="*/ 65321 h 131271"/>
                <a:gd name="connsiteX182" fmla="*/ 82053 w 105698"/>
                <a:gd name="connsiteY182" fmla="*/ 71154 h 131271"/>
                <a:gd name="connsiteX183" fmla="*/ 83686 w 105698"/>
                <a:gd name="connsiteY183" fmla="*/ 67771 h 131271"/>
                <a:gd name="connsiteX184" fmla="*/ 90453 w 105698"/>
                <a:gd name="connsiteY184" fmla="*/ 62055 h 131271"/>
                <a:gd name="connsiteX185" fmla="*/ 94536 w 105698"/>
                <a:gd name="connsiteY185" fmla="*/ 61121 h 131271"/>
                <a:gd name="connsiteX186" fmla="*/ 98153 w 105698"/>
                <a:gd name="connsiteY186" fmla="*/ 61705 h 131271"/>
                <a:gd name="connsiteX187" fmla="*/ 100369 w 105698"/>
                <a:gd name="connsiteY187" fmla="*/ 63454 h 131271"/>
                <a:gd name="connsiteX188" fmla="*/ 100369 w 105698"/>
                <a:gd name="connsiteY188" fmla="*/ 65905 h 131271"/>
                <a:gd name="connsiteX189" fmla="*/ 99786 w 105698"/>
                <a:gd name="connsiteY189" fmla="*/ 66605 h 131271"/>
                <a:gd name="connsiteX190" fmla="*/ 99086 w 105698"/>
                <a:gd name="connsiteY190" fmla="*/ 67188 h 131271"/>
                <a:gd name="connsiteX191" fmla="*/ 97686 w 105698"/>
                <a:gd name="connsiteY191" fmla="*/ 68121 h 131271"/>
                <a:gd name="connsiteX192" fmla="*/ 93720 w 105698"/>
                <a:gd name="connsiteY192" fmla="*/ 68705 h 131271"/>
                <a:gd name="connsiteX193" fmla="*/ 93720 w 105698"/>
                <a:gd name="connsiteY193" fmla="*/ 68705 h 131271"/>
                <a:gd name="connsiteX194" fmla="*/ 100836 w 105698"/>
                <a:gd name="connsiteY194" fmla="*/ 68705 h 131271"/>
                <a:gd name="connsiteX195" fmla="*/ 102003 w 105698"/>
                <a:gd name="connsiteY195" fmla="*/ 67655 h 131271"/>
                <a:gd name="connsiteX196" fmla="*/ 102819 w 105698"/>
                <a:gd name="connsiteY196" fmla="*/ 66721 h 131271"/>
                <a:gd name="connsiteX197" fmla="*/ 103636 w 105698"/>
                <a:gd name="connsiteY197" fmla="*/ 65555 h 131271"/>
                <a:gd name="connsiteX198" fmla="*/ 103636 w 105698"/>
                <a:gd name="connsiteY198" fmla="*/ 65555 h 131271"/>
                <a:gd name="connsiteX199" fmla="*/ 103636 w 105698"/>
                <a:gd name="connsiteY199" fmla="*/ 64855 h 131271"/>
                <a:gd name="connsiteX200" fmla="*/ 103636 w 105698"/>
                <a:gd name="connsiteY200" fmla="*/ 64271 h 131271"/>
                <a:gd name="connsiteX201" fmla="*/ 103636 w 105698"/>
                <a:gd name="connsiteY201" fmla="*/ 63688 h 131271"/>
                <a:gd name="connsiteX202" fmla="*/ 103636 w 105698"/>
                <a:gd name="connsiteY202" fmla="*/ 62638 h 131271"/>
                <a:gd name="connsiteX203" fmla="*/ 100253 w 105698"/>
                <a:gd name="connsiteY203" fmla="*/ 60305 h 131271"/>
                <a:gd name="connsiteX204" fmla="*/ 96869 w 105698"/>
                <a:gd name="connsiteY204" fmla="*/ 60305 h 131271"/>
                <a:gd name="connsiteX205" fmla="*/ 105736 w 105698"/>
                <a:gd name="connsiteY205" fmla="*/ 52022 h 131271"/>
                <a:gd name="connsiteX206" fmla="*/ 105736 w 105698"/>
                <a:gd name="connsiteY206" fmla="*/ 52022 h 131271"/>
                <a:gd name="connsiteX207" fmla="*/ 82403 w 105698"/>
                <a:gd name="connsiteY207" fmla="*/ 32188 h 131271"/>
                <a:gd name="connsiteX208" fmla="*/ 82403 w 105698"/>
                <a:gd name="connsiteY208" fmla="*/ 33238 h 131271"/>
                <a:gd name="connsiteX209" fmla="*/ 82403 w 105698"/>
                <a:gd name="connsiteY209" fmla="*/ 33238 h 131271"/>
                <a:gd name="connsiteX210" fmla="*/ 80536 w 105698"/>
                <a:gd name="connsiteY210" fmla="*/ 38255 h 131271"/>
                <a:gd name="connsiteX211" fmla="*/ 78203 w 105698"/>
                <a:gd name="connsiteY211" fmla="*/ 39188 h 131271"/>
                <a:gd name="connsiteX212" fmla="*/ 78203 w 105698"/>
                <a:gd name="connsiteY212" fmla="*/ 35455 h 131271"/>
                <a:gd name="connsiteX213" fmla="*/ 83103 w 105698"/>
                <a:gd name="connsiteY213" fmla="*/ 31372 h 131271"/>
                <a:gd name="connsiteX214" fmla="*/ 81936 w 105698"/>
                <a:gd name="connsiteY214" fmla="*/ 32188 h 131271"/>
                <a:gd name="connsiteX215" fmla="*/ 88353 w 105698"/>
                <a:gd name="connsiteY215" fmla="*/ 33005 h 131271"/>
                <a:gd name="connsiteX216" fmla="*/ 85903 w 105698"/>
                <a:gd name="connsiteY216" fmla="*/ 36738 h 131271"/>
                <a:gd name="connsiteX217" fmla="*/ 83570 w 105698"/>
                <a:gd name="connsiteY217" fmla="*/ 30905 h 131271"/>
                <a:gd name="connsiteX218" fmla="*/ 84153 w 105698"/>
                <a:gd name="connsiteY218" fmla="*/ 28455 h 131271"/>
                <a:gd name="connsiteX219" fmla="*/ 84153 w 105698"/>
                <a:gd name="connsiteY219" fmla="*/ 26822 h 131271"/>
                <a:gd name="connsiteX220" fmla="*/ 87886 w 105698"/>
                <a:gd name="connsiteY220" fmla="*/ 33005 h 131271"/>
                <a:gd name="connsiteX221" fmla="*/ 84036 w 105698"/>
                <a:gd name="connsiteY221" fmla="*/ 21339 h 131271"/>
                <a:gd name="connsiteX222" fmla="*/ 84036 w 105698"/>
                <a:gd name="connsiteY222" fmla="*/ 24372 h 131271"/>
                <a:gd name="connsiteX223" fmla="*/ 82986 w 105698"/>
                <a:gd name="connsiteY223" fmla="*/ 28805 h 131271"/>
                <a:gd name="connsiteX224" fmla="*/ 78087 w 105698"/>
                <a:gd name="connsiteY224" fmla="*/ 31722 h 131271"/>
                <a:gd name="connsiteX225" fmla="*/ 79720 w 105698"/>
                <a:gd name="connsiteY225" fmla="*/ 24138 h 131271"/>
                <a:gd name="connsiteX226" fmla="*/ 83570 w 105698"/>
                <a:gd name="connsiteY226" fmla="*/ 22388 h 131271"/>
                <a:gd name="connsiteX227" fmla="*/ 51720 w 105698"/>
                <a:gd name="connsiteY227" fmla="*/ 16322 h 131271"/>
                <a:gd name="connsiteX228" fmla="*/ 53003 w 105698"/>
                <a:gd name="connsiteY228" fmla="*/ 12589 h 131271"/>
                <a:gd name="connsiteX229" fmla="*/ 54403 w 105698"/>
                <a:gd name="connsiteY229" fmla="*/ 15622 h 131271"/>
                <a:gd name="connsiteX230" fmla="*/ 57203 w 105698"/>
                <a:gd name="connsiteY230" fmla="*/ 19239 h 131271"/>
                <a:gd name="connsiteX231" fmla="*/ 53587 w 105698"/>
                <a:gd name="connsiteY231" fmla="*/ 21805 h 131271"/>
                <a:gd name="connsiteX232" fmla="*/ 53003 w 105698"/>
                <a:gd name="connsiteY232" fmla="*/ 22505 h 131271"/>
                <a:gd name="connsiteX233" fmla="*/ 53003 w 105698"/>
                <a:gd name="connsiteY233" fmla="*/ 22505 h 131271"/>
                <a:gd name="connsiteX234" fmla="*/ 49387 w 105698"/>
                <a:gd name="connsiteY234" fmla="*/ 21805 h 131271"/>
                <a:gd name="connsiteX235" fmla="*/ 51020 w 105698"/>
                <a:gd name="connsiteY235" fmla="*/ 16905 h 131271"/>
                <a:gd name="connsiteX236" fmla="*/ 20221 w 105698"/>
                <a:gd name="connsiteY236" fmla="*/ 52955 h 131271"/>
                <a:gd name="connsiteX237" fmla="*/ 17654 w 105698"/>
                <a:gd name="connsiteY237" fmla="*/ 50505 h 131271"/>
                <a:gd name="connsiteX238" fmla="*/ 21504 w 105698"/>
                <a:gd name="connsiteY238" fmla="*/ 42338 h 131271"/>
                <a:gd name="connsiteX239" fmla="*/ 21504 w 105698"/>
                <a:gd name="connsiteY239" fmla="*/ 43738 h 131271"/>
                <a:gd name="connsiteX240" fmla="*/ 21504 w 105698"/>
                <a:gd name="connsiteY240" fmla="*/ 45838 h 131271"/>
                <a:gd name="connsiteX241" fmla="*/ 19754 w 105698"/>
                <a:gd name="connsiteY241" fmla="*/ 53538 h 131271"/>
                <a:gd name="connsiteX242" fmla="*/ 21854 w 105698"/>
                <a:gd name="connsiteY242" fmla="*/ 40238 h 131271"/>
                <a:gd name="connsiteX243" fmla="*/ 21854 w 105698"/>
                <a:gd name="connsiteY243" fmla="*/ 37205 h 131271"/>
                <a:gd name="connsiteX244" fmla="*/ 26054 w 105698"/>
                <a:gd name="connsiteY244" fmla="*/ 37788 h 131271"/>
                <a:gd name="connsiteX245" fmla="*/ 27570 w 105698"/>
                <a:gd name="connsiteY245" fmla="*/ 44672 h 131271"/>
                <a:gd name="connsiteX246" fmla="*/ 22787 w 105698"/>
                <a:gd name="connsiteY246" fmla="*/ 44672 h 131271"/>
                <a:gd name="connsiteX247" fmla="*/ 21387 w 105698"/>
                <a:gd name="connsiteY247" fmla="*/ 40821 h 131271"/>
                <a:gd name="connsiteX248" fmla="*/ 23487 w 105698"/>
                <a:gd name="connsiteY248" fmla="*/ 45838 h 131271"/>
                <a:gd name="connsiteX249" fmla="*/ 28387 w 105698"/>
                <a:gd name="connsiteY249" fmla="*/ 47471 h 131271"/>
                <a:gd name="connsiteX250" fmla="*/ 28387 w 105698"/>
                <a:gd name="connsiteY250" fmla="*/ 51205 h 131271"/>
                <a:gd name="connsiteX251" fmla="*/ 26054 w 105698"/>
                <a:gd name="connsiteY251" fmla="*/ 51205 h 131271"/>
                <a:gd name="connsiteX252" fmla="*/ 24071 w 105698"/>
                <a:gd name="connsiteY252" fmla="*/ 47121 h 131271"/>
                <a:gd name="connsiteX253" fmla="*/ 24071 w 105698"/>
                <a:gd name="connsiteY253" fmla="*/ 47121 h 131271"/>
                <a:gd name="connsiteX254" fmla="*/ 24071 w 105698"/>
                <a:gd name="connsiteY254" fmla="*/ 46188 h 131271"/>
                <a:gd name="connsiteX255" fmla="*/ 23021 w 105698"/>
                <a:gd name="connsiteY255" fmla="*/ 46421 h 131271"/>
                <a:gd name="connsiteX256" fmla="*/ 23487 w 105698"/>
                <a:gd name="connsiteY256" fmla="*/ 96354 h 131271"/>
                <a:gd name="connsiteX257" fmla="*/ 23487 w 105698"/>
                <a:gd name="connsiteY257" fmla="*/ 95421 h 131271"/>
                <a:gd name="connsiteX258" fmla="*/ 23487 w 105698"/>
                <a:gd name="connsiteY258" fmla="*/ 95421 h 131271"/>
                <a:gd name="connsiteX259" fmla="*/ 25471 w 105698"/>
                <a:gd name="connsiteY259" fmla="*/ 90404 h 131271"/>
                <a:gd name="connsiteX260" fmla="*/ 27804 w 105698"/>
                <a:gd name="connsiteY260" fmla="*/ 89471 h 131271"/>
                <a:gd name="connsiteX261" fmla="*/ 27804 w 105698"/>
                <a:gd name="connsiteY261" fmla="*/ 93204 h 131271"/>
                <a:gd name="connsiteX262" fmla="*/ 22904 w 105698"/>
                <a:gd name="connsiteY262" fmla="*/ 97288 h 131271"/>
                <a:gd name="connsiteX263" fmla="*/ 17421 w 105698"/>
                <a:gd name="connsiteY263" fmla="*/ 95537 h 131271"/>
                <a:gd name="connsiteX264" fmla="*/ 19987 w 105698"/>
                <a:gd name="connsiteY264" fmla="*/ 91804 h 131271"/>
                <a:gd name="connsiteX265" fmla="*/ 22321 w 105698"/>
                <a:gd name="connsiteY265" fmla="*/ 97754 h 131271"/>
                <a:gd name="connsiteX266" fmla="*/ 22321 w 105698"/>
                <a:gd name="connsiteY266" fmla="*/ 100204 h 131271"/>
                <a:gd name="connsiteX267" fmla="*/ 22321 w 105698"/>
                <a:gd name="connsiteY267" fmla="*/ 101721 h 131271"/>
                <a:gd name="connsiteX268" fmla="*/ 17187 w 105698"/>
                <a:gd name="connsiteY268" fmla="*/ 96121 h 131271"/>
                <a:gd name="connsiteX269" fmla="*/ 21737 w 105698"/>
                <a:gd name="connsiteY269" fmla="*/ 107204 h 131271"/>
                <a:gd name="connsiteX270" fmla="*/ 21737 w 105698"/>
                <a:gd name="connsiteY270" fmla="*/ 104171 h 131271"/>
                <a:gd name="connsiteX271" fmla="*/ 22787 w 105698"/>
                <a:gd name="connsiteY271" fmla="*/ 99737 h 131271"/>
                <a:gd name="connsiteX272" fmla="*/ 27570 w 105698"/>
                <a:gd name="connsiteY272" fmla="*/ 96821 h 131271"/>
                <a:gd name="connsiteX273" fmla="*/ 26054 w 105698"/>
                <a:gd name="connsiteY273" fmla="*/ 104404 h 131271"/>
                <a:gd name="connsiteX274" fmla="*/ 21504 w 105698"/>
                <a:gd name="connsiteY274" fmla="*/ 107321 h 131271"/>
                <a:gd name="connsiteX275" fmla="*/ 54170 w 105698"/>
                <a:gd name="connsiteY275" fmla="*/ 112221 h 131271"/>
                <a:gd name="connsiteX276" fmla="*/ 52770 w 105698"/>
                <a:gd name="connsiteY276" fmla="*/ 115837 h 131271"/>
                <a:gd name="connsiteX277" fmla="*/ 51487 w 105698"/>
                <a:gd name="connsiteY277" fmla="*/ 112921 h 131271"/>
                <a:gd name="connsiteX278" fmla="*/ 48687 w 105698"/>
                <a:gd name="connsiteY278" fmla="*/ 109304 h 131271"/>
                <a:gd name="connsiteX279" fmla="*/ 52303 w 105698"/>
                <a:gd name="connsiteY279" fmla="*/ 106737 h 131271"/>
                <a:gd name="connsiteX280" fmla="*/ 52303 w 105698"/>
                <a:gd name="connsiteY280" fmla="*/ 106037 h 131271"/>
                <a:gd name="connsiteX281" fmla="*/ 52887 w 105698"/>
                <a:gd name="connsiteY281" fmla="*/ 106037 h 131271"/>
                <a:gd name="connsiteX282" fmla="*/ 56503 w 105698"/>
                <a:gd name="connsiteY282" fmla="*/ 106854 h 131271"/>
                <a:gd name="connsiteX283" fmla="*/ 53937 w 105698"/>
                <a:gd name="connsiteY283" fmla="*/ 112337 h 131271"/>
                <a:gd name="connsiteX284" fmla="*/ 85670 w 105698"/>
                <a:gd name="connsiteY284" fmla="*/ 75471 h 131271"/>
                <a:gd name="connsiteX285" fmla="*/ 88120 w 105698"/>
                <a:gd name="connsiteY285" fmla="*/ 77921 h 131271"/>
                <a:gd name="connsiteX286" fmla="*/ 84386 w 105698"/>
                <a:gd name="connsiteY286" fmla="*/ 86087 h 131271"/>
                <a:gd name="connsiteX287" fmla="*/ 84386 w 105698"/>
                <a:gd name="connsiteY287" fmla="*/ 84688 h 131271"/>
                <a:gd name="connsiteX288" fmla="*/ 83803 w 105698"/>
                <a:gd name="connsiteY288" fmla="*/ 82588 h 131271"/>
                <a:gd name="connsiteX289" fmla="*/ 86020 w 105698"/>
                <a:gd name="connsiteY289" fmla="*/ 75588 h 131271"/>
                <a:gd name="connsiteX290" fmla="*/ 84036 w 105698"/>
                <a:gd name="connsiteY290" fmla="*/ 88188 h 131271"/>
                <a:gd name="connsiteX291" fmla="*/ 84036 w 105698"/>
                <a:gd name="connsiteY291" fmla="*/ 91338 h 131271"/>
                <a:gd name="connsiteX292" fmla="*/ 79953 w 105698"/>
                <a:gd name="connsiteY292" fmla="*/ 90638 h 131271"/>
                <a:gd name="connsiteX293" fmla="*/ 78320 w 105698"/>
                <a:gd name="connsiteY293" fmla="*/ 83871 h 131271"/>
                <a:gd name="connsiteX294" fmla="*/ 83220 w 105698"/>
                <a:gd name="connsiteY294" fmla="*/ 83871 h 131271"/>
                <a:gd name="connsiteX295" fmla="*/ 83803 w 105698"/>
                <a:gd name="connsiteY295" fmla="*/ 88304 h 131271"/>
                <a:gd name="connsiteX296" fmla="*/ 82403 w 105698"/>
                <a:gd name="connsiteY296" fmla="*/ 82588 h 131271"/>
                <a:gd name="connsiteX297" fmla="*/ 77503 w 105698"/>
                <a:gd name="connsiteY297" fmla="*/ 81071 h 131271"/>
                <a:gd name="connsiteX298" fmla="*/ 77503 w 105698"/>
                <a:gd name="connsiteY298" fmla="*/ 77221 h 131271"/>
                <a:gd name="connsiteX299" fmla="*/ 79836 w 105698"/>
                <a:gd name="connsiteY299" fmla="*/ 77221 h 131271"/>
                <a:gd name="connsiteX300" fmla="*/ 81820 w 105698"/>
                <a:gd name="connsiteY300" fmla="*/ 81304 h 131271"/>
                <a:gd name="connsiteX301" fmla="*/ 81820 w 105698"/>
                <a:gd name="connsiteY301" fmla="*/ 81304 h 131271"/>
                <a:gd name="connsiteX302" fmla="*/ 81820 w 105698"/>
                <a:gd name="connsiteY302" fmla="*/ 82121 h 131271"/>
                <a:gd name="connsiteX303" fmla="*/ 82170 w 105698"/>
                <a:gd name="connsiteY303" fmla="*/ 82704 h 131271"/>
                <a:gd name="connsiteX304" fmla="*/ 99086 w 105698"/>
                <a:gd name="connsiteY304" fmla="*/ 56455 h 131271"/>
                <a:gd name="connsiteX305" fmla="*/ 87420 w 105698"/>
                <a:gd name="connsiteY305" fmla="*/ 63338 h 131271"/>
                <a:gd name="connsiteX306" fmla="*/ 87420 w 105698"/>
                <a:gd name="connsiteY306" fmla="*/ 63338 h 131271"/>
                <a:gd name="connsiteX307" fmla="*/ 83570 w 105698"/>
                <a:gd name="connsiteY307" fmla="*/ 67655 h 131271"/>
                <a:gd name="connsiteX308" fmla="*/ 82753 w 105698"/>
                <a:gd name="connsiteY308" fmla="*/ 69404 h 131271"/>
                <a:gd name="connsiteX309" fmla="*/ 78670 w 105698"/>
                <a:gd name="connsiteY309" fmla="*/ 67655 h 131271"/>
                <a:gd name="connsiteX310" fmla="*/ 80186 w 105698"/>
                <a:gd name="connsiteY310" fmla="*/ 72088 h 131271"/>
                <a:gd name="connsiteX311" fmla="*/ 80186 w 105698"/>
                <a:gd name="connsiteY311" fmla="*/ 75121 h 131271"/>
                <a:gd name="connsiteX312" fmla="*/ 74937 w 105698"/>
                <a:gd name="connsiteY312" fmla="*/ 74421 h 131271"/>
                <a:gd name="connsiteX313" fmla="*/ 75986 w 105698"/>
                <a:gd name="connsiteY313" fmla="*/ 80838 h 131271"/>
                <a:gd name="connsiteX314" fmla="*/ 74353 w 105698"/>
                <a:gd name="connsiteY314" fmla="*/ 80838 h 131271"/>
                <a:gd name="connsiteX315" fmla="*/ 78320 w 105698"/>
                <a:gd name="connsiteY315" fmla="*/ 91104 h 131271"/>
                <a:gd name="connsiteX316" fmla="*/ 75053 w 105698"/>
                <a:gd name="connsiteY316" fmla="*/ 92971 h 131271"/>
                <a:gd name="connsiteX317" fmla="*/ 79370 w 105698"/>
                <a:gd name="connsiteY317" fmla="*/ 95654 h 131271"/>
                <a:gd name="connsiteX318" fmla="*/ 75986 w 105698"/>
                <a:gd name="connsiteY318" fmla="*/ 97054 h 131271"/>
                <a:gd name="connsiteX319" fmla="*/ 81003 w 105698"/>
                <a:gd name="connsiteY319" fmla="*/ 97054 h 131271"/>
                <a:gd name="connsiteX320" fmla="*/ 71787 w 105698"/>
                <a:gd name="connsiteY320" fmla="*/ 104054 h 131271"/>
                <a:gd name="connsiteX321" fmla="*/ 63503 w 105698"/>
                <a:gd name="connsiteY321" fmla="*/ 111754 h 131271"/>
                <a:gd name="connsiteX322" fmla="*/ 62103 w 105698"/>
                <a:gd name="connsiteY322" fmla="*/ 113154 h 131271"/>
                <a:gd name="connsiteX323" fmla="*/ 61170 w 105698"/>
                <a:gd name="connsiteY323" fmla="*/ 115254 h 131271"/>
                <a:gd name="connsiteX324" fmla="*/ 61170 w 105698"/>
                <a:gd name="connsiteY324" fmla="*/ 117354 h 131271"/>
                <a:gd name="connsiteX325" fmla="*/ 62803 w 105698"/>
                <a:gd name="connsiteY325" fmla="*/ 118754 h 131271"/>
                <a:gd name="connsiteX326" fmla="*/ 65603 w 105698"/>
                <a:gd name="connsiteY326" fmla="*/ 118754 h 131271"/>
                <a:gd name="connsiteX327" fmla="*/ 67237 w 105698"/>
                <a:gd name="connsiteY327" fmla="*/ 118754 h 131271"/>
                <a:gd name="connsiteX328" fmla="*/ 68637 w 105698"/>
                <a:gd name="connsiteY328" fmla="*/ 117587 h 131271"/>
                <a:gd name="connsiteX329" fmla="*/ 68637 w 105698"/>
                <a:gd name="connsiteY329" fmla="*/ 115021 h 131271"/>
                <a:gd name="connsiteX330" fmla="*/ 66887 w 105698"/>
                <a:gd name="connsiteY330" fmla="*/ 113621 h 131271"/>
                <a:gd name="connsiteX331" fmla="*/ 66887 w 105698"/>
                <a:gd name="connsiteY331" fmla="*/ 113621 h 131271"/>
                <a:gd name="connsiteX332" fmla="*/ 65253 w 105698"/>
                <a:gd name="connsiteY332" fmla="*/ 114204 h 131271"/>
                <a:gd name="connsiteX333" fmla="*/ 65253 w 105698"/>
                <a:gd name="connsiteY333" fmla="*/ 115254 h 131271"/>
                <a:gd name="connsiteX334" fmla="*/ 65253 w 105698"/>
                <a:gd name="connsiteY334" fmla="*/ 115254 h 131271"/>
                <a:gd name="connsiteX335" fmla="*/ 66303 w 105698"/>
                <a:gd name="connsiteY335" fmla="*/ 115954 h 131271"/>
                <a:gd name="connsiteX336" fmla="*/ 66303 w 105698"/>
                <a:gd name="connsiteY336" fmla="*/ 117120 h 131271"/>
                <a:gd name="connsiteX337" fmla="*/ 66303 w 105698"/>
                <a:gd name="connsiteY337" fmla="*/ 117120 h 131271"/>
                <a:gd name="connsiteX338" fmla="*/ 65487 w 105698"/>
                <a:gd name="connsiteY338" fmla="*/ 117120 h 131271"/>
                <a:gd name="connsiteX339" fmla="*/ 63737 w 105698"/>
                <a:gd name="connsiteY339" fmla="*/ 117120 h 131271"/>
                <a:gd name="connsiteX340" fmla="*/ 62687 w 105698"/>
                <a:gd name="connsiteY340" fmla="*/ 116304 h 131271"/>
                <a:gd name="connsiteX341" fmla="*/ 62687 w 105698"/>
                <a:gd name="connsiteY341" fmla="*/ 114787 h 131271"/>
                <a:gd name="connsiteX342" fmla="*/ 64787 w 105698"/>
                <a:gd name="connsiteY342" fmla="*/ 111754 h 131271"/>
                <a:gd name="connsiteX343" fmla="*/ 69103 w 105698"/>
                <a:gd name="connsiteY343" fmla="*/ 110704 h 131271"/>
                <a:gd name="connsiteX344" fmla="*/ 70853 w 105698"/>
                <a:gd name="connsiteY344" fmla="*/ 111287 h 131271"/>
                <a:gd name="connsiteX345" fmla="*/ 71670 w 105698"/>
                <a:gd name="connsiteY345" fmla="*/ 112571 h 131271"/>
                <a:gd name="connsiteX346" fmla="*/ 70970 w 105698"/>
                <a:gd name="connsiteY346" fmla="*/ 115954 h 131271"/>
                <a:gd name="connsiteX347" fmla="*/ 68287 w 105698"/>
                <a:gd name="connsiteY347" fmla="*/ 119220 h 131271"/>
                <a:gd name="connsiteX348" fmla="*/ 64320 w 105698"/>
                <a:gd name="connsiteY348" fmla="*/ 121321 h 131271"/>
                <a:gd name="connsiteX349" fmla="*/ 60353 w 105698"/>
                <a:gd name="connsiteY349" fmla="*/ 121904 h 131271"/>
                <a:gd name="connsiteX350" fmla="*/ 59420 w 105698"/>
                <a:gd name="connsiteY350" fmla="*/ 121904 h 131271"/>
                <a:gd name="connsiteX351" fmla="*/ 58487 w 105698"/>
                <a:gd name="connsiteY351" fmla="*/ 121904 h 131271"/>
                <a:gd name="connsiteX352" fmla="*/ 57670 w 105698"/>
                <a:gd name="connsiteY352" fmla="*/ 121904 h 131271"/>
                <a:gd name="connsiteX353" fmla="*/ 57670 w 105698"/>
                <a:gd name="connsiteY353" fmla="*/ 121904 h 131271"/>
                <a:gd name="connsiteX354" fmla="*/ 57670 w 105698"/>
                <a:gd name="connsiteY354" fmla="*/ 121904 h 131271"/>
                <a:gd name="connsiteX355" fmla="*/ 55920 w 105698"/>
                <a:gd name="connsiteY355" fmla="*/ 119687 h 131271"/>
                <a:gd name="connsiteX356" fmla="*/ 55920 w 105698"/>
                <a:gd name="connsiteY356" fmla="*/ 118170 h 131271"/>
                <a:gd name="connsiteX357" fmla="*/ 55920 w 105698"/>
                <a:gd name="connsiteY357" fmla="*/ 116537 h 131271"/>
                <a:gd name="connsiteX358" fmla="*/ 56853 w 105698"/>
                <a:gd name="connsiteY358" fmla="*/ 112921 h 131271"/>
                <a:gd name="connsiteX359" fmla="*/ 59070 w 105698"/>
                <a:gd name="connsiteY359" fmla="*/ 107787 h 131271"/>
                <a:gd name="connsiteX360" fmla="*/ 62687 w 105698"/>
                <a:gd name="connsiteY360" fmla="*/ 106971 h 131271"/>
                <a:gd name="connsiteX361" fmla="*/ 58137 w 105698"/>
                <a:gd name="connsiteY361" fmla="*/ 116420 h 131271"/>
                <a:gd name="connsiteX362" fmla="*/ 62220 w 105698"/>
                <a:gd name="connsiteY362" fmla="*/ 109770 h 131271"/>
                <a:gd name="connsiteX363" fmla="*/ 71203 w 105698"/>
                <a:gd name="connsiteY363" fmla="*/ 100321 h 131271"/>
                <a:gd name="connsiteX364" fmla="*/ 71203 w 105698"/>
                <a:gd name="connsiteY364" fmla="*/ 100321 h 131271"/>
                <a:gd name="connsiteX365" fmla="*/ 72720 w 105698"/>
                <a:gd name="connsiteY365" fmla="*/ 95654 h 131271"/>
                <a:gd name="connsiteX366" fmla="*/ 72720 w 105698"/>
                <a:gd name="connsiteY366" fmla="*/ 92154 h 131271"/>
                <a:gd name="connsiteX367" fmla="*/ 71087 w 105698"/>
                <a:gd name="connsiteY367" fmla="*/ 89238 h 131271"/>
                <a:gd name="connsiteX368" fmla="*/ 70153 w 105698"/>
                <a:gd name="connsiteY368" fmla="*/ 88071 h 131271"/>
                <a:gd name="connsiteX369" fmla="*/ 72137 w 105698"/>
                <a:gd name="connsiteY369" fmla="*/ 82354 h 131271"/>
                <a:gd name="connsiteX370" fmla="*/ 72836 w 105698"/>
                <a:gd name="connsiteY370" fmla="*/ 74888 h 131271"/>
                <a:gd name="connsiteX371" fmla="*/ 71553 w 105698"/>
                <a:gd name="connsiteY371" fmla="*/ 71504 h 131271"/>
                <a:gd name="connsiteX372" fmla="*/ 68287 w 105698"/>
                <a:gd name="connsiteY372" fmla="*/ 69288 h 131271"/>
                <a:gd name="connsiteX373" fmla="*/ 63153 w 105698"/>
                <a:gd name="connsiteY373" fmla="*/ 69288 h 131271"/>
                <a:gd name="connsiteX374" fmla="*/ 60353 w 105698"/>
                <a:gd name="connsiteY374" fmla="*/ 70571 h 131271"/>
                <a:gd name="connsiteX375" fmla="*/ 57903 w 105698"/>
                <a:gd name="connsiteY375" fmla="*/ 72554 h 131271"/>
                <a:gd name="connsiteX376" fmla="*/ 57903 w 105698"/>
                <a:gd name="connsiteY376" fmla="*/ 73138 h 131271"/>
                <a:gd name="connsiteX377" fmla="*/ 57903 w 105698"/>
                <a:gd name="connsiteY377" fmla="*/ 73838 h 131271"/>
                <a:gd name="connsiteX378" fmla="*/ 57903 w 105698"/>
                <a:gd name="connsiteY378" fmla="*/ 73838 h 131271"/>
                <a:gd name="connsiteX379" fmla="*/ 58603 w 105698"/>
                <a:gd name="connsiteY379" fmla="*/ 85504 h 131271"/>
                <a:gd name="connsiteX380" fmla="*/ 56853 w 105698"/>
                <a:gd name="connsiteY380" fmla="*/ 94371 h 131271"/>
                <a:gd name="connsiteX381" fmla="*/ 62220 w 105698"/>
                <a:gd name="connsiteY381" fmla="*/ 82121 h 131271"/>
                <a:gd name="connsiteX382" fmla="*/ 63387 w 105698"/>
                <a:gd name="connsiteY382" fmla="*/ 83054 h 131271"/>
                <a:gd name="connsiteX383" fmla="*/ 66187 w 105698"/>
                <a:gd name="connsiteY383" fmla="*/ 85154 h 131271"/>
                <a:gd name="connsiteX384" fmla="*/ 69920 w 105698"/>
                <a:gd name="connsiteY384" fmla="*/ 88538 h 131271"/>
                <a:gd name="connsiteX385" fmla="*/ 69337 w 105698"/>
                <a:gd name="connsiteY385" fmla="*/ 90171 h 131271"/>
                <a:gd name="connsiteX386" fmla="*/ 65253 w 105698"/>
                <a:gd name="connsiteY386" fmla="*/ 97754 h 131271"/>
                <a:gd name="connsiteX387" fmla="*/ 60470 w 105698"/>
                <a:gd name="connsiteY387" fmla="*/ 105337 h 131271"/>
                <a:gd name="connsiteX388" fmla="*/ 60470 w 105698"/>
                <a:gd name="connsiteY388" fmla="*/ 105337 h 131271"/>
                <a:gd name="connsiteX389" fmla="*/ 57787 w 105698"/>
                <a:gd name="connsiteY389" fmla="*/ 104754 h 131271"/>
                <a:gd name="connsiteX390" fmla="*/ 56970 w 105698"/>
                <a:gd name="connsiteY390" fmla="*/ 102654 h 131271"/>
                <a:gd name="connsiteX391" fmla="*/ 56970 w 105698"/>
                <a:gd name="connsiteY391" fmla="*/ 101954 h 131271"/>
                <a:gd name="connsiteX392" fmla="*/ 56970 w 105698"/>
                <a:gd name="connsiteY392" fmla="*/ 101254 h 131271"/>
                <a:gd name="connsiteX393" fmla="*/ 57903 w 105698"/>
                <a:gd name="connsiteY393" fmla="*/ 100087 h 131271"/>
                <a:gd name="connsiteX394" fmla="*/ 61753 w 105698"/>
                <a:gd name="connsiteY394" fmla="*/ 98338 h 131271"/>
                <a:gd name="connsiteX395" fmla="*/ 61753 w 105698"/>
                <a:gd name="connsiteY395" fmla="*/ 98338 h 131271"/>
                <a:gd name="connsiteX396" fmla="*/ 54403 w 105698"/>
                <a:gd name="connsiteY396" fmla="*/ 100904 h 131271"/>
                <a:gd name="connsiteX397" fmla="*/ 54403 w 105698"/>
                <a:gd name="connsiteY397" fmla="*/ 100904 h 131271"/>
                <a:gd name="connsiteX398" fmla="*/ 46937 w 105698"/>
                <a:gd name="connsiteY398" fmla="*/ 102187 h 131271"/>
                <a:gd name="connsiteX399" fmla="*/ 46937 w 105698"/>
                <a:gd name="connsiteY399" fmla="*/ 102187 h 131271"/>
                <a:gd name="connsiteX400" fmla="*/ 50787 w 105698"/>
                <a:gd name="connsiteY400" fmla="*/ 102187 h 131271"/>
                <a:gd name="connsiteX401" fmla="*/ 51720 w 105698"/>
                <a:gd name="connsiteY401" fmla="*/ 102887 h 131271"/>
                <a:gd name="connsiteX402" fmla="*/ 51720 w 105698"/>
                <a:gd name="connsiteY402" fmla="*/ 103471 h 131271"/>
                <a:gd name="connsiteX403" fmla="*/ 51720 w 105698"/>
                <a:gd name="connsiteY403" fmla="*/ 104054 h 131271"/>
                <a:gd name="connsiteX404" fmla="*/ 50903 w 105698"/>
                <a:gd name="connsiteY404" fmla="*/ 106621 h 131271"/>
                <a:gd name="connsiteX405" fmla="*/ 48220 w 105698"/>
                <a:gd name="connsiteY405" fmla="*/ 108487 h 131271"/>
                <a:gd name="connsiteX406" fmla="*/ 48220 w 105698"/>
                <a:gd name="connsiteY406" fmla="*/ 108487 h 131271"/>
                <a:gd name="connsiteX407" fmla="*/ 43437 w 105698"/>
                <a:gd name="connsiteY407" fmla="*/ 103354 h 131271"/>
                <a:gd name="connsiteX408" fmla="*/ 39354 w 105698"/>
                <a:gd name="connsiteY408" fmla="*/ 97871 h 131271"/>
                <a:gd name="connsiteX409" fmla="*/ 38654 w 105698"/>
                <a:gd name="connsiteY409" fmla="*/ 96587 h 131271"/>
                <a:gd name="connsiteX410" fmla="*/ 42387 w 105698"/>
                <a:gd name="connsiteY410" fmla="*/ 91221 h 131271"/>
                <a:gd name="connsiteX411" fmla="*/ 45304 w 105698"/>
                <a:gd name="connsiteY411" fmla="*/ 87721 h 131271"/>
                <a:gd name="connsiteX412" fmla="*/ 46470 w 105698"/>
                <a:gd name="connsiteY412" fmla="*/ 86204 h 131271"/>
                <a:gd name="connsiteX413" fmla="*/ 51720 w 105698"/>
                <a:gd name="connsiteY413" fmla="*/ 95771 h 131271"/>
                <a:gd name="connsiteX414" fmla="*/ 50087 w 105698"/>
                <a:gd name="connsiteY414" fmla="*/ 87721 h 131271"/>
                <a:gd name="connsiteX415" fmla="*/ 50787 w 105698"/>
                <a:gd name="connsiteY415" fmla="*/ 76054 h 131271"/>
                <a:gd name="connsiteX416" fmla="*/ 50787 w 105698"/>
                <a:gd name="connsiteY416" fmla="*/ 76054 h 131271"/>
                <a:gd name="connsiteX417" fmla="*/ 50787 w 105698"/>
                <a:gd name="connsiteY417" fmla="*/ 76054 h 131271"/>
                <a:gd name="connsiteX418" fmla="*/ 50787 w 105698"/>
                <a:gd name="connsiteY418" fmla="*/ 76054 h 131271"/>
                <a:gd name="connsiteX419" fmla="*/ 48337 w 105698"/>
                <a:gd name="connsiteY419" fmla="*/ 75238 h 131271"/>
                <a:gd name="connsiteX420" fmla="*/ 45537 w 105698"/>
                <a:gd name="connsiteY420" fmla="*/ 75238 h 131271"/>
                <a:gd name="connsiteX421" fmla="*/ 40404 w 105698"/>
                <a:gd name="connsiteY421" fmla="*/ 77688 h 131271"/>
                <a:gd name="connsiteX422" fmla="*/ 37137 w 105698"/>
                <a:gd name="connsiteY422" fmla="*/ 81538 h 131271"/>
                <a:gd name="connsiteX423" fmla="*/ 35737 w 105698"/>
                <a:gd name="connsiteY423" fmla="*/ 85504 h 131271"/>
                <a:gd name="connsiteX424" fmla="*/ 36554 w 105698"/>
                <a:gd name="connsiteY424" fmla="*/ 92621 h 131271"/>
                <a:gd name="connsiteX425" fmla="*/ 38537 w 105698"/>
                <a:gd name="connsiteY425" fmla="*/ 97288 h 131271"/>
                <a:gd name="connsiteX426" fmla="*/ 37604 w 105698"/>
                <a:gd name="connsiteY426" fmla="*/ 98921 h 131271"/>
                <a:gd name="connsiteX427" fmla="*/ 35970 w 105698"/>
                <a:gd name="connsiteY427" fmla="*/ 102771 h 131271"/>
                <a:gd name="connsiteX428" fmla="*/ 35970 w 105698"/>
                <a:gd name="connsiteY428" fmla="*/ 106504 h 131271"/>
                <a:gd name="connsiteX429" fmla="*/ 37487 w 105698"/>
                <a:gd name="connsiteY429" fmla="*/ 110354 h 131271"/>
                <a:gd name="connsiteX430" fmla="*/ 37487 w 105698"/>
                <a:gd name="connsiteY430" fmla="*/ 110354 h 131271"/>
                <a:gd name="connsiteX431" fmla="*/ 46470 w 105698"/>
                <a:gd name="connsiteY431" fmla="*/ 115254 h 131271"/>
                <a:gd name="connsiteX432" fmla="*/ 50554 w 105698"/>
                <a:gd name="connsiteY432" fmla="*/ 119804 h 131271"/>
                <a:gd name="connsiteX433" fmla="*/ 46657 w 105698"/>
                <a:gd name="connsiteY433" fmla="*/ 112722 h 131271"/>
                <a:gd name="connsiteX434" fmla="*/ 46004 w 105698"/>
                <a:gd name="connsiteY434" fmla="*/ 112571 h 131271"/>
                <a:gd name="connsiteX435" fmla="*/ 49620 w 105698"/>
                <a:gd name="connsiteY435" fmla="*/ 111521 h 131271"/>
                <a:gd name="connsiteX436" fmla="*/ 51837 w 105698"/>
                <a:gd name="connsiteY436" fmla="*/ 115604 h 131271"/>
                <a:gd name="connsiteX437" fmla="*/ 52770 w 105698"/>
                <a:gd name="connsiteY437" fmla="*/ 118754 h 131271"/>
                <a:gd name="connsiteX438" fmla="*/ 52770 w 105698"/>
                <a:gd name="connsiteY438" fmla="*/ 120387 h 131271"/>
                <a:gd name="connsiteX439" fmla="*/ 52770 w 105698"/>
                <a:gd name="connsiteY439" fmla="*/ 122021 h 131271"/>
                <a:gd name="connsiteX440" fmla="*/ 51020 w 105698"/>
                <a:gd name="connsiteY440" fmla="*/ 125170 h 131271"/>
                <a:gd name="connsiteX441" fmla="*/ 51020 w 105698"/>
                <a:gd name="connsiteY441" fmla="*/ 125170 h 131271"/>
                <a:gd name="connsiteX442" fmla="*/ 51020 w 105698"/>
                <a:gd name="connsiteY442" fmla="*/ 125170 h 131271"/>
                <a:gd name="connsiteX443" fmla="*/ 50204 w 105698"/>
                <a:gd name="connsiteY443" fmla="*/ 125987 h 131271"/>
                <a:gd name="connsiteX444" fmla="*/ 49387 w 105698"/>
                <a:gd name="connsiteY444" fmla="*/ 126570 h 131271"/>
                <a:gd name="connsiteX445" fmla="*/ 48454 w 105698"/>
                <a:gd name="connsiteY445" fmla="*/ 127154 h 131271"/>
                <a:gd name="connsiteX446" fmla="*/ 44487 w 105698"/>
                <a:gd name="connsiteY446" fmla="*/ 128670 h 131271"/>
                <a:gd name="connsiteX447" fmla="*/ 40520 w 105698"/>
                <a:gd name="connsiteY447" fmla="*/ 128670 h 131271"/>
                <a:gd name="connsiteX448" fmla="*/ 37837 w 105698"/>
                <a:gd name="connsiteY448" fmla="*/ 126920 h 131271"/>
                <a:gd name="connsiteX449" fmla="*/ 37137 w 105698"/>
                <a:gd name="connsiteY449" fmla="*/ 123770 h 131271"/>
                <a:gd name="connsiteX450" fmla="*/ 37954 w 105698"/>
                <a:gd name="connsiteY450" fmla="*/ 122021 h 131271"/>
                <a:gd name="connsiteX451" fmla="*/ 39704 w 105698"/>
                <a:gd name="connsiteY451" fmla="*/ 120621 h 131271"/>
                <a:gd name="connsiteX452" fmla="*/ 44020 w 105698"/>
                <a:gd name="connsiteY452" fmla="*/ 119454 h 131271"/>
                <a:gd name="connsiteX453" fmla="*/ 46120 w 105698"/>
                <a:gd name="connsiteY453" fmla="*/ 121437 h 131271"/>
                <a:gd name="connsiteX454" fmla="*/ 46120 w 105698"/>
                <a:gd name="connsiteY454" fmla="*/ 122954 h 131271"/>
                <a:gd name="connsiteX455" fmla="*/ 45070 w 105698"/>
                <a:gd name="connsiteY455" fmla="*/ 124354 h 131271"/>
                <a:gd name="connsiteX456" fmla="*/ 43320 w 105698"/>
                <a:gd name="connsiteY456" fmla="*/ 125170 h 131271"/>
                <a:gd name="connsiteX457" fmla="*/ 42504 w 105698"/>
                <a:gd name="connsiteY457" fmla="*/ 125170 h 131271"/>
                <a:gd name="connsiteX458" fmla="*/ 42504 w 105698"/>
                <a:gd name="connsiteY458" fmla="*/ 125170 h 131271"/>
                <a:gd name="connsiteX459" fmla="*/ 42504 w 105698"/>
                <a:gd name="connsiteY459" fmla="*/ 124120 h 131271"/>
                <a:gd name="connsiteX460" fmla="*/ 43437 w 105698"/>
                <a:gd name="connsiteY460" fmla="*/ 122954 h 131271"/>
                <a:gd name="connsiteX461" fmla="*/ 43437 w 105698"/>
                <a:gd name="connsiteY461" fmla="*/ 122954 h 131271"/>
                <a:gd name="connsiteX462" fmla="*/ 43437 w 105698"/>
                <a:gd name="connsiteY462" fmla="*/ 121671 h 131271"/>
                <a:gd name="connsiteX463" fmla="*/ 41804 w 105698"/>
                <a:gd name="connsiteY463" fmla="*/ 121671 h 131271"/>
                <a:gd name="connsiteX464" fmla="*/ 41804 w 105698"/>
                <a:gd name="connsiteY464" fmla="*/ 121671 h 131271"/>
                <a:gd name="connsiteX465" fmla="*/ 40054 w 105698"/>
                <a:gd name="connsiteY465" fmla="*/ 124120 h 131271"/>
                <a:gd name="connsiteX466" fmla="*/ 40054 w 105698"/>
                <a:gd name="connsiteY466" fmla="*/ 126220 h 131271"/>
                <a:gd name="connsiteX467" fmla="*/ 41454 w 105698"/>
                <a:gd name="connsiteY467" fmla="*/ 126804 h 131271"/>
                <a:gd name="connsiteX468" fmla="*/ 42970 w 105698"/>
                <a:gd name="connsiteY468" fmla="*/ 126804 h 131271"/>
                <a:gd name="connsiteX469" fmla="*/ 45887 w 105698"/>
                <a:gd name="connsiteY469" fmla="*/ 125404 h 131271"/>
                <a:gd name="connsiteX470" fmla="*/ 47520 w 105698"/>
                <a:gd name="connsiteY470" fmla="*/ 123187 h 131271"/>
                <a:gd name="connsiteX471" fmla="*/ 47520 w 105698"/>
                <a:gd name="connsiteY471" fmla="*/ 121087 h 131271"/>
                <a:gd name="connsiteX472" fmla="*/ 46470 w 105698"/>
                <a:gd name="connsiteY472" fmla="*/ 119454 h 131271"/>
                <a:gd name="connsiteX473" fmla="*/ 45187 w 105698"/>
                <a:gd name="connsiteY473" fmla="*/ 118870 h 131271"/>
                <a:gd name="connsiteX474" fmla="*/ 36904 w 105698"/>
                <a:gd name="connsiteY474" fmla="*/ 115371 h 131271"/>
                <a:gd name="connsiteX475" fmla="*/ 27687 w 105698"/>
                <a:gd name="connsiteY475" fmla="*/ 113037 h 131271"/>
                <a:gd name="connsiteX476" fmla="*/ 32704 w 105698"/>
                <a:gd name="connsiteY476" fmla="*/ 110237 h 131271"/>
                <a:gd name="connsiteX477" fmla="*/ 29320 w 105698"/>
                <a:gd name="connsiteY477" fmla="*/ 110237 h 131271"/>
                <a:gd name="connsiteX478" fmla="*/ 33637 w 105698"/>
                <a:gd name="connsiteY478" fmla="*/ 105454 h 131271"/>
                <a:gd name="connsiteX479" fmla="*/ 30371 w 105698"/>
                <a:gd name="connsiteY479" fmla="*/ 105454 h 131271"/>
                <a:gd name="connsiteX480" fmla="*/ 34337 w 105698"/>
                <a:gd name="connsiteY480" fmla="*/ 93787 h 131271"/>
                <a:gd name="connsiteX481" fmla="*/ 33637 w 105698"/>
                <a:gd name="connsiteY481" fmla="*/ 93787 h 131271"/>
                <a:gd name="connsiteX482" fmla="*/ 34687 w 105698"/>
                <a:gd name="connsiteY482" fmla="*/ 86904 h 131271"/>
                <a:gd name="connsiteX483" fmla="*/ 29437 w 105698"/>
                <a:gd name="connsiteY483" fmla="*/ 90288 h 131271"/>
                <a:gd name="connsiteX484" fmla="*/ 29437 w 105698"/>
                <a:gd name="connsiteY484" fmla="*/ 87254 h 131271"/>
                <a:gd name="connsiteX485" fmla="*/ 27687 w 105698"/>
                <a:gd name="connsiteY485" fmla="*/ 80721 h 131271"/>
                <a:gd name="connsiteX486" fmla="*/ 23721 w 105698"/>
                <a:gd name="connsiteY486" fmla="*/ 84571 h 131271"/>
                <a:gd name="connsiteX487" fmla="*/ 22787 w 105698"/>
                <a:gd name="connsiteY487" fmla="*/ 83288 h 131271"/>
                <a:gd name="connsiteX488" fmla="*/ 19054 w 105698"/>
                <a:gd name="connsiteY488" fmla="*/ 80838 h 131271"/>
                <a:gd name="connsiteX489" fmla="*/ 19054 w 105698"/>
                <a:gd name="connsiteY489" fmla="*/ 80838 h 131271"/>
                <a:gd name="connsiteX490" fmla="*/ 7387 w 105698"/>
                <a:gd name="connsiteY490" fmla="*/ 80138 h 131271"/>
                <a:gd name="connsiteX491" fmla="*/ 504 w 105698"/>
                <a:gd name="connsiteY491" fmla="*/ 78154 h 131271"/>
                <a:gd name="connsiteX492" fmla="*/ 7387 w 105698"/>
                <a:gd name="connsiteY492" fmla="*/ 72671 h 131271"/>
                <a:gd name="connsiteX493" fmla="*/ 19054 w 105698"/>
                <a:gd name="connsiteY493" fmla="*/ 65788 h 131271"/>
                <a:gd name="connsiteX494" fmla="*/ 19054 w 105698"/>
                <a:gd name="connsiteY494" fmla="*/ 65788 h 131271"/>
                <a:gd name="connsiteX495" fmla="*/ 22787 w 105698"/>
                <a:gd name="connsiteY495" fmla="*/ 61355 h 131271"/>
                <a:gd name="connsiteX496" fmla="*/ 23721 w 105698"/>
                <a:gd name="connsiteY496" fmla="*/ 59605 h 131271"/>
                <a:gd name="connsiteX497" fmla="*/ 27687 w 105698"/>
                <a:gd name="connsiteY497" fmla="*/ 61471 h 131271"/>
                <a:gd name="connsiteX498" fmla="*/ 26171 w 105698"/>
                <a:gd name="connsiteY498" fmla="*/ 57038 h 131271"/>
                <a:gd name="connsiteX499" fmla="*/ 26171 w 105698"/>
                <a:gd name="connsiteY499" fmla="*/ 54005 h 131271"/>
                <a:gd name="connsiteX500" fmla="*/ 31420 w 105698"/>
                <a:gd name="connsiteY500" fmla="*/ 54705 h 131271"/>
                <a:gd name="connsiteX501" fmla="*/ 30371 w 105698"/>
                <a:gd name="connsiteY501" fmla="*/ 48288 h 131271"/>
                <a:gd name="connsiteX502" fmla="*/ 31070 w 105698"/>
                <a:gd name="connsiteY502" fmla="*/ 48288 h 131271"/>
                <a:gd name="connsiteX503" fmla="*/ 27104 w 105698"/>
                <a:gd name="connsiteY503" fmla="*/ 38138 h 131271"/>
                <a:gd name="connsiteX504" fmla="*/ 30371 w 105698"/>
                <a:gd name="connsiteY504" fmla="*/ 36272 h 131271"/>
                <a:gd name="connsiteX505" fmla="*/ 26054 w 105698"/>
                <a:gd name="connsiteY505" fmla="*/ 33588 h 131271"/>
                <a:gd name="connsiteX506" fmla="*/ 29437 w 105698"/>
                <a:gd name="connsiteY506" fmla="*/ 32072 h 131271"/>
                <a:gd name="connsiteX507" fmla="*/ 24421 w 105698"/>
                <a:gd name="connsiteY507" fmla="*/ 32072 h 131271"/>
                <a:gd name="connsiteX508" fmla="*/ 33637 w 105698"/>
                <a:gd name="connsiteY508" fmla="*/ 25072 h 131271"/>
                <a:gd name="connsiteX509" fmla="*/ 41920 w 105698"/>
                <a:gd name="connsiteY509" fmla="*/ 17372 h 131271"/>
                <a:gd name="connsiteX510" fmla="*/ 43204 w 105698"/>
                <a:gd name="connsiteY510" fmla="*/ 16088 h 131271"/>
                <a:gd name="connsiteX511" fmla="*/ 44254 w 105698"/>
                <a:gd name="connsiteY511" fmla="*/ 13989 h 131271"/>
                <a:gd name="connsiteX512" fmla="*/ 44254 w 105698"/>
                <a:gd name="connsiteY512" fmla="*/ 11889 h 131271"/>
                <a:gd name="connsiteX513" fmla="*/ 42620 w 105698"/>
                <a:gd name="connsiteY513" fmla="*/ 10489 h 131271"/>
                <a:gd name="connsiteX514" fmla="*/ 39704 w 105698"/>
                <a:gd name="connsiteY514" fmla="*/ 10489 h 131271"/>
                <a:gd name="connsiteX515" fmla="*/ 38187 w 105698"/>
                <a:gd name="connsiteY515" fmla="*/ 11189 h 131271"/>
                <a:gd name="connsiteX516" fmla="*/ 36787 w 105698"/>
                <a:gd name="connsiteY516" fmla="*/ 12355 h 131271"/>
                <a:gd name="connsiteX517" fmla="*/ 36787 w 105698"/>
                <a:gd name="connsiteY517" fmla="*/ 14805 h 131271"/>
                <a:gd name="connsiteX518" fmla="*/ 38537 w 105698"/>
                <a:gd name="connsiteY518" fmla="*/ 16322 h 131271"/>
                <a:gd name="connsiteX519" fmla="*/ 38537 w 105698"/>
                <a:gd name="connsiteY519" fmla="*/ 16322 h 131271"/>
                <a:gd name="connsiteX520" fmla="*/ 40170 w 105698"/>
                <a:gd name="connsiteY520" fmla="*/ 16322 h 131271"/>
                <a:gd name="connsiteX521" fmla="*/ 40369 w 105698"/>
                <a:gd name="connsiteY521" fmla="*/ 15354 h 131271"/>
                <a:gd name="connsiteX522" fmla="*/ 40170 w 105698"/>
                <a:gd name="connsiteY522" fmla="*/ 15155 h 131271"/>
                <a:gd name="connsiteX523" fmla="*/ 40170 w 105698"/>
                <a:gd name="connsiteY523" fmla="*/ 15155 h 131271"/>
                <a:gd name="connsiteX524" fmla="*/ 39237 w 105698"/>
                <a:gd name="connsiteY524" fmla="*/ 14455 h 131271"/>
                <a:gd name="connsiteX525" fmla="*/ 39237 w 105698"/>
                <a:gd name="connsiteY525" fmla="*/ 13289 h 131271"/>
                <a:gd name="connsiteX526" fmla="*/ 39237 w 105698"/>
                <a:gd name="connsiteY526" fmla="*/ 13289 h 131271"/>
                <a:gd name="connsiteX527" fmla="*/ 40054 w 105698"/>
                <a:gd name="connsiteY527" fmla="*/ 13289 h 131271"/>
                <a:gd name="connsiteX528" fmla="*/ 41804 w 105698"/>
                <a:gd name="connsiteY528" fmla="*/ 13289 h 131271"/>
                <a:gd name="connsiteX529" fmla="*/ 42854 w 105698"/>
                <a:gd name="connsiteY529" fmla="*/ 14105 h 131271"/>
                <a:gd name="connsiteX530" fmla="*/ 42854 w 105698"/>
                <a:gd name="connsiteY530" fmla="*/ 15622 h 131271"/>
                <a:gd name="connsiteX531" fmla="*/ 40754 w 105698"/>
                <a:gd name="connsiteY531" fmla="*/ 18772 h 131271"/>
                <a:gd name="connsiteX532" fmla="*/ 36437 w 105698"/>
                <a:gd name="connsiteY532" fmla="*/ 19822 h 131271"/>
                <a:gd name="connsiteX533" fmla="*/ 34687 w 105698"/>
                <a:gd name="connsiteY533" fmla="*/ 19122 h 131271"/>
                <a:gd name="connsiteX534" fmla="*/ 33870 w 105698"/>
                <a:gd name="connsiteY534" fmla="*/ 17955 h 131271"/>
                <a:gd name="connsiteX535" fmla="*/ 34570 w 105698"/>
                <a:gd name="connsiteY535" fmla="*/ 14455 h 131271"/>
                <a:gd name="connsiteX536" fmla="*/ 37254 w 105698"/>
                <a:gd name="connsiteY536" fmla="*/ 11189 h 131271"/>
                <a:gd name="connsiteX537" fmla="*/ 41220 w 105698"/>
                <a:gd name="connsiteY537" fmla="*/ 9088 h 131271"/>
                <a:gd name="connsiteX538" fmla="*/ 45187 w 105698"/>
                <a:gd name="connsiteY538" fmla="*/ 9088 h 131271"/>
                <a:gd name="connsiteX539" fmla="*/ 46120 w 105698"/>
                <a:gd name="connsiteY539" fmla="*/ 9088 h 131271"/>
                <a:gd name="connsiteX540" fmla="*/ 46937 w 105698"/>
                <a:gd name="connsiteY540" fmla="*/ 9088 h 131271"/>
                <a:gd name="connsiteX541" fmla="*/ 47754 w 105698"/>
                <a:gd name="connsiteY541" fmla="*/ 9088 h 131271"/>
                <a:gd name="connsiteX542" fmla="*/ 47754 w 105698"/>
                <a:gd name="connsiteY542" fmla="*/ 9088 h 131271"/>
                <a:gd name="connsiteX543" fmla="*/ 47754 w 105698"/>
                <a:gd name="connsiteY543" fmla="*/ 9088 h 131271"/>
                <a:gd name="connsiteX544" fmla="*/ 49504 w 105698"/>
                <a:gd name="connsiteY544" fmla="*/ 11305 h 131271"/>
                <a:gd name="connsiteX545" fmla="*/ 49504 w 105698"/>
                <a:gd name="connsiteY545" fmla="*/ 12822 h 131271"/>
                <a:gd name="connsiteX546" fmla="*/ 49504 w 105698"/>
                <a:gd name="connsiteY546" fmla="*/ 14572 h 131271"/>
                <a:gd name="connsiteX547" fmla="*/ 48570 w 105698"/>
                <a:gd name="connsiteY547" fmla="*/ 18189 h 131271"/>
                <a:gd name="connsiteX548" fmla="*/ 46354 w 105698"/>
                <a:gd name="connsiteY548" fmla="*/ 23322 h 131271"/>
                <a:gd name="connsiteX549" fmla="*/ 42737 w 105698"/>
                <a:gd name="connsiteY549" fmla="*/ 24138 h 131271"/>
                <a:gd name="connsiteX550" fmla="*/ 47287 w 105698"/>
                <a:gd name="connsiteY550" fmla="*/ 14572 h 131271"/>
                <a:gd name="connsiteX551" fmla="*/ 43204 w 105698"/>
                <a:gd name="connsiteY551" fmla="*/ 21222 h 131271"/>
                <a:gd name="connsiteX552" fmla="*/ 34220 w 105698"/>
                <a:gd name="connsiteY552" fmla="*/ 30672 h 131271"/>
                <a:gd name="connsiteX553" fmla="*/ 34220 w 105698"/>
                <a:gd name="connsiteY553" fmla="*/ 30672 h 131271"/>
                <a:gd name="connsiteX554" fmla="*/ 32704 w 105698"/>
                <a:gd name="connsiteY554" fmla="*/ 35338 h 131271"/>
                <a:gd name="connsiteX555" fmla="*/ 32704 w 105698"/>
                <a:gd name="connsiteY555" fmla="*/ 38838 h 131271"/>
                <a:gd name="connsiteX556" fmla="*/ 34337 w 105698"/>
                <a:gd name="connsiteY556" fmla="*/ 41872 h 131271"/>
                <a:gd name="connsiteX557" fmla="*/ 35270 w 105698"/>
                <a:gd name="connsiteY557" fmla="*/ 43038 h 131271"/>
                <a:gd name="connsiteX558" fmla="*/ 33287 w 105698"/>
                <a:gd name="connsiteY558" fmla="*/ 48755 h 131271"/>
                <a:gd name="connsiteX559" fmla="*/ 32470 w 105698"/>
                <a:gd name="connsiteY559" fmla="*/ 56221 h 131271"/>
                <a:gd name="connsiteX560" fmla="*/ 33870 w 105698"/>
                <a:gd name="connsiteY560" fmla="*/ 59488 h 131271"/>
                <a:gd name="connsiteX561" fmla="*/ 37137 w 105698"/>
                <a:gd name="connsiteY561" fmla="*/ 61705 h 131271"/>
                <a:gd name="connsiteX562" fmla="*/ 42270 w 105698"/>
                <a:gd name="connsiteY562" fmla="*/ 61705 h 131271"/>
                <a:gd name="connsiteX563" fmla="*/ 45070 w 105698"/>
                <a:gd name="connsiteY563" fmla="*/ 60538 h 131271"/>
                <a:gd name="connsiteX564" fmla="*/ 47520 w 105698"/>
                <a:gd name="connsiteY564" fmla="*/ 58438 h 131271"/>
                <a:gd name="connsiteX565" fmla="*/ 47520 w 105698"/>
                <a:gd name="connsiteY565" fmla="*/ 58438 h 131271"/>
                <a:gd name="connsiteX566" fmla="*/ 47520 w 105698"/>
                <a:gd name="connsiteY566" fmla="*/ 57855 h 131271"/>
                <a:gd name="connsiteX567" fmla="*/ 47520 w 105698"/>
                <a:gd name="connsiteY567" fmla="*/ 57855 h 131271"/>
                <a:gd name="connsiteX568" fmla="*/ 46820 w 105698"/>
                <a:gd name="connsiteY568" fmla="*/ 46188 h 131271"/>
                <a:gd name="connsiteX569" fmla="*/ 48454 w 105698"/>
                <a:gd name="connsiteY569" fmla="*/ 37438 h 131271"/>
                <a:gd name="connsiteX570" fmla="*/ 43204 w 105698"/>
                <a:gd name="connsiteY570" fmla="*/ 49105 h 131271"/>
                <a:gd name="connsiteX571" fmla="*/ 42037 w 105698"/>
                <a:gd name="connsiteY571" fmla="*/ 48171 h 131271"/>
                <a:gd name="connsiteX572" fmla="*/ 39120 w 105698"/>
                <a:gd name="connsiteY572" fmla="*/ 46188 h 131271"/>
                <a:gd name="connsiteX573" fmla="*/ 35387 w 105698"/>
                <a:gd name="connsiteY573" fmla="*/ 42688 h 131271"/>
                <a:gd name="connsiteX574" fmla="*/ 36087 w 105698"/>
                <a:gd name="connsiteY574" fmla="*/ 41171 h 131271"/>
                <a:gd name="connsiteX575" fmla="*/ 40170 w 105698"/>
                <a:gd name="connsiteY575" fmla="*/ 33472 h 131271"/>
                <a:gd name="connsiteX576" fmla="*/ 44954 w 105698"/>
                <a:gd name="connsiteY576" fmla="*/ 26005 h 131271"/>
                <a:gd name="connsiteX577" fmla="*/ 44954 w 105698"/>
                <a:gd name="connsiteY577" fmla="*/ 26005 h 131271"/>
                <a:gd name="connsiteX578" fmla="*/ 47637 w 105698"/>
                <a:gd name="connsiteY578" fmla="*/ 26588 h 131271"/>
                <a:gd name="connsiteX579" fmla="*/ 48454 w 105698"/>
                <a:gd name="connsiteY579" fmla="*/ 28688 h 131271"/>
                <a:gd name="connsiteX580" fmla="*/ 48454 w 105698"/>
                <a:gd name="connsiteY580" fmla="*/ 29388 h 131271"/>
                <a:gd name="connsiteX581" fmla="*/ 48454 w 105698"/>
                <a:gd name="connsiteY581" fmla="*/ 30088 h 131271"/>
                <a:gd name="connsiteX582" fmla="*/ 47520 w 105698"/>
                <a:gd name="connsiteY582" fmla="*/ 31372 h 131271"/>
                <a:gd name="connsiteX583" fmla="*/ 43670 w 105698"/>
                <a:gd name="connsiteY583" fmla="*/ 33122 h 131271"/>
                <a:gd name="connsiteX584" fmla="*/ 43670 w 105698"/>
                <a:gd name="connsiteY584" fmla="*/ 33122 h 131271"/>
                <a:gd name="connsiteX585" fmla="*/ 51137 w 105698"/>
                <a:gd name="connsiteY585" fmla="*/ 30555 h 131271"/>
                <a:gd name="connsiteX586" fmla="*/ 51137 w 105698"/>
                <a:gd name="connsiteY586" fmla="*/ 30555 h 131271"/>
                <a:gd name="connsiteX587" fmla="*/ 58487 w 105698"/>
                <a:gd name="connsiteY587" fmla="*/ 29272 h 131271"/>
                <a:gd name="connsiteX588" fmla="*/ 58487 w 105698"/>
                <a:gd name="connsiteY588" fmla="*/ 29272 h 131271"/>
                <a:gd name="connsiteX589" fmla="*/ 54637 w 105698"/>
                <a:gd name="connsiteY589" fmla="*/ 29272 h 131271"/>
                <a:gd name="connsiteX590" fmla="*/ 53704 w 105698"/>
                <a:gd name="connsiteY590" fmla="*/ 28572 h 131271"/>
                <a:gd name="connsiteX591" fmla="*/ 53704 w 105698"/>
                <a:gd name="connsiteY591" fmla="*/ 27989 h 131271"/>
                <a:gd name="connsiteX592" fmla="*/ 54520 w 105698"/>
                <a:gd name="connsiteY592" fmla="*/ 25538 h 131271"/>
                <a:gd name="connsiteX593" fmla="*/ 57203 w 105698"/>
                <a:gd name="connsiteY593" fmla="*/ 23555 h 131271"/>
                <a:gd name="connsiteX594" fmla="*/ 57203 w 105698"/>
                <a:gd name="connsiteY594" fmla="*/ 23555 h 131271"/>
                <a:gd name="connsiteX595" fmla="*/ 61987 w 105698"/>
                <a:gd name="connsiteY595" fmla="*/ 28572 h 131271"/>
                <a:gd name="connsiteX596" fmla="*/ 66070 w 105698"/>
                <a:gd name="connsiteY596" fmla="*/ 34172 h 131271"/>
                <a:gd name="connsiteX597" fmla="*/ 66653 w 105698"/>
                <a:gd name="connsiteY597" fmla="*/ 35338 h 131271"/>
                <a:gd name="connsiteX598" fmla="*/ 62920 w 105698"/>
                <a:gd name="connsiteY598" fmla="*/ 40705 h 131271"/>
                <a:gd name="connsiteX599" fmla="*/ 60120 w 105698"/>
                <a:gd name="connsiteY599" fmla="*/ 44205 h 131271"/>
                <a:gd name="connsiteX600" fmla="*/ 58953 w 105698"/>
                <a:gd name="connsiteY600" fmla="*/ 45721 h 131271"/>
                <a:gd name="connsiteX601" fmla="*/ 53587 w 105698"/>
                <a:gd name="connsiteY601" fmla="*/ 36272 h 131271"/>
                <a:gd name="connsiteX602" fmla="*/ 55337 w 105698"/>
                <a:gd name="connsiteY602" fmla="*/ 44205 h 131271"/>
                <a:gd name="connsiteX603" fmla="*/ 54637 w 105698"/>
                <a:gd name="connsiteY603" fmla="*/ 55871 h 131271"/>
                <a:gd name="connsiteX604" fmla="*/ 54637 w 105698"/>
                <a:gd name="connsiteY604" fmla="*/ 55871 h 131271"/>
                <a:gd name="connsiteX605" fmla="*/ 54637 w 105698"/>
                <a:gd name="connsiteY605" fmla="*/ 55871 h 131271"/>
                <a:gd name="connsiteX606" fmla="*/ 54637 w 105698"/>
                <a:gd name="connsiteY606" fmla="*/ 55871 h 131271"/>
                <a:gd name="connsiteX607" fmla="*/ 57087 w 105698"/>
                <a:gd name="connsiteY607" fmla="*/ 56688 h 131271"/>
                <a:gd name="connsiteX608" fmla="*/ 59887 w 105698"/>
                <a:gd name="connsiteY608" fmla="*/ 56688 h 131271"/>
                <a:gd name="connsiteX609" fmla="*/ 65020 w 105698"/>
                <a:gd name="connsiteY609" fmla="*/ 54238 h 131271"/>
                <a:gd name="connsiteX610" fmla="*/ 68287 w 105698"/>
                <a:gd name="connsiteY610" fmla="*/ 50388 h 131271"/>
                <a:gd name="connsiteX611" fmla="*/ 69570 w 105698"/>
                <a:gd name="connsiteY611" fmla="*/ 46421 h 131271"/>
                <a:gd name="connsiteX612" fmla="*/ 68870 w 105698"/>
                <a:gd name="connsiteY612" fmla="*/ 39188 h 131271"/>
                <a:gd name="connsiteX613" fmla="*/ 66887 w 105698"/>
                <a:gd name="connsiteY613" fmla="*/ 34638 h 131271"/>
                <a:gd name="connsiteX614" fmla="*/ 67820 w 105698"/>
                <a:gd name="connsiteY614" fmla="*/ 32888 h 131271"/>
                <a:gd name="connsiteX615" fmla="*/ 69453 w 105698"/>
                <a:gd name="connsiteY615" fmla="*/ 29155 h 131271"/>
                <a:gd name="connsiteX616" fmla="*/ 69453 w 105698"/>
                <a:gd name="connsiteY616" fmla="*/ 25422 h 131271"/>
                <a:gd name="connsiteX617" fmla="*/ 67937 w 105698"/>
                <a:gd name="connsiteY617" fmla="*/ 21572 h 131271"/>
                <a:gd name="connsiteX618" fmla="*/ 67937 w 105698"/>
                <a:gd name="connsiteY618" fmla="*/ 21572 h 131271"/>
                <a:gd name="connsiteX619" fmla="*/ 58953 w 105698"/>
                <a:gd name="connsiteY619" fmla="*/ 16672 h 131271"/>
                <a:gd name="connsiteX620" fmla="*/ 54870 w 105698"/>
                <a:gd name="connsiteY620" fmla="*/ 12122 h 131271"/>
                <a:gd name="connsiteX621" fmla="*/ 58662 w 105698"/>
                <a:gd name="connsiteY621" fmla="*/ 19075 h 131271"/>
                <a:gd name="connsiteX622" fmla="*/ 59420 w 105698"/>
                <a:gd name="connsiteY622" fmla="*/ 19239 h 131271"/>
                <a:gd name="connsiteX623" fmla="*/ 55803 w 105698"/>
                <a:gd name="connsiteY623" fmla="*/ 20289 h 131271"/>
                <a:gd name="connsiteX624" fmla="*/ 53587 w 105698"/>
                <a:gd name="connsiteY624" fmla="*/ 16322 h 131271"/>
                <a:gd name="connsiteX625" fmla="*/ 52653 w 105698"/>
                <a:gd name="connsiteY625" fmla="*/ 13172 h 131271"/>
                <a:gd name="connsiteX626" fmla="*/ 52653 w 105698"/>
                <a:gd name="connsiteY626" fmla="*/ 11422 h 131271"/>
                <a:gd name="connsiteX627" fmla="*/ 52653 w 105698"/>
                <a:gd name="connsiteY627" fmla="*/ 9789 h 131271"/>
                <a:gd name="connsiteX628" fmla="*/ 54403 w 105698"/>
                <a:gd name="connsiteY628" fmla="*/ 6639 h 131271"/>
                <a:gd name="connsiteX629" fmla="*/ 54403 w 105698"/>
                <a:gd name="connsiteY629" fmla="*/ 6639 h 131271"/>
                <a:gd name="connsiteX630" fmla="*/ 54403 w 105698"/>
                <a:gd name="connsiteY630" fmla="*/ 6639 h 131271"/>
                <a:gd name="connsiteX631" fmla="*/ 55220 w 105698"/>
                <a:gd name="connsiteY631" fmla="*/ 5939 h 131271"/>
                <a:gd name="connsiteX632" fmla="*/ 56153 w 105698"/>
                <a:gd name="connsiteY632" fmla="*/ 5239 h 131271"/>
                <a:gd name="connsiteX633" fmla="*/ 57087 w 105698"/>
                <a:gd name="connsiteY633" fmla="*/ 4656 h 131271"/>
                <a:gd name="connsiteX634" fmla="*/ 61053 w 105698"/>
                <a:gd name="connsiteY634" fmla="*/ 3139 h 131271"/>
                <a:gd name="connsiteX635" fmla="*/ 65020 w 105698"/>
                <a:gd name="connsiteY635" fmla="*/ 3139 h 131271"/>
                <a:gd name="connsiteX636" fmla="*/ 67703 w 105698"/>
                <a:gd name="connsiteY636" fmla="*/ 5006 h 131271"/>
                <a:gd name="connsiteX637" fmla="*/ 68403 w 105698"/>
                <a:gd name="connsiteY637" fmla="*/ 8039 h 131271"/>
                <a:gd name="connsiteX638" fmla="*/ 67587 w 105698"/>
                <a:gd name="connsiteY638" fmla="*/ 9789 h 131271"/>
                <a:gd name="connsiteX639" fmla="*/ 65837 w 105698"/>
                <a:gd name="connsiteY639" fmla="*/ 11305 h 131271"/>
                <a:gd name="connsiteX640" fmla="*/ 61520 w 105698"/>
                <a:gd name="connsiteY640" fmla="*/ 12472 h 131271"/>
                <a:gd name="connsiteX641" fmla="*/ 59420 w 105698"/>
                <a:gd name="connsiteY641" fmla="*/ 10372 h 131271"/>
                <a:gd name="connsiteX642" fmla="*/ 59420 w 105698"/>
                <a:gd name="connsiteY642" fmla="*/ 8855 h 131271"/>
                <a:gd name="connsiteX643" fmla="*/ 60470 w 105698"/>
                <a:gd name="connsiteY643" fmla="*/ 7572 h 131271"/>
                <a:gd name="connsiteX644" fmla="*/ 62220 w 105698"/>
                <a:gd name="connsiteY644" fmla="*/ 6755 h 131271"/>
                <a:gd name="connsiteX645" fmla="*/ 63037 w 105698"/>
                <a:gd name="connsiteY645" fmla="*/ 6755 h 131271"/>
                <a:gd name="connsiteX646" fmla="*/ 63037 w 105698"/>
                <a:gd name="connsiteY646" fmla="*/ 6755 h 131271"/>
                <a:gd name="connsiteX647" fmla="*/ 63037 w 105698"/>
                <a:gd name="connsiteY647" fmla="*/ 7805 h 131271"/>
                <a:gd name="connsiteX648" fmla="*/ 61987 w 105698"/>
                <a:gd name="connsiteY648" fmla="*/ 9088 h 131271"/>
                <a:gd name="connsiteX649" fmla="*/ 61987 w 105698"/>
                <a:gd name="connsiteY649" fmla="*/ 9088 h 131271"/>
                <a:gd name="connsiteX650" fmla="*/ 61987 w 105698"/>
                <a:gd name="connsiteY650" fmla="*/ 10255 h 131271"/>
                <a:gd name="connsiteX651" fmla="*/ 63620 w 105698"/>
                <a:gd name="connsiteY651" fmla="*/ 10255 h 131271"/>
                <a:gd name="connsiteX652" fmla="*/ 63620 w 105698"/>
                <a:gd name="connsiteY652" fmla="*/ 10255 h 131271"/>
                <a:gd name="connsiteX653" fmla="*/ 65370 w 105698"/>
                <a:gd name="connsiteY653" fmla="*/ 7922 h 131271"/>
                <a:gd name="connsiteX654" fmla="*/ 65370 w 105698"/>
                <a:gd name="connsiteY654" fmla="*/ 5705 h 131271"/>
                <a:gd name="connsiteX655" fmla="*/ 63970 w 105698"/>
                <a:gd name="connsiteY655" fmla="*/ 5705 h 131271"/>
                <a:gd name="connsiteX656" fmla="*/ 62337 w 105698"/>
                <a:gd name="connsiteY656" fmla="*/ 5705 h 131271"/>
                <a:gd name="connsiteX657" fmla="*/ 59537 w 105698"/>
                <a:gd name="connsiteY657" fmla="*/ 7105 h 131271"/>
                <a:gd name="connsiteX658" fmla="*/ 57903 w 105698"/>
                <a:gd name="connsiteY658" fmla="*/ 9439 h 131271"/>
                <a:gd name="connsiteX659" fmla="*/ 57903 w 105698"/>
                <a:gd name="connsiteY659" fmla="*/ 11539 h 131271"/>
                <a:gd name="connsiteX660" fmla="*/ 58837 w 105698"/>
                <a:gd name="connsiteY660" fmla="*/ 13055 h 131271"/>
                <a:gd name="connsiteX661" fmla="*/ 60237 w 105698"/>
                <a:gd name="connsiteY661" fmla="*/ 13755 h 131271"/>
                <a:gd name="connsiteX662" fmla="*/ 68520 w 105698"/>
                <a:gd name="connsiteY662" fmla="*/ 17255 h 131271"/>
                <a:gd name="connsiteX663" fmla="*/ 77736 w 105698"/>
                <a:gd name="connsiteY663" fmla="*/ 19472 h 131271"/>
                <a:gd name="connsiteX664" fmla="*/ 72720 w 105698"/>
                <a:gd name="connsiteY664" fmla="*/ 22272 h 131271"/>
                <a:gd name="connsiteX665" fmla="*/ 76103 w 105698"/>
                <a:gd name="connsiteY665" fmla="*/ 22272 h 131271"/>
                <a:gd name="connsiteX666" fmla="*/ 71787 w 105698"/>
                <a:gd name="connsiteY666" fmla="*/ 27172 h 131271"/>
                <a:gd name="connsiteX667" fmla="*/ 75053 w 105698"/>
                <a:gd name="connsiteY667" fmla="*/ 27172 h 131271"/>
                <a:gd name="connsiteX668" fmla="*/ 71087 w 105698"/>
                <a:gd name="connsiteY668" fmla="*/ 38838 h 131271"/>
                <a:gd name="connsiteX669" fmla="*/ 71787 w 105698"/>
                <a:gd name="connsiteY669" fmla="*/ 38838 h 131271"/>
                <a:gd name="connsiteX670" fmla="*/ 70737 w 105698"/>
                <a:gd name="connsiteY670" fmla="*/ 45838 h 131271"/>
                <a:gd name="connsiteX671" fmla="*/ 75986 w 105698"/>
                <a:gd name="connsiteY671" fmla="*/ 42338 h 131271"/>
                <a:gd name="connsiteX672" fmla="*/ 75986 w 105698"/>
                <a:gd name="connsiteY672" fmla="*/ 45372 h 131271"/>
                <a:gd name="connsiteX673" fmla="*/ 74470 w 105698"/>
                <a:gd name="connsiteY673" fmla="*/ 50622 h 131271"/>
                <a:gd name="connsiteX674" fmla="*/ 78553 w 105698"/>
                <a:gd name="connsiteY674" fmla="*/ 46771 h 131271"/>
                <a:gd name="connsiteX675" fmla="*/ 79370 w 105698"/>
                <a:gd name="connsiteY675" fmla="*/ 48055 h 131271"/>
                <a:gd name="connsiteX676" fmla="*/ 83220 w 105698"/>
                <a:gd name="connsiteY676" fmla="*/ 50505 h 131271"/>
                <a:gd name="connsiteX677" fmla="*/ 83220 w 105698"/>
                <a:gd name="connsiteY677" fmla="*/ 50505 h 131271"/>
                <a:gd name="connsiteX678" fmla="*/ 94886 w 105698"/>
                <a:gd name="connsiteY678" fmla="*/ 50505 h 131271"/>
                <a:gd name="connsiteX679" fmla="*/ 101770 w 105698"/>
                <a:gd name="connsiteY679" fmla="*/ 52488 h 131271"/>
                <a:gd name="connsiteX680" fmla="*/ 98853 w 105698"/>
                <a:gd name="connsiteY680" fmla="*/ 56571 h 131271"/>
                <a:gd name="connsiteX681" fmla="*/ 69687 w 105698"/>
                <a:gd name="connsiteY681" fmla="*/ 77921 h 131271"/>
                <a:gd name="connsiteX682" fmla="*/ 61520 w 105698"/>
                <a:gd name="connsiteY682" fmla="*/ 76988 h 131271"/>
                <a:gd name="connsiteX683" fmla="*/ 59887 w 105698"/>
                <a:gd name="connsiteY683" fmla="*/ 75821 h 131271"/>
                <a:gd name="connsiteX684" fmla="*/ 67470 w 105698"/>
                <a:gd name="connsiteY684" fmla="*/ 72554 h 131271"/>
                <a:gd name="connsiteX685" fmla="*/ 61403 w 105698"/>
                <a:gd name="connsiteY685" fmla="*/ 72554 h 131271"/>
                <a:gd name="connsiteX686" fmla="*/ 63970 w 105698"/>
                <a:gd name="connsiteY686" fmla="*/ 70221 h 131271"/>
                <a:gd name="connsiteX687" fmla="*/ 66420 w 105698"/>
                <a:gd name="connsiteY687" fmla="*/ 70221 h 131271"/>
                <a:gd name="connsiteX688" fmla="*/ 69337 w 105698"/>
                <a:gd name="connsiteY688" fmla="*/ 72088 h 131271"/>
                <a:gd name="connsiteX689" fmla="*/ 70620 w 105698"/>
                <a:gd name="connsiteY689" fmla="*/ 75005 h 131271"/>
                <a:gd name="connsiteX690" fmla="*/ 70620 w 105698"/>
                <a:gd name="connsiteY690" fmla="*/ 82238 h 131271"/>
                <a:gd name="connsiteX691" fmla="*/ 68987 w 105698"/>
                <a:gd name="connsiteY691" fmla="*/ 87254 h 131271"/>
                <a:gd name="connsiteX692" fmla="*/ 65487 w 105698"/>
                <a:gd name="connsiteY692" fmla="*/ 84221 h 131271"/>
                <a:gd name="connsiteX693" fmla="*/ 59887 w 105698"/>
                <a:gd name="connsiteY693" fmla="*/ 80021 h 131271"/>
                <a:gd name="connsiteX694" fmla="*/ 59887 w 105698"/>
                <a:gd name="connsiteY694" fmla="*/ 80021 h 131271"/>
                <a:gd name="connsiteX695" fmla="*/ 59887 w 105698"/>
                <a:gd name="connsiteY695" fmla="*/ 80021 h 131271"/>
                <a:gd name="connsiteX696" fmla="*/ 70037 w 105698"/>
                <a:gd name="connsiteY696" fmla="*/ 78621 h 131271"/>
                <a:gd name="connsiteX697" fmla="*/ 68637 w 105698"/>
                <a:gd name="connsiteY697" fmla="*/ 88421 h 131271"/>
                <a:gd name="connsiteX698" fmla="*/ 68637 w 105698"/>
                <a:gd name="connsiteY698" fmla="*/ 89121 h 131271"/>
                <a:gd name="connsiteX699" fmla="*/ 70270 w 105698"/>
                <a:gd name="connsiteY699" fmla="*/ 95187 h 131271"/>
                <a:gd name="connsiteX700" fmla="*/ 66420 w 105698"/>
                <a:gd name="connsiteY700" fmla="*/ 101837 h 131271"/>
                <a:gd name="connsiteX701" fmla="*/ 62570 w 105698"/>
                <a:gd name="connsiteY701" fmla="*/ 104054 h 131271"/>
                <a:gd name="connsiteX702" fmla="*/ 59187 w 105698"/>
                <a:gd name="connsiteY702" fmla="*/ 104871 h 131271"/>
                <a:gd name="connsiteX703" fmla="*/ 59187 w 105698"/>
                <a:gd name="connsiteY703" fmla="*/ 104871 h 131271"/>
                <a:gd name="connsiteX704" fmla="*/ 63737 w 105698"/>
                <a:gd name="connsiteY704" fmla="*/ 97288 h 131271"/>
                <a:gd name="connsiteX705" fmla="*/ 67703 w 105698"/>
                <a:gd name="connsiteY705" fmla="*/ 89588 h 131271"/>
                <a:gd name="connsiteX706" fmla="*/ 45304 w 105698"/>
                <a:gd name="connsiteY706" fmla="*/ 79438 h 131271"/>
                <a:gd name="connsiteX707" fmla="*/ 43670 w 105698"/>
                <a:gd name="connsiteY707" fmla="*/ 81421 h 131271"/>
                <a:gd name="connsiteX708" fmla="*/ 35504 w 105698"/>
                <a:gd name="connsiteY708" fmla="*/ 86554 h 131271"/>
                <a:gd name="connsiteX709" fmla="*/ 35504 w 105698"/>
                <a:gd name="connsiteY709" fmla="*/ 86554 h 131271"/>
                <a:gd name="connsiteX710" fmla="*/ 45654 w 105698"/>
                <a:gd name="connsiteY710" fmla="*/ 82704 h 131271"/>
                <a:gd name="connsiteX711" fmla="*/ 45654 w 105698"/>
                <a:gd name="connsiteY711" fmla="*/ 82704 h 131271"/>
                <a:gd name="connsiteX712" fmla="*/ 45654 w 105698"/>
                <a:gd name="connsiteY712" fmla="*/ 83288 h 131271"/>
                <a:gd name="connsiteX713" fmla="*/ 40170 w 105698"/>
                <a:gd name="connsiteY713" fmla="*/ 90404 h 131271"/>
                <a:gd name="connsiteX714" fmla="*/ 36670 w 105698"/>
                <a:gd name="connsiteY714" fmla="*/ 95071 h 131271"/>
                <a:gd name="connsiteX715" fmla="*/ 34920 w 105698"/>
                <a:gd name="connsiteY715" fmla="*/ 90988 h 131271"/>
                <a:gd name="connsiteX716" fmla="*/ 34920 w 105698"/>
                <a:gd name="connsiteY716" fmla="*/ 83988 h 131271"/>
                <a:gd name="connsiteX717" fmla="*/ 36320 w 105698"/>
                <a:gd name="connsiteY717" fmla="*/ 80371 h 131271"/>
                <a:gd name="connsiteX718" fmla="*/ 39237 w 105698"/>
                <a:gd name="connsiteY718" fmla="*/ 77104 h 131271"/>
                <a:gd name="connsiteX719" fmla="*/ 41570 w 105698"/>
                <a:gd name="connsiteY719" fmla="*/ 75821 h 131271"/>
                <a:gd name="connsiteX720" fmla="*/ 44137 w 105698"/>
                <a:gd name="connsiteY720" fmla="*/ 76754 h 131271"/>
                <a:gd name="connsiteX721" fmla="*/ 38070 w 105698"/>
                <a:gd name="connsiteY721" fmla="*/ 80371 h 131271"/>
                <a:gd name="connsiteX722" fmla="*/ 45537 w 105698"/>
                <a:gd name="connsiteY722" fmla="*/ 79554 h 131271"/>
                <a:gd name="connsiteX723" fmla="*/ 36554 w 105698"/>
                <a:gd name="connsiteY723" fmla="*/ 96587 h 131271"/>
                <a:gd name="connsiteX724" fmla="*/ 36554 w 105698"/>
                <a:gd name="connsiteY724" fmla="*/ 97288 h 131271"/>
                <a:gd name="connsiteX725" fmla="*/ 40520 w 105698"/>
                <a:gd name="connsiteY725" fmla="*/ 102887 h 131271"/>
                <a:gd name="connsiteX726" fmla="*/ 45070 w 105698"/>
                <a:gd name="connsiteY726" fmla="*/ 108137 h 131271"/>
                <a:gd name="connsiteX727" fmla="*/ 45070 w 105698"/>
                <a:gd name="connsiteY727" fmla="*/ 108137 h 131271"/>
                <a:gd name="connsiteX728" fmla="*/ 41687 w 105698"/>
                <a:gd name="connsiteY728" fmla="*/ 109187 h 131271"/>
                <a:gd name="connsiteX729" fmla="*/ 37837 w 105698"/>
                <a:gd name="connsiteY729" fmla="*/ 109187 h 131271"/>
                <a:gd name="connsiteX730" fmla="*/ 33870 w 105698"/>
                <a:gd name="connsiteY730" fmla="*/ 104521 h 131271"/>
                <a:gd name="connsiteX731" fmla="*/ 35620 w 105698"/>
                <a:gd name="connsiteY731" fmla="*/ 97521 h 131271"/>
                <a:gd name="connsiteX732" fmla="*/ 36787 w 105698"/>
                <a:gd name="connsiteY732" fmla="*/ 96704 h 131271"/>
                <a:gd name="connsiteX733" fmla="*/ 35504 w 105698"/>
                <a:gd name="connsiteY733" fmla="*/ 50972 h 131271"/>
                <a:gd name="connsiteX734" fmla="*/ 43670 w 105698"/>
                <a:gd name="connsiteY734" fmla="*/ 52022 h 131271"/>
                <a:gd name="connsiteX735" fmla="*/ 45304 w 105698"/>
                <a:gd name="connsiteY735" fmla="*/ 53071 h 131271"/>
                <a:gd name="connsiteX736" fmla="*/ 37604 w 105698"/>
                <a:gd name="connsiteY736" fmla="*/ 56338 h 131271"/>
                <a:gd name="connsiteX737" fmla="*/ 43670 w 105698"/>
                <a:gd name="connsiteY737" fmla="*/ 56921 h 131271"/>
                <a:gd name="connsiteX738" fmla="*/ 41104 w 105698"/>
                <a:gd name="connsiteY738" fmla="*/ 59255 h 131271"/>
                <a:gd name="connsiteX739" fmla="*/ 38770 w 105698"/>
                <a:gd name="connsiteY739" fmla="*/ 59255 h 131271"/>
                <a:gd name="connsiteX740" fmla="*/ 35854 w 105698"/>
                <a:gd name="connsiteY740" fmla="*/ 57505 h 131271"/>
                <a:gd name="connsiteX741" fmla="*/ 34454 w 105698"/>
                <a:gd name="connsiteY741" fmla="*/ 54471 h 131271"/>
                <a:gd name="connsiteX742" fmla="*/ 34454 w 105698"/>
                <a:gd name="connsiteY742" fmla="*/ 47355 h 131271"/>
                <a:gd name="connsiteX743" fmla="*/ 36204 w 105698"/>
                <a:gd name="connsiteY743" fmla="*/ 42338 h 131271"/>
                <a:gd name="connsiteX744" fmla="*/ 39704 w 105698"/>
                <a:gd name="connsiteY744" fmla="*/ 45255 h 131271"/>
                <a:gd name="connsiteX745" fmla="*/ 45187 w 105698"/>
                <a:gd name="connsiteY745" fmla="*/ 49455 h 131271"/>
                <a:gd name="connsiteX746" fmla="*/ 45187 w 105698"/>
                <a:gd name="connsiteY746" fmla="*/ 49455 h 131271"/>
                <a:gd name="connsiteX747" fmla="*/ 45187 w 105698"/>
                <a:gd name="connsiteY747" fmla="*/ 49455 h 131271"/>
                <a:gd name="connsiteX748" fmla="*/ 35037 w 105698"/>
                <a:gd name="connsiteY748" fmla="*/ 50738 h 131271"/>
                <a:gd name="connsiteX749" fmla="*/ 36554 w 105698"/>
                <a:gd name="connsiteY749" fmla="*/ 40471 h 131271"/>
                <a:gd name="connsiteX750" fmla="*/ 36554 w 105698"/>
                <a:gd name="connsiteY750" fmla="*/ 39888 h 131271"/>
                <a:gd name="connsiteX751" fmla="*/ 34804 w 105698"/>
                <a:gd name="connsiteY751" fmla="*/ 33705 h 131271"/>
                <a:gd name="connsiteX752" fmla="*/ 38770 w 105698"/>
                <a:gd name="connsiteY752" fmla="*/ 27055 h 131271"/>
                <a:gd name="connsiteX753" fmla="*/ 42620 w 105698"/>
                <a:gd name="connsiteY753" fmla="*/ 24955 h 131271"/>
                <a:gd name="connsiteX754" fmla="*/ 46004 w 105698"/>
                <a:gd name="connsiteY754" fmla="*/ 24138 h 131271"/>
                <a:gd name="connsiteX755" fmla="*/ 46004 w 105698"/>
                <a:gd name="connsiteY755" fmla="*/ 24138 h 131271"/>
                <a:gd name="connsiteX756" fmla="*/ 41454 w 105698"/>
                <a:gd name="connsiteY756" fmla="*/ 31838 h 131271"/>
                <a:gd name="connsiteX757" fmla="*/ 37487 w 105698"/>
                <a:gd name="connsiteY757" fmla="*/ 39421 h 131271"/>
                <a:gd name="connsiteX758" fmla="*/ 59887 w 105698"/>
                <a:gd name="connsiteY758" fmla="*/ 49455 h 131271"/>
                <a:gd name="connsiteX759" fmla="*/ 61520 w 105698"/>
                <a:gd name="connsiteY759" fmla="*/ 47588 h 131271"/>
                <a:gd name="connsiteX760" fmla="*/ 69687 w 105698"/>
                <a:gd name="connsiteY760" fmla="*/ 42455 h 131271"/>
                <a:gd name="connsiteX761" fmla="*/ 69687 w 105698"/>
                <a:gd name="connsiteY761" fmla="*/ 42455 h 131271"/>
                <a:gd name="connsiteX762" fmla="*/ 59537 w 105698"/>
                <a:gd name="connsiteY762" fmla="*/ 46188 h 131271"/>
                <a:gd name="connsiteX763" fmla="*/ 59537 w 105698"/>
                <a:gd name="connsiteY763" fmla="*/ 46188 h 131271"/>
                <a:gd name="connsiteX764" fmla="*/ 59537 w 105698"/>
                <a:gd name="connsiteY764" fmla="*/ 45605 h 131271"/>
                <a:gd name="connsiteX765" fmla="*/ 65137 w 105698"/>
                <a:gd name="connsiteY765" fmla="*/ 38605 h 131271"/>
                <a:gd name="connsiteX766" fmla="*/ 68637 w 105698"/>
                <a:gd name="connsiteY766" fmla="*/ 33822 h 131271"/>
                <a:gd name="connsiteX767" fmla="*/ 70270 w 105698"/>
                <a:gd name="connsiteY767" fmla="*/ 38022 h 131271"/>
                <a:gd name="connsiteX768" fmla="*/ 70270 w 105698"/>
                <a:gd name="connsiteY768" fmla="*/ 44905 h 131271"/>
                <a:gd name="connsiteX769" fmla="*/ 68987 w 105698"/>
                <a:gd name="connsiteY769" fmla="*/ 48638 h 131271"/>
                <a:gd name="connsiteX770" fmla="*/ 66070 w 105698"/>
                <a:gd name="connsiteY770" fmla="*/ 51905 h 131271"/>
                <a:gd name="connsiteX771" fmla="*/ 63620 w 105698"/>
                <a:gd name="connsiteY771" fmla="*/ 53071 h 131271"/>
                <a:gd name="connsiteX772" fmla="*/ 61053 w 105698"/>
                <a:gd name="connsiteY772" fmla="*/ 52138 h 131271"/>
                <a:gd name="connsiteX773" fmla="*/ 67120 w 105698"/>
                <a:gd name="connsiteY773" fmla="*/ 48521 h 131271"/>
                <a:gd name="connsiteX774" fmla="*/ 59653 w 105698"/>
                <a:gd name="connsiteY774" fmla="*/ 49571 h 131271"/>
                <a:gd name="connsiteX775" fmla="*/ 68637 w 105698"/>
                <a:gd name="connsiteY775" fmla="*/ 32422 h 131271"/>
                <a:gd name="connsiteX776" fmla="*/ 68637 w 105698"/>
                <a:gd name="connsiteY776" fmla="*/ 31722 h 131271"/>
                <a:gd name="connsiteX777" fmla="*/ 64670 w 105698"/>
                <a:gd name="connsiteY777" fmla="*/ 26005 h 131271"/>
                <a:gd name="connsiteX778" fmla="*/ 60120 w 105698"/>
                <a:gd name="connsiteY778" fmla="*/ 20755 h 131271"/>
                <a:gd name="connsiteX779" fmla="*/ 60120 w 105698"/>
                <a:gd name="connsiteY779" fmla="*/ 20755 h 131271"/>
                <a:gd name="connsiteX780" fmla="*/ 63503 w 105698"/>
                <a:gd name="connsiteY780" fmla="*/ 19822 h 131271"/>
                <a:gd name="connsiteX781" fmla="*/ 67353 w 105698"/>
                <a:gd name="connsiteY781" fmla="*/ 19822 h 131271"/>
                <a:gd name="connsiteX782" fmla="*/ 71203 w 105698"/>
                <a:gd name="connsiteY782" fmla="*/ 24372 h 131271"/>
                <a:gd name="connsiteX783" fmla="*/ 69570 w 105698"/>
                <a:gd name="connsiteY783" fmla="*/ 31488 h 131271"/>
                <a:gd name="connsiteX784" fmla="*/ 68403 w 105698"/>
                <a:gd name="connsiteY784" fmla="*/ 32538 h 13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Lst>
              <a:rect l="l" t="t" r="r" b="b"/>
              <a:pathLst>
                <a:path w="105698" h="131271">
                  <a:moveTo>
                    <a:pt x="105736" y="50972"/>
                  </a:moveTo>
                  <a:lnTo>
                    <a:pt x="105736" y="50972"/>
                  </a:lnTo>
                  <a:cubicBezTo>
                    <a:pt x="105736" y="48871"/>
                    <a:pt x="101770" y="46538"/>
                    <a:pt x="96869" y="47121"/>
                  </a:cubicBezTo>
                  <a:cubicBezTo>
                    <a:pt x="98059" y="46538"/>
                    <a:pt x="99191" y="45827"/>
                    <a:pt x="100253" y="45022"/>
                  </a:cubicBezTo>
                  <a:cubicBezTo>
                    <a:pt x="101665" y="43913"/>
                    <a:pt x="102808" y="42525"/>
                    <a:pt x="103636" y="40938"/>
                  </a:cubicBezTo>
                  <a:lnTo>
                    <a:pt x="103636" y="39655"/>
                  </a:lnTo>
                  <a:cubicBezTo>
                    <a:pt x="103683" y="39468"/>
                    <a:pt x="103683" y="39258"/>
                    <a:pt x="103636" y="39071"/>
                  </a:cubicBezTo>
                  <a:lnTo>
                    <a:pt x="103636" y="39071"/>
                  </a:lnTo>
                  <a:lnTo>
                    <a:pt x="103636" y="38488"/>
                  </a:lnTo>
                  <a:lnTo>
                    <a:pt x="103636" y="38488"/>
                  </a:lnTo>
                  <a:lnTo>
                    <a:pt x="102819" y="37788"/>
                  </a:lnTo>
                  <a:lnTo>
                    <a:pt x="102003" y="37205"/>
                  </a:lnTo>
                  <a:lnTo>
                    <a:pt x="100836" y="37205"/>
                  </a:lnTo>
                  <a:cubicBezTo>
                    <a:pt x="97966" y="36750"/>
                    <a:pt x="95120" y="38150"/>
                    <a:pt x="93720" y="40705"/>
                  </a:cubicBezTo>
                  <a:lnTo>
                    <a:pt x="93720" y="40705"/>
                  </a:lnTo>
                  <a:cubicBezTo>
                    <a:pt x="94909" y="39900"/>
                    <a:pt x="96263" y="39387"/>
                    <a:pt x="97686" y="39188"/>
                  </a:cubicBezTo>
                  <a:cubicBezTo>
                    <a:pt x="98141" y="39071"/>
                    <a:pt x="98631" y="39071"/>
                    <a:pt x="99086" y="39188"/>
                  </a:cubicBezTo>
                  <a:lnTo>
                    <a:pt x="99786" y="39188"/>
                  </a:lnTo>
                  <a:lnTo>
                    <a:pt x="100369" y="39188"/>
                  </a:lnTo>
                  <a:cubicBezTo>
                    <a:pt x="100883" y="39795"/>
                    <a:pt x="100883" y="40681"/>
                    <a:pt x="100369" y="41288"/>
                  </a:cubicBezTo>
                  <a:cubicBezTo>
                    <a:pt x="99868" y="42420"/>
                    <a:pt x="99109" y="43412"/>
                    <a:pt x="98153" y="44205"/>
                  </a:cubicBezTo>
                  <a:cubicBezTo>
                    <a:pt x="97033" y="45115"/>
                    <a:pt x="95820" y="45897"/>
                    <a:pt x="94536" y="46538"/>
                  </a:cubicBezTo>
                  <a:cubicBezTo>
                    <a:pt x="93265" y="47192"/>
                    <a:pt x="91876" y="47588"/>
                    <a:pt x="90453" y="47705"/>
                  </a:cubicBezTo>
                  <a:cubicBezTo>
                    <a:pt x="87980" y="47985"/>
                    <a:pt x="85506" y="47180"/>
                    <a:pt x="83686" y="45488"/>
                  </a:cubicBezTo>
                  <a:cubicBezTo>
                    <a:pt x="82928" y="44788"/>
                    <a:pt x="82368" y="43901"/>
                    <a:pt x="82053" y="42922"/>
                  </a:cubicBezTo>
                  <a:cubicBezTo>
                    <a:pt x="83558" y="44882"/>
                    <a:pt x="86020" y="45873"/>
                    <a:pt x="88470" y="45488"/>
                  </a:cubicBezTo>
                  <a:cubicBezTo>
                    <a:pt x="94303" y="44788"/>
                    <a:pt x="94770" y="39071"/>
                    <a:pt x="91153" y="38955"/>
                  </a:cubicBezTo>
                  <a:cubicBezTo>
                    <a:pt x="87536" y="38838"/>
                    <a:pt x="86486" y="41755"/>
                    <a:pt x="87186" y="42338"/>
                  </a:cubicBezTo>
                  <a:cubicBezTo>
                    <a:pt x="87910" y="41288"/>
                    <a:pt x="89251" y="40857"/>
                    <a:pt x="90453" y="41288"/>
                  </a:cubicBezTo>
                  <a:cubicBezTo>
                    <a:pt x="91503" y="41988"/>
                    <a:pt x="90453" y="43855"/>
                    <a:pt x="87770" y="44088"/>
                  </a:cubicBezTo>
                  <a:cubicBezTo>
                    <a:pt x="85086" y="44322"/>
                    <a:pt x="81820" y="44088"/>
                    <a:pt x="81586" y="36855"/>
                  </a:cubicBezTo>
                  <a:cubicBezTo>
                    <a:pt x="81528" y="36551"/>
                    <a:pt x="81528" y="36225"/>
                    <a:pt x="81586" y="35922"/>
                  </a:cubicBezTo>
                  <a:cubicBezTo>
                    <a:pt x="82240" y="38127"/>
                    <a:pt x="83500" y="40098"/>
                    <a:pt x="85203" y="41638"/>
                  </a:cubicBezTo>
                  <a:cubicBezTo>
                    <a:pt x="87163" y="39375"/>
                    <a:pt x="88493" y="36645"/>
                    <a:pt x="89053" y="33705"/>
                  </a:cubicBezTo>
                  <a:cubicBezTo>
                    <a:pt x="90931" y="33740"/>
                    <a:pt x="92798" y="33378"/>
                    <a:pt x="94536" y="32655"/>
                  </a:cubicBezTo>
                  <a:cubicBezTo>
                    <a:pt x="92436" y="32655"/>
                    <a:pt x="86720" y="32072"/>
                    <a:pt x="88353" y="27055"/>
                  </a:cubicBezTo>
                  <a:cubicBezTo>
                    <a:pt x="88423" y="26507"/>
                    <a:pt x="88423" y="25958"/>
                    <a:pt x="88353" y="25422"/>
                  </a:cubicBezTo>
                  <a:lnTo>
                    <a:pt x="88353" y="25422"/>
                  </a:lnTo>
                  <a:cubicBezTo>
                    <a:pt x="89065" y="21478"/>
                    <a:pt x="87373" y="17488"/>
                    <a:pt x="84036" y="15272"/>
                  </a:cubicBezTo>
                  <a:cubicBezTo>
                    <a:pt x="79836" y="12705"/>
                    <a:pt x="70270" y="13755"/>
                    <a:pt x="64787" y="11889"/>
                  </a:cubicBezTo>
                  <a:cubicBezTo>
                    <a:pt x="65323" y="11994"/>
                    <a:pt x="65883" y="11994"/>
                    <a:pt x="66420" y="11889"/>
                  </a:cubicBezTo>
                  <a:cubicBezTo>
                    <a:pt x="67330" y="11644"/>
                    <a:pt x="68205" y="11259"/>
                    <a:pt x="68987" y="10722"/>
                  </a:cubicBezTo>
                  <a:cubicBezTo>
                    <a:pt x="70457" y="9870"/>
                    <a:pt x="71612" y="8564"/>
                    <a:pt x="72253" y="6989"/>
                  </a:cubicBezTo>
                  <a:cubicBezTo>
                    <a:pt x="72731" y="5752"/>
                    <a:pt x="72731" y="4375"/>
                    <a:pt x="72253" y="3139"/>
                  </a:cubicBezTo>
                  <a:cubicBezTo>
                    <a:pt x="71600" y="1972"/>
                    <a:pt x="70573" y="1074"/>
                    <a:pt x="69337" y="572"/>
                  </a:cubicBezTo>
                  <a:cubicBezTo>
                    <a:pt x="67820" y="-46"/>
                    <a:pt x="66175" y="-245"/>
                    <a:pt x="64553" y="-11"/>
                  </a:cubicBezTo>
                  <a:cubicBezTo>
                    <a:pt x="62547" y="199"/>
                    <a:pt x="60610" y="782"/>
                    <a:pt x="58837" y="1739"/>
                  </a:cubicBezTo>
                  <a:lnTo>
                    <a:pt x="57553" y="2555"/>
                  </a:lnTo>
                  <a:lnTo>
                    <a:pt x="56387" y="3372"/>
                  </a:lnTo>
                  <a:lnTo>
                    <a:pt x="55337" y="4306"/>
                  </a:lnTo>
                  <a:lnTo>
                    <a:pt x="55337" y="4306"/>
                  </a:lnTo>
                  <a:lnTo>
                    <a:pt x="55337" y="4889"/>
                  </a:lnTo>
                  <a:cubicBezTo>
                    <a:pt x="54322" y="5950"/>
                    <a:pt x="53563" y="7222"/>
                    <a:pt x="53120" y="8622"/>
                  </a:cubicBezTo>
                  <a:cubicBezTo>
                    <a:pt x="52770" y="7502"/>
                    <a:pt x="52023" y="6545"/>
                    <a:pt x="51020" y="5939"/>
                  </a:cubicBezTo>
                  <a:lnTo>
                    <a:pt x="51020" y="5939"/>
                  </a:lnTo>
                  <a:lnTo>
                    <a:pt x="51020" y="5939"/>
                  </a:lnTo>
                  <a:lnTo>
                    <a:pt x="49970" y="5939"/>
                  </a:lnTo>
                  <a:lnTo>
                    <a:pt x="48687" y="5939"/>
                  </a:lnTo>
                  <a:lnTo>
                    <a:pt x="47404" y="5939"/>
                  </a:lnTo>
                  <a:cubicBezTo>
                    <a:pt x="45490" y="5904"/>
                    <a:pt x="43577" y="6254"/>
                    <a:pt x="41804" y="6989"/>
                  </a:cubicBezTo>
                  <a:cubicBezTo>
                    <a:pt x="40030" y="7735"/>
                    <a:pt x="38409" y="8797"/>
                    <a:pt x="37020" y="10139"/>
                  </a:cubicBezTo>
                  <a:cubicBezTo>
                    <a:pt x="35725" y="11235"/>
                    <a:pt x="34722" y="12635"/>
                    <a:pt x="34104" y="14222"/>
                  </a:cubicBezTo>
                  <a:cubicBezTo>
                    <a:pt x="33590" y="15494"/>
                    <a:pt x="33590" y="16917"/>
                    <a:pt x="34104" y="18189"/>
                  </a:cubicBezTo>
                  <a:cubicBezTo>
                    <a:pt x="34664" y="19484"/>
                    <a:pt x="35959" y="20312"/>
                    <a:pt x="37370" y="20289"/>
                  </a:cubicBezTo>
                  <a:cubicBezTo>
                    <a:pt x="38222" y="20405"/>
                    <a:pt x="39085" y="20405"/>
                    <a:pt x="39937" y="20289"/>
                  </a:cubicBezTo>
                  <a:lnTo>
                    <a:pt x="41570" y="20289"/>
                  </a:lnTo>
                  <a:cubicBezTo>
                    <a:pt x="34909" y="24314"/>
                    <a:pt x="28480" y="28712"/>
                    <a:pt x="22321" y="33472"/>
                  </a:cubicBezTo>
                  <a:cubicBezTo>
                    <a:pt x="18972" y="36657"/>
                    <a:pt x="17362" y="41265"/>
                    <a:pt x="18004" y="45838"/>
                  </a:cubicBezTo>
                  <a:lnTo>
                    <a:pt x="18004" y="45838"/>
                  </a:lnTo>
                  <a:cubicBezTo>
                    <a:pt x="17876" y="46340"/>
                    <a:pt x="17876" y="46853"/>
                    <a:pt x="18004" y="47355"/>
                  </a:cubicBezTo>
                  <a:cubicBezTo>
                    <a:pt x="19637" y="51438"/>
                    <a:pt x="13921" y="55171"/>
                    <a:pt x="11704" y="56105"/>
                  </a:cubicBezTo>
                  <a:cubicBezTo>
                    <a:pt x="13676" y="55836"/>
                    <a:pt x="15577" y="55206"/>
                    <a:pt x="17304" y="54238"/>
                  </a:cubicBezTo>
                  <a:cubicBezTo>
                    <a:pt x="17677" y="56676"/>
                    <a:pt x="19077" y="58846"/>
                    <a:pt x="21154" y="60188"/>
                  </a:cubicBezTo>
                  <a:cubicBezTo>
                    <a:pt x="22822" y="57948"/>
                    <a:pt x="24059" y="55416"/>
                    <a:pt x="24771" y="52721"/>
                  </a:cubicBezTo>
                  <a:cubicBezTo>
                    <a:pt x="24829" y="52990"/>
                    <a:pt x="24829" y="53270"/>
                    <a:pt x="24771" y="53538"/>
                  </a:cubicBezTo>
                  <a:cubicBezTo>
                    <a:pt x="25167" y="58006"/>
                    <a:pt x="22612" y="62206"/>
                    <a:pt x="18471" y="63921"/>
                  </a:cubicBezTo>
                  <a:cubicBezTo>
                    <a:pt x="16137" y="64971"/>
                    <a:pt x="14737" y="63921"/>
                    <a:pt x="15787" y="62638"/>
                  </a:cubicBezTo>
                  <a:cubicBezTo>
                    <a:pt x="16837" y="61355"/>
                    <a:pt x="18937" y="61238"/>
                    <a:pt x="19171" y="61938"/>
                  </a:cubicBezTo>
                  <a:cubicBezTo>
                    <a:pt x="19404" y="62638"/>
                    <a:pt x="19171" y="58671"/>
                    <a:pt x="15204" y="60538"/>
                  </a:cubicBezTo>
                  <a:cubicBezTo>
                    <a:pt x="11237" y="62405"/>
                    <a:pt x="12054" y="68005"/>
                    <a:pt x="17887" y="65671"/>
                  </a:cubicBezTo>
                  <a:cubicBezTo>
                    <a:pt x="20664" y="64575"/>
                    <a:pt x="22951" y="62498"/>
                    <a:pt x="24304" y="59838"/>
                  </a:cubicBezTo>
                  <a:cubicBezTo>
                    <a:pt x="23954" y="61086"/>
                    <a:pt x="23406" y="62265"/>
                    <a:pt x="22671" y="63338"/>
                  </a:cubicBezTo>
                  <a:cubicBezTo>
                    <a:pt x="20979" y="65800"/>
                    <a:pt x="18634" y="67736"/>
                    <a:pt x="15904" y="68938"/>
                  </a:cubicBezTo>
                  <a:cubicBezTo>
                    <a:pt x="14621" y="69510"/>
                    <a:pt x="13232" y="69825"/>
                    <a:pt x="11821" y="69871"/>
                  </a:cubicBezTo>
                  <a:cubicBezTo>
                    <a:pt x="10631" y="70116"/>
                    <a:pt x="9394" y="70116"/>
                    <a:pt x="8204" y="69871"/>
                  </a:cubicBezTo>
                  <a:cubicBezTo>
                    <a:pt x="7294" y="69544"/>
                    <a:pt x="6512" y="68926"/>
                    <a:pt x="5987" y="68121"/>
                  </a:cubicBezTo>
                  <a:cubicBezTo>
                    <a:pt x="5987" y="67421"/>
                    <a:pt x="5987" y="66605"/>
                    <a:pt x="5987" y="65671"/>
                  </a:cubicBezTo>
                  <a:lnTo>
                    <a:pt x="5987" y="64971"/>
                  </a:lnTo>
                  <a:lnTo>
                    <a:pt x="6687" y="64271"/>
                  </a:lnTo>
                  <a:lnTo>
                    <a:pt x="8087" y="63338"/>
                  </a:lnTo>
                  <a:cubicBezTo>
                    <a:pt x="9394" y="63035"/>
                    <a:pt x="10747" y="63035"/>
                    <a:pt x="12054" y="63338"/>
                  </a:cubicBezTo>
                  <a:lnTo>
                    <a:pt x="12054" y="63338"/>
                  </a:lnTo>
                  <a:cubicBezTo>
                    <a:pt x="12054" y="63338"/>
                    <a:pt x="10304" y="60421"/>
                    <a:pt x="4938" y="63338"/>
                  </a:cubicBezTo>
                  <a:cubicBezTo>
                    <a:pt x="4494" y="63583"/>
                    <a:pt x="4109" y="63898"/>
                    <a:pt x="3771" y="64271"/>
                  </a:cubicBezTo>
                  <a:lnTo>
                    <a:pt x="2838" y="65321"/>
                  </a:lnTo>
                  <a:lnTo>
                    <a:pt x="2137" y="66488"/>
                  </a:lnTo>
                  <a:cubicBezTo>
                    <a:pt x="2137" y="66488"/>
                    <a:pt x="2137" y="66488"/>
                    <a:pt x="2137" y="67071"/>
                  </a:cubicBezTo>
                  <a:lnTo>
                    <a:pt x="2137" y="67655"/>
                  </a:lnTo>
                  <a:cubicBezTo>
                    <a:pt x="2149" y="67853"/>
                    <a:pt x="2149" y="68039"/>
                    <a:pt x="2137" y="68238"/>
                  </a:cubicBezTo>
                  <a:lnTo>
                    <a:pt x="2137" y="68821"/>
                  </a:lnTo>
                  <a:cubicBezTo>
                    <a:pt x="2137" y="68821"/>
                    <a:pt x="2137" y="69638"/>
                    <a:pt x="2137" y="69871"/>
                  </a:cubicBezTo>
                  <a:cubicBezTo>
                    <a:pt x="2884" y="71108"/>
                    <a:pt x="4109" y="71995"/>
                    <a:pt x="5521" y="72321"/>
                  </a:cubicBezTo>
                  <a:cubicBezTo>
                    <a:pt x="6641" y="72449"/>
                    <a:pt x="7784" y="72449"/>
                    <a:pt x="8904" y="72321"/>
                  </a:cubicBezTo>
                  <a:cubicBezTo>
                    <a:pt x="4867" y="73686"/>
                    <a:pt x="1624" y="76754"/>
                    <a:pt x="38" y="80721"/>
                  </a:cubicBezTo>
                  <a:lnTo>
                    <a:pt x="38" y="80721"/>
                  </a:lnTo>
                  <a:cubicBezTo>
                    <a:pt x="38" y="82821"/>
                    <a:pt x="4004" y="85154"/>
                    <a:pt x="8904" y="84571"/>
                  </a:cubicBezTo>
                  <a:cubicBezTo>
                    <a:pt x="7667" y="85131"/>
                    <a:pt x="6524" y="85877"/>
                    <a:pt x="5521" y="86787"/>
                  </a:cubicBezTo>
                  <a:cubicBezTo>
                    <a:pt x="4027" y="87803"/>
                    <a:pt x="2861" y="89214"/>
                    <a:pt x="2137" y="90871"/>
                  </a:cubicBezTo>
                  <a:cubicBezTo>
                    <a:pt x="2091" y="91256"/>
                    <a:pt x="2091" y="91653"/>
                    <a:pt x="2137" y="92038"/>
                  </a:cubicBezTo>
                  <a:lnTo>
                    <a:pt x="2137" y="92621"/>
                  </a:lnTo>
                  <a:cubicBezTo>
                    <a:pt x="2137" y="92621"/>
                    <a:pt x="2137" y="92621"/>
                    <a:pt x="2137" y="93204"/>
                  </a:cubicBezTo>
                  <a:lnTo>
                    <a:pt x="2137" y="93204"/>
                  </a:lnTo>
                  <a:lnTo>
                    <a:pt x="2838" y="94021"/>
                  </a:lnTo>
                  <a:lnTo>
                    <a:pt x="3771" y="94021"/>
                  </a:lnTo>
                  <a:lnTo>
                    <a:pt x="4938" y="94021"/>
                  </a:lnTo>
                  <a:cubicBezTo>
                    <a:pt x="7796" y="94371"/>
                    <a:pt x="10596" y="93006"/>
                    <a:pt x="12054" y="90521"/>
                  </a:cubicBezTo>
                  <a:lnTo>
                    <a:pt x="12054" y="90521"/>
                  </a:lnTo>
                  <a:cubicBezTo>
                    <a:pt x="10864" y="91291"/>
                    <a:pt x="9499" y="91769"/>
                    <a:pt x="8087" y="91921"/>
                  </a:cubicBezTo>
                  <a:cubicBezTo>
                    <a:pt x="7632" y="92038"/>
                    <a:pt x="7142" y="92038"/>
                    <a:pt x="6687" y="91921"/>
                  </a:cubicBezTo>
                  <a:lnTo>
                    <a:pt x="5987" y="91921"/>
                  </a:lnTo>
                  <a:lnTo>
                    <a:pt x="5987" y="91921"/>
                  </a:lnTo>
                  <a:cubicBezTo>
                    <a:pt x="5462" y="91279"/>
                    <a:pt x="5462" y="90346"/>
                    <a:pt x="5987" y="89704"/>
                  </a:cubicBezTo>
                  <a:cubicBezTo>
                    <a:pt x="6501" y="88607"/>
                    <a:pt x="7259" y="87651"/>
                    <a:pt x="8204" y="86904"/>
                  </a:cubicBezTo>
                  <a:cubicBezTo>
                    <a:pt x="9312" y="85959"/>
                    <a:pt x="10526" y="85131"/>
                    <a:pt x="11821" y="84454"/>
                  </a:cubicBezTo>
                  <a:cubicBezTo>
                    <a:pt x="13092" y="83824"/>
                    <a:pt x="14481" y="83462"/>
                    <a:pt x="15904" y="83404"/>
                  </a:cubicBezTo>
                  <a:cubicBezTo>
                    <a:pt x="18354" y="83089"/>
                    <a:pt x="20827" y="83859"/>
                    <a:pt x="22671" y="85504"/>
                  </a:cubicBezTo>
                  <a:cubicBezTo>
                    <a:pt x="23429" y="86251"/>
                    <a:pt x="23989" y="87173"/>
                    <a:pt x="24304" y="88188"/>
                  </a:cubicBezTo>
                  <a:cubicBezTo>
                    <a:pt x="22799" y="86227"/>
                    <a:pt x="20337" y="85236"/>
                    <a:pt x="17887" y="85621"/>
                  </a:cubicBezTo>
                  <a:cubicBezTo>
                    <a:pt x="12054" y="85621"/>
                    <a:pt x="11587" y="92038"/>
                    <a:pt x="15204" y="92038"/>
                  </a:cubicBezTo>
                  <a:cubicBezTo>
                    <a:pt x="18821" y="92038"/>
                    <a:pt x="19871" y="89354"/>
                    <a:pt x="19171" y="88771"/>
                  </a:cubicBezTo>
                  <a:cubicBezTo>
                    <a:pt x="18401" y="89833"/>
                    <a:pt x="16989" y="90229"/>
                    <a:pt x="15787" y="89704"/>
                  </a:cubicBezTo>
                  <a:cubicBezTo>
                    <a:pt x="14737" y="89121"/>
                    <a:pt x="15787" y="87254"/>
                    <a:pt x="18471" y="87021"/>
                  </a:cubicBezTo>
                  <a:cubicBezTo>
                    <a:pt x="21154" y="86787"/>
                    <a:pt x="24537" y="87021"/>
                    <a:pt x="24771" y="94137"/>
                  </a:cubicBezTo>
                  <a:cubicBezTo>
                    <a:pt x="24841" y="94441"/>
                    <a:pt x="24841" y="94768"/>
                    <a:pt x="24771" y="95071"/>
                  </a:cubicBezTo>
                  <a:cubicBezTo>
                    <a:pt x="24106" y="92901"/>
                    <a:pt x="22857" y="90964"/>
                    <a:pt x="21154" y="89471"/>
                  </a:cubicBezTo>
                  <a:cubicBezTo>
                    <a:pt x="19147" y="91699"/>
                    <a:pt x="17817" y="94453"/>
                    <a:pt x="17304" y="97404"/>
                  </a:cubicBezTo>
                  <a:cubicBezTo>
                    <a:pt x="15379" y="97322"/>
                    <a:pt x="13466" y="97672"/>
                    <a:pt x="11704" y="98454"/>
                  </a:cubicBezTo>
                  <a:cubicBezTo>
                    <a:pt x="13921" y="98454"/>
                    <a:pt x="19637" y="99037"/>
                    <a:pt x="18004" y="103937"/>
                  </a:cubicBezTo>
                  <a:cubicBezTo>
                    <a:pt x="17899" y="104474"/>
                    <a:pt x="17899" y="105034"/>
                    <a:pt x="18004" y="105571"/>
                  </a:cubicBezTo>
                  <a:lnTo>
                    <a:pt x="18004" y="105571"/>
                  </a:lnTo>
                  <a:cubicBezTo>
                    <a:pt x="17199" y="109549"/>
                    <a:pt x="18914" y="113621"/>
                    <a:pt x="22321" y="115837"/>
                  </a:cubicBezTo>
                  <a:cubicBezTo>
                    <a:pt x="26404" y="118404"/>
                    <a:pt x="36087" y="117237"/>
                    <a:pt x="41570" y="119104"/>
                  </a:cubicBezTo>
                  <a:lnTo>
                    <a:pt x="39937" y="119104"/>
                  </a:lnTo>
                  <a:lnTo>
                    <a:pt x="37370" y="120271"/>
                  </a:lnTo>
                  <a:cubicBezTo>
                    <a:pt x="35854" y="121122"/>
                    <a:pt x="34699" y="122487"/>
                    <a:pt x="34104" y="124120"/>
                  </a:cubicBezTo>
                  <a:cubicBezTo>
                    <a:pt x="33567" y="125310"/>
                    <a:pt x="33567" y="126664"/>
                    <a:pt x="34104" y="127854"/>
                  </a:cubicBezTo>
                  <a:cubicBezTo>
                    <a:pt x="34675" y="129079"/>
                    <a:pt x="35737" y="130000"/>
                    <a:pt x="37020" y="130420"/>
                  </a:cubicBezTo>
                  <a:cubicBezTo>
                    <a:pt x="38537" y="131038"/>
                    <a:pt x="40170" y="131272"/>
                    <a:pt x="41804" y="131120"/>
                  </a:cubicBezTo>
                  <a:cubicBezTo>
                    <a:pt x="43764" y="130875"/>
                    <a:pt x="45654" y="130280"/>
                    <a:pt x="47404" y="129370"/>
                  </a:cubicBezTo>
                  <a:lnTo>
                    <a:pt x="48687" y="128554"/>
                  </a:lnTo>
                  <a:lnTo>
                    <a:pt x="49970" y="127620"/>
                  </a:lnTo>
                  <a:lnTo>
                    <a:pt x="51020" y="126804"/>
                  </a:lnTo>
                  <a:lnTo>
                    <a:pt x="51020" y="126220"/>
                  </a:lnTo>
                  <a:lnTo>
                    <a:pt x="51020" y="126220"/>
                  </a:lnTo>
                  <a:cubicBezTo>
                    <a:pt x="52000" y="125159"/>
                    <a:pt x="52724" y="123875"/>
                    <a:pt x="53120" y="122487"/>
                  </a:cubicBezTo>
                  <a:cubicBezTo>
                    <a:pt x="53552" y="123595"/>
                    <a:pt x="54322" y="124541"/>
                    <a:pt x="55337" y="125170"/>
                  </a:cubicBezTo>
                  <a:lnTo>
                    <a:pt x="55337" y="125170"/>
                  </a:lnTo>
                  <a:lnTo>
                    <a:pt x="55337" y="125170"/>
                  </a:lnTo>
                  <a:lnTo>
                    <a:pt x="56387" y="125170"/>
                  </a:lnTo>
                  <a:lnTo>
                    <a:pt x="57553" y="125170"/>
                  </a:lnTo>
                  <a:lnTo>
                    <a:pt x="58837" y="125170"/>
                  </a:lnTo>
                  <a:cubicBezTo>
                    <a:pt x="60797" y="125275"/>
                    <a:pt x="62757" y="124914"/>
                    <a:pt x="64553" y="124120"/>
                  </a:cubicBezTo>
                  <a:cubicBezTo>
                    <a:pt x="66315" y="123350"/>
                    <a:pt x="67937" y="122277"/>
                    <a:pt x="69337" y="120971"/>
                  </a:cubicBezTo>
                  <a:cubicBezTo>
                    <a:pt x="70585" y="119874"/>
                    <a:pt x="71576" y="118520"/>
                    <a:pt x="72253" y="117004"/>
                  </a:cubicBezTo>
                  <a:cubicBezTo>
                    <a:pt x="72708" y="115721"/>
                    <a:pt x="72708" y="114321"/>
                    <a:pt x="72253" y="113037"/>
                  </a:cubicBezTo>
                  <a:cubicBezTo>
                    <a:pt x="71658" y="111754"/>
                    <a:pt x="70398" y="110902"/>
                    <a:pt x="68987" y="110820"/>
                  </a:cubicBezTo>
                  <a:cubicBezTo>
                    <a:pt x="68135" y="110704"/>
                    <a:pt x="67272" y="110704"/>
                    <a:pt x="66420" y="110820"/>
                  </a:cubicBezTo>
                  <a:cubicBezTo>
                    <a:pt x="65883" y="110716"/>
                    <a:pt x="65323" y="110716"/>
                    <a:pt x="64787" y="110820"/>
                  </a:cubicBezTo>
                  <a:cubicBezTo>
                    <a:pt x="70270" y="106154"/>
                    <a:pt x="79836" y="102304"/>
                    <a:pt x="84036" y="97638"/>
                  </a:cubicBezTo>
                  <a:cubicBezTo>
                    <a:pt x="87315" y="94406"/>
                    <a:pt x="88913" y="89844"/>
                    <a:pt x="88353" y="85271"/>
                  </a:cubicBezTo>
                  <a:lnTo>
                    <a:pt x="88353" y="85271"/>
                  </a:lnTo>
                  <a:cubicBezTo>
                    <a:pt x="88423" y="84734"/>
                    <a:pt x="88423" y="84186"/>
                    <a:pt x="88353" y="83638"/>
                  </a:cubicBezTo>
                  <a:cubicBezTo>
                    <a:pt x="86720" y="79671"/>
                    <a:pt x="92436" y="75821"/>
                    <a:pt x="94536" y="75005"/>
                  </a:cubicBezTo>
                  <a:cubicBezTo>
                    <a:pt x="92611" y="75191"/>
                    <a:pt x="90733" y="75786"/>
                    <a:pt x="89053" y="76754"/>
                  </a:cubicBezTo>
                  <a:cubicBezTo>
                    <a:pt x="88656" y="74328"/>
                    <a:pt x="87256" y="72169"/>
                    <a:pt x="85203" y="70804"/>
                  </a:cubicBezTo>
                  <a:cubicBezTo>
                    <a:pt x="83523" y="73079"/>
                    <a:pt x="82298" y="75658"/>
                    <a:pt x="81586" y="78388"/>
                  </a:cubicBezTo>
                  <a:cubicBezTo>
                    <a:pt x="81528" y="78084"/>
                    <a:pt x="81528" y="77758"/>
                    <a:pt x="81586" y="77454"/>
                  </a:cubicBezTo>
                  <a:cubicBezTo>
                    <a:pt x="81248" y="73033"/>
                    <a:pt x="83721" y="68879"/>
                    <a:pt x="87770" y="67071"/>
                  </a:cubicBezTo>
                  <a:cubicBezTo>
                    <a:pt x="90220" y="66138"/>
                    <a:pt x="91503" y="67071"/>
                    <a:pt x="90453" y="68471"/>
                  </a:cubicBezTo>
                  <a:cubicBezTo>
                    <a:pt x="89403" y="69871"/>
                    <a:pt x="87420" y="69871"/>
                    <a:pt x="87186" y="69171"/>
                  </a:cubicBezTo>
                  <a:cubicBezTo>
                    <a:pt x="86953" y="68471"/>
                    <a:pt x="87186" y="72321"/>
                    <a:pt x="91153" y="70454"/>
                  </a:cubicBezTo>
                  <a:cubicBezTo>
                    <a:pt x="95120" y="68588"/>
                    <a:pt x="94303" y="62988"/>
                    <a:pt x="88470" y="65321"/>
                  </a:cubicBezTo>
                  <a:cubicBezTo>
                    <a:pt x="85740" y="66500"/>
                    <a:pt x="83476" y="68553"/>
                    <a:pt x="82053" y="71154"/>
                  </a:cubicBezTo>
                  <a:cubicBezTo>
                    <a:pt x="82415" y="69941"/>
                    <a:pt x="82963" y="68798"/>
                    <a:pt x="83686" y="67771"/>
                  </a:cubicBezTo>
                  <a:cubicBezTo>
                    <a:pt x="85378" y="65274"/>
                    <a:pt x="87711" y="63303"/>
                    <a:pt x="90453" y="62055"/>
                  </a:cubicBezTo>
                  <a:cubicBezTo>
                    <a:pt x="91760" y="61530"/>
                    <a:pt x="93136" y="61203"/>
                    <a:pt x="94536" y="61121"/>
                  </a:cubicBezTo>
                  <a:cubicBezTo>
                    <a:pt x="95761" y="61121"/>
                    <a:pt x="96986" y="61320"/>
                    <a:pt x="98153" y="61705"/>
                  </a:cubicBezTo>
                  <a:cubicBezTo>
                    <a:pt x="99109" y="61949"/>
                    <a:pt x="99914" y="62591"/>
                    <a:pt x="100369" y="63454"/>
                  </a:cubicBezTo>
                  <a:cubicBezTo>
                    <a:pt x="100369" y="64154"/>
                    <a:pt x="100369" y="64971"/>
                    <a:pt x="100369" y="65905"/>
                  </a:cubicBezTo>
                  <a:lnTo>
                    <a:pt x="99786" y="66605"/>
                  </a:lnTo>
                  <a:lnTo>
                    <a:pt x="99086" y="67188"/>
                  </a:lnTo>
                  <a:lnTo>
                    <a:pt x="97686" y="68121"/>
                  </a:lnTo>
                  <a:cubicBezTo>
                    <a:pt x="96426" y="68623"/>
                    <a:pt x="95073" y="68821"/>
                    <a:pt x="93720" y="68705"/>
                  </a:cubicBezTo>
                  <a:lnTo>
                    <a:pt x="93720" y="68705"/>
                  </a:lnTo>
                  <a:cubicBezTo>
                    <a:pt x="93720" y="68705"/>
                    <a:pt x="95353" y="71504"/>
                    <a:pt x="100836" y="68705"/>
                  </a:cubicBezTo>
                  <a:lnTo>
                    <a:pt x="102003" y="67655"/>
                  </a:lnTo>
                  <a:lnTo>
                    <a:pt x="102819" y="66721"/>
                  </a:lnTo>
                  <a:lnTo>
                    <a:pt x="103636" y="65555"/>
                  </a:lnTo>
                  <a:cubicBezTo>
                    <a:pt x="103636" y="65555"/>
                    <a:pt x="103636" y="65555"/>
                    <a:pt x="103636" y="65555"/>
                  </a:cubicBezTo>
                  <a:lnTo>
                    <a:pt x="103636" y="64855"/>
                  </a:lnTo>
                  <a:lnTo>
                    <a:pt x="103636" y="64271"/>
                  </a:lnTo>
                  <a:cubicBezTo>
                    <a:pt x="103706" y="64085"/>
                    <a:pt x="103706" y="63875"/>
                    <a:pt x="103636" y="63688"/>
                  </a:cubicBezTo>
                  <a:lnTo>
                    <a:pt x="103636" y="62638"/>
                  </a:lnTo>
                  <a:cubicBezTo>
                    <a:pt x="102854" y="61448"/>
                    <a:pt x="101641" y="60620"/>
                    <a:pt x="100253" y="60305"/>
                  </a:cubicBezTo>
                  <a:cubicBezTo>
                    <a:pt x="99133" y="60129"/>
                    <a:pt x="97990" y="60129"/>
                    <a:pt x="96869" y="60305"/>
                  </a:cubicBezTo>
                  <a:cubicBezTo>
                    <a:pt x="100883" y="58951"/>
                    <a:pt x="104114" y="55930"/>
                    <a:pt x="105736" y="52022"/>
                  </a:cubicBezTo>
                  <a:lnTo>
                    <a:pt x="105736" y="52022"/>
                  </a:lnTo>
                  <a:close/>
                  <a:moveTo>
                    <a:pt x="82403" y="32188"/>
                  </a:moveTo>
                  <a:lnTo>
                    <a:pt x="82403" y="33238"/>
                  </a:lnTo>
                  <a:lnTo>
                    <a:pt x="82403" y="33238"/>
                  </a:lnTo>
                  <a:cubicBezTo>
                    <a:pt x="81645" y="34860"/>
                    <a:pt x="81015" y="36528"/>
                    <a:pt x="80536" y="38255"/>
                  </a:cubicBezTo>
                  <a:lnTo>
                    <a:pt x="78203" y="39188"/>
                  </a:lnTo>
                  <a:cubicBezTo>
                    <a:pt x="77503" y="38605"/>
                    <a:pt x="78203" y="36855"/>
                    <a:pt x="78203" y="35455"/>
                  </a:cubicBezTo>
                  <a:cubicBezTo>
                    <a:pt x="79988" y="34288"/>
                    <a:pt x="81633" y="32924"/>
                    <a:pt x="83103" y="31372"/>
                  </a:cubicBezTo>
                  <a:cubicBezTo>
                    <a:pt x="82636" y="31512"/>
                    <a:pt x="82228" y="31792"/>
                    <a:pt x="81936" y="32188"/>
                  </a:cubicBezTo>
                  <a:close/>
                  <a:moveTo>
                    <a:pt x="88353" y="33005"/>
                  </a:moveTo>
                  <a:cubicBezTo>
                    <a:pt x="87968" y="34486"/>
                    <a:pt x="87116" y="35805"/>
                    <a:pt x="85903" y="36738"/>
                  </a:cubicBezTo>
                  <a:cubicBezTo>
                    <a:pt x="83570" y="36155"/>
                    <a:pt x="83453" y="32772"/>
                    <a:pt x="83570" y="30905"/>
                  </a:cubicBezTo>
                  <a:cubicBezTo>
                    <a:pt x="83710" y="30077"/>
                    <a:pt x="83908" y="29260"/>
                    <a:pt x="84153" y="28455"/>
                  </a:cubicBezTo>
                  <a:cubicBezTo>
                    <a:pt x="84200" y="27907"/>
                    <a:pt x="84200" y="27370"/>
                    <a:pt x="84153" y="26822"/>
                  </a:cubicBezTo>
                  <a:cubicBezTo>
                    <a:pt x="83978" y="29458"/>
                    <a:pt x="85471" y="31932"/>
                    <a:pt x="87886" y="33005"/>
                  </a:cubicBezTo>
                  <a:close/>
                  <a:moveTo>
                    <a:pt x="84036" y="21339"/>
                  </a:moveTo>
                  <a:cubicBezTo>
                    <a:pt x="84211" y="22342"/>
                    <a:pt x="84211" y="23369"/>
                    <a:pt x="84036" y="24372"/>
                  </a:cubicBezTo>
                  <a:cubicBezTo>
                    <a:pt x="83780" y="25865"/>
                    <a:pt x="83430" y="27347"/>
                    <a:pt x="82986" y="28805"/>
                  </a:cubicBezTo>
                  <a:cubicBezTo>
                    <a:pt x="81528" y="30042"/>
                    <a:pt x="79872" y="31022"/>
                    <a:pt x="78087" y="31722"/>
                  </a:cubicBezTo>
                  <a:cubicBezTo>
                    <a:pt x="78390" y="29144"/>
                    <a:pt x="78938" y="26612"/>
                    <a:pt x="79720" y="24138"/>
                  </a:cubicBezTo>
                  <a:cubicBezTo>
                    <a:pt x="81155" y="23964"/>
                    <a:pt x="82496" y="23345"/>
                    <a:pt x="83570" y="22388"/>
                  </a:cubicBezTo>
                  <a:close/>
                  <a:moveTo>
                    <a:pt x="51720" y="16322"/>
                  </a:moveTo>
                  <a:cubicBezTo>
                    <a:pt x="52303" y="15132"/>
                    <a:pt x="52735" y="13884"/>
                    <a:pt x="53003" y="12589"/>
                  </a:cubicBezTo>
                  <a:cubicBezTo>
                    <a:pt x="53353" y="13650"/>
                    <a:pt x="53820" y="14665"/>
                    <a:pt x="54403" y="15622"/>
                  </a:cubicBezTo>
                  <a:cubicBezTo>
                    <a:pt x="55232" y="16905"/>
                    <a:pt x="56165" y="18119"/>
                    <a:pt x="57203" y="19239"/>
                  </a:cubicBezTo>
                  <a:cubicBezTo>
                    <a:pt x="55862" y="19880"/>
                    <a:pt x="54637" y="20744"/>
                    <a:pt x="53587" y="21805"/>
                  </a:cubicBezTo>
                  <a:lnTo>
                    <a:pt x="53003" y="22505"/>
                  </a:lnTo>
                  <a:lnTo>
                    <a:pt x="53003" y="22505"/>
                  </a:lnTo>
                  <a:cubicBezTo>
                    <a:pt x="51872" y="21968"/>
                    <a:pt x="50635" y="21735"/>
                    <a:pt x="49387" y="21805"/>
                  </a:cubicBezTo>
                  <a:cubicBezTo>
                    <a:pt x="50005" y="20195"/>
                    <a:pt x="50554" y="18562"/>
                    <a:pt x="51020" y="16905"/>
                  </a:cubicBezTo>
                  <a:close/>
                  <a:moveTo>
                    <a:pt x="20221" y="52955"/>
                  </a:moveTo>
                  <a:cubicBezTo>
                    <a:pt x="19019" y="52605"/>
                    <a:pt x="18062" y="51695"/>
                    <a:pt x="17654" y="50505"/>
                  </a:cubicBezTo>
                  <a:cubicBezTo>
                    <a:pt x="19976" y="48405"/>
                    <a:pt x="21364" y="45465"/>
                    <a:pt x="21504" y="42338"/>
                  </a:cubicBezTo>
                  <a:cubicBezTo>
                    <a:pt x="21457" y="42805"/>
                    <a:pt x="21457" y="43272"/>
                    <a:pt x="21504" y="43738"/>
                  </a:cubicBezTo>
                  <a:cubicBezTo>
                    <a:pt x="21457" y="44438"/>
                    <a:pt x="21457" y="45138"/>
                    <a:pt x="21504" y="45838"/>
                  </a:cubicBezTo>
                  <a:cubicBezTo>
                    <a:pt x="22216" y="48533"/>
                    <a:pt x="21562" y="51415"/>
                    <a:pt x="19754" y="53538"/>
                  </a:cubicBezTo>
                  <a:close/>
                  <a:moveTo>
                    <a:pt x="21854" y="40238"/>
                  </a:moveTo>
                  <a:cubicBezTo>
                    <a:pt x="21737" y="39235"/>
                    <a:pt x="21737" y="38208"/>
                    <a:pt x="21854" y="37205"/>
                  </a:cubicBezTo>
                  <a:cubicBezTo>
                    <a:pt x="23044" y="38138"/>
                    <a:pt x="24654" y="38372"/>
                    <a:pt x="26054" y="37788"/>
                  </a:cubicBezTo>
                  <a:cubicBezTo>
                    <a:pt x="26894" y="39993"/>
                    <a:pt x="27395" y="42315"/>
                    <a:pt x="27570" y="44672"/>
                  </a:cubicBezTo>
                  <a:cubicBezTo>
                    <a:pt x="25996" y="44998"/>
                    <a:pt x="24362" y="44998"/>
                    <a:pt x="22787" y="44672"/>
                  </a:cubicBezTo>
                  <a:cubicBezTo>
                    <a:pt x="22146" y="43458"/>
                    <a:pt x="21679" y="42163"/>
                    <a:pt x="21387" y="40821"/>
                  </a:cubicBezTo>
                  <a:close/>
                  <a:moveTo>
                    <a:pt x="23487" y="45838"/>
                  </a:moveTo>
                  <a:cubicBezTo>
                    <a:pt x="25004" y="46678"/>
                    <a:pt x="26672" y="47226"/>
                    <a:pt x="28387" y="47471"/>
                  </a:cubicBezTo>
                  <a:cubicBezTo>
                    <a:pt x="28865" y="48673"/>
                    <a:pt x="28865" y="50003"/>
                    <a:pt x="28387" y="51205"/>
                  </a:cubicBezTo>
                  <a:cubicBezTo>
                    <a:pt x="27605" y="51275"/>
                    <a:pt x="26836" y="51275"/>
                    <a:pt x="26054" y="51205"/>
                  </a:cubicBezTo>
                  <a:cubicBezTo>
                    <a:pt x="25611" y="49746"/>
                    <a:pt x="24934" y="48370"/>
                    <a:pt x="24071" y="47121"/>
                  </a:cubicBezTo>
                  <a:lnTo>
                    <a:pt x="24071" y="47121"/>
                  </a:lnTo>
                  <a:cubicBezTo>
                    <a:pt x="24117" y="46818"/>
                    <a:pt x="24117" y="46492"/>
                    <a:pt x="24071" y="46188"/>
                  </a:cubicBezTo>
                  <a:cubicBezTo>
                    <a:pt x="24071" y="46188"/>
                    <a:pt x="23137" y="46655"/>
                    <a:pt x="23021" y="46421"/>
                  </a:cubicBezTo>
                  <a:close/>
                  <a:moveTo>
                    <a:pt x="23487" y="96354"/>
                  </a:moveTo>
                  <a:cubicBezTo>
                    <a:pt x="23557" y="96051"/>
                    <a:pt x="23557" y="95724"/>
                    <a:pt x="23487" y="95421"/>
                  </a:cubicBezTo>
                  <a:lnTo>
                    <a:pt x="23487" y="95421"/>
                  </a:lnTo>
                  <a:cubicBezTo>
                    <a:pt x="24316" y="93822"/>
                    <a:pt x="24981" y="92143"/>
                    <a:pt x="25471" y="90404"/>
                  </a:cubicBezTo>
                  <a:lnTo>
                    <a:pt x="27804" y="89471"/>
                  </a:lnTo>
                  <a:cubicBezTo>
                    <a:pt x="27804" y="89471"/>
                    <a:pt x="27804" y="91804"/>
                    <a:pt x="27804" y="93204"/>
                  </a:cubicBezTo>
                  <a:cubicBezTo>
                    <a:pt x="25996" y="94336"/>
                    <a:pt x="24339" y="95713"/>
                    <a:pt x="22904" y="97288"/>
                  </a:cubicBezTo>
                  <a:close/>
                  <a:moveTo>
                    <a:pt x="17421" y="95537"/>
                  </a:moveTo>
                  <a:cubicBezTo>
                    <a:pt x="17911" y="94079"/>
                    <a:pt x="18797" y="92784"/>
                    <a:pt x="19987" y="91804"/>
                  </a:cubicBezTo>
                  <a:cubicBezTo>
                    <a:pt x="22321" y="92504"/>
                    <a:pt x="22437" y="95887"/>
                    <a:pt x="22321" y="97754"/>
                  </a:cubicBezTo>
                  <a:cubicBezTo>
                    <a:pt x="22262" y="98571"/>
                    <a:pt x="22262" y="99387"/>
                    <a:pt x="22321" y="100204"/>
                  </a:cubicBezTo>
                  <a:cubicBezTo>
                    <a:pt x="22274" y="100706"/>
                    <a:pt x="22274" y="101219"/>
                    <a:pt x="22321" y="101721"/>
                  </a:cubicBezTo>
                  <a:cubicBezTo>
                    <a:pt x="22052" y="98921"/>
                    <a:pt x="19952" y="96634"/>
                    <a:pt x="17187" y="96121"/>
                  </a:cubicBezTo>
                  <a:close/>
                  <a:moveTo>
                    <a:pt x="21737" y="107204"/>
                  </a:moveTo>
                  <a:cubicBezTo>
                    <a:pt x="21621" y="106201"/>
                    <a:pt x="21621" y="105174"/>
                    <a:pt x="21737" y="104171"/>
                  </a:cubicBezTo>
                  <a:cubicBezTo>
                    <a:pt x="21924" y="102654"/>
                    <a:pt x="22274" y="101172"/>
                    <a:pt x="22787" y="99737"/>
                  </a:cubicBezTo>
                  <a:cubicBezTo>
                    <a:pt x="24199" y="98489"/>
                    <a:pt x="25820" y="97497"/>
                    <a:pt x="27570" y="96821"/>
                  </a:cubicBezTo>
                  <a:cubicBezTo>
                    <a:pt x="27372" y="99399"/>
                    <a:pt x="26859" y="101942"/>
                    <a:pt x="26054" y="104404"/>
                  </a:cubicBezTo>
                  <a:cubicBezTo>
                    <a:pt x="24222" y="104766"/>
                    <a:pt x="22601" y="105804"/>
                    <a:pt x="21504" y="107321"/>
                  </a:cubicBezTo>
                  <a:close/>
                  <a:moveTo>
                    <a:pt x="54170" y="112221"/>
                  </a:moveTo>
                  <a:cubicBezTo>
                    <a:pt x="53598" y="113387"/>
                    <a:pt x="53132" y="114600"/>
                    <a:pt x="52770" y="115837"/>
                  </a:cubicBezTo>
                  <a:cubicBezTo>
                    <a:pt x="52513" y="114799"/>
                    <a:pt x="52082" y="113807"/>
                    <a:pt x="51487" y="112921"/>
                  </a:cubicBezTo>
                  <a:cubicBezTo>
                    <a:pt x="50682" y="111614"/>
                    <a:pt x="49749" y="110401"/>
                    <a:pt x="48687" y="109304"/>
                  </a:cubicBezTo>
                  <a:cubicBezTo>
                    <a:pt x="50005" y="108627"/>
                    <a:pt x="51230" y="107764"/>
                    <a:pt x="52303" y="106737"/>
                  </a:cubicBezTo>
                  <a:lnTo>
                    <a:pt x="52303" y="106037"/>
                  </a:lnTo>
                  <a:lnTo>
                    <a:pt x="52887" y="106037"/>
                  </a:lnTo>
                  <a:cubicBezTo>
                    <a:pt x="54007" y="106609"/>
                    <a:pt x="55243" y="106889"/>
                    <a:pt x="56503" y="106854"/>
                  </a:cubicBezTo>
                  <a:cubicBezTo>
                    <a:pt x="55523" y="108616"/>
                    <a:pt x="54660" y="110447"/>
                    <a:pt x="53937" y="112337"/>
                  </a:cubicBezTo>
                  <a:close/>
                  <a:moveTo>
                    <a:pt x="85670" y="75471"/>
                  </a:moveTo>
                  <a:cubicBezTo>
                    <a:pt x="86825" y="75856"/>
                    <a:pt x="87735" y="76766"/>
                    <a:pt x="88120" y="77921"/>
                  </a:cubicBezTo>
                  <a:cubicBezTo>
                    <a:pt x="85833" y="80033"/>
                    <a:pt x="84491" y="82973"/>
                    <a:pt x="84386" y="86087"/>
                  </a:cubicBezTo>
                  <a:cubicBezTo>
                    <a:pt x="84433" y="85621"/>
                    <a:pt x="84433" y="85154"/>
                    <a:pt x="84386" y="84688"/>
                  </a:cubicBezTo>
                  <a:cubicBezTo>
                    <a:pt x="84141" y="83999"/>
                    <a:pt x="83943" y="83299"/>
                    <a:pt x="83803" y="82588"/>
                  </a:cubicBezTo>
                  <a:cubicBezTo>
                    <a:pt x="83441" y="80044"/>
                    <a:pt x="84258" y="77466"/>
                    <a:pt x="86020" y="75588"/>
                  </a:cubicBezTo>
                  <a:close/>
                  <a:moveTo>
                    <a:pt x="84036" y="88188"/>
                  </a:moveTo>
                  <a:cubicBezTo>
                    <a:pt x="84211" y="89226"/>
                    <a:pt x="84211" y="90299"/>
                    <a:pt x="84036" y="91338"/>
                  </a:cubicBezTo>
                  <a:cubicBezTo>
                    <a:pt x="83336" y="90404"/>
                    <a:pt x="81703" y="90288"/>
                    <a:pt x="79953" y="90638"/>
                  </a:cubicBezTo>
                  <a:cubicBezTo>
                    <a:pt x="79148" y="88456"/>
                    <a:pt x="78600" y="86181"/>
                    <a:pt x="78320" y="83871"/>
                  </a:cubicBezTo>
                  <a:cubicBezTo>
                    <a:pt x="79930" y="83521"/>
                    <a:pt x="81610" y="83521"/>
                    <a:pt x="83220" y="83871"/>
                  </a:cubicBezTo>
                  <a:cubicBezTo>
                    <a:pt x="83558" y="85329"/>
                    <a:pt x="83756" y="86811"/>
                    <a:pt x="83803" y="88304"/>
                  </a:cubicBezTo>
                  <a:close/>
                  <a:moveTo>
                    <a:pt x="82403" y="82588"/>
                  </a:moveTo>
                  <a:cubicBezTo>
                    <a:pt x="80898" y="81748"/>
                    <a:pt x="79218" y="81234"/>
                    <a:pt x="77503" y="81071"/>
                  </a:cubicBezTo>
                  <a:cubicBezTo>
                    <a:pt x="77503" y="79788"/>
                    <a:pt x="76920" y="78038"/>
                    <a:pt x="77503" y="77221"/>
                  </a:cubicBezTo>
                  <a:lnTo>
                    <a:pt x="79836" y="77221"/>
                  </a:lnTo>
                  <a:cubicBezTo>
                    <a:pt x="80280" y="78680"/>
                    <a:pt x="80956" y="80056"/>
                    <a:pt x="81820" y="81304"/>
                  </a:cubicBezTo>
                  <a:lnTo>
                    <a:pt x="81820" y="81304"/>
                  </a:lnTo>
                  <a:lnTo>
                    <a:pt x="81820" y="82121"/>
                  </a:lnTo>
                  <a:cubicBezTo>
                    <a:pt x="81890" y="82343"/>
                    <a:pt x="82018" y="82541"/>
                    <a:pt x="82170" y="82704"/>
                  </a:cubicBezTo>
                  <a:close/>
                  <a:moveTo>
                    <a:pt x="99086" y="56455"/>
                  </a:moveTo>
                  <a:cubicBezTo>
                    <a:pt x="94875" y="58146"/>
                    <a:pt x="90931" y="60468"/>
                    <a:pt x="87420" y="63338"/>
                  </a:cubicBezTo>
                  <a:lnTo>
                    <a:pt x="87420" y="63338"/>
                  </a:lnTo>
                  <a:cubicBezTo>
                    <a:pt x="85926" y="64575"/>
                    <a:pt x="84620" y="66033"/>
                    <a:pt x="83570" y="67655"/>
                  </a:cubicBezTo>
                  <a:cubicBezTo>
                    <a:pt x="83255" y="68215"/>
                    <a:pt x="82975" y="68798"/>
                    <a:pt x="82753" y="69404"/>
                  </a:cubicBezTo>
                  <a:cubicBezTo>
                    <a:pt x="82753" y="68471"/>
                    <a:pt x="81353" y="67305"/>
                    <a:pt x="78670" y="67655"/>
                  </a:cubicBezTo>
                  <a:cubicBezTo>
                    <a:pt x="79720" y="67655"/>
                    <a:pt x="80886" y="69288"/>
                    <a:pt x="80186" y="72088"/>
                  </a:cubicBezTo>
                  <a:cubicBezTo>
                    <a:pt x="80011" y="73091"/>
                    <a:pt x="80011" y="74118"/>
                    <a:pt x="80186" y="75121"/>
                  </a:cubicBezTo>
                  <a:cubicBezTo>
                    <a:pt x="78518" y="74491"/>
                    <a:pt x="76722" y="74246"/>
                    <a:pt x="74937" y="74421"/>
                  </a:cubicBezTo>
                  <a:cubicBezTo>
                    <a:pt x="74948" y="76603"/>
                    <a:pt x="75298" y="78773"/>
                    <a:pt x="75986" y="80838"/>
                  </a:cubicBezTo>
                  <a:lnTo>
                    <a:pt x="74353" y="80838"/>
                  </a:lnTo>
                  <a:cubicBezTo>
                    <a:pt x="73140" y="84769"/>
                    <a:pt x="74773" y="89016"/>
                    <a:pt x="78320" y="91104"/>
                  </a:cubicBezTo>
                  <a:cubicBezTo>
                    <a:pt x="77071" y="91384"/>
                    <a:pt x="75928" y="92038"/>
                    <a:pt x="75053" y="92971"/>
                  </a:cubicBezTo>
                  <a:cubicBezTo>
                    <a:pt x="78203" y="91338"/>
                    <a:pt x="80536" y="93671"/>
                    <a:pt x="79370" y="95654"/>
                  </a:cubicBezTo>
                  <a:cubicBezTo>
                    <a:pt x="78612" y="96739"/>
                    <a:pt x="77293" y="97288"/>
                    <a:pt x="75986" y="97054"/>
                  </a:cubicBezTo>
                  <a:cubicBezTo>
                    <a:pt x="75986" y="97871"/>
                    <a:pt x="78903" y="98571"/>
                    <a:pt x="81003" y="97054"/>
                  </a:cubicBezTo>
                  <a:cubicBezTo>
                    <a:pt x="78168" y="99679"/>
                    <a:pt x="75076" y="102024"/>
                    <a:pt x="71787" y="104054"/>
                  </a:cubicBezTo>
                  <a:cubicBezTo>
                    <a:pt x="68578" y="106096"/>
                    <a:pt x="65778" y="108709"/>
                    <a:pt x="63503" y="111754"/>
                  </a:cubicBezTo>
                  <a:cubicBezTo>
                    <a:pt x="62978" y="112162"/>
                    <a:pt x="62512" y="112629"/>
                    <a:pt x="62103" y="113154"/>
                  </a:cubicBezTo>
                  <a:cubicBezTo>
                    <a:pt x="61648" y="113784"/>
                    <a:pt x="61333" y="114495"/>
                    <a:pt x="61170" y="115254"/>
                  </a:cubicBezTo>
                  <a:cubicBezTo>
                    <a:pt x="60937" y="115931"/>
                    <a:pt x="60937" y="116677"/>
                    <a:pt x="61170" y="117354"/>
                  </a:cubicBezTo>
                  <a:cubicBezTo>
                    <a:pt x="61438" y="118065"/>
                    <a:pt x="62057" y="118602"/>
                    <a:pt x="62803" y="118754"/>
                  </a:cubicBezTo>
                  <a:cubicBezTo>
                    <a:pt x="63725" y="118987"/>
                    <a:pt x="64682" y="118987"/>
                    <a:pt x="65603" y="118754"/>
                  </a:cubicBezTo>
                  <a:cubicBezTo>
                    <a:pt x="66140" y="118847"/>
                    <a:pt x="66700" y="118847"/>
                    <a:pt x="67237" y="118754"/>
                  </a:cubicBezTo>
                  <a:cubicBezTo>
                    <a:pt x="67750" y="118427"/>
                    <a:pt x="68217" y="118030"/>
                    <a:pt x="68637" y="117587"/>
                  </a:cubicBezTo>
                  <a:cubicBezTo>
                    <a:pt x="69022" y="116770"/>
                    <a:pt x="69022" y="115837"/>
                    <a:pt x="68637" y="115021"/>
                  </a:cubicBezTo>
                  <a:cubicBezTo>
                    <a:pt x="68310" y="114297"/>
                    <a:pt x="67657" y="113772"/>
                    <a:pt x="66887" y="113621"/>
                  </a:cubicBezTo>
                  <a:lnTo>
                    <a:pt x="66887" y="113621"/>
                  </a:lnTo>
                  <a:cubicBezTo>
                    <a:pt x="66268" y="113457"/>
                    <a:pt x="65627" y="113690"/>
                    <a:pt x="65253" y="114204"/>
                  </a:cubicBezTo>
                  <a:cubicBezTo>
                    <a:pt x="65253" y="114204"/>
                    <a:pt x="65253" y="115137"/>
                    <a:pt x="65253" y="115254"/>
                  </a:cubicBezTo>
                  <a:lnTo>
                    <a:pt x="65253" y="115254"/>
                  </a:lnTo>
                  <a:cubicBezTo>
                    <a:pt x="65253" y="115254"/>
                    <a:pt x="66187" y="115254"/>
                    <a:pt x="66303" y="115954"/>
                  </a:cubicBezTo>
                  <a:cubicBezTo>
                    <a:pt x="66478" y="116327"/>
                    <a:pt x="66478" y="116747"/>
                    <a:pt x="66303" y="117120"/>
                  </a:cubicBezTo>
                  <a:cubicBezTo>
                    <a:pt x="66303" y="117120"/>
                    <a:pt x="66303" y="117120"/>
                    <a:pt x="66303" y="117120"/>
                  </a:cubicBezTo>
                  <a:lnTo>
                    <a:pt x="65487" y="117120"/>
                  </a:lnTo>
                  <a:cubicBezTo>
                    <a:pt x="64903" y="117237"/>
                    <a:pt x="64320" y="117237"/>
                    <a:pt x="63737" y="117120"/>
                  </a:cubicBezTo>
                  <a:cubicBezTo>
                    <a:pt x="63282" y="117027"/>
                    <a:pt x="62897" y="116724"/>
                    <a:pt x="62687" y="116304"/>
                  </a:cubicBezTo>
                  <a:cubicBezTo>
                    <a:pt x="62687" y="116304"/>
                    <a:pt x="62687" y="115371"/>
                    <a:pt x="62687" y="114787"/>
                  </a:cubicBezTo>
                  <a:cubicBezTo>
                    <a:pt x="62885" y="113504"/>
                    <a:pt x="63655" y="112384"/>
                    <a:pt x="64787" y="111754"/>
                  </a:cubicBezTo>
                  <a:cubicBezTo>
                    <a:pt x="66058" y="110914"/>
                    <a:pt x="67587" y="110552"/>
                    <a:pt x="69103" y="110704"/>
                  </a:cubicBezTo>
                  <a:cubicBezTo>
                    <a:pt x="69722" y="110751"/>
                    <a:pt x="70328" y="110949"/>
                    <a:pt x="70853" y="111287"/>
                  </a:cubicBezTo>
                  <a:cubicBezTo>
                    <a:pt x="71226" y="111637"/>
                    <a:pt x="71507" y="112080"/>
                    <a:pt x="71670" y="112571"/>
                  </a:cubicBezTo>
                  <a:cubicBezTo>
                    <a:pt x="71822" y="113749"/>
                    <a:pt x="71576" y="114939"/>
                    <a:pt x="70970" y="115954"/>
                  </a:cubicBezTo>
                  <a:cubicBezTo>
                    <a:pt x="70317" y="117225"/>
                    <a:pt x="69407" y="118334"/>
                    <a:pt x="68287" y="119220"/>
                  </a:cubicBezTo>
                  <a:cubicBezTo>
                    <a:pt x="67097" y="120142"/>
                    <a:pt x="65755" y="120854"/>
                    <a:pt x="64320" y="121321"/>
                  </a:cubicBezTo>
                  <a:cubicBezTo>
                    <a:pt x="63048" y="121787"/>
                    <a:pt x="61707" y="121985"/>
                    <a:pt x="60353" y="121904"/>
                  </a:cubicBezTo>
                  <a:lnTo>
                    <a:pt x="59420" y="121904"/>
                  </a:lnTo>
                  <a:lnTo>
                    <a:pt x="58487" y="121904"/>
                  </a:lnTo>
                  <a:lnTo>
                    <a:pt x="57670" y="121904"/>
                  </a:lnTo>
                  <a:lnTo>
                    <a:pt x="57670" y="121904"/>
                  </a:lnTo>
                  <a:lnTo>
                    <a:pt x="57670" y="121904"/>
                  </a:lnTo>
                  <a:cubicBezTo>
                    <a:pt x="56795" y="121460"/>
                    <a:pt x="56153" y="120644"/>
                    <a:pt x="55920" y="119687"/>
                  </a:cubicBezTo>
                  <a:cubicBezTo>
                    <a:pt x="55803" y="119185"/>
                    <a:pt x="55803" y="118672"/>
                    <a:pt x="55920" y="118170"/>
                  </a:cubicBezTo>
                  <a:cubicBezTo>
                    <a:pt x="55862" y="117622"/>
                    <a:pt x="55862" y="117086"/>
                    <a:pt x="55920" y="116537"/>
                  </a:cubicBezTo>
                  <a:cubicBezTo>
                    <a:pt x="56060" y="115300"/>
                    <a:pt x="56375" y="114076"/>
                    <a:pt x="56853" y="112921"/>
                  </a:cubicBezTo>
                  <a:cubicBezTo>
                    <a:pt x="57448" y="111147"/>
                    <a:pt x="58183" y="109432"/>
                    <a:pt x="59070" y="107787"/>
                  </a:cubicBezTo>
                  <a:cubicBezTo>
                    <a:pt x="60295" y="107624"/>
                    <a:pt x="61508" y="107356"/>
                    <a:pt x="62687" y="106971"/>
                  </a:cubicBezTo>
                  <a:cubicBezTo>
                    <a:pt x="58603" y="110120"/>
                    <a:pt x="57087" y="114671"/>
                    <a:pt x="58137" y="116420"/>
                  </a:cubicBezTo>
                  <a:cubicBezTo>
                    <a:pt x="57320" y="115021"/>
                    <a:pt x="59303" y="112337"/>
                    <a:pt x="62220" y="109770"/>
                  </a:cubicBezTo>
                  <a:cubicBezTo>
                    <a:pt x="65778" y="107216"/>
                    <a:pt x="68823" y="104007"/>
                    <a:pt x="71203" y="100321"/>
                  </a:cubicBezTo>
                  <a:lnTo>
                    <a:pt x="71203" y="100321"/>
                  </a:lnTo>
                  <a:cubicBezTo>
                    <a:pt x="72067" y="98909"/>
                    <a:pt x="72592" y="97311"/>
                    <a:pt x="72720" y="95654"/>
                  </a:cubicBezTo>
                  <a:cubicBezTo>
                    <a:pt x="73023" y="94511"/>
                    <a:pt x="73023" y="93298"/>
                    <a:pt x="72720" y="92154"/>
                  </a:cubicBezTo>
                  <a:cubicBezTo>
                    <a:pt x="72335" y="91104"/>
                    <a:pt x="71787" y="90112"/>
                    <a:pt x="71087" y="89238"/>
                  </a:cubicBezTo>
                  <a:cubicBezTo>
                    <a:pt x="70842" y="88806"/>
                    <a:pt x="70527" y="88409"/>
                    <a:pt x="70153" y="88071"/>
                  </a:cubicBezTo>
                  <a:cubicBezTo>
                    <a:pt x="70946" y="86216"/>
                    <a:pt x="71612" y="84303"/>
                    <a:pt x="72137" y="82354"/>
                  </a:cubicBezTo>
                  <a:cubicBezTo>
                    <a:pt x="72988" y="79963"/>
                    <a:pt x="73233" y="77396"/>
                    <a:pt x="72836" y="74888"/>
                  </a:cubicBezTo>
                  <a:cubicBezTo>
                    <a:pt x="72708" y="73663"/>
                    <a:pt x="72265" y="72508"/>
                    <a:pt x="71553" y="71504"/>
                  </a:cubicBezTo>
                  <a:cubicBezTo>
                    <a:pt x="70725" y="70431"/>
                    <a:pt x="69582" y="69661"/>
                    <a:pt x="68287" y="69288"/>
                  </a:cubicBezTo>
                  <a:cubicBezTo>
                    <a:pt x="66595" y="68903"/>
                    <a:pt x="64845" y="68903"/>
                    <a:pt x="63153" y="69288"/>
                  </a:cubicBezTo>
                  <a:cubicBezTo>
                    <a:pt x="62162" y="69591"/>
                    <a:pt x="61228" y="70023"/>
                    <a:pt x="60353" y="70571"/>
                  </a:cubicBezTo>
                  <a:cubicBezTo>
                    <a:pt x="59397" y="71026"/>
                    <a:pt x="58557" y="71714"/>
                    <a:pt x="57903" y="72554"/>
                  </a:cubicBezTo>
                  <a:lnTo>
                    <a:pt x="57903" y="73138"/>
                  </a:lnTo>
                  <a:lnTo>
                    <a:pt x="57903" y="73838"/>
                  </a:lnTo>
                  <a:lnTo>
                    <a:pt x="57903" y="73838"/>
                  </a:lnTo>
                  <a:cubicBezTo>
                    <a:pt x="56153" y="76988"/>
                    <a:pt x="55103" y="83054"/>
                    <a:pt x="58603" y="85504"/>
                  </a:cubicBezTo>
                  <a:cubicBezTo>
                    <a:pt x="62103" y="87954"/>
                    <a:pt x="58603" y="92971"/>
                    <a:pt x="56853" y="94371"/>
                  </a:cubicBezTo>
                  <a:cubicBezTo>
                    <a:pt x="65603" y="90288"/>
                    <a:pt x="64087" y="85154"/>
                    <a:pt x="62220" y="82121"/>
                  </a:cubicBezTo>
                  <a:cubicBezTo>
                    <a:pt x="62558" y="82494"/>
                    <a:pt x="62943" y="82809"/>
                    <a:pt x="63387" y="83054"/>
                  </a:cubicBezTo>
                  <a:lnTo>
                    <a:pt x="66187" y="85154"/>
                  </a:lnTo>
                  <a:cubicBezTo>
                    <a:pt x="67540" y="86158"/>
                    <a:pt x="68788" y="87289"/>
                    <a:pt x="69920" y="88538"/>
                  </a:cubicBezTo>
                  <a:lnTo>
                    <a:pt x="69337" y="90171"/>
                  </a:lnTo>
                  <a:cubicBezTo>
                    <a:pt x="68112" y="92772"/>
                    <a:pt x="66747" y="95304"/>
                    <a:pt x="65253" y="97754"/>
                  </a:cubicBezTo>
                  <a:cubicBezTo>
                    <a:pt x="63737" y="100321"/>
                    <a:pt x="62103" y="102771"/>
                    <a:pt x="60470" y="105337"/>
                  </a:cubicBezTo>
                  <a:lnTo>
                    <a:pt x="60470" y="105337"/>
                  </a:lnTo>
                  <a:cubicBezTo>
                    <a:pt x="59537" y="105442"/>
                    <a:pt x="58592" y="105232"/>
                    <a:pt x="57787" y="104754"/>
                  </a:cubicBezTo>
                  <a:cubicBezTo>
                    <a:pt x="56993" y="104381"/>
                    <a:pt x="56643" y="103459"/>
                    <a:pt x="56970" y="102654"/>
                  </a:cubicBezTo>
                  <a:cubicBezTo>
                    <a:pt x="56935" y="102421"/>
                    <a:pt x="56935" y="102187"/>
                    <a:pt x="56970" y="101954"/>
                  </a:cubicBezTo>
                  <a:lnTo>
                    <a:pt x="56970" y="101254"/>
                  </a:lnTo>
                  <a:cubicBezTo>
                    <a:pt x="57215" y="100822"/>
                    <a:pt x="57530" y="100426"/>
                    <a:pt x="57903" y="100087"/>
                  </a:cubicBezTo>
                  <a:cubicBezTo>
                    <a:pt x="59012" y="99189"/>
                    <a:pt x="60342" y="98582"/>
                    <a:pt x="61753" y="98338"/>
                  </a:cubicBezTo>
                  <a:lnTo>
                    <a:pt x="61753" y="98338"/>
                  </a:lnTo>
                  <a:cubicBezTo>
                    <a:pt x="61753" y="98338"/>
                    <a:pt x="58370" y="96821"/>
                    <a:pt x="54403" y="100904"/>
                  </a:cubicBezTo>
                  <a:lnTo>
                    <a:pt x="54403" y="100904"/>
                  </a:lnTo>
                  <a:cubicBezTo>
                    <a:pt x="51883" y="99796"/>
                    <a:pt x="48944" y="100309"/>
                    <a:pt x="46937" y="102187"/>
                  </a:cubicBezTo>
                  <a:lnTo>
                    <a:pt x="46937" y="102187"/>
                  </a:lnTo>
                  <a:cubicBezTo>
                    <a:pt x="48209" y="101907"/>
                    <a:pt x="49515" y="101907"/>
                    <a:pt x="50787" y="102187"/>
                  </a:cubicBezTo>
                  <a:lnTo>
                    <a:pt x="51720" y="102887"/>
                  </a:lnTo>
                  <a:lnTo>
                    <a:pt x="51720" y="103471"/>
                  </a:lnTo>
                  <a:lnTo>
                    <a:pt x="51720" y="104054"/>
                  </a:lnTo>
                  <a:cubicBezTo>
                    <a:pt x="51954" y="104999"/>
                    <a:pt x="51639" y="105990"/>
                    <a:pt x="50903" y="106621"/>
                  </a:cubicBezTo>
                  <a:cubicBezTo>
                    <a:pt x="50145" y="107426"/>
                    <a:pt x="49235" y="108055"/>
                    <a:pt x="48220" y="108487"/>
                  </a:cubicBezTo>
                  <a:lnTo>
                    <a:pt x="48220" y="108487"/>
                  </a:lnTo>
                  <a:cubicBezTo>
                    <a:pt x="46587" y="106737"/>
                    <a:pt x="44837" y="105104"/>
                    <a:pt x="43437" y="103354"/>
                  </a:cubicBezTo>
                  <a:cubicBezTo>
                    <a:pt x="41909" y="101651"/>
                    <a:pt x="40544" y="99819"/>
                    <a:pt x="39354" y="97871"/>
                  </a:cubicBezTo>
                  <a:lnTo>
                    <a:pt x="38654" y="96587"/>
                  </a:lnTo>
                  <a:lnTo>
                    <a:pt x="42387" y="91221"/>
                  </a:lnTo>
                  <a:lnTo>
                    <a:pt x="45304" y="87721"/>
                  </a:lnTo>
                  <a:cubicBezTo>
                    <a:pt x="45724" y="87242"/>
                    <a:pt x="46109" y="86729"/>
                    <a:pt x="46470" y="86204"/>
                  </a:cubicBezTo>
                  <a:cubicBezTo>
                    <a:pt x="44604" y="90171"/>
                    <a:pt x="43087" y="96121"/>
                    <a:pt x="51720" y="95771"/>
                  </a:cubicBezTo>
                  <a:cubicBezTo>
                    <a:pt x="49970" y="95771"/>
                    <a:pt x="46120" y="92388"/>
                    <a:pt x="50087" y="87721"/>
                  </a:cubicBezTo>
                  <a:cubicBezTo>
                    <a:pt x="52828" y="84396"/>
                    <a:pt x="53108" y="79683"/>
                    <a:pt x="50787" y="76054"/>
                  </a:cubicBezTo>
                  <a:lnTo>
                    <a:pt x="50787" y="76054"/>
                  </a:lnTo>
                  <a:lnTo>
                    <a:pt x="50787" y="76054"/>
                  </a:lnTo>
                  <a:lnTo>
                    <a:pt x="50787" y="76054"/>
                  </a:lnTo>
                  <a:cubicBezTo>
                    <a:pt x="50040" y="75599"/>
                    <a:pt x="49200" y="75319"/>
                    <a:pt x="48337" y="75238"/>
                  </a:cubicBezTo>
                  <a:cubicBezTo>
                    <a:pt x="47415" y="75063"/>
                    <a:pt x="46459" y="75063"/>
                    <a:pt x="45537" y="75238"/>
                  </a:cubicBezTo>
                  <a:cubicBezTo>
                    <a:pt x="43647" y="75623"/>
                    <a:pt x="41885" y="76463"/>
                    <a:pt x="40404" y="77688"/>
                  </a:cubicBezTo>
                  <a:cubicBezTo>
                    <a:pt x="39050" y="78714"/>
                    <a:pt x="37930" y="80033"/>
                    <a:pt x="37137" y="81538"/>
                  </a:cubicBezTo>
                  <a:cubicBezTo>
                    <a:pt x="36472" y="82774"/>
                    <a:pt x="35994" y="84116"/>
                    <a:pt x="35737" y="85504"/>
                  </a:cubicBezTo>
                  <a:cubicBezTo>
                    <a:pt x="35410" y="87908"/>
                    <a:pt x="35690" y="90357"/>
                    <a:pt x="36554" y="92621"/>
                  </a:cubicBezTo>
                  <a:cubicBezTo>
                    <a:pt x="37044" y="94242"/>
                    <a:pt x="37709" y="95806"/>
                    <a:pt x="38537" y="97288"/>
                  </a:cubicBezTo>
                  <a:lnTo>
                    <a:pt x="37604" y="98921"/>
                  </a:lnTo>
                  <a:cubicBezTo>
                    <a:pt x="36915" y="100134"/>
                    <a:pt x="36367" y="101429"/>
                    <a:pt x="35970" y="102771"/>
                  </a:cubicBezTo>
                  <a:cubicBezTo>
                    <a:pt x="35690" y="103996"/>
                    <a:pt x="35690" y="105279"/>
                    <a:pt x="35970" y="106504"/>
                  </a:cubicBezTo>
                  <a:cubicBezTo>
                    <a:pt x="36064" y="107916"/>
                    <a:pt x="36600" y="109257"/>
                    <a:pt x="37487" y="110354"/>
                  </a:cubicBezTo>
                  <a:lnTo>
                    <a:pt x="37487" y="110354"/>
                  </a:lnTo>
                  <a:cubicBezTo>
                    <a:pt x="37487" y="110354"/>
                    <a:pt x="38770" y="112571"/>
                    <a:pt x="46470" y="115254"/>
                  </a:cubicBezTo>
                  <a:cubicBezTo>
                    <a:pt x="49387" y="116304"/>
                    <a:pt x="51253" y="117937"/>
                    <a:pt x="50554" y="119804"/>
                  </a:cubicBezTo>
                  <a:cubicBezTo>
                    <a:pt x="51429" y="116770"/>
                    <a:pt x="49690" y="113597"/>
                    <a:pt x="46657" y="112722"/>
                  </a:cubicBezTo>
                  <a:cubicBezTo>
                    <a:pt x="46447" y="112652"/>
                    <a:pt x="46225" y="112606"/>
                    <a:pt x="46004" y="112571"/>
                  </a:cubicBezTo>
                  <a:cubicBezTo>
                    <a:pt x="47264" y="112442"/>
                    <a:pt x="48489" y="112080"/>
                    <a:pt x="49620" y="111521"/>
                  </a:cubicBezTo>
                  <a:cubicBezTo>
                    <a:pt x="50519" y="112792"/>
                    <a:pt x="51265" y="114157"/>
                    <a:pt x="51837" y="115604"/>
                  </a:cubicBezTo>
                  <a:cubicBezTo>
                    <a:pt x="52327" y="116596"/>
                    <a:pt x="52642" y="117657"/>
                    <a:pt x="52770" y="118754"/>
                  </a:cubicBezTo>
                  <a:cubicBezTo>
                    <a:pt x="52770" y="119337"/>
                    <a:pt x="52770" y="119804"/>
                    <a:pt x="52770" y="120387"/>
                  </a:cubicBezTo>
                  <a:cubicBezTo>
                    <a:pt x="52828" y="120935"/>
                    <a:pt x="52828" y="121472"/>
                    <a:pt x="52770" y="122021"/>
                  </a:cubicBezTo>
                  <a:cubicBezTo>
                    <a:pt x="52525" y="123222"/>
                    <a:pt x="51907" y="124319"/>
                    <a:pt x="51020" y="125170"/>
                  </a:cubicBezTo>
                  <a:lnTo>
                    <a:pt x="51020" y="125170"/>
                  </a:lnTo>
                  <a:lnTo>
                    <a:pt x="51020" y="125170"/>
                  </a:lnTo>
                  <a:lnTo>
                    <a:pt x="50204" y="125987"/>
                  </a:lnTo>
                  <a:lnTo>
                    <a:pt x="49387" y="126570"/>
                  </a:lnTo>
                  <a:lnTo>
                    <a:pt x="48454" y="127154"/>
                  </a:lnTo>
                  <a:cubicBezTo>
                    <a:pt x="47240" y="127900"/>
                    <a:pt x="45887" y="128414"/>
                    <a:pt x="44487" y="128670"/>
                  </a:cubicBezTo>
                  <a:cubicBezTo>
                    <a:pt x="43180" y="128962"/>
                    <a:pt x="41827" y="128962"/>
                    <a:pt x="40520" y="128670"/>
                  </a:cubicBezTo>
                  <a:cubicBezTo>
                    <a:pt x="39424" y="128472"/>
                    <a:pt x="38455" y="127842"/>
                    <a:pt x="37837" y="126920"/>
                  </a:cubicBezTo>
                  <a:cubicBezTo>
                    <a:pt x="37195" y="126010"/>
                    <a:pt x="36939" y="124867"/>
                    <a:pt x="37137" y="123770"/>
                  </a:cubicBezTo>
                  <a:cubicBezTo>
                    <a:pt x="37265" y="123129"/>
                    <a:pt x="37545" y="122522"/>
                    <a:pt x="37954" y="122021"/>
                  </a:cubicBezTo>
                  <a:cubicBezTo>
                    <a:pt x="38455" y="121460"/>
                    <a:pt x="39050" y="120994"/>
                    <a:pt x="39704" y="120621"/>
                  </a:cubicBezTo>
                  <a:cubicBezTo>
                    <a:pt x="40964" y="119757"/>
                    <a:pt x="42492" y="119337"/>
                    <a:pt x="44020" y="119454"/>
                  </a:cubicBezTo>
                  <a:cubicBezTo>
                    <a:pt x="45117" y="119501"/>
                    <a:pt x="46004" y="120352"/>
                    <a:pt x="46120" y="121437"/>
                  </a:cubicBezTo>
                  <a:cubicBezTo>
                    <a:pt x="46179" y="121939"/>
                    <a:pt x="46179" y="122452"/>
                    <a:pt x="46120" y="122954"/>
                  </a:cubicBezTo>
                  <a:cubicBezTo>
                    <a:pt x="45910" y="123514"/>
                    <a:pt x="45549" y="123992"/>
                    <a:pt x="45070" y="124354"/>
                  </a:cubicBezTo>
                  <a:cubicBezTo>
                    <a:pt x="44522" y="124692"/>
                    <a:pt x="43939" y="124972"/>
                    <a:pt x="43320" y="125170"/>
                  </a:cubicBezTo>
                  <a:lnTo>
                    <a:pt x="42504" y="125170"/>
                  </a:lnTo>
                  <a:lnTo>
                    <a:pt x="42504" y="125170"/>
                  </a:lnTo>
                  <a:cubicBezTo>
                    <a:pt x="42504" y="125170"/>
                    <a:pt x="42504" y="125170"/>
                    <a:pt x="42504" y="124120"/>
                  </a:cubicBezTo>
                  <a:cubicBezTo>
                    <a:pt x="42702" y="123654"/>
                    <a:pt x="43029" y="123245"/>
                    <a:pt x="43437" y="122954"/>
                  </a:cubicBezTo>
                  <a:lnTo>
                    <a:pt x="43437" y="122954"/>
                  </a:lnTo>
                  <a:cubicBezTo>
                    <a:pt x="44020" y="122954"/>
                    <a:pt x="44137" y="122021"/>
                    <a:pt x="43437" y="121671"/>
                  </a:cubicBezTo>
                  <a:cubicBezTo>
                    <a:pt x="42924" y="121402"/>
                    <a:pt x="42317" y="121402"/>
                    <a:pt x="41804" y="121671"/>
                  </a:cubicBezTo>
                  <a:lnTo>
                    <a:pt x="41804" y="121671"/>
                  </a:lnTo>
                  <a:cubicBezTo>
                    <a:pt x="40987" y="122289"/>
                    <a:pt x="40369" y="123140"/>
                    <a:pt x="40054" y="124120"/>
                  </a:cubicBezTo>
                  <a:cubicBezTo>
                    <a:pt x="39587" y="124739"/>
                    <a:pt x="39587" y="125602"/>
                    <a:pt x="40054" y="126220"/>
                  </a:cubicBezTo>
                  <a:cubicBezTo>
                    <a:pt x="40450" y="126547"/>
                    <a:pt x="40940" y="126757"/>
                    <a:pt x="41454" y="126804"/>
                  </a:cubicBezTo>
                  <a:lnTo>
                    <a:pt x="42970" y="126804"/>
                  </a:lnTo>
                  <a:cubicBezTo>
                    <a:pt x="44044" y="126582"/>
                    <a:pt x="45047" y="126104"/>
                    <a:pt x="45887" y="125404"/>
                  </a:cubicBezTo>
                  <a:cubicBezTo>
                    <a:pt x="46610" y="124820"/>
                    <a:pt x="47182" y="124050"/>
                    <a:pt x="47520" y="123187"/>
                  </a:cubicBezTo>
                  <a:cubicBezTo>
                    <a:pt x="47695" y="122499"/>
                    <a:pt x="47695" y="121776"/>
                    <a:pt x="47520" y="121087"/>
                  </a:cubicBezTo>
                  <a:cubicBezTo>
                    <a:pt x="47380" y="120434"/>
                    <a:pt x="47007" y="119851"/>
                    <a:pt x="46470" y="119454"/>
                  </a:cubicBezTo>
                  <a:cubicBezTo>
                    <a:pt x="46109" y="119139"/>
                    <a:pt x="45665" y="118940"/>
                    <a:pt x="45187" y="118870"/>
                  </a:cubicBezTo>
                  <a:cubicBezTo>
                    <a:pt x="42842" y="116899"/>
                    <a:pt x="39960" y="115674"/>
                    <a:pt x="36904" y="115371"/>
                  </a:cubicBezTo>
                  <a:cubicBezTo>
                    <a:pt x="33730" y="115032"/>
                    <a:pt x="30627" y="114250"/>
                    <a:pt x="27687" y="113037"/>
                  </a:cubicBezTo>
                  <a:cubicBezTo>
                    <a:pt x="29705" y="112944"/>
                    <a:pt x="31560" y="111906"/>
                    <a:pt x="32704" y="110237"/>
                  </a:cubicBezTo>
                  <a:cubicBezTo>
                    <a:pt x="32704" y="110237"/>
                    <a:pt x="30487" y="111754"/>
                    <a:pt x="29320" y="110237"/>
                  </a:cubicBezTo>
                  <a:cubicBezTo>
                    <a:pt x="28154" y="108721"/>
                    <a:pt x="30487" y="105337"/>
                    <a:pt x="33637" y="105454"/>
                  </a:cubicBezTo>
                  <a:cubicBezTo>
                    <a:pt x="32575" y="105081"/>
                    <a:pt x="31432" y="105081"/>
                    <a:pt x="30371" y="105454"/>
                  </a:cubicBezTo>
                  <a:cubicBezTo>
                    <a:pt x="33462" y="102409"/>
                    <a:pt x="34932" y="98081"/>
                    <a:pt x="34337" y="93787"/>
                  </a:cubicBezTo>
                  <a:lnTo>
                    <a:pt x="33637" y="93787"/>
                  </a:lnTo>
                  <a:cubicBezTo>
                    <a:pt x="34244" y="91536"/>
                    <a:pt x="34594" y="89226"/>
                    <a:pt x="34687" y="86904"/>
                  </a:cubicBezTo>
                  <a:cubicBezTo>
                    <a:pt x="32762" y="87733"/>
                    <a:pt x="30989" y="88876"/>
                    <a:pt x="29437" y="90288"/>
                  </a:cubicBezTo>
                  <a:cubicBezTo>
                    <a:pt x="29624" y="89284"/>
                    <a:pt x="29624" y="88258"/>
                    <a:pt x="29437" y="87254"/>
                  </a:cubicBezTo>
                  <a:cubicBezTo>
                    <a:pt x="27337" y="85796"/>
                    <a:pt x="26602" y="83031"/>
                    <a:pt x="27687" y="80721"/>
                  </a:cubicBezTo>
                  <a:cubicBezTo>
                    <a:pt x="25856" y="81339"/>
                    <a:pt x="24397" y="82751"/>
                    <a:pt x="23721" y="84571"/>
                  </a:cubicBezTo>
                  <a:cubicBezTo>
                    <a:pt x="23522" y="84069"/>
                    <a:pt x="23196" y="83638"/>
                    <a:pt x="22787" y="83288"/>
                  </a:cubicBezTo>
                  <a:cubicBezTo>
                    <a:pt x="21784" y="82144"/>
                    <a:pt x="20501" y="81304"/>
                    <a:pt x="19054" y="80838"/>
                  </a:cubicBezTo>
                  <a:lnTo>
                    <a:pt x="19054" y="80838"/>
                  </a:lnTo>
                  <a:cubicBezTo>
                    <a:pt x="15251" y="79834"/>
                    <a:pt x="11284" y="79601"/>
                    <a:pt x="7387" y="80138"/>
                  </a:cubicBezTo>
                  <a:cubicBezTo>
                    <a:pt x="3771" y="80138"/>
                    <a:pt x="854" y="80138"/>
                    <a:pt x="504" y="78154"/>
                  </a:cubicBezTo>
                  <a:cubicBezTo>
                    <a:pt x="154" y="76171"/>
                    <a:pt x="3771" y="74305"/>
                    <a:pt x="7387" y="72671"/>
                  </a:cubicBezTo>
                  <a:cubicBezTo>
                    <a:pt x="11576" y="70921"/>
                    <a:pt x="15496" y="68611"/>
                    <a:pt x="19054" y="65788"/>
                  </a:cubicBezTo>
                  <a:lnTo>
                    <a:pt x="19054" y="65788"/>
                  </a:lnTo>
                  <a:cubicBezTo>
                    <a:pt x="20489" y="64481"/>
                    <a:pt x="21749" y="62988"/>
                    <a:pt x="22787" y="61355"/>
                  </a:cubicBezTo>
                  <a:cubicBezTo>
                    <a:pt x="23184" y="60818"/>
                    <a:pt x="23499" y="60234"/>
                    <a:pt x="23721" y="59605"/>
                  </a:cubicBezTo>
                  <a:cubicBezTo>
                    <a:pt x="23721" y="60655"/>
                    <a:pt x="25121" y="61705"/>
                    <a:pt x="27687" y="61471"/>
                  </a:cubicBezTo>
                  <a:cubicBezTo>
                    <a:pt x="26754" y="61471"/>
                    <a:pt x="25587" y="59838"/>
                    <a:pt x="26171" y="57038"/>
                  </a:cubicBezTo>
                  <a:cubicBezTo>
                    <a:pt x="26346" y="56035"/>
                    <a:pt x="26346" y="55008"/>
                    <a:pt x="26171" y="54005"/>
                  </a:cubicBezTo>
                  <a:cubicBezTo>
                    <a:pt x="27874" y="54530"/>
                    <a:pt x="29647" y="54763"/>
                    <a:pt x="31420" y="54705"/>
                  </a:cubicBezTo>
                  <a:cubicBezTo>
                    <a:pt x="31362" y="52523"/>
                    <a:pt x="31012" y="50365"/>
                    <a:pt x="30371" y="48288"/>
                  </a:cubicBezTo>
                  <a:lnTo>
                    <a:pt x="31070" y="48288"/>
                  </a:lnTo>
                  <a:cubicBezTo>
                    <a:pt x="32272" y="44391"/>
                    <a:pt x="30627" y="40180"/>
                    <a:pt x="27104" y="38138"/>
                  </a:cubicBezTo>
                  <a:cubicBezTo>
                    <a:pt x="28306" y="37730"/>
                    <a:pt x="29414" y="37100"/>
                    <a:pt x="30371" y="36272"/>
                  </a:cubicBezTo>
                  <a:cubicBezTo>
                    <a:pt x="27220" y="37905"/>
                    <a:pt x="24887" y="35455"/>
                    <a:pt x="26054" y="33588"/>
                  </a:cubicBezTo>
                  <a:cubicBezTo>
                    <a:pt x="26801" y="32480"/>
                    <a:pt x="28107" y="31885"/>
                    <a:pt x="29437" y="32072"/>
                  </a:cubicBezTo>
                  <a:cubicBezTo>
                    <a:pt x="27920" y="31033"/>
                    <a:pt x="25937" y="31033"/>
                    <a:pt x="24421" y="32072"/>
                  </a:cubicBezTo>
                  <a:cubicBezTo>
                    <a:pt x="27255" y="29447"/>
                    <a:pt x="30347" y="27102"/>
                    <a:pt x="33637" y="25072"/>
                  </a:cubicBezTo>
                  <a:cubicBezTo>
                    <a:pt x="36845" y="23030"/>
                    <a:pt x="39645" y="20417"/>
                    <a:pt x="41920" y="17372"/>
                  </a:cubicBezTo>
                  <a:lnTo>
                    <a:pt x="43204" y="16088"/>
                  </a:lnTo>
                  <a:cubicBezTo>
                    <a:pt x="43740" y="15494"/>
                    <a:pt x="44102" y="14770"/>
                    <a:pt x="44254" y="13989"/>
                  </a:cubicBezTo>
                  <a:cubicBezTo>
                    <a:pt x="44429" y="13300"/>
                    <a:pt x="44429" y="12577"/>
                    <a:pt x="44254" y="11889"/>
                  </a:cubicBezTo>
                  <a:cubicBezTo>
                    <a:pt x="43985" y="11177"/>
                    <a:pt x="43367" y="10640"/>
                    <a:pt x="42620" y="10489"/>
                  </a:cubicBezTo>
                  <a:cubicBezTo>
                    <a:pt x="41664" y="10255"/>
                    <a:pt x="40660" y="10255"/>
                    <a:pt x="39704" y="10489"/>
                  </a:cubicBezTo>
                  <a:lnTo>
                    <a:pt x="38187" y="11189"/>
                  </a:lnTo>
                  <a:cubicBezTo>
                    <a:pt x="37627" y="11445"/>
                    <a:pt x="37137" y="11842"/>
                    <a:pt x="36787" y="12355"/>
                  </a:cubicBezTo>
                  <a:cubicBezTo>
                    <a:pt x="36367" y="13125"/>
                    <a:pt x="36367" y="14047"/>
                    <a:pt x="36787" y="14805"/>
                  </a:cubicBezTo>
                  <a:cubicBezTo>
                    <a:pt x="37055" y="15587"/>
                    <a:pt x="37732" y="16159"/>
                    <a:pt x="38537" y="16322"/>
                  </a:cubicBezTo>
                  <a:lnTo>
                    <a:pt x="38537" y="16322"/>
                  </a:lnTo>
                  <a:cubicBezTo>
                    <a:pt x="39050" y="16590"/>
                    <a:pt x="39657" y="16590"/>
                    <a:pt x="40170" y="16322"/>
                  </a:cubicBezTo>
                  <a:cubicBezTo>
                    <a:pt x="40497" y="16112"/>
                    <a:pt x="40579" y="15669"/>
                    <a:pt x="40369" y="15354"/>
                  </a:cubicBezTo>
                  <a:cubicBezTo>
                    <a:pt x="40310" y="15272"/>
                    <a:pt x="40252" y="15202"/>
                    <a:pt x="40170" y="15155"/>
                  </a:cubicBezTo>
                  <a:lnTo>
                    <a:pt x="40170" y="15155"/>
                  </a:lnTo>
                  <a:cubicBezTo>
                    <a:pt x="39762" y="15109"/>
                    <a:pt x="39400" y="14840"/>
                    <a:pt x="39237" y="14455"/>
                  </a:cubicBezTo>
                  <a:cubicBezTo>
                    <a:pt x="39027" y="14094"/>
                    <a:pt x="39027" y="13650"/>
                    <a:pt x="39237" y="13289"/>
                  </a:cubicBezTo>
                  <a:lnTo>
                    <a:pt x="39237" y="13289"/>
                  </a:lnTo>
                  <a:lnTo>
                    <a:pt x="40054" y="13289"/>
                  </a:lnTo>
                  <a:cubicBezTo>
                    <a:pt x="40625" y="13125"/>
                    <a:pt x="41232" y="13125"/>
                    <a:pt x="41804" y="13289"/>
                  </a:cubicBezTo>
                  <a:cubicBezTo>
                    <a:pt x="42247" y="13417"/>
                    <a:pt x="42620" y="13709"/>
                    <a:pt x="42854" y="14105"/>
                  </a:cubicBezTo>
                  <a:cubicBezTo>
                    <a:pt x="42912" y="14607"/>
                    <a:pt x="42912" y="15120"/>
                    <a:pt x="42854" y="15622"/>
                  </a:cubicBezTo>
                  <a:cubicBezTo>
                    <a:pt x="42632" y="16917"/>
                    <a:pt x="41862" y="18060"/>
                    <a:pt x="40754" y="18772"/>
                  </a:cubicBezTo>
                  <a:cubicBezTo>
                    <a:pt x="39459" y="19553"/>
                    <a:pt x="37954" y="19915"/>
                    <a:pt x="36437" y="19822"/>
                  </a:cubicBezTo>
                  <a:cubicBezTo>
                    <a:pt x="35807" y="19729"/>
                    <a:pt x="35200" y="19495"/>
                    <a:pt x="34687" y="19122"/>
                  </a:cubicBezTo>
                  <a:cubicBezTo>
                    <a:pt x="34255" y="18877"/>
                    <a:pt x="33952" y="18445"/>
                    <a:pt x="33870" y="17955"/>
                  </a:cubicBezTo>
                  <a:cubicBezTo>
                    <a:pt x="33719" y="16742"/>
                    <a:pt x="33964" y="15517"/>
                    <a:pt x="34570" y="14455"/>
                  </a:cubicBezTo>
                  <a:cubicBezTo>
                    <a:pt x="35189" y="13160"/>
                    <a:pt x="36110" y="12040"/>
                    <a:pt x="37254" y="11189"/>
                  </a:cubicBezTo>
                  <a:cubicBezTo>
                    <a:pt x="38444" y="10267"/>
                    <a:pt x="39785" y="9555"/>
                    <a:pt x="41220" y="9088"/>
                  </a:cubicBezTo>
                  <a:cubicBezTo>
                    <a:pt x="42527" y="8820"/>
                    <a:pt x="43880" y="8820"/>
                    <a:pt x="45187" y="9088"/>
                  </a:cubicBezTo>
                  <a:lnTo>
                    <a:pt x="46120" y="9088"/>
                  </a:lnTo>
                  <a:lnTo>
                    <a:pt x="46937" y="9088"/>
                  </a:lnTo>
                  <a:lnTo>
                    <a:pt x="47754" y="9088"/>
                  </a:lnTo>
                  <a:lnTo>
                    <a:pt x="47754" y="9088"/>
                  </a:lnTo>
                  <a:lnTo>
                    <a:pt x="47754" y="9088"/>
                  </a:lnTo>
                  <a:cubicBezTo>
                    <a:pt x="48629" y="9532"/>
                    <a:pt x="49270" y="10348"/>
                    <a:pt x="49504" y="11305"/>
                  </a:cubicBezTo>
                  <a:cubicBezTo>
                    <a:pt x="49562" y="11807"/>
                    <a:pt x="49562" y="12320"/>
                    <a:pt x="49504" y="12822"/>
                  </a:cubicBezTo>
                  <a:cubicBezTo>
                    <a:pt x="49504" y="13405"/>
                    <a:pt x="49504" y="13989"/>
                    <a:pt x="49504" y="14572"/>
                  </a:cubicBezTo>
                  <a:cubicBezTo>
                    <a:pt x="49340" y="15809"/>
                    <a:pt x="49025" y="17022"/>
                    <a:pt x="48570" y="18189"/>
                  </a:cubicBezTo>
                  <a:cubicBezTo>
                    <a:pt x="47964" y="19950"/>
                    <a:pt x="47217" y="21665"/>
                    <a:pt x="46354" y="23322"/>
                  </a:cubicBezTo>
                  <a:cubicBezTo>
                    <a:pt x="45117" y="23427"/>
                    <a:pt x="43904" y="23707"/>
                    <a:pt x="42737" y="24138"/>
                  </a:cubicBezTo>
                  <a:cubicBezTo>
                    <a:pt x="46820" y="20989"/>
                    <a:pt x="48337" y="16438"/>
                    <a:pt x="47287" y="14572"/>
                  </a:cubicBezTo>
                  <a:cubicBezTo>
                    <a:pt x="47987" y="15972"/>
                    <a:pt x="46120" y="18655"/>
                    <a:pt x="43204" y="21222"/>
                  </a:cubicBezTo>
                  <a:cubicBezTo>
                    <a:pt x="39645" y="23777"/>
                    <a:pt x="36600" y="26985"/>
                    <a:pt x="34220" y="30672"/>
                  </a:cubicBezTo>
                  <a:lnTo>
                    <a:pt x="34220" y="30672"/>
                  </a:lnTo>
                  <a:cubicBezTo>
                    <a:pt x="33392" y="32107"/>
                    <a:pt x="32867" y="33693"/>
                    <a:pt x="32704" y="35338"/>
                  </a:cubicBezTo>
                  <a:cubicBezTo>
                    <a:pt x="32400" y="36482"/>
                    <a:pt x="32400" y="37695"/>
                    <a:pt x="32704" y="38838"/>
                  </a:cubicBezTo>
                  <a:cubicBezTo>
                    <a:pt x="33089" y="39923"/>
                    <a:pt x="33637" y="40950"/>
                    <a:pt x="34337" y="41872"/>
                  </a:cubicBezTo>
                  <a:lnTo>
                    <a:pt x="35270" y="43038"/>
                  </a:lnTo>
                  <a:cubicBezTo>
                    <a:pt x="34442" y="44882"/>
                    <a:pt x="33777" y="46795"/>
                    <a:pt x="33287" y="48755"/>
                  </a:cubicBezTo>
                  <a:cubicBezTo>
                    <a:pt x="32459" y="51146"/>
                    <a:pt x="32179" y="53701"/>
                    <a:pt x="32470" y="56221"/>
                  </a:cubicBezTo>
                  <a:cubicBezTo>
                    <a:pt x="32692" y="57400"/>
                    <a:pt x="33170" y="58519"/>
                    <a:pt x="33870" y="59488"/>
                  </a:cubicBezTo>
                  <a:cubicBezTo>
                    <a:pt x="34617" y="60631"/>
                    <a:pt x="35795" y="61436"/>
                    <a:pt x="37137" y="61705"/>
                  </a:cubicBezTo>
                  <a:cubicBezTo>
                    <a:pt x="38817" y="62160"/>
                    <a:pt x="40590" y="62160"/>
                    <a:pt x="42270" y="61705"/>
                  </a:cubicBezTo>
                  <a:cubicBezTo>
                    <a:pt x="43262" y="61471"/>
                    <a:pt x="44207" y="61075"/>
                    <a:pt x="45070" y="60538"/>
                  </a:cubicBezTo>
                  <a:cubicBezTo>
                    <a:pt x="45992" y="59966"/>
                    <a:pt x="46820" y="59255"/>
                    <a:pt x="47520" y="58438"/>
                  </a:cubicBezTo>
                  <a:lnTo>
                    <a:pt x="47520" y="58438"/>
                  </a:lnTo>
                  <a:lnTo>
                    <a:pt x="47520" y="57855"/>
                  </a:lnTo>
                  <a:lnTo>
                    <a:pt x="47520" y="57855"/>
                  </a:lnTo>
                  <a:cubicBezTo>
                    <a:pt x="49270" y="54705"/>
                    <a:pt x="50204" y="48638"/>
                    <a:pt x="46820" y="46188"/>
                  </a:cubicBezTo>
                  <a:cubicBezTo>
                    <a:pt x="43437" y="43738"/>
                    <a:pt x="46820" y="38838"/>
                    <a:pt x="48454" y="37438"/>
                  </a:cubicBezTo>
                  <a:cubicBezTo>
                    <a:pt x="39820" y="41405"/>
                    <a:pt x="41337" y="46655"/>
                    <a:pt x="43204" y="49105"/>
                  </a:cubicBezTo>
                  <a:lnTo>
                    <a:pt x="42037" y="48171"/>
                  </a:lnTo>
                  <a:lnTo>
                    <a:pt x="39120" y="46188"/>
                  </a:lnTo>
                  <a:cubicBezTo>
                    <a:pt x="37790" y="45115"/>
                    <a:pt x="36542" y="43948"/>
                    <a:pt x="35387" y="42688"/>
                  </a:cubicBezTo>
                  <a:lnTo>
                    <a:pt x="36087" y="41171"/>
                  </a:lnTo>
                  <a:cubicBezTo>
                    <a:pt x="37312" y="38535"/>
                    <a:pt x="38677" y="35968"/>
                    <a:pt x="40170" y="33472"/>
                  </a:cubicBezTo>
                  <a:cubicBezTo>
                    <a:pt x="41570" y="31022"/>
                    <a:pt x="43320" y="28572"/>
                    <a:pt x="44954" y="26005"/>
                  </a:cubicBezTo>
                  <a:lnTo>
                    <a:pt x="44954" y="26005"/>
                  </a:lnTo>
                  <a:cubicBezTo>
                    <a:pt x="45887" y="25982"/>
                    <a:pt x="46809" y="26180"/>
                    <a:pt x="47637" y="26588"/>
                  </a:cubicBezTo>
                  <a:cubicBezTo>
                    <a:pt x="48430" y="26962"/>
                    <a:pt x="48780" y="27884"/>
                    <a:pt x="48454" y="28688"/>
                  </a:cubicBezTo>
                  <a:cubicBezTo>
                    <a:pt x="48500" y="28922"/>
                    <a:pt x="48500" y="29155"/>
                    <a:pt x="48454" y="29388"/>
                  </a:cubicBezTo>
                  <a:lnTo>
                    <a:pt x="48454" y="30088"/>
                  </a:lnTo>
                  <a:cubicBezTo>
                    <a:pt x="48209" y="30567"/>
                    <a:pt x="47894" y="30998"/>
                    <a:pt x="47520" y="31372"/>
                  </a:cubicBezTo>
                  <a:cubicBezTo>
                    <a:pt x="46342" y="32153"/>
                    <a:pt x="45035" y="32748"/>
                    <a:pt x="43670" y="33122"/>
                  </a:cubicBezTo>
                  <a:lnTo>
                    <a:pt x="43670" y="33122"/>
                  </a:lnTo>
                  <a:cubicBezTo>
                    <a:pt x="43670" y="33122"/>
                    <a:pt x="47170" y="34755"/>
                    <a:pt x="51137" y="30555"/>
                  </a:cubicBezTo>
                  <a:lnTo>
                    <a:pt x="51137" y="30555"/>
                  </a:lnTo>
                  <a:cubicBezTo>
                    <a:pt x="53610" y="31745"/>
                    <a:pt x="56562" y="31232"/>
                    <a:pt x="58487" y="29272"/>
                  </a:cubicBezTo>
                  <a:lnTo>
                    <a:pt x="58487" y="29272"/>
                  </a:lnTo>
                  <a:cubicBezTo>
                    <a:pt x="57238" y="29668"/>
                    <a:pt x="55885" y="29668"/>
                    <a:pt x="54637" y="29272"/>
                  </a:cubicBezTo>
                  <a:cubicBezTo>
                    <a:pt x="54263" y="29144"/>
                    <a:pt x="53937" y="28899"/>
                    <a:pt x="53704" y="28572"/>
                  </a:cubicBezTo>
                  <a:lnTo>
                    <a:pt x="53704" y="27989"/>
                  </a:lnTo>
                  <a:cubicBezTo>
                    <a:pt x="53493" y="27079"/>
                    <a:pt x="53808" y="26134"/>
                    <a:pt x="54520" y="25538"/>
                  </a:cubicBezTo>
                  <a:cubicBezTo>
                    <a:pt x="55278" y="24710"/>
                    <a:pt x="56188" y="24033"/>
                    <a:pt x="57203" y="23555"/>
                  </a:cubicBezTo>
                  <a:lnTo>
                    <a:pt x="57203" y="23555"/>
                  </a:lnTo>
                  <a:cubicBezTo>
                    <a:pt x="58837" y="25188"/>
                    <a:pt x="60470" y="26822"/>
                    <a:pt x="61987" y="28572"/>
                  </a:cubicBezTo>
                  <a:cubicBezTo>
                    <a:pt x="63515" y="30310"/>
                    <a:pt x="64880" y="32188"/>
                    <a:pt x="66070" y="34172"/>
                  </a:cubicBezTo>
                  <a:cubicBezTo>
                    <a:pt x="66070" y="34172"/>
                    <a:pt x="66070" y="34988"/>
                    <a:pt x="66653" y="35338"/>
                  </a:cubicBezTo>
                  <a:cubicBezTo>
                    <a:pt x="65557" y="37228"/>
                    <a:pt x="64308" y="39025"/>
                    <a:pt x="62920" y="40705"/>
                  </a:cubicBezTo>
                  <a:lnTo>
                    <a:pt x="60120" y="44205"/>
                  </a:lnTo>
                  <a:cubicBezTo>
                    <a:pt x="59700" y="44683"/>
                    <a:pt x="59303" y="45185"/>
                    <a:pt x="58953" y="45721"/>
                  </a:cubicBezTo>
                  <a:cubicBezTo>
                    <a:pt x="60820" y="41872"/>
                    <a:pt x="62337" y="35805"/>
                    <a:pt x="53587" y="36272"/>
                  </a:cubicBezTo>
                  <a:cubicBezTo>
                    <a:pt x="55453" y="36272"/>
                    <a:pt x="59303" y="39655"/>
                    <a:pt x="55337" y="44205"/>
                  </a:cubicBezTo>
                  <a:cubicBezTo>
                    <a:pt x="52513" y="47495"/>
                    <a:pt x="52233" y="52266"/>
                    <a:pt x="54637" y="55871"/>
                  </a:cubicBezTo>
                  <a:lnTo>
                    <a:pt x="54637" y="55871"/>
                  </a:lnTo>
                  <a:lnTo>
                    <a:pt x="54637" y="55871"/>
                  </a:lnTo>
                  <a:lnTo>
                    <a:pt x="54637" y="55871"/>
                  </a:lnTo>
                  <a:cubicBezTo>
                    <a:pt x="55372" y="56350"/>
                    <a:pt x="56212" y="56630"/>
                    <a:pt x="57087" y="56688"/>
                  </a:cubicBezTo>
                  <a:lnTo>
                    <a:pt x="59887" y="56688"/>
                  </a:lnTo>
                  <a:cubicBezTo>
                    <a:pt x="61753" y="56257"/>
                    <a:pt x="63515" y="55416"/>
                    <a:pt x="65020" y="54238"/>
                  </a:cubicBezTo>
                  <a:cubicBezTo>
                    <a:pt x="66362" y="53200"/>
                    <a:pt x="67482" y="51882"/>
                    <a:pt x="68287" y="50388"/>
                  </a:cubicBezTo>
                  <a:cubicBezTo>
                    <a:pt x="68952" y="49152"/>
                    <a:pt x="69383" y="47810"/>
                    <a:pt x="69570" y="46421"/>
                  </a:cubicBezTo>
                  <a:cubicBezTo>
                    <a:pt x="69990" y="43995"/>
                    <a:pt x="69757" y="41486"/>
                    <a:pt x="68870" y="39188"/>
                  </a:cubicBezTo>
                  <a:cubicBezTo>
                    <a:pt x="68380" y="37601"/>
                    <a:pt x="67715" y="36073"/>
                    <a:pt x="66887" y="34638"/>
                  </a:cubicBezTo>
                  <a:cubicBezTo>
                    <a:pt x="67248" y="34078"/>
                    <a:pt x="67552" y="33495"/>
                    <a:pt x="67820" y="32888"/>
                  </a:cubicBezTo>
                  <a:cubicBezTo>
                    <a:pt x="68508" y="31710"/>
                    <a:pt x="69057" y="30462"/>
                    <a:pt x="69453" y="29155"/>
                  </a:cubicBezTo>
                  <a:cubicBezTo>
                    <a:pt x="69733" y="27930"/>
                    <a:pt x="69733" y="26647"/>
                    <a:pt x="69453" y="25422"/>
                  </a:cubicBezTo>
                  <a:cubicBezTo>
                    <a:pt x="69372" y="24010"/>
                    <a:pt x="68835" y="22657"/>
                    <a:pt x="67937" y="21572"/>
                  </a:cubicBezTo>
                  <a:lnTo>
                    <a:pt x="67937" y="21572"/>
                  </a:lnTo>
                  <a:cubicBezTo>
                    <a:pt x="67937" y="21572"/>
                    <a:pt x="66653" y="19239"/>
                    <a:pt x="58953" y="16672"/>
                  </a:cubicBezTo>
                  <a:cubicBezTo>
                    <a:pt x="56037" y="15505"/>
                    <a:pt x="54053" y="13872"/>
                    <a:pt x="54870" y="12122"/>
                  </a:cubicBezTo>
                  <a:cubicBezTo>
                    <a:pt x="53995" y="15085"/>
                    <a:pt x="55698" y="18200"/>
                    <a:pt x="58662" y="19075"/>
                  </a:cubicBezTo>
                  <a:cubicBezTo>
                    <a:pt x="58918" y="19145"/>
                    <a:pt x="59163" y="19203"/>
                    <a:pt x="59420" y="19239"/>
                  </a:cubicBezTo>
                  <a:cubicBezTo>
                    <a:pt x="58183" y="19484"/>
                    <a:pt x="56970" y="19834"/>
                    <a:pt x="55803" y="20289"/>
                  </a:cubicBezTo>
                  <a:cubicBezTo>
                    <a:pt x="54905" y="19063"/>
                    <a:pt x="54170" y="17722"/>
                    <a:pt x="53587" y="16322"/>
                  </a:cubicBezTo>
                  <a:cubicBezTo>
                    <a:pt x="53120" y="15330"/>
                    <a:pt x="52805" y="14268"/>
                    <a:pt x="52653" y="13172"/>
                  </a:cubicBezTo>
                  <a:cubicBezTo>
                    <a:pt x="52595" y="12589"/>
                    <a:pt x="52595" y="12005"/>
                    <a:pt x="52653" y="11422"/>
                  </a:cubicBezTo>
                  <a:cubicBezTo>
                    <a:pt x="52560" y="10885"/>
                    <a:pt x="52560" y="10325"/>
                    <a:pt x="52653" y="9789"/>
                  </a:cubicBezTo>
                  <a:cubicBezTo>
                    <a:pt x="52957" y="8610"/>
                    <a:pt x="53563" y="7526"/>
                    <a:pt x="54403" y="6639"/>
                  </a:cubicBezTo>
                  <a:lnTo>
                    <a:pt x="54403" y="6639"/>
                  </a:lnTo>
                  <a:lnTo>
                    <a:pt x="54403" y="6639"/>
                  </a:lnTo>
                  <a:lnTo>
                    <a:pt x="55220" y="5939"/>
                  </a:lnTo>
                  <a:lnTo>
                    <a:pt x="56153" y="5239"/>
                  </a:lnTo>
                  <a:lnTo>
                    <a:pt x="57087" y="4656"/>
                  </a:lnTo>
                  <a:cubicBezTo>
                    <a:pt x="58300" y="3909"/>
                    <a:pt x="59653" y="3396"/>
                    <a:pt x="61053" y="3139"/>
                  </a:cubicBezTo>
                  <a:cubicBezTo>
                    <a:pt x="62360" y="2847"/>
                    <a:pt x="63713" y="2847"/>
                    <a:pt x="65020" y="3139"/>
                  </a:cubicBezTo>
                  <a:cubicBezTo>
                    <a:pt x="66117" y="3407"/>
                    <a:pt x="67073" y="4072"/>
                    <a:pt x="67703" y="5006"/>
                  </a:cubicBezTo>
                  <a:cubicBezTo>
                    <a:pt x="68333" y="5880"/>
                    <a:pt x="68578" y="6977"/>
                    <a:pt x="68403" y="8039"/>
                  </a:cubicBezTo>
                  <a:cubicBezTo>
                    <a:pt x="68228" y="8657"/>
                    <a:pt x="67948" y="9252"/>
                    <a:pt x="67587" y="9789"/>
                  </a:cubicBezTo>
                  <a:cubicBezTo>
                    <a:pt x="67085" y="10384"/>
                    <a:pt x="66490" y="10897"/>
                    <a:pt x="65837" y="11305"/>
                  </a:cubicBezTo>
                  <a:cubicBezTo>
                    <a:pt x="64553" y="12122"/>
                    <a:pt x="63048" y="12530"/>
                    <a:pt x="61520" y="12472"/>
                  </a:cubicBezTo>
                  <a:cubicBezTo>
                    <a:pt x="60412" y="12367"/>
                    <a:pt x="59525" y="11480"/>
                    <a:pt x="59420" y="10372"/>
                  </a:cubicBezTo>
                  <a:cubicBezTo>
                    <a:pt x="59303" y="9870"/>
                    <a:pt x="59303" y="9357"/>
                    <a:pt x="59420" y="8855"/>
                  </a:cubicBezTo>
                  <a:cubicBezTo>
                    <a:pt x="59665" y="8354"/>
                    <a:pt x="60027" y="7910"/>
                    <a:pt x="60470" y="7572"/>
                  </a:cubicBezTo>
                  <a:cubicBezTo>
                    <a:pt x="60960" y="7140"/>
                    <a:pt x="61567" y="6860"/>
                    <a:pt x="62220" y="6755"/>
                  </a:cubicBezTo>
                  <a:lnTo>
                    <a:pt x="63037" y="6755"/>
                  </a:lnTo>
                  <a:lnTo>
                    <a:pt x="63037" y="6755"/>
                  </a:lnTo>
                  <a:cubicBezTo>
                    <a:pt x="63200" y="7082"/>
                    <a:pt x="63200" y="7479"/>
                    <a:pt x="63037" y="7805"/>
                  </a:cubicBezTo>
                  <a:cubicBezTo>
                    <a:pt x="62838" y="8342"/>
                    <a:pt x="62465" y="8786"/>
                    <a:pt x="61987" y="9088"/>
                  </a:cubicBezTo>
                  <a:lnTo>
                    <a:pt x="61987" y="9088"/>
                  </a:lnTo>
                  <a:cubicBezTo>
                    <a:pt x="61987" y="9088"/>
                    <a:pt x="61403" y="10022"/>
                    <a:pt x="61987" y="10255"/>
                  </a:cubicBezTo>
                  <a:cubicBezTo>
                    <a:pt x="62570" y="10489"/>
                    <a:pt x="63037" y="10255"/>
                    <a:pt x="63620" y="10255"/>
                  </a:cubicBezTo>
                  <a:lnTo>
                    <a:pt x="63620" y="10255"/>
                  </a:lnTo>
                  <a:cubicBezTo>
                    <a:pt x="64437" y="9684"/>
                    <a:pt x="65043" y="8867"/>
                    <a:pt x="65370" y="7922"/>
                  </a:cubicBezTo>
                  <a:cubicBezTo>
                    <a:pt x="65790" y="7245"/>
                    <a:pt x="65790" y="6382"/>
                    <a:pt x="65370" y="5705"/>
                  </a:cubicBezTo>
                  <a:cubicBezTo>
                    <a:pt x="64915" y="5566"/>
                    <a:pt x="64425" y="5566"/>
                    <a:pt x="63970" y="5705"/>
                  </a:cubicBezTo>
                  <a:lnTo>
                    <a:pt x="62337" y="5705"/>
                  </a:lnTo>
                  <a:cubicBezTo>
                    <a:pt x="61345" y="6055"/>
                    <a:pt x="60412" y="6522"/>
                    <a:pt x="59537" y="7105"/>
                  </a:cubicBezTo>
                  <a:cubicBezTo>
                    <a:pt x="58743" y="7677"/>
                    <a:pt x="58172" y="8494"/>
                    <a:pt x="57903" y="9439"/>
                  </a:cubicBezTo>
                  <a:cubicBezTo>
                    <a:pt x="57670" y="10115"/>
                    <a:pt x="57670" y="10862"/>
                    <a:pt x="57903" y="11539"/>
                  </a:cubicBezTo>
                  <a:cubicBezTo>
                    <a:pt x="58020" y="12134"/>
                    <a:pt x="58358" y="12682"/>
                    <a:pt x="58837" y="13055"/>
                  </a:cubicBezTo>
                  <a:cubicBezTo>
                    <a:pt x="59222" y="13429"/>
                    <a:pt x="59712" y="13662"/>
                    <a:pt x="60237" y="13755"/>
                  </a:cubicBezTo>
                  <a:cubicBezTo>
                    <a:pt x="62593" y="15704"/>
                    <a:pt x="65475" y="16929"/>
                    <a:pt x="68520" y="17255"/>
                  </a:cubicBezTo>
                  <a:cubicBezTo>
                    <a:pt x="71693" y="17500"/>
                    <a:pt x="74808" y="18247"/>
                    <a:pt x="77736" y="19472"/>
                  </a:cubicBezTo>
                  <a:cubicBezTo>
                    <a:pt x="75718" y="19565"/>
                    <a:pt x="73863" y="20603"/>
                    <a:pt x="72720" y="22272"/>
                  </a:cubicBezTo>
                  <a:cubicBezTo>
                    <a:pt x="72720" y="22272"/>
                    <a:pt x="74937" y="20755"/>
                    <a:pt x="76103" y="22272"/>
                  </a:cubicBezTo>
                  <a:cubicBezTo>
                    <a:pt x="77270" y="23788"/>
                    <a:pt x="74937" y="27172"/>
                    <a:pt x="71787" y="27172"/>
                  </a:cubicBezTo>
                  <a:cubicBezTo>
                    <a:pt x="72836" y="27557"/>
                    <a:pt x="74003" y="27557"/>
                    <a:pt x="75053" y="27172"/>
                  </a:cubicBezTo>
                  <a:cubicBezTo>
                    <a:pt x="71915" y="30182"/>
                    <a:pt x="70445" y="34533"/>
                    <a:pt x="71087" y="38838"/>
                  </a:cubicBezTo>
                  <a:lnTo>
                    <a:pt x="71787" y="38838"/>
                  </a:lnTo>
                  <a:cubicBezTo>
                    <a:pt x="71110" y="41113"/>
                    <a:pt x="70760" y="43470"/>
                    <a:pt x="70737" y="45838"/>
                  </a:cubicBezTo>
                  <a:cubicBezTo>
                    <a:pt x="72627" y="44905"/>
                    <a:pt x="74400" y="43727"/>
                    <a:pt x="75986" y="42338"/>
                  </a:cubicBezTo>
                  <a:cubicBezTo>
                    <a:pt x="75811" y="43341"/>
                    <a:pt x="75811" y="44368"/>
                    <a:pt x="75986" y="45372"/>
                  </a:cubicBezTo>
                  <a:cubicBezTo>
                    <a:pt x="76558" y="47273"/>
                    <a:pt x="75963" y="49326"/>
                    <a:pt x="74470" y="50622"/>
                  </a:cubicBezTo>
                  <a:cubicBezTo>
                    <a:pt x="76336" y="50015"/>
                    <a:pt x="77841" y="48603"/>
                    <a:pt x="78553" y="46771"/>
                  </a:cubicBezTo>
                  <a:cubicBezTo>
                    <a:pt x="78751" y="47238"/>
                    <a:pt x="79031" y="47670"/>
                    <a:pt x="79370" y="48055"/>
                  </a:cubicBezTo>
                  <a:cubicBezTo>
                    <a:pt x="80443" y="49163"/>
                    <a:pt x="81761" y="50003"/>
                    <a:pt x="83220" y="50505"/>
                  </a:cubicBezTo>
                  <a:lnTo>
                    <a:pt x="83220" y="50505"/>
                  </a:lnTo>
                  <a:cubicBezTo>
                    <a:pt x="87070" y="51286"/>
                    <a:pt x="91036" y="51286"/>
                    <a:pt x="94886" y="50505"/>
                  </a:cubicBezTo>
                  <a:cubicBezTo>
                    <a:pt x="98503" y="50505"/>
                    <a:pt x="101420" y="50505"/>
                    <a:pt x="101770" y="52488"/>
                  </a:cubicBezTo>
                  <a:cubicBezTo>
                    <a:pt x="102120" y="54471"/>
                    <a:pt x="102469" y="54821"/>
                    <a:pt x="98853" y="56571"/>
                  </a:cubicBezTo>
                  <a:close/>
                  <a:moveTo>
                    <a:pt x="69687" y="77921"/>
                  </a:moveTo>
                  <a:cubicBezTo>
                    <a:pt x="66933" y="78131"/>
                    <a:pt x="64157" y="77816"/>
                    <a:pt x="61520" y="76988"/>
                  </a:cubicBezTo>
                  <a:cubicBezTo>
                    <a:pt x="60913" y="76696"/>
                    <a:pt x="60365" y="76299"/>
                    <a:pt x="59887" y="75821"/>
                  </a:cubicBezTo>
                  <a:cubicBezTo>
                    <a:pt x="62862" y="76533"/>
                    <a:pt x="65953" y="75203"/>
                    <a:pt x="67470" y="72554"/>
                  </a:cubicBezTo>
                  <a:cubicBezTo>
                    <a:pt x="65137" y="74888"/>
                    <a:pt x="61287" y="73838"/>
                    <a:pt x="61403" y="72554"/>
                  </a:cubicBezTo>
                  <a:cubicBezTo>
                    <a:pt x="61520" y="71271"/>
                    <a:pt x="63503" y="70338"/>
                    <a:pt x="63970" y="70221"/>
                  </a:cubicBezTo>
                  <a:lnTo>
                    <a:pt x="66420" y="70221"/>
                  </a:lnTo>
                  <a:cubicBezTo>
                    <a:pt x="67575" y="70489"/>
                    <a:pt x="68613" y="71143"/>
                    <a:pt x="69337" y="72088"/>
                  </a:cubicBezTo>
                  <a:cubicBezTo>
                    <a:pt x="69990" y="72940"/>
                    <a:pt x="70433" y="73943"/>
                    <a:pt x="70620" y="75005"/>
                  </a:cubicBezTo>
                  <a:cubicBezTo>
                    <a:pt x="71192" y="77384"/>
                    <a:pt x="71192" y="79858"/>
                    <a:pt x="70620" y="82238"/>
                  </a:cubicBezTo>
                  <a:cubicBezTo>
                    <a:pt x="70223" y="83953"/>
                    <a:pt x="69675" y="85632"/>
                    <a:pt x="68987" y="87254"/>
                  </a:cubicBezTo>
                  <a:cubicBezTo>
                    <a:pt x="67937" y="86123"/>
                    <a:pt x="66758" y="85108"/>
                    <a:pt x="65487" y="84221"/>
                  </a:cubicBezTo>
                  <a:cubicBezTo>
                    <a:pt x="63527" y="82949"/>
                    <a:pt x="61648" y="81549"/>
                    <a:pt x="59887" y="80021"/>
                  </a:cubicBezTo>
                  <a:lnTo>
                    <a:pt x="59887" y="80021"/>
                  </a:lnTo>
                  <a:lnTo>
                    <a:pt x="59887" y="80021"/>
                  </a:lnTo>
                  <a:cubicBezTo>
                    <a:pt x="63340" y="80476"/>
                    <a:pt x="66840" y="79986"/>
                    <a:pt x="70037" y="78621"/>
                  </a:cubicBezTo>
                  <a:close/>
                  <a:moveTo>
                    <a:pt x="68637" y="88421"/>
                  </a:moveTo>
                  <a:lnTo>
                    <a:pt x="68637" y="89121"/>
                  </a:lnTo>
                  <a:cubicBezTo>
                    <a:pt x="69920" y="90871"/>
                    <a:pt x="70503" y="93029"/>
                    <a:pt x="70270" y="95187"/>
                  </a:cubicBezTo>
                  <a:cubicBezTo>
                    <a:pt x="69885" y="97812"/>
                    <a:pt x="68508" y="100192"/>
                    <a:pt x="66420" y="101837"/>
                  </a:cubicBezTo>
                  <a:cubicBezTo>
                    <a:pt x="65300" y="102841"/>
                    <a:pt x="63993" y="103587"/>
                    <a:pt x="62570" y="104054"/>
                  </a:cubicBezTo>
                  <a:lnTo>
                    <a:pt x="59187" y="104871"/>
                  </a:lnTo>
                  <a:lnTo>
                    <a:pt x="59187" y="104871"/>
                  </a:lnTo>
                  <a:cubicBezTo>
                    <a:pt x="60587" y="102304"/>
                    <a:pt x="62220" y="99854"/>
                    <a:pt x="63737" y="97288"/>
                  </a:cubicBezTo>
                  <a:cubicBezTo>
                    <a:pt x="65195" y="94791"/>
                    <a:pt x="66525" y="92224"/>
                    <a:pt x="67703" y="89588"/>
                  </a:cubicBezTo>
                  <a:close/>
                  <a:moveTo>
                    <a:pt x="45304" y="79438"/>
                  </a:moveTo>
                  <a:cubicBezTo>
                    <a:pt x="44837" y="80161"/>
                    <a:pt x="44289" y="80826"/>
                    <a:pt x="43670" y="81421"/>
                  </a:cubicBezTo>
                  <a:cubicBezTo>
                    <a:pt x="41185" y="83486"/>
                    <a:pt x="38444" y="85213"/>
                    <a:pt x="35504" y="86554"/>
                  </a:cubicBezTo>
                  <a:lnTo>
                    <a:pt x="35504" y="86554"/>
                  </a:lnTo>
                  <a:cubicBezTo>
                    <a:pt x="39144" y="86087"/>
                    <a:pt x="42620" y="84769"/>
                    <a:pt x="45654" y="82704"/>
                  </a:cubicBezTo>
                  <a:lnTo>
                    <a:pt x="45654" y="82704"/>
                  </a:lnTo>
                  <a:lnTo>
                    <a:pt x="45654" y="83288"/>
                  </a:lnTo>
                  <a:cubicBezTo>
                    <a:pt x="43962" y="85761"/>
                    <a:pt x="42130" y="88141"/>
                    <a:pt x="40170" y="90404"/>
                  </a:cubicBezTo>
                  <a:cubicBezTo>
                    <a:pt x="38887" y="91921"/>
                    <a:pt x="37720" y="93554"/>
                    <a:pt x="36670" y="95071"/>
                  </a:cubicBezTo>
                  <a:cubicBezTo>
                    <a:pt x="35970" y="93764"/>
                    <a:pt x="35387" y="92399"/>
                    <a:pt x="34920" y="90988"/>
                  </a:cubicBezTo>
                  <a:cubicBezTo>
                    <a:pt x="34395" y="88689"/>
                    <a:pt x="34395" y="86286"/>
                    <a:pt x="34920" y="83988"/>
                  </a:cubicBezTo>
                  <a:cubicBezTo>
                    <a:pt x="35177" y="82716"/>
                    <a:pt x="35655" y="81491"/>
                    <a:pt x="36320" y="80371"/>
                  </a:cubicBezTo>
                  <a:cubicBezTo>
                    <a:pt x="37067" y="79099"/>
                    <a:pt x="38059" y="77991"/>
                    <a:pt x="39237" y="77104"/>
                  </a:cubicBezTo>
                  <a:cubicBezTo>
                    <a:pt x="39949" y="76568"/>
                    <a:pt x="40730" y="76136"/>
                    <a:pt x="41570" y="75821"/>
                  </a:cubicBezTo>
                  <a:cubicBezTo>
                    <a:pt x="41570" y="75821"/>
                    <a:pt x="44020" y="75238"/>
                    <a:pt x="44137" y="76754"/>
                  </a:cubicBezTo>
                  <a:cubicBezTo>
                    <a:pt x="44254" y="78271"/>
                    <a:pt x="40520" y="81538"/>
                    <a:pt x="38070" y="80371"/>
                  </a:cubicBezTo>
                  <a:cubicBezTo>
                    <a:pt x="38654" y="81888"/>
                    <a:pt x="42854" y="81888"/>
                    <a:pt x="45537" y="79554"/>
                  </a:cubicBezTo>
                  <a:close/>
                  <a:moveTo>
                    <a:pt x="36554" y="96587"/>
                  </a:moveTo>
                  <a:lnTo>
                    <a:pt x="36554" y="97288"/>
                  </a:lnTo>
                  <a:cubicBezTo>
                    <a:pt x="37697" y="99271"/>
                    <a:pt x="39027" y="101149"/>
                    <a:pt x="40520" y="102887"/>
                  </a:cubicBezTo>
                  <a:cubicBezTo>
                    <a:pt x="41920" y="104754"/>
                    <a:pt x="43670" y="106387"/>
                    <a:pt x="45070" y="108137"/>
                  </a:cubicBezTo>
                  <a:lnTo>
                    <a:pt x="45070" y="108137"/>
                  </a:lnTo>
                  <a:lnTo>
                    <a:pt x="41687" y="109187"/>
                  </a:lnTo>
                  <a:cubicBezTo>
                    <a:pt x="40415" y="109491"/>
                    <a:pt x="39109" y="109491"/>
                    <a:pt x="37837" y="109187"/>
                  </a:cubicBezTo>
                  <a:cubicBezTo>
                    <a:pt x="35737" y="108510"/>
                    <a:pt x="34209" y="106702"/>
                    <a:pt x="33870" y="104521"/>
                  </a:cubicBezTo>
                  <a:cubicBezTo>
                    <a:pt x="33765" y="102071"/>
                    <a:pt x="34372" y="99632"/>
                    <a:pt x="35620" y="97521"/>
                  </a:cubicBezTo>
                  <a:cubicBezTo>
                    <a:pt x="35970" y="97194"/>
                    <a:pt x="36367" y="96914"/>
                    <a:pt x="36787" y="96704"/>
                  </a:cubicBezTo>
                  <a:close/>
                  <a:moveTo>
                    <a:pt x="35504" y="50972"/>
                  </a:moveTo>
                  <a:cubicBezTo>
                    <a:pt x="38269" y="50785"/>
                    <a:pt x="41045" y="51146"/>
                    <a:pt x="43670" y="52022"/>
                  </a:cubicBezTo>
                  <a:cubicBezTo>
                    <a:pt x="44277" y="52278"/>
                    <a:pt x="44825" y="52628"/>
                    <a:pt x="45304" y="53071"/>
                  </a:cubicBezTo>
                  <a:cubicBezTo>
                    <a:pt x="42305" y="52383"/>
                    <a:pt x="39190" y="53701"/>
                    <a:pt x="37604" y="56338"/>
                  </a:cubicBezTo>
                  <a:cubicBezTo>
                    <a:pt x="40054" y="54005"/>
                    <a:pt x="43904" y="55055"/>
                    <a:pt x="43670" y="56921"/>
                  </a:cubicBezTo>
                  <a:cubicBezTo>
                    <a:pt x="43437" y="58788"/>
                    <a:pt x="41687" y="59021"/>
                    <a:pt x="41104" y="59255"/>
                  </a:cubicBezTo>
                  <a:cubicBezTo>
                    <a:pt x="40334" y="59429"/>
                    <a:pt x="39540" y="59429"/>
                    <a:pt x="38770" y="59255"/>
                  </a:cubicBezTo>
                  <a:cubicBezTo>
                    <a:pt x="37627" y="59033"/>
                    <a:pt x="36589" y="58415"/>
                    <a:pt x="35854" y="57505"/>
                  </a:cubicBezTo>
                  <a:cubicBezTo>
                    <a:pt x="35142" y="56630"/>
                    <a:pt x="34652" y="55580"/>
                    <a:pt x="34454" y="54471"/>
                  </a:cubicBezTo>
                  <a:cubicBezTo>
                    <a:pt x="33940" y="52127"/>
                    <a:pt x="33940" y="49700"/>
                    <a:pt x="34454" y="47355"/>
                  </a:cubicBezTo>
                  <a:cubicBezTo>
                    <a:pt x="34932" y="45651"/>
                    <a:pt x="35515" y="43972"/>
                    <a:pt x="36204" y="42338"/>
                  </a:cubicBezTo>
                  <a:cubicBezTo>
                    <a:pt x="37289" y="43400"/>
                    <a:pt x="38467" y="44380"/>
                    <a:pt x="39704" y="45255"/>
                  </a:cubicBezTo>
                  <a:cubicBezTo>
                    <a:pt x="41652" y="46492"/>
                    <a:pt x="43484" y="47903"/>
                    <a:pt x="45187" y="49455"/>
                  </a:cubicBezTo>
                  <a:lnTo>
                    <a:pt x="45187" y="49455"/>
                  </a:lnTo>
                  <a:lnTo>
                    <a:pt x="45187" y="49455"/>
                  </a:lnTo>
                  <a:cubicBezTo>
                    <a:pt x="41745" y="49046"/>
                    <a:pt x="38269" y="49490"/>
                    <a:pt x="35037" y="50738"/>
                  </a:cubicBezTo>
                  <a:close/>
                  <a:moveTo>
                    <a:pt x="36554" y="40471"/>
                  </a:moveTo>
                  <a:lnTo>
                    <a:pt x="36554" y="39888"/>
                  </a:lnTo>
                  <a:cubicBezTo>
                    <a:pt x="35224" y="38115"/>
                    <a:pt x="34605" y="35910"/>
                    <a:pt x="34804" y="33705"/>
                  </a:cubicBezTo>
                  <a:cubicBezTo>
                    <a:pt x="35329" y="31103"/>
                    <a:pt x="36729" y="28758"/>
                    <a:pt x="38770" y="27055"/>
                  </a:cubicBezTo>
                  <a:cubicBezTo>
                    <a:pt x="39914" y="26134"/>
                    <a:pt x="41220" y="25422"/>
                    <a:pt x="42620" y="24955"/>
                  </a:cubicBezTo>
                  <a:cubicBezTo>
                    <a:pt x="43705" y="24512"/>
                    <a:pt x="44837" y="24243"/>
                    <a:pt x="46004" y="24138"/>
                  </a:cubicBezTo>
                  <a:lnTo>
                    <a:pt x="46004" y="24138"/>
                  </a:lnTo>
                  <a:cubicBezTo>
                    <a:pt x="44604" y="26705"/>
                    <a:pt x="42854" y="29272"/>
                    <a:pt x="41454" y="31838"/>
                  </a:cubicBezTo>
                  <a:cubicBezTo>
                    <a:pt x="39972" y="34277"/>
                    <a:pt x="38642" y="36808"/>
                    <a:pt x="37487" y="39421"/>
                  </a:cubicBezTo>
                  <a:close/>
                  <a:moveTo>
                    <a:pt x="59887" y="49455"/>
                  </a:moveTo>
                  <a:cubicBezTo>
                    <a:pt x="60365" y="48778"/>
                    <a:pt x="60913" y="48148"/>
                    <a:pt x="61520" y="47588"/>
                  </a:cubicBezTo>
                  <a:cubicBezTo>
                    <a:pt x="63970" y="45477"/>
                    <a:pt x="66723" y="43750"/>
                    <a:pt x="69687" y="42455"/>
                  </a:cubicBezTo>
                  <a:lnTo>
                    <a:pt x="69687" y="42455"/>
                  </a:lnTo>
                  <a:cubicBezTo>
                    <a:pt x="66035" y="42805"/>
                    <a:pt x="62547" y="44088"/>
                    <a:pt x="59537" y="46188"/>
                  </a:cubicBezTo>
                  <a:lnTo>
                    <a:pt x="59537" y="46188"/>
                  </a:lnTo>
                  <a:lnTo>
                    <a:pt x="59537" y="45605"/>
                  </a:lnTo>
                  <a:cubicBezTo>
                    <a:pt x="61170" y="43155"/>
                    <a:pt x="63270" y="40938"/>
                    <a:pt x="65137" y="38605"/>
                  </a:cubicBezTo>
                  <a:cubicBezTo>
                    <a:pt x="67003" y="36272"/>
                    <a:pt x="67587" y="35455"/>
                    <a:pt x="68637" y="33822"/>
                  </a:cubicBezTo>
                  <a:cubicBezTo>
                    <a:pt x="69348" y="35152"/>
                    <a:pt x="69897" y="36563"/>
                    <a:pt x="70270" y="38022"/>
                  </a:cubicBezTo>
                  <a:cubicBezTo>
                    <a:pt x="70865" y="40273"/>
                    <a:pt x="70865" y="42653"/>
                    <a:pt x="70270" y="44905"/>
                  </a:cubicBezTo>
                  <a:cubicBezTo>
                    <a:pt x="70060" y="46211"/>
                    <a:pt x="69628" y="47471"/>
                    <a:pt x="68987" y="48638"/>
                  </a:cubicBezTo>
                  <a:cubicBezTo>
                    <a:pt x="68240" y="49910"/>
                    <a:pt x="67248" y="51018"/>
                    <a:pt x="66070" y="51905"/>
                  </a:cubicBezTo>
                  <a:cubicBezTo>
                    <a:pt x="65323" y="52430"/>
                    <a:pt x="64495" y="52826"/>
                    <a:pt x="63620" y="53071"/>
                  </a:cubicBezTo>
                  <a:cubicBezTo>
                    <a:pt x="63620" y="53071"/>
                    <a:pt x="61287" y="53655"/>
                    <a:pt x="61053" y="52138"/>
                  </a:cubicBezTo>
                  <a:cubicBezTo>
                    <a:pt x="60820" y="50622"/>
                    <a:pt x="64787" y="47355"/>
                    <a:pt x="67120" y="48521"/>
                  </a:cubicBezTo>
                  <a:cubicBezTo>
                    <a:pt x="66537" y="47238"/>
                    <a:pt x="62687" y="47238"/>
                    <a:pt x="59653" y="49571"/>
                  </a:cubicBezTo>
                  <a:close/>
                  <a:moveTo>
                    <a:pt x="68637" y="32422"/>
                  </a:moveTo>
                  <a:lnTo>
                    <a:pt x="68637" y="31722"/>
                  </a:lnTo>
                  <a:cubicBezTo>
                    <a:pt x="67458" y="29715"/>
                    <a:pt x="66140" y="27802"/>
                    <a:pt x="64670" y="26005"/>
                  </a:cubicBezTo>
                  <a:cubicBezTo>
                    <a:pt x="63153" y="24255"/>
                    <a:pt x="61520" y="22505"/>
                    <a:pt x="60120" y="20755"/>
                  </a:cubicBezTo>
                  <a:lnTo>
                    <a:pt x="60120" y="20755"/>
                  </a:lnTo>
                  <a:cubicBezTo>
                    <a:pt x="61205" y="20300"/>
                    <a:pt x="62337" y="19985"/>
                    <a:pt x="63503" y="19822"/>
                  </a:cubicBezTo>
                  <a:cubicBezTo>
                    <a:pt x="64763" y="19472"/>
                    <a:pt x="66093" y="19472"/>
                    <a:pt x="67353" y="19822"/>
                  </a:cubicBezTo>
                  <a:cubicBezTo>
                    <a:pt x="69442" y="20417"/>
                    <a:pt x="70958" y="22213"/>
                    <a:pt x="71203" y="24372"/>
                  </a:cubicBezTo>
                  <a:cubicBezTo>
                    <a:pt x="71367" y="26857"/>
                    <a:pt x="70795" y="29330"/>
                    <a:pt x="69570" y="31488"/>
                  </a:cubicBezTo>
                  <a:cubicBezTo>
                    <a:pt x="69127" y="31780"/>
                    <a:pt x="68730" y="32130"/>
                    <a:pt x="68403" y="32538"/>
                  </a:cubicBezTo>
                  <a:close/>
                </a:path>
              </a:pathLst>
            </a:custGeom>
            <a:solidFill>
              <a:srgbClr val="FFCE00"/>
            </a:solidFill>
            <a:ln w="1166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5953C8A4-A5AB-F030-5B43-49F1F0837ED5}"/>
                </a:ext>
              </a:extLst>
            </p:cNvPr>
            <p:cNvSpPr/>
            <p:nvPr/>
          </p:nvSpPr>
          <p:spPr>
            <a:xfrm>
              <a:off x="1448366" y="4857976"/>
              <a:ext cx="44566" cy="25666"/>
            </a:xfrm>
            <a:custGeom>
              <a:avLst/>
              <a:gdLst>
                <a:gd name="connsiteX0" fmla="*/ 38770 w 44566"/>
                <a:gd name="connsiteY0" fmla="*/ 6194 h 25666"/>
                <a:gd name="connsiteX1" fmla="*/ 35504 w 44566"/>
                <a:gd name="connsiteY1" fmla="*/ 5494 h 25666"/>
                <a:gd name="connsiteX2" fmla="*/ 32470 w 44566"/>
                <a:gd name="connsiteY2" fmla="*/ 7711 h 25666"/>
                <a:gd name="connsiteX3" fmla="*/ 26404 w 44566"/>
                <a:gd name="connsiteY3" fmla="*/ 9694 h 25666"/>
                <a:gd name="connsiteX4" fmla="*/ 18237 w 44566"/>
                <a:gd name="connsiteY4" fmla="*/ 6660 h 25666"/>
                <a:gd name="connsiteX5" fmla="*/ 18237 w 44566"/>
                <a:gd name="connsiteY5" fmla="*/ 6660 h 25666"/>
                <a:gd name="connsiteX6" fmla="*/ 16137 w 44566"/>
                <a:gd name="connsiteY6" fmla="*/ -106 h 25666"/>
                <a:gd name="connsiteX7" fmla="*/ 38 w 44566"/>
                <a:gd name="connsiteY7" fmla="*/ 16810 h 25666"/>
                <a:gd name="connsiteX8" fmla="*/ 16954 w 44566"/>
                <a:gd name="connsiteY8" fmla="*/ 7477 h 25666"/>
                <a:gd name="connsiteX9" fmla="*/ 21737 w 44566"/>
                <a:gd name="connsiteY9" fmla="*/ 11210 h 25666"/>
                <a:gd name="connsiteX10" fmla="*/ 16954 w 44566"/>
                <a:gd name="connsiteY10" fmla="*/ 17394 h 25666"/>
                <a:gd name="connsiteX11" fmla="*/ 38 w 44566"/>
                <a:gd name="connsiteY11" fmla="*/ 16810 h 25666"/>
                <a:gd name="connsiteX12" fmla="*/ 16137 w 44566"/>
                <a:gd name="connsiteY12" fmla="*/ 25560 h 25666"/>
                <a:gd name="connsiteX13" fmla="*/ 17537 w 44566"/>
                <a:gd name="connsiteY13" fmla="*/ 18444 h 25666"/>
                <a:gd name="connsiteX14" fmla="*/ 17537 w 44566"/>
                <a:gd name="connsiteY14" fmla="*/ 18444 h 25666"/>
                <a:gd name="connsiteX15" fmla="*/ 25704 w 44566"/>
                <a:gd name="connsiteY15" fmla="*/ 11210 h 25666"/>
                <a:gd name="connsiteX16" fmla="*/ 31770 w 44566"/>
                <a:gd name="connsiteY16" fmla="*/ 10044 h 25666"/>
                <a:gd name="connsiteX17" fmla="*/ 34804 w 44566"/>
                <a:gd name="connsiteY17" fmla="*/ 10627 h 25666"/>
                <a:gd name="connsiteX18" fmla="*/ 38070 w 44566"/>
                <a:gd name="connsiteY18" fmla="*/ 8411 h 25666"/>
                <a:gd name="connsiteX19" fmla="*/ 44604 w 44566"/>
                <a:gd name="connsiteY19" fmla="*/ 5377 h 25666"/>
                <a:gd name="connsiteX20" fmla="*/ 38770 w 44566"/>
                <a:gd name="connsiteY20" fmla="*/ 6194 h 2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566" h="25666">
                  <a:moveTo>
                    <a:pt x="38770" y="6194"/>
                  </a:moveTo>
                  <a:cubicBezTo>
                    <a:pt x="37895" y="5377"/>
                    <a:pt x="36635" y="5109"/>
                    <a:pt x="35504" y="5494"/>
                  </a:cubicBezTo>
                  <a:cubicBezTo>
                    <a:pt x="34267" y="5855"/>
                    <a:pt x="33194" y="6637"/>
                    <a:pt x="32470" y="7711"/>
                  </a:cubicBezTo>
                  <a:cubicBezTo>
                    <a:pt x="30394" y="8177"/>
                    <a:pt x="28364" y="8842"/>
                    <a:pt x="26404" y="9694"/>
                  </a:cubicBezTo>
                  <a:cubicBezTo>
                    <a:pt x="25704" y="6894"/>
                    <a:pt x="22320" y="5610"/>
                    <a:pt x="18237" y="6660"/>
                  </a:cubicBezTo>
                  <a:lnTo>
                    <a:pt x="18237" y="6660"/>
                  </a:lnTo>
                  <a:cubicBezTo>
                    <a:pt x="18786" y="4187"/>
                    <a:pt x="17992" y="1621"/>
                    <a:pt x="16137" y="-106"/>
                  </a:cubicBezTo>
                  <a:cubicBezTo>
                    <a:pt x="16137" y="10627"/>
                    <a:pt x="38" y="16810"/>
                    <a:pt x="38" y="16810"/>
                  </a:cubicBezTo>
                  <a:cubicBezTo>
                    <a:pt x="10421" y="14244"/>
                    <a:pt x="15204" y="10860"/>
                    <a:pt x="16954" y="7477"/>
                  </a:cubicBezTo>
                  <a:cubicBezTo>
                    <a:pt x="19754" y="7477"/>
                    <a:pt x="21737" y="8994"/>
                    <a:pt x="21737" y="11210"/>
                  </a:cubicBezTo>
                  <a:cubicBezTo>
                    <a:pt x="21364" y="13975"/>
                    <a:pt x="19544" y="16332"/>
                    <a:pt x="16954" y="17394"/>
                  </a:cubicBezTo>
                  <a:cubicBezTo>
                    <a:pt x="15204" y="14944"/>
                    <a:pt x="10421" y="14010"/>
                    <a:pt x="38" y="16810"/>
                  </a:cubicBezTo>
                  <a:cubicBezTo>
                    <a:pt x="38" y="16810"/>
                    <a:pt x="15554" y="15060"/>
                    <a:pt x="16137" y="25560"/>
                  </a:cubicBezTo>
                  <a:cubicBezTo>
                    <a:pt x="17502" y="23460"/>
                    <a:pt x="17992" y="20905"/>
                    <a:pt x="17537" y="18444"/>
                  </a:cubicBezTo>
                  <a:lnTo>
                    <a:pt x="17537" y="18444"/>
                  </a:lnTo>
                  <a:cubicBezTo>
                    <a:pt x="21364" y="17673"/>
                    <a:pt x="24479" y="14909"/>
                    <a:pt x="25704" y="11210"/>
                  </a:cubicBezTo>
                  <a:lnTo>
                    <a:pt x="31770" y="10044"/>
                  </a:lnTo>
                  <a:cubicBezTo>
                    <a:pt x="32587" y="10802"/>
                    <a:pt x="33765" y="11024"/>
                    <a:pt x="34804" y="10627"/>
                  </a:cubicBezTo>
                  <a:cubicBezTo>
                    <a:pt x="36122" y="10300"/>
                    <a:pt x="37277" y="9519"/>
                    <a:pt x="38070" y="8411"/>
                  </a:cubicBezTo>
                  <a:cubicBezTo>
                    <a:pt x="41920" y="7127"/>
                    <a:pt x="44604" y="5960"/>
                    <a:pt x="44604" y="5377"/>
                  </a:cubicBezTo>
                  <a:cubicBezTo>
                    <a:pt x="44604" y="4794"/>
                    <a:pt x="42620" y="5377"/>
                    <a:pt x="38770" y="6194"/>
                  </a:cubicBezTo>
                  <a:close/>
                </a:path>
              </a:pathLst>
            </a:custGeom>
            <a:solidFill>
              <a:srgbClr val="FFCE00"/>
            </a:solidFill>
            <a:ln w="1166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13013C15-749D-75CD-A638-2D96EF0FAB7A}"/>
                </a:ext>
              </a:extLst>
            </p:cNvPr>
            <p:cNvSpPr/>
            <p:nvPr/>
          </p:nvSpPr>
          <p:spPr>
            <a:xfrm>
              <a:off x="1463299" y="4869190"/>
              <a:ext cx="4783" cy="3705"/>
            </a:xfrm>
            <a:custGeom>
              <a:avLst/>
              <a:gdLst>
                <a:gd name="connsiteX0" fmla="*/ 2371 w 4783"/>
                <a:gd name="connsiteY0" fmla="*/ 3496 h 3705"/>
                <a:gd name="connsiteX1" fmla="*/ 4821 w 4783"/>
                <a:gd name="connsiteY1" fmla="*/ 1163 h 3705"/>
                <a:gd name="connsiteX2" fmla="*/ 2371 w 4783"/>
                <a:gd name="connsiteY2" fmla="*/ -3 h 3705"/>
                <a:gd name="connsiteX3" fmla="*/ 38 w 4783"/>
                <a:gd name="connsiteY3" fmla="*/ 2330 h 3705"/>
                <a:gd name="connsiteX4" fmla="*/ 2371 w 4783"/>
                <a:gd name="connsiteY4" fmla="*/ 3496 h 3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3" h="3705">
                  <a:moveTo>
                    <a:pt x="2371" y="3496"/>
                  </a:moveTo>
                  <a:cubicBezTo>
                    <a:pt x="3771" y="3496"/>
                    <a:pt x="4821" y="2096"/>
                    <a:pt x="4821" y="1163"/>
                  </a:cubicBezTo>
                  <a:cubicBezTo>
                    <a:pt x="4821" y="230"/>
                    <a:pt x="3771" y="-353"/>
                    <a:pt x="2371" y="-3"/>
                  </a:cubicBezTo>
                  <a:cubicBezTo>
                    <a:pt x="971" y="347"/>
                    <a:pt x="38" y="1396"/>
                    <a:pt x="38" y="2330"/>
                  </a:cubicBezTo>
                  <a:cubicBezTo>
                    <a:pt x="38" y="3263"/>
                    <a:pt x="1204" y="3846"/>
                    <a:pt x="2371" y="3496"/>
                  </a:cubicBezTo>
                  <a:close/>
                </a:path>
              </a:pathLst>
            </a:custGeom>
            <a:solidFill>
              <a:srgbClr val="FFCE00"/>
            </a:solidFill>
            <a:ln w="1166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073349D5-CCD8-712A-587A-3B5018FC33A1}"/>
                </a:ext>
              </a:extLst>
            </p:cNvPr>
            <p:cNvSpPr/>
            <p:nvPr/>
          </p:nvSpPr>
          <p:spPr>
            <a:xfrm>
              <a:off x="1458282" y="4911876"/>
              <a:ext cx="17266" cy="15399"/>
            </a:xfrm>
            <a:custGeom>
              <a:avLst/>
              <a:gdLst>
                <a:gd name="connsiteX0" fmla="*/ 7971 w 17266"/>
                <a:gd name="connsiteY0" fmla="*/ 5727 h 15399"/>
                <a:gd name="connsiteX1" fmla="*/ 38 w 17266"/>
                <a:gd name="connsiteY1" fmla="*/ 10160 h 15399"/>
                <a:gd name="connsiteX2" fmla="*/ 6454 w 17266"/>
                <a:gd name="connsiteY2" fmla="*/ 15294 h 15399"/>
                <a:gd name="connsiteX3" fmla="*/ 6454 w 17266"/>
                <a:gd name="connsiteY3" fmla="*/ 8294 h 15399"/>
                <a:gd name="connsiteX4" fmla="*/ 17304 w 17266"/>
                <a:gd name="connsiteY4" fmla="*/ -106 h 15399"/>
                <a:gd name="connsiteX5" fmla="*/ 7971 w 17266"/>
                <a:gd name="connsiteY5" fmla="*/ 5727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66" h="15399">
                  <a:moveTo>
                    <a:pt x="7971" y="5727"/>
                  </a:moveTo>
                  <a:cubicBezTo>
                    <a:pt x="3538" y="7827"/>
                    <a:pt x="3304" y="8411"/>
                    <a:pt x="38" y="10160"/>
                  </a:cubicBezTo>
                  <a:cubicBezTo>
                    <a:pt x="38" y="10160"/>
                    <a:pt x="8204" y="8527"/>
                    <a:pt x="6454" y="15294"/>
                  </a:cubicBezTo>
                  <a:cubicBezTo>
                    <a:pt x="8787" y="14010"/>
                    <a:pt x="10537" y="8994"/>
                    <a:pt x="6454" y="8294"/>
                  </a:cubicBezTo>
                  <a:cubicBezTo>
                    <a:pt x="11202" y="7384"/>
                    <a:pt x="15239" y="4269"/>
                    <a:pt x="17304" y="-106"/>
                  </a:cubicBezTo>
                  <a:cubicBezTo>
                    <a:pt x="14807" y="2682"/>
                    <a:pt x="11576" y="4712"/>
                    <a:pt x="7971" y="5727"/>
                  </a:cubicBezTo>
                  <a:close/>
                </a:path>
              </a:pathLst>
            </a:custGeom>
            <a:solidFill>
              <a:srgbClr val="FFCE00"/>
            </a:solidFill>
            <a:ln w="1166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F9272F43-252F-15F0-87CC-8E4D8A3813AD}"/>
                </a:ext>
              </a:extLst>
            </p:cNvPr>
            <p:cNvSpPr/>
            <p:nvPr/>
          </p:nvSpPr>
          <p:spPr>
            <a:xfrm>
              <a:off x="1458282" y="4814927"/>
              <a:ext cx="16799" cy="10149"/>
            </a:xfrm>
            <a:custGeom>
              <a:avLst/>
              <a:gdLst>
                <a:gd name="connsiteX0" fmla="*/ 38 w 16799"/>
                <a:gd name="connsiteY0" fmla="*/ 8644 h 10149"/>
                <a:gd name="connsiteX1" fmla="*/ 7971 w 16799"/>
                <a:gd name="connsiteY1" fmla="*/ 8644 h 10149"/>
                <a:gd name="connsiteX2" fmla="*/ 16837 w 16799"/>
                <a:gd name="connsiteY2" fmla="*/ 10044 h 10149"/>
                <a:gd name="connsiteX3" fmla="*/ 5987 w 16799"/>
                <a:gd name="connsiteY3" fmla="*/ 7127 h 10149"/>
                <a:gd name="connsiteX4" fmla="*/ 5987 w 16799"/>
                <a:gd name="connsiteY4" fmla="*/ -106 h 10149"/>
                <a:gd name="connsiteX5" fmla="*/ 38 w 16799"/>
                <a:gd name="connsiteY5" fmla="*/ 8644 h 1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0149">
                  <a:moveTo>
                    <a:pt x="38" y="8644"/>
                  </a:moveTo>
                  <a:cubicBezTo>
                    <a:pt x="2686" y="8784"/>
                    <a:pt x="5322" y="8784"/>
                    <a:pt x="7971" y="8644"/>
                  </a:cubicBezTo>
                  <a:cubicBezTo>
                    <a:pt x="10992" y="7909"/>
                    <a:pt x="14189" y="8411"/>
                    <a:pt x="16837" y="10044"/>
                  </a:cubicBezTo>
                  <a:cubicBezTo>
                    <a:pt x="15087" y="5610"/>
                    <a:pt x="8437" y="6310"/>
                    <a:pt x="5987" y="7127"/>
                  </a:cubicBezTo>
                  <a:cubicBezTo>
                    <a:pt x="10537" y="4210"/>
                    <a:pt x="8787" y="11"/>
                    <a:pt x="5987" y="-106"/>
                  </a:cubicBezTo>
                  <a:cubicBezTo>
                    <a:pt x="8204" y="5960"/>
                    <a:pt x="38" y="8644"/>
                    <a:pt x="38" y="8644"/>
                  </a:cubicBezTo>
                  <a:close/>
                </a:path>
              </a:pathLst>
            </a:custGeom>
            <a:solidFill>
              <a:srgbClr val="FFCE00"/>
            </a:solidFill>
            <a:ln w="1166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4A68EE69-CB51-C8DC-13C0-55DDB9759171}"/>
                </a:ext>
              </a:extLst>
            </p:cNvPr>
            <p:cNvSpPr/>
            <p:nvPr/>
          </p:nvSpPr>
          <p:spPr>
            <a:xfrm>
              <a:off x="1392017" y="4869643"/>
              <a:ext cx="44566" cy="26599"/>
            </a:xfrm>
            <a:custGeom>
              <a:avLst/>
              <a:gdLst>
                <a:gd name="connsiteX0" fmla="*/ 28504 w 44566"/>
                <a:gd name="connsiteY0" fmla="*/ -106 h 26599"/>
                <a:gd name="connsiteX1" fmla="*/ 27104 w 44566"/>
                <a:gd name="connsiteY1" fmla="*/ 7010 h 26599"/>
                <a:gd name="connsiteX2" fmla="*/ 27104 w 44566"/>
                <a:gd name="connsiteY2" fmla="*/ 7010 h 26599"/>
                <a:gd name="connsiteX3" fmla="*/ 18937 w 44566"/>
                <a:gd name="connsiteY3" fmla="*/ 14360 h 26599"/>
                <a:gd name="connsiteX4" fmla="*/ 12871 w 44566"/>
                <a:gd name="connsiteY4" fmla="*/ 15410 h 26599"/>
                <a:gd name="connsiteX5" fmla="*/ 9721 w 44566"/>
                <a:gd name="connsiteY5" fmla="*/ 15410 h 26599"/>
                <a:gd name="connsiteX6" fmla="*/ 6571 w 44566"/>
                <a:gd name="connsiteY6" fmla="*/ 17627 h 26599"/>
                <a:gd name="connsiteX7" fmla="*/ 38 w 44566"/>
                <a:gd name="connsiteY7" fmla="*/ 20543 h 26599"/>
                <a:gd name="connsiteX8" fmla="*/ 6571 w 44566"/>
                <a:gd name="connsiteY8" fmla="*/ 20543 h 26599"/>
                <a:gd name="connsiteX9" fmla="*/ 9721 w 44566"/>
                <a:gd name="connsiteY9" fmla="*/ 21127 h 26599"/>
                <a:gd name="connsiteX10" fmla="*/ 12871 w 44566"/>
                <a:gd name="connsiteY10" fmla="*/ 19027 h 26599"/>
                <a:gd name="connsiteX11" fmla="*/ 18937 w 44566"/>
                <a:gd name="connsiteY11" fmla="*/ 17044 h 26599"/>
                <a:gd name="connsiteX12" fmla="*/ 27104 w 44566"/>
                <a:gd name="connsiteY12" fmla="*/ 20077 h 26599"/>
                <a:gd name="connsiteX13" fmla="*/ 27104 w 44566"/>
                <a:gd name="connsiteY13" fmla="*/ 20077 h 26599"/>
                <a:gd name="connsiteX14" fmla="*/ 28504 w 44566"/>
                <a:gd name="connsiteY14" fmla="*/ 26494 h 26599"/>
                <a:gd name="connsiteX15" fmla="*/ 44604 w 44566"/>
                <a:gd name="connsiteY15" fmla="*/ 9577 h 26599"/>
                <a:gd name="connsiteX16" fmla="*/ 27687 w 44566"/>
                <a:gd name="connsiteY16" fmla="*/ 18794 h 26599"/>
                <a:gd name="connsiteX17" fmla="*/ 22904 w 44566"/>
                <a:gd name="connsiteY17" fmla="*/ 15060 h 26599"/>
                <a:gd name="connsiteX18" fmla="*/ 27687 w 44566"/>
                <a:gd name="connsiteY18" fmla="*/ 8877 h 26599"/>
                <a:gd name="connsiteX19" fmla="*/ 44604 w 44566"/>
                <a:gd name="connsiteY19" fmla="*/ 9577 h 26599"/>
                <a:gd name="connsiteX20" fmla="*/ 28504 w 44566"/>
                <a:gd name="connsiteY20" fmla="*/ -106 h 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566" h="26599">
                  <a:moveTo>
                    <a:pt x="28504" y="-106"/>
                  </a:moveTo>
                  <a:cubicBezTo>
                    <a:pt x="27069" y="1971"/>
                    <a:pt x="26567" y="4549"/>
                    <a:pt x="27104" y="7010"/>
                  </a:cubicBezTo>
                  <a:lnTo>
                    <a:pt x="27104" y="7010"/>
                  </a:lnTo>
                  <a:cubicBezTo>
                    <a:pt x="23242" y="7780"/>
                    <a:pt x="20104" y="10592"/>
                    <a:pt x="18937" y="14360"/>
                  </a:cubicBezTo>
                  <a:cubicBezTo>
                    <a:pt x="17421" y="14360"/>
                    <a:pt x="15321" y="14944"/>
                    <a:pt x="12871" y="15410"/>
                  </a:cubicBezTo>
                  <a:cubicBezTo>
                    <a:pt x="11879" y="14897"/>
                    <a:pt x="10712" y="14897"/>
                    <a:pt x="9721" y="15410"/>
                  </a:cubicBezTo>
                  <a:cubicBezTo>
                    <a:pt x="8414" y="15690"/>
                    <a:pt x="7271" y="16484"/>
                    <a:pt x="6571" y="17627"/>
                  </a:cubicBezTo>
                  <a:cubicBezTo>
                    <a:pt x="2721" y="18794"/>
                    <a:pt x="38" y="19960"/>
                    <a:pt x="38" y="20543"/>
                  </a:cubicBezTo>
                  <a:cubicBezTo>
                    <a:pt x="38" y="21127"/>
                    <a:pt x="2721" y="20543"/>
                    <a:pt x="6571" y="20543"/>
                  </a:cubicBezTo>
                  <a:cubicBezTo>
                    <a:pt x="7422" y="21325"/>
                    <a:pt x="8647" y="21547"/>
                    <a:pt x="9721" y="21127"/>
                  </a:cubicBezTo>
                  <a:cubicBezTo>
                    <a:pt x="10992" y="20847"/>
                    <a:pt x="12124" y="20088"/>
                    <a:pt x="12871" y="19027"/>
                  </a:cubicBezTo>
                  <a:lnTo>
                    <a:pt x="18937" y="17044"/>
                  </a:lnTo>
                  <a:cubicBezTo>
                    <a:pt x="18937" y="19727"/>
                    <a:pt x="23021" y="21127"/>
                    <a:pt x="27104" y="20077"/>
                  </a:cubicBezTo>
                  <a:lnTo>
                    <a:pt x="27104" y="20077"/>
                  </a:lnTo>
                  <a:cubicBezTo>
                    <a:pt x="26497" y="22317"/>
                    <a:pt x="27022" y="24709"/>
                    <a:pt x="28504" y="26494"/>
                  </a:cubicBezTo>
                  <a:cubicBezTo>
                    <a:pt x="28504" y="15644"/>
                    <a:pt x="44604" y="9577"/>
                    <a:pt x="44604" y="9577"/>
                  </a:cubicBezTo>
                  <a:cubicBezTo>
                    <a:pt x="34220" y="12027"/>
                    <a:pt x="29320" y="15527"/>
                    <a:pt x="27687" y="18794"/>
                  </a:cubicBezTo>
                  <a:cubicBezTo>
                    <a:pt x="24887" y="18794"/>
                    <a:pt x="22904" y="17394"/>
                    <a:pt x="22904" y="15060"/>
                  </a:cubicBezTo>
                  <a:cubicBezTo>
                    <a:pt x="23277" y="12295"/>
                    <a:pt x="25097" y="9939"/>
                    <a:pt x="27687" y="8877"/>
                  </a:cubicBezTo>
                  <a:cubicBezTo>
                    <a:pt x="29320" y="11327"/>
                    <a:pt x="34220" y="12260"/>
                    <a:pt x="44604" y="9577"/>
                  </a:cubicBezTo>
                  <a:cubicBezTo>
                    <a:pt x="44604" y="8644"/>
                    <a:pt x="29087" y="10394"/>
                    <a:pt x="28504" y="-106"/>
                  </a:cubicBezTo>
                  <a:close/>
                </a:path>
              </a:pathLst>
            </a:custGeom>
            <a:solidFill>
              <a:srgbClr val="FFCE00"/>
            </a:solidFill>
            <a:ln w="1166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99593309-F75F-225E-9AAF-ACC2753219F1}"/>
                </a:ext>
              </a:extLst>
            </p:cNvPr>
            <p:cNvSpPr/>
            <p:nvPr/>
          </p:nvSpPr>
          <p:spPr>
            <a:xfrm>
              <a:off x="1417333" y="4881030"/>
              <a:ext cx="4783" cy="3895"/>
            </a:xfrm>
            <a:custGeom>
              <a:avLst/>
              <a:gdLst>
                <a:gd name="connsiteX0" fmla="*/ 2487 w 4783"/>
                <a:gd name="connsiteY0" fmla="*/ 173 h 3895"/>
                <a:gd name="connsiteX1" fmla="*/ 38 w 4783"/>
                <a:gd name="connsiteY1" fmla="*/ 2623 h 3895"/>
                <a:gd name="connsiteX2" fmla="*/ 2487 w 4783"/>
                <a:gd name="connsiteY2" fmla="*/ 3673 h 3895"/>
                <a:gd name="connsiteX3" fmla="*/ 4821 w 4783"/>
                <a:gd name="connsiteY3" fmla="*/ 1340 h 3895"/>
                <a:gd name="connsiteX4" fmla="*/ 2487 w 4783"/>
                <a:gd name="connsiteY4" fmla="*/ 173 h 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3" h="3895">
                  <a:moveTo>
                    <a:pt x="2487" y="173"/>
                  </a:moveTo>
                  <a:cubicBezTo>
                    <a:pt x="1227" y="360"/>
                    <a:pt x="224" y="1363"/>
                    <a:pt x="38" y="2623"/>
                  </a:cubicBezTo>
                  <a:cubicBezTo>
                    <a:pt x="38" y="3557"/>
                    <a:pt x="1088" y="4023"/>
                    <a:pt x="2487" y="3673"/>
                  </a:cubicBezTo>
                  <a:cubicBezTo>
                    <a:pt x="3712" y="3521"/>
                    <a:pt x="4669" y="2565"/>
                    <a:pt x="4821" y="1340"/>
                  </a:cubicBezTo>
                  <a:cubicBezTo>
                    <a:pt x="4821" y="173"/>
                    <a:pt x="3771" y="-527"/>
                    <a:pt x="2487" y="173"/>
                  </a:cubicBezTo>
                  <a:close/>
                </a:path>
              </a:pathLst>
            </a:custGeom>
            <a:solidFill>
              <a:srgbClr val="FFCE00"/>
            </a:solidFill>
            <a:ln w="1166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387EF023-4418-1714-43C0-E4D37B403EC8}"/>
                </a:ext>
              </a:extLst>
            </p:cNvPr>
            <p:cNvSpPr/>
            <p:nvPr/>
          </p:nvSpPr>
          <p:spPr>
            <a:xfrm>
              <a:off x="1409866" y="4826477"/>
              <a:ext cx="17266" cy="15399"/>
            </a:xfrm>
            <a:custGeom>
              <a:avLst/>
              <a:gdLst>
                <a:gd name="connsiteX0" fmla="*/ 9371 w 17266"/>
                <a:gd name="connsiteY0" fmla="*/ 9344 h 15399"/>
                <a:gd name="connsiteX1" fmla="*/ 17304 w 17266"/>
                <a:gd name="connsiteY1" fmla="*/ 5027 h 15399"/>
                <a:gd name="connsiteX2" fmla="*/ 10887 w 17266"/>
                <a:gd name="connsiteY2" fmla="*/ -106 h 15399"/>
                <a:gd name="connsiteX3" fmla="*/ 10887 w 17266"/>
                <a:gd name="connsiteY3" fmla="*/ 6894 h 15399"/>
                <a:gd name="connsiteX4" fmla="*/ 38 w 17266"/>
                <a:gd name="connsiteY4" fmla="*/ 15294 h 15399"/>
                <a:gd name="connsiteX5" fmla="*/ 9371 w 17266"/>
                <a:gd name="connsiteY5" fmla="*/ 9344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66" h="15399">
                  <a:moveTo>
                    <a:pt x="9371" y="9344"/>
                  </a:moveTo>
                  <a:cubicBezTo>
                    <a:pt x="13804" y="7244"/>
                    <a:pt x="14037" y="6777"/>
                    <a:pt x="17304" y="5027"/>
                  </a:cubicBezTo>
                  <a:cubicBezTo>
                    <a:pt x="17304" y="5027"/>
                    <a:pt x="9021" y="6544"/>
                    <a:pt x="10887" y="-106"/>
                  </a:cubicBezTo>
                  <a:cubicBezTo>
                    <a:pt x="8554" y="1177"/>
                    <a:pt x="6804" y="6194"/>
                    <a:pt x="10887" y="6894"/>
                  </a:cubicBezTo>
                  <a:cubicBezTo>
                    <a:pt x="6116" y="7745"/>
                    <a:pt x="2056" y="10884"/>
                    <a:pt x="38" y="15294"/>
                  </a:cubicBezTo>
                  <a:cubicBezTo>
                    <a:pt x="2522" y="12470"/>
                    <a:pt x="5766" y="10405"/>
                    <a:pt x="9371" y="9344"/>
                  </a:cubicBezTo>
                  <a:close/>
                </a:path>
              </a:pathLst>
            </a:custGeom>
            <a:solidFill>
              <a:srgbClr val="FFCE00"/>
            </a:solidFill>
            <a:ln w="1166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13F5ABA5-7040-1FDD-765C-211AEB73772C}"/>
                </a:ext>
              </a:extLst>
            </p:cNvPr>
            <p:cNvSpPr/>
            <p:nvPr/>
          </p:nvSpPr>
          <p:spPr>
            <a:xfrm>
              <a:off x="1410333" y="4928792"/>
              <a:ext cx="16799" cy="10033"/>
            </a:xfrm>
            <a:custGeom>
              <a:avLst/>
              <a:gdLst>
                <a:gd name="connsiteX0" fmla="*/ 16837 w 16799"/>
                <a:gd name="connsiteY0" fmla="*/ 1177 h 10033"/>
                <a:gd name="connsiteX1" fmla="*/ 8904 w 16799"/>
                <a:gd name="connsiteY1" fmla="*/ 1177 h 10033"/>
                <a:gd name="connsiteX2" fmla="*/ 38 w 16799"/>
                <a:gd name="connsiteY2" fmla="*/ -106 h 10033"/>
                <a:gd name="connsiteX3" fmla="*/ 10887 w 16799"/>
                <a:gd name="connsiteY3" fmla="*/ 2694 h 10033"/>
                <a:gd name="connsiteX4" fmla="*/ 10887 w 16799"/>
                <a:gd name="connsiteY4" fmla="*/ 9927 h 10033"/>
                <a:gd name="connsiteX5" fmla="*/ 16837 w 16799"/>
                <a:gd name="connsiteY5" fmla="*/ 1177 h 1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0033">
                  <a:moveTo>
                    <a:pt x="16837" y="1177"/>
                  </a:moveTo>
                  <a:cubicBezTo>
                    <a:pt x="14201" y="1037"/>
                    <a:pt x="11552" y="1037"/>
                    <a:pt x="8904" y="1177"/>
                  </a:cubicBezTo>
                  <a:cubicBezTo>
                    <a:pt x="5894" y="1947"/>
                    <a:pt x="2709" y="1480"/>
                    <a:pt x="38" y="-106"/>
                  </a:cubicBezTo>
                  <a:cubicBezTo>
                    <a:pt x="1788" y="4210"/>
                    <a:pt x="8437" y="3627"/>
                    <a:pt x="10887" y="2694"/>
                  </a:cubicBezTo>
                  <a:cubicBezTo>
                    <a:pt x="6337" y="5727"/>
                    <a:pt x="8087" y="9810"/>
                    <a:pt x="10887" y="9927"/>
                  </a:cubicBezTo>
                  <a:cubicBezTo>
                    <a:pt x="8554" y="3744"/>
                    <a:pt x="16837" y="1177"/>
                    <a:pt x="16837" y="1177"/>
                  </a:cubicBezTo>
                  <a:close/>
                </a:path>
              </a:pathLst>
            </a:custGeom>
            <a:solidFill>
              <a:srgbClr val="FFCE00"/>
            </a:solidFill>
            <a:ln w="1166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F7B0D7E0-7D4B-0C35-F464-3FDF7E9EBEDB}"/>
                </a:ext>
              </a:extLst>
            </p:cNvPr>
            <p:cNvSpPr/>
            <p:nvPr/>
          </p:nvSpPr>
          <p:spPr>
            <a:xfrm>
              <a:off x="813241" y="4948530"/>
              <a:ext cx="105348" cy="130104"/>
            </a:xfrm>
            <a:custGeom>
              <a:avLst/>
              <a:gdLst>
                <a:gd name="connsiteX0" fmla="*/ 105386 w 105348"/>
                <a:gd name="connsiteY0" fmla="*/ 50972 h 130104"/>
                <a:gd name="connsiteX1" fmla="*/ 105386 w 105348"/>
                <a:gd name="connsiteY1" fmla="*/ 50972 h 130104"/>
                <a:gd name="connsiteX2" fmla="*/ 96519 w 105348"/>
                <a:gd name="connsiteY2" fmla="*/ 47121 h 130104"/>
                <a:gd name="connsiteX3" fmla="*/ 99903 w 105348"/>
                <a:gd name="connsiteY3" fmla="*/ 45022 h 130104"/>
                <a:gd name="connsiteX4" fmla="*/ 103286 w 105348"/>
                <a:gd name="connsiteY4" fmla="*/ 40938 h 130104"/>
                <a:gd name="connsiteX5" fmla="*/ 103286 w 105348"/>
                <a:gd name="connsiteY5" fmla="*/ 39655 h 130104"/>
                <a:gd name="connsiteX6" fmla="*/ 103286 w 105348"/>
                <a:gd name="connsiteY6" fmla="*/ 39655 h 130104"/>
                <a:gd name="connsiteX7" fmla="*/ 103286 w 105348"/>
                <a:gd name="connsiteY7" fmla="*/ 39071 h 130104"/>
                <a:gd name="connsiteX8" fmla="*/ 103286 w 105348"/>
                <a:gd name="connsiteY8" fmla="*/ 38488 h 130104"/>
                <a:gd name="connsiteX9" fmla="*/ 103286 w 105348"/>
                <a:gd name="connsiteY9" fmla="*/ 38488 h 130104"/>
                <a:gd name="connsiteX10" fmla="*/ 102469 w 105348"/>
                <a:gd name="connsiteY10" fmla="*/ 37788 h 130104"/>
                <a:gd name="connsiteX11" fmla="*/ 101653 w 105348"/>
                <a:gd name="connsiteY11" fmla="*/ 37205 h 130104"/>
                <a:gd name="connsiteX12" fmla="*/ 100486 w 105348"/>
                <a:gd name="connsiteY12" fmla="*/ 37205 h 130104"/>
                <a:gd name="connsiteX13" fmla="*/ 93370 w 105348"/>
                <a:gd name="connsiteY13" fmla="*/ 40705 h 130104"/>
                <a:gd name="connsiteX14" fmla="*/ 93370 w 105348"/>
                <a:gd name="connsiteY14" fmla="*/ 40705 h 130104"/>
                <a:gd name="connsiteX15" fmla="*/ 97336 w 105348"/>
                <a:gd name="connsiteY15" fmla="*/ 39188 h 130104"/>
                <a:gd name="connsiteX16" fmla="*/ 98736 w 105348"/>
                <a:gd name="connsiteY16" fmla="*/ 39188 h 130104"/>
                <a:gd name="connsiteX17" fmla="*/ 99436 w 105348"/>
                <a:gd name="connsiteY17" fmla="*/ 39188 h 130104"/>
                <a:gd name="connsiteX18" fmla="*/ 99436 w 105348"/>
                <a:gd name="connsiteY18" fmla="*/ 41288 h 130104"/>
                <a:gd name="connsiteX19" fmla="*/ 97220 w 105348"/>
                <a:gd name="connsiteY19" fmla="*/ 44205 h 130104"/>
                <a:gd name="connsiteX20" fmla="*/ 93603 w 105348"/>
                <a:gd name="connsiteY20" fmla="*/ 46538 h 130104"/>
                <a:gd name="connsiteX21" fmla="*/ 89520 w 105348"/>
                <a:gd name="connsiteY21" fmla="*/ 47705 h 130104"/>
                <a:gd name="connsiteX22" fmla="*/ 82636 w 105348"/>
                <a:gd name="connsiteY22" fmla="*/ 45488 h 130104"/>
                <a:gd name="connsiteX23" fmla="*/ 81120 w 105348"/>
                <a:gd name="connsiteY23" fmla="*/ 42922 h 130104"/>
                <a:gd name="connsiteX24" fmla="*/ 87536 w 105348"/>
                <a:gd name="connsiteY24" fmla="*/ 45488 h 130104"/>
                <a:gd name="connsiteX25" fmla="*/ 90220 w 105348"/>
                <a:gd name="connsiteY25" fmla="*/ 38955 h 130104"/>
                <a:gd name="connsiteX26" fmla="*/ 86253 w 105348"/>
                <a:gd name="connsiteY26" fmla="*/ 42338 h 130104"/>
                <a:gd name="connsiteX27" fmla="*/ 89520 w 105348"/>
                <a:gd name="connsiteY27" fmla="*/ 41288 h 130104"/>
                <a:gd name="connsiteX28" fmla="*/ 86836 w 105348"/>
                <a:gd name="connsiteY28" fmla="*/ 44088 h 130104"/>
                <a:gd name="connsiteX29" fmla="*/ 80653 w 105348"/>
                <a:gd name="connsiteY29" fmla="*/ 36855 h 130104"/>
                <a:gd name="connsiteX30" fmla="*/ 80653 w 105348"/>
                <a:gd name="connsiteY30" fmla="*/ 35922 h 130104"/>
                <a:gd name="connsiteX31" fmla="*/ 84270 w 105348"/>
                <a:gd name="connsiteY31" fmla="*/ 41638 h 130104"/>
                <a:gd name="connsiteX32" fmla="*/ 88120 w 105348"/>
                <a:gd name="connsiteY32" fmla="*/ 33705 h 130104"/>
                <a:gd name="connsiteX33" fmla="*/ 93603 w 105348"/>
                <a:gd name="connsiteY33" fmla="*/ 32655 h 130104"/>
                <a:gd name="connsiteX34" fmla="*/ 87420 w 105348"/>
                <a:gd name="connsiteY34" fmla="*/ 27172 h 130104"/>
                <a:gd name="connsiteX35" fmla="*/ 87420 w 105348"/>
                <a:gd name="connsiteY35" fmla="*/ 25422 h 130104"/>
                <a:gd name="connsiteX36" fmla="*/ 87420 w 105348"/>
                <a:gd name="connsiteY36" fmla="*/ 25422 h 130104"/>
                <a:gd name="connsiteX37" fmla="*/ 83103 w 105348"/>
                <a:gd name="connsiteY37" fmla="*/ 15272 h 130104"/>
                <a:gd name="connsiteX38" fmla="*/ 63853 w 105348"/>
                <a:gd name="connsiteY38" fmla="*/ 11889 h 130104"/>
                <a:gd name="connsiteX39" fmla="*/ 65487 w 105348"/>
                <a:gd name="connsiteY39" fmla="*/ 11889 h 130104"/>
                <a:gd name="connsiteX40" fmla="*/ 68053 w 105348"/>
                <a:gd name="connsiteY40" fmla="*/ 10722 h 130104"/>
                <a:gd name="connsiteX41" fmla="*/ 71320 w 105348"/>
                <a:gd name="connsiteY41" fmla="*/ 6989 h 130104"/>
                <a:gd name="connsiteX42" fmla="*/ 71320 w 105348"/>
                <a:gd name="connsiteY42" fmla="*/ 3139 h 130104"/>
                <a:gd name="connsiteX43" fmla="*/ 68403 w 105348"/>
                <a:gd name="connsiteY43" fmla="*/ 572 h 130104"/>
                <a:gd name="connsiteX44" fmla="*/ 63620 w 105348"/>
                <a:gd name="connsiteY44" fmla="*/ -11 h 130104"/>
                <a:gd name="connsiteX45" fmla="*/ 57903 w 105348"/>
                <a:gd name="connsiteY45" fmla="*/ 1739 h 130104"/>
                <a:gd name="connsiteX46" fmla="*/ 56620 w 105348"/>
                <a:gd name="connsiteY46" fmla="*/ 2555 h 130104"/>
                <a:gd name="connsiteX47" fmla="*/ 56270 w 105348"/>
                <a:gd name="connsiteY47" fmla="*/ 2672 h 130104"/>
                <a:gd name="connsiteX48" fmla="*/ 55220 w 105348"/>
                <a:gd name="connsiteY48" fmla="*/ 3605 h 130104"/>
                <a:gd name="connsiteX49" fmla="*/ 55220 w 105348"/>
                <a:gd name="connsiteY49" fmla="*/ 3605 h 130104"/>
                <a:gd name="connsiteX50" fmla="*/ 55220 w 105348"/>
                <a:gd name="connsiteY50" fmla="*/ 4189 h 130104"/>
                <a:gd name="connsiteX51" fmla="*/ 53120 w 105348"/>
                <a:gd name="connsiteY51" fmla="*/ 7922 h 130104"/>
                <a:gd name="connsiteX52" fmla="*/ 51020 w 105348"/>
                <a:gd name="connsiteY52" fmla="*/ 5239 h 130104"/>
                <a:gd name="connsiteX53" fmla="*/ 51020 w 105348"/>
                <a:gd name="connsiteY53" fmla="*/ 5239 h 130104"/>
                <a:gd name="connsiteX54" fmla="*/ 51020 w 105348"/>
                <a:gd name="connsiteY54" fmla="*/ 5239 h 130104"/>
                <a:gd name="connsiteX55" fmla="*/ 49970 w 105348"/>
                <a:gd name="connsiteY55" fmla="*/ 5239 h 130104"/>
                <a:gd name="connsiteX56" fmla="*/ 48687 w 105348"/>
                <a:gd name="connsiteY56" fmla="*/ 5239 h 130104"/>
                <a:gd name="connsiteX57" fmla="*/ 47403 w 105348"/>
                <a:gd name="connsiteY57" fmla="*/ 5239 h 130104"/>
                <a:gd name="connsiteX58" fmla="*/ 41804 w 105348"/>
                <a:gd name="connsiteY58" fmla="*/ 6405 h 130104"/>
                <a:gd name="connsiteX59" fmla="*/ 37020 w 105348"/>
                <a:gd name="connsiteY59" fmla="*/ 9438 h 130104"/>
                <a:gd name="connsiteX60" fmla="*/ 34104 w 105348"/>
                <a:gd name="connsiteY60" fmla="*/ 13522 h 130104"/>
                <a:gd name="connsiteX61" fmla="*/ 34104 w 105348"/>
                <a:gd name="connsiteY61" fmla="*/ 17488 h 130104"/>
                <a:gd name="connsiteX62" fmla="*/ 37370 w 105348"/>
                <a:gd name="connsiteY62" fmla="*/ 19589 h 130104"/>
                <a:gd name="connsiteX63" fmla="*/ 39937 w 105348"/>
                <a:gd name="connsiteY63" fmla="*/ 19589 h 130104"/>
                <a:gd name="connsiteX64" fmla="*/ 41570 w 105348"/>
                <a:gd name="connsiteY64" fmla="*/ 19589 h 130104"/>
                <a:gd name="connsiteX65" fmla="*/ 22320 w 105348"/>
                <a:gd name="connsiteY65" fmla="*/ 32771 h 130104"/>
                <a:gd name="connsiteX66" fmla="*/ 18004 w 105348"/>
                <a:gd name="connsiteY66" fmla="*/ 45138 h 130104"/>
                <a:gd name="connsiteX67" fmla="*/ 18004 w 105348"/>
                <a:gd name="connsiteY67" fmla="*/ 45138 h 130104"/>
                <a:gd name="connsiteX68" fmla="*/ 18004 w 105348"/>
                <a:gd name="connsiteY68" fmla="*/ 46655 h 130104"/>
                <a:gd name="connsiteX69" fmla="*/ 11704 w 105348"/>
                <a:gd name="connsiteY69" fmla="*/ 55405 h 130104"/>
                <a:gd name="connsiteX70" fmla="*/ 17304 w 105348"/>
                <a:gd name="connsiteY70" fmla="*/ 53538 h 130104"/>
                <a:gd name="connsiteX71" fmla="*/ 21154 w 105348"/>
                <a:gd name="connsiteY71" fmla="*/ 59488 h 130104"/>
                <a:gd name="connsiteX72" fmla="*/ 24771 w 105348"/>
                <a:gd name="connsiteY72" fmla="*/ 52022 h 130104"/>
                <a:gd name="connsiteX73" fmla="*/ 24771 w 105348"/>
                <a:gd name="connsiteY73" fmla="*/ 52838 h 130104"/>
                <a:gd name="connsiteX74" fmla="*/ 18471 w 105348"/>
                <a:gd name="connsiteY74" fmla="*/ 63338 h 130104"/>
                <a:gd name="connsiteX75" fmla="*/ 15787 w 105348"/>
                <a:gd name="connsiteY75" fmla="*/ 61938 h 130104"/>
                <a:gd name="connsiteX76" fmla="*/ 19171 w 105348"/>
                <a:gd name="connsiteY76" fmla="*/ 61238 h 130104"/>
                <a:gd name="connsiteX77" fmla="*/ 15204 w 105348"/>
                <a:gd name="connsiteY77" fmla="*/ 59838 h 130104"/>
                <a:gd name="connsiteX78" fmla="*/ 17887 w 105348"/>
                <a:gd name="connsiteY78" fmla="*/ 64971 h 130104"/>
                <a:gd name="connsiteX79" fmla="*/ 24304 w 105348"/>
                <a:gd name="connsiteY79" fmla="*/ 59138 h 130104"/>
                <a:gd name="connsiteX80" fmla="*/ 22671 w 105348"/>
                <a:gd name="connsiteY80" fmla="*/ 62638 h 130104"/>
                <a:gd name="connsiteX81" fmla="*/ 15904 w 105348"/>
                <a:gd name="connsiteY81" fmla="*/ 68238 h 130104"/>
                <a:gd name="connsiteX82" fmla="*/ 11821 w 105348"/>
                <a:gd name="connsiteY82" fmla="*/ 69171 h 130104"/>
                <a:gd name="connsiteX83" fmla="*/ 8204 w 105348"/>
                <a:gd name="connsiteY83" fmla="*/ 69171 h 130104"/>
                <a:gd name="connsiteX84" fmla="*/ 5987 w 105348"/>
                <a:gd name="connsiteY84" fmla="*/ 67421 h 130104"/>
                <a:gd name="connsiteX85" fmla="*/ 5987 w 105348"/>
                <a:gd name="connsiteY85" fmla="*/ 64971 h 130104"/>
                <a:gd name="connsiteX86" fmla="*/ 5987 w 105348"/>
                <a:gd name="connsiteY86" fmla="*/ 64271 h 130104"/>
                <a:gd name="connsiteX87" fmla="*/ 6687 w 105348"/>
                <a:gd name="connsiteY87" fmla="*/ 63571 h 130104"/>
                <a:gd name="connsiteX88" fmla="*/ 8087 w 105348"/>
                <a:gd name="connsiteY88" fmla="*/ 62638 h 130104"/>
                <a:gd name="connsiteX89" fmla="*/ 12054 w 105348"/>
                <a:gd name="connsiteY89" fmla="*/ 62638 h 130104"/>
                <a:gd name="connsiteX90" fmla="*/ 12054 w 105348"/>
                <a:gd name="connsiteY90" fmla="*/ 62638 h 130104"/>
                <a:gd name="connsiteX91" fmla="*/ 4937 w 105348"/>
                <a:gd name="connsiteY91" fmla="*/ 62638 h 130104"/>
                <a:gd name="connsiteX92" fmla="*/ 3771 w 105348"/>
                <a:gd name="connsiteY92" fmla="*/ 63571 h 130104"/>
                <a:gd name="connsiteX93" fmla="*/ 2837 w 105348"/>
                <a:gd name="connsiteY93" fmla="*/ 64621 h 130104"/>
                <a:gd name="connsiteX94" fmla="*/ 2137 w 105348"/>
                <a:gd name="connsiteY94" fmla="*/ 65788 h 130104"/>
                <a:gd name="connsiteX95" fmla="*/ 2137 w 105348"/>
                <a:gd name="connsiteY95" fmla="*/ 65788 h 130104"/>
                <a:gd name="connsiteX96" fmla="*/ 2137 w 105348"/>
                <a:gd name="connsiteY96" fmla="*/ 66371 h 130104"/>
                <a:gd name="connsiteX97" fmla="*/ 2137 w 105348"/>
                <a:gd name="connsiteY97" fmla="*/ 66955 h 130104"/>
                <a:gd name="connsiteX98" fmla="*/ 2137 w 105348"/>
                <a:gd name="connsiteY98" fmla="*/ 67538 h 130104"/>
                <a:gd name="connsiteX99" fmla="*/ 2137 w 105348"/>
                <a:gd name="connsiteY99" fmla="*/ 68588 h 130104"/>
                <a:gd name="connsiteX100" fmla="*/ 5521 w 105348"/>
                <a:gd name="connsiteY100" fmla="*/ 71038 h 130104"/>
                <a:gd name="connsiteX101" fmla="*/ 8904 w 105348"/>
                <a:gd name="connsiteY101" fmla="*/ 71038 h 130104"/>
                <a:gd name="connsiteX102" fmla="*/ 38 w 105348"/>
                <a:gd name="connsiteY102" fmla="*/ 79438 h 130104"/>
                <a:gd name="connsiteX103" fmla="*/ 38 w 105348"/>
                <a:gd name="connsiteY103" fmla="*/ 79438 h 130104"/>
                <a:gd name="connsiteX104" fmla="*/ 8904 w 105348"/>
                <a:gd name="connsiteY104" fmla="*/ 83288 h 130104"/>
                <a:gd name="connsiteX105" fmla="*/ 5521 w 105348"/>
                <a:gd name="connsiteY105" fmla="*/ 85504 h 130104"/>
                <a:gd name="connsiteX106" fmla="*/ 2137 w 105348"/>
                <a:gd name="connsiteY106" fmla="*/ 89588 h 130104"/>
                <a:gd name="connsiteX107" fmla="*/ 2137 w 105348"/>
                <a:gd name="connsiteY107" fmla="*/ 90754 h 130104"/>
                <a:gd name="connsiteX108" fmla="*/ 2137 w 105348"/>
                <a:gd name="connsiteY108" fmla="*/ 91338 h 130104"/>
                <a:gd name="connsiteX109" fmla="*/ 2137 w 105348"/>
                <a:gd name="connsiteY109" fmla="*/ 91921 h 130104"/>
                <a:gd name="connsiteX110" fmla="*/ 2137 w 105348"/>
                <a:gd name="connsiteY110" fmla="*/ 91921 h 130104"/>
                <a:gd name="connsiteX111" fmla="*/ 2837 w 105348"/>
                <a:gd name="connsiteY111" fmla="*/ 92737 h 130104"/>
                <a:gd name="connsiteX112" fmla="*/ 3771 w 105348"/>
                <a:gd name="connsiteY112" fmla="*/ 93321 h 130104"/>
                <a:gd name="connsiteX113" fmla="*/ 4937 w 105348"/>
                <a:gd name="connsiteY113" fmla="*/ 93321 h 130104"/>
                <a:gd name="connsiteX114" fmla="*/ 12054 w 105348"/>
                <a:gd name="connsiteY114" fmla="*/ 89821 h 130104"/>
                <a:gd name="connsiteX115" fmla="*/ 12054 w 105348"/>
                <a:gd name="connsiteY115" fmla="*/ 89821 h 130104"/>
                <a:gd name="connsiteX116" fmla="*/ 8087 w 105348"/>
                <a:gd name="connsiteY116" fmla="*/ 91221 h 130104"/>
                <a:gd name="connsiteX117" fmla="*/ 6687 w 105348"/>
                <a:gd name="connsiteY117" fmla="*/ 91221 h 130104"/>
                <a:gd name="connsiteX118" fmla="*/ 5987 w 105348"/>
                <a:gd name="connsiteY118" fmla="*/ 91221 h 130104"/>
                <a:gd name="connsiteX119" fmla="*/ 5987 w 105348"/>
                <a:gd name="connsiteY119" fmla="*/ 91221 h 130104"/>
                <a:gd name="connsiteX120" fmla="*/ 5987 w 105348"/>
                <a:gd name="connsiteY120" fmla="*/ 89004 h 130104"/>
                <a:gd name="connsiteX121" fmla="*/ 8204 w 105348"/>
                <a:gd name="connsiteY121" fmla="*/ 86204 h 130104"/>
                <a:gd name="connsiteX122" fmla="*/ 11821 w 105348"/>
                <a:gd name="connsiteY122" fmla="*/ 83754 h 130104"/>
                <a:gd name="connsiteX123" fmla="*/ 15904 w 105348"/>
                <a:gd name="connsiteY123" fmla="*/ 82704 h 130104"/>
                <a:gd name="connsiteX124" fmla="*/ 21271 w 105348"/>
                <a:gd name="connsiteY124" fmla="*/ 84338 h 130104"/>
                <a:gd name="connsiteX125" fmla="*/ 22904 w 105348"/>
                <a:gd name="connsiteY125" fmla="*/ 87021 h 130104"/>
                <a:gd name="connsiteX126" fmla="*/ 16487 w 105348"/>
                <a:gd name="connsiteY126" fmla="*/ 84454 h 130104"/>
                <a:gd name="connsiteX127" fmla="*/ 13804 w 105348"/>
                <a:gd name="connsiteY127" fmla="*/ 90988 h 130104"/>
                <a:gd name="connsiteX128" fmla="*/ 17771 w 105348"/>
                <a:gd name="connsiteY128" fmla="*/ 87604 h 130104"/>
                <a:gd name="connsiteX129" fmla="*/ 14387 w 105348"/>
                <a:gd name="connsiteY129" fmla="*/ 88537 h 130104"/>
                <a:gd name="connsiteX130" fmla="*/ 17071 w 105348"/>
                <a:gd name="connsiteY130" fmla="*/ 85854 h 130104"/>
                <a:gd name="connsiteX131" fmla="*/ 23371 w 105348"/>
                <a:gd name="connsiteY131" fmla="*/ 93087 h 130104"/>
                <a:gd name="connsiteX132" fmla="*/ 23371 w 105348"/>
                <a:gd name="connsiteY132" fmla="*/ 93904 h 130104"/>
                <a:gd name="connsiteX133" fmla="*/ 19754 w 105348"/>
                <a:gd name="connsiteY133" fmla="*/ 88304 h 130104"/>
                <a:gd name="connsiteX134" fmla="*/ 15904 w 105348"/>
                <a:gd name="connsiteY134" fmla="*/ 96237 h 130104"/>
                <a:gd name="connsiteX135" fmla="*/ 10304 w 105348"/>
                <a:gd name="connsiteY135" fmla="*/ 97287 h 130104"/>
                <a:gd name="connsiteX136" fmla="*/ 16604 w 105348"/>
                <a:gd name="connsiteY136" fmla="*/ 102771 h 130104"/>
                <a:gd name="connsiteX137" fmla="*/ 16604 w 105348"/>
                <a:gd name="connsiteY137" fmla="*/ 104404 h 130104"/>
                <a:gd name="connsiteX138" fmla="*/ 16604 w 105348"/>
                <a:gd name="connsiteY138" fmla="*/ 104404 h 130104"/>
                <a:gd name="connsiteX139" fmla="*/ 20921 w 105348"/>
                <a:gd name="connsiteY139" fmla="*/ 114671 h 130104"/>
                <a:gd name="connsiteX140" fmla="*/ 40170 w 105348"/>
                <a:gd name="connsiteY140" fmla="*/ 117937 h 130104"/>
                <a:gd name="connsiteX141" fmla="*/ 38537 w 105348"/>
                <a:gd name="connsiteY141" fmla="*/ 117937 h 130104"/>
                <a:gd name="connsiteX142" fmla="*/ 35970 w 105348"/>
                <a:gd name="connsiteY142" fmla="*/ 119104 h 130104"/>
                <a:gd name="connsiteX143" fmla="*/ 32704 w 105348"/>
                <a:gd name="connsiteY143" fmla="*/ 122954 h 130104"/>
                <a:gd name="connsiteX144" fmla="*/ 32704 w 105348"/>
                <a:gd name="connsiteY144" fmla="*/ 126687 h 130104"/>
                <a:gd name="connsiteX145" fmla="*/ 35620 w 105348"/>
                <a:gd name="connsiteY145" fmla="*/ 129254 h 130104"/>
                <a:gd name="connsiteX146" fmla="*/ 40404 w 105348"/>
                <a:gd name="connsiteY146" fmla="*/ 129954 h 130104"/>
                <a:gd name="connsiteX147" fmla="*/ 46004 w 105348"/>
                <a:gd name="connsiteY147" fmla="*/ 128204 h 130104"/>
                <a:gd name="connsiteX148" fmla="*/ 47287 w 105348"/>
                <a:gd name="connsiteY148" fmla="*/ 127387 h 130104"/>
                <a:gd name="connsiteX149" fmla="*/ 48570 w 105348"/>
                <a:gd name="connsiteY149" fmla="*/ 126570 h 130104"/>
                <a:gd name="connsiteX150" fmla="*/ 49620 w 105348"/>
                <a:gd name="connsiteY150" fmla="*/ 125637 h 130104"/>
                <a:gd name="connsiteX151" fmla="*/ 49620 w 105348"/>
                <a:gd name="connsiteY151" fmla="*/ 125054 h 130104"/>
                <a:gd name="connsiteX152" fmla="*/ 49620 w 105348"/>
                <a:gd name="connsiteY152" fmla="*/ 125054 h 130104"/>
                <a:gd name="connsiteX153" fmla="*/ 51720 w 105348"/>
                <a:gd name="connsiteY153" fmla="*/ 121321 h 130104"/>
                <a:gd name="connsiteX154" fmla="*/ 53820 w 105348"/>
                <a:gd name="connsiteY154" fmla="*/ 124004 h 130104"/>
                <a:gd name="connsiteX155" fmla="*/ 53820 w 105348"/>
                <a:gd name="connsiteY155" fmla="*/ 124004 h 130104"/>
                <a:gd name="connsiteX156" fmla="*/ 53820 w 105348"/>
                <a:gd name="connsiteY156" fmla="*/ 124004 h 130104"/>
                <a:gd name="connsiteX157" fmla="*/ 54870 w 105348"/>
                <a:gd name="connsiteY157" fmla="*/ 124004 h 130104"/>
                <a:gd name="connsiteX158" fmla="*/ 56037 w 105348"/>
                <a:gd name="connsiteY158" fmla="*/ 124004 h 130104"/>
                <a:gd name="connsiteX159" fmla="*/ 57320 w 105348"/>
                <a:gd name="connsiteY159" fmla="*/ 124004 h 130104"/>
                <a:gd name="connsiteX160" fmla="*/ 63037 w 105348"/>
                <a:gd name="connsiteY160" fmla="*/ 122837 h 130104"/>
                <a:gd name="connsiteX161" fmla="*/ 67820 w 105348"/>
                <a:gd name="connsiteY161" fmla="*/ 119687 h 130104"/>
                <a:gd name="connsiteX162" fmla="*/ 70737 w 105348"/>
                <a:gd name="connsiteY162" fmla="*/ 115721 h 130104"/>
                <a:gd name="connsiteX163" fmla="*/ 70737 w 105348"/>
                <a:gd name="connsiteY163" fmla="*/ 111754 h 130104"/>
                <a:gd name="connsiteX164" fmla="*/ 67470 w 105348"/>
                <a:gd name="connsiteY164" fmla="*/ 109537 h 130104"/>
                <a:gd name="connsiteX165" fmla="*/ 64903 w 105348"/>
                <a:gd name="connsiteY165" fmla="*/ 109537 h 130104"/>
                <a:gd name="connsiteX166" fmla="*/ 63270 w 105348"/>
                <a:gd name="connsiteY166" fmla="*/ 109537 h 130104"/>
                <a:gd name="connsiteX167" fmla="*/ 82520 w 105348"/>
                <a:gd name="connsiteY167" fmla="*/ 96354 h 130104"/>
                <a:gd name="connsiteX168" fmla="*/ 86836 w 105348"/>
                <a:gd name="connsiteY168" fmla="*/ 83988 h 130104"/>
                <a:gd name="connsiteX169" fmla="*/ 86836 w 105348"/>
                <a:gd name="connsiteY169" fmla="*/ 83988 h 130104"/>
                <a:gd name="connsiteX170" fmla="*/ 86836 w 105348"/>
                <a:gd name="connsiteY170" fmla="*/ 82471 h 130104"/>
                <a:gd name="connsiteX171" fmla="*/ 93020 w 105348"/>
                <a:gd name="connsiteY171" fmla="*/ 73721 h 130104"/>
                <a:gd name="connsiteX172" fmla="*/ 87536 w 105348"/>
                <a:gd name="connsiteY172" fmla="*/ 75471 h 130104"/>
                <a:gd name="connsiteX173" fmla="*/ 83686 w 105348"/>
                <a:gd name="connsiteY173" fmla="*/ 69521 h 130104"/>
                <a:gd name="connsiteX174" fmla="*/ 80070 w 105348"/>
                <a:gd name="connsiteY174" fmla="*/ 77104 h 130104"/>
                <a:gd name="connsiteX175" fmla="*/ 80070 w 105348"/>
                <a:gd name="connsiteY175" fmla="*/ 76171 h 130104"/>
                <a:gd name="connsiteX176" fmla="*/ 86253 w 105348"/>
                <a:gd name="connsiteY176" fmla="*/ 65788 h 130104"/>
                <a:gd name="connsiteX177" fmla="*/ 88936 w 105348"/>
                <a:gd name="connsiteY177" fmla="*/ 67188 h 130104"/>
                <a:gd name="connsiteX178" fmla="*/ 85670 w 105348"/>
                <a:gd name="connsiteY178" fmla="*/ 67888 h 130104"/>
                <a:gd name="connsiteX179" fmla="*/ 89636 w 105348"/>
                <a:gd name="connsiteY179" fmla="*/ 69171 h 130104"/>
                <a:gd name="connsiteX180" fmla="*/ 86953 w 105348"/>
                <a:gd name="connsiteY180" fmla="*/ 64038 h 130104"/>
                <a:gd name="connsiteX181" fmla="*/ 80536 w 105348"/>
                <a:gd name="connsiteY181" fmla="*/ 69871 h 130104"/>
                <a:gd name="connsiteX182" fmla="*/ 82053 w 105348"/>
                <a:gd name="connsiteY182" fmla="*/ 66488 h 130104"/>
                <a:gd name="connsiteX183" fmla="*/ 88936 w 105348"/>
                <a:gd name="connsiteY183" fmla="*/ 60771 h 130104"/>
                <a:gd name="connsiteX184" fmla="*/ 93020 w 105348"/>
                <a:gd name="connsiteY184" fmla="*/ 59838 h 130104"/>
                <a:gd name="connsiteX185" fmla="*/ 96636 w 105348"/>
                <a:gd name="connsiteY185" fmla="*/ 60421 h 130104"/>
                <a:gd name="connsiteX186" fmla="*/ 98853 w 105348"/>
                <a:gd name="connsiteY186" fmla="*/ 62171 h 130104"/>
                <a:gd name="connsiteX187" fmla="*/ 98853 w 105348"/>
                <a:gd name="connsiteY187" fmla="*/ 64621 h 130104"/>
                <a:gd name="connsiteX188" fmla="*/ 98853 w 105348"/>
                <a:gd name="connsiteY188" fmla="*/ 65321 h 130104"/>
                <a:gd name="connsiteX189" fmla="*/ 98153 w 105348"/>
                <a:gd name="connsiteY189" fmla="*/ 65905 h 130104"/>
                <a:gd name="connsiteX190" fmla="*/ 96753 w 105348"/>
                <a:gd name="connsiteY190" fmla="*/ 66838 h 130104"/>
                <a:gd name="connsiteX191" fmla="*/ 92786 w 105348"/>
                <a:gd name="connsiteY191" fmla="*/ 67421 h 130104"/>
                <a:gd name="connsiteX192" fmla="*/ 92786 w 105348"/>
                <a:gd name="connsiteY192" fmla="*/ 67421 h 130104"/>
                <a:gd name="connsiteX193" fmla="*/ 99903 w 105348"/>
                <a:gd name="connsiteY193" fmla="*/ 67421 h 130104"/>
                <a:gd name="connsiteX194" fmla="*/ 101069 w 105348"/>
                <a:gd name="connsiteY194" fmla="*/ 66371 h 130104"/>
                <a:gd name="connsiteX195" fmla="*/ 101886 w 105348"/>
                <a:gd name="connsiteY195" fmla="*/ 65438 h 130104"/>
                <a:gd name="connsiteX196" fmla="*/ 102703 w 105348"/>
                <a:gd name="connsiteY196" fmla="*/ 64271 h 130104"/>
                <a:gd name="connsiteX197" fmla="*/ 102703 w 105348"/>
                <a:gd name="connsiteY197" fmla="*/ 64271 h 130104"/>
                <a:gd name="connsiteX198" fmla="*/ 102703 w 105348"/>
                <a:gd name="connsiteY198" fmla="*/ 63571 h 130104"/>
                <a:gd name="connsiteX199" fmla="*/ 102703 w 105348"/>
                <a:gd name="connsiteY199" fmla="*/ 62988 h 130104"/>
                <a:gd name="connsiteX200" fmla="*/ 102703 w 105348"/>
                <a:gd name="connsiteY200" fmla="*/ 62405 h 130104"/>
                <a:gd name="connsiteX201" fmla="*/ 102703 w 105348"/>
                <a:gd name="connsiteY201" fmla="*/ 61355 h 130104"/>
                <a:gd name="connsiteX202" fmla="*/ 99319 w 105348"/>
                <a:gd name="connsiteY202" fmla="*/ 59021 h 130104"/>
                <a:gd name="connsiteX203" fmla="*/ 95936 w 105348"/>
                <a:gd name="connsiteY203" fmla="*/ 59021 h 130104"/>
                <a:gd name="connsiteX204" fmla="*/ 104803 w 105348"/>
                <a:gd name="connsiteY204" fmla="*/ 50738 h 130104"/>
                <a:gd name="connsiteX205" fmla="*/ 104803 w 105348"/>
                <a:gd name="connsiteY205" fmla="*/ 50738 h 130104"/>
                <a:gd name="connsiteX206" fmla="*/ 82053 w 105348"/>
                <a:gd name="connsiteY206" fmla="*/ 32188 h 130104"/>
                <a:gd name="connsiteX207" fmla="*/ 82053 w 105348"/>
                <a:gd name="connsiteY207" fmla="*/ 33238 h 130104"/>
                <a:gd name="connsiteX208" fmla="*/ 82053 w 105348"/>
                <a:gd name="connsiteY208" fmla="*/ 33238 h 130104"/>
                <a:gd name="connsiteX209" fmla="*/ 80186 w 105348"/>
                <a:gd name="connsiteY209" fmla="*/ 38372 h 130104"/>
                <a:gd name="connsiteX210" fmla="*/ 77853 w 105348"/>
                <a:gd name="connsiteY210" fmla="*/ 39305 h 130104"/>
                <a:gd name="connsiteX211" fmla="*/ 77853 w 105348"/>
                <a:gd name="connsiteY211" fmla="*/ 35572 h 130104"/>
                <a:gd name="connsiteX212" fmla="*/ 82753 w 105348"/>
                <a:gd name="connsiteY212" fmla="*/ 31488 h 130104"/>
                <a:gd name="connsiteX213" fmla="*/ 81586 w 105348"/>
                <a:gd name="connsiteY213" fmla="*/ 32188 h 130104"/>
                <a:gd name="connsiteX214" fmla="*/ 88003 w 105348"/>
                <a:gd name="connsiteY214" fmla="*/ 33005 h 130104"/>
                <a:gd name="connsiteX215" fmla="*/ 85553 w 105348"/>
                <a:gd name="connsiteY215" fmla="*/ 36738 h 130104"/>
                <a:gd name="connsiteX216" fmla="*/ 83103 w 105348"/>
                <a:gd name="connsiteY216" fmla="*/ 30905 h 130104"/>
                <a:gd name="connsiteX217" fmla="*/ 83803 w 105348"/>
                <a:gd name="connsiteY217" fmla="*/ 28455 h 130104"/>
                <a:gd name="connsiteX218" fmla="*/ 83803 w 105348"/>
                <a:gd name="connsiteY218" fmla="*/ 26822 h 130104"/>
                <a:gd name="connsiteX219" fmla="*/ 87536 w 105348"/>
                <a:gd name="connsiteY219" fmla="*/ 33005 h 130104"/>
                <a:gd name="connsiteX220" fmla="*/ 83686 w 105348"/>
                <a:gd name="connsiteY220" fmla="*/ 21339 h 130104"/>
                <a:gd name="connsiteX221" fmla="*/ 83686 w 105348"/>
                <a:gd name="connsiteY221" fmla="*/ 24372 h 130104"/>
                <a:gd name="connsiteX222" fmla="*/ 82636 w 105348"/>
                <a:gd name="connsiteY222" fmla="*/ 28805 h 130104"/>
                <a:gd name="connsiteX223" fmla="*/ 77736 w 105348"/>
                <a:gd name="connsiteY223" fmla="*/ 31722 h 130104"/>
                <a:gd name="connsiteX224" fmla="*/ 79370 w 105348"/>
                <a:gd name="connsiteY224" fmla="*/ 24138 h 130104"/>
                <a:gd name="connsiteX225" fmla="*/ 83220 w 105348"/>
                <a:gd name="connsiteY225" fmla="*/ 21922 h 130104"/>
                <a:gd name="connsiteX226" fmla="*/ 51370 w 105348"/>
                <a:gd name="connsiteY226" fmla="*/ 16322 h 130104"/>
                <a:gd name="connsiteX227" fmla="*/ 52653 w 105348"/>
                <a:gd name="connsiteY227" fmla="*/ 12589 h 130104"/>
                <a:gd name="connsiteX228" fmla="*/ 54053 w 105348"/>
                <a:gd name="connsiteY228" fmla="*/ 15622 h 130104"/>
                <a:gd name="connsiteX229" fmla="*/ 56853 w 105348"/>
                <a:gd name="connsiteY229" fmla="*/ 19239 h 130104"/>
                <a:gd name="connsiteX230" fmla="*/ 53237 w 105348"/>
                <a:gd name="connsiteY230" fmla="*/ 21805 h 130104"/>
                <a:gd name="connsiteX231" fmla="*/ 53237 w 105348"/>
                <a:gd name="connsiteY231" fmla="*/ 22505 h 130104"/>
                <a:gd name="connsiteX232" fmla="*/ 53237 w 105348"/>
                <a:gd name="connsiteY232" fmla="*/ 22505 h 130104"/>
                <a:gd name="connsiteX233" fmla="*/ 49620 w 105348"/>
                <a:gd name="connsiteY233" fmla="*/ 21805 h 130104"/>
                <a:gd name="connsiteX234" fmla="*/ 50903 w 105348"/>
                <a:gd name="connsiteY234" fmla="*/ 16905 h 130104"/>
                <a:gd name="connsiteX235" fmla="*/ 19754 w 105348"/>
                <a:gd name="connsiteY235" fmla="*/ 52955 h 130104"/>
                <a:gd name="connsiteX236" fmla="*/ 17304 w 105348"/>
                <a:gd name="connsiteY236" fmla="*/ 50505 h 130104"/>
                <a:gd name="connsiteX237" fmla="*/ 21154 w 105348"/>
                <a:gd name="connsiteY237" fmla="*/ 42338 h 130104"/>
                <a:gd name="connsiteX238" fmla="*/ 21154 w 105348"/>
                <a:gd name="connsiteY238" fmla="*/ 43738 h 130104"/>
                <a:gd name="connsiteX239" fmla="*/ 21854 w 105348"/>
                <a:gd name="connsiteY239" fmla="*/ 45838 h 130104"/>
                <a:gd name="connsiteX240" fmla="*/ 19287 w 105348"/>
                <a:gd name="connsiteY240" fmla="*/ 53538 h 130104"/>
                <a:gd name="connsiteX241" fmla="*/ 21504 w 105348"/>
                <a:gd name="connsiteY241" fmla="*/ 40238 h 130104"/>
                <a:gd name="connsiteX242" fmla="*/ 21504 w 105348"/>
                <a:gd name="connsiteY242" fmla="*/ 37205 h 130104"/>
                <a:gd name="connsiteX243" fmla="*/ 25704 w 105348"/>
                <a:gd name="connsiteY243" fmla="*/ 37788 h 130104"/>
                <a:gd name="connsiteX244" fmla="*/ 27220 w 105348"/>
                <a:gd name="connsiteY244" fmla="*/ 44672 h 130104"/>
                <a:gd name="connsiteX245" fmla="*/ 22437 w 105348"/>
                <a:gd name="connsiteY245" fmla="*/ 44672 h 130104"/>
                <a:gd name="connsiteX246" fmla="*/ 21271 w 105348"/>
                <a:gd name="connsiteY246" fmla="*/ 40821 h 130104"/>
                <a:gd name="connsiteX247" fmla="*/ 23137 w 105348"/>
                <a:gd name="connsiteY247" fmla="*/ 45838 h 130104"/>
                <a:gd name="connsiteX248" fmla="*/ 28037 w 105348"/>
                <a:gd name="connsiteY248" fmla="*/ 47471 h 130104"/>
                <a:gd name="connsiteX249" fmla="*/ 28037 w 105348"/>
                <a:gd name="connsiteY249" fmla="*/ 51205 h 130104"/>
                <a:gd name="connsiteX250" fmla="*/ 25587 w 105348"/>
                <a:gd name="connsiteY250" fmla="*/ 51205 h 130104"/>
                <a:gd name="connsiteX251" fmla="*/ 23721 w 105348"/>
                <a:gd name="connsiteY251" fmla="*/ 47121 h 130104"/>
                <a:gd name="connsiteX252" fmla="*/ 23721 w 105348"/>
                <a:gd name="connsiteY252" fmla="*/ 47121 h 130104"/>
                <a:gd name="connsiteX253" fmla="*/ 23721 w 105348"/>
                <a:gd name="connsiteY253" fmla="*/ 46188 h 130104"/>
                <a:gd name="connsiteX254" fmla="*/ 22671 w 105348"/>
                <a:gd name="connsiteY254" fmla="*/ 46421 h 130104"/>
                <a:gd name="connsiteX255" fmla="*/ 23137 w 105348"/>
                <a:gd name="connsiteY255" fmla="*/ 96354 h 130104"/>
                <a:gd name="connsiteX256" fmla="*/ 23137 w 105348"/>
                <a:gd name="connsiteY256" fmla="*/ 95421 h 130104"/>
                <a:gd name="connsiteX257" fmla="*/ 23137 w 105348"/>
                <a:gd name="connsiteY257" fmla="*/ 95421 h 130104"/>
                <a:gd name="connsiteX258" fmla="*/ 25004 w 105348"/>
                <a:gd name="connsiteY258" fmla="*/ 90404 h 130104"/>
                <a:gd name="connsiteX259" fmla="*/ 27454 w 105348"/>
                <a:gd name="connsiteY259" fmla="*/ 89471 h 130104"/>
                <a:gd name="connsiteX260" fmla="*/ 27454 w 105348"/>
                <a:gd name="connsiteY260" fmla="*/ 93204 h 130104"/>
                <a:gd name="connsiteX261" fmla="*/ 22554 w 105348"/>
                <a:gd name="connsiteY261" fmla="*/ 97287 h 130104"/>
                <a:gd name="connsiteX262" fmla="*/ 17071 w 105348"/>
                <a:gd name="connsiteY262" fmla="*/ 95537 h 130104"/>
                <a:gd name="connsiteX263" fmla="*/ 19521 w 105348"/>
                <a:gd name="connsiteY263" fmla="*/ 91804 h 130104"/>
                <a:gd name="connsiteX264" fmla="*/ 21971 w 105348"/>
                <a:gd name="connsiteY264" fmla="*/ 97754 h 130104"/>
                <a:gd name="connsiteX265" fmla="*/ 21271 w 105348"/>
                <a:gd name="connsiteY265" fmla="*/ 100204 h 130104"/>
                <a:gd name="connsiteX266" fmla="*/ 21271 w 105348"/>
                <a:gd name="connsiteY266" fmla="*/ 101721 h 130104"/>
                <a:gd name="connsiteX267" fmla="*/ 16837 w 105348"/>
                <a:gd name="connsiteY267" fmla="*/ 96004 h 130104"/>
                <a:gd name="connsiteX268" fmla="*/ 21387 w 105348"/>
                <a:gd name="connsiteY268" fmla="*/ 107204 h 130104"/>
                <a:gd name="connsiteX269" fmla="*/ 21387 w 105348"/>
                <a:gd name="connsiteY269" fmla="*/ 104171 h 130104"/>
                <a:gd name="connsiteX270" fmla="*/ 22437 w 105348"/>
                <a:gd name="connsiteY270" fmla="*/ 99737 h 130104"/>
                <a:gd name="connsiteX271" fmla="*/ 27220 w 105348"/>
                <a:gd name="connsiteY271" fmla="*/ 96821 h 130104"/>
                <a:gd name="connsiteX272" fmla="*/ 25704 w 105348"/>
                <a:gd name="connsiteY272" fmla="*/ 104404 h 130104"/>
                <a:gd name="connsiteX273" fmla="*/ 21271 w 105348"/>
                <a:gd name="connsiteY273" fmla="*/ 107671 h 130104"/>
                <a:gd name="connsiteX274" fmla="*/ 53820 w 105348"/>
                <a:gd name="connsiteY274" fmla="*/ 112221 h 130104"/>
                <a:gd name="connsiteX275" fmla="*/ 52420 w 105348"/>
                <a:gd name="connsiteY275" fmla="*/ 115837 h 130104"/>
                <a:gd name="connsiteX276" fmla="*/ 51137 w 105348"/>
                <a:gd name="connsiteY276" fmla="*/ 112921 h 130104"/>
                <a:gd name="connsiteX277" fmla="*/ 48337 w 105348"/>
                <a:gd name="connsiteY277" fmla="*/ 109304 h 130104"/>
                <a:gd name="connsiteX278" fmla="*/ 51953 w 105348"/>
                <a:gd name="connsiteY278" fmla="*/ 106737 h 130104"/>
                <a:gd name="connsiteX279" fmla="*/ 51953 w 105348"/>
                <a:gd name="connsiteY279" fmla="*/ 106037 h 130104"/>
                <a:gd name="connsiteX280" fmla="*/ 51953 w 105348"/>
                <a:gd name="connsiteY280" fmla="*/ 106037 h 130104"/>
                <a:gd name="connsiteX281" fmla="*/ 56270 w 105348"/>
                <a:gd name="connsiteY281" fmla="*/ 107671 h 130104"/>
                <a:gd name="connsiteX282" fmla="*/ 53587 w 105348"/>
                <a:gd name="connsiteY282" fmla="*/ 112337 h 130104"/>
                <a:gd name="connsiteX283" fmla="*/ 85320 w 105348"/>
                <a:gd name="connsiteY283" fmla="*/ 75471 h 130104"/>
                <a:gd name="connsiteX284" fmla="*/ 87770 w 105348"/>
                <a:gd name="connsiteY284" fmla="*/ 77921 h 130104"/>
                <a:gd name="connsiteX285" fmla="*/ 84036 w 105348"/>
                <a:gd name="connsiteY285" fmla="*/ 86087 h 130104"/>
                <a:gd name="connsiteX286" fmla="*/ 84036 w 105348"/>
                <a:gd name="connsiteY286" fmla="*/ 84688 h 130104"/>
                <a:gd name="connsiteX287" fmla="*/ 83336 w 105348"/>
                <a:gd name="connsiteY287" fmla="*/ 82588 h 130104"/>
                <a:gd name="connsiteX288" fmla="*/ 85086 w 105348"/>
                <a:gd name="connsiteY288" fmla="*/ 75588 h 130104"/>
                <a:gd name="connsiteX289" fmla="*/ 83686 w 105348"/>
                <a:gd name="connsiteY289" fmla="*/ 88304 h 130104"/>
                <a:gd name="connsiteX290" fmla="*/ 83686 w 105348"/>
                <a:gd name="connsiteY290" fmla="*/ 91338 h 130104"/>
                <a:gd name="connsiteX291" fmla="*/ 79603 w 105348"/>
                <a:gd name="connsiteY291" fmla="*/ 90638 h 130104"/>
                <a:gd name="connsiteX292" fmla="*/ 77970 w 105348"/>
                <a:gd name="connsiteY292" fmla="*/ 83871 h 130104"/>
                <a:gd name="connsiteX293" fmla="*/ 82870 w 105348"/>
                <a:gd name="connsiteY293" fmla="*/ 83871 h 130104"/>
                <a:gd name="connsiteX294" fmla="*/ 83453 w 105348"/>
                <a:gd name="connsiteY294" fmla="*/ 88421 h 130104"/>
                <a:gd name="connsiteX295" fmla="*/ 82053 w 105348"/>
                <a:gd name="connsiteY295" fmla="*/ 82704 h 130104"/>
                <a:gd name="connsiteX296" fmla="*/ 77153 w 105348"/>
                <a:gd name="connsiteY296" fmla="*/ 81071 h 130104"/>
                <a:gd name="connsiteX297" fmla="*/ 77153 w 105348"/>
                <a:gd name="connsiteY297" fmla="*/ 77221 h 130104"/>
                <a:gd name="connsiteX298" fmla="*/ 79486 w 105348"/>
                <a:gd name="connsiteY298" fmla="*/ 77221 h 130104"/>
                <a:gd name="connsiteX299" fmla="*/ 81353 w 105348"/>
                <a:gd name="connsiteY299" fmla="*/ 81304 h 130104"/>
                <a:gd name="connsiteX300" fmla="*/ 81353 w 105348"/>
                <a:gd name="connsiteY300" fmla="*/ 81304 h 130104"/>
                <a:gd name="connsiteX301" fmla="*/ 81353 w 105348"/>
                <a:gd name="connsiteY301" fmla="*/ 82121 h 130104"/>
                <a:gd name="connsiteX302" fmla="*/ 81820 w 105348"/>
                <a:gd name="connsiteY302" fmla="*/ 82821 h 130104"/>
                <a:gd name="connsiteX303" fmla="*/ 98736 w 105348"/>
                <a:gd name="connsiteY303" fmla="*/ 56454 h 130104"/>
                <a:gd name="connsiteX304" fmla="*/ 86486 w 105348"/>
                <a:gd name="connsiteY304" fmla="*/ 63338 h 130104"/>
                <a:gd name="connsiteX305" fmla="*/ 86486 w 105348"/>
                <a:gd name="connsiteY305" fmla="*/ 63338 h 130104"/>
                <a:gd name="connsiteX306" fmla="*/ 82636 w 105348"/>
                <a:gd name="connsiteY306" fmla="*/ 67655 h 130104"/>
                <a:gd name="connsiteX307" fmla="*/ 81703 w 105348"/>
                <a:gd name="connsiteY307" fmla="*/ 69404 h 130104"/>
                <a:gd name="connsiteX308" fmla="*/ 77736 w 105348"/>
                <a:gd name="connsiteY308" fmla="*/ 67655 h 130104"/>
                <a:gd name="connsiteX309" fmla="*/ 79253 w 105348"/>
                <a:gd name="connsiteY309" fmla="*/ 72088 h 130104"/>
                <a:gd name="connsiteX310" fmla="*/ 79253 w 105348"/>
                <a:gd name="connsiteY310" fmla="*/ 75121 h 130104"/>
                <a:gd name="connsiteX311" fmla="*/ 74003 w 105348"/>
                <a:gd name="connsiteY311" fmla="*/ 74421 h 130104"/>
                <a:gd name="connsiteX312" fmla="*/ 75053 w 105348"/>
                <a:gd name="connsiteY312" fmla="*/ 80838 h 130104"/>
                <a:gd name="connsiteX313" fmla="*/ 74236 w 105348"/>
                <a:gd name="connsiteY313" fmla="*/ 80838 h 130104"/>
                <a:gd name="connsiteX314" fmla="*/ 78320 w 105348"/>
                <a:gd name="connsiteY314" fmla="*/ 91104 h 130104"/>
                <a:gd name="connsiteX315" fmla="*/ 75053 w 105348"/>
                <a:gd name="connsiteY315" fmla="*/ 92971 h 130104"/>
                <a:gd name="connsiteX316" fmla="*/ 79370 w 105348"/>
                <a:gd name="connsiteY316" fmla="*/ 95654 h 130104"/>
                <a:gd name="connsiteX317" fmla="*/ 75870 w 105348"/>
                <a:gd name="connsiteY317" fmla="*/ 97171 h 130104"/>
                <a:gd name="connsiteX318" fmla="*/ 81003 w 105348"/>
                <a:gd name="connsiteY318" fmla="*/ 97171 h 130104"/>
                <a:gd name="connsiteX319" fmla="*/ 71787 w 105348"/>
                <a:gd name="connsiteY319" fmla="*/ 104171 h 130104"/>
                <a:gd name="connsiteX320" fmla="*/ 63503 w 105348"/>
                <a:gd name="connsiteY320" fmla="*/ 111870 h 130104"/>
                <a:gd name="connsiteX321" fmla="*/ 62103 w 105348"/>
                <a:gd name="connsiteY321" fmla="*/ 113271 h 130104"/>
                <a:gd name="connsiteX322" fmla="*/ 61170 w 105348"/>
                <a:gd name="connsiteY322" fmla="*/ 115371 h 130104"/>
                <a:gd name="connsiteX323" fmla="*/ 61170 w 105348"/>
                <a:gd name="connsiteY323" fmla="*/ 117470 h 130104"/>
                <a:gd name="connsiteX324" fmla="*/ 62803 w 105348"/>
                <a:gd name="connsiteY324" fmla="*/ 118870 h 130104"/>
                <a:gd name="connsiteX325" fmla="*/ 65603 w 105348"/>
                <a:gd name="connsiteY325" fmla="*/ 118870 h 130104"/>
                <a:gd name="connsiteX326" fmla="*/ 67237 w 105348"/>
                <a:gd name="connsiteY326" fmla="*/ 118870 h 130104"/>
                <a:gd name="connsiteX327" fmla="*/ 68637 w 105348"/>
                <a:gd name="connsiteY327" fmla="*/ 117704 h 130104"/>
                <a:gd name="connsiteX328" fmla="*/ 68637 w 105348"/>
                <a:gd name="connsiteY328" fmla="*/ 115137 h 130104"/>
                <a:gd name="connsiteX329" fmla="*/ 66887 w 105348"/>
                <a:gd name="connsiteY329" fmla="*/ 113737 h 130104"/>
                <a:gd name="connsiteX330" fmla="*/ 66887 w 105348"/>
                <a:gd name="connsiteY330" fmla="*/ 113737 h 130104"/>
                <a:gd name="connsiteX331" fmla="*/ 65370 w 105348"/>
                <a:gd name="connsiteY331" fmla="*/ 113737 h 130104"/>
                <a:gd name="connsiteX332" fmla="*/ 65370 w 105348"/>
                <a:gd name="connsiteY332" fmla="*/ 114787 h 130104"/>
                <a:gd name="connsiteX333" fmla="*/ 65370 w 105348"/>
                <a:gd name="connsiteY333" fmla="*/ 114787 h 130104"/>
                <a:gd name="connsiteX334" fmla="*/ 66420 w 105348"/>
                <a:gd name="connsiteY334" fmla="*/ 115487 h 130104"/>
                <a:gd name="connsiteX335" fmla="*/ 66420 w 105348"/>
                <a:gd name="connsiteY335" fmla="*/ 116654 h 130104"/>
                <a:gd name="connsiteX336" fmla="*/ 66420 w 105348"/>
                <a:gd name="connsiteY336" fmla="*/ 116654 h 130104"/>
                <a:gd name="connsiteX337" fmla="*/ 65603 w 105348"/>
                <a:gd name="connsiteY337" fmla="*/ 116654 h 130104"/>
                <a:gd name="connsiteX338" fmla="*/ 63853 w 105348"/>
                <a:gd name="connsiteY338" fmla="*/ 116654 h 130104"/>
                <a:gd name="connsiteX339" fmla="*/ 62803 w 105348"/>
                <a:gd name="connsiteY339" fmla="*/ 115837 h 130104"/>
                <a:gd name="connsiteX340" fmla="*/ 62803 w 105348"/>
                <a:gd name="connsiteY340" fmla="*/ 114321 h 130104"/>
                <a:gd name="connsiteX341" fmla="*/ 64903 w 105348"/>
                <a:gd name="connsiteY341" fmla="*/ 111287 h 130104"/>
                <a:gd name="connsiteX342" fmla="*/ 69220 w 105348"/>
                <a:gd name="connsiteY342" fmla="*/ 110237 h 130104"/>
                <a:gd name="connsiteX343" fmla="*/ 70970 w 105348"/>
                <a:gd name="connsiteY343" fmla="*/ 110820 h 130104"/>
                <a:gd name="connsiteX344" fmla="*/ 71787 w 105348"/>
                <a:gd name="connsiteY344" fmla="*/ 112104 h 130104"/>
                <a:gd name="connsiteX345" fmla="*/ 71086 w 105348"/>
                <a:gd name="connsiteY345" fmla="*/ 115487 h 130104"/>
                <a:gd name="connsiteX346" fmla="*/ 67937 w 105348"/>
                <a:gd name="connsiteY346" fmla="*/ 119337 h 130104"/>
                <a:gd name="connsiteX347" fmla="*/ 63970 w 105348"/>
                <a:gd name="connsiteY347" fmla="*/ 121437 h 130104"/>
                <a:gd name="connsiteX348" fmla="*/ 60003 w 105348"/>
                <a:gd name="connsiteY348" fmla="*/ 122021 h 130104"/>
                <a:gd name="connsiteX349" fmla="*/ 59070 w 105348"/>
                <a:gd name="connsiteY349" fmla="*/ 122021 h 130104"/>
                <a:gd name="connsiteX350" fmla="*/ 58137 w 105348"/>
                <a:gd name="connsiteY350" fmla="*/ 122021 h 130104"/>
                <a:gd name="connsiteX351" fmla="*/ 57320 w 105348"/>
                <a:gd name="connsiteY351" fmla="*/ 122021 h 130104"/>
                <a:gd name="connsiteX352" fmla="*/ 57320 w 105348"/>
                <a:gd name="connsiteY352" fmla="*/ 122021 h 130104"/>
                <a:gd name="connsiteX353" fmla="*/ 57320 w 105348"/>
                <a:gd name="connsiteY353" fmla="*/ 122021 h 130104"/>
                <a:gd name="connsiteX354" fmla="*/ 55453 w 105348"/>
                <a:gd name="connsiteY354" fmla="*/ 119804 h 130104"/>
                <a:gd name="connsiteX355" fmla="*/ 55453 w 105348"/>
                <a:gd name="connsiteY355" fmla="*/ 118287 h 130104"/>
                <a:gd name="connsiteX356" fmla="*/ 55453 w 105348"/>
                <a:gd name="connsiteY356" fmla="*/ 116654 h 130104"/>
                <a:gd name="connsiteX357" fmla="*/ 56387 w 105348"/>
                <a:gd name="connsiteY357" fmla="*/ 113037 h 130104"/>
                <a:gd name="connsiteX358" fmla="*/ 58603 w 105348"/>
                <a:gd name="connsiteY358" fmla="*/ 107904 h 130104"/>
                <a:gd name="connsiteX359" fmla="*/ 62220 w 105348"/>
                <a:gd name="connsiteY359" fmla="*/ 107087 h 130104"/>
                <a:gd name="connsiteX360" fmla="*/ 57670 w 105348"/>
                <a:gd name="connsiteY360" fmla="*/ 116537 h 130104"/>
                <a:gd name="connsiteX361" fmla="*/ 61753 w 105348"/>
                <a:gd name="connsiteY361" fmla="*/ 109887 h 130104"/>
                <a:gd name="connsiteX362" fmla="*/ 70737 w 105348"/>
                <a:gd name="connsiteY362" fmla="*/ 100437 h 130104"/>
                <a:gd name="connsiteX363" fmla="*/ 70737 w 105348"/>
                <a:gd name="connsiteY363" fmla="*/ 100437 h 130104"/>
                <a:gd name="connsiteX364" fmla="*/ 72253 w 105348"/>
                <a:gd name="connsiteY364" fmla="*/ 95771 h 130104"/>
                <a:gd name="connsiteX365" fmla="*/ 72253 w 105348"/>
                <a:gd name="connsiteY365" fmla="*/ 92271 h 130104"/>
                <a:gd name="connsiteX366" fmla="*/ 70620 w 105348"/>
                <a:gd name="connsiteY366" fmla="*/ 89354 h 130104"/>
                <a:gd name="connsiteX367" fmla="*/ 69687 w 105348"/>
                <a:gd name="connsiteY367" fmla="*/ 88187 h 130104"/>
                <a:gd name="connsiteX368" fmla="*/ 71670 w 105348"/>
                <a:gd name="connsiteY368" fmla="*/ 82471 h 130104"/>
                <a:gd name="connsiteX369" fmla="*/ 72370 w 105348"/>
                <a:gd name="connsiteY369" fmla="*/ 75005 h 130104"/>
                <a:gd name="connsiteX370" fmla="*/ 71086 w 105348"/>
                <a:gd name="connsiteY370" fmla="*/ 71621 h 130104"/>
                <a:gd name="connsiteX371" fmla="*/ 67820 w 105348"/>
                <a:gd name="connsiteY371" fmla="*/ 69521 h 130104"/>
                <a:gd name="connsiteX372" fmla="*/ 62687 w 105348"/>
                <a:gd name="connsiteY372" fmla="*/ 69521 h 130104"/>
                <a:gd name="connsiteX373" fmla="*/ 59887 w 105348"/>
                <a:gd name="connsiteY373" fmla="*/ 70804 h 130104"/>
                <a:gd name="connsiteX374" fmla="*/ 56270 w 105348"/>
                <a:gd name="connsiteY374" fmla="*/ 72671 h 130104"/>
                <a:gd name="connsiteX375" fmla="*/ 56270 w 105348"/>
                <a:gd name="connsiteY375" fmla="*/ 73254 h 130104"/>
                <a:gd name="connsiteX376" fmla="*/ 56270 w 105348"/>
                <a:gd name="connsiteY376" fmla="*/ 73954 h 130104"/>
                <a:gd name="connsiteX377" fmla="*/ 56270 w 105348"/>
                <a:gd name="connsiteY377" fmla="*/ 73954 h 130104"/>
                <a:gd name="connsiteX378" fmla="*/ 56270 w 105348"/>
                <a:gd name="connsiteY378" fmla="*/ 85621 h 130104"/>
                <a:gd name="connsiteX379" fmla="*/ 54637 w 105348"/>
                <a:gd name="connsiteY379" fmla="*/ 94487 h 130104"/>
                <a:gd name="connsiteX380" fmla="*/ 60003 w 105348"/>
                <a:gd name="connsiteY380" fmla="*/ 82238 h 130104"/>
                <a:gd name="connsiteX381" fmla="*/ 61170 w 105348"/>
                <a:gd name="connsiteY381" fmla="*/ 83171 h 130104"/>
                <a:gd name="connsiteX382" fmla="*/ 63970 w 105348"/>
                <a:gd name="connsiteY382" fmla="*/ 85271 h 130104"/>
                <a:gd name="connsiteX383" fmla="*/ 67703 w 105348"/>
                <a:gd name="connsiteY383" fmla="*/ 88654 h 130104"/>
                <a:gd name="connsiteX384" fmla="*/ 67703 w 105348"/>
                <a:gd name="connsiteY384" fmla="*/ 90288 h 130104"/>
                <a:gd name="connsiteX385" fmla="*/ 63620 w 105348"/>
                <a:gd name="connsiteY385" fmla="*/ 97871 h 130104"/>
                <a:gd name="connsiteX386" fmla="*/ 58837 w 105348"/>
                <a:gd name="connsiteY386" fmla="*/ 105454 h 130104"/>
                <a:gd name="connsiteX387" fmla="*/ 58837 w 105348"/>
                <a:gd name="connsiteY387" fmla="*/ 105454 h 130104"/>
                <a:gd name="connsiteX388" fmla="*/ 56153 w 105348"/>
                <a:gd name="connsiteY388" fmla="*/ 105454 h 130104"/>
                <a:gd name="connsiteX389" fmla="*/ 55337 w 105348"/>
                <a:gd name="connsiteY389" fmla="*/ 103471 h 130104"/>
                <a:gd name="connsiteX390" fmla="*/ 55337 w 105348"/>
                <a:gd name="connsiteY390" fmla="*/ 102654 h 130104"/>
                <a:gd name="connsiteX391" fmla="*/ 55337 w 105348"/>
                <a:gd name="connsiteY391" fmla="*/ 101954 h 130104"/>
                <a:gd name="connsiteX392" fmla="*/ 56270 w 105348"/>
                <a:gd name="connsiteY392" fmla="*/ 100787 h 130104"/>
                <a:gd name="connsiteX393" fmla="*/ 60120 w 105348"/>
                <a:gd name="connsiteY393" fmla="*/ 99037 h 130104"/>
                <a:gd name="connsiteX394" fmla="*/ 60120 w 105348"/>
                <a:gd name="connsiteY394" fmla="*/ 99037 h 130104"/>
                <a:gd name="connsiteX395" fmla="*/ 52770 w 105348"/>
                <a:gd name="connsiteY395" fmla="*/ 101487 h 130104"/>
                <a:gd name="connsiteX396" fmla="*/ 52770 w 105348"/>
                <a:gd name="connsiteY396" fmla="*/ 101487 h 130104"/>
                <a:gd name="connsiteX397" fmla="*/ 45304 w 105348"/>
                <a:gd name="connsiteY397" fmla="*/ 102654 h 130104"/>
                <a:gd name="connsiteX398" fmla="*/ 45304 w 105348"/>
                <a:gd name="connsiteY398" fmla="*/ 102654 h 130104"/>
                <a:gd name="connsiteX399" fmla="*/ 49153 w 105348"/>
                <a:gd name="connsiteY399" fmla="*/ 102654 h 130104"/>
                <a:gd name="connsiteX400" fmla="*/ 50087 w 105348"/>
                <a:gd name="connsiteY400" fmla="*/ 103471 h 130104"/>
                <a:gd name="connsiteX401" fmla="*/ 50087 w 105348"/>
                <a:gd name="connsiteY401" fmla="*/ 103471 h 130104"/>
                <a:gd name="connsiteX402" fmla="*/ 50087 w 105348"/>
                <a:gd name="connsiteY402" fmla="*/ 104054 h 130104"/>
                <a:gd name="connsiteX403" fmla="*/ 49270 w 105348"/>
                <a:gd name="connsiteY403" fmla="*/ 106621 h 130104"/>
                <a:gd name="connsiteX404" fmla="*/ 46587 w 105348"/>
                <a:gd name="connsiteY404" fmla="*/ 108487 h 130104"/>
                <a:gd name="connsiteX405" fmla="*/ 46587 w 105348"/>
                <a:gd name="connsiteY405" fmla="*/ 108487 h 130104"/>
                <a:gd name="connsiteX406" fmla="*/ 41804 w 105348"/>
                <a:gd name="connsiteY406" fmla="*/ 103354 h 130104"/>
                <a:gd name="connsiteX407" fmla="*/ 37720 w 105348"/>
                <a:gd name="connsiteY407" fmla="*/ 97871 h 130104"/>
                <a:gd name="connsiteX408" fmla="*/ 37020 w 105348"/>
                <a:gd name="connsiteY408" fmla="*/ 96587 h 130104"/>
                <a:gd name="connsiteX409" fmla="*/ 40754 w 105348"/>
                <a:gd name="connsiteY409" fmla="*/ 91338 h 130104"/>
                <a:gd name="connsiteX410" fmla="*/ 43670 w 105348"/>
                <a:gd name="connsiteY410" fmla="*/ 87721 h 130104"/>
                <a:gd name="connsiteX411" fmla="*/ 44837 w 105348"/>
                <a:gd name="connsiteY411" fmla="*/ 86204 h 130104"/>
                <a:gd name="connsiteX412" fmla="*/ 50087 w 105348"/>
                <a:gd name="connsiteY412" fmla="*/ 95771 h 130104"/>
                <a:gd name="connsiteX413" fmla="*/ 48454 w 105348"/>
                <a:gd name="connsiteY413" fmla="*/ 87721 h 130104"/>
                <a:gd name="connsiteX414" fmla="*/ 49153 w 105348"/>
                <a:gd name="connsiteY414" fmla="*/ 76054 h 130104"/>
                <a:gd name="connsiteX415" fmla="*/ 49153 w 105348"/>
                <a:gd name="connsiteY415" fmla="*/ 76054 h 130104"/>
                <a:gd name="connsiteX416" fmla="*/ 49153 w 105348"/>
                <a:gd name="connsiteY416" fmla="*/ 76054 h 130104"/>
                <a:gd name="connsiteX417" fmla="*/ 49153 w 105348"/>
                <a:gd name="connsiteY417" fmla="*/ 76054 h 130104"/>
                <a:gd name="connsiteX418" fmla="*/ 46704 w 105348"/>
                <a:gd name="connsiteY418" fmla="*/ 75238 h 130104"/>
                <a:gd name="connsiteX419" fmla="*/ 43904 w 105348"/>
                <a:gd name="connsiteY419" fmla="*/ 75238 h 130104"/>
                <a:gd name="connsiteX420" fmla="*/ 38654 w 105348"/>
                <a:gd name="connsiteY420" fmla="*/ 77688 h 130104"/>
                <a:gd name="connsiteX421" fmla="*/ 35504 w 105348"/>
                <a:gd name="connsiteY421" fmla="*/ 81538 h 130104"/>
                <a:gd name="connsiteX422" fmla="*/ 32937 w 105348"/>
                <a:gd name="connsiteY422" fmla="*/ 84338 h 130104"/>
                <a:gd name="connsiteX423" fmla="*/ 33754 w 105348"/>
                <a:gd name="connsiteY423" fmla="*/ 91454 h 130104"/>
                <a:gd name="connsiteX424" fmla="*/ 35737 w 105348"/>
                <a:gd name="connsiteY424" fmla="*/ 96121 h 130104"/>
                <a:gd name="connsiteX425" fmla="*/ 34687 w 105348"/>
                <a:gd name="connsiteY425" fmla="*/ 97754 h 130104"/>
                <a:gd name="connsiteX426" fmla="*/ 33170 w 105348"/>
                <a:gd name="connsiteY426" fmla="*/ 101604 h 130104"/>
                <a:gd name="connsiteX427" fmla="*/ 33170 w 105348"/>
                <a:gd name="connsiteY427" fmla="*/ 105337 h 130104"/>
                <a:gd name="connsiteX428" fmla="*/ 34687 w 105348"/>
                <a:gd name="connsiteY428" fmla="*/ 109187 h 130104"/>
                <a:gd name="connsiteX429" fmla="*/ 34687 w 105348"/>
                <a:gd name="connsiteY429" fmla="*/ 109187 h 130104"/>
                <a:gd name="connsiteX430" fmla="*/ 43670 w 105348"/>
                <a:gd name="connsiteY430" fmla="*/ 114087 h 130104"/>
                <a:gd name="connsiteX431" fmla="*/ 47753 w 105348"/>
                <a:gd name="connsiteY431" fmla="*/ 118637 h 130104"/>
                <a:gd name="connsiteX432" fmla="*/ 43858 w 105348"/>
                <a:gd name="connsiteY432" fmla="*/ 111556 h 130104"/>
                <a:gd name="connsiteX433" fmla="*/ 43204 w 105348"/>
                <a:gd name="connsiteY433" fmla="*/ 111404 h 130104"/>
                <a:gd name="connsiteX434" fmla="*/ 46820 w 105348"/>
                <a:gd name="connsiteY434" fmla="*/ 110470 h 130104"/>
                <a:gd name="connsiteX435" fmla="*/ 49037 w 105348"/>
                <a:gd name="connsiteY435" fmla="*/ 114437 h 130104"/>
                <a:gd name="connsiteX436" fmla="*/ 49970 w 105348"/>
                <a:gd name="connsiteY436" fmla="*/ 117587 h 130104"/>
                <a:gd name="connsiteX437" fmla="*/ 49970 w 105348"/>
                <a:gd name="connsiteY437" fmla="*/ 119220 h 130104"/>
                <a:gd name="connsiteX438" fmla="*/ 49970 w 105348"/>
                <a:gd name="connsiteY438" fmla="*/ 120854 h 130104"/>
                <a:gd name="connsiteX439" fmla="*/ 48220 w 105348"/>
                <a:gd name="connsiteY439" fmla="*/ 124004 h 130104"/>
                <a:gd name="connsiteX440" fmla="*/ 48220 w 105348"/>
                <a:gd name="connsiteY440" fmla="*/ 124004 h 130104"/>
                <a:gd name="connsiteX441" fmla="*/ 48220 w 105348"/>
                <a:gd name="connsiteY441" fmla="*/ 124004 h 130104"/>
                <a:gd name="connsiteX442" fmla="*/ 47403 w 105348"/>
                <a:gd name="connsiteY442" fmla="*/ 124820 h 130104"/>
                <a:gd name="connsiteX443" fmla="*/ 46587 w 105348"/>
                <a:gd name="connsiteY443" fmla="*/ 125404 h 130104"/>
                <a:gd name="connsiteX444" fmla="*/ 45654 w 105348"/>
                <a:gd name="connsiteY444" fmla="*/ 125987 h 130104"/>
                <a:gd name="connsiteX445" fmla="*/ 41687 w 105348"/>
                <a:gd name="connsiteY445" fmla="*/ 127504 h 130104"/>
                <a:gd name="connsiteX446" fmla="*/ 37720 w 105348"/>
                <a:gd name="connsiteY446" fmla="*/ 127504 h 130104"/>
                <a:gd name="connsiteX447" fmla="*/ 35037 w 105348"/>
                <a:gd name="connsiteY447" fmla="*/ 125754 h 130104"/>
                <a:gd name="connsiteX448" fmla="*/ 34337 w 105348"/>
                <a:gd name="connsiteY448" fmla="*/ 122604 h 130104"/>
                <a:gd name="connsiteX449" fmla="*/ 35154 w 105348"/>
                <a:gd name="connsiteY449" fmla="*/ 120854 h 130104"/>
                <a:gd name="connsiteX450" fmla="*/ 36904 w 105348"/>
                <a:gd name="connsiteY450" fmla="*/ 119454 h 130104"/>
                <a:gd name="connsiteX451" fmla="*/ 41220 w 105348"/>
                <a:gd name="connsiteY451" fmla="*/ 118287 h 130104"/>
                <a:gd name="connsiteX452" fmla="*/ 43204 w 105348"/>
                <a:gd name="connsiteY452" fmla="*/ 120270 h 130104"/>
                <a:gd name="connsiteX453" fmla="*/ 43204 w 105348"/>
                <a:gd name="connsiteY453" fmla="*/ 121787 h 130104"/>
                <a:gd name="connsiteX454" fmla="*/ 42154 w 105348"/>
                <a:gd name="connsiteY454" fmla="*/ 123187 h 130104"/>
                <a:gd name="connsiteX455" fmla="*/ 40404 w 105348"/>
                <a:gd name="connsiteY455" fmla="*/ 124004 h 130104"/>
                <a:gd name="connsiteX456" fmla="*/ 39587 w 105348"/>
                <a:gd name="connsiteY456" fmla="*/ 124004 h 130104"/>
                <a:gd name="connsiteX457" fmla="*/ 39587 w 105348"/>
                <a:gd name="connsiteY457" fmla="*/ 122954 h 130104"/>
                <a:gd name="connsiteX458" fmla="*/ 40520 w 105348"/>
                <a:gd name="connsiteY458" fmla="*/ 121787 h 130104"/>
                <a:gd name="connsiteX459" fmla="*/ 40520 w 105348"/>
                <a:gd name="connsiteY459" fmla="*/ 121787 h 130104"/>
                <a:gd name="connsiteX460" fmla="*/ 40520 w 105348"/>
                <a:gd name="connsiteY460" fmla="*/ 120504 h 130104"/>
                <a:gd name="connsiteX461" fmla="*/ 38887 w 105348"/>
                <a:gd name="connsiteY461" fmla="*/ 120504 h 130104"/>
                <a:gd name="connsiteX462" fmla="*/ 38887 w 105348"/>
                <a:gd name="connsiteY462" fmla="*/ 120504 h 130104"/>
                <a:gd name="connsiteX463" fmla="*/ 37137 w 105348"/>
                <a:gd name="connsiteY463" fmla="*/ 122954 h 130104"/>
                <a:gd name="connsiteX464" fmla="*/ 37137 w 105348"/>
                <a:gd name="connsiteY464" fmla="*/ 125054 h 130104"/>
                <a:gd name="connsiteX465" fmla="*/ 38537 w 105348"/>
                <a:gd name="connsiteY465" fmla="*/ 125637 h 130104"/>
                <a:gd name="connsiteX466" fmla="*/ 40054 w 105348"/>
                <a:gd name="connsiteY466" fmla="*/ 125637 h 130104"/>
                <a:gd name="connsiteX467" fmla="*/ 42970 w 105348"/>
                <a:gd name="connsiteY467" fmla="*/ 124237 h 130104"/>
                <a:gd name="connsiteX468" fmla="*/ 44604 w 105348"/>
                <a:gd name="connsiteY468" fmla="*/ 122021 h 130104"/>
                <a:gd name="connsiteX469" fmla="*/ 44604 w 105348"/>
                <a:gd name="connsiteY469" fmla="*/ 119920 h 130104"/>
                <a:gd name="connsiteX470" fmla="*/ 43554 w 105348"/>
                <a:gd name="connsiteY470" fmla="*/ 118287 h 130104"/>
                <a:gd name="connsiteX471" fmla="*/ 42270 w 105348"/>
                <a:gd name="connsiteY471" fmla="*/ 117704 h 130104"/>
                <a:gd name="connsiteX472" fmla="*/ 33987 w 105348"/>
                <a:gd name="connsiteY472" fmla="*/ 114204 h 130104"/>
                <a:gd name="connsiteX473" fmla="*/ 24771 w 105348"/>
                <a:gd name="connsiteY473" fmla="*/ 111870 h 130104"/>
                <a:gd name="connsiteX474" fmla="*/ 29787 w 105348"/>
                <a:gd name="connsiteY474" fmla="*/ 109071 h 130104"/>
                <a:gd name="connsiteX475" fmla="*/ 26404 w 105348"/>
                <a:gd name="connsiteY475" fmla="*/ 109071 h 130104"/>
                <a:gd name="connsiteX476" fmla="*/ 30720 w 105348"/>
                <a:gd name="connsiteY476" fmla="*/ 104287 h 130104"/>
                <a:gd name="connsiteX477" fmla="*/ 27454 w 105348"/>
                <a:gd name="connsiteY477" fmla="*/ 104287 h 130104"/>
                <a:gd name="connsiteX478" fmla="*/ 31420 w 105348"/>
                <a:gd name="connsiteY478" fmla="*/ 92621 h 130104"/>
                <a:gd name="connsiteX479" fmla="*/ 30720 w 105348"/>
                <a:gd name="connsiteY479" fmla="*/ 92621 h 130104"/>
                <a:gd name="connsiteX480" fmla="*/ 31770 w 105348"/>
                <a:gd name="connsiteY480" fmla="*/ 85738 h 130104"/>
                <a:gd name="connsiteX481" fmla="*/ 26520 w 105348"/>
                <a:gd name="connsiteY481" fmla="*/ 89121 h 130104"/>
                <a:gd name="connsiteX482" fmla="*/ 26520 w 105348"/>
                <a:gd name="connsiteY482" fmla="*/ 86087 h 130104"/>
                <a:gd name="connsiteX483" fmla="*/ 28037 w 105348"/>
                <a:gd name="connsiteY483" fmla="*/ 80954 h 130104"/>
                <a:gd name="connsiteX484" fmla="*/ 24070 w 105348"/>
                <a:gd name="connsiteY484" fmla="*/ 84804 h 130104"/>
                <a:gd name="connsiteX485" fmla="*/ 23137 w 105348"/>
                <a:gd name="connsiteY485" fmla="*/ 83521 h 130104"/>
                <a:gd name="connsiteX486" fmla="*/ 19404 w 105348"/>
                <a:gd name="connsiteY486" fmla="*/ 81071 h 130104"/>
                <a:gd name="connsiteX487" fmla="*/ 19404 w 105348"/>
                <a:gd name="connsiteY487" fmla="*/ 81071 h 130104"/>
                <a:gd name="connsiteX488" fmla="*/ 7737 w 105348"/>
                <a:gd name="connsiteY488" fmla="*/ 80371 h 130104"/>
                <a:gd name="connsiteX489" fmla="*/ 854 w 105348"/>
                <a:gd name="connsiteY489" fmla="*/ 78388 h 130104"/>
                <a:gd name="connsiteX490" fmla="*/ 7737 w 105348"/>
                <a:gd name="connsiteY490" fmla="*/ 72904 h 130104"/>
                <a:gd name="connsiteX491" fmla="*/ 19404 w 105348"/>
                <a:gd name="connsiteY491" fmla="*/ 66021 h 130104"/>
                <a:gd name="connsiteX492" fmla="*/ 19404 w 105348"/>
                <a:gd name="connsiteY492" fmla="*/ 66021 h 130104"/>
                <a:gd name="connsiteX493" fmla="*/ 23137 w 105348"/>
                <a:gd name="connsiteY493" fmla="*/ 61588 h 130104"/>
                <a:gd name="connsiteX494" fmla="*/ 24070 w 105348"/>
                <a:gd name="connsiteY494" fmla="*/ 59838 h 130104"/>
                <a:gd name="connsiteX495" fmla="*/ 28037 w 105348"/>
                <a:gd name="connsiteY495" fmla="*/ 61705 h 130104"/>
                <a:gd name="connsiteX496" fmla="*/ 26520 w 105348"/>
                <a:gd name="connsiteY496" fmla="*/ 57271 h 130104"/>
                <a:gd name="connsiteX497" fmla="*/ 26520 w 105348"/>
                <a:gd name="connsiteY497" fmla="*/ 54238 h 130104"/>
                <a:gd name="connsiteX498" fmla="*/ 31770 w 105348"/>
                <a:gd name="connsiteY498" fmla="*/ 54938 h 130104"/>
                <a:gd name="connsiteX499" fmla="*/ 30720 w 105348"/>
                <a:gd name="connsiteY499" fmla="*/ 48521 h 130104"/>
                <a:gd name="connsiteX500" fmla="*/ 31420 w 105348"/>
                <a:gd name="connsiteY500" fmla="*/ 48521 h 130104"/>
                <a:gd name="connsiteX501" fmla="*/ 27454 w 105348"/>
                <a:gd name="connsiteY501" fmla="*/ 38372 h 130104"/>
                <a:gd name="connsiteX502" fmla="*/ 30720 w 105348"/>
                <a:gd name="connsiteY502" fmla="*/ 36505 h 130104"/>
                <a:gd name="connsiteX503" fmla="*/ 26404 w 105348"/>
                <a:gd name="connsiteY503" fmla="*/ 33822 h 130104"/>
                <a:gd name="connsiteX504" fmla="*/ 29787 w 105348"/>
                <a:gd name="connsiteY504" fmla="*/ 32305 h 130104"/>
                <a:gd name="connsiteX505" fmla="*/ 24771 w 105348"/>
                <a:gd name="connsiteY505" fmla="*/ 32305 h 130104"/>
                <a:gd name="connsiteX506" fmla="*/ 33987 w 105348"/>
                <a:gd name="connsiteY506" fmla="*/ 25305 h 130104"/>
                <a:gd name="connsiteX507" fmla="*/ 42270 w 105348"/>
                <a:gd name="connsiteY507" fmla="*/ 17605 h 130104"/>
                <a:gd name="connsiteX508" fmla="*/ 43554 w 105348"/>
                <a:gd name="connsiteY508" fmla="*/ 16322 h 130104"/>
                <a:gd name="connsiteX509" fmla="*/ 44604 w 105348"/>
                <a:gd name="connsiteY509" fmla="*/ 14222 h 130104"/>
                <a:gd name="connsiteX510" fmla="*/ 44604 w 105348"/>
                <a:gd name="connsiteY510" fmla="*/ 12122 h 130104"/>
                <a:gd name="connsiteX511" fmla="*/ 42970 w 105348"/>
                <a:gd name="connsiteY511" fmla="*/ 10722 h 130104"/>
                <a:gd name="connsiteX512" fmla="*/ 40054 w 105348"/>
                <a:gd name="connsiteY512" fmla="*/ 10722 h 130104"/>
                <a:gd name="connsiteX513" fmla="*/ 38537 w 105348"/>
                <a:gd name="connsiteY513" fmla="*/ 11422 h 130104"/>
                <a:gd name="connsiteX514" fmla="*/ 37137 w 105348"/>
                <a:gd name="connsiteY514" fmla="*/ 12589 h 130104"/>
                <a:gd name="connsiteX515" fmla="*/ 37137 w 105348"/>
                <a:gd name="connsiteY515" fmla="*/ 15039 h 130104"/>
                <a:gd name="connsiteX516" fmla="*/ 38887 w 105348"/>
                <a:gd name="connsiteY516" fmla="*/ 16555 h 130104"/>
                <a:gd name="connsiteX517" fmla="*/ 38887 w 105348"/>
                <a:gd name="connsiteY517" fmla="*/ 16555 h 130104"/>
                <a:gd name="connsiteX518" fmla="*/ 40520 w 105348"/>
                <a:gd name="connsiteY518" fmla="*/ 16555 h 130104"/>
                <a:gd name="connsiteX519" fmla="*/ 40716 w 105348"/>
                <a:gd name="connsiteY519" fmla="*/ 15587 h 130104"/>
                <a:gd name="connsiteX520" fmla="*/ 40520 w 105348"/>
                <a:gd name="connsiteY520" fmla="*/ 15389 h 130104"/>
                <a:gd name="connsiteX521" fmla="*/ 40520 w 105348"/>
                <a:gd name="connsiteY521" fmla="*/ 15389 h 130104"/>
                <a:gd name="connsiteX522" fmla="*/ 39587 w 105348"/>
                <a:gd name="connsiteY522" fmla="*/ 14689 h 130104"/>
                <a:gd name="connsiteX523" fmla="*/ 39587 w 105348"/>
                <a:gd name="connsiteY523" fmla="*/ 13522 h 130104"/>
                <a:gd name="connsiteX524" fmla="*/ 39587 w 105348"/>
                <a:gd name="connsiteY524" fmla="*/ 13522 h 130104"/>
                <a:gd name="connsiteX525" fmla="*/ 40404 w 105348"/>
                <a:gd name="connsiteY525" fmla="*/ 13522 h 130104"/>
                <a:gd name="connsiteX526" fmla="*/ 42154 w 105348"/>
                <a:gd name="connsiteY526" fmla="*/ 13522 h 130104"/>
                <a:gd name="connsiteX527" fmla="*/ 43204 w 105348"/>
                <a:gd name="connsiteY527" fmla="*/ 14222 h 130104"/>
                <a:gd name="connsiteX528" fmla="*/ 43204 w 105348"/>
                <a:gd name="connsiteY528" fmla="*/ 15738 h 130104"/>
                <a:gd name="connsiteX529" fmla="*/ 41220 w 105348"/>
                <a:gd name="connsiteY529" fmla="*/ 18889 h 130104"/>
                <a:gd name="connsiteX530" fmla="*/ 36904 w 105348"/>
                <a:gd name="connsiteY530" fmla="*/ 19939 h 130104"/>
                <a:gd name="connsiteX531" fmla="*/ 35154 w 105348"/>
                <a:gd name="connsiteY531" fmla="*/ 19239 h 130104"/>
                <a:gd name="connsiteX532" fmla="*/ 34337 w 105348"/>
                <a:gd name="connsiteY532" fmla="*/ 18072 h 130104"/>
                <a:gd name="connsiteX533" fmla="*/ 35037 w 105348"/>
                <a:gd name="connsiteY533" fmla="*/ 14572 h 130104"/>
                <a:gd name="connsiteX534" fmla="*/ 37720 w 105348"/>
                <a:gd name="connsiteY534" fmla="*/ 11305 h 130104"/>
                <a:gd name="connsiteX535" fmla="*/ 41687 w 105348"/>
                <a:gd name="connsiteY535" fmla="*/ 9205 h 130104"/>
                <a:gd name="connsiteX536" fmla="*/ 45654 w 105348"/>
                <a:gd name="connsiteY536" fmla="*/ 9205 h 130104"/>
                <a:gd name="connsiteX537" fmla="*/ 46587 w 105348"/>
                <a:gd name="connsiteY537" fmla="*/ 9205 h 130104"/>
                <a:gd name="connsiteX538" fmla="*/ 47403 w 105348"/>
                <a:gd name="connsiteY538" fmla="*/ 9205 h 130104"/>
                <a:gd name="connsiteX539" fmla="*/ 48220 w 105348"/>
                <a:gd name="connsiteY539" fmla="*/ 9205 h 130104"/>
                <a:gd name="connsiteX540" fmla="*/ 48220 w 105348"/>
                <a:gd name="connsiteY540" fmla="*/ 9205 h 130104"/>
                <a:gd name="connsiteX541" fmla="*/ 48220 w 105348"/>
                <a:gd name="connsiteY541" fmla="*/ 9205 h 130104"/>
                <a:gd name="connsiteX542" fmla="*/ 49970 w 105348"/>
                <a:gd name="connsiteY542" fmla="*/ 11422 h 130104"/>
                <a:gd name="connsiteX543" fmla="*/ 49970 w 105348"/>
                <a:gd name="connsiteY543" fmla="*/ 12939 h 130104"/>
                <a:gd name="connsiteX544" fmla="*/ 49970 w 105348"/>
                <a:gd name="connsiteY544" fmla="*/ 14689 h 130104"/>
                <a:gd name="connsiteX545" fmla="*/ 49037 w 105348"/>
                <a:gd name="connsiteY545" fmla="*/ 18305 h 130104"/>
                <a:gd name="connsiteX546" fmla="*/ 46820 w 105348"/>
                <a:gd name="connsiteY546" fmla="*/ 23438 h 130104"/>
                <a:gd name="connsiteX547" fmla="*/ 43204 w 105348"/>
                <a:gd name="connsiteY547" fmla="*/ 24255 h 130104"/>
                <a:gd name="connsiteX548" fmla="*/ 47753 w 105348"/>
                <a:gd name="connsiteY548" fmla="*/ 14689 h 130104"/>
                <a:gd name="connsiteX549" fmla="*/ 43670 w 105348"/>
                <a:gd name="connsiteY549" fmla="*/ 21339 h 130104"/>
                <a:gd name="connsiteX550" fmla="*/ 34687 w 105348"/>
                <a:gd name="connsiteY550" fmla="*/ 30788 h 130104"/>
                <a:gd name="connsiteX551" fmla="*/ 34687 w 105348"/>
                <a:gd name="connsiteY551" fmla="*/ 30788 h 130104"/>
                <a:gd name="connsiteX552" fmla="*/ 33170 w 105348"/>
                <a:gd name="connsiteY552" fmla="*/ 35455 h 130104"/>
                <a:gd name="connsiteX553" fmla="*/ 33170 w 105348"/>
                <a:gd name="connsiteY553" fmla="*/ 38955 h 130104"/>
                <a:gd name="connsiteX554" fmla="*/ 34687 w 105348"/>
                <a:gd name="connsiteY554" fmla="*/ 41988 h 130104"/>
                <a:gd name="connsiteX555" fmla="*/ 35737 w 105348"/>
                <a:gd name="connsiteY555" fmla="*/ 43155 h 130104"/>
                <a:gd name="connsiteX556" fmla="*/ 33754 w 105348"/>
                <a:gd name="connsiteY556" fmla="*/ 48871 h 130104"/>
                <a:gd name="connsiteX557" fmla="*/ 32937 w 105348"/>
                <a:gd name="connsiteY557" fmla="*/ 56338 h 130104"/>
                <a:gd name="connsiteX558" fmla="*/ 34337 w 105348"/>
                <a:gd name="connsiteY558" fmla="*/ 59605 h 130104"/>
                <a:gd name="connsiteX559" fmla="*/ 37487 w 105348"/>
                <a:gd name="connsiteY559" fmla="*/ 61821 h 130104"/>
                <a:gd name="connsiteX560" fmla="*/ 42737 w 105348"/>
                <a:gd name="connsiteY560" fmla="*/ 61821 h 130104"/>
                <a:gd name="connsiteX561" fmla="*/ 45537 w 105348"/>
                <a:gd name="connsiteY561" fmla="*/ 60655 h 130104"/>
                <a:gd name="connsiteX562" fmla="*/ 47987 w 105348"/>
                <a:gd name="connsiteY562" fmla="*/ 58671 h 130104"/>
                <a:gd name="connsiteX563" fmla="*/ 47987 w 105348"/>
                <a:gd name="connsiteY563" fmla="*/ 57971 h 130104"/>
                <a:gd name="connsiteX564" fmla="*/ 47987 w 105348"/>
                <a:gd name="connsiteY564" fmla="*/ 57388 h 130104"/>
                <a:gd name="connsiteX565" fmla="*/ 47987 w 105348"/>
                <a:gd name="connsiteY565" fmla="*/ 57388 h 130104"/>
                <a:gd name="connsiteX566" fmla="*/ 47287 w 105348"/>
                <a:gd name="connsiteY566" fmla="*/ 45721 h 130104"/>
                <a:gd name="connsiteX567" fmla="*/ 48920 w 105348"/>
                <a:gd name="connsiteY567" fmla="*/ 36972 h 130104"/>
                <a:gd name="connsiteX568" fmla="*/ 43670 w 105348"/>
                <a:gd name="connsiteY568" fmla="*/ 48638 h 130104"/>
                <a:gd name="connsiteX569" fmla="*/ 42504 w 105348"/>
                <a:gd name="connsiteY569" fmla="*/ 47705 h 130104"/>
                <a:gd name="connsiteX570" fmla="*/ 39587 w 105348"/>
                <a:gd name="connsiteY570" fmla="*/ 45721 h 130104"/>
                <a:gd name="connsiteX571" fmla="*/ 35854 w 105348"/>
                <a:gd name="connsiteY571" fmla="*/ 42222 h 130104"/>
                <a:gd name="connsiteX572" fmla="*/ 36554 w 105348"/>
                <a:gd name="connsiteY572" fmla="*/ 40705 h 130104"/>
                <a:gd name="connsiteX573" fmla="*/ 40637 w 105348"/>
                <a:gd name="connsiteY573" fmla="*/ 33121 h 130104"/>
                <a:gd name="connsiteX574" fmla="*/ 45420 w 105348"/>
                <a:gd name="connsiteY574" fmla="*/ 25538 h 130104"/>
                <a:gd name="connsiteX575" fmla="*/ 45420 w 105348"/>
                <a:gd name="connsiteY575" fmla="*/ 25538 h 130104"/>
                <a:gd name="connsiteX576" fmla="*/ 48104 w 105348"/>
                <a:gd name="connsiteY576" fmla="*/ 26122 h 130104"/>
                <a:gd name="connsiteX577" fmla="*/ 48920 w 105348"/>
                <a:gd name="connsiteY577" fmla="*/ 28222 h 130104"/>
                <a:gd name="connsiteX578" fmla="*/ 48920 w 105348"/>
                <a:gd name="connsiteY578" fmla="*/ 28922 h 130104"/>
                <a:gd name="connsiteX579" fmla="*/ 48920 w 105348"/>
                <a:gd name="connsiteY579" fmla="*/ 29622 h 130104"/>
                <a:gd name="connsiteX580" fmla="*/ 47987 w 105348"/>
                <a:gd name="connsiteY580" fmla="*/ 30905 h 130104"/>
                <a:gd name="connsiteX581" fmla="*/ 44137 w 105348"/>
                <a:gd name="connsiteY581" fmla="*/ 32655 h 130104"/>
                <a:gd name="connsiteX582" fmla="*/ 44137 w 105348"/>
                <a:gd name="connsiteY582" fmla="*/ 32655 h 130104"/>
                <a:gd name="connsiteX583" fmla="*/ 51603 w 105348"/>
                <a:gd name="connsiteY583" fmla="*/ 30088 h 130104"/>
                <a:gd name="connsiteX584" fmla="*/ 51603 w 105348"/>
                <a:gd name="connsiteY584" fmla="*/ 30088 h 130104"/>
                <a:gd name="connsiteX585" fmla="*/ 58953 w 105348"/>
                <a:gd name="connsiteY585" fmla="*/ 28805 h 130104"/>
                <a:gd name="connsiteX586" fmla="*/ 58953 w 105348"/>
                <a:gd name="connsiteY586" fmla="*/ 28805 h 130104"/>
                <a:gd name="connsiteX587" fmla="*/ 55103 w 105348"/>
                <a:gd name="connsiteY587" fmla="*/ 28805 h 130104"/>
                <a:gd name="connsiteX588" fmla="*/ 54170 w 105348"/>
                <a:gd name="connsiteY588" fmla="*/ 28105 h 130104"/>
                <a:gd name="connsiteX589" fmla="*/ 54170 w 105348"/>
                <a:gd name="connsiteY589" fmla="*/ 27522 h 130104"/>
                <a:gd name="connsiteX590" fmla="*/ 54987 w 105348"/>
                <a:gd name="connsiteY590" fmla="*/ 25072 h 130104"/>
                <a:gd name="connsiteX591" fmla="*/ 57670 w 105348"/>
                <a:gd name="connsiteY591" fmla="*/ 23088 h 130104"/>
                <a:gd name="connsiteX592" fmla="*/ 57670 w 105348"/>
                <a:gd name="connsiteY592" fmla="*/ 23088 h 130104"/>
                <a:gd name="connsiteX593" fmla="*/ 62453 w 105348"/>
                <a:gd name="connsiteY593" fmla="*/ 28105 h 130104"/>
                <a:gd name="connsiteX594" fmla="*/ 66537 w 105348"/>
                <a:gd name="connsiteY594" fmla="*/ 33705 h 130104"/>
                <a:gd name="connsiteX595" fmla="*/ 66537 w 105348"/>
                <a:gd name="connsiteY595" fmla="*/ 34872 h 130104"/>
                <a:gd name="connsiteX596" fmla="*/ 62803 w 105348"/>
                <a:gd name="connsiteY596" fmla="*/ 40238 h 130104"/>
                <a:gd name="connsiteX597" fmla="*/ 60003 w 105348"/>
                <a:gd name="connsiteY597" fmla="*/ 43738 h 130104"/>
                <a:gd name="connsiteX598" fmla="*/ 58837 w 105348"/>
                <a:gd name="connsiteY598" fmla="*/ 45255 h 130104"/>
                <a:gd name="connsiteX599" fmla="*/ 53470 w 105348"/>
                <a:gd name="connsiteY599" fmla="*/ 35805 h 130104"/>
                <a:gd name="connsiteX600" fmla="*/ 55103 w 105348"/>
                <a:gd name="connsiteY600" fmla="*/ 43738 h 130104"/>
                <a:gd name="connsiteX601" fmla="*/ 55103 w 105348"/>
                <a:gd name="connsiteY601" fmla="*/ 55405 h 130104"/>
                <a:gd name="connsiteX602" fmla="*/ 55103 w 105348"/>
                <a:gd name="connsiteY602" fmla="*/ 55405 h 130104"/>
                <a:gd name="connsiteX603" fmla="*/ 55103 w 105348"/>
                <a:gd name="connsiteY603" fmla="*/ 55405 h 130104"/>
                <a:gd name="connsiteX604" fmla="*/ 55103 w 105348"/>
                <a:gd name="connsiteY604" fmla="*/ 55405 h 130104"/>
                <a:gd name="connsiteX605" fmla="*/ 57553 w 105348"/>
                <a:gd name="connsiteY605" fmla="*/ 56221 h 130104"/>
                <a:gd name="connsiteX606" fmla="*/ 60353 w 105348"/>
                <a:gd name="connsiteY606" fmla="*/ 56221 h 130104"/>
                <a:gd name="connsiteX607" fmla="*/ 65487 w 105348"/>
                <a:gd name="connsiteY607" fmla="*/ 53771 h 130104"/>
                <a:gd name="connsiteX608" fmla="*/ 68753 w 105348"/>
                <a:gd name="connsiteY608" fmla="*/ 49921 h 130104"/>
                <a:gd name="connsiteX609" fmla="*/ 70037 w 105348"/>
                <a:gd name="connsiteY609" fmla="*/ 45955 h 130104"/>
                <a:gd name="connsiteX610" fmla="*/ 69337 w 105348"/>
                <a:gd name="connsiteY610" fmla="*/ 38722 h 130104"/>
                <a:gd name="connsiteX611" fmla="*/ 67353 w 105348"/>
                <a:gd name="connsiteY611" fmla="*/ 34172 h 130104"/>
                <a:gd name="connsiteX612" fmla="*/ 68287 w 105348"/>
                <a:gd name="connsiteY612" fmla="*/ 32422 h 130104"/>
                <a:gd name="connsiteX613" fmla="*/ 69920 w 105348"/>
                <a:gd name="connsiteY613" fmla="*/ 28688 h 130104"/>
                <a:gd name="connsiteX614" fmla="*/ 69920 w 105348"/>
                <a:gd name="connsiteY614" fmla="*/ 24955 h 130104"/>
                <a:gd name="connsiteX615" fmla="*/ 68403 w 105348"/>
                <a:gd name="connsiteY615" fmla="*/ 21105 h 130104"/>
                <a:gd name="connsiteX616" fmla="*/ 68403 w 105348"/>
                <a:gd name="connsiteY616" fmla="*/ 21105 h 130104"/>
                <a:gd name="connsiteX617" fmla="*/ 59420 w 105348"/>
                <a:gd name="connsiteY617" fmla="*/ 16205 h 130104"/>
                <a:gd name="connsiteX618" fmla="*/ 55337 w 105348"/>
                <a:gd name="connsiteY618" fmla="*/ 11655 h 130104"/>
                <a:gd name="connsiteX619" fmla="*/ 59132 w 105348"/>
                <a:gd name="connsiteY619" fmla="*/ 18608 h 130104"/>
                <a:gd name="connsiteX620" fmla="*/ 59887 w 105348"/>
                <a:gd name="connsiteY620" fmla="*/ 18772 h 130104"/>
                <a:gd name="connsiteX621" fmla="*/ 56270 w 105348"/>
                <a:gd name="connsiteY621" fmla="*/ 19822 h 130104"/>
                <a:gd name="connsiteX622" fmla="*/ 54053 w 105348"/>
                <a:gd name="connsiteY622" fmla="*/ 15855 h 130104"/>
                <a:gd name="connsiteX623" fmla="*/ 53120 w 105348"/>
                <a:gd name="connsiteY623" fmla="*/ 12705 h 130104"/>
                <a:gd name="connsiteX624" fmla="*/ 53120 w 105348"/>
                <a:gd name="connsiteY624" fmla="*/ 11072 h 130104"/>
                <a:gd name="connsiteX625" fmla="*/ 55220 w 105348"/>
                <a:gd name="connsiteY625" fmla="*/ 6172 h 130104"/>
                <a:gd name="connsiteX626" fmla="*/ 55220 w 105348"/>
                <a:gd name="connsiteY626" fmla="*/ 6172 h 130104"/>
                <a:gd name="connsiteX627" fmla="*/ 55220 w 105348"/>
                <a:gd name="connsiteY627" fmla="*/ 6172 h 130104"/>
                <a:gd name="connsiteX628" fmla="*/ 56037 w 105348"/>
                <a:gd name="connsiteY628" fmla="*/ 5472 h 130104"/>
                <a:gd name="connsiteX629" fmla="*/ 56970 w 105348"/>
                <a:gd name="connsiteY629" fmla="*/ 4772 h 130104"/>
                <a:gd name="connsiteX630" fmla="*/ 57903 w 105348"/>
                <a:gd name="connsiteY630" fmla="*/ 4189 h 130104"/>
                <a:gd name="connsiteX631" fmla="*/ 61870 w 105348"/>
                <a:gd name="connsiteY631" fmla="*/ 2672 h 130104"/>
                <a:gd name="connsiteX632" fmla="*/ 65837 w 105348"/>
                <a:gd name="connsiteY632" fmla="*/ 2672 h 130104"/>
                <a:gd name="connsiteX633" fmla="*/ 68520 w 105348"/>
                <a:gd name="connsiteY633" fmla="*/ 4539 h 130104"/>
                <a:gd name="connsiteX634" fmla="*/ 69220 w 105348"/>
                <a:gd name="connsiteY634" fmla="*/ 7689 h 130104"/>
                <a:gd name="connsiteX635" fmla="*/ 68403 w 105348"/>
                <a:gd name="connsiteY635" fmla="*/ 9322 h 130104"/>
                <a:gd name="connsiteX636" fmla="*/ 66653 w 105348"/>
                <a:gd name="connsiteY636" fmla="*/ 10839 h 130104"/>
                <a:gd name="connsiteX637" fmla="*/ 62337 w 105348"/>
                <a:gd name="connsiteY637" fmla="*/ 12005 h 130104"/>
                <a:gd name="connsiteX638" fmla="*/ 60237 w 105348"/>
                <a:gd name="connsiteY638" fmla="*/ 9905 h 130104"/>
                <a:gd name="connsiteX639" fmla="*/ 60237 w 105348"/>
                <a:gd name="connsiteY639" fmla="*/ 8389 h 130104"/>
                <a:gd name="connsiteX640" fmla="*/ 61287 w 105348"/>
                <a:gd name="connsiteY640" fmla="*/ 7105 h 130104"/>
                <a:gd name="connsiteX641" fmla="*/ 63037 w 105348"/>
                <a:gd name="connsiteY641" fmla="*/ 6289 h 130104"/>
                <a:gd name="connsiteX642" fmla="*/ 63853 w 105348"/>
                <a:gd name="connsiteY642" fmla="*/ 6289 h 130104"/>
                <a:gd name="connsiteX643" fmla="*/ 63853 w 105348"/>
                <a:gd name="connsiteY643" fmla="*/ 6289 h 130104"/>
                <a:gd name="connsiteX644" fmla="*/ 63853 w 105348"/>
                <a:gd name="connsiteY644" fmla="*/ 7339 h 130104"/>
                <a:gd name="connsiteX645" fmla="*/ 62803 w 105348"/>
                <a:gd name="connsiteY645" fmla="*/ 8622 h 130104"/>
                <a:gd name="connsiteX646" fmla="*/ 62803 w 105348"/>
                <a:gd name="connsiteY646" fmla="*/ 8622 h 130104"/>
                <a:gd name="connsiteX647" fmla="*/ 62803 w 105348"/>
                <a:gd name="connsiteY647" fmla="*/ 9788 h 130104"/>
                <a:gd name="connsiteX648" fmla="*/ 64320 w 105348"/>
                <a:gd name="connsiteY648" fmla="*/ 9788 h 130104"/>
                <a:gd name="connsiteX649" fmla="*/ 64320 w 105348"/>
                <a:gd name="connsiteY649" fmla="*/ 9788 h 130104"/>
                <a:gd name="connsiteX650" fmla="*/ 66070 w 105348"/>
                <a:gd name="connsiteY650" fmla="*/ 7455 h 130104"/>
                <a:gd name="connsiteX651" fmla="*/ 66070 w 105348"/>
                <a:gd name="connsiteY651" fmla="*/ 5239 h 130104"/>
                <a:gd name="connsiteX652" fmla="*/ 64670 w 105348"/>
                <a:gd name="connsiteY652" fmla="*/ 5239 h 130104"/>
                <a:gd name="connsiteX653" fmla="*/ 63037 w 105348"/>
                <a:gd name="connsiteY653" fmla="*/ 5239 h 130104"/>
                <a:gd name="connsiteX654" fmla="*/ 60237 w 105348"/>
                <a:gd name="connsiteY654" fmla="*/ 6639 h 130104"/>
                <a:gd name="connsiteX655" fmla="*/ 58603 w 105348"/>
                <a:gd name="connsiteY655" fmla="*/ 8972 h 130104"/>
                <a:gd name="connsiteX656" fmla="*/ 58603 w 105348"/>
                <a:gd name="connsiteY656" fmla="*/ 11072 h 130104"/>
                <a:gd name="connsiteX657" fmla="*/ 59537 w 105348"/>
                <a:gd name="connsiteY657" fmla="*/ 12705 h 130104"/>
                <a:gd name="connsiteX658" fmla="*/ 60937 w 105348"/>
                <a:gd name="connsiteY658" fmla="*/ 13289 h 130104"/>
                <a:gd name="connsiteX659" fmla="*/ 69220 w 105348"/>
                <a:gd name="connsiteY659" fmla="*/ 16788 h 130104"/>
                <a:gd name="connsiteX660" fmla="*/ 78436 w 105348"/>
                <a:gd name="connsiteY660" fmla="*/ 19005 h 130104"/>
                <a:gd name="connsiteX661" fmla="*/ 73303 w 105348"/>
                <a:gd name="connsiteY661" fmla="*/ 21805 h 130104"/>
                <a:gd name="connsiteX662" fmla="*/ 76803 w 105348"/>
                <a:gd name="connsiteY662" fmla="*/ 21805 h 130104"/>
                <a:gd name="connsiteX663" fmla="*/ 72486 w 105348"/>
                <a:gd name="connsiteY663" fmla="*/ 26705 h 130104"/>
                <a:gd name="connsiteX664" fmla="*/ 75753 w 105348"/>
                <a:gd name="connsiteY664" fmla="*/ 26705 h 130104"/>
                <a:gd name="connsiteX665" fmla="*/ 71670 w 105348"/>
                <a:gd name="connsiteY665" fmla="*/ 38372 h 130104"/>
                <a:gd name="connsiteX666" fmla="*/ 72486 w 105348"/>
                <a:gd name="connsiteY666" fmla="*/ 38372 h 130104"/>
                <a:gd name="connsiteX667" fmla="*/ 71437 w 105348"/>
                <a:gd name="connsiteY667" fmla="*/ 45372 h 130104"/>
                <a:gd name="connsiteX668" fmla="*/ 76686 w 105348"/>
                <a:gd name="connsiteY668" fmla="*/ 41871 h 130104"/>
                <a:gd name="connsiteX669" fmla="*/ 76686 w 105348"/>
                <a:gd name="connsiteY669" fmla="*/ 44905 h 130104"/>
                <a:gd name="connsiteX670" fmla="*/ 75170 w 105348"/>
                <a:gd name="connsiteY670" fmla="*/ 50155 h 130104"/>
                <a:gd name="connsiteX671" fmla="*/ 79136 w 105348"/>
                <a:gd name="connsiteY671" fmla="*/ 46305 h 130104"/>
                <a:gd name="connsiteX672" fmla="*/ 80070 w 105348"/>
                <a:gd name="connsiteY672" fmla="*/ 47588 h 130104"/>
                <a:gd name="connsiteX673" fmla="*/ 83920 w 105348"/>
                <a:gd name="connsiteY673" fmla="*/ 50038 h 130104"/>
                <a:gd name="connsiteX674" fmla="*/ 83920 w 105348"/>
                <a:gd name="connsiteY674" fmla="*/ 50038 h 130104"/>
                <a:gd name="connsiteX675" fmla="*/ 96169 w 105348"/>
                <a:gd name="connsiteY675" fmla="*/ 50621 h 130104"/>
                <a:gd name="connsiteX676" fmla="*/ 103053 w 105348"/>
                <a:gd name="connsiteY676" fmla="*/ 52605 h 130104"/>
                <a:gd name="connsiteX677" fmla="*/ 98503 w 105348"/>
                <a:gd name="connsiteY677" fmla="*/ 56571 h 130104"/>
                <a:gd name="connsiteX678" fmla="*/ 69337 w 105348"/>
                <a:gd name="connsiteY678" fmla="*/ 77921 h 130104"/>
                <a:gd name="connsiteX679" fmla="*/ 61170 w 105348"/>
                <a:gd name="connsiteY679" fmla="*/ 76988 h 130104"/>
                <a:gd name="connsiteX680" fmla="*/ 59537 w 105348"/>
                <a:gd name="connsiteY680" fmla="*/ 75821 h 130104"/>
                <a:gd name="connsiteX681" fmla="*/ 67120 w 105348"/>
                <a:gd name="connsiteY681" fmla="*/ 72554 h 130104"/>
                <a:gd name="connsiteX682" fmla="*/ 61053 w 105348"/>
                <a:gd name="connsiteY682" fmla="*/ 72554 h 130104"/>
                <a:gd name="connsiteX683" fmla="*/ 63620 w 105348"/>
                <a:gd name="connsiteY683" fmla="*/ 70221 h 130104"/>
                <a:gd name="connsiteX684" fmla="*/ 66070 w 105348"/>
                <a:gd name="connsiteY684" fmla="*/ 70221 h 130104"/>
                <a:gd name="connsiteX685" fmla="*/ 68987 w 105348"/>
                <a:gd name="connsiteY685" fmla="*/ 72088 h 130104"/>
                <a:gd name="connsiteX686" fmla="*/ 70270 w 105348"/>
                <a:gd name="connsiteY686" fmla="*/ 75005 h 130104"/>
                <a:gd name="connsiteX687" fmla="*/ 70270 w 105348"/>
                <a:gd name="connsiteY687" fmla="*/ 82238 h 130104"/>
                <a:gd name="connsiteX688" fmla="*/ 68637 w 105348"/>
                <a:gd name="connsiteY688" fmla="*/ 87254 h 130104"/>
                <a:gd name="connsiteX689" fmla="*/ 65137 w 105348"/>
                <a:gd name="connsiteY689" fmla="*/ 84221 h 130104"/>
                <a:gd name="connsiteX690" fmla="*/ 59537 w 105348"/>
                <a:gd name="connsiteY690" fmla="*/ 80021 h 130104"/>
                <a:gd name="connsiteX691" fmla="*/ 59537 w 105348"/>
                <a:gd name="connsiteY691" fmla="*/ 80021 h 130104"/>
                <a:gd name="connsiteX692" fmla="*/ 59537 w 105348"/>
                <a:gd name="connsiteY692" fmla="*/ 80021 h 130104"/>
                <a:gd name="connsiteX693" fmla="*/ 69687 w 105348"/>
                <a:gd name="connsiteY693" fmla="*/ 78621 h 130104"/>
                <a:gd name="connsiteX694" fmla="*/ 68287 w 105348"/>
                <a:gd name="connsiteY694" fmla="*/ 88421 h 130104"/>
                <a:gd name="connsiteX695" fmla="*/ 68287 w 105348"/>
                <a:gd name="connsiteY695" fmla="*/ 89121 h 130104"/>
                <a:gd name="connsiteX696" fmla="*/ 69920 w 105348"/>
                <a:gd name="connsiteY696" fmla="*/ 95187 h 130104"/>
                <a:gd name="connsiteX697" fmla="*/ 66070 w 105348"/>
                <a:gd name="connsiteY697" fmla="*/ 101954 h 130104"/>
                <a:gd name="connsiteX698" fmla="*/ 62220 w 105348"/>
                <a:gd name="connsiteY698" fmla="*/ 104054 h 130104"/>
                <a:gd name="connsiteX699" fmla="*/ 58837 w 105348"/>
                <a:gd name="connsiteY699" fmla="*/ 104871 h 130104"/>
                <a:gd name="connsiteX700" fmla="*/ 58837 w 105348"/>
                <a:gd name="connsiteY700" fmla="*/ 104871 h 130104"/>
                <a:gd name="connsiteX701" fmla="*/ 63387 w 105348"/>
                <a:gd name="connsiteY701" fmla="*/ 97287 h 130104"/>
                <a:gd name="connsiteX702" fmla="*/ 67353 w 105348"/>
                <a:gd name="connsiteY702" fmla="*/ 89588 h 130104"/>
                <a:gd name="connsiteX703" fmla="*/ 44954 w 105348"/>
                <a:gd name="connsiteY703" fmla="*/ 79438 h 130104"/>
                <a:gd name="connsiteX704" fmla="*/ 43320 w 105348"/>
                <a:gd name="connsiteY704" fmla="*/ 81421 h 130104"/>
                <a:gd name="connsiteX705" fmla="*/ 35154 w 105348"/>
                <a:gd name="connsiteY705" fmla="*/ 86554 h 130104"/>
                <a:gd name="connsiteX706" fmla="*/ 35154 w 105348"/>
                <a:gd name="connsiteY706" fmla="*/ 86554 h 130104"/>
                <a:gd name="connsiteX707" fmla="*/ 45304 w 105348"/>
                <a:gd name="connsiteY707" fmla="*/ 82704 h 130104"/>
                <a:gd name="connsiteX708" fmla="*/ 45304 w 105348"/>
                <a:gd name="connsiteY708" fmla="*/ 82704 h 130104"/>
                <a:gd name="connsiteX709" fmla="*/ 45304 w 105348"/>
                <a:gd name="connsiteY709" fmla="*/ 83404 h 130104"/>
                <a:gd name="connsiteX710" fmla="*/ 39820 w 105348"/>
                <a:gd name="connsiteY710" fmla="*/ 90404 h 130104"/>
                <a:gd name="connsiteX711" fmla="*/ 36320 w 105348"/>
                <a:gd name="connsiteY711" fmla="*/ 95071 h 130104"/>
                <a:gd name="connsiteX712" fmla="*/ 34570 w 105348"/>
                <a:gd name="connsiteY712" fmla="*/ 90988 h 130104"/>
                <a:gd name="connsiteX713" fmla="*/ 34570 w 105348"/>
                <a:gd name="connsiteY713" fmla="*/ 83988 h 130104"/>
                <a:gd name="connsiteX714" fmla="*/ 35970 w 105348"/>
                <a:gd name="connsiteY714" fmla="*/ 80371 h 130104"/>
                <a:gd name="connsiteX715" fmla="*/ 38887 w 105348"/>
                <a:gd name="connsiteY715" fmla="*/ 77104 h 130104"/>
                <a:gd name="connsiteX716" fmla="*/ 41220 w 105348"/>
                <a:gd name="connsiteY716" fmla="*/ 75821 h 130104"/>
                <a:gd name="connsiteX717" fmla="*/ 43787 w 105348"/>
                <a:gd name="connsiteY717" fmla="*/ 76754 h 130104"/>
                <a:gd name="connsiteX718" fmla="*/ 37720 w 105348"/>
                <a:gd name="connsiteY718" fmla="*/ 80488 h 130104"/>
                <a:gd name="connsiteX719" fmla="*/ 45187 w 105348"/>
                <a:gd name="connsiteY719" fmla="*/ 79554 h 130104"/>
                <a:gd name="connsiteX720" fmla="*/ 36204 w 105348"/>
                <a:gd name="connsiteY720" fmla="*/ 96587 h 130104"/>
                <a:gd name="connsiteX721" fmla="*/ 36204 w 105348"/>
                <a:gd name="connsiteY721" fmla="*/ 97287 h 130104"/>
                <a:gd name="connsiteX722" fmla="*/ 40170 w 105348"/>
                <a:gd name="connsiteY722" fmla="*/ 102887 h 130104"/>
                <a:gd name="connsiteX723" fmla="*/ 44720 w 105348"/>
                <a:gd name="connsiteY723" fmla="*/ 108137 h 130104"/>
                <a:gd name="connsiteX724" fmla="*/ 44720 w 105348"/>
                <a:gd name="connsiteY724" fmla="*/ 108137 h 130104"/>
                <a:gd name="connsiteX725" fmla="*/ 41220 w 105348"/>
                <a:gd name="connsiteY725" fmla="*/ 109071 h 130104"/>
                <a:gd name="connsiteX726" fmla="*/ 37487 w 105348"/>
                <a:gd name="connsiteY726" fmla="*/ 109071 h 130104"/>
                <a:gd name="connsiteX727" fmla="*/ 33520 w 105348"/>
                <a:gd name="connsiteY727" fmla="*/ 104404 h 130104"/>
                <a:gd name="connsiteX728" fmla="*/ 35270 w 105348"/>
                <a:gd name="connsiteY728" fmla="*/ 97404 h 130104"/>
                <a:gd name="connsiteX729" fmla="*/ 35154 w 105348"/>
                <a:gd name="connsiteY729" fmla="*/ 50972 h 130104"/>
                <a:gd name="connsiteX730" fmla="*/ 43320 w 105348"/>
                <a:gd name="connsiteY730" fmla="*/ 52022 h 130104"/>
                <a:gd name="connsiteX731" fmla="*/ 44954 w 105348"/>
                <a:gd name="connsiteY731" fmla="*/ 53071 h 130104"/>
                <a:gd name="connsiteX732" fmla="*/ 37254 w 105348"/>
                <a:gd name="connsiteY732" fmla="*/ 56338 h 130104"/>
                <a:gd name="connsiteX733" fmla="*/ 43320 w 105348"/>
                <a:gd name="connsiteY733" fmla="*/ 56921 h 130104"/>
                <a:gd name="connsiteX734" fmla="*/ 40754 w 105348"/>
                <a:gd name="connsiteY734" fmla="*/ 59255 h 130104"/>
                <a:gd name="connsiteX735" fmla="*/ 38420 w 105348"/>
                <a:gd name="connsiteY735" fmla="*/ 59255 h 130104"/>
                <a:gd name="connsiteX736" fmla="*/ 35504 w 105348"/>
                <a:gd name="connsiteY736" fmla="*/ 57505 h 130104"/>
                <a:gd name="connsiteX737" fmla="*/ 34104 w 105348"/>
                <a:gd name="connsiteY737" fmla="*/ 54471 h 130104"/>
                <a:gd name="connsiteX738" fmla="*/ 34104 w 105348"/>
                <a:gd name="connsiteY738" fmla="*/ 47355 h 130104"/>
                <a:gd name="connsiteX739" fmla="*/ 35854 w 105348"/>
                <a:gd name="connsiteY739" fmla="*/ 42338 h 130104"/>
                <a:gd name="connsiteX740" fmla="*/ 39354 w 105348"/>
                <a:gd name="connsiteY740" fmla="*/ 45255 h 130104"/>
                <a:gd name="connsiteX741" fmla="*/ 44837 w 105348"/>
                <a:gd name="connsiteY741" fmla="*/ 49455 h 130104"/>
                <a:gd name="connsiteX742" fmla="*/ 44837 w 105348"/>
                <a:gd name="connsiteY742" fmla="*/ 49455 h 130104"/>
                <a:gd name="connsiteX743" fmla="*/ 44837 w 105348"/>
                <a:gd name="connsiteY743" fmla="*/ 49455 h 130104"/>
                <a:gd name="connsiteX744" fmla="*/ 34687 w 105348"/>
                <a:gd name="connsiteY744" fmla="*/ 50738 h 130104"/>
                <a:gd name="connsiteX745" fmla="*/ 36204 w 105348"/>
                <a:gd name="connsiteY745" fmla="*/ 40471 h 130104"/>
                <a:gd name="connsiteX746" fmla="*/ 36204 w 105348"/>
                <a:gd name="connsiteY746" fmla="*/ 39888 h 130104"/>
                <a:gd name="connsiteX747" fmla="*/ 34454 w 105348"/>
                <a:gd name="connsiteY747" fmla="*/ 33705 h 130104"/>
                <a:gd name="connsiteX748" fmla="*/ 38420 w 105348"/>
                <a:gd name="connsiteY748" fmla="*/ 27055 h 130104"/>
                <a:gd name="connsiteX749" fmla="*/ 42154 w 105348"/>
                <a:gd name="connsiteY749" fmla="*/ 24955 h 130104"/>
                <a:gd name="connsiteX750" fmla="*/ 45654 w 105348"/>
                <a:gd name="connsiteY750" fmla="*/ 24138 h 130104"/>
                <a:gd name="connsiteX751" fmla="*/ 45654 w 105348"/>
                <a:gd name="connsiteY751" fmla="*/ 24138 h 130104"/>
                <a:gd name="connsiteX752" fmla="*/ 41104 w 105348"/>
                <a:gd name="connsiteY752" fmla="*/ 31838 h 130104"/>
                <a:gd name="connsiteX753" fmla="*/ 37137 w 105348"/>
                <a:gd name="connsiteY753" fmla="*/ 39421 h 130104"/>
                <a:gd name="connsiteX754" fmla="*/ 59537 w 105348"/>
                <a:gd name="connsiteY754" fmla="*/ 49571 h 130104"/>
                <a:gd name="connsiteX755" fmla="*/ 61170 w 105348"/>
                <a:gd name="connsiteY755" fmla="*/ 47588 h 130104"/>
                <a:gd name="connsiteX756" fmla="*/ 69337 w 105348"/>
                <a:gd name="connsiteY756" fmla="*/ 42455 h 130104"/>
                <a:gd name="connsiteX757" fmla="*/ 69337 w 105348"/>
                <a:gd name="connsiteY757" fmla="*/ 42455 h 130104"/>
                <a:gd name="connsiteX758" fmla="*/ 59187 w 105348"/>
                <a:gd name="connsiteY758" fmla="*/ 46188 h 130104"/>
                <a:gd name="connsiteX759" fmla="*/ 59187 w 105348"/>
                <a:gd name="connsiteY759" fmla="*/ 46188 h 130104"/>
                <a:gd name="connsiteX760" fmla="*/ 59187 w 105348"/>
                <a:gd name="connsiteY760" fmla="*/ 46188 h 130104"/>
                <a:gd name="connsiteX761" fmla="*/ 64787 w 105348"/>
                <a:gd name="connsiteY761" fmla="*/ 39188 h 130104"/>
                <a:gd name="connsiteX762" fmla="*/ 68287 w 105348"/>
                <a:gd name="connsiteY762" fmla="*/ 34405 h 130104"/>
                <a:gd name="connsiteX763" fmla="*/ 69920 w 105348"/>
                <a:gd name="connsiteY763" fmla="*/ 38605 h 130104"/>
                <a:gd name="connsiteX764" fmla="*/ 69920 w 105348"/>
                <a:gd name="connsiteY764" fmla="*/ 45488 h 130104"/>
                <a:gd name="connsiteX765" fmla="*/ 68637 w 105348"/>
                <a:gd name="connsiteY765" fmla="*/ 49221 h 130104"/>
                <a:gd name="connsiteX766" fmla="*/ 65720 w 105348"/>
                <a:gd name="connsiteY766" fmla="*/ 52488 h 130104"/>
                <a:gd name="connsiteX767" fmla="*/ 63270 w 105348"/>
                <a:gd name="connsiteY767" fmla="*/ 53771 h 130104"/>
                <a:gd name="connsiteX768" fmla="*/ 60703 w 105348"/>
                <a:gd name="connsiteY768" fmla="*/ 52721 h 130104"/>
                <a:gd name="connsiteX769" fmla="*/ 66770 w 105348"/>
                <a:gd name="connsiteY769" fmla="*/ 49105 h 130104"/>
                <a:gd name="connsiteX770" fmla="*/ 59303 w 105348"/>
                <a:gd name="connsiteY770" fmla="*/ 49338 h 130104"/>
                <a:gd name="connsiteX771" fmla="*/ 68287 w 105348"/>
                <a:gd name="connsiteY771" fmla="*/ 32422 h 130104"/>
                <a:gd name="connsiteX772" fmla="*/ 68287 w 105348"/>
                <a:gd name="connsiteY772" fmla="*/ 31722 h 130104"/>
                <a:gd name="connsiteX773" fmla="*/ 64320 w 105348"/>
                <a:gd name="connsiteY773" fmla="*/ 26005 h 130104"/>
                <a:gd name="connsiteX774" fmla="*/ 59770 w 105348"/>
                <a:gd name="connsiteY774" fmla="*/ 20755 h 130104"/>
                <a:gd name="connsiteX775" fmla="*/ 59770 w 105348"/>
                <a:gd name="connsiteY775" fmla="*/ 20755 h 130104"/>
                <a:gd name="connsiteX776" fmla="*/ 63153 w 105348"/>
                <a:gd name="connsiteY776" fmla="*/ 19822 h 130104"/>
                <a:gd name="connsiteX777" fmla="*/ 67003 w 105348"/>
                <a:gd name="connsiteY777" fmla="*/ 19822 h 130104"/>
                <a:gd name="connsiteX778" fmla="*/ 70853 w 105348"/>
                <a:gd name="connsiteY778" fmla="*/ 24488 h 130104"/>
                <a:gd name="connsiteX779" fmla="*/ 69220 w 105348"/>
                <a:gd name="connsiteY779" fmla="*/ 31488 h 130104"/>
                <a:gd name="connsiteX780" fmla="*/ 67937 w 105348"/>
                <a:gd name="connsiteY780" fmla="*/ 32538 h 130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Lst>
              <a:rect l="l" t="t" r="r" b="b"/>
              <a:pathLst>
                <a:path w="105348" h="130104">
                  <a:moveTo>
                    <a:pt x="105386" y="50972"/>
                  </a:moveTo>
                  <a:lnTo>
                    <a:pt x="105386" y="50972"/>
                  </a:lnTo>
                  <a:cubicBezTo>
                    <a:pt x="105386" y="48871"/>
                    <a:pt x="101419" y="46538"/>
                    <a:pt x="96519" y="47121"/>
                  </a:cubicBezTo>
                  <a:cubicBezTo>
                    <a:pt x="97713" y="46538"/>
                    <a:pt x="98846" y="45827"/>
                    <a:pt x="99903" y="45022"/>
                  </a:cubicBezTo>
                  <a:cubicBezTo>
                    <a:pt x="101310" y="43913"/>
                    <a:pt x="102464" y="42525"/>
                    <a:pt x="103286" y="40938"/>
                  </a:cubicBezTo>
                  <a:cubicBezTo>
                    <a:pt x="103341" y="40507"/>
                    <a:pt x="103341" y="40087"/>
                    <a:pt x="103286" y="39655"/>
                  </a:cubicBezTo>
                  <a:cubicBezTo>
                    <a:pt x="103286" y="39655"/>
                    <a:pt x="103286" y="39655"/>
                    <a:pt x="103286" y="39655"/>
                  </a:cubicBezTo>
                  <a:lnTo>
                    <a:pt x="103286" y="39071"/>
                  </a:lnTo>
                  <a:lnTo>
                    <a:pt x="103286" y="38488"/>
                  </a:lnTo>
                  <a:lnTo>
                    <a:pt x="103286" y="38488"/>
                  </a:lnTo>
                  <a:lnTo>
                    <a:pt x="102469" y="37788"/>
                  </a:lnTo>
                  <a:lnTo>
                    <a:pt x="101653" y="37205"/>
                  </a:lnTo>
                  <a:lnTo>
                    <a:pt x="100486" y="37205"/>
                  </a:lnTo>
                  <a:cubicBezTo>
                    <a:pt x="97613" y="36750"/>
                    <a:pt x="94764" y="38150"/>
                    <a:pt x="93370" y="40705"/>
                  </a:cubicBezTo>
                  <a:lnTo>
                    <a:pt x="93370" y="40705"/>
                  </a:lnTo>
                  <a:cubicBezTo>
                    <a:pt x="94560" y="39900"/>
                    <a:pt x="95916" y="39387"/>
                    <a:pt x="97336" y="39188"/>
                  </a:cubicBezTo>
                  <a:cubicBezTo>
                    <a:pt x="97796" y="39071"/>
                    <a:pt x="98276" y="39071"/>
                    <a:pt x="98736" y="39188"/>
                  </a:cubicBezTo>
                  <a:lnTo>
                    <a:pt x="99436" y="39188"/>
                  </a:lnTo>
                  <a:cubicBezTo>
                    <a:pt x="99946" y="39795"/>
                    <a:pt x="99946" y="40681"/>
                    <a:pt x="99436" y="41288"/>
                  </a:cubicBezTo>
                  <a:cubicBezTo>
                    <a:pt x="98931" y="42420"/>
                    <a:pt x="98173" y="43412"/>
                    <a:pt x="97220" y="44205"/>
                  </a:cubicBezTo>
                  <a:cubicBezTo>
                    <a:pt x="96105" y="45115"/>
                    <a:pt x="94892" y="45896"/>
                    <a:pt x="93603" y="46538"/>
                  </a:cubicBezTo>
                  <a:cubicBezTo>
                    <a:pt x="92332" y="47192"/>
                    <a:pt x="90944" y="47588"/>
                    <a:pt x="89520" y="47705"/>
                  </a:cubicBezTo>
                  <a:cubicBezTo>
                    <a:pt x="87016" y="47961"/>
                    <a:pt x="84519" y="47156"/>
                    <a:pt x="82636" y="45488"/>
                  </a:cubicBezTo>
                  <a:cubicBezTo>
                    <a:pt x="81955" y="44753"/>
                    <a:pt x="81438" y="43878"/>
                    <a:pt x="81120" y="42922"/>
                  </a:cubicBezTo>
                  <a:cubicBezTo>
                    <a:pt x="82627" y="44882"/>
                    <a:pt x="85089" y="45873"/>
                    <a:pt x="87536" y="45488"/>
                  </a:cubicBezTo>
                  <a:cubicBezTo>
                    <a:pt x="93370" y="44788"/>
                    <a:pt x="93836" y="39071"/>
                    <a:pt x="90220" y="38955"/>
                  </a:cubicBezTo>
                  <a:cubicBezTo>
                    <a:pt x="86603" y="38838"/>
                    <a:pt x="85553" y="41755"/>
                    <a:pt x="86253" y="42338"/>
                  </a:cubicBezTo>
                  <a:cubicBezTo>
                    <a:pt x="86975" y="41288"/>
                    <a:pt x="88319" y="40857"/>
                    <a:pt x="89520" y="41288"/>
                  </a:cubicBezTo>
                  <a:cubicBezTo>
                    <a:pt x="90570" y="41988"/>
                    <a:pt x="89520" y="43855"/>
                    <a:pt x="86836" y="44088"/>
                  </a:cubicBezTo>
                  <a:cubicBezTo>
                    <a:pt x="84153" y="44322"/>
                    <a:pt x="80886" y="44088"/>
                    <a:pt x="80653" y="36855"/>
                  </a:cubicBezTo>
                  <a:cubicBezTo>
                    <a:pt x="80596" y="36551"/>
                    <a:pt x="80596" y="36225"/>
                    <a:pt x="80653" y="35922"/>
                  </a:cubicBezTo>
                  <a:cubicBezTo>
                    <a:pt x="81268" y="38138"/>
                    <a:pt x="82526" y="40133"/>
                    <a:pt x="84270" y="41638"/>
                  </a:cubicBezTo>
                  <a:cubicBezTo>
                    <a:pt x="86251" y="39398"/>
                    <a:pt x="87582" y="36645"/>
                    <a:pt x="88120" y="33705"/>
                  </a:cubicBezTo>
                  <a:cubicBezTo>
                    <a:pt x="90000" y="33740"/>
                    <a:pt x="91868" y="33378"/>
                    <a:pt x="93603" y="32655"/>
                  </a:cubicBezTo>
                  <a:cubicBezTo>
                    <a:pt x="91503" y="32655"/>
                    <a:pt x="85786" y="32072"/>
                    <a:pt x="87420" y="27172"/>
                  </a:cubicBezTo>
                  <a:cubicBezTo>
                    <a:pt x="87477" y="26588"/>
                    <a:pt x="87477" y="26005"/>
                    <a:pt x="87420" y="25422"/>
                  </a:cubicBezTo>
                  <a:lnTo>
                    <a:pt x="87420" y="25422"/>
                  </a:lnTo>
                  <a:cubicBezTo>
                    <a:pt x="88136" y="21478"/>
                    <a:pt x="86440" y="17488"/>
                    <a:pt x="83103" y="15272"/>
                  </a:cubicBezTo>
                  <a:cubicBezTo>
                    <a:pt x="78903" y="12705"/>
                    <a:pt x="69337" y="13872"/>
                    <a:pt x="63853" y="11889"/>
                  </a:cubicBezTo>
                  <a:cubicBezTo>
                    <a:pt x="64392" y="11994"/>
                    <a:pt x="64948" y="11994"/>
                    <a:pt x="65487" y="11889"/>
                  </a:cubicBezTo>
                  <a:cubicBezTo>
                    <a:pt x="66401" y="11644"/>
                    <a:pt x="67269" y="11259"/>
                    <a:pt x="68053" y="10722"/>
                  </a:cubicBezTo>
                  <a:cubicBezTo>
                    <a:pt x="69524" y="9870"/>
                    <a:pt x="70672" y="8564"/>
                    <a:pt x="71320" y="6989"/>
                  </a:cubicBezTo>
                  <a:cubicBezTo>
                    <a:pt x="71796" y="5752"/>
                    <a:pt x="71796" y="4375"/>
                    <a:pt x="71320" y="3139"/>
                  </a:cubicBezTo>
                  <a:cubicBezTo>
                    <a:pt x="70670" y="1972"/>
                    <a:pt x="69640" y="1074"/>
                    <a:pt x="68403" y="572"/>
                  </a:cubicBezTo>
                  <a:cubicBezTo>
                    <a:pt x="66890" y="-46"/>
                    <a:pt x="65238" y="-245"/>
                    <a:pt x="63620" y="-11"/>
                  </a:cubicBezTo>
                  <a:cubicBezTo>
                    <a:pt x="61618" y="199"/>
                    <a:pt x="59677" y="794"/>
                    <a:pt x="57903" y="1739"/>
                  </a:cubicBezTo>
                  <a:lnTo>
                    <a:pt x="56620" y="2555"/>
                  </a:lnTo>
                  <a:lnTo>
                    <a:pt x="56270" y="2672"/>
                  </a:lnTo>
                  <a:lnTo>
                    <a:pt x="55220" y="3605"/>
                  </a:lnTo>
                  <a:lnTo>
                    <a:pt x="55220" y="3605"/>
                  </a:lnTo>
                  <a:lnTo>
                    <a:pt x="55220" y="4189"/>
                  </a:lnTo>
                  <a:cubicBezTo>
                    <a:pt x="54279" y="5285"/>
                    <a:pt x="53565" y="6545"/>
                    <a:pt x="53120" y="7922"/>
                  </a:cubicBezTo>
                  <a:cubicBezTo>
                    <a:pt x="52774" y="6802"/>
                    <a:pt x="52026" y="5845"/>
                    <a:pt x="51020" y="5239"/>
                  </a:cubicBezTo>
                  <a:lnTo>
                    <a:pt x="51020" y="5239"/>
                  </a:lnTo>
                  <a:lnTo>
                    <a:pt x="51020" y="5239"/>
                  </a:lnTo>
                  <a:lnTo>
                    <a:pt x="49970" y="5239"/>
                  </a:lnTo>
                  <a:lnTo>
                    <a:pt x="48687" y="5239"/>
                  </a:lnTo>
                  <a:lnTo>
                    <a:pt x="47403" y="5239"/>
                  </a:lnTo>
                  <a:cubicBezTo>
                    <a:pt x="45472" y="5180"/>
                    <a:pt x="43554" y="5589"/>
                    <a:pt x="41804" y="6405"/>
                  </a:cubicBezTo>
                  <a:cubicBezTo>
                    <a:pt x="40034" y="7105"/>
                    <a:pt x="38412" y="8144"/>
                    <a:pt x="37020" y="9438"/>
                  </a:cubicBezTo>
                  <a:cubicBezTo>
                    <a:pt x="35725" y="10535"/>
                    <a:pt x="34723" y="11935"/>
                    <a:pt x="34104" y="13522"/>
                  </a:cubicBezTo>
                  <a:cubicBezTo>
                    <a:pt x="33585" y="14794"/>
                    <a:pt x="33585" y="16217"/>
                    <a:pt x="34104" y="17488"/>
                  </a:cubicBezTo>
                  <a:cubicBezTo>
                    <a:pt x="34668" y="18784"/>
                    <a:pt x="35958" y="19612"/>
                    <a:pt x="37370" y="19589"/>
                  </a:cubicBezTo>
                  <a:cubicBezTo>
                    <a:pt x="38222" y="19705"/>
                    <a:pt x="39085" y="19705"/>
                    <a:pt x="39937" y="19589"/>
                  </a:cubicBezTo>
                  <a:lnTo>
                    <a:pt x="41570" y="19589"/>
                  </a:lnTo>
                  <a:cubicBezTo>
                    <a:pt x="34908" y="23614"/>
                    <a:pt x="28480" y="28012"/>
                    <a:pt x="22320" y="32771"/>
                  </a:cubicBezTo>
                  <a:cubicBezTo>
                    <a:pt x="18975" y="35957"/>
                    <a:pt x="17368" y="40565"/>
                    <a:pt x="18004" y="45138"/>
                  </a:cubicBezTo>
                  <a:lnTo>
                    <a:pt x="18004" y="45138"/>
                  </a:lnTo>
                  <a:cubicBezTo>
                    <a:pt x="17880" y="45640"/>
                    <a:pt x="17880" y="46153"/>
                    <a:pt x="18004" y="46655"/>
                  </a:cubicBezTo>
                  <a:cubicBezTo>
                    <a:pt x="19637" y="50738"/>
                    <a:pt x="13921" y="54588"/>
                    <a:pt x="11704" y="55405"/>
                  </a:cubicBezTo>
                  <a:cubicBezTo>
                    <a:pt x="13684" y="55195"/>
                    <a:pt x="15595" y="54553"/>
                    <a:pt x="17304" y="53538"/>
                  </a:cubicBezTo>
                  <a:cubicBezTo>
                    <a:pt x="17676" y="55976"/>
                    <a:pt x="19078" y="58146"/>
                    <a:pt x="21154" y="59488"/>
                  </a:cubicBezTo>
                  <a:cubicBezTo>
                    <a:pt x="22826" y="57248"/>
                    <a:pt x="24054" y="54716"/>
                    <a:pt x="24771" y="52022"/>
                  </a:cubicBezTo>
                  <a:cubicBezTo>
                    <a:pt x="24828" y="52290"/>
                    <a:pt x="24828" y="52570"/>
                    <a:pt x="24771" y="52838"/>
                  </a:cubicBezTo>
                  <a:cubicBezTo>
                    <a:pt x="25140" y="57330"/>
                    <a:pt x="22605" y="61553"/>
                    <a:pt x="18471" y="63338"/>
                  </a:cubicBezTo>
                  <a:cubicBezTo>
                    <a:pt x="16137" y="64271"/>
                    <a:pt x="14737" y="63338"/>
                    <a:pt x="15787" y="61938"/>
                  </a:cubicBezTo>
                  <a:cubicBezTo>
                    <a:pt x="16837" y="60538"/>
                    <a:pt x="18937" y="60538"/>
                    <a:pt x="19171" y="61238"/>
                  </a:cubicBezTo>
                  <a:cubicBezTo>
                    <a:pt x="19404" y="61938"/>
                    <a:pt x="19171" y="57971"/>
                    <a:pt x="15204" y="59838"/>
                  </a:cubicBezTo>
                  <a:cubicBezTo>
                    <a:pt x="11237" y="61705"/>
                    <a:pt x="12054" y="67305"/>
                    <a:pt x="17887" y="64971"/>
                  </a:cubicBezTo>
                  <a:cubicBezTo>
                    <a:pt x="20666" y="63875"/>
                    <a:pt x="22948" y="61798"/>
                    <a:pt x="24304" y="59138"/>
                  </a:cubicBezTo>
                  <a:cubicBezTo>
                    <a:pt x="23957" y="60386"/>
                    <a:pt x="23406" y="61565"/>
                    <a:pt x="22671" y="62638"/>
                  </a:cubicBezTo>
                  <a:cubicBezTo>
                    <a:pt x="20978" y="65100"/>
                    <a:pt x="18635" y="67036"/>
                    <a:pt x="15904" y="68238"/>
                  </a:cubicBezTo>
                  <a:cubicBezTo>
                    <a:pt x="14616" y="68810"/>
                    <a:pt x="13230" y="69125"/>
                    <a:pt x="11821" y="69171"/>
                  </a:cubicBezTo>
                  <a:cubicBezTo>
                    <a:pt x="10627" y="69416"/>
                    <a:pt x="9398" y="69416"/>
                    <a:pt x="8204" y="69171"/>
                  </a:cubicBezTo>
                  <a:cubicBezTo>
                    <a:pt x="7294" y="68844"/>
                    <a:pt x="6516" y="68226"/>
                    <a:pt x="5987" y="67421"/>
                  </a:cubicBezTo>
                  <a:cubicBezTo>
                    <a:pt x="5987" y="66721"/>
                    <a:pt x="5987" y="65905"/>
                    <a:pt x="5987" y="64971"/>
                  </a:cubicBezTo>
                  <a:lnTo>
                    <a:pt x="5987" y="64271"/>
                  </a:lnTo>
                  <a:lnTo>
                    <a:pt x="6687" y="63571"/>
                  </a:lnTo>
                  <a:cubicBezTo>
                    <a:pt x="7135" y="63233"/>
                    <a:pt x="7603" y="62918"/>
                    <a:pt x="8087" y="62638"/>
                  </a:cubicBezTo>
                  <a:cubicBezTo>
                    <a:pt x="9392" y="62335"/>
                    <a:pt x="10750" y="62335"/>
                    <a:pt x="12054" y="62638"/>
                  </a:cubicBezTo>
                  <a:lnTo>
                    <a:pt x="12054" y="62638"/>
                  </a:lnTo>
                  <a:cubicBezTo>
                    <a:pt x="12054" y="62638"/>
                    <a:pt x="10304" y="59721"/>
                    <a:pt x="4937" y="62638"/>
                  </a:cubicBezTo>
                  <a:lnTo>
                    <a:pt x="3771" y="63571"/>
                  </a:lnTo>
                  <a:lnTo>
                    <a:pt x="2837" y="64621"/>
                  </a:lnTo>
                  <a:lnTo>
                    <a:pt x="2137" y="65788"/>
                  </a:lnTo>
                  <a:cubicBezTo>
                    <a:pt x="2137" y="65788"/>
                    <a:pt x="2137" y="65788"/>
                    <a:pt x="2137" y="65788"/>
                  </a:cubicBezTo>
                  <a:lnTo>
                    <a:pt x="2137" y="66371"/>
                  </a:lnTo>
                  <a:cubicBezTo>
                    <a:pt x="2149" y="66569"/>
                    <a:pt x="2149" y="66756"/>
                    <a:pt x="2137" y="66955"/>
                  </a:cubicBezTo>
                  <a:lnTo>
                    <a:pt x="2137" y="67538"/>
                  </a:lnTo>
                  <a:cubicBezTo>
                    <a:pt x="2137" y="67538"/>
                    <a:pt x="2137" y="68355"/>
                    <a:pt x="2137" y="68588"/>
                  </a:cubicBezTo>
                  <a:cubicBezTo>
                    <a:pt x="2855" y="69859"/>
                    <a:pt x="4090" y="70746"/>
                    <a:pt x="5521" y="71038"/>
                  </a:cubicBezTo>
                  <a:cubicBezTo>
                    <a:pt x="6645" y="71166"/>
                    <a:pt x="7779" y="71166"/>
                    <a:pt x="8904" y="71038"/>
                  </a:cubicBezTo>
                  <a:cubicBezTo>
                    <a:pt x="4862" y="72403"/>
                    <a:pt x="1622" y="75471"/>
                    <a:pt x="38" y="79438"/>
                  </a:cubicBezTo>
                  <a:lnTo>
                    <a:pt x="38" y="79438"/>
                  </a:lnTo>
                  <a:cubicBezTo>
                    <a:pt x="38" y="81538"/>
                    <a:pt x="4004" y="83871"/>
                    <a:pt x="8904" y="83288"/>
                  </a:cubicBezTo>
                  <a:cubicBezTo>
                    <a:pt x="7692" y="83894"/>
                    <a:pt x="6556" y="84629"/>
                    <a:pt x="5521" y="85504"/>
                  </a:cubicBezTo>
                  <a:cubicBezTo>
                    <a:pt x="3998" y="86484"/>
                    <a:pt x="2815" y="87908"/>
                    <a:pt x="2137" y="89588"/>
                  </a:cubicBezTo>
                  <a:cubicBezTo>
                    <a:pt x="2086" y="89973"/>
                    <a:pt x="2086" y="90369"/>
                    <a:pt x="2137" y="90754"/>
                  </a:cubicBezTo>
                  <a:lnTo>
                    <a:pt x="2137" y="91338"/>
                  </a:lnTo>
                  <a:cubicBezTo>
                    <a:pt x="2137" y="91338"/>
                    <a:pt x="2137" y="91338"/>
                    <a:pt x="2137" y="91921"/>
                  </a:cubicBezTo>
                  <a:lnTo>
                    <a:pt x="2137" y="91921"/>
                  </a:lnTo>
                  <a:lnTo>
                    <a:pt x="2837" y="92737"/>
                  </a:lnTo>
                  <a:lnTo>
                    <a:pt x="3771" y="93321"/>
                  </a:lnTo>
                  <a:lnTo>
                    <a:pt x="4937" y="93321"/>
                  </a:lnTo>
                  <a:cubicBezTo>
                    <a:pt x="7795" y="93671"/>
                    <a:pt x="10590" y="92294"/>
                    <a:pt x="12054" y="89821"/>
                  </a:cubicBezTo>
                  <a:lnTo>
                    <a:pt x="12054" y="89821"/>
                  </a:lnTo>
                  <a:cubicBezTo>
                    <a:pt x="10859" y="90591"/>
                    <a:pt x="9500" y="91069"/>
                    <a:pt x="8087" y="91221"/>
                  </a:cubicBezTo>
                  <a:cubicBezTo>
                    <a:pt x="7629" y="91338"/>
                    <a:pt x="7147" y="91338"/>
                    <a:pt x="6687" y="91221"/>
                  </a:cubicBezTo>
                  <a:lnTo>
                    <a:pt x="5987" y="91221"/>
                  </a:lnTo>
                  <a:lnTo>
                    <a:pt x="5987" y="91221"/>
                  </a:lnTo>
                  <a:cubicBezTo>
                    <a:pt x="5460" y="90579"/>
                    <a:pt x="5460" y="89646"/>
                    <a:pt x="5987" y="89004"/>
                  </a:cubicBezTo>
                  <a:cubicBezTo>
                    <a:pt x="6529" y="87931"/>
                    <a:pt x="7282" y="86974"/>
                    <a:pt x="8204" y="86204"/>
                  </a:cubicBezTo>
                  <a:cubicBezTo>
                    <a:pt x="9315" y="85259"/>
                    <a:pt x="10528" y="84431"/>
                    <a:pt x="11821" y="83754"/>
                  </a:cubicBezTo>
                  <a:cubicBezTo>
                    <a:pt x="13112" y="83171"/>
                    <a:pt x="14492" y="82821"/>
                    <a:pt x="15904" y="82704"/>
                  </a:cubicBezTo>
                  <a:cubicBezTo>
                    <a:pt x="17825" y="82623"/>
                    <a:pt x="19718" y="83206"/>
                    <a:pt x="21271" y="84338"/>
                  </a:cubicBezTo>
                  <a:cubicBezTo>
                    <a:pt x="22029" y="85084"/>
                    <a:pt x="22590" y="86006"/>
                    <a:pt x="22904" y="87021"/>
                  </a:cubicBezTo>
                  <a:cubicBezTo>
                    <a:pt x="21397" y="85061"/>
                    <a:pt x="18935" y="84069"/>
                    <a:pt x="16487" y="84454"/>
                  </a:cubicBezTo>
                  <a:cubicBezTo>
                    <a:pt x="10654" y="85154"/>
                    <a:pt x="10187" y="90871"/>
                    <a:pt x="13804" y="90988"/>
                  </a:cubicBezTo>
                  <a:cubicBezTo>
                    <a:pt x="17421" y="91104"/>
                    <a:pt x="18471" y="88187"/>
                    <a:pt x="17771" y="87604"/>
                  </a:cubicBezTo>
                  <a:cubicBezTo>
                    <a:pt x="17002" y="88666"/>
                    <a:pt x="15595" y="89063"/>
                    <a:pt x="14387" y="88537"/>
                  </a:cubicBezTo>
                  <a:cubicBezTo>
                    <a:pt x="13337" y="87954"/>
                    <a:pt x="14387" y="86087"/>
                    <a:pt x="17071" y="85854"/>
                  </a:cubicBezTo>
                  <a:cubicBezTo>
                    <a:pt x="19754" y="85621"/>
                    <a:pt x="23137" y="85854"/>
                    <a:pt x="23371" y="93087"/>
                  </a:cubicBezTo>
                  <a:cubicBezTo>
                    <a:pt x="23428" y="93356"/>
                    <a:pt x="23428" y="93636"/>
                    <a:pt x="23371" y="93904"/>
                  </a:cubicBezTo>
                  <a:cubicBezTo>
                    <a:pt x="22706" y="91734"/>
                    <a:pt x="21454" y="89797"/>
                    <a:pt x="19754" y="88304"/>
                  </a:cubicBezTo>
                  <a:cubicBezTo>
                    <a:pt x="17752" y="90533"/>
                    <a:pt x="16418" y="93286"/>
                    <a:pt x="15904" y="96237"/>
                  </a:cubicBezTo>
                  <a:cubicBezTo>
                    <a:pt x="13981" y="96156"/>
                    <a:pt x="12065" y="96506"/>
                    <a:pt x="10304" y="97287"/>
                  </a:cubicBezTo>
                  <a:cubicBezTo>
                    <a:pt x="12521" y="97287"/>
                    <a:pt x="18237" y="97871"/>
                    <a:pt x="16604" y="102771"/>
                  </a:cubicBezTo>
                  <a:cubicBezTo>
                    <a:pt x="16497" y="103307"/>
                    <a:pt x="16497" y="103867"/>
                    <a:pt x="16604" y="104404"/>
                  </a:cubicBezTo>
                  <a:lnTo>
                    <a:pt x="16604" y="104404"/>
                  </a:lnTo>
                  <a:cubicBezTo>
                    <a:pt x="15804" y="108382"/>
                    <a:pt x="17514" y="112454"/>
                    <a:pt x="20921" y="114671"/>
                  </a:cubicBezTo>
                  <a:cubicBezTo>
                    <a:pt x="25004" y="117237"/>
                    <a:pt x="34687" y="116070"/>
                    <a:pt x="40170" y="117937"/>
                  </a:cubicBezTo>
                  <a:lnTo>
                    <a:pt x="38537" y="117937"/>
                  </a:lnTo>
                  <a:lnTo>
                    <a:pt x="35970" y="119104"/>
                  </a:lnTo>
                  <a:cubicBezTo>
                    <a:pt x="34455" y="119956"/>
                    <a:pt x="33295" y="121321"/>
                    <a:pt x="32704" y="122954"/>
                  </a:cubicBezTo>
                  <a:cubicBezTo>
                    <a:pt x="32169" y="124144"/>
                    <a:pt x="32169" y="125497"/>
                    <a:pt x="32704" y="126687"/>
                  </a:cubicBezTo>
                  <a:cubicBezTo>
                    <a:pt x="33281" y="127912"/>
                    <a:pt x="34336" y="128834"/>
                    <a:pt x="35620" y="129254"/>
                  </a:cubicBezTo>
                  <a:cubicBezTo>
                    <a:pt x="37135" y="129872"/>
                    <a:pt x="38776" y="130105"/>
                    <a:pt x="40404" y="129954"/>
                  </a:cubicBezTo>
                  <a:cubicBezTo>
                    <a:pt x="42360" y="129709"/>
                    <a:pt x="44257" y="129114"/>
                    <a:pt x="46004" y="128204"/>
                  </a:cubicBezTo>
                  <a:lnTo>
                    <a:pt x="47287" y="127387"/>
                  </a:lnTo>
                  <a:lnTo>
                    <a:pt x="48570" y="126570"/>
                  </a:lnTo>
                  <a:lnTo>
                    <a:pt x="49620" y="125637"/>
                  </a:lnTo>
                  <a:lnTo>
                    <a:pt x="49620" y="125054"/>
                  </a:lnTo>
                  <a:lnTo>
                    <a:pt x="49620" y="125054"/>
                  </a:lnTo>
                  <a:cubicBezTo>
                    <a:pt x="50604" y="123992"/>
                    <a:pt x="51323" y="122709"/>
                    <a:pt x="51720" y="121321"/>
                  </a:cubicBezTo>
                  <a:cubicBezTo>
                    <a:pt x="52138" y="122405"/>
                    <a:pt x="52869" y="123339"/>
                    <a:pt x="53820" y="124004"/>
                  </a:cubicBezTo>
                  <a:lnTo>
                    <a:pt x="53820" y="124004"/>
                  </a:lnTo>
                  <a:lnTo>
                    <a:pt x="53820" y="124004"/>
                  </a:lnTo>
                  <a:lnTo>
                    <a:pt x="54870" y="124004"/>
                  </a:lnTo>
                  <a:lnTo>
                    <a:pt x="56037" y="124004"/>
                  </a:lnTo>
                  <a:lnTo>
                    <a:pt x="57320" y="124004"/>
                  </a:lnTo>
                  <a:cubicBezTo>
                    <a:pt x="59286" y="124015"/>
                    <a:pt x="61231" y="123619"/>
                    <a:pt x="63037" y="122837"/>
                  </a:cubicBezTo>
                  <a:cubicBezTo>
                    <a:pt x="64797" y="122067"/>
                    <a:pt x="66414" y="120994"/>
                    <a:pt x="67820" y="119687"/>
                  </a:cubicBezTo>
                  <a:cubicBezTo>
                    <a:pt x="69100" y="118625"/>
                    <a:pt x="70101" y="117260"/>
                    <a:pt x="70737" y="115721"/>
                  </a:cubicBezTo>
                  <a:cubicBezTo>
                    <a:pt x="71190" y="114437"/>
                    <a:pt x="71190" y="113037"/>
                    <a:pt x="70737" y="111754"/>
                  </a:cubicBezTo>
                  <a:cubicBezTo>
                    <a:pt x="70101" y="110506"/>
                    <a:pt x="68868" y="109665"/>
                    <a:pt x="67470" y="109537"/>
                  </a:cubicBezTo>
                  <a:cubicBezTo>
                    <a:pt x="66618" y="109421"/>
                    <a:pt x="65755" y="109421"/>
                    <a:pt x="64903" y="109537"/>
                  </a:cubicBezTo>
                  <a:cubicBezTo>
                    <a:pt x="64364" y="109432"/>
                    <a:pt x="63809" y="109432"/>
                    <a:pt x="63270" y="109537"/>
                  </a:cubicBezTo>
                  <a:cubicBezTo>
                    <a:pt x="68753" y="104871"/>
                    <a:pt x="78320" y="101021"/>
                    <a:pt x="82520" y="96354"/>
                  </a:cubicBezTo>
                  <a:cubicBezTo>
                    <a:pt x="85802" y="93122"/>
                    <a:pt x="87396" y="88561"/>
                    <a:pt x="86836" y="83988"/>
                  </a:cubicBezTo>
                  <a:lnTo>
                    <a:pt x="86836" y="83988"/>
                  </a:lnTo>
                  <a:cubicBezTo>
                    <a:pt x="86901" y="83486"/>
                    <a:pt x="86901" y="82973"/>
                    <a:pt x="86836" y="82471"/>
                  </a:cubicBezTo>
                  <a:cubicBezTo>
                    <a:pt x="85203" y="78388"/>
                    <a:pt x="90920" y="74538"/>
                    <a:pt x="93020" y="73721"/>
                  </a:cubicBezTo>
                  <a:cubicBezTo>
                    <a:pt x="91089" y="73908"/>
                    <a:pt x="89220" y="74503"/>
                    <a:pt x="87536" y="75471"/>
                  </a:cubicBezTo>
                  <a:cubicBezTo>
                    <a:pt x="87136" y="73033"/>
                    <a:pt x="85741" y="70886"/>
                    <a:pt x="83686" y="69521"/>
                  </a:cubicBezTo>
                  <a:cubicBezTo>
                    <a:pt x="82009" y="71796"/>
                    <a:pt x="80781" y="74374"/>
                    <a:pt x="80070" y="77104"/>
                  </a:cubicBezTo>
                  <a:cubicBezTo>
                    <a:pt x="80013" y="76801"/>
                    <a:pt x="80013" y="76474"/>
                    <a:pt x="80070" y="76171"/>
                  </a:cubicBezTo>
                  <a:cubicBezTo>
                    <a:pt x="79733" y="71749"/>
                    <a:pt x="82207" y="67596"/>
                    <a:pt x="86253" y="65788"/>
                  </a:cubicBezTo>
                  <a:cubicBezTo>
                    <a:pt x="88703" y="64854"/>
                    <a:pt x="89986" y="65788"/>
                    <a:pt x="88936" y="67188"/>
                  </a:cubicBezTo>
                  <a:cubicBezTo>
                    <a:pt x="87886" y="68588"/>
                    <a:pt x="85903" y="68588"/>
                    <a:pt x="85670" y="67888"/>
                  </a:cubicBezTo>
                  <a:cubicBezTo>
                    <a:pt x="85436" y="67188"/>
                    <a:pt x="85670" y="71154"/>
                    <a:pt x="89636" y="69171"/>
                  </a:cubicBezTo>
                  <a:cubicBezTo>
                    <a:pt x="93603" y="67188"/>
                    <a:pt x="92786" y="61821"/>
                    <a:pt x="86953" y="64038"/>
                  </a:cubicBezTo>
                  <a:cubicBezTo>
                    <a:pt x="84223" y="65216"/>
                    <a:pt x="81963" y="67269"/>
                    <a:pt x="80536" y="69871"/>
                  </a:cubicBezTo>
                  <a:cubicBezTo>
                    <a:pt x="80893" y="68681"/>
                    <a:pt x="81403" y="67550"/>
                    <a:pt x="82053" y="66488"/>
                  </a:cubicBezTo>
                  <a:cubicBezTo>
                    <a:pt x="83814" y="64014"/>
                    <a:pt x="86185" y="62043"/>
                    <a:pt x="88936" y="60771"/>
                  </a:cubicBezTo>
                  <a:cubicBezTo>
                    <a:pt x="90237" y="60246"/>
                    <a:pt x="91617" y="59931"/>
                    <a:pt x="93020" y="59838"/>
                  </a:cubicBezTo>
                  <a:cubicBezTo>
                    <a:pt x="94248" y="59838"/>
                    <a:pt x="95468" y="60036"/>
                    <a:pt x="96636" y="60421"/>
                  </a:cubicBezTo>
                  <a:cubicBezTo>
                    <a:pt x="97588" y="60666"/>
                    <a:pt x="98392" y="61308"/>
                    <a:pt x="98853" y="62171"/>
                  </a:cubicBezTo>
                  <a:cubicBezTo>
                    <a:pt x="98853" y="62871"/>
                    <a:pt x="98853" y="63688"/>
                    <a:pt x="98853" y="64621"/>
                  </a:cubicBezTo>
                  <a:lnTo>
                    <a:pt x="98853" y="65321"/>
                  </a:lnTo>
                  <a:lnTo>
                    <a:pt x="98153" y="65905"/>
                  </a:lnTo>
                  <a:lnTo>
                    <a:pt x="96753" y="66838"/>
                  </a:lnTo>
                  <a:cubicBezTo>
                    <a:pt x="95495" y="67339"/>
                    <a:pt x="94136" y="67538"/>
                    <a:pt x="92786" y="67421"/>
                  </a:cubicBezTo>
                  <a:lnTo>
                    <a:pt x="92786" y="67421"/>
                  </a:lnTo>
                  <a:cubicBezTo>
                    <a:pt x="92786" y="67421"/>
                    <a:pt x="94419" y="70221"/>
                    <a:pt x="99903" y="67421"/>
                  </a:cubicBezTo>
                  <a:lnTo>
                    <a:pt x="101069" y="66371"/>
                  </a:lnTo>
                  <a:lnTo>
                    <a:pt x="101886" y="65438"/>
                  </a:lnTo>
                  <a:lnTo>
                    <a:pt x="102703" y="64271"/>
                  </a:lnTo>
                  <a:cubicBezTo>
                    <a:pt x="102703" y="64271"/>
                    <a:pt x="102703" y="64271"/>
                    <a:pt x="102703" y="64271"/>
                  </a:cubicBezTo>
                  <a:lnTo>
                    <a:pt x="102703" y="63571"/>
                  </a:lnTo>
                  <a:lnTo>
                    <a:pt x="102703" y="62988"/>
                  </a:lnTo>
                  <a:cubicBezTo>
                    <a:pt x="102703" y="62988"/>
                    <a:pt x="102703" y="62988"/>
                    <a:pt x="102703" y="62405"/>
                  </a:cubicBezTo>
                  <a:cubicBezTo>
                    <a:pt x="102758" y="62055"/>
                    <a:pt x="102758" y="61705"/>
                    <a:pt x="102703" y="61355"/>
                  </a:cubicBezTo>
                  <a:cubicBezTo>
                    <a:pt x="101920" y="60165"/>
                    <a:pt x="100707" y="59336"/>
                    <a:pt x="99319" y="59021"/>
                  </a:cubicBezTo>
                  <a:cubicBezTo>
                    <a:pt x="98198" y="58846"/>
                    <a:pt x="97057" y="58846"/>
                    <a:pt x="95936" y="59021"/>
                  </a:cubicBezTo>
                  <a:cubicBezTo>
                    <a:pt x="99947" y="57668"/>
                    <a:pt x="103178" y="54646"/>
                    <a:pt x="104803" y="50738"/>
                  </a:cubicBezTo>
                  <a:lnTo>
                    <a:pt x="104803" y="50738"/>
                  </a:lnTo>
                  <a:close/>
                  <a:moveTo>
                    <a:pt x="82053" y="32188"/>
                  </a:moveTo>
                  <a:lnTo>
                    <a:pt x="82053" y="33238"/>
                  </a:lnTo>
                  <a:lnTo>
                    <a:pt x="82053" y="33238"/>
                  </a:lnTo>
                  <a:cubicBezTo>
                    <a:pt x="81310" y="34907"/>
                    <a:pt x="80686" y="36622"/>
                    <a:pt x="80186" y="38372"/>
                  </a:cubicBezTo>
                  <a:lnTo>
                    <a:pt x="77853" y="39305"/>
                  </a:lnTo>
                  <a:cubicBezTo>
                    <a:pt x="77153" y="38722"/>
                    <a:pt x="77853" y="36972"/>
                    <a:pt x="77853" y="35572"/>
                  </a:cubicBezTo>
                  <a:cubicBezTo>
                    <a:pt x="79643" y="34405"/>
                    <a:pt x="81288" y="33040"/>
                    <a:pt x="82753" y="31488"/>
                  </a:cubicBezTo>
                  <a:cubicBezTo>
                    <a:pt x="82300" y="31593"/>
                    <a:pt x="81892" y="31838"/>
                    <a:pt x="81586" y="32188"/>
                  </a:cubicBezTo>
                  <a:close/>
                  <a:moveTo>
                    <a:pt x="88003" y="33005"/>
                  </a:moveTo>
                  <a:cubicBezTo>
                    <a:pt x="87572" y="34463"/>
                    <a:pt x="86721" y="35758"/>
                    <a:pt x="85553" y="36738"/>
                  </a:cubicBezTo>
                  <a:cubicBezTo>
                    <a:pt x="83220" y="36155"/>
                    <a:pt x="83103" y="32771"/>
                    <a:pt x="83103" y="30905"/>
                  </a:cubicBezTo>
                  <a:lnTo>
                    <a:pt x="83803" y="28455"/>
                  </a:lnTo>
                  <a:cubicBezTo>
                    <a:pt x="83854" y="27907"/>
                    <a:pt x="83854" y="27370"/>
                    <a:pt x="83803" y="26822"/>
                  </a:cubicBezTo>
                  <a:cubicBezTo>
                    <a:pt x="83625" y="29458"/>
                    <a:pt x="85117" y="31932"/>
                    <a:pt x="87536" y="33005"/>
                  </a:cubicBezTo>
                  <a:close/>
                  <a:moveTo>
                    <a:pt x="83686" y="21339"/>
                  </a:moveTo>
                  <a:cubicBezTo>
                    <a:pt x="83865" y="22342"/>
                    <a:pt x="83865" y="23368"/>
                    <a:pt x="83686" y="24372"/>
                  </a:cubicBezTo>
                  <a:cubicBezTo>
                    <a:pt x="83433" y="25865"/>
                    <a:pt x="83082" y="27347"/>
                    <a:pt x="82636" y="28805"/>
                  </a:cubicBezTo>
                  <a:cubicBezTo>
                    <a:pt x="81173" y="30042"/>
                    <a:pt x="79518" y="31022"/>
                    <a:pt x="77736" y="31722"/>
                  </a:cubicBezTo>
                  <a:cubicBezTo>
                    <a:pt x="77980" y="29144"/>
                    <a:pt x="78529" y="26588"/>
                    <a:pt x="79370" y="24138"/>
                  </a:cubicBezTo>
                  <a:cubicBezTo>
                    <a:pt x="80857" y="23835"/>
                    <a:pt x="82206" y="23054"/>
                    <a:pt x="83220" y="21922"/>
                  </a:cubicBezTo>
                  <a:close/>
                  <a:moveTo>
                    <a:pt x="51370" y="16322"/>
                  </a:moveTo>
                  <a:cubicBezTo>
                    <a:pt x="51952" y="15132"/>
                    <a:pt x="52384" y="13884"/>
                    <a:pt x="52653" y="12589"/>
                  </a:cubicBezTo>
                  <a:cubicBezTo>
                    <a:pt x="52972" y="13662"/>
                    <a:pt x="53443" y="14689"/>
                    <a:pt x="54053" y="15622"/>
                  </a:cubicBezTo>
                  <a:cubicBezTo>
                    <a:pt x="54884" y="16905"/>
                    <a:pt x="55821" y="18119"/>
                    <a:pt x="56853" y="19239"/>
                  </a:cubicBezTo>
                  <a:cubicBezTo>
                    <a:pt x="55508" y="19880"/>
                    <a:pt x="54284" y="20744"/>
                    <a:pt x="53237" y="21805"/>
                  </a:cubicBezTo>
                  <a:lnTo>
                    <a:pt x="53237" y="22505"/>
                  </a:lnTo>
                  <a:lnTo>
                    <a:pt x="53237" y="22505"/>
                  </a:lnTo>
                  <a:cubicBezTo>
                    <a:pt x="52109" y="21968"/>
                    <a:pt x="50865" y="21735"/>
                    <a:pt x="49620" y="21805"/>
                  </a:cubicBezTo>
                  <a:cubicBezTo>
                    <a:pt x="50124" y="20195"/>
                    <a:pt x="50552" y="18562"/>
                    <a:pt x="50903" y="16905"/>
                  </a:cubicBezTo>
                  <a:close/>
                  <a:moveTo>
                    <a:pt x="19754" y="52955"/>
                  </a:moveTo>
                  <a:cubicBezTo>
                    <a:pt x="18595" y="52570"/>
                    <a:pt x="17687" y="51660"/>
                    <a:pt x="17304" y="50505"/>
                  </a:cubicBezTo>
                  <a:cubicBezTo>
                    <a:pt x="19631" y="48405"/>
                    <a:pt x="21019" y="45465"/>
                    <a:pt x="21154" y="42338"/>
                  </a:cubicBezTo>
                  <a:lnTo>
                    <a:pt x="21154" y="43738"/>
                  </a:lnTo>
                  <a:lnTo>
                    <a:pt x="21854" y="45838"/>
                  </a:lnTo>
                  <a:cubicBezTo>
                    <a:pt x="22424" y="48673"/>
                    <a:pt x="21448" y="51613"/>
                    <a:pt x="19287" y="53538"/>
                  </a:cubicBezTo>
                  <a:close/>
                  <a:moveTo>
                    <a:pt x="21504" y="40238"/>
                  </a:moveTo>
                  <a:cubicBezTo>
                    <a:pt x="21390" y="39235"/>
                    <a:pt x="21390" y="38208"/>
                    <a:pt x="21504" y="37205"/>
                  </a:cubicBezTo>
                  <a:cubicBezTo>
                    <a:pt x="22204" y="38138"/>
                    <a:pt x="23954" y="38255"/>
                    <a:pt x="25704" y="37788"/>
                  </a:cubicBezTo>
                  <a:cubicBezTo>
                    <a:pt x="26540" y="39993"/>
                    <a:pt x="27051" y="42315"/>
                    <a:pt x="27220" y="44672"/>
                  </a:cubicBezTo>
                  <a:cubicBezTo>
                    <a:pt x="25643" y="44998"/>
                    <a:pt x="24015" y="44998"/>
                    <a:pt x="22437" y="44672"/>
                  </a:cubicBezTo>
                  <a:cubicBezTo>
                    <a:pt x="21881" y="43446"/>
                    <a:pt x="21488" y="42152"/>
                    <a:pt x="21271" y="40821"/>
                  </a:cubicBezTo>
                  <a:close/>
                  <a:moveTo>
                    <a:pt x="23137" y="45838"/>
                  </a:moveTo>
                  <a:cubicBezTo>
                    <a:pt x="24648" y="46701"/>
                    <a:pt x="26313" y="47250"/>
                    <a:pt x="28037" y="47471"/>
                  </a:cubicBezTo>
                  <a:cubicBezTo>
                    <a:pt x="28518" y="48673"/>
                    <a:pt x="28518" y="50003"/>
                    <a:pt x="28037" y="51205"/>
                  </a:cubicBezTo>
                  <a:cubicBezTo>
                    <a:pt x="27223" y="51286"/>
                    <a:pt x="26401" y="51286"/>
                    <a:pt x="25587" y="51205"/>
                  </a:cubicBezTo>
                  <a:cubicBezTo>
                    <a:pt x="25235" y="49735"/>
                    <a:pt x="24601" y="48347"/>
                    <a:pt x="23721" y="47121"/>
                  </a:cubicBezTo>
                  <a:lnTo>
                    <a:pt x="23721" y="47121"/>
                  </a:lnTo>
                  <a:cubicBezTo>
                    <a:pt x="23773" y="46818"/>
                    <a:pt x="23773" y="46492"/>
                    <a:pt x="23721" y="46188"/>
                  </a:cubicBezTo>
                  <a:cubicBezTo>
                    <a:pt x="23721" y="46188"/>
                    <a:pt x="22787" y="46655"/>
                    <a:pt x="22671" y="46421"/>
                  </a:cubicBezTo>
                  <a:close/>
                  <a:moveTo>
                    <a:pt x="23137" y="96354"/>
                  </a:moveTo>
                  <a:cubicBezTo>
                    <a:pt x="23204" y="96051"/>
                    <a:pt x="23204" y="95724"/>
                    <a:pt x="23137" y="95421"/>
                  </a:cubicBezTo>
                  <a:lnTo>
                    <a:pt x="23137" y="95421"/>
                  </a:lnTo>
                  <a:cubicBezTo>
                    <a:pt x="23998" y="93846"/>
                    <a:pt x="24627" y="92154"/>
                    <a:pt x="25004" y="90404"/>
                  </a:cubicBezTo>
                  <a:lnTo>
                    <a:pt x="27454" y="89471"/>
                  </a:lnTo>
                  <a:cubicBezTo>
                    <a:pt x="27454" y="89471"/>
                    <a:pt x="27454" y="91804"/>
                    <a:pt x="27454" y="93204"/>
                  </a:cubicBezTo>
                  <a:cubicBezTo>
                    <a:pt x="25613" y="94301"/>
                    <a:pt x="23959" y="95677"/>
                    <a:pt x="22554" y="97287"/>
                  </a:cubicBezTo>
                  <a:close/>
                  <a:moveTo>
                    <a:pt x="17071" y="95537"/>
                  </a:moveTo>
                  <a:cubicBezTo>
                    <a:pt x="17556" y="94103"/>
                    <a:pt x="18398" y="92819"/>
                    <a:pt x="19521" y="91804"/>
                  </a:cubicBezTo>
                  <a:cubicBezTo>
                    <a:pt x="21971" y="92504"/>
                    <a:pt x="22087" y="95887"/>
                    <a:pt x="21971" y="97754"/>
                  </a:cubicBezTo>
                  <a:lnTo>
                    <a:pt x="21271" y="100204"/>
                  </a:lnTo>
                  <a:lnTo>
                    <a:pt x="21271" y="101721"/>
                  </a:lnTo>
                  <a:cubicBezTo>
                    <a:pt x="21143" y="99072"/>
                    <a:pt x="19371" y="96786"/>
                    <a:pt x="16837" y="96004"/>
                  </a:cubicBezTo>
                  <a:close/>
                  <a:moveTo>
                    <a:pt x="21387" y="107204"/>
                  </a:moveTo>
                  <a:cubicBezTo>
                    <a:pt x="21268" y="106201"/>
                    <a:pt x="21268" y="105174"/>
                    <a:pt x="21387" y="104171"/>
                  </a:cubicBezTo>
                  <a:cubicBezTo>
                    <a:pt x="21583" y="102666"/>
                    <a:pt x="21936" y="101172"/>
                    <a:pt x="22437" y="99737"/>
                  </a:cubicBezTo>
                  <a:cubicBezTo>
                    <a:pt x="23847" y="98489"/>
                    <a:pt x="25466" y="97497"/>
                    <a:pt x="27220" y="96821"/>
                  </a:cubicBezTo>
                  <a:cubicBezTo>
                    <a:pt x="27020" y="99399"/>
                    <a:pt x="26511" y="101942"/>
                    <a:pt x="25704" y="104404"/>
                  </a:cubicBezTo>
                  <a:cubicBezTo>
                    <a:pt x="23842" y="104836"/>
                    <a:pt x="22240" y="106026"/>
                    <a:pt x="21271" y="107671"/>
                  </a:cubicBezTo>
                  <a:close/>
                  <a:moveTo>
                    <a:pt x="53820" y="112221"/>
                  </a:moveTo>
                  <a:cubicBezTo>
                    <a:pt x="53254" y="113387"/>
                    <a:pt x="52785" y="114600"/>
                    <a:pt x="52420" y="115837"/>
                  </a:cubicBezTo>
                  <a:cubicBezTo>
                    <a:pt x="52162" y="114799"/>
                    <a:pt x="51728" y="113807"/>
                    <a:pt x="51137" y="112921"/>
                  </a:cubicBezTo>
                  <a:cubicBezTo>
                    <a:pt x="50335" y="111614"/>
                    <a:pt x="49397" y="110401"/>
                    <a:pt x="48337" y="109304"/>
                  </a:cubicBezTo>
                  <a:cubicBezTo>
                    <a:pt x="49659" y="108627"/>
                    <a:pt x="50875" y="107764"/>
                    <a:pt x="51953" y="106737"/>
                  </a:cubicBezTo>
                  <a:lnTo>
                    <a:pt x="51953" y="106037"/>
                  </a:lnTo>
                  <a:lnTo>
                    <a:pt x="51953" y="106037"/>
                  </a:lnTo>
                  <a:cubicBezTo>
                    <a:pt x="53184" y="107029"/>
                    <a:pt x="54695" y="107600"/>
                    <a:pt x="56270" y="107671"/>
                  </a:cubicBezTo>
                  <a:cubicBezTo>
                    <a:pt x="55277" y="109164"/>
                    <a:pt x="54381" y="110727"/>
                    <a:pt x="53587" y="112337"/>
                  </a:cubicBezTo>
                  <a:close/>
                  <a:moveTo>
                    <a:pt x="85320" y="75471"/>
                  </a:moveTo>
                  <a:cubicBezTo>
                    <a:pt x="86428" y="75938"/>
                    <a:pt x="87308" y="76813"/>
                    <a:pt x="87770" y="77921"/>
                  </a:cubicBezTo>
                  <a:cubicBezTo>
                    <a:pt x="85485" y="80033"/>
                    <a:pt x="84141" y="82973"/>
                    <a:pt x="84036" y="86087"/>
                  </a:cubicBezTo>
                  <a:cubicBezTo>
                    <a:pt x="84087" y="85621"/>
                    <a:pt x="84087" y="85154"/>
                    <a:pt x="84036" y="84688"/>
                  </a:cubicBezTo>
                  <a:lnTo>
                    <a:pt x="83336" y="82588"/>
                  </a:lnTo>
                  <a:cubicBezTo>
                    <a:pt x="82930" y="80114"/>
                    <a:pt x="83564" y="77583"/>
                    <a:pt x="85086" y="75588"/>
                  </a:cubicBezTo>
                  <a:close/>
                  <a:moveTo>
                    <a:pt x="83686" y="88304"/>
                  </a:moveTo>
                  <a:cubicBezTo>
                    <a:pt x="83856" y="89307"/>
                    <a:pt x="83856" y="90334"/>
                    <a:pt x="83686" y="91338"/>
                  </a:cubicBezTo>
                  <a:cubicBezTo>
                    <a:pt x="82986" y="90404"/>
                    <a:pt x="81353" y="90288"/>
                    <a:pt x="79603" y="90638"/>
                  </a:cubicBezTo>
                  <a:cubicBezTo>
                    <a:pt x="78744" y="88468"/>
                    <a:pt x="78194" y="86193"/>
                    <a:pt x="77970" y="83871"/>
                  </a:cubicBezTo>
                  <a:cubicBezTo>
                    <a:pt x="79584" y="83521"/>
                    <a:pt x="81255" y="83521"/>
                    <a:pt x="82870" y="83871"/>
                  </a:cubicBezTo>
                  <a:cubicBezTo>
                    <a:pt x="83222" y="85364"/>
                    <a:pt x="83417" y="86892"/>
                    <a:pt x="83453" y="88421"/>
                  </a:cubicBezTo>
                  <a:close/>
                  <a:moveTo>
                    <a:pt x="82053" y="82704"/>
                  </a:moveTo>
                  <a:cubicBezTo>
                    <a:pt x="80581" y="81759"/>
                    <a:pt x="78897" y="81199"/>
                    <a:pt x="77153" y="81071"/>
                  </a:cubicBezTo>
                  <a:cubicBezTo>
                    <a:pt x="77153" y="79787"/>
                    <a:pt x="77153" y="78038"/>
                    <a:pt x="77153" y="77221"/>
                  </a:cubicBezTo>
                  <a:lnTo>
                    <a:pt x="79486" y="77221"/>
                  </a:lnTo>
                  <a:cubicBezTo>
                    <a:pt x="79943" y="78656"/>
                    <a:pt x="80570" y="80021"/>
                    <a:pt x="81353" y="81304"/>
                  </a:cubicBezTo>
                  <a:lnTo>
                    <a:pt x="81353" y="81304"/>
                  </a:lnTo>
                  <a:lnTo>
                    <a:pt x="81353" y="82121"/>
                  </a:lnTo>
                  <a:cubicBezTo>
                    <a:pt x="81474" y="82378"/>
                    <a:pt x="81631" y="82611"/>
                    <a:pt x="81820" y="82821"/>
                  </a:cubicBezTo>
                  <a:close/>
                  <a:moveTo>
                    <a:pt x="98736" y="56454"/>
                  </a:moveTo>
                  <a:cubicBezTo>
                    <a:pt x="94296" y="58041"/>
                    <a:pt x="90155" y="60375"/>
                    <a:pt x="86486" y="63338"/>
                  </a:cubicBezTo>
                  <a:lnTo>
                    <a:pt x="86486" y="63338"/>
                  </a:lnTo>
                  <a:cubicBezTo>
                    <a:pt x="84991" y="64575"/>
                    <a:pt x="83692" y="66033"/>
                    <a:pt x="82636" y="67655"/>
                  </a:cubicBezTo>
                  <a:lnTo>
                    <a:pt x="81703" y="69404"/>
                  </a:lnTo>
                  <a:cubicBezTo>
                    <a:pt x="81703" y="68471"/>
                    <a:pt x="80420" y="67305"/>
                    <a:pt x="77736" y="67655"/>
                  </a:cubicBezTo>
                  <a:cubicBezTo>
                    <a:pt x="78786" y="67655"/>
                    <a:pt x="79953" y="69288"/>
                    <a:pt x="79253" y="72088"/>
                  </a:cubicBezTo>
                  <a:cubicBezTo>
                    <a:pt x="79020" y="73091"/>
                    <a:pt x="79020" y="74129"/>
                    <a:pt x="79253" y="75121"/>
                  </a:cubicBezTo>
                  <a:cubicBezTo>
                    <a:pt x="77580" y="74491"/>
                    <a:pt x="75783" y="74246"/>
                    <a:pt x="74003" y="74421"/>
                  </a:cubicBezTo>
                  <a:cubicBezTo>
                    <a:pt x="74016" y="76603"/>
                    <a:pt x="74371" y="78773"/>
                    <a:pt x="75053" y="80838"/>
                  </a:cubicBezTo>
                  <a:lnTo>
                    <a:pt x="74236" y="80838"/>
                  </a:lnTo>
                  <a:cubicBezTo>
                    <a:pt x="73084" y="84793"/>
                    <a:pt x="74766" y="89028"/>
                    <a:pt x="78320" y="91104"/>
                  </a:cubicBezTo>
                  <a:cubicBezTo>
                    <a:pt x="77069" y="91384"/>
                    <a:pt x="75930" y="92038"/>
                    <a:pt x="75053" y="92971"/>
                  </a:cubicBezTo>
                  <a:cubicBezTo>
                    <a:pt x="78203" y="91338"/>
                    <a:pt x="80536" y="93671"/>
                    <a:pt x="79370" y="95654"/>
                  </a:cubicBezTo>
                  <a:cubicBezTo>
                    <a:pt x="78569" y="96762"/>
                    <a:pt x="77227" y="97346"/>
                    <a:pt x="75870" y="97171"/>
                  </a:cubicBezTo>
                  <a:cubicBezTo>
                    <a:pt x="77418" y="98233"/>
                    <a:pt x="79455" y="98233"/>
                    <a:pt x="81003" y="97171"/>
                  </a:cubicBezTo>
                  <a:cubicBezTo>
                    <a:pt x="78163" y="99796"/>
                    <a:pt x="75078" y="102141"/>
                    <a:pt x="71787" y="104171"/>
                  </a:cubicBezTo>
                  <a:cubicBezTo>
                    <a:pt x="68584" y="106212"/>
                    <a:pt x="65777" y="108826"/>
                    <a:pt x="63503" y="111870"/>
                  </a:cubicBezTo>
                  <a:lnTo>
                    <a:pt x="62103" y="113271"/>
                  </a:lnTo>
                  <a:cubicBezTo>
                    <a:pt x="61651" y="113900"/>
                    <a:pt x="61332" y="114612"/>
                    <a:pt x="61170" y="115371"/>
                  </a:cubicBezTo>
                  <a:cubicBezTo>
                    <a:pt x="60939" y="116047"/>
                    <a:pt x="60939" y="116794"/>
                    <a:pt x="61170" y="117470"/>
                  </a:cubicBezTo>
                  <a:cubicBezTo>
                    <a:pt x="61436" y="118182"/>
                    <a:pt x="62054" y="118719"/>
                    <a:pt x="62803" y="118870"/>
                  </a:cubicBezTo>
                  <a:cubicBezTo>
                    <a:pt x="63723" y="119104"/>
                    <a:pt x="64684" y="119104"/>
                    <a:pt x="65603" y="118870"/>
                  </a:cubicBezTo>
                  <a:cubicBezTo>
                    <a:pt x="66143" y="118964"/>
                    <a:pt x="66696" y="118964"/>
                    <a:pt x="67237" y="118870"/>
                  </a:cubicBezTo>
                  <a:cubicBezTo>
                    <a:pt x="67750" y="118544"/>
                    <a:pt x="68220" y="118147"/>
                    <a:pt x="68637" y="117704"/>
                  </a:cubicBezTo>
                  <a:cubicBezTo>
                    <a:pt x="69017" y="116887"/>
                    <a:pt x="69017" y="115954"/>
                    <a:pt x="68637" y="115137"/>
                  </a:cubicBezTo>
                  <a:cubicBezTo>
                    <a:pt x="68313" y="114414"/>
                    <a:pt x="67661" y="113889"/>
                    <a:pt x="66887" y="113737"/>
                  </a:cubicBezTo>
                  <a:lnTo>
                    <a:pt x="66887" y="113737"/>
                  </a:lnTo>
                  <a:cubicBezTo>
                    <a:pt x="66425" y="113434"/>
                    <a:pt x="65832" y="113434"/>
                    <a:pt x="65370" y="113737"/>
                  </a:cubicBezTo>
                  <a:cubicBezTo>
                    <a:pt x="65370" y="113737"/>
                    <a:pt x="65370" y="114671"/>
                    <a:pt x="65370" y="114787"/>
                  </a:cubicBezTo>
                  <a:lnTo>
                    <a:pt x="65370" y="114787"/>
                  </a:lnTo>
                  <a:cubicBezTo>
                    <a:pt x="65992" y="114787"/>
                    <a:pt x="66342" y="115021"/>
                    <a:pt x="66420" y="115487"/>
                  </a:cubicBezTo>
                  <a:cubicBezTo>
                    <a:pt x="66590" y="115860"/>
                    <a:pt x="66590" y="116281"/>
                    <a:pt x="66420" y="116654"/>
                  </a:cubicBezTo>
                  <a:cubicBezTo>
                    <a:pt x="66420" y="116654"/>
                    <a:pt x="66420" y="116654"/>
                    <a:pt x="66420" y="116654"/>
                  </a:cubicBezTo>
                  <a:lnTo>
                    <a:pt x="65603" y="116654"/>
                  </a:lnTo>
                  <a:cubicBezTo>
                    <a:pt x="65026" y="116770"/>
                    <a:pt x="64431" y="116770"/>
                    <a:pt x="63853" y="116654"/>
                  </a:cubicBezTo>
                  <a:cubicBezTo>
                    <a:pt x="63396" y="116560"/>
                    <a:pt x="63009" y="116257"/>
                    <a:pt x="62803" y="115837"/>
                  </a:cubicBezTo>
                  <a:cubicBezTo>
                    <a:pt x="62803" y="115837"/>
                    <a:pt x="62803" y="114904"/>
                    <a:pt x="62803" y="114321"/>
                  </a:cubicBezTo>
                  <a:cubicBezTo>
                    <a:pt x="63030" y="113049"/>
                    <a:pt x="63796" y="111941"/>
                    <a:pt x="64903" y="111287"/>
                  </a:cubicBezTo>
                  <a:cubicBezTo>
                    <a:pt x="66202" y="110506"/>
                    <a:pt x="67708" y="110144"/>
                    <a:pt x="69220" y="110237"/>
                  </a:cubicBezTo>
                  <a:cubicBezTo>
                    <a:pt x="69842" y="110284"/>
                    <a:pt x="70443" y="110482"/>
                    <a:pt x="70970" y="110820"/>
                  </a:cubicBezTo>
                  <a:cubicBezTo>
                    <a:pt x="71347" y="111170"/>
                    <a:pt x="71628" y="111614"/>
                    <a:pt x="71787" y="112104"/>
                  </a:cubicBezTo>
                  <a:cubicBezTo>
                    <a:pt x="71942" y="113282"/>
                    <a:pt x="71695" y="114472"/>
                    <a:pt x="71086" y="115487"/>
                  </a:cubicBezTo>
                  <a:cubicBezTo>
                    <a:pt x="70376" y="117015"/>
                    <a:pt x="69293" y="118334"/>
                    <a:pt x="67937" y="119337"/>
                  </a:cubicBezTo>
                  <a:cubicBezTo>
                    <a:pt x="66747" y="120259"/>
                    <a:pt x="65405" y="120971"/>
                    <a:pt x="63970" y="121437"/>
                  </a:cubicBezTo>
                  <a:cubicBezTo>
                    <a:pt x="62702" y="121904"/>
                    <a:pt x="61352" y="122102"/>
                    <a:pt x="60003" y="122021"/>
                  </a:cubicBezTo>
                  <a:lnTo>
                    <a:pt x="59070" y="122021"/>
                  </a:lnTo>
                  <a:lnTo>
                    <a:pt x="58137" y="122021"/>
                  </a:lnTo>
                  <a:lnTo>
                    <a:pt x="57320" y="122021"/>
                  </a:lnTo>
                  <a:lnTo>
                    <a:pt x="57320" y="122021"/>
                  </a:lnTo>
                  <a:lnTo>
                    <a:pt x="57320" y="122021"/>
                  </a:lnTo>
                  <a:cubicBezTo>
                    <a:pt x="56433" y="121554"/>
                    <a:pt x="55764" y="120761"/>
                    <a:pt x="55453" y="119804"/>
                  </a:cubicBezTo>
                  <a:cubicBezTo>
                    <a:pt x="55388" y="119302"/>
                    <a:pt x="55388" y="118789"/>
                    <a:pt x="55453" y="118287"/>
                  </a:cubicBezTo>
                  <a:cubicBezTo>
                    <a:pt x="55400" y="117739"/>
                    <a:pt x="55400" y="117202"/>
                    <a:pt x="55453" y="116654"/>
                  </a:cubicBezTo>
                  <a:cubicBezTo>
                    <a:pt x="55599" y="115417"/>
                    <a:pt x="55913" y="114192"/>
                    <a:pt x="56387" y="113037"/>
                  </a:cubicBezTo>
                  <a:cubicBezTo>
                    <a:pt x="56976" y="111264"/>
                    <a:pt x="57718" y="109549"/>
                    <a:pt x="58603" y="107904"/>
                  </a:cubicBezTo>
                  <a:cubicBezTo>
                    <a:pt x="59832" y="107741"/>
                    <a:pt x="61042" y="107472"/>
                    <a:pt x="62220" y="107087"/>
                  </a:cubicBezTo>
                  <a:cubicBezTo>
                    <a:pt x="58137" y="110237"/>
                    <a:pt x="56620" y="114787"/>
                    <a:pt x="57670" y="116537"/>
                  </a:cubicBezTo>
                  <a:cubicBezTo>
                    <a:pt x="56853" y="115137"/>
                    <a:pt x="58837" y="112454"/>
                    <a:pt x="61753" y="109887"/>
                  </a:cubicBezTo>
                  <a:cubicBezTo>
                    <a:pt x="65313" y="107332"/>
                    <a:pt x="68360" y="104124"/>
                    <a:pt x="70737" y="100437"/>
                  </a:cubicBezTo>
                  <a:lnTo>
                    <a:pt x="70737" y="100437"/>
                  </a:lnTo>
                  <a:cubicBezTo>
                    <a:pt x="71603" y="99026"/>
                    <a:pt x="72124" y="97428"/>
                    <a:pt x="72253" y="95771"/>
                  </a:cubicBezTo>
                  <a:cubicBezTo>
                    <a:pt x="72489" y="94616"/>
                    <a:pt x="72489" y="93426"/>
                    <a:pt x="72253" y="92271"/>
                  </a:cubicBezTo>
                  <a:cubicBezTo>
                    <a:pt x="71869" y="91221"/>
                    <a:pt x="71319" y="90229"/>
                    <a:pt x="70620" y="89354"/>
                  </a:cubicBezTo>
                  <a:cubicBezTo>
                    <a:pt x="70375" y="88923"/>
                    <a:pt x="70060" y="88526"/>
                    <a:pt x="69687" y="88187"/>
                  </a:cubicBezTo>
                  <a:cubicBezTo>
                    <a:pt x="70485" y="86332"/>
                    <a:pt x="71147" y="84419"/>
                    <a:pt x="71670" y="82471"/>
                  </a:cubicBezTo>
                  <a:cubicBezTo>
                    <a:pt x="72524" y="80079"/>
                    <a:pt x="72765" y="77513"/>
                    <a:pt x="72370" y="75005"/>
                  </a:cubicBezTo>
                  <a:cubicBezTo>
                    <a:pt x="72240" y="73779"/>
                    <a:pt x="71798" y="72624"/>
                    <a:pt x="71086" y="71621"/>
                  </a:cubicBezTo>
                  <a:cubicBezTo>
                    <a:pt x="70290" y="70548"/>
                    <a:pt x="69129" y="69801"/>
                    <a:pt x="67820" y="69521"/>
                  </a:cubicBezTo>
                  <a:cubicBezTo>
                    <a:pt x="66140" y="69054"/>
                    <a:pt x="64367" y="69054"/>
                    <a:pt x="62687" y="69521"/>
                  </a:cubicBezTo>
                  <a:cubicBezTo>
                    <a:pt x="61701" y="69825"/>
                    <a:pt x="60759" y="70256"/>
                    <a:pt x="59887" y="70804"/>
                  </a:cubicBezTo>
                  <a:cubicBezTo>
                    <a:pt x="58518" y="71038"/>
                    <a:pt x="57256" y="71691"/>
                    <a:pt x="56270" y="72671"/>
                  </a:cubicBezTo>
                  <a:lnTo>
                    <a:pt x="56270" y="73254"/>
                  </a:lnTo>
                  <a:lnTo>
                    <a:pt x="56270" y="73954"/>
                  </a:lnTo>
                  <a:lnTo>
                    <a:pt x="56270" y="73954"/>
                  </a:lnTo>
                  <a:cubicBezTo>
                    <a:pt x="54520" y="77104"/>
                    <a:pt x="53470" y="83171"/>
                    <a:pt x="56270" y="85621"/>
                  </a:cubicBezTo>
                  <a:cubicBezTo>
                    <a:pt x="59070" y="88071"/>
                    <a:pt x="56270" y="93087"/>
                    <a:pt x="54637" y="94487"/>
                  </a:cubicBezTo>
                  <a:cubicBezTo>
                    <a:pt x="63387" y="90404"/>
                    <a:pt x="61870" y="85271"/>
                    <a:pt x="60003" y="82238"/>
                  </a:cubicBezTo>
                  <a:cubicBezTo>
                    <a:pt x="60338" y="82611"/>
                    <a:pt x="60732" y="82926"/>
                    <a:pt x="61170" y="83171"/>
                  </a:cubicBezTo>
                  <a:lnTo>
                    <a:pt x="63970" y="85271"/>
                  </a:lnTo>
                  <a:cubicBezTo>
                    <a:pt x="65320" y="86274"/>
                    <a:pt x="66569" y="87406"/>
                    <a:pt x="67703" y="88654"/>
                  </a:cubicBezTo>
                  <a:lnTo>
                    <a:pt x="67703" y="90288"/>
                  </a:lnTo>
                  <a:cubicBezTo>
                    <a:pt x="66479" y="92889"/>
                    <a:pt x="65116" y="95421"/>
                    <a:pt x="63620" y="97871"/>
                  </a:cubicBezTo>
                  <a:cubicBezTo>
                    <a:pt x="62103" y="100437"/>
                    <a:pt x="60470" y="102887"/>
                    <a:pt x="58837" y="105454"/>
                  </a:cubicBezTo>
                  <a:lnTo>
                    <a:pt x="58837" y="105454"/>
                  </a:lnTo>
                  <a:cubicBezTo>
                    <a:pt x="57965" y="105734"/>
                    <a:pt x="57025" y="105734"/>
                    <a:pt x="56153" y="105454"/>
                  </a:cubicBezTo>
                  <a:cubicBezTo>
                    <a:pt x="55380" y="105127"/>
                    <a:pt x="55015" y="104241"/>
                    <a:pt x="55337" y="103471"/>
                  </a:cubicBezTo>
                  <a:cubicBezTo>
                    <a:pt x="55287" y="103202"/>
                    <a:pt x="55287" y="102922"/>
                    <a:pt x="55337" y="102654"/>
                  </a:cubicBezTo>
                  <a:lnTo>
                    <a:pt x="55337" y="101954"/>
                  </a:lnTo>
                  <a:cubicBezTo>
                    <a:pt x="55582" y="101522"/>
                    <a:pt x="55897" y="101126"/>
                    <a:pt x="56270" y="100787"/>
                  </a:cubicBezTo>
                  <a:cubicBezTo>
                    <a:pt x="57383" y="99889"/>
                    <a:pt x="58708" y="99282"/>
                    <a:pt x="60120" y="99037"/>
                  </a:cubicBezTo>
                  <a:lnTo>
                    <a:pt x="60120" y="99037"/>
                  </a:lnTo>
                  <a:cubicBezTo>
                    <a:pt x="60120" y="99037"/>
                    <a:pt x="56737" y="97404"/>
                    <a:pt x="52770" y="101487"/>
                  </a:cubicBezTo>
                  <a:lnTo>
                    <a:pt x="52770" y="101487"/>
                  </a:lnTo>
                  <a:cubicBezTo>
                    <a:pt x="50276" y="100321"/>
                    <a:pt x="47323" y="100787"/>
                    <a:pt x="45304" y="102654"/>
                  </a:cubicBezTo>
                  <a:lnTo>
                    <a:pt x="45304" y="102654"/>
                  </a:lnTo>
                  <a:cubicBezTo>
                    <a:pt x="46572" y="102374"/>
                    <a:pt x="47885" y="102374"/>
                    <a:pt x="49153" y="102654"/>
                  </a:cubicBezTo>
                  <a:cubicBezTo>
                    <a:pt x="49515" y="102864"/>
                    <a:pt x="49832" y="103144"/>
                    <a:pt x="50087" y="103471"/>
                  </a:cubicBezTo>
                  <a:lnTo>
                    <a:pt x="50087" y="103471"/>
                  </a:lnTo>
                  <a:cubicBezTo>
                    <a:pt x="50087" y="103471"/>
                    <a:pt x="50087" y="103471"/>
                    <a:pt x="50087" y="104054"/>
                  </a:cubicBezTo>
                  <a:cubicBezTo>
                    <a:pt x="50321" y="104999"/>
                    <a:pt x="50005" y="105990"/>
                    <a:pt x="49270" y="106621"/>
                  </a:cubicBezTo>
                  <a:cubicBezTo>
                    <a:pt x="48518" y="107426"/>
                    <a:pt x="47603" y="108055"/>
                    <a:pt x="46587" y="108487"/>
                  </a:cubicBezTo>
                  <a:lnTo>
                    <a:pt x="46587" y="108487"/>
                  </a:lnTo>
                  <a:cubicBezTo>
                    <a:pt x="44954" y="106737"/>
                    <a:pt x="43204" y="105104"/>
                    <a:pt x="41804" y="103354"/>
                  </a:cubicBezTo>
                  <a:cubicBezTo>
                    <a:pt x="40278" y="101651"/>
                    <a:pt x="38910" y="99819"/>
                    <a:pt x="37720" y="97871"/>
                  </a:cubicBezTo>
                  <a:lnTo>
                    <a:pt x="37020" y="96587"/>
                  </a:lnTo>
                  <a:lnTo>
                    <a:pt x="40754" y="91338"/>
                  </a:lnTo>
                  <a:cubicBezTo>
                    <a:pt x="41687" y="90054"/>
                    <a:pt x="42737" y="88888"/>
                    <a:pt x="43670" y="87721"/>
                  </a:cubicBezTo>
                  <a:cubicBezTo>
                    <a:pt x="44087" y="87242"/>
                    <a:pt x="44476" y="86729"/>
                    <a:pt x="44837" y="86204"/>
                  </a:cubicBezTo>
                  <a:cubicBezTo>
                    <a:pt x="42970" y="90171"/>
                    <a:pt x="41454" y="96121"/>
                    <a:pt x="50087" y="95771"/>
                  </a:cubicBezTo>
                  <a:cubicBezTo>
                    <a:pt x="48337" y="95771"/>
                    <a:pt x="44487" y="92388"/>
                    <a:pt x="48454" y="87721"/>
                  </a:cubicBezTo>
                  <a:cubicBezTo>
                    <a:pt x="51197" y="84396"/>
                    <a:pt x="51480" y="79683"/>
                    <a:pt x="49153" y="76054"/>
                  </a:cubicBezTo>
                  <a:lnTo>
                    <a:pt x="49153" y="76054"/>
                  </a:lnTo>
                  <a:cubicBezTo>
                    <a:pt x="49153" y="76054"/>
                    <a:pt x="49153" y="76054"/>
                    <a:pt x="49153" y="76054"/>
                  </a:cubicBezTo>
                  <a:lnTo>
                    <a:pt x="49153" y="76054"/>
                  </a:lnTo>
                  <a:cubicBezTo>
                    <a:pt x="48412" y="75599"/>
                    <a:pt x="47573" y="75319"/>
                    <a:pt x="46704" y="75238"/>
                  </a:cubicBezTo>
                  <a:cubicBezTo>
                    <a:pt x="45778" y="75063"/>
                    <a:pt x="44829" y="75063"/>
                    <a:pt x="43904" y="75238"/>
                  </a:cubicBezTo>
                  <a:cubicBezTo>
                    <a:pt x="42007" y="75693"/>
                    <a:pt x="40220" y="76521"/>
                    <a:pt x="38654" y="77688"/>
                  </a:cubicBezTo>
                  <a:cubicBezTo>
                    <a:pt x="37339" y="78726"/>
                    <a:pt x="36264" y="80044"/>
                    <a:pt x="35504" y="81538"/>
                  </a:cubicBezTo>
                  <a:cubicBezTo>
                    <a:pt x="34490" y="82307"/>
                    <a:pt x="33622" y="83264"/>
                    <a:pt x="32937" y="84338"/>
                  </a:cubicBezTo>
                  <a:cubicBezTo>
                    <a:pt x="32608" y="86741"/>
                    <a:pt x="32889" y="89191"/>
                    <a:pt x="33754" y="91454"/>
                  </a:cubicBezTo>
                  <a:cubicBezTo>
                    <a:pt x="34244" y="93076"/>
                    <a:pt x="34909" y="94639"/>
                    <a:pt x="35737" y="96121"/>
                  </a:cubicBezTo>
                  <a:lnTo>
                    <a:pt x="34687" y="97754"/>
                  </a:lnTo>
                  <a:cubicBezTo>
                    <a:pt x="34082" y="98991"/>
                    <a:pt x="33574" y="100286"/>
                    <a:pt x="33170" y="101604"/>
                  </a:cubicBezTo>
                  <a:cubicBezTo>
                    <a:pt x="32890" y="102829"/>
                    <a:pt x="32890" y="104112"/>
                    <a:pt x="33170" y="105337"/>
                  </a:cubicBezTo>
                  <a:cubicBezTo>
                    <a:pt x="33253" y="106749"/>
                    <a:pt x="33785" y="108102"/>
                    <a:pt x="34687" y="109187"/>
                  </a:cubicBezTo>
                  <a:lnTo>
                    <a:pt x="34687" y="109187"/>
                  </a:lnTo>
                  <a:cubicBezTo>
                    <a:pt x="34687" y="109187"/>
                    <a:pt x="35970" y="111404"/>
                    <a:pt x="43670" y="114087"/>
                  </a:cubicBezTo>
                  <a:cubicBezTo>
                    <a:pt x="46587" y="115137"/>
                    <a:pt x="48454" y="116770"/>
                    <a:pt x="47753" y="118637"/>
                  </a:cubicBezTo>
                  <a:cubicBezTo>
                    <a:pt x="48634" y="115604"/>
                    <a:pt x="46890" y="112430"/>
                    <a:pt x="43858" y="111556"/>
                  </a:cubicBezTo>
                  <a:cubicBezTo>
                    <a:pt x="43643" y="111485"/>
                    <a:pt x="43424" y="111439"/>
                    <a:pt x="43204" y="111404"/>
                  </a:cubicBezTo>
                  <a:cubicBezTo>
                    <a:pt x="44446" y="111264"/>
                    <a:pt x="45663" y="110949"/>
                    <a:pt x="46820" y="110470"/>
                  </a:cubicBezTo>
                  <a:cubicBezTo>
                    <a:pt x="47696" y="111707"/>
                    <a:pt x="48438" y="113037"/>
                    <a:pt x="49037" y="114437"/>
                  </a:cubicBezTo>
                  <a:cubicBezTo>
                    <a:pt x="49471" y="115452"/>
                    <a:pt x="49783" y="116502"/>
                    <a:pt x="49970" y="117587"/>
                  </a:cubicBezTo>
                  <a:cubicBezTo>
                    <a:pt x="50028" y="118135"/>
                    <a:pt x="50028" y="118672"/>
                    <a:pt x="49970" y="119220"/>
                  </a:cubicBezTo>
                  <a:cubicBezTo>
                    <a:pt x="50090" y="119757"/>
                    <a:pt x="50090" y="120317"/>
                    <a:pt x="49970" y="120854"/>
                  </a:cubicBezTo>
                  <a:cubicBezTo>
                    <a:pt x="49719" y="122055"/>
                    <a:pt x="49109" y="123152"/>
                    <a:pt x="48220" y="124004"/>
                  </a:cubicBezTo>
                  <a:lnTo>
                    <a:pt x="48220" y="124004"/>
                  </a:lnTo>
                  <a:lnTo>
                    <a:pt x="48220" y="124004"/>
                  </a:lnTo>
                  <a:lnTo>
                    <a:pt x="47403" y="124820"/>
                  </a:lnTo>
                  <a:lnTo>
                    <a:pt x="46587" y="125404"/>
                  </a:lnTo>
                  <a:lnTo>
                    <a:pt x="45654" y="125987"/>
                  </a:lnTo>
                  <a:cubicBezTo>
                    <a:pt x="44436" y="126734"/>
                    <a:pt x="43090" y="127247"/>
                    <a:pt x="41687" y="127504"/>
                  </a:cubicBezTo>
                  <a:cubicBezTo>
                    <a:pt x="40381" y="127795"/>
                    <a:pt x="39026" y="127795"/>
                    <a:pt x="37720" y="127504"/>
                  </a:cubicBezTo>
                  <a:cubicBezTo>
                    <a:pt x="36625" y="127305"/>
                    <a:pt x="35655" y="126675"/>
                    <a:pt x="35037" y="125754"/>
                  </a:cubicBezTo>
                  <a:cubicBezTo>
                    <a:pt x="34393" y="124844"/>
                    <a:pt x="34141" y="123700"/>
                    <a:pt x="34337" y="122604"/>
                  </a:cubicBezTo>
                  <a:cubicBezTo>
                    <a:pt x="34461" y="121962"/>
                    <a:pt x="34742" y="121355"/>
                    <a:pt x="35154" y="120854"/>
                  </a:cubicBezTo>
                  <a:cubicBezTo>
                    <a:pt x="35660" y="120294"/>
                    <a:pt x="36250" y="119827"/>
                    <a:pt x="36904" y="119454"/>
                  </a:cubicBezTo>
                  <a:cubicBezTo>
                    <a:pt x="38168" y="118590"/>
                    <a:pt x="39691" y="118170"/>
                    <a:pt x="41220" y="118287"/>
                  </a:cubicBezTo>
                  <a:cubicBezTo>
                    <a:pt x="42291" y="118346"/>
                    <a:pt x="43145" y="119197"/>
                    <a:pt x="43204" y="120270"/>
                  </a:cubicBezTo>
                  <a:cubicBezTo>
                    <a:pt x="43323" y="120772"/>
                    <a:pt x="43323" y="121285"/>
                    <a:pt x="43204" y="121787"/>
                  </a:cubicBezTo>
                  <a:cubicBezTo>
                    <a:pt x="42992" y="122347"/>
                    <a:pt x="42628" y="122826"/>
                    <a:pt x="42154" y="123187"/>
                  </a:cubicBezTo>
                  <a:cubicBezTo>
                    <a:pt x="41605" y="123525"/>
                    <a:pt x="41017" y="123805"/>
                    <a:pt x="40404" y="124004"/>
                  </a:cubicBezTo>
                  <a:lnTo>
                    <a:pt x="39587" y="124004"/>
                  </a:lnTo>
                  <a:cubicBezTo>
                    <a:pt x="39587" y="124004"/>
                    <a:pt x="39587" y="124004"/>
                    <a:pt x="39587" y="122954"/>
                  </a:cubicBezTo>
                  <a:cubicBezTo>
                    <a:pt x="39786" y="122487"/>
                    <a:pt x="40110" y="122079"/>
                    <a:pt x="40520" y="121787"/>
                  </a:cubicBezTo>
                  <a:lnTo>
                    <a:pt x="40520" y="121787"/>
                  </a:lnTo>
                  <a:cubicBezTo>
                    <a:pt x="40520" y="121787"/>
                    <a:pt x="41220" y="120854"/>
                    <a:pt x="40520" y="120504"/>
                  </a:cubicBezTo>
                  <a:cubicBezTo>
                    <a:pt x="40009" y="120235"/>
                    <a:pt x="39398" y="120235"/>
                    <a:pt x="38887" y="120504"/>
                  </a:cubicBezTo>
                  <a:lnTo>
                    <a:pt x="38887" y="120504"/>
                  </a:lnTo>
                  <a:cubicBezTo>
                    <a:pt x="38067" y="121122"/>
                    <a:pt x="37455" y="121974"/>
                    <a:pt x="37137" y="122954"/>
                  </a:cubicBezTo>
                  <a:cubicBezTo>
                    <a:pt x="36670" y="123572"/>
                    <a:pt x="36670" y="124435"/>
                    <a:pt x="37137" y="125054"/>
                  </a:cubicBezTo>
                  <a:cubicBezTo>
                    <a:pt x="37535" y="125380"/>
                    <a:pt x="38022" y="125590"/>
                    <a:pt x="38537" y="125637"/>
                  </a:cubicBezTo>
                  <a:lnTo>
                    <a:pt x="40054" y="125637"/>
                  </a:lnTo>
                  <a:cubicBezTo>
                    <a:pt x="41125" y="125415"/>
                    <a:pt x="42126" y="124937"/>
                    <a:pt x="42970" y="124237"/>
                  </a:cubicBezTo>
                  <a:cubicBezTo>
                    <a:pt x="43720" y="123677"/>
                    <a:pt x="44289" y="122907"/>
                    <a:pt x="44604" y="122021"/>
                  </a:cubicBezTo>
                  <a:cubicBezTo>
                    <a:pt x="44781" y="121332"/>
                    <a:pt x="44781" y="120609"/>
                    <a:pt x="44604" y="119920"/>
                  </a:cubicBezTo>
                  <a:cubicBezTo>
                    <a:pt x="44409" y="119290"/>
                    <a:pt x="44046" y="118730"/>
                    <a:pt x="43554" y="118287"/>
                  </a:cubicBezTo>
                  <a:lnTo>
                    <a:pt x="42270" y="117704"/>
                  </a:lnTo>
                  <a:cubicBezTo>
                    <a:pt x="39926" y="115732"/>
                    <a:pt x="37039" y="114507"/>
                    <a:pt x="33987" y="114204"/>
                  </a:cubicBezTo>
                  <a:cubicBezTo>
                    <a:pt x="30820" y="113866"/>
                    <a:pt x="27715" y="113084"/>
                    <a:pt x="24771" y="111870"/>
                  </a:cubicBezTo>
                  <a:cubicBezTo>
                    <a:pt x="26790" y="111777"/>
                    <a:pt x="28650" y="110739"/>
                    <a:pt x="29787" y="109071"/>
                  </a:cubicBezTo>
                  <a:cubicBezTo>
                    <a:pt x="29787" y="109071"/>
                    <a:pt x="27570" y="110587"/>
                    <a:pt x="26404" y="109071"/>
                  </a:cubicBezTo>
                  <a:cubicBezTo>
                    <a:pt x="25237" y="107554"/>
                    <a:pt x="27570" y="104171"/>
                    <a:pt x="30720" y="104287"/>
                  </a:cubicBezTo>
                  <a:cubicBezTo>
                    <a:pt x="29663" y="103914"/>
                    <a:pt x="28511" y="103914"/>
                    <a:pt x="27454" y="104287"/>
                  </a:cubicBezTo>
                  <a:cubicBezTo>
                    <a:pt x="30540" y="101242"/>
                    <a:pt x="32010" y="96914"/>
                    <a:pt x="31420" y="92621"/>
                  </a:cubicBezTo>
                  <a:lnTo>
                    <a:pt x="30720" y="92621"/>
                  </a:lnTo>
                  <a:cubicBezTo>
                    <a:pt x="31331" y="90369"/>
                    <a:pt x="31683" y="88059"/>
                    <a:pt x="31770" y="85738"/>
                  </a:cubicBezTo>
                  <a:cubicBezTo>
                    <a:pt x="29865" y="86601"/>
                    <a:pt x="28097" y="87744"/>
                    <a:pt x="26520" y="89121"/>
                  </a:cubicBezTo>
                  <a:cubicBezTo>
                    <a:pt x="26702" y="88118"/>
                    <a:pt x="26702" y="87091"/>
                    <a:pt x="26520" y="86087"/>
                  </a:cubicBezTo>
                  <a:cubicBezTo>
                    <a:pt x="26076" y="84233"/>
                    <a:pt x="26654" y="82273"/>
                    <a:pt x="28037" y="80954"/>
                  </a:cubicBezTo>
                  <a:cubicBezTo>
                    <a:pt x="26218" y="81596"/>
                    <a:pt x="24772" y="83007"/>
                    <a:pt x="24070" y="84804"/>
                  </a:cubicBezTo>
                  <a:cubicBezTo>
                    <a:pt x="23828" y="84326"/>
                    <a:pt x="23513" y="83894"/>
                    <a:pt x="23137" y="83521"/>
                  </a:cubicBezTo>
                  <a:cubicBezTo>
                    <a:pt x="22136" y="82378"/>
                    <a:pt x="20847" y="81538"/>
                    <a:pt x="19404" y="81071"/>
                  </a:cubicBezTo>
                  <a:lnTo>
                    <a:pt x="19404" y="81071"/>
                  </a:lnTo>
                  <a:cubicBezTo>
                    <a:pt x="15599" y="80068"/>
                    <a:pt x="11634" y="79834"/>
                    <a:pt x="7737" y="80371"/>
                  </a:cubicBezTo>
                  <a:cubicBezTo>
                    <a:pt x="4121" y="80371"/>
                    <a:pt x="1204" y="80371"/>
                    <a:pt x="854" y="78388"/>
                  </a:cubicBezTo>
                  <a:cubicBezTo>
                    <a:pt x="504" y="76404"/>
                    <a:pt x="4121" y="74538"/>
                    <a:pt x="7737" y="72904"/>
                  </a:cubicBezTo>
                  <a:cubicBezTo>
                    <a:pt x="11923" y="71154"/>
                    <a:pt x="15849" y="68844"/>
                    <a:pt x="19404" y="66021"/>
                  </a:cubicBezTo>
                  <a:lnTo>
                    <a:pt x="19404" y="66021"/>
                  </a:lnTo>
                  <a:cubicBezTo>
                    <a:pt x="20842" y="64714"/>
                    <a:pt x="22098" y="63221"/>
                    <a:pt x="23137" y="61588"/>
                  </a:cubicBezTo>
                  <a:cubicBezTo>
                    <a:pt x="23493" y="61028"/>
                    <a:pt x="23806" y="60445"/>
                    <a:pt x="24070" y="59838"/>
                  </a:cubicBezTo>
                  <a:cubicBezTo>
                    <a:pt x="24070" y="60888"/>
                    <a:pt x="25471" y="61938"/>
                    <a:pt x="28037" y="61705"/>
                  </a:cubicBezTo>
                  <a:cubicBezTo>
                    <a:pt x="27104" y="61705"/>
                    <a:pt x="25937" y="60071"/>
                    <a:pt x="26520" y="57271"/>
                  </a:cubicBezTo>
                  <a:cubicBezTo>
                    <a:pt x="26697" y="56268"/>
                    <a:pt x="26697" y="55241"/>
                    <a:pt x="26520" y="54238"/>
                  </a:cubicBezTo>
                  <a:cubicBezTo>
                    <a:pt x="28206" y="54821"/>
                    <a:pt x="29991" y="55055"/>
                    <a:pt x="31770" y="54938"/>
                  </a:cubicBezTo>
                  <a:cubicBezTo>
                    <a:pt x="31711" y="52756"/>
                    <a:pt x="31357" y="50598"/>
                    <a:pt x="30720" y="48521"/>
                  </a:cubicBezTo>
                  <a:lnTo>
                    <a:pt x="31420" y="48521"/>
                  </a:lnTo>
                  <a:cubicBezTo>
                    <a:pt x="32623" y="44625"/>
                    <a:pt x="30978" y="40413"/>
                    <a:pt x="27454" y="38372"/>
                  </a:cubicBezTo>
                  <a:cubicBezTo>
                    <a:pt x="28654" y="37963"/>
                    <a:pt x="29764" y="37333"/>
                    <a:pt x="30720" y="36505"/>
                  </a:cubicBezTo>
                  <a:cubicBezTo>
                    <a:pt x="27570" y="38138"/>
                    <a:pt x="25237" y="35688"/>
                    <a:pt x="26404" y="33822"/>
                  </a:cubicBezTo>
                  <a:cubicBezTo>
                    <a:pt x="27149" y="32713"/>
                    <a:pt x="28462" y="32118"/>
                    <a:pt x="29787" y="32305"/>
                  </a:cubicBezTo>
                  <a:cubicBezTo>
                    <a:pt x="28276" y="31267"/>
                    <a:pt x="26283" y="31267"/>
                    <a:pt x="24771" y="32305"/>
                  </a:cubicBezTo>
                  <a:cubicBezTo>
                    <a:pt x="27610" y="29680"/>
                    <a:pt x="30696" y="27335"/>
                    <a:pt x="33987" y="25305"/>
                  </a:cubicBezTo>
                  <a:cubicBezTo>
                    <a:pt x="37190" y="23264"/>
                    <a:pt x="39996" y="20650"/>
                    <a:pt x="42270" y="17605"/>
                  </a:cubicBezTo>
                  <a:cubicBezTo>
                    <a:pt x="42754" y="17243"/>
                    <a:pt x="43186" y="16812"/>
                    <a:pt x="43554" y="16322"/>
                  </a:cubicBezTo>
                  <a:cubicBezTo>
                    <a:pt x="44040" y="15704"/>
                    <a:pt x="44397" y="14980"/>
                    <a:pt x="44604" y="14222"/>
                  </a:cubicBezTo>
                  <a:cubicBezTo>
                    <a:pt x="44776" y="13534"/>
                    <a:pt x="44776" y="12810"/>
                    <a:pt x="44604" y="12122"/>
                  </a:cubicBezTo>
                  <a:cubicBezTo>
                    <a:pt x="44338" y="11410"/>
                    <a:pt x="43719" y="10874"/>
                    <a:pt x="42970" y="10722"/>
                  </a:cubicBezTo>
                  <a:cubicBezTo>
                    <a:pt x="42012" y="10489"/>
                    <a:pt x="41011" y="10489"/>
                    <a:pt x="40054" y="10722"/>
                  </a:cubicBezTo>
                  <a:cubicBezTo>
                    <a:pt x="39509" y="10862"/>
                    <a:pt x="38993" y="11095"/>
                    <a:pt x="38537" y="11422"/>
                  </a:cubicBezTo>
                  <a:cubicBezTo>
                    <a:pt x="37998" y="11714"/>
                    <a:pt x="37522" y="12110"/>
                    <a:pt x="37137" y="12589"/>
                  </a:cubicBezTo>
                  <a:cubicBezTo>
                    <a:pt x="36722" y="13358"/>
                    <a:pt x="36722" y="14280"/>
                    <a:pt x="37137" y="15039"/>
                  </a:cubicBezTo>
                  <a:cubicBezTo>
                    <a:pt x="37411" y="15820"/>
                    <a:pt x="38076" y="16392"/>
                    <a:pt x="38887" y="16555"/>
                  </a:cubicBezTo>
                  <a:lnTo>
                    <a:pt x="38887" y="16555"/>
                  </a:lnTo>
                  <a:cubicBezTo>
                    <a:pt x="39398" y="16824"/>
                    <a:pt x="40009" y="16824"/>
                    <a:pt x="40520" y="16555"/>
                  </a:cubicBezTo>
                  <a:cubicBezTo>
                    <a:pt x="40842" y="16345"/>
                    <a:pt x="40931" y="15902"/>
                    <a:pt x="40716" y="15587"/>
                  </a:cubicBezTo>
                  <a:cubicBezTo>
                    <a:pt x="40665" y="15505"/>
                    <a:pt x="40598" y="15435"/>
                    <a:pt x="40520" y="15389"/>
                  </a:cubicBezTo>
                  <a:lnTo>
                    <a:pt x="40520" y="15389"/>
                  </a:lnTo>
                  <a:cubicBezTo>
                    <a:pt x="40106" y="15342"/>
                    <a:pt x="39750" y="15073"/>
                    <a:pt x="39587" y="14689"/>
                  </a:cubicBezTo>
                  <a:cubicBezTo>
                    <a:pt x="39378" y="14327"/>
                    <a:pt x="39378" y="13884"/>
                    <a:pt x="39587" y="13522"/>
                  </a:cubicBezTo>
                  <a:lnTo>
                    <a:pt x="39587" y="13522"/>
                  </a:lnTo>
                  <a:lnTo>
                    <a:pt x="40404" y="13522"/>
                  </a:lnTo>
                  <a:cubicBezTo>
                    <a:pt x="40965" y="13300"/>
                    <a:pt x="41592" y="13300"/>
                    <a:pt x="42154" y="13522"/>
                  </a:cubicBezTo>
                  <a:cubicBezTo>
                    <a:pt x="42602" y="13557"/>
                    <a:pt x="43001" y="13825"/>
                    <a:pt x="43204" y="14222"/>
                  </a:cubicBezTo>
                  <a:cubicBezTo>
                    <a:pt x="43318" y="14723"/>
                    <a:pt x="43318" y="15237"/>
                    <a:pt x="43204" y="15738"/>
                  </a:cubicBezTo>
                  <a:cubicBezTo>
                    <a:pt x="43087" y="17045"/>
                    <a:pt x="42350" y="18224"/>
                    <a:pt x="41220" y="18889"/>
                  </a:cubicBezTo>
                  <a:cubicBezTo>
                    <a:pt x="39922" y="19670"/>
                    <a:pt x="38416" y="20032"/>
                    <a:pt x="36904" y="19939"/>
                  </a:cubicBezTo>
                  <a:cubicBezTo>
                    <a:pt x="36272" y="19845"/>
                    <a:pt x="35673" y="19612"/>
                    <a:pt x="35154" y="19239"/>
                  </a:cubicBezTo>
                  <a:cubicBezTo>
                    <a:pt x="34717" y="18993"/>
                    <a:pt x="34416" y="18562"/>
                    <a:pt x="34337" y="18072"/>
                  </a:cubicBezTo>
                  <a:cubicBezTo>
                    <a:pt x="34182" y="16859"/>
                    <a:pt x="34428" y="15633"/>
                    <a:pt x="35037" y="14572"/>
                  </a:cubicBezTo>
                  <a:cubicBezTo>
                    <a:pt x="35651" y="13277"/>
                    <a:pt x="36572" y="12157"/>
                    <a:pt x="37720" y="11305"/>
                  </a:cubicBezTo>
                  <a:cubicBezTo>
                    <a:pt x="38910" y="10384"/>
                    <a:pt x="40253" y="9672"/>
                    <a:pt x="41687" y="9205"/>
                  </a:cubicBezTo>
                  <a:cubicBezTo>
                    <a:pt x="42995" y="8937"/>
                    <a:pt x="44346" y="8937"/>
                    <a:pt x="45654" y="9205"/>
                  </a:cubicBezTo>
                  <a:lnTo>
                    <a:pt x="46587" y="9205"/>
                  </a:lnTo>
                  <a:lnTo>
                    <a:pt x="47403" y="9205"/>
                  </a:lnTo>
                  <a:lnTo>
                    <a:pt x="48220" y="9205"/>
                  </a:lnTo>
                  <a:lnTo>
                    <a:pt x="48220" y="9205"/>
                  </a:lnTo>
                  <a:lnTo>
                    <a:pt x="48220" y="9205"/>
                  </a:lnTo>
                  <a:cubicBezTo>
                    <a:pt x="49099" y="9649"/>
                    <a:pt x="49738" y="10465"/>
                    <a:pt x="49970" y="11422"/>
                  </a:cubicBezTo>
                  <a:cubicBezTo>
                    <a:pt x="50081" y="11924"/>
                    <a:pt x="50081" y="12437"/>
                    <a:pt x="49970" y="12939"/>
                  </a:cubicBezTo>
                  <a:cubicBezTo>
                    <a:pt x="50028" y="13522"/>
                    <a:pt x="50028" y="14105"/>
                    <a:pt x="49970" y="14689"/>
                  </a:cubicBezTo>
                  <a:cubicBezTo>
                    <a:pt x="49757" y="15914"/>
                    <a:pt x="49444" y="17127"/>
                    <a:pt x="49037" y="18305"/>
                  </a:cubicBezTo>
                  <a:cubicBezTo>
                    <a:pt x="49037" y="19939"/>
                    <a:pt x="47637" y="21689"/>
                    <a:pt x="46820" y="23438"/>
                  </a:cubicBezTo>
                  <a:cubicBezTo>
                    <a:pt x="45582" y="23543"/>
                    <a:pt x="44366" y="23823"/>
                    <a:pt x="43204" y="24255"/>
                  </a:cubicBezTo>
                  <a:cubicBezTo>
                    <a:pt x="47287" y="21105"/>
                    <a:pt x="48804" y="16555"/>
                    <a:pt x="47753" y="14689"/>
                  </a:cubicBezTo>
                  <a:cubicBezTo>
                    <a:pt x="48454" y="16088"/>
                    <a:pt x="46587" y="18772"/>
                    <a:pt x="43670" y="21339"/>
                  </a:cubicBezTo>
                  <a:cubicBezTo>
                    <a:pt x="40111" y="23893"/>
                    <a:pt x="37063" y="27102"/>
                    <a:pt x="34687" y="30788"/>
                  </a:cubicBezTo>
                  <a:lnTo>
                    <a:pt x="34687" y="30788"/>
                  </a:lnTo>
                  <a:cubicBezTo>
                    <a:pt x="33856" y="32223"/>
                    <a:pt x="33340" y="33810"/>
                    <a:pt x="33170" y="35455"/>
                  </a:cubicBezTo>
                  <a:cubicBezTo>
                    <a:pt x="32869" y="36598"/>
                    <a:pt x="32869" y="37811"/>
                    <a:pt x="33170" y="38955"/>
                  </a:cubicBezTo>
                  <a:cubicBezTo>
                    <a:pt x="33558" y="40016"/>
                    <a:pt x="34066" y="41043"/>
                    <a:pt x="34687" y="41988"/>
                  </a:cubicBezTo>
                  <a:lnTo>
                    <a:pt x="35737" y="43155"/>
                  </a:lnTo>
                  <a:cubicBezTo>
                    <a:pt x="34903" y="44998"/>
                    <a:pt x="34239" y="46911"/>
                    <a:pt x="33754" y="48871"/>
                  </a:cubicBezTo>
                  <a:cubicBezTo>
                    <a:pt x="32922" y="51263"/>
                    <a:pt x="32642" y="53818"/>
                    <a:pt x="32937" y="56338"/>
                  </a:cubicBezTo>
                  <a:cubicBezTo>
                    <a:pt x="33104" y="57528"/>
                    <a:pt x="33588" y="58660"/>
                    <a:pt x="34337" y="59605"/>
                  </a:cubicBezTo>
                  <a:cubicBezTo>
                    <a:pt x="35069" y="60713"/>
                    <a:pt x="36194" y="61506"/>
                    <a:pt x="37487" y="61821"/>
                  </a:cubicBezTo>
                  <a:cubicBezTo>
                    <a:pt x="39207" y="62276"/>
                    <a:pt x="41017" y="62276"/>
                    <a:pt x="42737" y="61821"/>
                  </a:cubicBezTo>
                  <a:cubicBezTo>
                    <a:pt x="43726" y="61588"/>
                    <a:pt x="44671" y="61191"/>
                    <a:pt x="45537" y="60655"/>
                  </a:cubicBezTo>
                  <a:cubicBezTo>
                    <a:pt x="46426" y="60083"/>
                    <a:pt x="47247" y="59418"/>
                    <a:pt x="47987" y="58671"/>
                  </a:cubicBezTo>
                  <a:lnTo>
                    <a:pt x="47987" y="57971"/>
                  </a:lnTo>
                  <a:cubicBezTo>
                    <a:pt x="47987" y="57971"/>
                    <a:pt x="47987" y="57971"/>
                    <a:pt x="47987" y="57388"/>
                  </a:cubicBezTo>
                  <a:lnTo>
                    <a:pt x="47987" y="57388"/>
                  </a:lnTo>
                  <a:cubicBezTo>
                    <a:pt x="49737" y="54238"/>
                    <a:pt x="50670" y="48171"/>
                    <a:pt x="47287" y="45721"/>
                  </a:cubicBezTo>
                  <a:cubicBezTo>
                    <a:pt x="43904" y="43272"/>
                    <a:pt x="47287" y="38372"/>
                    <a:pt x="48920" y="36972"/>
                  </a:cubicBezTo>
                  <a:cubicBezTo>
                    <a:pt x="40287" y="40938"/>
                    <a:pt x="41804" y="46188"/>
                    <a:pt x="43670" y="48638"/>
                  </a:cubicBezTo>
                  <a:lnTo>
                    <a:pt x="42504" y="47705"/>
                  </a:lnTo>
                  <a:lnTo>
                    <a:pt x="39587" y="45721"/>
                  </a:lnTo>
                  <a:cubicBezTo>
                    <a:pt x="38259" y="44648"/>
                    <a:pt x="37011" y="43481"/>
                    <a:pt x="35854" y="42222"/>
                  </a:cubicBezTo>
                  <a:lnTo>
                    <a:pt x="36554" y="40705"/>
                  </a:lnTo>
                  <a:cubicBezTo>
                    <a:pt x="37753" y="38092"/>
                    <a:pt x="39117" y="35560"/>
                    <a:pt x="40637" y="33121"/>
                  </a:cubicBezTo>
                  <a:cubicBezTo>
                    <a:pt x="42037" y="30555"/>
                    <a:pt x="43787" y="28105"/>
                    <a:pt x="45420" y="25538"/>
                  </a:cubicBezTo>
                  <a:lnTo>
                    <a:pt x="45420" y="25538"/>
                  </a:lnTo>
                  <a:cubicBezTo>
                    <a:pt x="46349" y="25515"/>
                    <a:pt x="47269" y="25713"/>
                    <a:pt x="48104" y="26122"/>
                  </a:cubicBezTo>
                  <a:cubicBezTo>
                    <a:pt x="48892" y="26495"/>
                    <a:pt x="49251" y="27417"/>
                    <a:pt x="48920" y="28222"/>
                  </a:cubicBezTo>
                  <a:cubicBezTo>
                    <a:pt x="48920" y="28222"/>
                    <a:pt x="48920" y="28222"/>
                    <a:pt x="48920" y="28922"/>
                  </a:cubicBezTo>
                  <a:lnTo>
                    <a:pt x="48920" y="29622"/>
                  </a:lnTo>
                  <a:cubicBezTo>
                    <a:pt x="48677" y="30100"/>
                    <a:pt x="48362" y="30532"/>
                    <a:pt x="47987" y="30905"/>
                  </a:cubicBezTo>
                  <a:cubicBezTo>
                    <a:pt x="46806" y="31687"/>
                    <a:pt x="45507" y="32282"/>
                    <a:pt x="44137" y="32655"/>
                  </a:cubicBezTo>
                  <a:lnTo>
                    <a:pt x="44137" y="32655"/>
                  </a:lnTo>
                  <a:cubicBezTo>
                    <a:pt x="44137" y="32655"/>
                    <a:pt x="47637" y="34288"/>
                    <a:pt x="51603" y="30088"/>
                  </a:cubicBezTo>
                  <a:lnTo>
                    <a:pt x="51603" y="30088"/>
                  </a:lnTo>
                  <a:cubicBezTo>
                    <a:pt x="54076" y="31278"/>
                    <a:pt x="57030" y="30765"/>
                    <a:pt x="58953" y="28805"/>
                  </a:cubicBezTo>
                  <a:lnTo>
                    <a:pt x="58953" y="28805"/>
                  </a:lnTo>
                  <a:cubicBezTo>
                    <a:pt x="57700" y="29202"/>
                    <a:pt x="56356" y="29202"/>
                    <a:pt x="55103" y="28805"/>
                  </a:cubicBezTo>
                  <a:cubicBezTo>
                    <a:pt x="54725" y="28677"/>
                    <a:pt x="54399" y="28432"/>
                    <a:pt x="54170" y="28105"/>
                  </a:cubicBezTo>
                  <a:lnTo>
                    <a:pt x="54170" y="27522"/>
                  </a:lnTo>
                  <a:cubicBezTo>
                    <a:pt x="53955" y="26612"/>
                    <a:pt x="54272" y="25667"/>
                    <a:pt x="54987" y="25072"/>
                  </a:cubicBezTo>
                  <a:cubicBezTo>
                    <a:pt x="55739" y="24243"/>
                    <a:pt x="56652" y="23567"/>
                    <a:pt x="57670" y="23088"/>
                  </a:cubicBezTo>
                  <a:lnTo>
                    <a:pt x="57670" y="23088"/>
                  </a:lnTo>
                  <a:cubicBezTo>
                    <a:pt x="59303" y="24722"/>
                    <a:pt x="60937" y="26355"/>
                    <a:pt x="62453" y="28105"/>
                  </a:cubicBezTo>
                  <a:cubicBezTo>
                    <a:pt x="63982" y="29843"/>
                    <a:pt x="65348" y="31722"/>
                    <a:pt x="66537" y="33705"/>
                  </a:cubicBezTo>
                  <a:cubicBezTo>
                    <a:pt x="66537" y="33705"/>
                    <a:pt x="66537" y="34522"/>
                    <a:pt x="66537" y="34872"/>
                  </a:cubicBezTo>
                  <a:cubicBezTo>
                    <a:pt x="65439" y="36762"/>
                    <a:pt x="64190" y="38558"/>
                    <a:pt x="62803" y="40238"/>
                  </a:cubicBezTo>
                  <a:lnTo>
                    <a:pt x="60003" y="43738"/>
                  </a:lnTo>
                  <a:lnTo>
                    <a:pt x="58837" y="45255"/>
                  </a:lnTo>
                  <a:cubicBezTo>
                    <a:pt x="60703" y="41405"/>
                    <a:pt x="62220" y="35455"/>
                    <a:pt x="53470" y="35805"/>
                  </a:cubicBezTo>
                  <a:cubicBezTo>
                    <a:pt x="55337" y="35805"/>
                    <a:pt x="59187" y="39188"/>
                    <a:pt x="55103" y="43738"/>
                  </a:cubicBezTo>
                  <a:cubicBezTo>
                    <a:pt x="52537" y="47203"/>
                    <a:pt x="52537" y="51940"/>
                    <a:pt x="55103" y="55405"/>
                  </a:cubicBezTo>
                  <a:lnTo>
                    <a:pt x="55103" y="55405"/>
                  </a:lnTo>
                  <a:lnTo>
                    <a:pt x="55103" y="55405"/>
                  </a:lnTo>
                  <a:lnTo>
                    <a:pt x="55103" y="55405"/>
                  </a:lnTo>
                  <a:cubicBezTo>
                    <a:pt x="55837" y="55883"/>
                    <a:pt x="56681" y="56163"/>
                    <a:pt x="57553" y="56221"/>
                  </a:cubicBezTo>
                  <a:cubicBezTo>
                    <a:pt x="58479" y="56385"/>
                    <a:pt x="59428" y="56385"/>
                    <a:pt x="60353" y="56221"/>
                  </a:cubicBezTo>
                  <a:cubicBezTo>
                    <a:pt x="62223" y="55790"/>
                    <a:pt x="63976" y="54950"/>
                    <a:pt x="65487" y="53771"/>
                  </a:cubicBezTo>
                  <a:cubicBezTo>
                    <a:pt x="66831" y="52733"/>
                    <a:pt x="67944" y="51415"/>
                    <a:pt x="68753" y="49921"/>
                  </a:cubicBezTo>
                  <a:cubicBezTo>
                    <a:pt x="69416" y="48685"/>
                    <a:pt x="69850" y="47343"/>
                    <a:pt x="70037" y="45955"/>
                  </a:cubicBezTo>
                  <a:cubicBezTo>
                    <a:pt x="70461" y="43528"/>
                    <a:pt x="70220" y="41020"/>
                    <a:pt x="69337" y="38722"/>
                  </a:cubicBezTo>
                  <a:cubicBezTo>
                    <a:pt x="68847" y="37135"/>
                    <a:pt x="68180" y="35607"/>
                    <a:pt x="67353" y="34172"/>
                  </a:cubicBezTo>
                  <a:cubicBezTo>
                    <a:pt x="67709" y="33612"/>
                    <a:pt x="68022" y="33028"/>
                    <a:pt x="68287" y="32422"/>
                  </a:cubicBezTo>
                  <a:cubicBezTo>
                    <a:pt x="68976" y="31243"/>
                    <a:pt x="69524" y="29995"/>
                    <a:pt x="69920" y="28688"/>
                  </a:cubicBezTo>
                  <a:cubicBezTo>
                    <a:pt x="70140" y="27452"/>
                    <a:pt x="70140" y="26192"/>
                    <a:pt x="69920" y="24955"/>
                  </a:cubicBezTo>
                  <a:cubicBezTo>
                    <a:pt x="69837" y="23543"/>
                    <a:pt x="69305" y="22190"/>
                    <a:pt x="68403" y="21105"/>
                  </a:cubicBezTo>
                  <a:lnTo>
                    <a:pt x="68403" y="21105"/>
                  </a:lnTo>
                  <a:cubicBezTo>
                    <a:pt x="68403" y="21105"/>
                    <a:pt x="67120" y="18772"/>
                    <a:pt x="59420" y="16205"/>
                  </a:cubicBezTo>
                  <a:cubicBezTo>
                    <a:pt x="56503" y="15155"/>
                    <a:pt x="54520" y="13405"/>
                    <a:pt x="55337" y="11655"/>
                  </a:cubicBezTo>
                  <a:cubicBezTo>
                    <a:pt x="54465" y="14618"/>
                    <a:pt x="56165" y="17733"/>
                    <a:pt x="59132" y="18608"/>
                  </a:cubicBezTo>
                  <a:cubicBezTo>
                    <a:pt x="59379" y="18679"/>
                    <a:pt x="59631" y="18737"/>
                    <a:pt x="59887" y="18772"/>
                  </a:cubicBezTo>
                  <a:cubicBezTo>
                    <a:pt x="58652" y="19017"/>
                    <a:pt x="57441" y="19367"/>
                    <a:pt x="56270" y="19822"/>
                  </a:cubicBezTo>
                  <a:cubicBezTo>
                    <a:pt x="55375" y="18597"/>
                    <a:pt x="54631" y="17255"/>
                    <a:pt x="54053" y="15855"/>
                  </a:cubicBezTo>
                  <a:cubicBezTo>
                    <a:pt x="53582" y="14864"/>
                    <a:pt x="53268" y="13802"/>
                    <a:pt x="53120" y="12705"/>
                  </a:cubicBezTo>
                  <a:cubicBezTo>
                    <a:pt x="53066" y="12157"/>
                    <a:pt x="53066" y="11620"/>
                    <a:pt x="53120" y="11072"/>
                  </a:cubicBezTo>
                  <a:cubicBezTo>
                    <a:pt x="53120" y="9217"/>
                    <a:pt x="53880" y="7444"/>
                    <a:pt x="55220" y="6172"/>
                  </a:cubicBezTo>
                  <a:lnTo>
                    <a:pt x="55220" y="6172"/>
                  </a:lnTo>
                  <a:lnTo>
                    <a:pt x="55220" y="6172"/>
                  </a:lnTo>
                  <a:lnTo>
                    <a:pt x="56037" y="5472"/>
                  </a:lnTo>
                  <a:lnTo>
                    <a:pt x="56970" y="4772"/>
                  </a:lnTo>
                  <a:lnTo>
                    <a:pt x="57903" y="4189"/>
                  </a:lnTo>
                  <a:cubicBezTo>
                    <a:pt x="59145" y="3489"/>
                    <a:pt x="60482" y="2987"/>
                    <a:pt x="61870" y="2672"/>
                  </a:cubicBezTo>
                  <a:cubicBezTo>
                    <a:pt x="63176" y="2380"/>
                    <a:pt x="64531" y="2380"/>
                    <a:pt x="65837" y="2672"/>
                  </a:cubicBezTo>
                  <a:cubicBezTo>
                    <a:pt x="66931" y="2941"/>
                    <a:pt x="67888" y="3605"/>
                    <a:pt x="68520" y="4539"/>
                  </a:cubicBezTo>
                  <a:cubicBezTo>
                    <a:pt x="69163" y="5449"/>
                    <a:pt x="69415" y="6592"/>
                    <a:pt x="69220" y="7689"/>
                  </a:cubicBezTo>
                  <a:cubicBezTo>
                    <a:pt x="69019" y="8260"/>
                    <a:pt x="68744" y="8820"/>
                    <a:pt x="68403" y="9322"/>
                  </a:cubicBezTo>
                  <a:cubicBezTo>
                    <a:pt x="67903" y="9917"/>
                    <a:pt x="67311" y="10430"/>
                    <a:pt x="66653" y="10839"/>
                  </a:cubicBezTo>
                  <a:cubicBezTo>
                    <a:pt x="65364" y="11655"/>
                    <a:pt x="63860" y="12064"/>
                    <a:pt x="62337" y="12005"/>
                  </a:cubicBezTo>
                  <a:cubicBezTo>
                    <a:pt x="61224" y="11900"/>
                    <a:pt x="60343" y="11014"/>
                    <a:pt x="60237" y="9905"/>
                  </a:cubicBezTo>
                  <a:cubicBezTo>
                    <a:pt x="60122" y="9404"/>
                    <a:pt x="60122" y="8890"/>
                    <a:pt x="60237" y="8389"/>
                  </a:cubicBezTo>
                  <a:cubicBezTo>
                    <a:pt x="60483" y="7887"/>
                    <a:pt x="60842" y="7444"/>
                    <a:pt x="61287" y="7105"/>
                  </a:cubicBezTo>
                  <a:cubicBezTo>
                    <a:pt x="61808" y="6720"/>
                    <a:pt x="62403" y="6440"/>
                    <a:pt x="63037" y="6289"/>
                  </a:cubicBezTo>
                  <a:lnTo>
                    <a:pt x="63853" y="6289"/>
                  </a:lnTo>
                  <a:lnTo>
                    <a:pt x="63853" y="6289"/>
                  </a:lnTo>
                  <a:cubicBezTo>
                    <a:pt x="64020" y="6615"/>
                    <a:pt x="64020" y="7012"/>
                    <a:pt x="63853" y="7339"/>
                  </a:cubicBezTo>
                  <a:cubicBezTo>
                    <a:pt x="63655" y="7875"/>
                    <a:pt x="63285" y="8319"/>
                    <a:pt x="62803" y="8622"/>
                  </a:cubicBezTo>
                  <a:lnTo>
                    <a:pt x="62803" y="8622"/>
                  </a:lnTo>
                  <a:cubicBezTo>
                    <a:pt x="62803" y="8622"/>
                    <a:pt x="62803" y="9555"/>
                    <a:pt x="62803" y="9788"/>
                  </a:cubicBezTo>
                  <a:cubicBezTo>
                    <a:pt x="63255" y="10115"/>
                    <a:pt x="63868" y="10115"/>
                    <a:pt x="64320" y="9788"/>
                  </a:cubicBezTo>
                  <a:lnTo>
                    <a:pt x="64320" y="9788"/>
                  </a:lnTo>
                  <a:cubicBezTo>
                    <a:pt x="65132" y="9217"/>
                    <a:pt x="65743" y="8400"/>
                    <a:pt x="66070" y="7455"/>
                  </a:cubicBezTo>
                  <a:cubicBezTo>
                    <a:pt x="66492" y="6779"/>
                    <a:pt x="66492" y="5916"/>
                    <a:pt x="66070" y="5239"/>
                  </a:cubicBezTo>
                  <a:cubicBezTo>
                    <a:pt x="65614" y="5099"/>
                    <a:pt x="65127" y="5099"/>
                    <a:pt x="64670" y="5239"/>
                  </a:cubicBezTo>
                  <a:lnTo>
                    <a:pt x="63037" y="5239"/>
                  </a:lnTo>
                  <a:cubicBezTo>
                    <a:pt x="62048" y="5589"/>
                    <a:pt x="61108" y="6055"/>
                    <a:pt x="60237" y="6639"/>
                  </a:cubicBezTo>
                  <a:cubicBezTo>
                    <a:pt x="59445" y="7210"/>
                    <a:pt x="58868" y="8027"/>
                    <a:pt x="58603" y="8972"/>
                  </a:cubicBezTo>
                  <a:cubicBezTo>
                    <a:pt x="58372" y="9649"/>
                    <a:pt x="58372" y="10395"/>
                    <a:pt x="58603" y="11072"/>
                  </a:cubicBezTo>
                  <a:cubicBezTo>
                    <a:pt x="58754" y="11690"/>
                    <a:pt x="59077" y="12262"/>
                    <a:pt x="59537" y="12705"/>
                  </a:cubicBezTo>
                  <a:cubicBezTo>
                    <a:pt x="59960" y="12985"/>
                    <a:pt x="60436" y="13184"/>
                    <a:pt x="60937" y="13289"/>
                  </a:cubicBezTo>
                  <a:cubicBezTo>
                    <a:pt x="63296" y="15237"/>
                    <a:pt x="66176" y="16462"/>
                    <a:pt x="69220" y="16788"/>
                  </a:cubicBezTo>
                  <a:cubicBezTo>
                    <a:pt x="72391" y="17033"/>
                    <a:pt x="75503" y="17780"/>
                    <a:pt x="78436" y="19005"/>
                  </a:cubicBezTo>
                  <a:cubicBezTo>
                    <a:pt x="76412" y="19192"/>
                    <a:pt x="74554" y="20207"/>
                    <a:pt x="73303" y="21805"/>
                  </a:cubicBezTo>
                  <a:cubicBezTo>
                    <a:pt x="73303" y="21805"/>
                    <a:pt x="75637" y="20289"/>
                    <a:pt x="76803" y="21805"/>
                  </a:cubicBezTo>
                  <a:cubicBezTo>
                    <a:pt x="77970" y="23322"/>
                    <a:pt x="75637" y="26705"/>
                    <a:pt x="72486" y="26705"/>
                  </a:cubicBezTo>
                  <a:cubicBezTo>
                    <a:pt x="73541" y="27090"/>
                    <a:pt x="74698" y="27090"/>
                    <a:pt x="75753" y="26705"/>
                  </a:cubicBezTo>
                  <a:cubicBezTo>
                    <a:pt x="72624" y="29727"/>
                    <a:pt x="71110" y="34055"/>
                    <a:pt x="71670" y="38372"/>
                  </a:cubicBezTo>
                  <a:lnTo>
                    <a:pt x="72486" y="38372"/>
                  </a:lnTo>
                  <a:cubicBezTo>
                    <a:pt x="71811" y="40647"/>
                    <a:pt x="71458" y="43003"/>
                    <a:pt x="71437" y="45372"/>
                  </a:cubicBezTo>
                  <a:cubicBezTo>
                    <a:pt x="73332" y="44438"/>
                    <a:pt x="75097" y="43260"/>
                    <a:pt x="76686" y="41871"/>
                  </a:cubicBezTo>
                  <a:cubicBezTo>
                    <a:pt x="76453" y="42875"/>
                    <a:pt x="76453" y="43913"/>
                    <a:pt x="76686" y="44905"/>
                  </a:cubicBezTo>
                  <a:cubicBezTo>
                    <a:pt x="77262" y="46806"/>
                    <a:pt x="76668" y="48860"/>
                    <a:pt x="75170" y="50155"/>
                  </a:cubicBezTo>
                  <a:cubicBezTo>
                    <a:pt x="77034" y="49583"/>
                    <a:pt x="78510" y="48148"/>
                    <a:pt x="79136" y="46305"/>
                  </a:cubicBezTo>
                  <a:cubicBezTo>
                    <a:pt x="79418" y="46760"/>
                    <a:pt x="79730" y="47180"/>
                    <a:pt x="80070" y="47588"/>
                  </a:cubicBezTo>
                  <a:cubicBezTo>
                    <a:pt x="81145" y="48697"/>
                    <a:pt x="82464" y="49536"/>
                    <a:pt x="83920" y="50038"/>
                  </a:cubicBezTo>
                  <a:lnTo>
                    <a:pt x="83920" y="50038"/>
                  </a:lnTo>
                  <a:cubicBezTo>
                    <a:pt x="87913" y="51111"/>
                    <a:pt x="92092" y="51310"/>
                    <a:pt x="96169" y="50621"/>
                  </a:cubicBezTo>
                  <a:cubicBezTo>
                    <a:pt x="99786" y="50621"/>
                    <a:pt x="102703" y="50621"/>
                    <a:pt x="103053" y="52605"/>
                  </a:cubicBezTo>
                  <a:cubicBezTo>
                    <a:pt x="103403" y="54588"/>
                    <a:pt x="102119" y="54821"/>
                    <a:pt x="98503" y="56571"/>
                  </a:cubicBezTo>
                  <a:close/>
                  <a:moveTo>
                    <a:pt x="69337" y="77921"/>
                  </a:moveTo>
                  <a:cubicBezTo>
                    <a:pt x="66580" y="78131"/>
                    <a:pt x="63808" y="77816"/>
                    <a:pt x="61170" y="76988"/>
                  </a:cubicBezTo>
                  <a:cubicBezTo>
                    <a:pt x="60562" y="76696"/>
                    <a:pt x="60009" y="76299"/>
                    <a:pt x="59537" y="75821"/>
                  </a:cubicBezTo>
                  <a:cubicBezTo>
                    <a:pt x="62509" y="76533"/>
                    <a:pt x="65599" y="75203"/>
                    <a:pt x="67120" y="72554"/>
                  </a:cubicBezTo>
                  <a:cubicBezTo>
                    <a:pt x="64787" y="74888"/>
                    <a:pt x="60937" y="73954"/>
                    <a:pt x="61053" y="72554"/>
                  </a:cubicBezTo>
                  <a:cubicBezTo>
                    <a:pt x="61170" y="71154"/>
                    <a:pt x="63153" y="70338"/>
                    <a:pt x="63620" y="70221"/>
                  </a:cubicBezTo>
                  <a:lnTo>
                    <a:pt x="66070" y="70221"/>
                  </a:lnTo>
                  <a:cubicBezTo>
                    <a:pt x="67218" y="70513"/>
                    <a:pt x="68241" y="71166"/>
                    <a:pt x="68987" y="72088"/>
                  </a:cubicBezTo>
                  <a:cubicBezTo>
                    <a:pt x="69645" y="72940"/>
                    <a:pt x="70084" y="73943"/>
                    <a:pt x="70270" y="75005"/>
                  </a:cubicBezTo>
                  <a:cubicBezTo>
                    <a:pt x="70839" y="77384"/>
                    <a:pt x="70839" y="79858"/>
                    <a:pt x="70270" y="82238"/>
                  </a:cubicBezTo>
                  <a:cubicBezTo>
                    <a:pt x="69867" y="83953"/>
                    <a:pt x="69321" y="85632"/>
                    <a:pt x="68637" y="87254"/>
                  </a:cubicBezTo>
                  <a:cubicBezTo>
                    <a:pt x="67581" y="86123"/>
                    <a:pt x="66407" y="85108"/>
                    <a:pt x="65137" y="84221"/>
                  </a:cubicBezTo>
                  <a:cubicBezTo>
                    <a:pt x="63155" y="82984"/>
                    <a:pt x="61281" y="81573"/>
                    <a:pt x="59537" y="80021"/>
                  </a:cubicBezTo>
                  <a:lnTo>
                    <a:pt x="59537" y="80021"/>
                  </a:lnTo>
                  <a:lnTo>
                    <a:pt x="59537" y="80021"/>
                  </a:lnTo>
                  <a:cubicBezTo>
                    <a:pt x="62984" y="80476"/>
                    <a:pt x="66490" y="79986"/>
                    <a:pt x="69687" y="78621"/>
                  </a:cubicBezTo>
                  <a:close/>
                  <a:moveTo>
                    <a:pt x="68287" y="88421"/>
                  </a:moveTo>
                  <a:lnTo>
                    <a:pt x="68287" y="89121"/>
                  </a:lnTo>
                  <a:cubicBezTo>
                    <a:pt x="69573" y="90871"/>
                    <a:pt x="70157" y="93029"/>
                    <a:pt x="69920" y="95187"/>
                  </a:cubicBezTo>
                  <a:cubicBezTo>
                    <a:pt x="69507" y="97836"/>
                    <a:pt x="68137" y="100251"/>
                    <a:pt x="66070" y="101954"/>
                  </a:cubicBezTo>
                  <a:cubicBezTo>
                    <a:pt x="64922" y="102876"/>
                    <a:pt x="63618" y="103587"/>
                    <a:pt x="62220" y="104054"/>
                  </a:cubicBezTo>
                  <a:cubicBezTo>
                    <a:pt x="61126" y="104451"/>
                    <a:pt x="59991" y="104719"/>
                    <a:pt x="58837" y="104871"/>
                  </a:cubicBezTo>
                  <a:lnTo>
                    <a:pt x="58837" y="104871"/>
                  </a:lnTo>
                  <a:cubicBezTo>
                    <a:pt x="60237" y="102304"/>
                    <a:pt x="61870" y="99854"/>
                    <a:pt x="63387" y="97287"/>
                  </a:cubicBezTo>
                  <a:cubicBezTo>
                    <a:pt x="64846" y="94791"/>
                    <a:pt x="66170" y="92224"/>
                    <a:pt x="67353" y="89588"/>
                  </a:cubicBezTo>
                  <a:close/>
                  <a:moveTo>
                    <a:pt x="44954" y="79438"/>
                  </a:moveTo>
                  <a:cubicBezTo>
                    <a:pt x="44483" y="80161"/>
                    <a:pt x="43936" y="80826"/>
                    <a:pt x="43320" y="81421"/>
                  </a:cubicBezTo>
                  <a:cubicBezTo>
                    <a:pt x="40839" y="83486"/>
                    <a:pt x="38093" y="85213"/>
                    <a:pt x="35154" y="86554"/>
                  </a:cubicBezTo>
                  <a:lnTo>
                    <a:pt x="35154" y="86554"/>
                  </a:lnTo>
                  <a:cubicBezTo>
                    <a:pt x="38792" y="86087"/>
                    <a:pt x="42270" y="84769"/>
                    <a:pt x="45304" y="82704"/>
                  </a:cubicBezTo>
                  <a:lnTo>
                    <a:pt x="45304" y="82704"/>
                  </a:lnTo>
                  <a:lnTo>
                    <a:pt x="45304" y="83404"/>
                  </a:lnTo>
                  <a:cubicBezTo>
                    <a:pt x="43787" y="85738"/>
                    <a:pt x="41687" y="88071"/>
                    <a:pt x="39820" y="90404"/>
                  </a:cubicBezTo>
                  <a:cubicBezTo>
                    <a:pt x="37954" y="92737"/>
                    <a:pt x="37370" y="93554"/>
                    <a:pt x="36320" y="95071"/>
                  </a:cubicBezTo>
                  <a:cubicBezTo>
                    <a:pt x="35618" y="93764"/>
                    <a:pt x="35032" y="92399"/>
                    <a:pt x="34570" y="90988"/>
                  </a:cubicBezTo>
                  <a:cubicBezTo>
                    <a:pt x="34042" y="88689"/>
                    <a:pt x="34042" y="86286"/>
                    <a:pt x="34570" y="83988"/>
                  </a:cubicBezTo>
                  <a:cubicBezTo>
                    <a:pt x="34832" y="82716"/>
                    <a:pt x="35305" y="81491"/>
                    <a:pt x="35970" y="80371"/>
                  </a:cubicBezTo>
                  <a:cubicBezTo>
                    <a:pt x="36714" y="79099"/>
                    <a:pt x="37705" y="77991"/>
                    <a:pt x="38887" y="77104"/>
                  </a:cubicBezTo>
                  <a:cubicBezTo>
                    <a:pt x="39597" y="76568"/>
                    <a:pt x="40384" y="76136"/>
                    <a:pt x="41220" y="75821"/>
                  </a:cubicBezTo>
                  <a:cubicBezTo>
                    <a:pt x="41220" y="75821"/>
                    <a:pt x="43670" y="75821"/>
                    <a:pt x="43787" y="76754"/>
                  </a:cubicBezTo>
                  <a:cubicBezTo>
                    <a:pt x="43904" y="77688"/>
                    <a:pt x="40170" y="81538"/>
                    <a:pt x="37720" y="80488"/>
                  </a:cubicBezTo>
                  <a:cubicBezTo>
                    <a:pt x="38304" y="81888"/>
                    <a:pt x="42504" y="81888"/>
                    <a:pt x="45187" y="79554"/>
                  </a:cubicBezTo>
                  <a:close/>
                  <a:moveTo>
                    <a:pt x="36204" y="96587"/>
                  </a:moveTo>
                  <a:lnTo>
                    <a:pt x="36204" y="97287"/>
                  </a:lnTo>
                  <a:cubicBezTo>
                    <a:pt x="37352" y="99271"/>
                    <a:pt x="38679" y="101149"/>
                    <a:pt x="40170" y="102887"/>
                  </a:cubicBezTo>
                  <a:cubicBezTo>
                    <a:pt x="41570" y="104754"/>
                    <a:pt x="43320" y="106387"/>
                    <a:pt x="44720" y="108137"/>
                  </a:cubicBezTo>
                  <a:lnTo>
                    <a:pt x="44720" y="108137"/>
                  </a:lnTo>
                  <a:lnTo>
                    <a:pt x="41220" y="109071"/>
                  </a:lnTo>
                  <a:cubicBezTo>
                    <a:pt x="39993" y="109362"/>
                    <a:pt x="38714" y="109362"/>
                    <a:pt x="37487" y="109071"/>
                  </a:cubicBezTo>
                  <a:cubicBezTo>
                    <a:pt x="35389" y="108394"/>
                    <a:pt x="33854" y="106586"/>
                    <a:pt x="33520" y="104404"/>
                  </a:cubicBezTo>
                  <a:cubicBezTo>
                    <a:pt x="33415" y="101954"/>
                    <a:pt x="34023" y="99516"/>
                    <a:pt x="35270" y="97404"/>
                  </a:cubicBezTo>
                  <a:close/>
                  <a:moveTo>
                    <a:pt x="35154" y="50972"/>
                  </a:moveTo>
                  <a:cubicBezTo>
                    <a:pt x="37919" y="50785"/>
                    <a:pt x="40692" y="51146"/>
                    <a:pt x="43320" y="52022"/>
                  </a:cubicBezTo>
                  <a:cubicBezTo>
                    <a:pt x="43922" y="52278"/>
                    <a:pt x="44474" y="52628"/>
                    <a:pt x="44954" y="53071"/>
                  </a:cubicBezTo>
                  <a:cubicBezTo>
                    <a:pt x="41951" y="52383"/>
                    <a:pt x="38842" y="53701"/>
                    <a:pt x="37254" y="56338"/>
                  </a:cubicBezTo>
                  <a:cubicBezTo>
                    <a:pt x="39704" y="54005"/>
                    <a:pt x="43554" y="55055"/>
                    <a:pt x="43320" y="56921"/>
                  </a:cubicBezTo>
                  <a:cubicBezTo>
                    <a:pt x="43087" y="58788"/>
                    <a:pt x="41337" y="59021"/>
                    <a:pt x="40754" y="59255"/>
                  </a:cubicBezTo>
                  <a:cubicBezTo>
                    <a:pt x="39986" y="59429"/>
                    <a:pt x="39188" y="59429"/>
                    <a:pt x="38420" y="59255"/>
                  </a:cubicBezTo>
                  <a:cubicBezTo>
                    <a:pt x="37273" y="59033"/>
                    <a:pt x="36242" y="58415"/>
                    <a:pt x="35504" y="57505"/>
                  </a:cubicBezTo>
                  <a:cubicBezTo>
                    <a:pt x="34786" y="56630"/>
                    <a:pt x="34304" y="55580"/>
                    <a:pt x="34104" y="54471"/>
                  </a:cubicBezTo>
                  <a:cubicBezTo>
                    <a:pt x="33588" y="52127"/>
                    <a:pt x="33588" y="49700"/>
                    <a:pt x="34104" y="47355"/>
                  </a:cubicBezTo>
                  <a:cubicBezTo>
                    <a:pt x="34582" y="45651"/>
                    <a:pt x="35167" y="43972"/>
                    <a:pt x="35854" y="42338"/>
                  </a:cubicBezTo>
                  <a:cubicBezTo>
                    <a:pt x="36942" y="43400"/>
                    <a:pt x="38112" y="44380"/>
                    <a:pt x="39354" y="45255"/>
                  </a:cubicBezTo>
                  <a:cubicBezTo>
                    <a:pt x="41300" y="46492"/>
                    <a:pt x="43134" y="47903"/>
                    <a:pt x="44837" y="49455"/>
                  </a:cubicBezTo>
                  <a:lnTo>
                    <a:pt x="44837" y="49455"/>
                  </a:lnTo>
                  <a:lnTo>
                    <a:pt x="44837" y="49455"/>
                  </a:lnTo>
                  <a:cubicBezTo>
                    <a:pt x="41400" y="49046"/>
                    <a:pt x="37914" y="49490"/>
                    <a:pt x="34687" y="50738"/>
                  </a:cubicBezTo>
                  <a:close/>
                  <a:moveTo>
                    <a:pt x="36204" y="40471"/>
                  </a:moveTo>
                  <a:lnTo>
                    <a:pt x="36204" y="39888"/>
                  </a:lnTo>
                  <a:cubicBezTo>
                    <a:pt x="34878" y="38115"/>
                    <a:pt x="34254" y="35910"/>
                    <a:pt x="34454" y="33705"/>
                  </a:cubicBezTo>
                  <a:cubicBezTo>
                    <a:pt x="34980" y="31103"/>
                    <a:pt x="36380" y="28758"/>
                    <a:pt x="38420" y="27055"/>
                  </a:cubicBezTo>
                  <a:cubicBezTo>
                    <a:pt x="39543" y="26157"/>
                    <a:pt x="40804" y="25445"/>
                    <a:pt x="42154" y="24955"/>
                  </a:cubicBezTo>
                  <a:cubicBezTo>
                    <a:pt x="43276" y="24523"/>
                    <a:pt x="44454" y="24243"/>
                    <a:pt x="45654" y="24138"/>
                  </a:cubicBezTo>
                  <a:lnTo>
                    <a:pt x="45654" y="24138"/>
                  </a:lnTo>
                  <a:cubicBezTo>
                    <a:pt x="44254" y="26705"/>
                    <a:pt x="42504" y="29272"/>
                    <a:pt x="41104" y="31838"/>
                  </a:cubicBezTo>
                  <a:cubicBezTo>
                    <a:pt x="39621" y="34277"/>
                    <a:pt x="38297" y="36808"/>
                    <a:pt x="37137" y="39421"/>
                  </a:cubicBezTo>
                  <a:close/>
                  <a:moveTo>
                    <a:pt x="59537" y="49571"/>
                  </a:moveTo>
                  <a:cubicBezTo>
                    <a:pt x="59980" y="48836"/>
                    <a:pt x="60531" y="48160"/>
                    <a:pt x="61170" y="47588"/>
                  </a:cubicBezTo>
                  <a:cubicBezTo>
                    <a:pt x="63623" y="45477"/>
                    <a:pt x="66376" y="43750"/>
                    <a:pt x="69337" y="42455"/>
                  </a:cubicBezTo>
                  <a:lnTo>
                    <a:pt x="69337" y="42455"/>
                  </a:lnTo>
                  <a:cubicBezTo>
                    <a:pt x="65687" y="42805"/>
                    <a:pt x="62191" y="44088"/>
                    <a:pt x="59187" y="46188"/>
                  </a:cubicBezTo>
                  <a:lnTo>
                    <a:pt x="59187" y="46188"/>
                  </a:lnTo>
                  <a:lnTo>
                    <a:pt x="59187" y="46188"/>
                  </a:lnTo>
                  <a:cubicBezTo>
                    <a:pt x="60917" y="43750"/>
                    <a:pt x="62787" y="41417"/>
                    <a:pt x="64787" y="39188"/>
                  </a:cubicBezTo>
                  <a:cubicBezTo>
                    <a:pt x="66070" y="37555"/>
                    <a:pt x="67237" y="36038"/>
                    <a:pt x="68287" y="34405"/>
                  </a:cubicBezTo>
                  <a:cubicBezTo>
                    <a:pt x="69001" y="35735"/>
                    <a:pt x="69549" y="37146"/>
                    <a:pt x="69920" y="38605"/>
                  </a:cubicBezTo>
                  <a:cubicBezTo>
                    <a:pt x="70513" y="40857"/>
                    <a:pt x="70513" y="43236"/>
                    <a:pt x="69920" y="45488"/>
                  </a:cubicBezTo>
                  <a:cubicBezTo>
                    <a:pt x="69708" y="46795"/>
                    <a:pt x="69274" y="48055"/>
                    <a:pt x="68637" y="49221"/>
                  </a:cubicBezTo>
                  <a:cubicBezTo>
                    <a:pt x="67858" y="50470"/>
                    <a:pt x="66873" y="51578"/>
                    <a:pt x="65720" y="52488"/>
                  </a:cubicBezTo>
                  <a:cubicBezTo>
                    <a:pt x="64957" y="53013"/>
                    <a:pt x="64134" y="53445"/>
                    <a:pt x="63270" y="53771"/>
                  </a:cubicBezTo>
                  <a:cubicBezTo>
                    <a:pt x="63270" y="53771"/>
                    <a:pt x="60937" y="53771"/>
                    <a:pt x="60703" y="52721"/>
                  </a:cubicBezTo>
                  <a:cubicBezTo>
                    <a:pt x="60470" y="51672"/>
                    <a:pt x="64437" y="47938"/>
                    <a:pt x="66770" y="49105"/>
                  </a:cubicBezTo>
                  <a:cubicBezTo>
                    <a:pt x="66187" y="47238"/>
                    <a:pt x="61870" y="47238"/>
                    <a:pt x="59303" y="49338"/>
                  </a:cubicBezTo>
                  <a:close/>
                  <a:moveTo>
                    <a:pt x="68287" y="32422"/>
                  </a:moveTo>
                  <a:lnTo>
                    <a:pt x="68287" y="31722"/>
                  </a:lnTo>
                  <a:cubicBezTo>
                    <a:pt x="67112" y="29715"/>
                    <a:pt x="65785" y="27802"/>
                    <a:pt x="64320" y="26005"/>
                  </a:cubicBezTo>
                  <a:cubicBezTo>
                    <a:pt x="62803" y="24255"/>
                    <a:pt x="61170" y="22622"/>
                    <a:pt x="59770" y="20755"/>
                  </a:cubicBezTo>
                  <a:lnTo>
                    <a:pt x="59770" y="20755"/>
                  </a:lnTo>
                  <a:cubicBezTo>
                    <a:pt x="60852" y="20300"/>
                    <a:pt x="61989" y="19985"/>
                    <a:pt x="63153" y="19822"/>
                  </a:cubicBezTo>
                  <a:cubicBezTo>
                    <a:pt x="64419" y="19518"/>
                    <a:pt x="65737" y="19518"/>
                    <a:pt x="67003" y="19822"/>
                  </a:cubicBezTo>
                  <a:cubicBezTo>
                    <a:pt x="69124" y="20440"/>
                    <a:pt x="70653" y="22283"/>
                    <a:pt x="70853" y="24488"/>
                  </a:cubicBezTo>
                  <a:cubicBezTo>
                    <a:pt x="71007" y="26927"/>
                    <a:pt x="70439" y="29365"/>
                    <a:pt x="69220" y="31488"/>
                  </a:cubicBezTo>
                  <a:cubicBezTo>
                    <a:pt x="68737" y="31768"/>
                    <a:pt x="68303" y="32118"/>
                    <a:pt x="67937" y="32538"/>
                  </a:cubicBezTo>
                  <a:close/>
                </a:path>
              </a:pathLst>
            </a:custGeom>
            <a:solidFill>
              <a:srgbClr val="FFCE00"/>
            </a:solidFill>
            <a:ln w="1166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FB89B27F-B11F-BFE3-FB53-3A2C91F65DC1}"/>
                </a:ext>
              </a:extLst>
            </p:cNvPr>
            <p:cNvSpPr/>
            <p:nvPr/>
          </p:nvSpPr>
          <p:spPr>
            <a:xfrm>
              <a:off x="871807" y="4994825"/>
              <a:ext cx="44566" cy="25666"/>
            </a:xfrm>
            <a:custGeom>
              <a:avLst/>
              <a:gdLst>
                <a:gd name="connsiteX0" fmla="*/ 38070 w 44566"/>
                <a:gd name="connsiteY0" fmla="*/ 5727 h 25666"/>
                <a:gd name="connsiteX1" fmla="*/ 34804 w 44566"/>
                <a:gd name="connsiteY1" fmla="*/ 5144 h 25666"/>
                <a:gd name="connsiteX2" fmla="*/ 31770 w 44566"/>
                <a:gd name="connsiteY2" fmla="*/ 7243 h 25666"/>
                <a:gd name="connsiteX3" fmla="*/ 25704 w 44566"/>
                <a:gd name="connsiteY3" fmla="*/ 9227 h 25666"/>
                <a:gd name="connsiteX4" fmla="*/ 17537 w 44566"/>
                <a:gd name="connsiteY4" fmla="*/ 6194 h 25666"/>
                <a:gd name="connsiteX5" fmla="*/ 17537 w 44566"/>
                <a:gd name="connsiteY5" fmla="*/ 6194 h 25666"/>
                <a:gd name="connsiteX6" fmla="*/ 16137 w 44566"/>
                <a:gd name="connsiteY6" fmla="*/ -106 h 25666"/>
                <a:gd name="connsiteX7" fmla="*/ 38 w 44566"/>
                <a:gd name="connsiteY7" fmla="*/ 16810 h 25666"/>
                <a:gd name="connsiteX8" fmla="*/ 16954 w 44566"/>
                <a:gd name="connsiteY8" fmla="*/ 7477 h 25666"/>
                <a:gd name="connsiteX9" fmla="*/ 21737 w 44566"/>
                <a:gd name="connsiteY9" fmla="*/ 11210 h 25666"/>
                <a:gd name="connsiteX10" fmla="*/ 16954 w 44566"/>
                <a:gd name="connsiteY10" fmla="*/ 17510 h 25666"/>
                <a:gd name="connsiteX11" fmla="*/ 38 w 44566"/>
                <a:gd name="connsiteY11" fmla="*/ 16810 h 25666"/>
                <a:gd name="connsiteX12" fmla="*/ 16137 w 44566"/>
                <a:gd name="connsiteY12" fmla="*/ 25560 h 25666"/>
                <a:gd name="connsiteX13" fmla="*/ 17537 w 44566"/>
                <a:gd name="connsiteY13" fmla="*/ 18444 h 25666"/>
                <a:gd name="connsiteX14" fmla="*/ 17537 w 44566"/>
                <a:gd name="connsiteY14" fmla="*/ 18444 h 25666"/>
                <a:gd name="connsiteX15" fmla="*/ 25704 w 44566"/>
                <a:gd name="connsiteY15" fmla="*/ 11094 h 25666"/>
                <a:gd name="connsiteX16" fmla="*/ 31770 w 44566"/>
                <a:gd name="connsiteY16" fmla="*/ 9927 h 25666"/>
                <a:gd name="connsiteX17" fmla="*/ 34804 w 44566"/>
                <a:gd name="connsiteY17" fmla="*/ 10510 h 25666"/>
                <a:gd name="connsiteX18" fmla="*/ 38070 w 44566"/>
                <a:gd name="connsiteY18" fmla="*/ 8294 h 25666"/>
                <a:gd name="connsiteX19" fmla="*/ 44604 w 44566"/>
                <a:gd name="connsiteY19" fmla="*/ 5260 h 25666"/>
                <a:gd name="connsiteX20" fmla="*/ 38070 w 44566"/>
                <a:gd name="connsiteY20" fmla="*/ 5727 h 2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566" h="25666">
                  <a:moveTo>
                    <a:pt x="38070" y="5727"/>
                  </a:moveTo>
                  <a:cubicBezTo>
                    <a:pt x="37194" y="4899"/>
                    <a:pt x="35912" y="4677"/>
                    <a:pt x="34804" y="5144"/>
                  </a:cubicBezTo>
                  <a:cubicBezTo>
                    <a:pt x="33553" y="5412"/>
                    <a:pt x="32460" y="6170"/>
                    <a:pt x="31770" y="7243"/>
                  </a:cubicBezTo>
                  <a:cubicBezTo>
                    <a:pt x="29690" y="7710"/>
                    <a:pt x="27658" y="8375"/>
                    <a:pt x="25704" y="9227"/>
                  </a:cubicBezTo>
                  <a:cubicBezTo>
                    <a:pt x="25004" y="6427"/>
                    <a:pt x="21621" y="5144"/>
                    <a:pt x="17537" y="6194"/>
                  </a:cubicBezTo>
                  <a:lnTo>
                    <a:pt x="17537" y="6194"/>
                  </a:lnTo>
                  <a:cubicBezTo>
                    <a:pt x="18104" y="3989"/>
                    <a:pt x="17584" y="1644"/>
                    <a:pt x="16137" y="-106"/>
                  </a:cubicBezTo>
                  <a:cubicBezTo>
                    <a:pt x="16137" y="10627"/>
                    <a:pt x="38" y="16810"/>
                    <a:pt x="38" y="16810"/>
                  </a:cubicBezTo>
                  <a:cubicBezTo>
                    <a:pt x="10421" y="14243"/>
                    <a:pt x="15204" y="10860"/>
                    <a:pt x="16954" y="7477"/>
                  </a:cubicBezTo>
                  <a:cubicBezTo>
                    <a:pt x="19754" y="7477"/>
                    <a:pt x="21737" y="8994"/>
                    <a:pt x="21737" y="11210"/>
                  </a:cubicBezTo>
                  <a:cubicBezTo>
                    <a:pt x="21356" y="13999"/>
                    <a:pt x="19542" y="16390"/>
                    <a:pt x="16954" y="17510"/>
                  </a:cubicBezTo>
                  <a:cubicBezTo>
                    <a:pt x="15204" y="14943"/>
                    <a:pt x="10421" y="14010"/>
                    <a:pt x="38" y="16810"/>
                  </a:cubicBezTo>
                  <a:cubicBezTo>
                    <a:pt x="38" y="16810"/>
                    <a:pt x="15554" y="15060"/>
                    <a:pt x="16137" y="25560"/>
                  </a:cubicBezTo>
                  <a:cubicBezTo>
                    <a:pt x="17497" y="23448"/>
                    <a:pt x="17998" y="20905"/>
                    <a:pt x="17537" y="18444"/>
                  </a:cubicBezTo>
                  <a:lnTo>
                    <a:pt x="17537" y="18444"/>
                  </a:lnTo>
                  <a:cubicBezTo>
                    <a:pt x="21315" y="17510"/>
                    <a:pt x="24377" y="14757"/>
                    <a:pt x="25704" y="11094"/>
                  </a:cubicBezTo>
                  <a:lnTo>
                    <a:pt x="31770" y="9927"/>
                  </a:lnTo>
                  <a:cubicBezTo>
                    <a:pt x="32587" y="10685"/>
                    <a:pt x="33764" y="10907"/>
                    <a:pt x="34804" y="10510"/>
                  </a:cubicBezTo>
                  <a:cubicBezTo>
                    <a:pt x="36121" y="10184"/>
                    <a:pt x="37279" y="9402"/>
                    <a:pt x="38070" y="8294"/>
                  </a:cubicBezTo>
                  <a:cubicBezTo>
                    <a:pt x="41920" y="7010"/>
                    <a:pt x="44604" y="5844"/>
                    <a:pt x="44604" y="5260"/>
                  </a:cubicBezTo>
                  <a:cubicBezTo>
                    <a:pt x="44604" y="4677"/>
                    <a:pt x="41920" y="4910"/>
                    <a:pt x="38070" y="5727"/>
                  </a:cubicBezTo>
                  <a:close/>
                </a:path>
              </a:pathLst>
            </a:custGeom>
            <a:solidFill>
              <a:srgbClr val="FFCE00"/>
            </a:solidFill>
            <a:ln w="1166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A01EB8C6-2A0B-7B50-57A9-E7230E84024F}"/>
                </a:ext>
              </a:extLst>
            </p:cNvPr>
            <p:cNvSpPr/>
            <p:nvPr/>
          </p:nvSpPr>
          <p:spPr>
            <a:xfrm>
              <a:off x="886040" y="5006039"/>
              <a:ext cx="4783" cy="3602"/>
            </a:xfrm>
            <a:custGeom>
              <a:avLst/>
              <a:gdLst>
                <a:gd name="connsiteX0" fmla="*/ 2371 w 4783"/>
                <a:gd name="connsiteY0" fmla="*/ 3496 h 3602"/>
                <a:gd name="connsiteX1" fmla="*/ 4821 w 4783"/>
                <a:gd name="connsiteY1" fmla="*/ 1163 h 3602"/>
                <a:gd name="connsiteX2" fmla="*/ 2371 w 4783"/>
                <a:gd name="connsiteY2" fmla="*/ -3 h 3602"/>
                <a:gd name="connsiteX3" fmla="*/ 38 w 4783"/>
                <a:gd name="connsiteY3" fmla="*/ 2330 h 3602"/>
                <a:gd name="connsiteX4" fmla="*/ 2371 w 4783"/>
                <a:gd name="connsiteY4" fmla="*/ 3496 h 3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3" h="3602">
                  <a:moveTo>
                    <a:pt x="2371" y="3496"/>
                  </a:moveTo>
                  <a:cubicBezTo>
                    <a:pt x="3654" y="3496"/>
                    <a:pt x="4821" y="2096"/>
                    <a:pt x="4821" y="1163"/>
                  </a:cubicBezTo>
                  <a:cubicBezTo>
                    <a:pt x="4821" y="230"/>
                    <a:pt x="3654" y="-353"/>
                    <a:pt x="2371" y="-3"/>
                  </a:cubicBezTo>
                  <a:cubicBezTo>
                    <a:pt x="1088" y="347"/>
                    <a:pt x="38" y="1396"/>
                    <a:pt x="38" y="2330"/>
                  </a:cubicBezTo>
                  <a:cubicBezTo>
                    <a:pt x="38" y="3263"/>
                    <a:pt x="1088" y="3496"/>
                    <a:pt x="2371" y="3496"/>
                  </a:cubicBezTo>
                  <a:close/>
                </a:path>
              </a:pathLst>
            </a:custGeom>
            <a:solidFill>
              <a:srgbClr val="FFCE00"/>
            </a:solidFill>
            <a:ln w="1166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52F3BEB6-0F05-B936-736E-5C655E620914}"/>
                </a:ext>
              </a:extLst>
            </p:cNvPr>
            <p:cNvSpPr/>
            <p:nvPr/>
          </p:nvSpPr>
          <p:spPr>
            <a:xfrm>
              <a:off x="881024" y="5048257"/>
              <a:ext cx="17266" cy="15399"/>
            </a:xfrm>
            <a:custGeom>
              <a:avLst/>
              <a:gdLst>
                <a:gd name="connsiteX0" fmla="*/ 7971 w 17266"/>
                <a:gd name="connsiteY0" fmla="*/ 5844 h 15399"/>
                <a:gd name="connsiteX1" fmla="*/ 38 w 17266"/>
                <a:gd name="connsiteY1" fmla="*/ 10160 h 15399"/>
                <a:gd name="connsiteX2" fmla="*/ 6454 w 17266"/>
                <a:gd name="connsiteY2" fmla="*/ 15294 h 15399"/>
                <a:gd name="connsiteX3" fmla="*/ 6454 w 17266"/>
                <a:gd name="connsiteY3" fmla="*/ 8294 h 15399"/>
                <a:gd name="connsiteX4" fmla="*/ 17304 w 17266"/>
                <a:gd name="connsiteY4" fmla="*/ -106 h 15399"/>
                <a:gd name="connsiteX5" fmla="*/ 7971 w 17266"/>
                <a:gd name="connsiteY5" fmla="*/ 5844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66" h="15399">
                  <a:moveTo>
                    <a:pt x="7971" y="5844"/>
                  </a:moveTo>
                  <a:cubicBezTo>
                    <a:pt x="5243" y="7127"/>
                    <a:pt x="2595" y="8562"/>
                    <a:pt x="38" y="10160"/>
                  </a:cubicBezTo>
                  <a:cubicBezTo>
                    <a:pt x="38" y="10160"/>
                    <a:pt x="8204" y="8527"/>
                    <a:pt x="6454" y="15294"/>
                  </a:cubicBezTo>
                  <a:cubicBezTo>
                    <a:pt x="8787" y="14010"/>
                    <a:pt x="10537" y="8994"/>
                    <a:pt x="6454" y="8294"/>
                  </a:cubicBezTo>
                  <a:cubicBezTo>
                    <a:pt x="11187" y="7349"/>
                    <a:pt x="15204" y="4234"/>
                    <a:pt x="17304" y="-106"/>
                  </a:cubicBezTo>
                  <a:cubicBezTo>
                    <a:pt x="14781" y="2671"/>
                    <a:pt x="11558" y="4736"/>
                    <a:pt x="7971" y="5844"/>
                  </a:cubicBezTo>
                  <a:close/>
                </a:path>
              </a:pathLst>
            </a:custGeom>
            <a:solidFill>
              <a:srgbClr val="FFCE00"/>
            </a:solidFill>
            <a:ln w="1166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E7D9575E-B270-310A-80DC-42836B19CA8E}"/>
                </a:ext>
              </a:extLst>
            </p:cNvPr>
            <p:cNvSpPr/>
            <p:nvPr/>
          </p:nvSpPr>
          <p:spPr>
            <a:xfrm>
              <a:off x="881140" y="4951308"/>
              <a:ext cx="16799" cy="10149"/>
            </a:xfrm>
            <a:custGeom>
              <a:avLst/>
              <a:gdLst>
                <a:gd name="connsiteX0" fmla="*/ 38 w 16799"/>
                <a:gd name="connsiteY0" fmla="*/ 8644 h 10149"/>
                <a:gd name="connsiteX1" fmla="*/ 7971 w 16799"/>
                <a:gd name="connsiteY1" fmla="*/ 8644 h 10149"/>
                <a:gd name="connsiteX2" fmla="*/ 16837 w 16799"/>
                <a:gd name="connsiteY2" fmla="*/ 10044 h 10149"/>
                <a:gd name="connsiteX3" fmla="*/ 5987 w 16799"/>
                <a:gd name="connsiteY3" fmla="*/ 7244 h 10149"/>
                <a:gd name="connsiteX4" fmla="*/ 5987 w 16799"/>
                <a:gd name="connsiteY4" fmla="*/ -106 h 10149"/>
                <a:gd name="connsiteX5" fmla="*/ 38 w 16799"/>
                <a:gd name="connsiteY5" fmla="*/ 8644 h 1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0149">
                  <a:moveTo>
                    <a:pt x="38" y="8644"/>
                  </a:moveTo>
                  <a:cubicBezTo>
                    <a:pt x="2680" y="8784"/>
                    <a:pt x="5328" y="8784"/>
                    <a:pt x="7971" y="8644"/>
                  </a:cubicBezTo>
                  <a:cubicBezTo>
                    <a:pt x="10995" y="7909"/>
                    <a:pt x="14187" y="8411"/>
                    <a:pt x="16837" y="10044"/>
                  </a:cubicBezTo>
                  <a:cubicBezTo>
                    <a:pt x="14971" y="5610"/>
                    <a:pt x="8437" y="6310"/>
                    <a:pt x="5987" y="7244"/>
                  </a:cubicBezTo>
                  <a:cubicBezTo>
                    <a:pt x="10537" y="4210"/>
                    <a:pt x="8787" y="11"/>
                    <a:pt x="5987" y="-106"/>
                  </a:cubicBezTo>
                  <a:cubicBezTo>
                    <a:pt x="8087" y="5960"/>
                    <a:pt x="38" y="8644"/>
                    <a:pt x="38" y="8644"/>
                  </a:cubicBezTo>
                  <a:close/>
                </a:path>
              </a:pathLst>
            </a:custGeom>
            <a:solidFill>
              <a:srgbClr val="FFCE00"/>
            </a:solidFill>
            <a:ln w="1166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8F5F06B3-F689-2232-1185-DB73C85759F7}"/>
                </a:ext>
              </a:extLst>
            </p:cNvPr>
            <p:cNvSpPr/>
            <p:nvPr/>
          </p:nvSpPr>
          <p:spPr>
            <a:xfrm>
              <a:off x="814758" y="5006024"/>
              <a:ext cx="44566" cy="26599"/>
            </a:xfrm>
            <a:custGeom>
              <a:avLst/>
              <a:gdLst>
                <a:gd name="connsiteX0" fmla="*/ 28504 w 44566"/>
                <a:gd name="connsiteY0" fmla="*/ -106 h 26599"/>
                <a:gd name="connsiteX1" fmla="*/ 27104 w 44566"/>
                <a:gd name="connsiteY1" fmla="*/ 7010 h 26599"/>
                <a:gd name="connsiteX2" fmla="*/ 27104 w 44566"/>
                <a:gd name="connsiteY2" fmla="*/ 7010 h 26599"/>
                <a:gd name="connsiteX3" fmla="*/ 18937 w 44566"/>
                <a:gd name="connsiteY3" fmla="*/ 14360 h 26599"/>
                <a:gd name="connsiteX4" fmla="*/ 12871 w 44566"/>
                <a:gd name="connsiteY4" fmla="*/ 15410 h 26599"/>
                <a:gd name="connsiteX5" fmla="*/ 9721 w 44566"/>
                <a:gd name="connsiteY5" fmla="*/ 15410 h 26599"/>
                <a:gd name="connsiteX6" fmla="*/ 6571 w 44566"/>
                <a:gd name="connsiteY6" fmla="*/ 17627 h 26599"/>
                <a:gd name="connsiteX7" fmla="*/ 38 w 44566"/>
                <a:gd name="connsiteY7" fmla="*/ 20543 h 26599"/>
                <a:gd name="connsiteX8" fmla="*/ 6571 w 44566"/>
                <a:gd name="connsiteY8" fmla="*/ 20543 h 26599"/>
                <a:gd name="connsiteX9" fmla="*/ 9721 w 44566"/>
                <a:gd name="connsiteY9" fmla="*/ 21127 h 26599"/>
                <a:gd name="connsiteX10" fmla="*/ 12871 w 44566"/>
                <a:gd name="connsiteY10" fmla="*/ 19027 h 26599"/>
                <a:gd name="connsiteX11" fmla="*/ 18937 w 44566"/>
                <a:gd name="connsiteY11" fmla="*/ 17044 h 26599"/>
                <a:gd name="connsiteX12" fmla="*/ 27104 w 44566"/>
                <a:gd name="connsiteY12" fmla="*/ 20077 h 26599"/>
                <a:gd name="connsiteX13" fmla="*/ 27104 w 44566"/>
                <a:gd name="connsiteY13" fmla="*/ 20077 h 26599"/>
                <a:gd name="connsiteX14" fmla="*/ 28504 w 44566"/>
                <a:gd name="connsiteY14" fmla="*/ 26494 h 26599"/>
                <a:gd name="connsiteX15" fmla="*/ 44604 w 44566"/>
                <a:gd name="connsiteY15" fmla="*/ 9577 h 26599"/>
                <a:gd name="connsiteX16" fmla="*/ 27687 w 44566"/>
                <a:gd name="connsiteY16" fmla="*/ 18794 h 26599"/>
                <a:gd name="connsiteX17" fmla="*/ 22904 w 44566"/>
                <a:gd name="connsiteY17" fmla="*/ 15060 h 26599"/>
                <a:gd name="connsiteX18" fmla="*/ 27687 w 44566"/>
                <a:gd name="connsiteY18" fmla="*/ 8877 h 26599"/>
                <a:gd name="connsiteX19" fmla="*/ 44604 w 44566"/>
                <a:gd name="connsiteY19" fmla="*/ 9577 h 26599"/>
                <a:gd name="connsiteX20" fmla="*/ 28504 w 44566"/>
                <a:gd name="connsiteY20" fmla="*/ -106 h 2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566" h="26599">
                  <a:moveTo>
                    <a:pt x="28504" y="-106"/>
                  </a:moveTo>
                  <a:cubicBezTo>
                    <a:pt x="27084" y="1971"/>
                    <a:pt x="26579" y="4549"/>
                    <a:pt x="27104" y="7010"/>
                  </a:cubicBezTo>
                  <a:lnTo>
                    <a:pt x="27104" y="7010"/>
                  </a:lnTo>
                  <a:cubicBezTo>
                    <a:pt x="23239" y="7780"/>
                    <a:pt x="20104" y="10592"/>
                    <a:pt x="18937" y="14360"/>
                  </a:cubicBezTo>
                  <a:cubicBezTo>
                    <a:pt x="16899" y="14605"/>
                    <a:pt x="14874" y="14955"/>
                    <a:pt x="12871" y="15410"/>
                  </a:cubicBezTo>
                  <a:cubicBezTo>
                    <a:pt x="11885" y="14897"/>
                    <a:pt x="10707" y="14897"/>
                    <a:pt x="9721" y="15410"/>
                  </a:cubicBezTo>
                  <a:cubicBezTo>
                    <a:pt x="8412" y="15690"/>
                    <a:pt x="7274" y="16484"/>
                    <a:pt x="6571" y="17627"/>
                  </a:cubicBezTo>
                  <a:cubicBezTo>
                    <a:pt x="2721" y="18794"/>
                    <a:pt x="38" y="19960"/>
                    <a:pt x="38" y="20543"/>
                  </a:cubicBezTo>
                  <a:cubicBezTo>
                    <a:pt x="38" y="21127"/>
                    <a:pt x="2721" y="20543"/>
                    <a:pt x="6571" y="20543"/>
                  </a:cubicBezTo>
                  <a:cubicBezTo>
                    <a:pt x="7424" y="21325"/>
                    <a:pt x="8645" y="21547"/>
                    <a:pt x="9721" y="21127"/>
                  </a:cubicBezTo>
                  <a:cubicBezTo>
                    <a:pt x="10996" y="20847"/>
                    <a:pt x="12118" y="20088"/>
                    <a:pt x="12871" y="19027"/>
                  </a:cubicBezTo>
                  <a:lnTo>
                    <a:pt x="18937" y="17044"/>
                  </a:lnTo>
                  <a:cubicBezTo>
                    <a:pt x="18937" y="19727"/>
                    <a:pt x="23021" y="21127"/>
                    <a:pt x="27104" y="20077"/>
                  </a:cubicBezTo>
                  <a:lnTo>
                    <a:pt x="27104" y="20077"/>
                  </a:lnTo>
                  <a:cubicBezTo>
                    <a:pt x="26497" y="22317"/>
                    <a:pt x="27019" y="24708"/>
                    <a:pt x="28504" y="26494"/>
                  </a:cubicBezTo>
                  <a:cubicBezTo>
                    <a:pt x="28504" y="15644"/>
                    <a:pt x="44604" y="9577"/>
                    <a:pt x="44604" y="9577"/>
                  </a:cubicBezTo>
                  <a:cubicBezTo>
                    <a:pt x="34220" y="12027"/>
                    <a:pt x="29320" y="15527"/>
                    <a:pt x="27687" y="18794"/>
                  </a:cubicBezTo>
                  <a:cubicBezTo>
                    <a:pt x="24887" y="18794"/>
                    <a:pt x="22904" y="17394"/>
                    <a:pt x="22904" y="15060"/>
                  </a:cubicBezTo>
                  <a:cubicBezTo>
                    <a:pt x="23302" y="12307"/>
                    <a:pt x="25117" y="9950"/>
                    <a:pt x="27687" y="8877"/>
                  </a:cubicBezTo>
                  <a:cubicBezTo>
                    <a:pt x="29320" y="11327"/>
                    <a:pt x="34220" y="12260"/>
                    <a:pt x="44604" y="9577"/>
                  </a:cubicBezTo>
                  <a:cubicBezTo>
                    <a:pt x="44604" y="8644"/>
                    <a:pt x="29087" y="10394"/>
                    <a:pt x="28504" y="-106"/>
                  </a:cubicBezTo>
                  <a:close/>
                </a:path>
              </a:pathLst>
            </a:custGeom>
            <a:solidFill>
              <a:srgbClr val="FFCE00"/>
            </a:solidFill>
            <a:ln w="1166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1F80A25F-1569-997B-C5DE-C03DB65243A1}"/>
                </a:ext>
              </a:extLst>
            </p:cNvPr>
            <p:cNvSpPr/>
            <p:nvPr/>
          </p:nvSpPr>
          <p:spPr>
            <a:xfrm>
              <a:off x="840074" y="5017165"/>
              <a:ext cx="4783" cy="3735"/>
            </a:xfrm>
            <a:custGeom>
              <a:avLst/>
              <a:gdLst>
                <a:gd name="connsiteX0" fmla="*/ 2487 w 4783"/>
                <a:gd name="connsiteY0" fmla="*/ -47 h 3735"/>
                <a:gd name="connsiteX1" fmla="*/ 38 w 4783"/>
                <a:gd name="connsiteY1" fmla="*/ 2403 h 3735"/>
                <a:gd name="connsiteX2" fmla="*/ 2487 w 4783"/>
                <a:gd name="connsiteY2" fmla="*/ 3570 h 3735"/>
                <a:gd name="connsiteX3" fmla="*/ 4821 w 4783"/>
                <a:gd name="connsiteY3" fmla="*/ 1120 h 3735"/>
                <a:gd name="connsiteX4" fmla="*/ 2487 w 4783"/>
                <a:gd name="connsiteY4" fmla="*/ -47 h 3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3" h="3735">
                  <a:moveTo>
                    <a:pt x="2487" y="-47"/>
                  </a:moveTo>
                  <a:cubicBezTo>
                    <a:pt x="1222" y="140"/>
                    <a:pt x="228" y="1132"/>
                    <a:pt x="38" y="2403"/>
                  </a:cubicBezTo>
                  <a:cubicBezTo>
                    <a:pt x="38" y="3337"/>
                    <a:pt x="1087" y="3803"/>
                    <a:pt x="2487" y="3570"/>
                  </a:cubicBezTo>
                  <a:cubicBezTo>
                    <a:pt x="3708" y="3337"/>
                    <a:pt x="4645" y="2345"/>
                    <a:pt x="4821" y="1120"/>
                  </a:cubicBezTo>
                  <a:cubicBezTo>
                    <a:pt x="4821" y="187"/>
                    <a:pt x="3771" y="-280"/>
                    <a:pt x="2487" y="-47"/>
                  </a:cubicBezTo>
                  <a:close/>
                </a:path>
              </a:pathLst>
            </a:custGeom>
            <a:solidFill>
              <a:srgbClr val="FFCE00"/>
            </a:solidFill>
            <a:ln w="1166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97EA3374-DE47-5254-E48C-4D94F4CB478D}"/>
                </a:ext>
              </a:extLst>
            </p:cNvPr>
            <p:cNvSpPr/>
            <p:nvPr/>
          </p:nvSpPr>
          <p:spPr>
            <a:xfrm>
              <a:off x="832608" y="4962858"/>
              <a:ext cx="17266" cy="15399"/>
            </a:xfrm>
            <a:custGeom>
              <a:avLst/>
              <a:gdLst>
                <a:gd name="connsiteX0" fmla="*/ 9371 w 17266"/>
                <a:gd name="connsiteY0" fmla="*/ 9344 h 15399"/>
                <a:gd name="connsiteX1" fmla="*/ 17304 w 17266"/>
                <a:gd name="connsiteY1" fmla="*/ 5027 h 15399"/>
                <a:gd name="connsiteX2" fmla="*/ 10887 w 17266"/>
                <a:gd name="connsiteY2" fmla="*/ -106 h 15399"/>
                <a:gd name="connsiteX3" fmla="*/ 10887 w 17266"/>
                <a:gd name="connsiteY3" fmla="*/ 6894 h 15399"/>
                <a:gd name="connsiteX4" fmla="*/ 38 w 17266"/>
                <a:gd name="connsiteY4" fmla="*/ 15294 h 15399"/>
                <a:gd name="connsiteX5" fmla="*/ 9371 w 17266"/>
                <a:gd name="connsiteY5" fmla="*/ 9344 h 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66" h="15399">
                  <a:moveTo>
                    <a:pt x="9371" y="9344"/>
                  </a:moveTo>
                  <a:cubicBezTo>
                    <a:pt x="13804" y="7244"/>
                    <a:pt x="13921" y="6777"/>
                    <a:pt x="17304" y="5027"/>
                  </a:cubicBezTo>
                  <a:cubicBezTo>
                    <a:pt x="17304" y="5027"/>
                    <a:pt x="9021" y="6544"/>
                    <a:pt x="10887" y="-106"/>
                  </a:cubicBezTo>
                  <a:cubicBezTo>
                    <a:pt x="8554" y="1177"/>
                    <a:pt x="6804" y="6194"/>
                    <a:pt x="10887" y="6894"/>
                  </a:cubicBezTo>
                  <a:cubicBezTo>
                    <a:pt x="6113" y="7745"/>
                    <a:pt x="2062" y="10884"/>
                    <a:pt x="38" y="15294"/>
                  </a:cubicBezTo>
                  <a:cubicBezTo>
                    <a:pt x="2525" y="12470"/>
                    <a:pt x="5761" y="10405"/>
                    <a:pt x="9371" y="9344"/>
                  </a:cubicBezTo>
                  <a:close/>
                </a:path>
              </a:pathLst>
            </a:custGeom>
            <a:solidFill>
              <a:srgbClr val="FFCE00"/>
            </a:solidFill>
            <a:ln w="1166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11EF2DA0-090B-8850-FF32-35B5C83DF7FF}"/>
                </a:ext>
              </a:extLst>
            </p:cNvPr>
            <p:cNvSpPr/>
            <p:nvPr/>
          </p:nvSpPr>
          <p:spPr>
            <a:xfrm>
              <a:off x="833074" y="5065174"/>
              <a:ext cx="16799" cy="10033"/>
            </a:xfrm>
            <a:custGeom>
              <a:avLst/>
              <a:gdLst>
                <a:gd name="connsiteX0" fmla="*/ 16837 w 16799"/>
                <a:gd name="connsiteY0" fmla="*/ 1177 h 10033"/>
                <a:gd name="connsiteX1" fmla="*/ 8904 w 16799"/>
                <a:gd name="connsiteY1" fmla="*/ 1177 h 10033"/>
                <a:gd name="connsiteX2" fmla="*/ 38 w 16799"/>
                <a:gd name="connsiteY2" fmla="*/ -106 h 10033"/>
                <a:gd name="connsiteX3" fmla="*/ 10887 w 16799"/>
                <a:gd name="connsiteY3" fmla="*/ 2694 h 10033"/>
                <a:gd name="connsiteX4" fmla="*/ 10887 w 16799"/>
                <a:gd name="connsiteY4" fmla="*/ 9927 h 10033"/>
                <a:gd name="connsiteX5" fmla="*/ 16837 w 16799"/>
                <a:gd name="connsiteY5" fmla="*/ 1177 h 10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0033">
                  <a:moveTo>
                    <a:pt x="16837" y="1177"/>
                  </a:moveTo>
                  <a:cubicBezTo>
                    <a:pt x="14195" y="1037"/>
                    <a:pt x="11547" y="1037"/>
                    <a:pt x="8904" y="1177"/>
                  </a:cubicBezTo>
                  <a:cubicBezTo>
                    <a:pt x="5895" y="1947"/>
                    <a:pt x="2704" y="1480"/>
                    <a:pt x="38" y="-106"/>
                  </a:cubicBezTo>
                  <a:cubicBezTo>
                    <a:pt x="1788" y="4210"/>
                    <a:pt x="8437" y="3627"/>
                    <a:pt x="10887" y="2694"/>
                  </a:cubicBezTo>
                  <a:cubicBezTo>
                    <a:pt x="6337" y="5727"/>
                    <a:pt x="8087" y="9927"/>
                    <a:pt x="10887" y="9927"/>
                  </a:cubicBezTo>
                  <a:cubicBezTo>
                    <a:pt x="8554" y="3744"/>
                    <a:pt x="16837" y="1177"/>
                    <a:pt x="16837" y="1177"/>
                  </a:cubicBezTo>
                  <a:close/>
                </a:path>
              </a:pathLst>
            </a:custGeom>
            <a:solidFill>
              <a:srgbClr val="FFCE00"/>
            </a:solidFill>
            <a:ln w="1166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8DD2AC0A-19DE-5F62-7EBD-46F8AA7EF4C0}"/>
                </a:ext>
              </a:extLst>
            </p:cNvPr>
            <p:cNvSpPr/>
            <p:nvPr/>
          </p:nvSpPr>
          <p:spPr>
            <a:xfrm>
              <a:off x="1280951" y="4855993"/>
              <a:ext cx="19483" cy="100098"/>
            </a:xfrm>
            <a:custGeom>
              <a:avLst/>
              <a:gdLst>
                <a:gd name="connsiteX0" fmla="*/ 19521 w 19483"/>
                <a:gd name="connsiteY0" fmla="*/ 99993 h 100098"/>
                <a:gd name="connsiteX1" fmla="*/ 19521 w 19483"/>
                <a:gd name="connsiteY1" fmla="*/ 87276 h 100098"/>
                <a:gd name="connsiteX2" fmla="*/ 12287 w 19483"/>
                <a:gd name="connsiteY2" fmla="*/ 65926 h 100098"/>
                <a:gd name="connsiteX3" fmla="*/ 19521 w 19483"/>
                <a:gd name="connsiteY3" fmla="*/ 53210 h 100098"/>
                <a:gd name="connsiteX4" fmla="*/ 19521 w 19483"/>
                <a:gd name="connsiteY4" fmla="*/ -106 h 100098"/>
                <a:gd name="connsiteX5" fmla="*/ 18237 w 19483"/>
                <a:gd name="connsiteY5" fmla="*/ 13894 h 100098"/>
                <a:gd name="connsiteX6" fmla="*/ 16021 w 19483"/>
                <a:gd name="connsiteY6" fmla="*/ 22061 h 100098"/>
                <a:gd name="connsiteX7" fmla="*/ 18121 w 19483"/>
                <a:gd name="connsiteY7" fmla="*/ 29060 h 100098"/>
                <a:gd name="connsiteX8" fmla="*/ 18821 w 19483"/>
                <a:gd name="connsiteY8" fmla="*/ 43177 h 100098"/>
                <a:gd name="connsiteX9" fmla="*/ 10537 w 19483"/>
                <a:gd name="connsiteY9" fmla="*/ 64526 h 100098"/>
                <a:gd name="connsiteX10" fmla="*/ 10537 w 19483"/>
                <a:gd name="connsiteY10" fmla="*/ 65226 h 100098"/>
                <a:gd name="connsiteX11" fmla="*/ 38 w 19483"/>
                <a:gd name="connsiteY11" fmla="*/ 70943 h 100098"/>
                <a:gd name="connsiteX12" fmla="*/ 19521 w 19483"/>
                <a:gd name="connsiteY12" fmla="*/ 99993 h 10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83" h="100098">
                  <a:moveTo>
                    <a:pt x="19521" y="99993"/>
                  </a:moveTo>
                  <a:lnTo>
                    <a:pt x="19521" y="87276"/>
                  </a:lnTo>
                  <a:cubicBezTo>
                    <a:pt x="18354" y="74560"/>
                    <a:pt x="15671" y="68143"/>
                    <a:pt x="12287" y="65926"/>
                  </a:cubicBezTo>
                  <a:cubicBezTo>
                    <a:pt x="12556" y="60782"/>
                    <a:pt x="15239" y="56068"/>
                    <a:pt x="19521" y="53210"/>
                  </a:cubicBezTo>
                  <a:lnTo>
                    <a:pt x="19521" y="-106"/>
                  </a:lnTo>
                  <a:cubicBezTo>
                    <a:pt x="18727" y="4526"/>
                    <a:pt x="18296" y="9204"/>
                    <a:pt x="18237" y="13894"/>
                  </a:cubicBezTo>
                  <a:cubicBezTo>
                    <a:pt x="16732" y="16344"/>
                    <a:pt x="15962" y="19179"/>
                    <a:pt x="16021" y="22061"/>
                  </a:cubicBezTo>
                  <a:cubicBezTo>
                    <a:pt x="15834" y="24569"/>
                    <a:pt x="16581" y="27065"/>
                    <a:pt x="18121" y="29060"/>
                  </a:cubicBezTo>
                  <a:cubicBezTo>
                    <a:pt x="18121" y="34660"/>
                    <a:pt x="18121" y="39560"/>
                    <a:pt x="18821" y="43177"/>
                  </a:cubicBezTo>
                  <a:cubicBezTo>
                    <a:pt x="12836" y="48578"/>
                    <a:pt x="9756" y="56500"/>
                    <a:pt x="10537" y="64526"/>
                  </a:cubicBezTo>
                  <a:lnTo>
                    <a:pt x="10537" y="65226"/>
                  </a:lnTo>
                  <a:cubicBezTo>
                    <a:pt x="7154" y="64293"/>
                    <a:pt x="3304" y="66976"/>
                    <a:pt x="38" y="70943"/>
                  </a:cubicBezTo>
                  <a:cubicBezTo>
                    <a:pt x="13104" y="68960"/>
                    <a:pt x="18004" y="90543"/>
                    <a:pt x="19521" y="99993"/>
                  </a:cubicBezTo>
                  <a:close/>
                </a:path>
              </a:pathLst>
            </a:custGeom>
            <a:solidFill>
              <a:srgbClr val="FFCE00"/>
            </a:solidFill>
            <a:ln w="1166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C32691F7-CF7D-0739-0F84-CD65EFF00F14}"/>
                </a:ext>
              </a:extLst>
            </p:cNvPr>
            <p:cNvSpPr/>
            <p:nvPr/>
          </p:nvSpPr>
          <p:spPr>
            <a:xfrm>
              <a:off x="1067804" y="4910243"/>
              <a:ext cx="4899" cy="3966"/>
            </a:xfrm>
            <a:custGeom>
              <a:avLst/>
              <a:gdLst>
                <a:gd name="connsiteX0" fmla="*/ 38 w 4899"/>
                <a:gd name="connsiteY0" fmla="*/ 1060 h 3966"/>
                <a:gd name="connsiteX1" fmla="*/ 4937 w 4899"/>
                <a:gd name="connsiteY1" fmla="*/ -106 h 3966"/>
                <a:gd name="connsiteX2" fmla="*/ 3887 w 4899"/>
                <a:gd name="connsiteY2" fmla="*/ 3860 h 3966"/>
              </a:gdLst>
              <a:ahLst/>
              <a:cxnLst>
                <a:cxn ang="0">
                  <a:pos x="connsiteX0" y="connsiteY0"/>
                </a:cxn>
                <a:cxn ang="0">
                  <a:pos x="connsiteX1" y="connsiteY1"/>
                </a:cxn>
                <a:cxn ang="0">
                  <a:pos x="connsiteX2" y="connsiteY2"/>
                </a:cxn>
              </a:cxnLst>
              <a:rect l="l" t="t" r="r" b="b"/>
              <a:pathLst>
                <a:path w="4899" h="3966">
                  <a:moveTo>
                    <a:pt x="38" y="1060"/>
                  </a:moveTo>
                  <a:lnTo>
                    <a:pt x="4937" y="-106"/>
                  </a:lnTo>
                  <a:cubicBezTo>
                    <a:pt x="4519" y="1201"/>
                    <a:pt x="4169" y="2519"/>
                    <a:pt x="3887" y="3860"/>
                  </a:cubicBezTo>
                  <a:close/>
                </a:path>
              </a:pathLst>
            </a:custGeom>
            <a:solidFill>
              <a:srgbClr val="FFCE00"/>
            </a:solidFill>
            <a:ln w="1166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C01F888F-E67A-FB41-8EC4-33DF13D9819E}"/>
                </a:ext>
              </a:extLst>
            </p:cNvPr>
            <p:cNvSpPr/>
            <p:nvPr/>
          </p:nvSpPr>
          <p:spPr>
            <a:xfrm>
              <a:off x="1204069" y="4876876"/>
              <a:ext cx="5133" cy="4666"/>
            </a:xfrm>
            <a:custGeom>
              <a:avLst/>
              <a:gdLst>
                <a:gd name="connsiteX0" fmla="*/ 38 w 5133"/>
                <a:gd name="connsiteY0" fmla="*/ 1061 h 4666"/>
                <a:gd name="connsiteX1" fmla="*/ 5171 w 5133"/>
                <a:gd name="connsiteY1" fmla="*/ -106 h 4666"/>
                <a:gd name="connsiteX2" fmla="*/ 1204 w 5133"/>
                <a:gd name="connsiteY2" fmla="*/ 4560 h 4666"/>
                <a:gd name="connsiteX3" fmla="*/ 38 w 5133"/>
                <a:gd name="connsiteY3" fmla="*/ 1061 h 4666"/>
              </a:gdLst>
              <a:ahLst/>
              <a:cxnLst>
                <a:cxn ang="0">
                  <a:pos x="connsiteX0" y="connsiteY0"/>
                </a:cxn>
                <a:cxn ang="0">
                  <a:pos x="connsiteX1" y="connsiteY1"/>
                </a:cxn>
                <a:cxn ang="0">
                  <a:pos x="connsiteX2" y="connsiteY2"/>
                </a:cxn>
                <a:cxn ang="0">
                  <a:pos x="connsiteX3" y="connsiteY3"/>
                </a:cxn>
              </a:cxnLst>
              <a:rect l="l" t="t" r="r" b="b"/>
              <a:pathLst>
                <a:path w="5133" h="4666">
                  <a:moveTo>
                    <a:pt x="38" y="1061"/>
                  </a:moveTo>
                  <a:lnTo>
                    <a:pt x="5171" y="-106"/>
                  </a:lnTo>
                  <a:cubicBezTo>
                    <a:pt x="3771" y="1411"/>
                    <a:pt x="2487" y="2927"/>
                    <a:pt x="1204" y="4560"/>
                  </a:cubicBezTo>
                  <a:cubicBezTo>
                    <a:pt x="971" y="3277"/>
                    <a:pt x="388" y="2344"/>
                    <a:pt x="38" y="1061"/>
                  </a:cubicBezTo>
                  <a:close/>
                </a:path>
              </a:pathLst>
            </a:custGeom>
            <a:solidFill>
              <a:srgbClr val="FFCE00"/>
            </a:solidFill>
            <a:ln w="1166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F0573C57-9201-F0FE-0F38-6CB21028058E}"/>
                </a:ext>
              </a:extLst>
            </p:cNvPr>
            <p:cNvSpPr/>
            <p:nvPr/>
          </p:nvSpPr>
          <p:spPr>
            <a:xfrm>
              <a:off x="1043188" y="4960058"/>
              <a:ext cx="19366" cy="36982"/>
            </a:xfrm>
            <a:custGeom>
              <a:avLst/>
              <a:gdLst>
                <a:gd name="connsiteX0" fmla="*/ 8554 w 19366"/>
                <a:gd name="connsiteY0" fmla="*/ 23227 h 36982"/>
                <a:gd name="connsiteX1" fmla="*/ 38 w 19366"/>
                <a:gd name="connsiteY1" fmla="*/ -106 h 36982"/>
                <a:gd name="connsiteX2" fmla="*/ 5637 w 19366"/>
                <a:gd name="connsiteY2" fmla="*/ 19260 h 36982"/>
                <a:gd name="connsiteX3" fmla="*/ 9021 w 19366"/>
                <a:gd name="connsiteY3" fmla="*/ 36877 h 36982"/>
                <a:gd name="connsiteX4" fmla="*/ 19404 w 19366"/>
                <a:gd name="connsiteY4" fmla="*/ 19494 h 36982"/>
                <a:gd name="connsiteX5" fmla="*/ 8554 w 19366"/>
                <a:gd name="connsiteY5" fmla="*/ 23227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66" h="36982">
                  <a:moveTo>
                    <a:pt x="8554" y="23227"/>
                  </a:moveTo>
                  <a:cubicBezTo>
                    <a:pt x="8554" y="17394"/>
                    <a:pt x="7387" y="2344"/>
                    <a:pt x="38" y="-106"/>
                  </a:cubicBezTo>
                  <a:cubicBezTo>
                    <a:pt x="3657" y="5704"/>
                    <a:pt x="5594" y="12412"/>
                    <a:pt x="5637" y="19260"/>
                  </a:cubicBezTo>
                  <a:cubicBezTo>
                    <a:pt x="6921" y="29410"/>
                    <a:pt x="7737" y="29527"/>
                    <a:pt x="9021" y="36877"/>
                  </a:cubicBezTo>
                  <a:cubicBezTo>
                    <a:pt x="9021" y="36877"/>
                    <a:pt x="9837" y="17510"/>
                    <a:pt x="19404" y="19494"/>
                  </a:cubicBezTo>
                  <a:cubicBezTo>
                    <a:pt x="18354" y="14477"/>
                    <a:pt x="11354" y="12027"/>
                    <a:pt x="8554" y="23227"/>
                  </a:cubicBezTo>
                  <a:close/>
                </a:path>
              </a:pathLst>
            </a:custGeom>
            <a:solidFill>
              <a:srgbClr val="FFCE00"/>
            </a:solidFill>
            <a:ln w="1166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FC85EF64-65C3-0FBE-B61F-4E1F523CC3A5}"/>
                </a:ext>
              </a:extLst>
            </p:cNvPr>
            <p:cNvSpPr/>
            <p:nvPr/>
          </p:nvSpPr>
          <p:spPr>
            <a:xfrm>
              <a:off x="1135120" y="4936574"/>
              <a:ext cx="5483" cy="11271"/>
            </a:xfrm>
            <a:custGeom>
              <a:avLst/>
              <a:gdLst>
                <a:gd name="connsiteX0" fmla="*/ 38 w 5483"/>
                <a:gd name="connsiteY0" fmla="*/ 6229 h 11271"/>
                <a:gd name="connsiteX1" fmla="*/ 2721 w 5483"/>
                <a:gd name="connsiteY1" fmla="*/ 11129 h 11271"/>
                <a:gd name="connsiteX2" fmla="*/ 5521 w 5483"/>
                <a:gd name="connsiteY2" fmla="*/ 4946 h 11271"/>
                <a:gd name="connsiteX3" fmla="*/ 2721 w 5483"/>
                <a:gd name="connsiteY3" fmla="*/ -71 h 11271"/>
                <a:gd name="connsiteX4" fmla="*/ 38 w 5483"/>
                <a:gd name="connsiteY4" fmla="*/ 6229 h 11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3" h="11271">
                  <a:moveTo>
                    <a:pt x="38" y="6229"/>
                  </a:moveTo>
                  <a:cubicBezTo>
                    <a:pt x="38" y="9262"/>
                    <a:pt x="1321" y="11479"/>
                    <a:pt x="2721" y="11129"/>
                  </a:cubicBezTo>
                  <a:cubicBezTo>
                    <a:pt x="4121" y="10779"/>
                    <a:pt x="5521" y="7979"/>
                    <a:pt x="5521" y="4946"/>
                  </a:cubicBezTo>
                  <a:cubicBezTo>
                    <a:pt x="5521" y="1912"/>
                    <a:pt x="4237" y="-421"/>
                    <a:pt x="2721" y="-71"/>
                  </a:cubicBezTo>
                  <a:cubicBezTo>
                    <a:pt x="1204" y="279"/>
                    <a:pt x="38" y="2962"/>
                    <a:pt x="38" y="6229"/>
                  </a:cubicBezTo>
                  <a:close/>
                </a:path>
              </a:pathLst>
            </a:custGeom>
            <a:solidFill>
              <a:srgbClr val="FFCE00"/>
            </a:solidFill>
            <a:ln w="1166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99A63DFB-E589-9C83-0B77-CB9D3913B730}"/>
                </a:ext>
              </a:extLst>
            </p:cNvPr>
            <p:cNvSpPr/>
            <p:nvPr/>
          </p:nvSpPr>
          <p:spPr>
            <a:xfrm>
              <a:off x="1052755" y="4943025"/>
              <a:ext cx="19366" cy="36982"/>
            </a:xfrm>
            <a:custGeom>
              <a:avLst/>
              <a:gdLst>
                <a:gd name="connsiteX0" fmla="*/ 10304 w 19366"/>
                <a:gd name="connsiteY0" fmla="*/ -106 h 36982"/>
                <a:gd name="connsiteX1" fmla="*/ 38 w 19366"/>
                <a:gd name="connsiteY1" fmla="*/ 17277 h 36982"/>
                <a:gd name="connsiteX2" fmla="*/ 10887 w 19366"/>
                <a:gd name="connsiteY2" fmla="*/ 13544 h 36982"/>
                <a:gd name="connsiteX3" fmla="*/ 19404 w 19366"/>
                <a:gd name="connsiteY3" fmla="*/ 36877 h 36982"/>
                <a:gd name="connsiteX4" fmla="*/ 13804 w 19366"/>
                <a:gd name="connsiteY4" fmla="*/ 17277 h 36982"/>
                <a:gd name="connsiteX5" fmla="*/ 10304 w 19366"/>
                <a:gd name="connsiteY5" fmla="*/ -106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66" h="36982">
                  <a:moveTo>
                    <a:pt x="10304" y="-106"/>
                  </a:moveTo>
                  <a:cubicBezTo>
                    <a:pt x="10304" y="-106"/>
                    <a:pt x="9604" y="19144"/>
                    <a:pt x="38" y="17277"/>
                  </a:cubicBezTo>
                  <a:cubicBezTo>
                    <a:pt x="1088" y="22527"/>
                    <a:pt x="8087" y="24744"/>
                    <a:pt x="10887" y="13544"/>
                  </a:cubicBezTo>
                  <a:cubicBezTo>
                    <a:pt x="10887" y="19260"/>
                    <a:pt x="12054" y="34427"/>
                    <a:pt x="19404" y="36877"/>
                  </a:cubicBezTo>
                  <a:cubicBezTo>
                    <a:pt x="15788" y="30973"/>
                    <a:pt x="13853" y="24195"/>
                    <a:pt x="13804" y="17277"/>
                  </a:cubicBezTo>
                  <a:cubicBezTo>
                    <a:pt x="12404" y="7360"/>
                    <a:pt x="11704" y="7244"/>
                    <a:pt x="10304" y="-106"/>
                  </a:cubicBezTo>
                  <a:close/>
                </a:path>
              </a:pathLst>
            </a:custGeom>
            <a:solidFill>
              <a:srgbClr val="FFCE00"/>
            </a:solidFill>
            <a:ln w="1166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C16A88CB-6DC4-0A49-A1C1-9A58AF373904}"/>
                </a:ext>
              </a:extLst>
            </p:cNvPr>
            <p:cNvSpPr/>
            <p:nvPr/>
          </p:nvSpPr>
          <p:spPr>
            <a:xfrm>
              <a:off x="1204536" y="4906626"/>
              <a:ext cx="19833" cy="41882"/>
            </a:xfrm>
            <a:custGeom>
              <a:avLst/>
              <a:gdLst>
                <a:gd name="connsiteX0" fmla="*/ 19871 w 19833"/>
                <a:gd name="connsiteY0" fmla="*/ 12494 h 41882"/>
                <a:gd name="connsiteX1" fmla="*/ 9254 w 19833"/>
                <a:gd name="connsiteY1" fmla="*/ -106 h 41882"/>
                <a:gd name="connsiteX2" fmla="*/ 5637 w 19833"/>
                <a:gd name="connsiteY2" fmla="*/ 19377 h 41882"/>
                <a:gd name="connsiteX3" fmla="*/ 38 w 19833"/>
                <a:gd name="connsiteY3" fmla="*/ 41777 h 41882"/>
                <a:gd name="connsiteX4" fmla="*/ 8787 w 19833"/>
                <a:gd name="connsiteY4" fmla="*/ 13893 h 41882"/>
                <a:gd name="connsiteX5" fmla="*/ 19871 w 19833"/>
                <a:gd name="connsiteY5" fmla="*/ 12494 h 4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33" h="41882">
                  <a:moveTo>
                    <a:pt x="19871" y="12494"/>
                  </a:moveTo>
                  <a:cubicBezTo>
                    <a:pt x="10071" y="19027"/>
                    <a:pt x="9254" y="-106"/>
                    <a:pt x="9254" y="-106"/>
                  </a:cubicBezTo>
                  <a:cubicBezTo>
                    <a:pt x="7854" y="7943"/>
                    <a:pt x="7154" y="8527"/>
                    <a:pt x="5637" y="19377"/>
                  </a:cubicBezTo>
                  <a:cubicBezTo>
                    <a:pt x="5381" y="27158"/>
                    <a:pt x="3479" y="34788"/>
                    <a:pt x="38" y="41777"/>
                  </a:cubicBezTo>
                  <a:cubicBezTo>
                    <a:pt x="6407" y="33937"/>
                    <a:pt x="9534" y="23962"/>
                    <a:pt x="8787" y="13893"/>
                  </a:cubicBezTo>
                  <a:cubicBezTo>
                    <a:pt x="11587" y="23927"/>
                    <a:pt x="18704" y="18210"/>
                    <a:pt x="19871" y="12494"/>
                  </a:cubicBezTo>
                  <a:close/>
                </a:path>
              </a:pathLst>
            </a:custGeom>
            <a:solidFill>
              <a:srgbClr val="FFCE00"/>
            </a:solidFill>
            <a:ln w="1166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C99B8DB1-9094-19D2-E523-557458E4B312}"/>
                </a:ext>
              </a:extLst>
            </p:cNvPr>
            <p:cNvSpPr/>
            <p:nvPr/>
          </p:nvSpPr>
          <p:spPr>
            <a:xfrm>
              <a:off x="1213752" y="4914209"/>
              <a:ext cx="19716" cy="41999"/>
            </a:xfrm>
            <a:custGeom>
              <a:avLst/>
              <a:gdLst>
                <a:gd name="connsiteX0" fmla="*/ 38 w 19716"/>
                <a:gd name="connsiteY0" fmla="*/ 29293 h 41999"/>
                <a:gd name="connsiteX1" fmla="*/ 10537 w 19716"/>
                <a:gd name="connsiteY1" fmla="*/ 41893 h 41999"/>
                <a:gd name="connsiteX2" fmla="*/ 14154 w 19716"/>
                <a:gd name="connsiteY2" fmla="*/ 22410 h 41999"/>
                <a:gd name="connsiteX3" fmla="*/ 19754 w 19716"/>
                <a:gd name="connsiteY3" fmla="*/ -106 h 41999"/>
                <a:gd name="connsiteX4" fmla="*/ 11004 w 19716"/>
                <a:gd name="connsiteY4" fmla="*/ 27893 h 41999"/>
                <a:gd name="connsiteX5" fmla="*/ 38 w 19716"/>
                <a:gd name="connsiteY5" fmla="*/ 29293 h 4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16" h="41999">
                  <a:moveTo>
                    <a:pt x="38" y="29293"/>
                  </a:moveTo>
                  <a:cubicBezTo>
                    <a:pt x="9721" y="22643"/>
                    <a:pt x="10537" y="41893"/>
                    <a:pt x="10537" y="41893"/>
                  </a:cubicBezTo>
                  <a:cubicBezTo>
                    <a:pt x="11937" y="33727"/>
                    <a:pt x="12754" y="33260"/>
                    <a:pt x="14154" y="22410"/>
                  </a:cubicBezTo>
                  <a:cubicBezTo>
                    <a:pt x="14411" y="14593"/>
                    <a:pt x="16312" y="6917"/>
                    <a:pt x="19754" y="-106"/>
                  </a:cubicBezTo>
                  <a:cubicBezTo>
                    <a:pt x="13431" y="7804"/>
                    <a:pt x="10304" y="17790"/>
                    <a:pt x="11004" y="27893"/>
                  </a:cubicBezTo>
                  <a:cubicBezTo>
                    <a:pt x="8204" y="17744"/>
                    <a:pt x="1087" y="23460"/>
                    <a:pt x="38" y="29293"/>
                  </a:cubicBezTo>
                  <a:close/>
                </a:path>
              </a:pathLst>
            </a:custGeom>
            <a:solidFill>
              <a:srgbClr val="FFCE00"/>
            </a:solidFill>
            <a:ln w="1166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AD770D27-469D-7F87-7DD2-4F2791491469}"/>
                </a:ext>
              </a:extLst>
            </p:cNvPr>
            <p:cNvSpPr/>
            <p:nvPr/>
          </p:nvSpPr>
          <p:spPr>
            <a:xfrm>
              <a:off x="972489" y="4844560"/>
              <a:ext cx="327945" cy="210230"/>
            </a:xfrm>
            <a:custGeom>
              <a:avLst/>
              <a:gdLst>
                <a:gd name="connsiteX0" fmla="*/ 11704 w 327945"/>
                <a:gd name="connsiteY0" fmla="*/ 77126 h 210230"/>
                <a:gd name="connsiteX1" fmla="*/ 11704 w 327945"/>
                <a:gd name="connsiteY1" fmla="*/ 77126 h 210230"/>
                <a:gd name="connsiteX2" fmla="*/ 38 w 327945"/>
                <a:gd name="connsiteY2" fmla="*/ 80043 h 210230"/>
                <a:gd name="connsiteX3" fmla="*/ 38 w 327945"/>
                <a:gd name="connsiteY3" fmla="*/ 210124 h 210230"/>
                <a:gd name="connsiteX4" fmla="*/ 11704 w 327945"/>
                <a:gd name="connsiteY4" fmla="*/ 207441 h 210230"/>
                <a:gd name="connsiteX5" fmla="*/ 11704 w 327945"/>
                <a:gd name="connsiteY5" fmla="*/ 207441 h 210230"/>
                <a:gd name="connsiteX6" fmla="*/ 322383 w 327945"/>
                <a:gd name="connsiteY6" fmla="*/ 136625 h 210230"/>
                <a:gd name="connsiteX7" fmla="*/ 327983 w 327945"/>
                <a:gd name="connsiteY7" fmla="*/ 135575 h 210230"/>
                <a:gd name="connsiteX8" fmla="*/ 327983 w 327945"/>
                <a:gd name="connsiteY8" fmla="*/ -106 h 210230"/>
                <a:gd name="connsiteX9" fmla="*/ 315966 w 327945"/>
                <a:gd name="connsiteY9" fmla="*/ 13310 h 210230"/>
                <a:gd name="connsiteX10" fmla="*/ 315966 w 327945"/>
                <a:gd name="connsiteY10" fmla="*/ 18327 h 210230"/>
                <a:gd name="connsiteX11" fmla="*/ 312583 w 327945"/>
                <a:gd name="connsiteY11" fmla="*/ 14127 h 210230"/>
                <a:gd name="connsiteX12" fmla="*/ 230218 w 327945"/>
                <a:gd name="connsiteY12" fmla="*/ 44460 h 210230"/>
                <a:gd name="connsiteX13" fmla="*/ 230218 w 327945"/>
                <a:gd name="connsiteY13" fmla="*/ 52393 h 210230"/>
                <a:gd name="connsiteX14" fmla="*/ 228351 w 327945"/>
                <a:gd name="connsiteY14" fmla="*/ 61726 h 210230"/>
                <a:gd name="connsiteX15" fmla="*/ 219601 w 327945"/>
                <a:gd name="connsiteY15" fmla="*/ 73393 h 210230"/>
                <a:gd name="connsiteX16" fmla="*/ 209451 w 327945"/>
                <a:gd name="connsiteY16" fmla="*/ 71876 h 210230"/>
                <a:gd name="connsiteX17" fmla="*/ 208285 w 327945"/>
                <a:gd name="connsiteY17" fmla="*/ 71060 h 210230"/>
                <a:gd name="connsiteX18" fmla="*/ 209568 w 327945"/>
                <a:gd name="connsiteY18" fmla="*/ 69893 h 210230"/>
                <a:gd name="connsiteX19" fmla="*/ 219834 w 327945"/>
                <a:gd name="connsiteY19" fmla="*/ 58226 h 210230"/>
                <a:gd name="connsiteX20" fmla="*/ 229751 w 327945"/>
                <a:gd name="connsiteY20" fmla="*/ 45043 h 210230"/>
                <a:gd name="connsiteX21" fmla="*/ 210735 w 327945"/>
                <a:gd name="connsiteY21" fmla="*/ 38977 h 210230"/>
                <a:gd name="connsiteX22" fmla="*/ 198135 w 327945"/>
                <a:gd name="connsiteY22" fmla="*/ 45276 h 210230"/>
                <a:gd name="connsiteX23" fmla="*/ 195335 w 327945"/>
                <a:gd name="connsiteY23" fmla="*/ 42710 h 210230"/>
                <a:gd name="connsiteX24" fmla="*/ 210735 w 327945"/>
                <a:gd name="connsiteY24" fmla="*/ 38977 h 210230"/>
                <a:gd name="connsiteX25" fmla="*/ 218551 w 327945"/>
                <a:gd name="connsiteY25" fmla="*/ 36993 h 210230"/>
                <a:gd name="connsiteX26" fmla="*/ 219601 w 327945"/>
                <a:gd name="connsiteY26" fmla="*/ 48660 h 210230"/>
                <a:gd name="connsiteX27" fmla="*/ 219601 w 327945"/>
                <a:gd name="connsiteY27" fmla="*/ 48660 h 210230"/>
                <a:gd name="connsiteX28" fmla="*/ 220768 w 327945"/>
                <a:gd name="connsiteY28" fmla="*/ 39327 h 210230"/>
                <a:gd name="connsiteX29" fmla="*/ 222284 w 327945"/>
                <a:gd name="connsiteY29" fmla="*/ 36643 h 210230"/>
                <a:gd name="connsiteX30" fmla="*/ 222284 w 327945"/>
                <a:gd name="connsiteY30" fmla="*/ 36643 h 210230"/>
                <a:gd name="connsiteX31" fmla="*/ 226951 w 327945"/>
                <a:gd name="connsiteY31" fmla="*/ 35593 h 210230"/>
                <a:gd name="connsiteX32" fmla="*/ 226951 w 327945"/>
                <a:gd name="connsiteY32" fmla="*/ 36177 h 210230"/>
                <a:gd name="connsiteX33" fmla="*/ 228934 w 327945"/>
                <a:gd name="connsiteY33" fmla="*/ 42010 h 210230"/>
                <a:gd name="connsiteX34" fmla="*/ 228934 w 327945"/>
                <a:gd name="connsiteY34" fmla="*/ 42710 h 210230"/>
                <a:gd name="connsiteX35" fmla="*/ 219251 w 327945"/>
                <a:gd name="connsiteY35" fmla="*/ 56477 h 210230"/>
                <a:gd name="connsiteX36" fmla="*/ 209101 w 327945"/>
                <a:gd name="connsiteY36" fmla="*/ 68143 h 210230"/>
                <a:gd name="connsiteX37" fmla="*/ 206885 w 327945"/>
                <a:gd name="connsiteY37" fmla="*/ 70243 h 210230"/>
                <a:gd name="connsiteX38" fmla="*/ 200118 w 327945"/>
                <a:gd name="connsiteY38" fmla="*/ 63126 h 210230"/>
                <a:gd name="connsiteX39" fmla="*/ 195918 w 327945"/>
                <a:gd name="connsiteY39" fmla="*/ 57410 h 210230"/>
                <a:gd name="connsiteX40" fmla="*/ 193935 w 327945"/>
                <a:gd name="connsiteY40" fmla="*/ 55076 h 210230"/>
                <a:gd name="connsiteX41" fmla="*/ 210851 w 327945"/>
                <a:gd name="connsiteY41" fmla="*/ 38510 h 210230"/>
                <a:gd name="connsiteX42" fmla="*/ 185535 w 327945"/>
                <a:gd name="connsiteY42" fmla="*/ 55777 h 210230"/>
                <a:gd name="connsiteX43" fmla="*/ 187985 w 327945"/>
                <a:gd name="connsiteY43" fmla="*/ 59043 h 210230"/>
                <a:gd name="connsiteX44" fmla="*/ 192651 w 327945"/>
                <a:gd name="connsiteY44" fmla="*/ 77009 h 210230"/>
                <a:gd name="connsiteX45" fmla="*/ 192651 w 327945"/>
                <a:gd name="connsiteY45" fmla="*/ 77009 h 210230"/>
                <a:gd name="connsiteX46" fmla="*/ 190785 w 327945"/>
                <a:gd name="connsiteY46" fmla="*/ 53676 h 210230"/>
                <a:gd name="connsiteX47" fmla="*/ 190785 w 327945"/>
                <a:gd name="connsiteY47" fmla="*/ 52860 h 210230"/>
                <a:gd name="connsiteX48" fmla="*/ 191485 w 327945"/>
                <a:gd name="connsiteY48" fmla="*/ 52860 h 210230"/>
                <a:gd name="connsiteX49" fmla="*/ 200235 w 327945"/>
                <a:gd name="connsiteY49" fmla="*/ 63826 h 210230"/>
                <a:gd name="connsiteX50" fmla="*/ 206068 w 327945"/>
                <a:gd name="connsiteY50" fmla="*/ 70593 h 210230"/>
                <a:gd name="connsiteX51" fmla="*/ 199068 w 327945"/>
                <a:gd name="connsiteY51" fmla="*/ 76309 h 210230"/>
                <a:gd name="connsiteX52" fmla="*/ 188218 w 327945"/>
                <a:gd name="connsiteY52" fmla="*/ 80043 h 210230"/>
                <a:gd name="connsiteX53" fmla="*/ 183085 w 327945"/>
                <a:gd name="connsiteY53" fmla="*/ 78059 h 210230"/>
                <a:gd name="connsiteX54" fmla="*/ 179235 w 327945"/>
                <a:gd name="connsiteY54" fmla="*/ 72226 h 210230"/>
                <a:gd name="connsiteX55" fmla="*/ 178185 w 327945"/>
                <a:gd name="connsiteY55" fmla="*/ 66743 h 210230"/>
                <a:gd name="connsiteX56" fmla="*/ 180752 w 327945"/>
                <a:gd name="connsiteY56" fmla="*/ 60210 h 210230"/>
                <a:gd name="connsiteX57" fmla="*/ 183902 w 327945"/>
                <a:gd name="connsiteY57" fmla="*/ 73626 h 210230"/>
                <a:gd name="connsiteX58" fmla="*/ 185652 w 327945"/>
                <a:gd name="connsiteY58" fmla="*/ 55310 h 210230"/>
                <a:gd name="connsiteX59" fmla="*/ 140502 w 327945"/>
                <a:gd name="connsiteY59" fmla="*/ 64993 h 210230"/>
                <a:gd name="connsiteX60" fmla="*/ 140502 w 327945"/>
                <a:gd name="connsiteY60" fmla="*/ 65926 h 210230"/>
                <a:gd name="connsiteX61" fmla="*/ 138636 w 327945"/>
                <a:gd name="connsiteY61" fmla="*/ 90193 h 210230"/>
                <a:gd name="connsiteX62" fmla="*/ 138636 w 327945"/>
                <a:gd name="connsiteY62" fmla="*/ 90193 h 210230"/>
                <a:gd name="connsiteX63" fmla="*/ 143302 w 327945"/>
                <a:gd name="connsiteY63" fmla="*/ 70009 h 210230"/>
                <a:gd name="connsiteX64" fmla="*/ 145635 w 327945"/>
                <a:gd name="connsiteY64" fmla="*/ 65576 h 210230"/>
                <a:gd name="connsiteX65" fmla="*/ 147619 w 327945"/>
                <a:gd name="connsiteY65" fmla="*/ 82959 h 210230"/>
                <a:gd name="connsiteX66" fmla="*/ 150769 w 327945"/>
                <a:gd name="connsiteY66" fmla="*/ 68026 h 210230"/>
                <a:gd name="connsiteX67" fmla="*/ 153335 w 327945"/>
                <a:gd name="connsiteY67" fmla="*/ 73393 h 210230"/>
                <a:gd name="connsiteX68" fmla="*/ 152285 w 327945"/>
                <a:gd name="connsiteY68" fmla="*/ 79226 h 210230"/>
                <a:gd name="connsiteX69" fmla="*/ 148435 w 327945"/>
                <a:gd name="connsiteY69" fmla="*/ 86926 h 210230"/>
                <a:gd name="connsiteX70" fmla="*/ 143419 w 327945"/>
                <a:gd name="connsiteY70" fmla="*/ 91359 h 210230"/>
                <a:gd name="connsiteX71" fmla="*/ 132686 w 327945"/>
                <a:gd name="connsiteY71" fmla="*/ 92876 h 210230"/>
                <a:gd name="connsiteX72" fmla="*/ 125686 w 327945"/>
                <a:gd name="connsiteY72" fmla="*/ 90659 h 210230"/>
                <a:gd name="connsiteX73" fmla="*/ 131519 w 327945"/>
                <a:gd name="connsiteY73" fmla="*/ 81093 h 210230"/>
                <a:gd name="connsiteX74" fmla="*/ 140036 w 327945"/>
                <a:gd name="connsiteY74" fmla="*/ 66043 h 210230"/>
                <a:gd name="connsiteX75" fmla="*/ 136069 w 327945"/>
                <a:gd name="connsiteY75" fmla="*/ 57176 h 210230"/>
                <a:gd name="connsiteX76" fmla="*/ 133036 w 327945"/>
                <a:gd name="connsiteY76" fmla="*/ 61143 h 210230"/>
                <a:gd name="connsiteX77" fmla="*/ 120436 w 327945"/>
                <a:gd name="connsiteY77" fmla="*/ 61143 h 210230"/>
                <a:gd name="connsiteX78" fmla="*/ 103636 w 327945"/>
                <a:gd name="connsiteY78" fmla="*/ 65810 h 210230"/>
                <a:gd name="connsiteX79" fmla="*/ 103636 w 327945"/>
                <a:gd name="connsiteY79" fmla="*/ 64993 h 210230"/>
                <a:gd name="connsiteX80" fmla="*/ 108186 w 327945"/>
                <a:gd name="connsiteY80" fmla="*/ 63826 h 210230"/>
                <a:gd name="connsiteX81" fmla="*/ 108186 w 327945"/>
                <a:gd name="connsiteY81" fmla="*/ 63826 h 210230"/>
                <a:gd name="connsiteX82" fmla="*/ 109703 w 327945"/>
                <a:gd name="connsiteY82" fmla="*/ 65810 h 210230"/>
                <a:gd name="connsiteX83" fmla="*/ 110869 w 327945"/>
                <a:gd name="connsiteY83" fmla="*/ 74443 h 210230"/>
                <a:gd name="connsiteX84" fmla="*/ 110869 w 327945"/>
                <a:gd name="connsiteY84" fmla="*/ 74443 h 210230"/>
                <a:gd name="connsiteX85" fmla="*/ 111803 w 327945"/>
                <a:gd name="connsiteY85" fmla="*/ 62776 h 210230"/>
                <a:gd name="connsiteX86" fmla="*/ 119502 w 327945"/>
                <a:gd name="connsiteY86" fmla="*/ 60909 h 210230"/>
                <a:gd name="connsiteX87" fmla="*/ 135952 w 327945"/>
                <a:gd name="connsiteY87" fmla="*/ 68493 h 210230"/>
                <a:gd name="connsiteX88" fmla="*/ 133969 w 327945"/>
                <a:gd name="connsiteY88" fmla="*/ 71876 h 210230"/>
                <a:gd name="connsiteX89" fmla="*/ 129769 w 327945"/>
                <a:gd name="connsiteY89" fmla="*/ 79576 h 210230"/>
                <a:gd name="connsiteX90" fmla="*/ 123119 w 327945"/>
                <a:gd name="connsiteY90" fmla="*/ 89843 h 210230"/>
                <a:gd name="connsiteX91" fmla="*/ 121019 w 327945"/>
                <a:gd name="connsiteY91" fmla="*/ 88793 h 210230"/>
                <a:gd name="connsiteX92" fmla="*/ 110986 w 327945"/>
                <a:gd name="connsiteY92" fmla="*/ 81793 h 210230"/>
                <a:gd name="connsiteX93" fmla="*/ 101419 w 327945"/>
                <a:gd name="connsiteY93" fmla="*/ 72926 h 210230"/>
                <a:gd name="connsiteX94" fmla="*/ 101419 w 327945"/>
                <a:gd name="connsiteY94" fmla="*/ 72926 h 210230"/>
                <a:gd name="connsiteX95" fmla="*/ 103753 w 327945"/>
                <a:gd name="connsiteY95" fmla="*/ 65343 h 210230"/>
                <a:gd name="connsiteX96" fmla="*/ 101303 w 327945"/>
                <a:gd name="connsiteY96" fmla="*/ 75726 h 210230"/>
                <a:gd name="connsiteX97" fmla="*/ 101303 w 327945"/>
                <a:gd name="connsiteY97" fmla="*/ 75726 h 210230"/>
                <a:gd name="connsiteX98" fmla="*/ 111103 w 327945"/>
                <a:gd name="connsiteY98" fmla="*/ 84009 h 210230"/>
                <a:gd name="connsiteX99" fmla="*/ 121252 w 327945"/>
                <a:gd name="connsiteY99" fmla="*/ 90776 h 210230"/>
                <a:gd name="connsiteX100" fmla="*/ 122419 w 327945"/>
                <a:gd name="connsiteY100" fmla="*/ 91359 h 210230"/>
                <a:gd name="connsiteX101" fmla="*/ 121252 w 327945"/>
                <a:gd name="connsiteY101" fmla="*/ 92642 h 210230"/>
                <a:gd name="connsiteX102" fmla="*/ 111336 w 327945"/>
                <a:gd name="connsiteY102" fmla="*/ 99059 h 210230"/>
                <a:gd name="connsiteX103" fmla="*/ 102703 w 327945"/>
                <a:gd name="connsiteY103" fmla="*/ 91942 h 210230"/>
                <a:gd name="connsiteX104" fmla="*/ 100953 w 327945"/>
                <a:gd name="connsiteY104" fmla="*/ 83543 h 210230"/>
                <a:gd name="connsiteX105" fmla="*/ 101419 w 327945"/>
                <a:gd name="connsiteY105" fmla="*/ 75259 h 210230"/>
                <a:gd name="connsiteX106" fmla="*/ 21154 w 327945"/>
                <a:gd name="connsiteY106" fmla="*/ 85293 h 210230"/>
                <a:gd name="connsiteX107" fmla="*/ 16837 w 327945"/>
                <a:gd name="connsiteY107" fmla="*/ 93459 h 210230"/>
                <a:gd name="connsiteX108" fmla="*/ 14854 w 327945"/>
                <a:gd name="connsiteY108" fmla="*/ 101742 h 210230"/>
                <a:gd name="connsiteX109" fmla="*/ 11587 w 327945"/>
                <a:gd name="connsiteY109" fmla="*/ 90076 h 210230"/>
                <a:gd name="connsiteX110" fmla="*/ 11587 w 327945"/>
                <a:gd name="connsiteY110" fmla="*/ 87976 h 210230"/>
                <a:gd name="connsiteX111" fmla="*/ 11587 w 327945"/>
                <a:gd name="connsiteY111" fmla="*/ 146542 h 210230"/>
                <a:gd name="connsiteX112" fmla="*/ 13104 w 327945"/>
                <a:gd name="connsiteY112" fmla="*/ 151325 h 210230"/>
                <a:gd name="connsiteX113" fmla="*/ 11587 w 327945"/>
                <a:gd name="connsiteY113" fmla="*/ 153892 h 210230"/>
                <a:gd name="connsiteX114" fmla="*/ 30137 w 327945"/>
                <a:gd name="connsiteY114" fmla="*/ 186091 h 210230"/>
                <a:gd name="connsiteX115" fmla="*/ 30137 w 327945"/>
                <a:gd name="connsiteY115" fmla="*/ 185158 h 210230"/>
                <a:gd name="connsiteX116" fmla="*/ 32004 w 327945"/>
                <a:gd name="connsiteY116" fmla="*/ 161125 h 210230"/>
                <a:gd name="connsiteX117" fmla="*/ 32004 w 327945"/>
                <a:gd name="connsiteY117" fmla="*/ 161125 h 210230"/>
                <a:gd name="connsiteX118" fmla="*/ 27454 w 327945"/>
                <a:gd name="connsiteY118" fmla="*/ 180958 h 210230"/>
                <a:gd name="connsiteX119" fmla="*/ 25121 w 327945"/>
                <a:gd name="connsiteY119" fmla="*/ 185391 h 210230"/>
                <a:gd name="connsiteX120" fmla="*/ 23137 w 327945"/>
                <a:gd name="connsiteY120" fmla="*/ 168125 h 210230"/>
                <a:gd name="connsiteX121" fmla="*/ 19987 w 327945"/>
                <a:gd name="connsiteY121" fmla="*/ 182941 h 210230"/>
                <a:gd name="connsiteX122" fmla="*/ 17537 w 327945"/>
                <a:gd name="connsiteY122" fmla="*/ 177575 h 210230"/>
                <a:gd name="connsiteX123" fmla="*/ 18587 w 327945"/>
                <a:gd name="connsiteY123" fmla="*/ 171741 h 210230"/>
                <a:gd name="connsiteX124" fmla="*/ 22320 w 327945"/>
                <a:gd name="connsiteY124" fmla="*/ 164158 h 210230"/>
                <a:gd name="connsiteX125" fmla="*/ 27337 w 327945"/>
                <a:gd name="connsiteY125" fmla="*/ 159842 h 210230"/>
                <a:gd name="connsiteX126" fmla="*/ 37837 w 327945"/>
                <a:gd name="connsiteY126" fmla="*/ 158442 h 210230"/>
                <a:gd name="connsiteX127" fmla="*/ 44720 w 327945"/>
                <a:gd name="connsiteY127" fmla="*/ 160658 h 210230"/>
                <a:gd name="connsiteX128" fmla="*/ 39004 w 327945"/>
                <a:gd name="connsiteY128" fmla="*/ 170108 h 210230"/>
                <a:gd name="connsiteX129" fmla="*/ 30604 w 327945"/>
                <a:gd name="connsiteY129" fmla="*/ 185041 h 210230"/>
                <a:gd name="connsiteX130" fmla="*/ 35737 w 327945"/>
                <a:gd name="connsiteY130" fmla="*/ 192274 h 210230"/>
                <a:gd name="connsiteX131" fmla="*/ 37487 w 327945"/>
                <a:gd name="connsiteY131" fmla="*/ 190058 h 210230"/>
                <a:gd name="connsiteX132" fmla="*/ 49153 w 327945"/>
                <a:gd name="connsiteY132" fmla="*/ 189241 h 210230"/>
                <a:gd name="connsiteX133" fmla="*/ 66770 w 327945"/>
                <a:gd name="connsiteY133" fmla="*/ 185274 h 210230"/>
                <a:gd name="connsiteX134" fmla="*/ 60587 w 327945"/>
                <a:gd name="connsiteY134" fmla="*/ 186674 h 210230"/>
                <a:gd name="connsiteX135" fmla="*/ 59770 w 327945"/>
                <a:gd name="connsiteY135" fmla="*/ 185508 h 210230"/>
                <a:gd name="connsiteX136" fmla="*/ 58603 w 327945"/>
                <a:gd name="connsiteY136" fmla="*/ 176875 h 210230"/>
                <a:gd name="connsiteX137" fmla="*/ 58603 w 327945"/>
                <a:gd name="connsiteY137" fmla="*/ 176875 h 210230"/>
                <a:gd name="connsiteX138" fmla="*/ 57437 w 327945"/>
                <a:gd name="connsiteY138" fmla="*/ 187491 h 210230"/>
                <a:gd name="connsiteX139" fmla="*/ 49737 w 327945"/>
                <a:gd name="connsiteY139" fmla="*/ 189241 h 210230"/>
                <a:gd name="connsiteX140" fmla="*/ 33870 w 327945"/>
                <a:gd name="connsiteY140" fmla="*/ 182591 h 210230"/>
                <a:gd name="connsiteX141" fmla="*/ 35737 w 327945"/>
                <a:gd name="connsiteY141" fmla="*/ 179441 h 210230"/>
                <a:gd name="connsiteX142" fmla="*/ 39937 w 327945"/>
                <a:gd name="connsiteY142" fmla="*/ 171741 h 210230"/>
                <a:gd name="connsiteX143" fmla="*/ 46470 w 327945"/>
                <a:gd name="connsiteY143" fmla="*/ 161591 h 210230"/>
                <a:gd name="connsiteX144" fmla="*/ 48570 w 327945"/>
                <a:gd name="connsiteY144" fmla="*/ 162641 h 210230"/>
                <a:gd name="connsiteX145" fmla="*/ 58487 w 327945"/>
                <a:gd name="connsiteY145" fmla="*/ 169641 h 210230"/>
                <a:gd name="connsiteX146" fmla="*/ 67937 w 327945"/>
                <a:gd name="connsiteY146" fmla="*/ 178625 h 210230"/>
                <a:gd name="connsiteX147" fmla="*/ 67937 w 327945"/>
                <a:gd name="connsiteY147" fmla="*/ 178625 h 210230"/>
                <a:gd name="connsiteX148" fmla="*/ 66887 w 327945"/>
                <a:gd name="connsiteY148" fmla="*/ 184808 h 210230"/>
                <a:gd name="connsiteX149" fmla="*/ 68870 w 327945"/>
                <a:gd name="connsiteY149" fmla="*/ 175708 h 210230"/>
                <a:gd name="connsiteX150" fmla="*/ 68870 w 327945"/>
                <a:gd name="connsiteY150" fmla="*/ 175708 h 210230"/>
                <a:gd name="connsiteX151" fmla="*/ 59187 w 327945"/>
                <a:gd name="connsiteY151" fmla="*/ 167425 h 210230"/>
                <a:gd name="connsiteX152" fmla="*/ 49153 w 327945"/>
                <a:gd name="connsiteY152" fmla="*/ 160542 h 210230"/>
                <a:gd name="connsiteX153" fmla="*/ 47987 w 327945"/>
                <a:gd name="connsiteY153" fmla="*/ 160542 h 210230"/>
                <a:gd name="connsiteX154" fmla="*/ 49037 w 327945"/>
                <a:gd name="connsiteY154" fmla="*/ 159142 h 210230"/>
                <a:gd name="connsiteX155" fmla="*/ 58953 w 327945"/>
                <a:gd name="connsiteY155" fmla="*/ 152842 h 210230"/>
                <a:gd name="connsiteX156" fmla="*/ 67470 w 327945"/>
                <a:gd name="connsiteY156" fmla="*/ 160075 h 210230"/>
                <a:gd name="connsiteX157" fmla="*/ 69220 w 327945"/>
                <a:gd name="connsiteY157" fmla="*/ 168358 h 210230"/>
                <a:gd name="connsiteX158" fmla="*/ 68987 w 327945"/>
                <a:gd name="connsiteY158" fmla="*/ 175241 h 210230"/>
                <a:gd name="connsiteX159" fmla="*/ 95003 w 327945"/>
                <a:gd name="connsiteY159" fmla="*/ 169408 h 210230"/>
                <a:gd name="connsiteX160" fmla="*/ 95003 w 327945"/>
                <a:gd name="connsiteY160" fmla="*/ 171625 h 210230"/>
                <a:gd name="connsiteX161" fmla="*/ 94186 w 327945"/>
                <a:gd name="connsiteY161" fmla="*/ 173608 h 210230"/>
                <a:gd name="connsiteX162" fmla="*/ 94186 w 327945"/>
                <a:gd name="connsiteY162" fmla="*/ 174658 h 210230"/>
                <a:gd name="connsiteX163" fmla="*/ 94186 w 327945"/>
                <a:gd name="connsiteY163" fmla="*/ 175591 h 210230"/>
                <a:gd name="connsiteX164" fmla="*/ 90686 w 327945"/>
                <a:gd name="connsiteY164" fmla="*/ 180141 h 210230"/>
                <a:gd name="connsiteX165" fmla="*/ 82636 w 327945"/>
                <a:gd name="connsiteY165" fmla="*/ 181891 h 210230"/>
                <a:gd name="connsiteX166" fmla="*/ 80070 w 327945"/>
                <a:gd name="connsiteY166" fmla="*/ 181891 h 210230"/>
                <a:gd name="connsiteX167" fmla="*/ 73186 w 327945"/>
                <a:gd name="connsiteY167" fmla="*/ 178391 h 210230"/>
                <a:gd name="connsiteX168" fmla="*/ 73186 w 327945"/>
                <a:gd name="connsiteY168" fmla="*/ 169758 h 210230"/>
                <a:gd name="connsiteX169" fmla="*/ 85786 w 327945"/>
                <a:gd name="connsiteY169" fmla="*/ 177575 h 210230"/>
                <a:gd name="connsiteX170" fmla="*/ 77270 w 327945"/>
                <a:gd name="connsiteY170" fmla="*/ 169991 h 210230"/>
                <a:gd name="connsiteX171" fmla="*/ 66420 w 327945"/>
                <a:gd name="connsiteY171" fmla="*/ 151675 h 210230"/>
                <a:gd name="connsiteX172" fmla="*/ 66420 w 327945"/>
                <a:gd name="connsiteY172" fmla="*/ 151675 h 210230"/>
                <a:gd name="connsiteX173" fmla="*/ 60003 w 327945"/>
                <a:gd name="connsiteY173" fmla="*/ 149575 h 210230"/>
                <a:gd name="connsiteX174" fmla="*/ 54637 w 327945"/>
                <a:gd name="connsiteY174" fmla="*/ 151908 h 210230"/>
                <a:gd name="connsiteX175" fmla="*/ 49503 w 327945"/>
                <a:gd name="connsiteY175" fmla="*/ 156925 h 210230"/>
                <a:gd name="connsiteX176" fmla="*/ 47403 w 327945"/>
                <a:gd name="connsiteY176" fmla="*/ 159608 h 210230"/>
                <a:gd name="connsiteX177" fmla="*/ 39587 w 327945"/>
                <a:gd name="connsiteY177" fmla="*/ 156808 h 210230"/>
                <a:gd name="connsiteX178" fmla="*/ 28620 w 327945"/>
                <a:gd name="connsiteY178" fmla="*/ 157742 h 210230"/>
                <a:gd name="connsiteX179" fmla="*/ 23254 w 327945"/>
                <a:gd name="connsiteY179" fmla="*/ 162058 h 210230"/>
                <a:gd name="connsiteX180" fmla="*/ 18704 w 327945"/>
                <a:gd name="connsiteY180" fmla="*/ 170691 h 210230"/>
                <a:gd name="connsiteX181" fmla="*/ 16954 w 327945"/>
                <a:gd name="connsiteY181" fmla="*/ 183175 h 210230"/>
                <a:gd name="connsiteX182" fmla="*/ 17771 w 327945"/>
                <a:gd name="connsiteY182" fmla="*/ 189475 h 210230"/>
                <a:gd name="connsiteX183" fmla="*/ 19871 w 327945"/>
                <a:gd name="connsiteY183" fmla="*/ 194608 h 210230"/>
                <a:gd name="connsiteX184" fmla="*/ 20571 w 327945"/>
                <a:gd name="connsiteY184" fmla="*/ 195424 h 210230"/>
                <a:gd name="connsiteX185" fmla="*/ 21387 w 327945"/>
                <a:gd name="connsiteY185" fmla="*/ 196008 h 210230"/>
                <a:gd name="connsiteX186" fmla="*/ 21387 w 327945"/>
                <a:gd name="connsiteY186" fmla="*/ 196008 h 210230"/>
                <a:gd name="connsiteX187" fmla="*/ 21387 w 327945"/>
                <a:gd name="connsiteY187" fmla="*/ 196008 h 210230"/>
                <a:gd name="connsiteX188" fmla="*/ 12287 w 327945"/>
                <a:gd name="connsiteY188" fmla="*/ 197991 h 210230"/>
                <a:gd name="connsiteX189" fmla="*/ 12287 w 327945"/>
                <a:gd name="connsiteY189" fmla="*/ 166142 h 210230"/>
                <a:gd name="connsiteX190" fmla="*/ 25354 w 327945"/>
                <a:gd name="connsiteY190" fmla="*/ 149925 h 210230"/>
                <a:gd name="connsiteX191" fmla="*/ 15321 w 327945"/>
                <a:gd name="connsiteY191" fmla="*/ 149225 h 210230"/>
                <a:gd name="connsiteX192" fmla="*/ 15321 w 327945"/>
                <a:gd name="connsiteY192" fmla="*/ 149225 h 210230"/>
                <a:gd name="connsiteX193" fmla="*/ 12054 w 327945"/>
                <a:gd name="connsiteY193" fmla="*/ 135692 h 210230"/>
                <a:gd name="connsiteX194" fmla="*/ 12054 w 327945"/>
                <a:gd name="connsiteY194" fmla="*/ 99292 h 210230"/>
                <a:gd name="connsiteX195" fmla="*/ 17421 w 327945"/>
                <a:gd name="connsiteY195" fmla="*/ 125075 h 210230"/>
                <a:gd name="connsiteX196" fmla="*/ 17421 w 327945"/>
                <a:gd name="connsiteY196" fmla="*/ 125075 h 210230"/>
                <a:gd name="connsiteX197" fmla="*/ 22554 w 327945"/>
                <a:gd name="connsiteY197" fmla="*/ 132775 h 210230"/>
                <a:gd name="connsiteX198" fmla="*/ 24887 w 327945"/>
                <a:gd name="connsiteY198" fmla="*/ 134292 h 210230"/>
                <a:gd name="connsiteX199" fmla="*/ 20571 w 327945"/>
                <a:gd name="connsiteY199" fmla="*/ 144558 h 210230"/>
                <a:gd name="connsiteX200" fmla="*/ 27804 w 327945"/>
                <a:gd name="connsiteY200" fmla="*/ 139308 h 210230"/>
                <a:gd name="connsiteX201" fmla="*/ 32354 w 327945"/>
                <a:gd name="connsiteY201" fmla="*/ 138375 h 210230"/>
                <a:gd name="connsiteX202" fmla="*/ 29320 w 327945"/>
                <a:gd name="connsiteY202" fmla="*/ 151325 h 210230"/>
                <a:gd name="connsiteX203" fmla="*/ 39237 w 327945"/>
                <a:gd name="connsiteY203" fmla="*/ 146542 h 210230"/>
                <a:gd name="connsiteX204" fmla="*/ 39237 w 327945"/>
                <a:gd name="connsiteY204" fmla="*/ 148292 h 210230"/>
                <a:gd name="connsiteX205" fmla="*/ 56153 w 327945"/>
                <a:gd name="connsiteY205" fmla="*/ 134875 h 210230"/>
                <a:gd name="connsiteX206" fmla="*/ 57670 w 327945"/>
                <a:gd name="connsiteY206" fmla="*/ 142225 h 210230"/>
                <a:gd name="connsiteX207" fmla="*/ 63387 w 327945"/>
                <a:gd name="connsiteY207" fmla="*/ 130559 h 210230"/>
                <a:gd name="connsiteX208" fmla="*/ 64320 w 327945"/>
                <a:gd name="connsiteY208" fmla="*/ 138258 h 210230"/>
                <a:gd name="connsiteX209" fmla="*/ 66653 w 327945"/>
                <a:gd name="connsiteY209" fmla="*/ 125892 h 210230"/>
                <a:gd name="connsiteX210" fmla="*/ 73536 w 327945"/>
                <a:gd name="connsiteY210" fmla="*/ 145608 h 210230"/>
                <a:gd name="connsiteX211" fmla="*/ 82053 w 327945"/>
                <a:gd name="connsiteY211" fmla="*/ 162991 h 210230"/>
                <a:gd name="connsiteX212" fmla="*/ 83453 w 327945"/>
                <a:gd name="connsiteY212" fmla="*/ 165792 h 210230"/>
                <a:gd name="connsiteX213" fmla="*/ 86253 w 327945"/>
                <a:gd name="connsiteY213" fmla="*/ 167541 h 210230"/>
                <a:gd name="connsiteX214" fmla="*/ 89403 w 327945"/>
                <a:gd name="connsiteY214" fmla="*/ 166725 h 210230"/>
                <a:gd name="connsiteX215" fmla="*/ 92203 w 327945"/>
                <a:gd name="connsiteY215" fmla="*/ 162175 h 210230"/>
                <a:gd name="connsiteX216" fmla="*/ 93253 w 327945"/>
                <a:gd name="connsiteY216" fmla="*/ 155292 h 210230"/>
                <a:gd name="connsiteX217" fmla="*/ 93253 w 327945"/>
                <a:gd name="connsiteY217" fmla="*/ 151675 h 210230"/>
                <a:gd name="connsiteX218" fmla="*/ 91970 w 327945"/>
                <a:gd name="connsiteY218" fmla="*/ 148758 h 210230"/>
                <a:gd name="connsiteX219" fmla="*/ 88566 w 327945"/>
                <a:gd name="connsiteY219" fmla="*/ 148105 h 210230"/>
                <a:gd name="connsiteX220" fmla="*/ 88470 w 327945"/>
                <a:gd name="connsiteY220" fmla="*/ 148175 h 210230"/>
                <a:gd name="connsiteX221" fmla="*/ 85553 w 327945"/>
                <a:gd name="connsiteY221" fmla="*/ 153075 h 210230"/>
                <a:gd name="connsiteX222" fmla="*/ 85553 w 327945"/>
                <a:gd name="connsiteY222" fmla="*/ 153075 h 210230"/>
                <a:gd name="connsiteX223" fmla="*/ 85553 w 327945"/>
                <a:gd name="connsiteY223" fmla="*/ 156692 h 210230"/>
                <a:gd name="connsiteX224" fmla="*/ 87303 w 327945"/>
                <a:gd name="connsiteY224" fmla="*/ 155642 h 210230"/>
                <a:gd name="connsiteX225" fmla="*/ 87303 w 327945"/>
                <a:gd name="connsiteY225" fmla="*/ 155642 h 210230"/>
                <a:gd name="connsiteX226" fmla="*/ 88820 w 327945"/>
                <a:gd name="connsiteY226" fmla="*/ 152958 h 210230"/>
                <a:gd name="connsiteX227" fmla="*/ 90453 w 327945"/>
                <a:gd name="connsiteY227" fmla="*/ 152958 h 210230"/>
                <a:gd name="connsiteX228" fmla="*/ 90453 w 327945"/>
                <a:gd name="connsiteY228" fmla="*/ 154008 h 210230"/>
                <a:gd name="connsiteX229" fmla="*/ 90453 w 327945"/>
                <a:gd name="connsiteY229" fmla="*/ 155758 h 210230"/>
                <a:gd name="connsiteX230" fmla="*/ 90453 w 327945"/>
                <a:gd name="connsiteY230" fmla="*/ 160075 h 210230"/>
                <a:gd name="connsiteX231" fmla="*/ 88820 w 327945"/>
                <a:gd name="connsiteY231" fmla="*/ 162875 h 210230"/>
                <a:gd name="connsiteX232" fmla="*/ 86486 w 327945"/>
                <a:gd name="connsiteY232" fmla="*/ 163575 h 210230"/>
                <a:gd name="connsiteX233" fmla="*/ 82636 w 327945"/>
                <a:gd name="connsiteY233" fmla="*/ 159608 h 210230"/>
                <a:gd name="connsiteX234" fmla="*/ 82636 w 327945"/>
                <a:gd name="connsiteY234" fmla="*/ 149575 h 210230"/>
                <a:gd name="connsiteX235" fmla="*/ 84153 w 327945"/>
                <a:gd name="connsiteY235" fmla="*/ 145258 h 210230"/>
                <a:gd name="connsiteX236" fmla="*/ 86486 w 327945"/>
                <a:gd name="connsiteY236" fmla="*/ 142809 h 210230"/>
                <a:gd name="connsiteX237" fmla="*/ 91386 w 327945"/>
                <a:gd name="connsiteY237" fmla="*/ 142809 h 210230"/>
                <a:gd name="connsiteX238" fmla="*/ 95236 w 327945"/>
                <a:gd name="connsiteY238" fmla="*/ 148175 h 210230"/>
                <a:gd name="connsiteX239" fmla="*/ 96869 w 327945"/>
                <a:gd name="connsiteY239" fmla="*/ 157042 h 210230"/>
                <a:gd name="connsiteX240" fmla="*/ 96169 w 327945"/>
                <a:gd name="connsiteY240" fmla="*/ 166608 h 210230"/>
                <a:gd name="connsiteX241" fmla="*/ 95353 w 327945"/>
                <a:gd name="connsiteY241" fmla="*/ 168941 h 210230"/>
                <a:gd name="connsiteX242" fmla="*/ 48337 w 327945"/>
                <a:gd name="connsiteY242" fmla="*/ 124259 h 210230"/>
                <a:gd name="connsiteX243" fmla="*/ 44954 w 327945"/>
                <a:gd name="connsiteY243" fmla="*/ 126592 h 210230"/>
                <a:gd name="connsiteX244" fmla="*/ 35154 w 327945"/>
                <a:gd name="connsiteY244" fmla="*/ 123325 h 210230"/>
                <a:gd name="connsiteX245" fmla="*/ 39820 w 327945"/>
                <a:gd name="connsiteY245" fmla="*/ 116559 h 210230"/>
                <a:gd name="connsiteX246" fmla="*/ 50554 w 327945"/>
                <a:gd name="connsiteY246" fmla="*/ 122742 h 210230"/>
                <a:gd name="connsiteX247" fmla="*/ 53587 w 327945"/>
                <a:gd name="connsiteY247" fmla="*/ 122859 h 210230"/>
                <a:gd name="connsiteX248" fmla="*/ 58253 w 327945"/>
                <a:gd name="connsiteY248" fmla="*/ 122042 h 210230"/>
                <a:gd name="connsiteX249" fmla="*/ 55570 w 327945"/>
                <a:gd name="connsiteY249" fmla="*/ 132309 h 210230"/>
                <a:gd name="connsiteX250" fmla="*/ 44837 w 327945"/>
                <a:gd name="connsiteY250" fmla="*/ 138608 h 210230"/>
                <a:gd name="connsiteX251" fmla="*/ 47287 w 327945"/>
                <a:gd name="connsiteY251" fmla="*/ 126942 h 210230"/>
                <a:gd name="connsiteX252" fmla="*/ 53353 w 327945"/>
                <a:gd name="connsiteY252" fmla="*/ 122392 h 210230"/>
                <a:gd name="connsiteX253" fmla="*/ 41920 w 327945"/>
                <a:gd name="connsiteY253" fmla="*/ 130559 h 210230"/>
                <a:gd name="connsiteX254" fmla="*/ 43437 w 327945"/>
                <a:gd name="connsiteY254" fmla="*/ 129625 h 210230"/>
                <a:gd name="connsiteX255" fmla="*/ 44604 w 327945"/>
                <a:gd name="connsiteY255" fmla="*/ 128809 h 210230"/>
                <a:gd name="connsiteX256" fmla="*/ 40287 w 327945"/>
                <a:gd name="connsiteY256" fmla="*/ 141292 h 210230"/>
                <a:gd name="connsiteX257" fmla="*/ 34687 w 327945"/>
                <a:gd name="connsiteY257" fmla="*/ 142342 h 210230"/>
                <a:gd name="connsiteX258" fmla="*/ 34687 w 327945"/>
                <a:gd name="connsiteY258" fmla="*/ 136625 h 210230"/>
                <a:gd name="connsiteX259" fmla="*/ 41570 w 327945"/>
                <a:gd name="connsiteY259" fmla="*/ 130559 h 210230"/>
                <a:gd name="connsiteX260" fmla="*/ 144935 w 327945"/>
                <a:gd name="connsiteY260" fmla="*/ 160542 h 210230"/>
                <a:gd name="connsiteX261" fmla="*/ 144002 w 327945"/>
                <a:gd name="connsiteY261" fmla="*/ 159375 h 210230"/>
                <a:gd name="connsiteX262" fmla="*/ 143302 w 327945"/>
                <a:gd name="connsiteY262" fmla="*/ 157975 h 210230"/>
                <a:gd name="connsiteX263" fmla="*/ 142486 w 327945"/>
                <a:gd name="connsiteY263" fmla="*/ 154825 h 210230"/>
                <a:gd name="connsiteX264" fmla="*/ 143185 w 327945"/>
                <a:gd name="connsiteY264" fmla="*/ 145375 h 210230"/>
                <a:gd name="connsiteX265" fmla="*/ 143185 w 327945"/>
                <a:gd name="connsiteY265" fmla="*/ 145375 h 210230"/>
                <a:gd name="connsiteX266" fmla="*/ 140619 w 327945"/>
                <a:gd name="connsiteY266" fmla="*/ 162641 h 210230"/>
                <a:gd name="connsiteX267" fmla="*/ 141669 w 327945"/>
                <a:gd name="connsiteY267" fmla="*/ 164975 h 210230"/>
                <a:gd name="connsiteX268" fmla="*/ 142836 w 327945"/>
                <a:gd name="connsiteY268" fmla="*/ 166842 h 210230"/>
                <a:gd name="connsiteX269" fmla="*/ 143769 w 327945"/>
                <a:gd name="connsiteY269" fmla="*/ 167775 h 210230"/>
                <a:gd name="connsiteX270" fmla="*/ 96403 w 327945"/>
                <a:gd name="connsiteY270" fmla="*/ 178508 h 210230"/>
                <a:gd name="connsiteX271" fmla="*/ 96403 w 327945"/>
                <a:gd name="connsiteY271" fmla="*/ 178508 h 210230"/>
                <a:gd name="connsiteX272" fmla="*/ 97453 w 327945"/>
                <a:gd name="connsiteY272" fmla="*/ 175825 h 210230"/>
                <a:gd name="connsiteX273" fmla="*/ 98269 w 327945"/>
                <a:gd name="connsiteY273" fmla="*/ 172792 h 210230"/>
                <a:gd name="connsiteX274" fmla="*/ 98969 w 327945"/>
                <a:gd name="connsiteY274" fmla="*/ 169641 h 210230"/>
                <a:gd name="connsiteX275" fmla="*/ 98969 w 327945"/>
                <a:gd name="connsiteY275" fmla="*/ 156458 h 210230"/>
                <a:gd name="connsiteX276" fmla="*/ 96169 w 327945"/>
                <a:gd name="connsiteY276" fmla="*/ 145725 h 210230"/>
                <a:gd name="connsiteX277" fmla="*/ 91153 w 327945"/>
                <a:gd name="connsiteY277" fmla="*/ 140242 h 210230"/>
                <a:gd name="connsiteX278" fmla="*/ 85320 w 327945"/>
                <a:gd name="connsiteY278" fmla="*/ 140825 h 210230"/>
                <a:gd name="connsiteX279" fmla="*/ 80770 w 327945"/>
                <a:gd name="connsiteY279" fmla="*/ 149459 h 210230"/>
                <a:gd name="connsiteX280" fmla="*/ 80070 w 327945"/>
                <a:gd name="connsiteY280" fmla="*/ 155642 h 210230"/>
                <a:gd name="connsiteX281" fmla="*/ 80070 w 327945"/>
                <a:gd name="connsiteY281" fmla="*/ 159375 h 210230"/>
                <a:gd name="connsiteX282" fmla="*/ 67587 w 327945"/>
                <a:gd name="connsiteY282" fmla="*/ 117609 h 210230"/>
                <a:gd name="connsiteX283" fmla="*/ 50554 w 327945"/>
                <a:gd name="connsiteY283" fmla="*/ 111542 h 210230"/>
                <a:gd name="connsiteX284" fmla="*/ 50554 w 327945"/>
                <a:gd name="connsiteY284" fmla="*/ 111542 h 210230"/>
                <a:gd name="connsiteX285" fmla="*/ 48103 w 327945"/>
                <a:gd name="connsiteY285" fmla="*/ 112826 h 210230"/>
                <a:gd name="connsiteX286" fmla="*/ 37370 w 327945"/>
                <a:gd name="connsiteY286" fmla="*/ 101159 h 210230"/>
                <a:gd name="connsiteX287" fmla="*/ 37370 w 327945"/>
                <a:gd name="connsiteY287" fmla="*/ 113992 h 210230"/>
                <a:gd name="connsiteX288" fmla="*/ 26987 w 327945"/>
                <a:gd name="connsiteY288" fmla="*/ 125659 h 210230"/>
                <a:gd name="connsiteX289" fmla="*/ 36904 w 327945"/>
                <a:gd name="connsiteY289" fmla="*/ 131842 h 210230"/>
                <a:gd name="connsiteX290" fmla="*/ 35504 w 327945"/>
                <a:gd name="connsiteY290" fmla="*/ 132425 h 210230"/>
                <a:gd name="connsiteX291" fmla="*/ 22320 w 327945"/>
                <a:gd name="connsiteY291" fmla="*/ 120759 h 210230"/>
                <a:gd name="connsiteX292" fmla="*/ 25354 w 327945"/>
                <a:gd name="connsiteY292" fmla="*/ 113876 h 210230"/>
                <a:gd name="connsiteX293" fmla="*/ 25354 w 327945"/>
                <a:gd name="connsiteY293" fmla="*/ 121575 h 210230"/>
                <a:gd name="connsiteX294" fmla="*/ 28854 w 327945"/>
                <a:gd name="connsiteY294" fmla="*/ 111542 h 210230"/>
                <a:gd name="connsiteX295" fmla="*/ 20104 w 327945"/>
                <a:gd name="connsiteY295" fmla="*/ 119826 h 210230"/>
                <a:gd name="connsiteX296" fmla="*/ 26404 w 327945"/>
                <a:gd name="connsiteY296" fmla="*/ 133242 h 210230"/>
                <a:gd name="connsiteX297" fmla="*/ 21854 w 327945"/>
                <a:gd name="connsiteY297" fmla="*/ 130675 h 210230"/>
                <a:gd name="connsiteX298" fmla="*/ 16021 w 327945"/>
                <a:gd name="connsiteY298" fmla="*/ 116325 h 210230"/>
                <a:gd name="connsiteX299" fmla="*/ 16021 w 327945"/>
                <a:gd name="connsiteY299" fmla="*/ 106759 h 210230"/>
                <a:gd name="connsiteX300" fmla="*/ 18237 w 327945"/>
                <a:gd name="connsiteY300" fmla="*/ 97776 h 210230"/>
                <a:gd name="connsiteX301" fmla="*/ 21621 w 327945"/>
                <a:gd name="connsiteY301" fmla="*/ 91942 h 210230"/>
                <a:gd name="connsiteX302" fmla="*/ 25121 w 327945"/>
                <a:gd name="connsiteY302" fmla="*/ 91942 h 210230"/>
                <a:gd name="connsiteX303" fmla="*/ 25937 w 327945"/>
                <a:gd name="connsiteY303" fmla="*/ 93109 h 210230"/>
                <a:gd name="connsiteX304" fmla="*/ 26637 w 327945"/>
                <a:gd name="connsiteY304" fmla="*/ 94509 h 210230"/>
                <a:gd name="connsiteX305" fmla="*/ 27454 w 327945"/>
                <a:gd name="connsiteY305" fmla="*/ 97659 h 210230"/>
                <a:gd name="connsiteX306" fmla="*/ 26754 w 327945"/>
                <a:gd name="connsiteY306" fmla="*/ 106876 h 210230"/>
                <a:gd name="connsiteX307" fmla="*/ 26754 w 327945"/>
                <a:gd name="connsiteY307" fmla="*/ 106876 h 210230"/>
                <a:gd name="connsiteX308" fmla="*/ 29320 w 327945"/>
                <a:gd name="connsiteY308" fmla="*/ 89726 h 210230"/>
                <a:gd name="connsiteX309" fmla="*/ 28270 w 327945"/>
                <a:gd name="connsiteY309" fmla="*/ 87276 h 210230"/>
                <a:gd name="connsiteX310" fmla="*/ 27104 w 327945"/>
                <a:gd name="connsiteY310" fmla="*/ 85526 h 210230"/>
                <a:gd name="connsiteX311" fmla="*/ 25704 w 327945"/>
                <a:gd name="connsiteY311" fmla="*/ 84242 h 210230"/>
                <a:gd name="connsiteX312" fmla="*/ 73536 w 327945"/>
                <a:gd name="connsiteY312" fmla="*/ 72576 h 210230"/>
                <a:gd name="connsiteX313" fmla="*/ 73536 w 327945"/>
                <a:gd name="connsiteY313" fmla="*/ 72576 h 210230"/>
                <a:gd name="connsiteX314" fmla="*/ 73536 w 327945"/>
                <a:gd name="connsiteY314" fmla="*/ 73976 h 210230"/>
                <a:gd name="connsiteX315" fmla="*/ 72603 w 327945"/>
                <a:gd name="connsiteY315" fmla="*/ 76659 h 210230"/>
                <a:gd name="connsiteX316" fmla="*/ 71787 w 327945"/>
                <a:gd name="connsiteY316" fmla="*/ 79693 h 210230"/>
                <a:gd name="connsiteX317" fmla="*/ 71086 w 327945"/>
                <a:gd name="connsiteY317" fmla="*/ 82843 h 210230"/>
                <a:gd name="connsiteX318" fmla="*/ 71086 w 327945"/>
                <a:gd name="connsiteY318" fmla="*/ 96026 h 210230"/>
                <a:gd name="connsiteX319" fmla="*/ 73887 w 327945"/>
                <a:gd name="connsiteY319" fmla="*/ 106642 h 210230"/>
                <a:gd name="connsiteX320" fmla="*/ 78903 w 327945"/>
                <a:gd name="connsiteY320" fmla="*/ 112126 h 210230"/>
                <a:gd name="connsiteX321" fmla="*/ 84736 w 327945"/>
                <a:gd name="connsiteY321" fmla="*/ 111542 h 210230"/>
                <a:gd name="connsiteX322" fmla="*/ 89170 w 327945"/>
                <a:gd name="connsiteY322" fmla="*/ 102793 h 210230"/>
                <a:gd name="connsiteX323" fmla="*/ 89986 w 327945"/>
                <a:gd name="connsiteY323" fmla="*/ 96726 h 210230"/>
                <a:gd name="connsiteX324" fmla="*/ 89986 w 327945"/>
                <a:gd name="connsiteY324" fmla="*/ 92992 h 210230"/>
                <a:gd name="connsiteX325" fmla="*/ 102469 w 327945"/>
                <a:gd name="connsiteY325" fmla="*/ 134875 h 210230"/>
                <a:gd name="connsiteX326" fmla="*/ 119191 w 327945"/>
                <a:gd name="connsiteY326" fmla="*/ 141035 h 210230"/>
                <a:gd name="connsiteX327" fmla="*/ 119619 w 327945"/>
                <a:gd name="connsiteY327" fmla="*/ 140825 h 210230"/>
                <a:gd name="connsiteX328" fmla="*/ 119619 w 327945"/>
                <a:gd name="connsiteY328" fmla="*/ 140825 h 210230"/>
                <a:gd name="connsiteX329" fmla="*/ 122069 w 327945"/>
                <a:gd name="connsiteY329" fmla="*/ 139658 h 210230"/>
                <a:gd name="connsiteX330" fmla="*/ 132919 w 327945"/>
                <a:gd name="connsiteY330" fmla="*/ 151325 h 210230"/>
                <a:gd name="connsiteX331" fmla="*/ 132919 w 327945"/>
                <a:gd name="connsiteY331" fmla="*/ 138375 h 210230"/>
                <a:gd name="connsiteX332" fmla="*/ 143419 w 327945"/>
                <a:gd name="connsiteY332" fmla="*/ 126709 h 210230"/>
                <a:gd name="connsiteX333" fmla="*/ 133386 w 327945"/>
                <a:gd name="connsiteY333" fmla="*/ 120525 h 210230"/>
                <a:gd name="connsiteX334" fmla="*/ 134786 w 327945"/>
                <a:gd name="connsiteY334" fmla="*/ 119942 h 210230"/>
                <a:gd name="connsiteX335" fmla="*/ 148202 w 327945"/>
                <a:gd name="connsiteY335" fmla="*/ 131609 h 210230"/>
                <a:gd name="connsiteX336" fmla="*/ 145052 w 327945"/>
                <a:gd name="connsiteY336" fmla="*/ 138608 h 210230"/>
                <a:gd name="connsiteX337" fmla="*/ 145052 w 327945"/>
                <a:gd name="connsiteY337" fmla="*/ 130792 h 210230"/>
                <a:gd name="connsiteX338" fmla="*/ 141435 w 327945"/>
                <a:gd name="connsiteY338" fmla="*/ 140942 h 210230"/>
                <a:gd name="connsiteX339" fmla="*/ 150302 w 327945"/>
                <a:gd name="connsiteY339" fmla="*/ 132542 h 210230"/>
                <a:gd name="connsiteX340" fmla="*/ 143886 w 327945"/>
                <a:gd name="connsiteY340" fmla="*/ 119009 h 210230"/>
                <a:gd name="connsiteX341" fmla="*/ 148552 w 327945"/>
                <a:gd name="connsiteY341" fmla="*/ 121692 h 210230"/>
                <a:gd name="connsiteX342" fmla="*/ 154502 w 327945"/>
                <a:gd name="connsiteY342" fmla="*/ 136159 h 210230"/>
                <a:gd name="connsiteX343" fmla="*/ 154502 w 327945"/>
                <a:gd name="connsiteY343" fmla="*/ 145725 h 210230"/>
                <a:gd name="connsiteX344" fmla="*/ 152285 w 327945"/>
                <a:gd name="connsiteY344" fmla="*/ 154825 h 210230"/>
                <a:gd name="connsiteX345" fmla="*/ 148785 w 327945"/>
                <a:gd name="connsiteY345" fmla="*/ 160775 h 210230"/>
                <a:gd name="connsiteX346" fmla="*/ 144702 w 327945"/>
                <a:gd name="connsiteY346" fmla="*/ 160075 h 210230"/>
                <a:gd name="connsiteX347" fmla="*/ 129186 w 327945"/>
                <a:gd name="connsiteY347" fmla="*/ 120992 h 210230"/>
                <a:gd name="connsiteX348" fmla="*/ 127786 w 327945"/>
                <a:gd name="connsiteY348" fmla="*/ 121925 h 210230"/>
                <a:gd name="connsiteX349" fmla="*/ 126502 w 327945"/>
                <a:gd name="connsiteY349" fmla="*/ 122859 h 210230"/>
                <a:gd name="connsiteX350" fmla="*/ 130819 w 327945"/>
                <a:gd name="connsiteY350" fmla="*/ 110259 h 210230"/>
                <a:gd name="connsiteX351" fmla="*/ 136536 w 327945"/>
                <a:gd name="connsiteY351" fmla="*/ 109209 h 210230"/>
                <a:gd name="connsiteX352" fmla="*/ 136536 w 327945"/>
                <a:gd name="connsiteY352" fmla="*/ 114925 h 210230"/>
                <a:gd name="connsiteX353" fmla="*/ 129536 w 327945"/>
                <a:gd name="connsiteY353" fmla="*/ 120992 h 210230"/>
                <a:gd name="connsiteX354" fmla="*/ 136069 w 327945"/>
                <a:gd name="connsiteY354" fmla="*/ 128342 h 210230"/>
                <a:gd name="connsiteX355" fmla="*/ 131402 w 327945"/>
                <a:gd name="connsiteY355" fmla="*/ 135225 h 210230"/>
                <a:gd name="connsiteX356" fmla="*/ 120436 w 327945"/>
                <a:gd name="connsiteY356" fmla="*/ 128925 h 210230"/>
                <a:gd name="connsiteX357" fmla="*/ 122769 w 327945"/>
                <a:gd name="connsiteY357" fmla="*/ 127409 h 210230"/>
                <a:gd name="connsiteX358" fmla="*/ 126152 w 327945"/>
                <a:gd name="connsiteY358" fmla="*/ 125075 h 210230"/>
                <a:gd name="connsiteX359" fmla="*/ 135836 w 327945"/>
                <a:gd name="connsiteY359" fmla="*/ 127875 h 210230"/>
                <a:gd name="connsiteX360" fmla="*/ 124402 w 327945"/>
                <a:gd name="connsiteY360" fmla="*/ 124842 h 210230"/>
                <a:gd name="connsiteX361" fmla="*/ 117986 w 327945"/>
                <a:gd name="connsiteY361" fmla="*/ 128809 h 210230"/>
                <a:gd name="connsiteX362" fmla="*/ 113319 w 327945"/>
                <a:gd name="connsiteY362" fmla="*/ 129625 h 210230"/>
                <a:gd name="connsiteX363" fmla="*/ 116003 w 327945"/>
                <a:gd name="connsiteY363" fmla="*/ 119359 h 210230"/>
                <a:gd name="connsiteX364" fmla="*/ 126852 w 327945"/>
                <a:gd name="connsiteY364" fmla="*/ 112942 h 210230"/>
                <a:gd name="connsiteX365" fmla="*/ 123586 w 327945"/>
                <a:gd name="connsiteY365" fmla="*/ 124375 h 210230"/>
                <a:gd name="connsiteX366" fmla="*/ 151119 w 327945"/>
                <a:gd name="connsiteY366" fmla="*/ 166258 h 210230"/>
                <a:gd name="connsiteX367" fmla="*/ 154969 w 327945"/>
                <a:gd name="connsiteY367" fmla="*/ 158558 h 210230"/>
                <a:gd name="connsiteX368" fmla="*/ 156952 w 327945"/>
                <a:gd name="connsiteY368" fmla="*/ 150275 h 210230"/>
                <a:gd name="connsiteX369" fmla="*/ 161035 w 327945"/>
                <a:gd name="connsiteY369" fmla="*/ 163925 h 210230"/>
                <a:gd name="connsiteX370" fmla="*/ 166752 w 327945"/>
                <a:gd name="connsiteY370" fmla="*/ 162641 h 210230"/>
                <a:gd name="connsiteX371" fmla="*/ 168268 w 327945"/>
                <a:gd name="connsiteY371" fmla="*/ 147825 h 210230"/>
                <a:gd name="connsiteX372" fmla="*/ 170485 w 327945"/>
                <a:gd name="connsiteY372" fmla="*/ 139775 h 210230"/>
                <a:gd name="connsiteX373" fmla="*/ 168385 w 327945"/>
                <a:gd name="connsiteY373" fmla="*/ 132892 h 210230"/>
                <a:gd name="connsiteX374" fmla="*/ 167685 w 327945"/>
                <a:gd name="connsiteY374" fmla="*/ 118892 h 210230"/>
                <a:gd name="connsiteX375" fmla="*/ 175618 w 327945"/>
                <a:gd name="connsiteY375" fmla="*/ 97892 h 210230"/>
                <a:gd name="connsiteX376" fmla="*/ 175618 w 327945"/>
                <a:gd name="connsiteY376" fmla="*/ 97192 h 210230"/>
                <a:gd name="connsiteX377" fmla="*/ 185885 w 327945"/>
                <a:gd name="connsiteY377" fmla="*/ 91592 h 210230"/>
                <a:gd name="connsiteX378" fmla="*/ 166285 w 327945"/>
                <a:gd name="connsiteY378" fmla="*/ 58460 h 210230"/>
                <a:gd name="connsiteX379" fmla="*/ 173868 w 327945"/>
                <a:gd name="connsiteY379" fmla="*/ 96493 h 210230"/>
                <a:gd name="connsiteX380" fmla="*/ 166169 w 327945"/>
                <a:gd name="connsiteY380" fmla="*/ 109326 h 210230"/>
                <a:gd name="connsiteX381" fmla="*/ 158585 w 327945"/>
                <a:gd name="connsiteY381" fmla="*/ 100109 h 210230"/>
                <a:gd name="connsiteX382" fmla="*/ 166169 w 327945"/>
                <a:gd name="connsiteY382" fmla="*/ 58460 h 210230"/>
                <a:gd name="connsiteX383" fmla="*/ 146685 w 327945"/>
                <a:gd name="connsiteY383" fmla="*/ 101042 h 210230"/>
                <a:gd name="connsiteX384" fmla="*/ 156952 w 327945"/>
                <a:gd name="connsiteY384" fmla="*/ 101742 h 210230"/>
                <a:gd name="connsiteX385" fmla="*/ 165002 w 327945"/>
                <a:gd name="connsiteY385" fmla="*/ 119009 h 210230"/>
                <a:gd name="connsiteX386" fmla="*/ 164302 w 327945"/>
                <a:gd name="connsiteY386" fmla="*/ 133242 h 210230"/>
                <a:gd name="connsiteX387" fmla="*/ 162319 w 327945"/>
                <a:gd name="connsiteY387" fmla="*/ 141175 h 210230"/>
                <a:gd name="connsiteX388" fmla="*/ 164535 w 327945"/>
                <a:gd name="connsiteY388" fmla="*/ 148058 h 210230"/>
                <a:gd name="connsiteX389" fmla="*/ 166052 w 327945"/>
                <a:gd name="connsiteY389" fmla="*/ 162291 h 210230"/>
                <a:gd name="connsiteX390" fmla="*/ 162785 w 327945"/>
                <a:gd name="connsiteY390" fmla="*/ 162991 h 210230"/>
                <a:gd name="connsiteX391" fmla="*/ 160685 w 327945"/>
                <a:gd name="connsiteY391" fmla="*/ 153425 h 210230"/>
                <a:gd name="connsiteX392" fmla="*/ 154969 w 327945"/>
                <a:gd name="connsiteY392" fmla="*/ 126126 h 210230"/>
                <a:gd name="connsiteX393" fmla="*/ 154969 w 327945"/>
                <a:gd name="connsiteY393" fmla="*/ 126126 h 210230"/>
                <a:gd name="connsiteX394" fmla="*/ 149719 w 327945"/>
                <a:gd name="connsiteY394" fmla="*/ 118426 h 210230"/>
                <a:gd name="connsiteX395" fmla="*/ 147385 w 327945"/>
                <a:gd name="connsiteY395" fmla="*/ 116792 h 210230"/>
                <a:gd name="connsiteX396" fmla="*/ 151702 w 327945"/>
                <a:gd name="connsiteY396" fmla="*/ 106409 h 210230"/>
                <a:gd name="connsiteX397" fmla="*/ 144469 w 327945"/>
                <a:gd name="connsiteY397" fmla="*/ 111776 h 210230"/>
                <a:gd name="connsiteX398" fmla="*/ 139802 w 327945"/>
                <a:gd name="connsiteY398" fmla="*/ 112709 h 210230"/>
                <a:gd name="connsiteX399" fmla="*/ 142952 w 327945"/>
                <a:gd name="connsiteY399" fmla="*/ 99642 h 210230"/>
                <a:gd name="connsiteX400" fmla="*/ 132802 w 327945"/>
                <a:gd name="connsiteY400" fmla="*/ 104542 h 210230"/>
                <a:gd name="connsiteX401" fmla="*/ 132802 w 327945"/>
                <a:gd name="connsiteY401" fmla="*/ 102793 h 210230"/>
                <a:gd name="connsiteX402" fmla="*/ 115653 w 327945"/>
                <a:gd name="connsiteY402" fmla="*/ 116209 h 210230"/>
                <a:gd name="connsiteX403" fmla="*/ 114136 w 327945"/>
                <a:gd name="connsiteY403" fmla="*/ 108859 h 210230"/>
                <a:gd name="connsiteX404" fmla="*/ 108419 w 327945"/>
                <a:gd name="connsiteY404" fmla="*/ 120525 h 210230"/>
                <a:gd name="connsiteX405" fmla="*/ 107486 w 327945"/>
                <a:gd name="connsiteY405" fmla="*/ 112826 h 210230"/>
                <a:gd name="connsiteX406" fmla="*/ 105153 w 327945"/>
                <a:gd name="connsiteY406" fmla="*/ 125192 h 210230"/>
                <a:gd name="connsiteX407" fmla="*/ 98153 w 327945"/>
                <a:gd name="connsiteY407" fmla="*/ 105359 h 210230"/>
                <a:gd name="connsiteX408" fmla="*/ 89636 w 327945"/>
                <a:gd name="connsiteY408" fmla="*/ 88093 h 210230"/>
                <a:gd name="connsiteX409" fmla="*/ 88236 w 327945"/>
                <a:gd name="connsiteY409" fmla="*/ 85293 h 210230"/>
                <a:gd name="connsiteX410" fmla="*/ 85320 w 327945"/>
                <a:gd name="connsiteY410" fmla="*/ 83543 h 210230"/>
                <a:gd name="connsiteX411" fmla="*/ 82286 w 327945"/>
                <a:gd name="connsiteY411" fmla="*/ 84359 h 210230"/>
                <a:gd name="connsiteX412" fmla="*/ 79370 w 327945"/>
                <a:gd name="connsiteY412" fmla="*/ 88909 h 210230"/>
                <a:gd name="connsiteX413" fmla="*/ 78436 w 327945"/>
                <a:gd name="connsiteY413" fmla="*/ 95793 h 210230"/>
                <a:gd name="connsiteX414" fmla="*/ 78436 w 327945"/>
                <a:gd name="connsiteY414" fmla="*/ 99526 h 210230"/>
                <a:gd name="connsiteX415" fmla="*/ 79720 w 327945"/>
                <a:gd name="connsiteY415" fmla="*/ 102326 h 210230"/>
                <a:gd name="connsiteX416" fmla="*/ 82922 w 327945"/>
                <a:gd name="connsiteY416" fmla="*/ 103119 h 210230"/>
                <a:gd name="connsiteX417" fmla="*/ 83220 w 327945"/>
                <a:gd name="connsiteY417" fmla="*/ 102909 h 210230"/>
                <a:gd name="connsiteX418" fmla="*/ 86136 w 327945"/>
                <a:gd name="connsiteY418" fmla="*/ 98009 h 210230"/>
                <a:gd name="connsiteX419" fmla="*/ 86136 w 327945"/>
                <a:gd name="connsiteY419" fmla="*/ 98009 h 210230"/>
                <a:gd name="connsiteX420" fmla="*/ 86136 w 327945"/>
                <a:gd name="connsiteY420" fmla="*/ 94393 h 210230"/>
                <a:gd name="connsiteX421" fmla="*/ 84386 w 327945"/>
                <a:gd name="connsiteY421" fmla="*/ 95443 h 210230"/>
                <a:gd name="connsiteX422" fmla="*/ 84386 w 327945"/>
                <a:gd name="connsiteY422" fmla="*/ 95443 h 210230"/>
                <a:gd name="connsiteX423" fmla="*/ 82870 w 327945"/>
                <a:gd name="connsiteY423" fmla="*/ 98126 h 210230"/>
                <a:gd name="connsiteX424" fmla="*/ 81236 w 327945"/>
                <a:gd name="connsiteY424" fmla="*/ 98126 h 210230"/>
                <a:gd name="connsiteX425" fmla="*/ 81236 w 327945"/>
                <a:gd name="connsiteY425" fmla="*/ 97076 h 210230"/>
                <a:gd name="connsiteX426" fmla="*/ 81236 w 327945"/>
                <a:gd name="connsiteY426" fmla="*/ 95326 h 210230"/>
                <a:gd name="connsiteX427" fmla="*/ 81236 w 327945"/>
                <a:gd name="connsiteY427" fmla="*/ 91009 h 210230"/>
                <a:gd name="connsiteX428" fmla="*/ 82870 w 327945"/>
                <a:gd name="connsiteY428" fmla="*/ 88209 h 210230"/>
                <a:gd name="connsiteX429" fmla="*/ 85203 w 327945"/>
                <a:gd name="connsiteY429" fmla="*/ 87509 h 210230"/>
                <a:gd name="connsiteX430" fmla="*/ 89053 w 327945"/>
                <a:gd name="connsiteY430" fmla="*/ 91476 h 210230"/>
                <a:gd name="connsiteX431" fmla="*/ 89053 w 327945"/>
                <a:gd name="connsiteY431" fmla="*/ 101392 h 210230"/>
                <a:gd name="connsiteX432" fmla="*/ 87420 w 327945"/>
                <a:gd name="connsiteY432" fmla="*/ 105826 h 210230"/>
                <a:gd name="connsiteX433" fmla="*/ 85203 w 327945"/>
                <a:gd name="connsiteY433" fmla="*/ 108276 h 210230"/>
                <a:gd name="connsiteX434" fmla="*/ 80303 w 327945"/>
                <a:gd name="connsiteY434" fmla="*/ 108276 h 210230"/>
                <a:gd name="connsiteX435" fmla="*/ 76453 w 327945"/>
                <a:gd name="connsiteY435" fmla="*/ 102909 h 210230"/>
                <a:gd name="connsiteX436" fmla="*/ 74820 w 327945"/>
                <a:gd name="connsiteY436" fmla="*/ 94043 h 210230"/>
                <a:gd name="connsiteX437" fmla="*/ 75520 w 327945"/>
                <a:gd name="connsiteY437" fmla="*/ 84592 h 210230"/>
                <a:gd name="connsiteX438" fmla="*/ 75520 w 327945"/>
                <a:gd name="connsiteY438" fmla="*/ 82259 h 210230"/>
                <a:gd name="connsiteX439" fmla="*/ 75520 w 327945"/>
                <a:gd name="connsiteY439" fmla="*/ 80159 h 210230"/>
                <a:gd name="connsiteX440" fmla="*/ 76336 w 327945"/>
                <a:gd name="connsiteY440" fmla="*/ 78059 h 210230"/>
                <a:gd name="connsiteX441" fmla="*/ 76336 w 327945"/>
                <a:gd name="connsiteY441" fmla="*/ 77009 h 210230"/>
                <a:gd name="connsiteX442" fmla="*/ 76336 w 327945"/>
                <a:gd name="connsiteY442" fmla="*/ 76193 h 210230"/>
                <a:gd name="connsiteX443" fmla="*/ 80303 w 327945"/>
                <a:gd name="connsiteY443" fmla="*/ 70943 h 210230"/>
                <a:gd name="connsiteX444" fmla="*/ 82053 w 327945"/>
                <a:gd name="connsiteY444" fmla="*/ 70126 h 210230"/>
                <a:gd name="connsiteX445" fmla="*/ 85320 w 327945"/>
                <a:gd name="connsiteY445" fmla="*/ 69309 h 210230"/>
                <a:gd name="connsiteX446" fmla="*/ 90453 w 327945"/>
                <a:gd name="connsiteY446" fmla="*/ 70126 h 210230"/>
                <a:gd name="connsiteX447" fmla="*/ 97336 w 327945"/>
                <a:gd name="connsiteY447" fmla="*/ 73626 h 210230"/>
                <a:gd name="connsiteX448" fmla="*/ 97336 w 327945"/>
                <a:gd name="connsiteY448" fmla="*/ 82259 h 210230"/>
                <a:gd name="connsiteX449" fmla="*/ 84736 w 327945"/>
                <a:gd name="connsiteY449" fmla="*/ 74559 h 210230"/>
                <a:gd name="connsiteX450" fmla="*/ 93253 w 327945"/>
                <a:gd name="connsiteY450" fmla="*/ 82026 h 210230"/>
                <a:gd name="connsiteX451" fmla="*/ 104103 w 327945"/>
                <a:gd name="connsiteY451" fmla="*/ 100342 h 210230"/>
                <a:gd name="connsiteX452" fmla="*/ 104103 w 327945"/>
                <a:gd name="connsiteY452" fmla="*/ 100342 h 210230"/>
                <a:gd name="connsiteX453" fmla="*/ 110636 w 327945"/>
                <a:gd name="connsiteY453" fmla="*/ 102443 h 210230"/>
                <a:gd name="connsiteX454" fmla="*/ 116119 w 327945"/>
                <a:gd name="connsiteY454" fmla="*/ 100109 h 210230"/>
                <a:gd name="connsiteX455" fmla="*/ 121252 w 327945"/>
                <a:gd name="connsiteY455" fmla="*/ 95093 h 210230"/>
                <a:gd name="connsiteX456" fmla="*/ 123352 w 327945"/>
                <a:gd name="connsiteY456" fmla="*/ 92292 h 210230"/>
                <a:gd name="connsiteX457" fmla="*/ 131286 w 327945"/>
                <a:gd name="connsiteY457" fmla="*/ 95093 h 210230"/>
                <a:gd name="connsiteX458" fmla="*/ 142952 w 327945"/>
                <a:gd name="connsiteY458" fmla="*/ 94043 h 210230"/>
                <a:gd name="connsiteX459" fmla="*/ 148552 w 327945"/>
                <a:gd name="connsiteY459" fmla="*/ 89609 h 210230"/>
                <a:gd name="connsiteX460" fmla="*/ 153102 w 327945"/>
                <a:gd name="connsiteY460" fmla="*/ 80976 h 210230"/>
                <a:gd name="connsiteX461" fmla="*/ 154852 w 327945"/>
                <a:gd name="connsiteY461" fmla="*/ 68376 h 210230"/>
                <a:gd name="connsiteX462" fmla="*/ 154152 w 327945"/>
                <a:gd name="connsiteY462" fmla="*/ 61960 h 210230"/>
                <a:gd name="connsiteX463" fmla="*/ 151935 w 327945"/>
                <a:gd name="connsiteY463" fmla="*/ 56826 h 210230"/>
                <a:gd name="connsiteX464" fmla="*/ 151235 w 327945"/>
                <a:gd name="connsiteY464" fmla="*/ 56010 h 210230"/>
                <a:gd name="connsiteX465" fmla="*/ 150302 w 327945"/>
                <a:gd name="connsiteY465" fmla="*/ 55426 h 210230"/>
                <a:gd name="connsiteX466" fmla="*/ 150302 w 327945"/>
                <a:gd name="connsiteY466" fmla="*/ 55426 h 210230"/>
                <a:gd name="connsiteX467" fmla="*/ 147852 w 327945"/>
                <a:gd name="connsiteY467" fmla="*/ 54376 h 210230"/>
                <a:gd name="connsiteX468" fmla="*/ 182852 w 327945"/>
                <a:gd name="connsiteY468" fmla="*/ 45976 h 210230"/>
                <a:gd name="connsiteX469" fmla="*/ 180635 w 327945"/>
                <a:gd name="connsiteY469" fmla="*/ 48193 h 210230"/>
                <a:gd name="connsiteX470" fmla="*/ 180635 w 327945"/>
                <a:gd name="connsiteY470" fmla="*/ 48193 h 210230"/>
                <a:gd name="connsiteX471" fmla="*/ 179818 w 327945"/>
                <a:gd name="connsiteY471" fmla="*/ 49127 h 210230"/>
                <a:gd name="connsiteX472" fmla="*/ 179002 w 327945"/>
                <a:gd name="connsiteY472" fmla="*/ 50410 h 210230"/>
                <a:gd name="connsiteX473" fmla="*/ 176785 w 327945"/>
                <a:gd name="connsiteY473" fmla="*/ 56593 h 210230"/>
                <a:gd name="connsiteX474" fmla="*/ 176085 w 327945"/>
                <a:gd name="connsiteY474" fmla="*/ 63360 h 210230"/>
                <a:gd name="connsiteX475" fmla="*/ 177835 w 327945"/>
                <a:gd name="connsiteY475" fmla="*/ 75026 h 210230"/>
                <a:gd name="connsiteX476" fmla="*/ 182385 w 327945"/>
                <a:gd name="connsiteY476" fmla="*/ 81559 h 210230"/>
                <a:gd name="connsiteX477" fmla="*/ 187985 w 327945"/>
                <a:gd name="connsiteY477" fmla="*/ 83193 h 210230"/>
                <a:gd name="connsiteX478" fmla="*/ 199651 w 327945"/>
                <a:gd name="connsiteY478" fmla="*/ 78876 h 210230"/>
                <a:gd name="connsiteX479" fmla="*/ 207585 w 327945"/>
                <a:gd name="connsiteY479" fmla="*/ 72226 h 210230"/>
                <a:gd name="connsiteX480" fmla="*/ 209801 w 327945"/>
                <a:gd name="connsiteY480" fmla="*/ 73976 h 210230"/>
                <a:gd name="connsiteX481" fmla="*/ 214934 w 327945"/>
                <a:gd name="connsiteY481" fmla="*/ 76426 h 210230"/>
                <a:gd name="connsiteX482" fmla="*/ 220534 w 327945"/>
                <a:gd name="connsiteY482" fmla="*/ 76426 h 210230"/>
                <a:gd name="connsiteX483" fmla="*/ 227184 w 327945"/>
                <a:gd name="connsiteY483" fmla="*/ 71176 h 210230"/>
                <a:gd name="connsiteX484" fmla="*/ 227184 w 327945"/>
                <a:gd name="connsiteY484" fmla="*/ 71176 h 210230"/>
                <a:gd name="connsiteX485" fmla="*/ 238851 w 327945"/>
                <a:gd name="connsiteY485" fmla="*/ 47843 h 210230"/>
                <a:gd name="connsiteX486" fmla="*/ 247484 w 327945"/>
                <a:gd name="connsiteY486" fmla="*/ 36177 h 210230"/>
                <a:gd name="connsiteX487" fmla="*/ 234651 w 327945"/>
                <a:gd name="connsiteY487" fmla="*/ 50176 h 210230"/>
                <a:gd name="connsiteX488" fmla="*/ 234651 w 327945"/>
                <a:gd name="connsiteY488" fmla="*/ 41543 h 210230"/>
                <a:gd name="connsiteX489" fmla="*/ 241767 w 327945"/>
                <a:gd name="connsiteY489" fmla="*/ 34543 h 210230"/>
                <a:gd name="connsiteX490" fmla="*/ 247017 w 327945"/>
                <a:gd name="connsiteY490" fmla="*/ 31160 h 210230"/>
                <a:gd name="connsiteX491" fmla="*/ 250284 w 327945"/>
                <a:gd name="connsiteY491" fmla="*/ 30343 h 210230"/>
                <a:gd name="connsiteX492" fmla="*/ 252034 w 327945"/>
                <a:gd name="connsiteY492" fmla="*/ 30343 h 210230"/>
                <a:gd name="connsiteX493" fmla="*/ 256234 w 327945"/>
                <a:gd name="connsiteY493" fmla="*/ 33610 h 210230"/>
                <a:gd name="connsiteX494" fmla="*/ 256234 w 327945"/>
                <a:gd name="connsiteY494" fmla="*/ 34310 h 210230"/>
                <a:gd name="connsiteX495" fmla="*/ 256234 w 327945"/>
                <a:gd name="connsiteY495" fmla="*/ 35243 h 210230"/>
                <a:gd name="connsiteX496" fmla="*/ 257051 w 327945"/>
                <a:gd name="connsiteY496" fmla="*/ 36877 h 210230"/>
                <a:gd name="connsiteX497" fmla="*/ 257051 w 327945"/>
                <a:gd name="connsiteY497" fmla="*/ 38743 h 210230"/>
                <a:gd name="connsiteX498" fmla="*/ 257051 w 327945"/>
                <a:gd name="connsiteY498" fmla="*/ 40843 h 210230"/>
                <a:gd name="connsiteX499" fmla="*/ 257867 w 327945"/>
                <a:gd name="connsiteY499" fmla="*/ 50060 h 210230"/>
                <a:gd name="connsiteX500" fmla="*/ 256117 w 327945"/>
                <a:gd name="connsiteY500" fmla="*/ 59860 h 210230"/>
                <a:gd name="connsiteX501" fmla="*/ 252151 w 327945"/>
                <a:gd name="connsiteY501" fmla="*/ 67209 h 210230"/>
                <a:gd name="connsiteX502" fmla="*/ 247134 w 327945"/>
                <a:gd name="connsiteY502" fmla="*/ 70009 h 210230"/>
                <a:gd name="connsiteX503" fmla="*/ 244801 w 327945"/>
                <a:gd name="connsiteY503" fmla="*/ 68609 h 210230"/>
                <a:gd name="connsiteX504" fmla="*/ 243167 w 327945"/>
                <a:gd name="connsiteY504" fmla="*/ 64993 h 210230"/>
                <a:gd name="connsiteX505" fmla="*/ 243167 w 327945"/>
                <a:gd name="connsiteY505" fmla="*/ 54843 h 210230"/>
                <a:gd name="connsiteX506" fmla="*/ 247134 w 327945"/>
                <a:gd name="connsiteY506" fmla="*/ 49010 h 210230"/>
                <a:gd name="connsiteX507" fmla="*/ 249584 w 327945"/>
                <a:gd name="connsiteY507" fmla="*/ 49010 h 210230"/>
                <a:gd name="connsiteX508" fmla="*/ 251217 w 327945"/>
                <a:gd name="connsiteY508" fmla="*/ 51110 h 210230"/>
                <a:gd name="connsiteX509" fmla="*/ 251217 w 327945"/>
                <a:gd name="connsiteY509" fmla="*/ 55193 h 210230"/>
                <a:gd name="connsiteX510" fmla="*/ 251217 w 327945"/>
                <a:gd name="connsiteY510" fmla="*/ 57060 h 210230"/>
                <a:gd name="connsiteX511" fmla="*/ 250634 w 327945"/>
                <a:gd name="connsiteY511" fmla="*/ 58343 h 210230"/>
                <a:gd name="connsiteX512" fmla="*/ 248884 w 327945"/>
                <a:gd name="connsiteY512" fmla="*/ 59276 h 210230"/>
                <a:gd name="connsiteX513" fmla="*/ 247367 w 327945"/>
                <a:gd name="connsiteY513" fmla="*/ 57293 h 210230"/>
                <a:gd name="connsiteX514" fmla="*/ 247367 w 327945"/>
                <a:gd name="connsiteY514" fmla="*/ 57293 h 210230"/>
                <a:gd name="connsiteX515" fmla="*/ 245617 w 327945"/>
                <a:gd name="connsiteY515" fmla="*/ 57293 h 210230"/>
                <a:gd name="connsiteX516" fmla="*/ 245617 w 327945"/>
                <a:gd name="connsiteY516" fmla="*/ 61143 h 210230"/>
                <a:gd name="connsiteX517" fmla="*/ 245617 w 327945"/>
                <a:gd name="connsiteY517" fmla="*/ 61143 h 210230"/>
                <a:gd name="connsiteX518" fmla="*/ 248651 w 327945"/>
                <a:gd name="connsiteY518" fmla="*/ 64643 h 210230"/>
                <a:gd name="connsiteX519" fmla="*/ 252267 w 327945"/>
                <a:gd name="connsiteY519" fmla="*/ 62310 h 210230"/>
                <a:gd name="connsiteX520" fmla="*/ 253667 w 327945"/>
                <a:gd name="connsiteY520" fmla="*/ 58810 h 210230"/>
                <a:gd name="connsiteX521" fmla="*/ 253667 w 327945"/>
                <a:gd name="connsiteY521" fmla="*/ 54960 h 210230"/>
                <a:gd name="connsiteX522" fmla="*/ 252617 w 327945"/>
                <a:gd name="connsiteY522" fmla="*/ 48427 h 210230"/>
                <a:gd name="connsiteX523" fmla="*/ 249701 w 327945"/>
                <a:gd name="connsiteY523" fmla="*/ 45160 h 210230"/>
                <a:gd name="connsiteX524" fmla="*/ 246551 w 327945"/>
                <a:gd name="connsiteY524" fmla="*/ 45976 h 210230"/>
                <a:gd name="connsiteX525" fmla="*/ 243634 w 327945"/>
                <a:gd name="connsiteY525" fmla="*/ 49127 h 210230"/>
                <a:gd name="connsiteX526" fmla="*/ 242117 w 327945"/>
                <a:gd name="connsiteY526" fmla="*/ 52626 h 210230"/>
                <a:gd name="connsiteX527" fmla="*/ 233368 w 327945"/>
                <a:gd name="connsiteY527" fmla="*/ 74326 h 210230"/>
                <a:gd name="connsiteX528" fmla="*/ 226251 w 327945"/>
                <a:gd name="connsiteY528" fmla="*/ 97659 h 210230"/>
                <a:gd name="connsiteX529" fmla="*/ 223918 w 327945"/>
                <a:gd name="connsiteY529" fmla="*/ 85993 h 210230"/>
                <a:gd name="connsiteX530" fmla="*/ 222984 w 327945"/>
                <a:gd name="connsiteY530" fmla="*/ 94276 h 210230"/>
                <a:gd name="connsiteX531" fmla="*/ 217151 w 327945"/>
                <a:gd name="connsiteY531" fmla="*/ 85409 h 210230"/>
                <a:gd name="connsiteX532" fmla="*/ 215518 w 327945"/>
                <a:gd name="connsiteY532" fmla="*/ 93693 h 210230"/>
                <a:gd name="connsiteX533" fmla="*/ 200375 w 327945"/>
                <a:gd name="connsiteY533" fmla="*/ 87148 h 210230"/>
                <a:gd name="connsiteX534" fmla="*/ 198135 w 327945"/>
                <a:gd name="connsiteY534" fmla="*/ 88326 h 210230"/>
                <a:gd name="connsiteX535" fmla="*/ 198135 w 327945"/>
                <a:gd name="connsiteY535" fmla="*/ 89959 h 210230"/>
                <a:gd name="connsiteX536" fmla="*/ 187868 w 327945"/>
                <a:gd name="connsiteY536" fmla="*/ 89959 h 210230"/>
                <a:gd name="connsiteX537" fmla="*/ 191018 w 327945"/>
                <a:gd name="connsiteY537" fmla="*/ 101626 h 210230"/>
                <a:gd name="connsiteX538" fmla="*/ 186352 w 327945"/>
                <a:gd name="connsiteY538" fmla="*/ 102909 h 210230"/>
                <a:gd name="connsiteX539" fmla="*/ 179002 w 327945"/>
                <a:gd name="connsiteY539" fmla="*/ 101159 h 210230"/>
                <a:gd name="connsiteX540" fmla="*/ 183318 w 327945"/>
                <a:gd name="connsiteY540" fmla="*/ 109442 h 210230"/>
                <a:gd name="connsiteX541" fmla="*/ 180985 w 327945"/>
                <a:gd name="connsiteY541" fmla="*/ 112126 h 210230"/>
                <a:gd name="connsiteX542" fmla="*/ 175735 w 327945"/>
                <a:gd name="connsiteY542" fmla="*/ 122392 h 210230"/>
                <a:gd name="connsiteX543" fmla="*/ 175735 w 327945"/>
                <a:gd name="connsiteY543" fmla="*/ 122392 h 210230"/>
                <a:gd name="connsiteX544" fmla="*/ 170018 w 327945"/>
                <a:gd name="connsiteY544" fmla="*/ 152375 h 210230"/>
                <a:gd name="connsiteX545" fmla="*/ 167802 w 327945"/>
                <a:gd name="connsiteY545" fmla="*/ 163108 h 210230"/>
                <a:gd name="connsiteX546" fmla="*/ 196151 w 327945"/>
                <a:gd name="connsiteY546" fmla="*/ 100692 h 210230"/>
                <a:gd name="connsiteX547" fmla="*/ 196151 w 327945"/>
                <a:gd name="connsiteY547" fmla="*/ 95209 h 210230"/>
                <a:gd name="connsiteX548" fmla="*/ 201868 w 327945"/>
                <a:gd name="connsiteY548" fmla="*/ 93576 h 210230"/>
                <a:gd name="connsiteX549" fmla="*/ 206301 w 327945"/>
                <a:gd name="connsiteY549" fmla="*/ 104076 h 210230"/>
                <a:gd name="connsiteX550" fmla="*/ 205018 w 327945"/>
                <a:gd name="connsiteY550" fmla="*/ 104076 h 210230"/>
                <a:gd name="connsiteX551" fmla="*/ 203618 w 327945"/>
                <a:gd name="connsiteY551" fmla="*/ 104076 h 210230"/>
                <a:gd name="connsiteX552" fmla="*/ 203618 w 327945"/>
                <a:gd name="connsiteY552" fmla="*/ 104076 h 210230"/>
                <a:gd name="connsiteX553" fmla="*/ 195335 w 327945"/>
                <a:gd name="connsiteY553" fmla="*/ 100226 h 210230"/>
                <a:gd name="connsiteX554" fmla="*/ 206185 w 327945"/>
                <a:gd name="connsiteY554" fmla="*/ 106059 h 210230"/>
                <a:gd name="connsiteX555" fmla="*/ 209685 w 327945"/>
                <a:gd name="connsiteY555" fmla="*/ 106876 h 210230"/>
                <a:gd name="connsiteX556" fmla="*/ 211901 w 327945"/>
                <a:gd name="connsiteY556" fmla="*/ 106876 h 210230"/>
                <a:gd name="connsiteX557" fmla="*/ 200935 w 327945"/>
                <a:gd name="connsiteY557" fmla="*/ 118542 h 210230"/>
                <a:gd name="connsiteX558" fmla="*/ 196151 w 327945"/>
                <a:gd name="connsiteY558" fmla="*/ 113992 h 210230"/>
                <a:gd name="connsiteX559" fmla="*/ 205368 w 327945"/>
                <a:gd name="connsiteY559" fmla="*/ 105592 h 210230"/>
                <a:gd name="connsiteX560" fmla="*/ 208635 w 327945"/>
                <a:gd name="connsiteY560" fmla="*/ 104776 h 210230"/>
                <a:gd name="connsiteX561" fmla="*/ 206068 w 327945"/>
                <a:gd name="connsiteY561" fmla="*/ 94043 h 210230"/>
                <a:gd name="connsiteX562" fmla="*/ 217734 w 327945"/>
                <a:gd name="connsiteY562" fmla="*/ 95093 h 210230"/>
                <a:gd name="connsiteX563" fmla="*/ 220301 w 327945"/>
                <a:gd name="connsiteY563" fmla="*/ 104192 h 210230"/>
                <a:gd name="connsiteX564" fmla="*/ 215634 w 327945"/>
                <a:gd name="connsiteY564" fmla="*/ 105592 h 210230"/>
                <a:gd name="connsiteX565" fmla="*/ 207818 w 327945"/>
                <a:gd name="connsiteY565" fmla="*/ 104309 h 210230"/>
                <a:gd name="connsiteX566" fmla="*/ 171652 w 327945"/>
                <a:gd name="connsiteY566" fmla="*/ 161591 h 210230"/>
                <a:gd name="connsiteX567" fmla="*/ 175735 w 327945"/>
                <a:gd name="connsiteY567" fmla="*/ 145842 h 210230"/>
                <a:gd name="connsiteX568" fmla="*/ 177718 w 327945"/>
                <a:gd name="connsiteY568" fmla="*/ 153308 h 210230"/>
                <a:gd name="connsiteX569" fmla="*/ 181802 w 327945"/>
                <a:gd name="connsiteY569" fmla="*/ 159258 h 210230"/>
                <a:gd name="connsiteX570" fmla="*/ 188102 w 327945"/>
                <a:gd name="connsiteY570" fmla="*/ 157742 h 210230"/>
                <a:gd name="connsiteX571" fmla="*/ 189268 w 327945"/>
                <a:gd name="connsiteY571" fmla="*/ 156108 h 210230"/>
                <a:gd name="connsiteX572" fmla="*/ 190552 w 327945"/>
                <a:gd name="connsiteY572" fmla="*/ 153658 h 210230"/>
                <a:gd name="connsiteX573" fmla="*/ 191601 w 327945"/>
                <a:gd name="connsiteY573" fmla="*/ 150742 h 210230"/>
                <a:gd name="connsiteX574" fmla="*/ 188918 w 327945"/>
                <a:gd name="connsiteY574" fmla="*/ 134642 h 210230"/>
                <a:gd name="connsiteX575" fmla="*/ 188918 w 327945"/>
                <a:gd name="connsiteY575" fmla="*/ 134642 h 210230"/>
                <a:gd name="connsiteX576" fmla="*/ 189735 w 327945"/>
                <a:gd name="connsiteY576" fmla="*/ 143625 h 210230"/>
                <a:gd name="connsiteX577" fmla="*/ 188802 w 327945"/>
                <a:gd name="connsiteY577" fmla="*/ 147242 h 210230"/>
                <a:gd name="connsiteX578" fmla="*/ 188102 w 327945"/>
                <a:gd name="connsiteY578" fmla="*/ 148992 h 210230"/>
                <a:gd name="connsiteX579" fmla="*/ 187285 w 327945"/>
                <a:gd name="connsiteY579" fmla="*/ 150509 h 210230"/>
                <a:gd name="connsiteX580" fmla="*/ 183668 w 327945"/>
                <a:gd name="connsiteY580" fmla="*/ 152725 h 210230"/>
                <a:gd name="connsiteX581" fmla="*/ 180168 w 327945"/>
                <a:gd name="connsiteY581" fmla="*/ 148408 h 210230"/>
                <a:gd name="connsiteX582" fmla="*/ 177952 w 327945"/>
                <a:gd name="connsiteY582" fmla="*/ 140359 h 210230"/>
                <a:gd name="connsiteX583" fmla="*/ 177952 w 327945"/>
                <a:gd name="connsiteY583" fmla="*/ 130792 h 210230"/>
                <a:gd name="connsiteX584" fmla="*/ 183902 w 327945"/>
                <a:gd name="connsiteY584" fmla="*/ 113526 h 210230"/>
                <a:gd name="connsiteX585" fmla="*/ 188568 w 327945"/>
                <a:gd name="connsiteY585" fmla="*/ 108626 h 210230"/>
                <a:gd name="connsiteX586" fmla="*/ 182152 w 327945"/>
                <a:gd name="connsiteY586" fmla="*/ 125192 h 210230"/>
                <a:gd name="connsiteX587" fmla="*/ 191018 w 327945"/>
                <a:gd name="connsiteY587" fmla="*/ 129392 h 210230"/>
                <a:gd name="connsiteX588" fmla="*/ 187518 w 327945"/>
                <a:gd name="connsiteY588" fmla="*/ 120992 h 210230"/>
                <a:gd name="connsiteX589" fmla="*/ 187518 w 327945"/>
                <a:gd name="connsiteY589" fmla="*/ 128692 h 210230"/>
                <a:gd name="connsiteX590" fmla="*/ 184368 w 327945"/>
                <a:gd name="connsiteY590" fmla="*/ 123209 h 210230"/>
                <a:gd name="connsiteX591" fmla="*/ 197901 w 327945"/>
                <a:gd name="connsiteY591" fmla="*/ 105242 h 210230"/>
                <a:gd name="connsiteX592" fmla="*/ 199301 w 327945"/>
                <a:gd name="connsiteY592" fmla="*/ 105242 h 210230"/>
                <a:gd name="connsiteX593" fmla="*/ 189152 w 327945"/>
                <a:gd name="connsiteY593" fmla="*/ 116909 h 210230"/>
                <a:gd name="connsiteX594" fmla="*/ 199885 w 327945"/>
                <a:gd name="connsiteY594" fmla="*/ 123325 h 210230"/>
                <a:gd name="connsiteX595" fmla="*/ 199885 w 327945"/>
                <a:gd name="connsiteY595" fmla="*/ 136509 h 210230"/>
                <a:gd name="connsiteX596" fmla="*/ 210851 w 327945"/>
                <a:gd name="connsiteY596" fmla="*/ 119242 h 210230"/>
                <a:gd name="connsiteX597" fmla="*/ 213301 w 327945"/>
                <a:gd name="connsiteY597" fmla="*/ 119242 h 210230"/>
                <a:gd name="connsiteX598" fmla="*/ 213301 w 327945"/>
                <a:gd name="connsiteY598" fmla="*/ 119242 h 210230"/>
                <a:gd name="connsiteX599" fmla="*/ 230684 w 327945"/>
                <a:gd name="connsiteY599" fmla="*/ 104892 h 210230"/>
                <a:gd name="connsiteX600" fmla="*/ 243517 w 327945"/>
                <a:gd name="connsiteY600" fmla="*/ 56477 h 210230"/>
                <a:gd name="connsiteX601" fmla="*/ 243517 w 327945"/>
                <a:gd name="connsiteY601" fmla="*/ 60326 h 210230"/>
                <a:gd name="connsiteX602" fmla="*/ 244217 w 327945"/>
                <a:gd name="connsiteY602" fmla="*/ 66160 h 210230"/>
                <a:gd name="connsiteX603" fmla="*/ 248884 w 327945"/>
                <a:gd name="connsiteY603" fmla="*/ 72810 h 210230"/>
                <a:gd name="connsiteX604" fmla="*/ 254834 w 327945"/>
                <a:gd name="connsiteY604" fmla="*/ 70476 h 210230"/>
                <a:gd name="connsiteX605" fmla="*/ 260084 w 327945"/>
                <a:gd name="connsiteY605" fmla="*/ 62426 h 210230"/>
                <a:gd name="connsiteX606" fmla="*/ 263001 w 327945"/>
                <a:gd name="connsiteY606" fmla="*/ 50760 h 210230"/>
                <a:gd name="connsiteX607" fmla="*/ 263001 w 327945"/>
                <a:gd name="connsiteY607" fmla="*/ 37576 h 210230"/>
                <a:gd name="connsiteX608" fmla="*/ 262300 w 327945"/>
                <a:gd name="connsiteY608" fmla="*/ 34660 h 210230"/>
                <a:gd name="connsiteX609" fmla="*/ 261484 w 327945"/>
                <a:gd name="connsiteY609" fmla="*/ 32093 h 210230"/>
                <a:gd name="connsiteX610" fmla="*/ 260434 w 327945"/>
                <a:gd name="connsiteY610" fmla="*/ 29877 h 210230"/>
                <a:gd name="connsiteX611" fmla="*/ 260434 w 327945"/>
                <a:gd name="connsiteY611" fmla="*/ 28710 h 210230"/>
                <a:gd name="connsiteX612" fmla="*/ 260434 w 327945"/>
                <a:gd name="connsiteY612" fmla="*/ 28710 h 210230"/>
                <a:gd name="connsiteX613" fmla="*/ 309433 w 327945"/>
                <a:gd name="connsiteY613" fmla="*/ 17044 h 210230"/>
                <a:gd name="connsiteX614" fmla="*/ 308033 w 327945"/>
                <a:gd name="connsiteY614" fmla="*/ 19144 h 210230"/>
                <a:gd name="connsiteX615" fmla="*/ 306750 w 327945"/>
                <a:gd name="connsiteY615" fmla="*/ 21593 h 210230"/>
                <a:gd name="connsiteX616" fmla="*/ 305700 w 327945"/>
                <a:gd name="connsiteY616" fmla="*/ 24627 h 210230"/>
                <a:gd name="connsiteX617" fmla="*/ 308383 w 327945"/>
                <a:gd name="connsiteY617" fmla="*/ 40843 h 210230"/>
                <a:gd name="connsiteX618" fmla="*/ 308383 w 327945"/>
                <a:gd name="connsiteY618" fmla="*/ 40843 h 210230"/>
                <a:gd name="connsiteX619" fmla="*/ 307567 w 327945"/>
                <a:gd name="connsiteY619" fmla="*/ 31743 h 210230"/>
                <a:gd name="connsiteX620" fmla="*/ 308500 w 327945"/>
                <a:gd name="connsiteY620" fmla="*/ 28010 h 210230"/>
                <a:gd name="connsiteX621" fmla="*/ 309200 w 327945"/>
                <a:gd name="connsiteY621" fmla="*/ 26377 h 210230"/>
                <a:gd name="connsiteX622" fmla="*/ 310133 w 327945"/>
                <a:gd name="connsiteY622" fmla="*/ 24744 h 210230"/>
                <a:gd name="connsiteX623" fmla="*/ 313750 w 327945"/>
                <a:gd name="connsiteY623" fmla="*/ 22410 h 210230"/>
                <a:gd name="connsiteX624" fmla="*/ 317250 w 327945"/>
                <a:gd name="connsiteY624" fmla="*/ 26843 h 210230"/>
                <a:gd name="connsiteX625" fmla="*/ 318766 w 327945"/>
                <a:gd name="connsiteY625" fmla="*/ 31977 h 210230"/>
                <a:gd name="connsiteX626" fmla="*/ 318766 w 327945"/>
                <a:gd name="connsiteY626" fmla="*/ 48777 h 210230"/>
                <a:gd name="connsiteX627" fmla="*/ 313516 w 327945"/>
                <a:gd name="connsiteY627" fmla="*/ 62193 h 210230"/>
                <a:gd name="connsiteX628" fmla="*/ 308850 w 327945"/>
                <a:gd name="connsiteY628" fmla="*/ 67093 h 210230"/>
                <a:gd name="connsiteX629" fmla="*/ 315383 w 327945"/>
                <a:gd name="connsiteY629" fmla="*/ 50293 h 210230"/>
                <a:gd name="connsiteX630" fmla="*/ 306283 w 327945"/>
                <a:gd name="connsiteY630" fmla="*/ 46093 h 210230"/>
                <a:gd name="connsiteX631" fmla="*/ 310017 w 327945"/>
                <a:gd name="connsiteY631" fmla="*/ 54610 h 210230"/>
                <a:gd name="connsiteX632" fmla="*/ 310017 w 327945"/>
                <a:gd name="connsiteY632" fmla="*/ 46793 h 210230"/>
                <a:gd name="connsiteX633" fmla="*/ 313166 w 327945"/>
                <a:gd name="connsiteY633" fmla="*/ 52393 h 210230"/>
                <a:gd name="connsiteX634" fmla="*/ 299400 w 327945"/>
                <a:gd name="connsiteY634" fmla="*/ 70476 h 210230"/>
                <a:gd name="connsiteX635" fmla="*/ 298000 w 327945"/>
                <a:gd name="connsiteY635" fmla="*/ 70476 h 210230"/>
                <a:gd name="connsiteX636" fmla="*/ 308383 w 327945"/>
                <a:gd name="connsiteY636" fmla="*/ 58810 h 210230"/>
                <a:gd name="connsiteX637" fmla="*/ 297533 w 327945"/>
                <a:gd name="connsiteY637" fmla="*/ 52393 h 210230"/>
                <a:gd name="connsiteX638" fmla="*/ 298117 w 327945"/>
                <a:gd name="connsiteY638" fmla="*/ 38977 h 210230"/>
                <a:gd name="connsiteX639" fmla="*/ 286450 w 327945"/>
                <a:gd name="connsiteY639" fmla="*/ 56477 h 210230"/>
                <a:gd name="connsiteX640" fmla="*/ 283884 w 327945"/>
                <a:gd name="connsiteY640" fmla="*/ 56477 h 210230"/>
                <a:gd name="connsiteX641" fmla="*/ 283884 w 327945"/>
                <a:gd name="connsiteY641" fmla="*/ 56477 h 210230"/>
                <a:gd name="connsiteX642" fmla="*/ 266384 w 327945"/>
                <a:gd name="connsiteY642" fmla="*/ 70943 h 210230"/>
                <a:gd name="connsiteX643" fmla="*/ 253551 w 327945"/>
                <a:gd name="connsiteY643" fmla="*/ 119476 h 210230"/>
                <a:gd name="connsiteX644" fmla="*/ 253551 w 327945"/>
                <a:gd name="connsiteY644" fmla="*/ 115625 h 210230"/>
                <a:gd name="connsiteX645" fmla="*/ 252734 w 327945"/>
                <a:gd name="connsiteY645" fmla="*/ 109792 h 210230"/>
                <a:gd name="connsiteX646" fmla="*/ 248067 w 327945"/>
                <a:gd name="connsiteY646" fmla="*/ 103143 h 210230"/>
                <a:gd name="connsiteX647" fmla="*/ 242117 w 327945"/>
                <a:gd name="connsiteY647" fmla="*/ 105359 h 210230"/>
                <a:gd name="connsiteX648" fmla="*/ 236984 w 327945"/>
                <a:gd name="connsiteY648" fmla="*/ 113409 h 210230"/>
                <a:gd name="connsiteX649" fmla="*/ 234068 w 327945"/>
                <a:gd name="connsiteY649" fmla="*/ 125075 h 210230"/>
                <a:gd name="connsiteX650" fmla="*/ 234068 w 327945"/>
                <a:gd name="connsiteY650" fmla="*/ 138142 h 210230"/>
                <a:gd name="connsiteX651" fmla="*/ 234768 w 327945"/>
                <a:gd name="connsiteY651" fmla="*/ 141059 h 210230"/>
                <a:gd name="connsiteX652" fmla="*/ 235701 w 327945"/>
                <a:gd name="connsiteY652" fmla="*/ 143625 h 210230"/>
                <a:gd name="connsiteX653" fmla="*/ 236751 w 327945"/>
                <a:gd name="connsiteY653" fmla="*/ 145958 h 210230"/>
                <a:gd name="connsiteX654" fmla="*/ 236751 w 327945"/>
                <a:gd name="connsiteY654" fmla="*/ 147008 h 210230"/>
                <a:gd name="connsiteX655" fmla="*/ 236751 w 327945"/>
                <a:gd name="connsiteY655" fmla="*/ 147008 h 210230"/>
                <a:gd name="connsiteX656" fmla="*/ 288900 w 327945"/>
                <a:gd name="connsiteY656" fmla="*/ 68143 h 210230"/>
                <a:gd name="connsiteX657" fmla="*/ 285400 w 327945"/>
                <a:gd name="connsiteY657" fmla="*/ 67443 h 210230"/>
                <a:gd name="connsiteX658" fmla="*/ 283067 w 327945"/>
                <a:gd name="connsiteY658" fmla="*/ 67443 h 210230"/>
                <a:gd name="connsiteX659" fmla="*/ 294733 w 327945"/>
                <a:gd name="connsiteY659" fmla="*/ 55777 h 210230"/>
                <a:gd name="connsiteX660" fmla="*/ 299517 w 327945"/>
                <a:gd name="connsiteY660" fmla="*/ 60443 h 210230"/>
                <a:gd name="connsiteX661" fmla="*/ 288083 w 327945"/>
                <a:gd name="connsiteY661" fmla="*/ 67676 h 210230"/>
                <a:gd name="connsiteX662" fmla="*/ 288900 w 327945"/>
                <a:gd name="connsiteY662" fmla="*/ 79810 h 210230"/>
                <a:gd name="connsiteX663" fmla="*/ 277234 w 327945"/>
                <a:gd name="connsiteY663" fmla="*/ 78643 h 210230"/>
                <a:gd name="connsiteX664" fmla="*/ 274550 w 327945"/>
                <a:gd name="connsiteY664" fmla="*/ 69543 h 210230"/>
                <a:gd name="connsiteX665" fmla="*/ 279217 w 327945"/>
                <a:gd name="connsiteY665" fmla="*/ 68026 h 210230"/>
                <a:gd name="connsiteX666" fmla="*/ 285867 w 327945"/>
                <a:gd name="connsiteY666" fmla="*/ 68959 h 210230"/>
                <a:gd name="connsiteX667" fmla="*/ 288200 w 327945"/>
                <a:gd name="connsiteY667" fmla="*/ 79926 h 210230"/>
                <a:gd name="connsiteX668" fmla="*/ 290417 w 327945"/>
                <a:gd name="connsiteY668" fmla="*/ 69893 h 210230"/>
                <a:gd name="connsiteX669" fmla="*/ 291817 w 327945"/>
                <a:gd name="connsiteY669" fmla="*/ 69893 h 210230"/>
                <a:gd name="connsiteX670" fmla="*/ 291817 w 327945"/>
                <a:gd name="connsiteY670" fmla="*/ 69893 h 210230"/>
                <a:gd name="connsiteX671" fmla="*/ 298933 w 327945"/>
                <a:gd name="connsiteY671" fmla="*/ 72576 h 210230"/>
                <a:gd name="connsiteX672" fmla="*/ 298933 w 327945"/>
                <a:gd name="connsiteY672" fmla="*/ 78176 h 210230"/>
                <a:gd name="connsiteX673" fmla="*/ 293100 w 327945"/>
                <a:gd name="connsiteY673" fmla="*/ 79926 h 210230"/>
                <a:gd name="connsiteX674" fmla="*/ 288667 w 327945"/>
                <a:gd name="connsiteY674" fmla="*/ 69309 h 210230"/>
                <a:gd name="connsiteX675" fmla="*/ 248301 w 327945"/>
                <a:gd name="connsiteY675" fmla="*/ 143392 h 210230"/>
                <a:gd name="connsiteX676" fmla="*/ 246084 w 327945"/>
                <a:gd name="connsiteY676" fmla="*/ 143392 h 210230"/>
                <a:gd name="connsiteX677" fmla="*/ 243167 w 327945"/>
                <a:gd name="connsiteY677" fmla="*/ 143392 h 210230"/>
                <a:gd name="connsiteX678" fmla="*/ 239084 w 327945"/>
                <a:gd name="connsiteY678" fmla="*/ 140125 h 210230"/>
                <a:gd name="connsiteX679" fmla="*/ 239084 w 327945"/>
                <a:gd name="connsiteY679" fmla="*/ 139308 h 210230"/>
                <a:gd name="connsiteX680" fmla="*/ 239084 w 327945"/>
                <a:gd name="connsiteY680" fmla="*/ 138492 h 210230"/>
                <a:gd name="connsiteX681" fmla="*/ 238384 w 327945"/>
                <a:gd name="connsiteY681" fmla="*/ 136742 h 210230"/>
                <a:gd name="connsiteX682" fmla="*/ 237684 w 327945"/>
                <a:gd name="connsiteY682" fmla="*/ 134875 h 210230"/>
                <a:gd name="connsiteX683" fmla="*/ 237684 w 327945"/>
                <a:gd name="connsiteY683" fmla="*/ 132892 h 210230"/>
                <a:gd name="connsiteX684" fmla="*/ 236984 w 327945"/>
                <a:gd name="connsiteY684" fmla="*/ 123559 h 210230"/>
                <a:gd name="connsiteX685" fmla="*/ 238617 w 327945"/>
                <a:gd name="connsiteY685" fmla="*/ 113876 h 210230"/>
                <a:gd name="connsiteX686" fmla="*/ 242584 w 327945"/>
                <a:gd name="connsiteY686" fmla="*/ 106526 h 210230"/>
                <a:gd name="connsiteX687" fmla="*/ 247717 w 327945"/>
                <a:gd name="connsiteY687" fmla="*/ 103726 h 210230"/>
                <a:gd name="connsiteX688" fmla="*/ 249934 w 327945"/>
                <a:gd name="connsiteY688" fmla="*/ 105242 h 210230"/>
                <a:gd name="connsiteX689" fmla="*/ 251567 w 327945"/>
                <a:gd name="connsiteY689" fmla="*/ 108859 h 210230"/>
                <a:gd name="connsiteX690" fmla="*/ 251567 w 327945"/>
                <a:gd name="connsiteY690" fmla="*/ 118892 h 210230"/>
                <a:gd name="connsiteX691" fmla="*/ 247601 w 327945"/>
                <a:gd name="connsiteY691" fmla="*/ 124842 h 210230"/>
                <a:gd name="connsiteX692" fmla="*/ 245267 w 327945"/>
                <a:gd name="connsiteY692" fmla="*/ 124842 h 210230"/>
                <a:gd name="connsiteX693" fmla="*/ 243634 w 327945"/>
                <a:gd name="connsiteY693" fmla="*/ 122742 h 210230"/>
                <a:gd name="connsiteX694" fmla="*/ 243634 w 327945"/>
                <a:gd name="connsiteY694" fmla="*/ 118659 h 210230"/>
                <a:gd name="connsiteX695" fmla="*/ 243634 w 327945"/>
                <a:gd name="connsiteY695" fmla="*/ 116792 h 210230"/>
                <a:gd name="connsiteX696" fmla="*/ 243634 w 327945"/>
                <a:gd name="connsiteY696" fmla="*/ 115509 h 210230"/>
                <a:gd name="connsiteX697" fmla="*/ 245384 w 327945"/>
                <a:gd name="connsiteY697" fmla="*/ 114575 h 210230"/>
                <a:gd name="connsiteX698" fmla="*/ 246901 w 327945"/>
                <a:gd name="connsiteY698" fmla="*/ 116559 h 210230"/>
                <a:gd name="connsiteX699" fmla="*/ 246901 w 327945"/>
                <a:gd name="connsiteY699" fmla="*/ 116559 h 210230"/>
                <a:gd name="connsiteX700" fmla="*/ 248651 w 327945"/>
                <a:gd name="connsiteY700" fmla="*/ 116559 h 210230"/>
                <a:gd name="connsiteX701" fmla="*/ 248651 w 327945"/>
                <a:gd name="connsiteY701" fmla="*/ 112826 h 210230"/>
                <a:gd name="connsiteX702" fmla="*/ 248651 w 327945"/>
                <a:gd name="connsiteY702" fmla="*/ 112826 h 210230"/>
                <a:gd name="connsiteX703" fmla="*/ 245617 w 327945"/>
                <a:gd name="connsiteY703" fmla="*/ 109209 h 210230"/>
                <a:gd name="connsiteX704" fmla="*/ 242001 w 327945"/>
                <a:gd name="connsiteY704" fmla="*/ 111542 h 210230"/>
                <a:gd name="connsiteX705" fmla="*/ 240717 w 327945"/>
                <a:gd name="connsiteY705" fmla="*/ 115042 h 210230"/>
                <a:gd name="connsiteX706" fmla="*/ 240717 w 327945"/>
                <a:gd name="connsiteY706" fmla="*/ 118892 h 210230"/>
                <a:gd name="connsiteX707" fmla="*/ 241767 w 327945"/>
                <a:gd name="connsiteY707" fmla="*/ 125425 h 210230"/>
                <a:gd name="connsiteX708" fmla="*/ 244567 w 327945"/>
                <a:gd name="connsiteY708" fmla="*/ 128692 h 210230"/>
                <a:gd name="connsiteX709" fmla="*/ 247834 w 327945"/>
                <a:gd name="connsiteY709" fmla="*/ 127875 h 210230"/>
                <a:gd name="connsiteX710" fmla="*/ 250751 w 327945"/>
                <a:gd name="connsiteY710" fmla="*/ 124842 h 210230"/>
                <a:gd name="connsiteX711" fmla="*/ 252267 w 327945"/>
                <a:gd name="connsiteY711" fmla="*/ 121342 h 210230"/>
                <a:gd name="connsiteX712" fmla="*/ 260901 w 327945"/>
                <a:gd name="connsiteY712" fmla="*/ 99526 h 210230"/>
                <a:gd name="connsiteX713" fmla="*/ 268134 w 327945"/>
                <a:gd name="connsiteY713" fmla="*/ 76193 h 210230"/>
                <a:gd name="connsiteX714" fmla="*/ 270467 w 327945"/>
                <a:gd name="connsiteY714" fmla="*/ 87859 h 210230"/>
                <a:gd name="connsiteX715" fmla="*/ 271400 w 327945"/>
                <a:gd name="connsiteY715" fmla="*/ 79460 h 210230"/>
                <a:gd name="connsiteX716" fmla="*/ 277350 w 327945"/>
                <a:gd name="connsiteY716" fmla="*/ 88326 h 210230"/>
                <a:gd name="connsiteX717" fmla="*/ 278984 w 327945"/>
                <a:gd name="connsiteY717" fmla="*/ 80159 h 210230"/>
                <a:gd name="connsiteX718" fmla="*/ 294138 w 327945"/>
                <a:gd name="connsiteY718" fmla="*/ 86669 h 210230"/>
                <a:gd name="connsiteX719" fmla="*/ 296483 w 327945"/>
                <a:gd name="connsiteY719" fmla="*/ 85409 h 210230"/>
                <a:gd name="connsiteX720" fmla="*/ 296483 w 327945"/>
                <a:gd name="connsiteY720" fmla="*/ 83776 h 210230"/>
                <a:gd name="connsiteX721" fmla="*/ 306867 w 327945"/>
                <a:gd name="connsiteY721" fmla="*/ 83776 h 210230"/>
                <a:gd name="connsiteX722" fmla="*/ 303600 w 327945"/>
                <a:gd name="connsiteY722" fmla="*/ 72110 h 210230"/>
                <a:gd name="connsiteX723" fmla="*/ 308383 w 327945"/>
                <a:gd name="connsiteY723" fmla="*/ 70826 h 210230"/>
                <a:gd name="connsiteX724" fmla="*/ 315126 w 327945"/>
                <a:gd name="connsiteY724" fmla="*/ 71316 h 210230"/>
                <a:gd name="connsiteX725" fmla="*/ 315966 w 327945"/>
                <a:gd name="connsiteY725" fmla="*/ 72693 h 210230"/>
                <a:gd name="connsiteX726" fmla="*/ 311416 w 327945"/>
                <a:gd name="connsiteY726" fmla="*/ 64293 h 210230"/>
                <a:gd name="connsiteX727" fmla="*/ 313866 w 327945"/>
                <a:gd name="connsiteY727" fmla="*/ 61493 h 210230"/>
                <a:gd name="connsiteX728" fmla="*/ 318300 w 327945"/>
                <a:gd name="connsiteY728" fmla="*/ 52860 h 210230"/>
                <a:gd name="connsiteX729" fmla="*/ 318300 w 327945"/>
                <a:gd name="connsiteY729" fmla="*/ 97076 h 210230"/>
                <a:gd name="connsiteX730" fmla="*/ 313983 w 327945"/>
                <a:gd name="connsiteY730" fmla="*/ 91126 h 210230"/>
                <a:gd name="connsiteX731" fmla="*/ 308267 w 327945"/>
                <a:gd name="connsiteY731" fmla="*/ 89376 h 210230"/>
                <a:gd name="connsiteX732" fmla="*/ 296600 w 327945"/>
                <a:gd name="connsiteY732" fmla="*/ 93809 h 210230"/>
                <a:gd name="connsiteX733" fmla="*/ 288434 w 327945"/>
                <a:gd name="connsiteY733" fmla="*/ 100576 h 210230"/>
                <a:gd name="connsiteX734" fmla="*/ 286217 w 327945"/>
                <a:gd name="connsiteY734" fmla="*/ 98709 h 210230"/>
                <a:gd name="connsiteX735" fmla="*/ 280967 w 327945"/>
                <a:gd name="connsiteY735" fmla="*/ 96259 h 210230"/>
                <a:gd name="connsiteX736" fmla="*/ 275367 w 327945"/>
                <a:gd name="connsiteY736" fmla="*/ 96259 h 210230"/>
                <a:gd name="connsiteX737" fmla="*/ 268717 w 327945"/>
                <a:gd name="connsiteY737" fmla="*/ 101509 h 210230"/>
                <a:gd name="connsiteX738" fmla="*/ 268717 w 327945"/>
                <a:gd name="connsiteY738" fmla="*/ 101509 h 210230"/>
                <a:gd name="connsiteX739" fmla="*/ 257051 w 327945"/>
                <a:gd name="connsiteY739" fmla="*/ 124842 h 210230"/>
                <a:gd name="connsiteX740" fmla="*/ 248301 w 327945"/>
                <a:gd name="connsiteY740" fmla="*/ 136509 h 210230"/>
                <a:gd name="connsiteX741" fmla="*/ 261251 w 327945"/>
                <a:gd name="connsiteY741" fmla="*/ 122509 h 210230"/>
                <a:gd name="connsiteX742" fmla="*/ 261251 w 327945"/>
                <a:gd name="connsiteY742" fmla="*/ 131142 h 210230"/>
                <a:gd name="connsiteX743" fmla="*/ 254251 w 327945"/>
                <a:gd name="connsiteY743" fmla="*/ 138142 h 210230"/>
                <a:gd name="connsiteX744" fmla="*/ 247601 w 327945"/>
                <a:gd name="connsiteY744" fmla="*/ 143509 h 210230"/>
                <a:gd name="connsiteX745" fmla="*/ 256934 w 327945"/>
                <a:gd name="connsiteY745" fmla="*/ 141525 h 210230"/>
                <a:gd name="connsiteX746" fmla="*/ 261017 w 327945"/>
                <a:gd name="connsiteY746" fmla="*/ 136509 h 210230"/>
                <a:gd name="connsiteX747" fmla="*/ 262300 w 327945"/>
                <a:gd name="connsiteY747" fmla="*/ 140242 h 210230"/>
                <a:gd name="connsiteX748" fmla="*/ 263584 w 327945"/>
                <a:gd name="connsiteY748" fmla="*/ 129859 h 210230"/>
                <a:gd name="connsiteX749" fmla="*/ 263584 w 327945"/>
                <a:gd name="connsiteY749" fmla="*/ 121809 h 210230"/>
                <a:gd name="connsiteX750" fmla="*/ 265450 w 327945"/>
                <a:gd name="connsiteY750" fmla="*/ 112476 h 210230"/>
                <a:gd name="connsiteX751" fmla="*/ 274200 w 327945"/>
                <a:gd name="connsiteY751" fmla="*/ 100809 h 210230"/>
                <a:gd name="connsiteX752" fmla="*/ 284467 w 327945"/>
                <a:gd name="connsiteY752" fmla="*/ 102326 h 210230"/>
                <a:gd name="connsiteX753" fmla="*/ 285633 w 327945"/>
                <a:gd name="connsiteY753" fmla="*/ 103143 h 210230"/>
                <a:gd name="connsiteX754" fmla="*/ 284350 w 327945"/>
                <a:gd name="connsiteY754" fmla="*/ 104309 h 210230"/>
                <a:gd name="connsiteX755" fmla="*/ 273967 w 327945"/>
                <a:gd name="connsiteY755" fmla="*/ 115975 h 210230"/>
                <a:gd name="connsiteX756" fmla="*/ 263934 w 327945"/>
                <a:gd name="connsiteY756" fmla="*/ 129042 h 210230"/>
                <a:gd name="connsiteX757" fmla="*/ 283067 w 327945"/>
                <a:gd name="connsiteY757" fmla="*/ 135925 h 210230"/>
                <a:gd name="connsiteX758" fmla="*/ 296133 w 327945"/>
                <a:gd name="connsiteY758" fmla="*/ 129275 h 210230"/>
                <a:gd name="connsiteX759" fmla="*/ 299633 w 327945"/>
                <a:gd name="connsiteY759" fmla="*/ 132075 h 210230"/>
                <a:gd name="connsiteX760" fmla="*/ 283067 w 327945"/>
                <a:gd name="connsiteY760" fmla="*/ 135925 h 210230"/>
                <a:gd name="connsiteX761" fmla="*/ 275134 w 327945"/>
                <a:gd name="connsiteY761" fmla="*/ 137675 h 210230"/>
                <a:gd name="connsiteX762" fmla="*/ 274317 w 327945"/>
                <a:gd name="connsiteY762" fmla="*/ 126009 h 210230"/>
                <a:gd name="connsiteX763" fmla="*/ 274317 w 327945"/>
                <a:gd name="connsiteY763" fmla="*/ 126009 h 210230"/>
                <a:gd name="connsiteX764" fmla="*/ 273034 w 327945"/>
                <a:gd name="connsiteY764" fmla="*/ 135342 h 210230"/>
                <a:gd name="connsiteX765" fmla="*/ 271517 w 327945"/>
                <a:gd name="connsiteY765" fmla="*/ 138142 h 210230"/>
                <a:gd name="connsiteX766" fmla="*/ 270934 w 327945"/>
                <a:gd name="connsiteY766" fmla="*/ 138842 h 210230"/>
                <a:gd name="connsiteX767" fmla="*/ 266967 w 327945"/>
                <a:gd name="connsiteY767" fmla="*/ 139658 h 210230"/>
                <a:gd name="connsiteX768" fmla="*/ 265917 w 327945"/>
                <a:gd name="connsiteY768" fmla="*/ 138842 h 210230"/>
                <a:gd name="connsiteX769" fmla="*/ 264050 w 327945"/>
                <a:gd name="connsiteY769" fmla="*/ 133009 h 210230"/>
                <a:gd name="connsiteX770" fmla="*/ 264050 w 327945"/>
                <a:gd name="connsiteY770" fmla="*/ 132192 h 210230"/>
                <a:gd name="connsiteX771" fmla="*/ 273967 w 327945"/>
                <a:gd name="connsiteY771" fmla="*/ 118542 h 210230"/>
                <a:gd name="connsiteX772" fmla="*/ 284117 w 327945"/>
                <a:gd name="connsiteY772" fmla="*/ 106876 h 210230"/>
                <a:gd name="connsiteX773" fmla="*/ 286334 w 327945"/>
                <a:gd name="connsiteY773" fmla="*/ 104776 h 210230"/>
                <a:gd name="connsiteX774" fmla="*/ 293217 w 327945"/>
                <a:gd name="connsiteY774" fmla="*/ 111892 h 210230"/>
                <a:gd name="connsiteX775" fmla="*/ 297533 w 327945"/>
                <a:gd name="connsiteY775" fmla="*/ 117726 h 210230"/>
                <a:gd name="connsiteX776" fmla="*/ 299517 w 327945"/>
                <a:gd name="connsiteY776" fmla="*/ 120059 h 210230"/>
                <a:gd name="connsiteX777" fmla="*/ 282017 w 327945"/>
                <a:gd name="connsiteY777" fmla="*/ 135692 h 210230"/>
                <a:gd name="connsiteX778" fmla="*/ 308733 w 327945"/>
                <a:gd name="connsiteY778" fmla="*/ 118659 h 210230"/>
                <a:gd name="connsiteX779" fmla="*/ 306283 w 327945"/>
                <a:gd name="connsiteY779" fmla="*/ 115275 h 210230"/>
                <a:gd name="connsiteX780" fmla="*/ 301617 w 327945"/>
                <a:gd name="connsiteY780" fmla="*/ 97192 h 210230"/>
                <a:gd name="connsiteX781" fmla="*/ 301617 w 327945"/>
                <a:gd name="connsiteY781" fmla="*/ 97192 h 210230"/>
                <a:gd name="connsiteX782" fmla="*/ 303600 w 327945"/>
                <a:gd name="connsiteY782" fmla="*/ 120525 h 210230"/>
                <a:gd name="connsiteX783" fmla="*/ 303600 w 327945"/>
                <a:gd name="connsiteY783" fmla="*/ 121342 h 210230"/>
                <a:gd name="connsiteX784" fmla="*/ 302783 w 327945"/>
                <a:gd name="connsiteY784" fmla="*/ 120759 h 210230"/>
                <a:gd name="connsiteX785" fmla="*/ 294033 w 327945"/>
                <a:gd name="connsiteY785" fmla="*/ 109676 h 210230"/>
                <a:gd name="connsiteX786" fmla="*/ 287967 w 327945"/>
                <a:gd name="connsiteY786" fmla="*/ 102793 h 210230"/>
                <a:gd name="connsiteX787" fmla="*/ 295200 w 327945"/>
                <a:gd name="connsiteY787" fmla="*/ 97192 h 210230"/>
                <a:gd name="connsiteX788" fmla="*/ 306167 w 327945"/>
                <a:gd name="connsiteY788" fmla="*/ 93342 h 210230"/>
                <a:gd name="connsiteX789" fmla="*/ 311416 w 327945"/>
                <a:gd name="connsiteY789" fmla="*/ 95326 h 210230"/>
                <a:gd name="connsiteX790" fmla="*/ 315383 w 327945"/>
                <a:gd name="connsiteY790" fmla="*/ 101276 h 210230"/>
                <a:gd name="connsiteX791" fmla="*/ 316433 w 327945"/>
                <a:gd name="connsiteY791" fmla="*/ 106759 h 210230"/>
                <a:gd name="connsiteX792" fmla="*/ 313866 w 327945"/>
                <a:gd name="connsiteY792" fmla="*/ 113409 h 210230"/>
                <a:gd name="connsiteX793" fmla="*/ 310600 w 327945"/>
                <a:gd name="connsiteY793" fmla="*/ 99759 h 210230"/>
                <a:gd name="connsiteX794" fmla="*/ 308033 w 327945"/>
                <a:gd name="connsiteY794" fmla="*/ 118309 h 210230"/>
                <a:gd name="connsiteX795" fmla="*/ 310716 w 327945"/>
                <a:gd name="connsiteY795" fmla="*/ 129625 h 210230"/>
                <a:gd name="connsiteX796" fmla="*/ 314100 w 327945"/>
                <a:gd name="connsiteY796" fmla="*/ 126476 h 210230"/>
                <a:gd name="connsiteX797" fmla="*/ 314100 w 327945"/>
                <a:gd name="connsiteY797" fmla="*/ 126476 h 210230"/>
                <a:gd name="connsiteX798" fmla="*/ 314916 w 327945"/>
                <a:gd name="connsiteY798" fmla="*/ 125425 h 210230"/>
                <a:gd name="connsiteX799" fmla="*/ 315733 w 327945"/>
                <a:gd name="connsiteY799" fmla="*/ 124142 h 210230"/>
                <a:gd name="connsiteX800" fmla="*/ 316550 w 327945"/>
                <a:gd name="connsiteY800" fmla="*/ 121809 h 210230"/>
                <a:gd name="connsiteX801" fmla="*/ 316550 w 327945"/>
                <a:gd name="connsiteY801" fmla="*/ 128225 h 210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Lst>
              <a:rect l="l" t="t" r="r" b="b"/>
              <a:pathLst>
                <a:path w="327945" h="210230">
                  <a:moveTo>
                    <a:pt x="11704" y="77126"/>
                  </a:moveTo>
                  <a:lnTo>
                    <a:pt x="11704" y="77126"/>
                  </a:lnTo>
                  <a:lnTo>
                    <a:pt x="38" y="80043"/>
                  </a:lnTo>
                  <a:lnTo>
                    <a:pt x="38" y="210124"/>
                  </a:lnTo>
                  <a:lnTo>
                    <a:pt x="11704" y="207441"/>
                  </a:lnTo>
                  <a:lnTo>
                    <a:pt x="11704" y="207441"/>
                  </a:lnTo>
                  <a:lnTo>
                    <a:pt x="322383" y="136625"/>
                  </a:lnTo>
                  <a:lnTo>
                    <a:pt x="327983" y="135575"/>
                  </a:lnTo>
                  <a:lnTo>
                    <a:pt x="327983" y="-106"/>
                  </a:lnTo>
                  <a:close/>
                  <a:moveTo>
                    <a:pt x="315966" y="13310"/>
                  </a:moveTo>
                  <a:lnTo>
                    <a:pt x="315966" y="18327"/>
                  </a:lnTo>
                  <a:cubicBezTo>
                    <a:pt x="315220" y="16658"/>
                    <a:pt x="314053" y="15212"/>
                    <a:pt x="312583" y="14127"/>
                  </a:cubicBezTo>
                  <a:close/>
                  <a:moveTo>
                    <a:pt x="230218" y="44460"/>
                  </a:moveTo>
                  <a:cubicBezTo>
                    <a:pt x="230451" y="47096"/>
                    <a:pt x="230451" y="49756"/>
                    <a:pt x="230218" y="52393"/>
                  </a:cubicBezTo>
                  <a:cubicBezTo>
                    <a:pt x="230043" y="55578"/>
                    <a:pt x="229424" y="58716"/>
                    <a:pt x="228351" y="61726"/>
                  </a:cubicBezTo>
                  <a:cubicBezTo>
                    <a:pt x="227114" y="66626"/>
                    <a:pt x="223964" y="70826"/>
                    <a:pt x="219601" y="73393"/>
                  </a:cubicBezTo>
                  <a:cubicBezTo>
                    <a:pt x="216183" y="74711"/>
                    <a:pt x="212333" y="74139"/>
                    <a:pt x="209451" y="71876"/>
                  </a:cubicBezTo>
                  <a:lnTo>
                    <a:pt x="208285" y="71060"/>
                  </a:lnTo>
                  <a:lnTo>
                    <a:pt x="209568" y="69893"/>
                  </a:lnTo>
                  <a:cubicBezTo>
                    <a:pt x="213219" y="66218"/>
                    <a:pt x="216650" y="62321"/>
                    <a:pt x="219834" y="58226"/>
                  </a:cubicBezTo>
                  <a:cubicBezTo>
                    <a:pt x="223218" y="53910"/>
                    <a:pt x="226484" y="49243"/>
                    <a:pt x="229751" y="45043"/>
                  </a:cubicBezTo>
                  <a:close/>
                  <a:moveTo>
                    <a:pt x="210735" y="38977"/>
                  </a:moveTo>
                  <a:cubicBezTo>
                    <a:pt x="208985" y="43876"/>
                    <a:pt x="203385" y="52976"/>
                    <a:pt x="198135" y="45276"/>
                  </a:cubicBezTo>
                  <a:cubicBezTo>
                    <a:pt x="197388" y="44238"/>
                    <a:pt x="196431" y="43375"/>
                    <a:pt x="195335" y="42710"/>
                  </a:cubicBezTo>
                  <a:close/>
                  <a:moveTo>
                    <a:pt x="210735" y="38977"/>
                  </a:moveTo>
                  <a:lnTo>
                    <a:pt x="218551" y="36993"/>
                  </a:lnTo>
                  <a:cubicBezTo>
                    <a:pt x="217653" y="40890"/>
                    <a:pt x="218026" y="44985"/>
                    <a:pt x="219601" y="48660"/>
                  </a:cubicBezTo>
                  <a:lnTo>
                    <a:pt x="219601" y="48660"/>
                  </a:lnTo>
                  <a:cubicBezTo>
                    <a:pt x="219484" y="45510"/>
                    <a:pt x="219881" y="42360"/>
                    <a:pt x="220768" y="39327"/>
                  </a:cubicBezTo>
                  <a:cubicBezTo>
                    <a:pt x="221129" y="38358"/>
                    <a:pt x="221643" y="37448"/>
                    <a:pt x="222284" y="36643"/>
                  </a:cubicBezTo>
                  <a:lnTo>
                    <a:pt x="222284" y="36643"/>
                  </a:lnTo>
                  <a:lnTo>
                    <a:pt x="226951" y="35593"/>
                  </a:lnTo>
                  <a:cubicBezTo>
                    <a:pt x="226951" y="35593"/>
                    <a:pt x="226951" y="35593"/>
                    <a:pt x="226951" y="36177"/>
                  </a:cubicBezTo>
                  <a:cubicBezTo>
                    <a:pt x="228013" y="37962"/>
                    <a:pt x="228689" y="39945"/>
                    <a:pt x="228934" y="42010"/>
                  </a:cubicBezTo>
                  <a:lnTo>
                    <a:pt x="228934" y="42710"/>
                  </a:lnTo>
                  <a:cubicBezTo>
                    <a:pt x="225668" y="47377"/>
                    <a:pt x="222518" y="52160"/>
                    <a:pt x="219251" y="56477"/>
                  </a:cubicBezTo>
                  <a:cubicBezTo>
                    <a:pt x="216101" y="60559"/>
                    <a:pt x="212706" y="64456"/>
                    <a:pt x="209101" y="68143"/>
                  </a:cubicBezTo>
                  <a:lnTo>
                    <a:pt x="206885" y="70243"/>
                  </a:lnTo>
                  <a:cubicBezTo>
                    <a:pt x="204423" y="68073"/>
                    <a:pt x="202160" y="65693"/>
                    <a:pt x="200118" y="63126"/>
                  </a:cubicBezTo>
                  <a:lnTo>
                    <a:pt x="195918" y="57410"/>
                  </a:lnTo>
                  <a:cubicBezTo>
                    <a:pt x="195218" y="56593"/>
                    <a:pt x="194635" y="55777"/>
                    <a:pt x="193935" y="55076"/>
                  </a:cubicBezTo>
                  <a:cubicBezTo>
                    <a:pt x="199535" y="57410"/>
                    <a:pt x="207935" y="58810"/>
                    <a:pt x="210851" y="38510"/>
                  </a:cubicBezTo>
                  <a:close/>
                  <a:moveTo>
                    <a:pt x="185535" y="55777"/>
                  </a:moveTo>
                  <a:cubicBezTo>
                    <a:pt x="186562" y="56698"/>
                    <a:pt x="187390" y="57806"/>
                    <a:pt x="187985" y="59043"/>
                  </a:cubicBezTo>
                  <a:cubicBezTo>
                    <a:pt x="190307" y="64806"/>
                    <a:pt x="191870" y="70850"/>
                    <a:pt x="192651" y="77009"/>
                  </a:cubicBezTo>
                  <a:lnTo>
                    <a:pt x="192651" y="77009"/>
                  </a:lnTo>
                  <a:cubicBezTo>
                    <a:pt x="193375" y="69181"/>
                    <a:pt x="192745" y="61283"/>
                    <a:pt x="190785" y="53676"/>
                  </a:cubicBezTo>
                  <a:lnTo>
                    <a:pt x="190785" y="52860"/>
                  </a:lnTo>
                  <a:lnTo>
                    <a:pt x="191485" y="52860"/>
                  </a:lnTo>
                  <a:cubicBezTo>
                    <a:pt x="194693" y="56266"/>
                    <a:pt x="197621" y="59941"/>
                    <a:pt x="200235" y="63826"/>
                  </a:cubicBezTo>
                  <a:cubicBezTo>
                    <a:pt x="202031" y="66206"/>
                    <a:pt x="203980" y="68469"/>
                    <a:pt x="206068" y="70593"/>
                  </a:cubicBezTo>
                  <a:cubicBezTo>
                    <a:pt x="203851" y="72634"/>
                    <a:pt x="201518" y="74548"/>
                    <a:pt x="199068" y="76309"/>
                  </a:cubicBezTo>
                  <a:cubicBezTo>
                    <a:pt x="195953" y="78701"/>
                    <a:pt x="192150" y="80019"/>
                    <a:pt x="188218" y="80043"/>
                  </a:cubicBezTo>
                  <a:cubicBezTo>
                    <a:pt x="186340" y="79973"/>
                    <a:pt x="184532" y="79273"/>
                    <a:pt x="183085" y="78059"/>
                  </a:cubicBezTo>
                  <a:cubicBezTo>
                    <a:pt x="181323" y="76473"/>
                    <a:pt x="179993" y="74466"/>
                    <a:pt x="179235" y="72226"/>
                  </a:cubicBezTo>
                  <a:cubicBezTo>
                    <a:pt x="178628" y="70453"/>
                    <a:pt x="178278" y="68609"/>
                    <a:pt x="178185" y="66743"/>
                  </a:cubicBezTo>
                  <a:cubicBezTo>
                    <a:pt x="178185" y="65460"/>
                    <a:pt x="178185" y="61026"/>
                    <a:pt x="180752" y="60210"/>
                  </a:cubicBezTo>
                  <a:cubicBezTo>
                    <a:pt x="183318" y="59393"/>
                    <a:pt x="186585" y="67326"/>
                    <a:pt x="183902" y="73626"/>
                  </a:cubicBezTo>
                  <a:cubicBezTo>
                    <a:pt x="187355" y="68143"/>
                    <a:pt x="188008" y="61341"/>
                    <a:pt x="185652" y="55310"/>
                  </a:cubicBezTo>
                  <a:close/>
                  <a:moveTo>
                    <a:pt x="140502" y="64993"/>
                  </a:moveTo>
                  <a:lnTo>
                    <a:pt x="140502" y="65926"/>
                  </a:lnTo>
                  <a:cubicBezTo>
                    <a:pt x="138468" y="73848"/>
                    <a:pt x="137836" y="82061"/>
                    <a:pt x="138636" y="90193"/>
                  </a:cubicBezTo>
                  <a:lnTo>
                    <a:pt x="138636" y="90193"/>
                  </a:lnTo>
                  <a:cubicBezTo>
                    <a:pt x="139399" y="83309"/>
                    <a:pt x="140964" y="76531"/>
                    <a:pt x="143302" y="70009"/>
                  </a:cubicBezTo>
                  <a:cubicBezTo>
                    <a:pt x="143911" y="68446"/>
                    <a:pt x="144694" y="66965"/>
                    <a:pt x="145635" y="65576"/>
                  </a:cubicBezTo>
                  <a:cubicBezTo>
                    <a:pt x="143069" y="72343"/>
                    <a:pt x="144702" y="81909"/>
                    <a:pt x="147619" y="82959"/>
                  </a:cubicBezTo>
                  <a:cubicBezTo>
                    <a:pt x="144935" y="77943"/>
                    <a:pt x="147619" y="68259"/>
                    <a:pt x="150769" y="68026"/>
                  </a:cubicBezTo>
                  <a:cubicBezTo>
                    <a:pt x="153919" y="67793"/>
                    <a:pt x="153335" y="72110"/>
                    <a:pt x="153335" y="73393"/>
                  </a:cubicBezTo>
                  <a:cubicBezTo>
                    <a:pt x="153235" y="75376"/>
                    <a:pt x="152882" y="77336"/>
                    <a:pt x="152285" y="79226"/>
                  </a:cubicBezTo>
                  <a:cubicBezTo>
                    <a:pt x="151529" y="82026"/>
                    <a:pt x="150220" y="84639"/>
                    <a:pt x="148435" y="86926"/>
                  </a:cubicBezTo>
                  <a:cubicBezTo>
                    <a:pt x="147126" y="88769"/>
                    <a:pt x="145410" y="90286"/>
                    <a:pt x="143419" y="91359"/>
                  </a:cubicBezTo>
                  <a:cubicBezTo>
                    <a:pt x="140146" y="93156"/>
                    <a:pt x="136329" y="93704"/>
                    <a:pt x="132686" y="92876"/>
                  </a:cubicBezTo>
                  <a:cubicBezTo>
                    <a:pt x="130281" y="92386"/>
                    <a:pt x="127935" y="91639"/>
                    <a:pt x="125686" y="90659"/>
                  </a:cubicBezTo>
                  <a:cubicBezTo>
                    <a:pt x="127669" y="87626"/>
                    <a:pt x="129652" y="84359"/>
                    <a:pt x="131519" y="81093"/>
                  </a:cubicBezTo>
                  <a:cubicBezTo>
                    <a:pt x="134067" y="75913"/>
                    <a:pt x="136910" y="70896"/>
                    <a:pt x="140036" y="66043"/>
                  </a:cubicBezTo>
                  <a:close/>
                  <a:moveTo>
                    <a:pt x="136069" y="57176"/>
                  </a:moveTo>
                  <a:cubicBezTo>
                    <a:pt x="134823" y="58296"/>
                    <a:pt x="133794" y="59649"/>
                    <a:pt x="133036" y="61143"/>
                  </a:cubicBezTo>
                  <a:cubicBezTo>
                    <a:pt x="127786" y="71293"/>
                    <a:pt x="122302" y="64993"/>
                    <a:pt x="120436" y="61143"/>
                  </a:cubicBezTo>
                  <a:close/>
                  <a:moveTo>
                    <a:pt x="103636" y="65810"/>
                  </a:moveTo>
                  <a:cubicBezTo>
                    <a:pt x="103582" y="65541"/>
                    <a:pt x="103582" y="65261"/>
                    <a:pt x="103636" y="64993"/>
                  </a:cubicBezTo>
                  <a:lnTo>
                    <a:pt x="108186" y="63826"/>
                  </a:lnTo>
                  <a:lnTo>
                    <a:pt x="108186" y="63826"/>
                  </a:lnTo>
                  <a:cubicBezTo>
                    <a:pt x="108808" y="64386"/>
                    <a:pt x="109322" y="65063"/>
                    <a:pt x="109703" y="65810"/>
                  </a:cubicBezTo>
                  <a:cubicBezTo>
                    <a:pt x="110616" y="68586"/>
                    <a:pt x="111012" y="71515"/>
                    <a:pt x="110869" y="74443"/>
                  </a:cubicBezTo>
                  <a:lnTo>
                    <a:pt x="110869" y="74443"/>
                  </a:lnTo>
                  <a:cubicBezTo>
                    <a:pt x="112238" y="70710"/>
                    <a:pt x="112560" y="66673"/>
                    <a:pt x="111803" y="62776"/>
                  </a:cubicBezTo>
                  <a:lnTo>
                    <a:pt x="119502" y="60909"/>
                  </a:lnTo>
                  <a:cubicBezTo>
                    <a:pt x="122419" y="79576"/>
                    <a:pt x="131169" y="74209"/>
                    <a:pt x="135952" y="68493"/>
                  </a:cubicBezTo>
                  <a:lnTo>
                    <a:pt x="133969" y="71876"/>
                  </a:lnTo>
                  <a:lnTo>
                    <a:pt x="129769" y="79576"/>
                  </a:lnTo>
                  <a:cubicBezTo>
                    <a:pt x="127797" y="83146"/>
                    <a:pt x="125575" y="86576"/>
                    <a:pt x="123119" y="89843"/>
                  </a:cubicBezTo>
                  <a:lnTo>
                    <a:pt x="121019" y="88793"/>
                  </a:lnTo>
                  <a:cubicBezTo>
                    <a:pt x="117453" y="86798"/>
                    <a:pt x="114092" y="84453"/>
                    <a:pt x="110986" y="81793"/>
                  </a:cubicBezTo>
                  <a:cubicBezTo>
                    <a:pt x="107719" y="79110"/>
                    <a:pt x="104569" y="75959"/>
                    <a:pt x="101419" y="72926"/>
                  </a:cubicBezTo>
                  <a:lnTo>
                    <a:pt x="101419" y="72926"/>
                  </a:lnTo>
                  <a:cubicBezTo>
                    <a:pt x="101759" y="70278"/>
                    <a:pt x="102548" y="67723"/>
                    <a:pt x="103753" y="65343"/>
                  </a:cubicBezTo>
                  <a:close/>
                  <a:moveTo>
                    <a:pt x="101303" y="75726"/>
                  </a:moveTo>
                  <a:lnTo>
                    <a:pt x="101303" y="75726"/>
                  </a:lnTo>
                  <a:cubicBezTo>
                    <a:pt x="104569" y="78176"/>
                    <a:pt x="107719" y="81326"/>
                    <a:pt x="111103" y="84009"/>
                  </a:cubicBezTo>
                  <a:cubicBezTo>
                    <a:pt x="114311" y="86518"/>
                    <a:pt x="117704" y="88781"/>
                    <a:pt x="121252" y="90776"/>
                  </a:cubicBezTo>
                  <a:lnTo>
                    <a:pt x="122419" y="91359"/>
                  </a:lnTo>
                  <a:cubicBezTo>
                    <a:pt x="122062" y="91814"/>
                    <a:pt x="121672" y="92246"/>
                    <a:pt x="121252" y="92642"/>
                  </a:cubicBezTo>
                  <a:cubicBezTo>
                    <a:pt x="118913" y="95991"/>
                    <a:pt x="115354" y="98301"/>
                    <a:pt x="111336" y="99059"/>
                  </a:cubicBezTo>
                  <a:cubicBezTo>
                    <a:pt x="107280" y="98663"/>
                    <a:pt x="103868" y="95851"/>
                    <a:pt x="102703" y="91942"/>
                  </a:cubicBezTo>
                  <a:cubicBezTo>
                    <a:pt x="101717" y="89248"/>
                    <a:pt x="101127" y="86413"/>
                    <a:pt x="100953" y="83543"/>
                  </a:cubicBezTo>
                  <a:cubicBezTo>
                    <a:pt x="100862" y="80778"/>
                    <a:pt x="101018" y="78001"/>
                    <a:pt x="101419" y="75259"/>
                  </a:cubicBezTo>
                  <a:close/>
                  <a:moveTo>
                    <a:pt x="21154" y="85293"/>
                  </a:moveTo>
                  <a:cubicBezTo>
                    <a:pt x="19146" y="87673"/>
                    <a:pt x="17674" y="90461"/>
                    <a:pt x="16837" y="93459"/>
                  </a:cubicBezTo>
                  <a:cubicBezTo>
                    <a:pt x="15972" y="96166"/>
                    <a:pt x="15309" y="98931"/>
                    <a:pt x="14854" y="101742"/>
                  </a:cubicBezTo>
                  <a:cubicBezTo>
                    <a:pt x="14533" y="97682"/>
                    <a:pt x="13424" y="93716"/>
                    <a:pt x="11587" y="90076"/>
                  </a:cubicBezTo>
                  <a:lnTo>
                    <a:pt x="11587" y="87976"/>
                  </a:lnTo>
                  <a:close/>
                  <a:moveTo>
                    <a:pt x="11587" y="146542"/>
                  </a:moveTo>
                  <a:cubicBezTo>
                    <a:pt x="12283" y="148070"/>
                    <a:pt x="12791" y="149680"/>
                    <a:pt x="13104" y="151325"/>
                  </a:cubicBezTo>
                  <a:cubicBezTo>
                    <a:pt x="12505" y="152118"/>
                    <a:pt x="11997" y="152982"/>
                    <a:pt x="11587" y="153892"/>
                  </a:cubicBezTo>
                  <a:close/>
                  <a:moveTo>
                    <a:pt x="30137" y="186091"/>
                  </a:moveTo>
                  <a:lnTo>
                    <a:pt x="30137" y="185158"/>
                  </a:lnTo>
                  <a:cubicBezTo>
                    <a:pt x="32106" y="177306"/>
                    <a:pt x="32736" y="169186"/>
                    <a:pt x="32004" y="161125"/>
                  </a:cubicBezTo>
                  <a:lnTo>
                    <a:pt x="32004" y="161125"/>
                  </a:lnTo>
                  <a:cubicBezTo>
                    <a:pt x="31166" y="167868"/>
                    <a:pt x="29641" y="174518"/>
                    <a:pt x="27454" y="180958"/>
                  </a:cubicBezTo>
                  <a:cubicBezTo>
                    <a:pt x="26870" y="182533"/>
                    <a:pt x="26085" y="184026"/>
                    <a:pt x="25121" y="185391"/>
                  </a:cubicBezTo>
                  <a:cubicBezTo>
                    <a:pt x="27687" y="178741"/>
                    <a:pt x="25937" y="169175"/>
                    <a:pt x="23137" y="168125"/>
                  </a:cubicBezTo>
                  <a:cubicBezTo>
                    <a:pt x="25704" y="173142"/>
                    <a:pt x="23137" y="182708"/>
                    <a:pt x="19987" y="182941"/>
                  </a:cubicBezTo>
                  <a:cubicBezTo>
                    <a:pt x="16837" y="183175"/>
                    <a:pt x="17537" y="178858"/>
                    <a:pt x="17537" y="177575"/>
                  </a:cubicBezTo>
                  <a:cubicBezTo>
                    <a:pt x="17650" y="175591"/>
                    <a:pt x="18003" y="173631"/>
                    <a:pt x="18587" y="171741"/>
                  </a:cubicBezTo>
                  <a:cubicBezTo>
                    <a:pt x="19328" y="169000"/>
                    <a:pt x="20596" y="166421"/>
                    <a:pt x="22320" y="164158"/>
                  </a:cubicBezTo>
                  <a:cubicBezTo>
                    <a:pt x="23663" y="162373"/>
                    <a:pt x="25374" y="160903"/>
                    <a:pt x="27337" y="159842"/>
                  </a:cubicBezTo>
                  <a:cubicBezTo>
                    <a:pt x="30534" y="158068"/>
                    <a:pt x="34286" y="157567"/>
                    <a:pt x="37837" y="158442"/>
                  </a:cubicBezTo>
                  <a:cubicBezTo>
                    <a:pt x="40199" y="158955"/>
                    <a:pt x="42505" y="159690"/>
                    <a:pt x="44720" y="160658"/>
                  </a:cubicBezTo>
                  <a:cubicBezTo>
                    <a:pt x="42737" y="163575"/>
                    <a:pt x="40870" y="166842"/>
                    <a:pt x="39004" y="170108"/>
                  </a:cubicBezTo>
                  <a:cubicBezTo>
                    <a:pt x="36494" y="175241"/>
                    <a:pt x="33690" y="180235"/>
                    <a:pt x="30604" y="185041"/>
                  </a:cubicBezTo>
                  <a:close/>
                  <a:moveTo>
                    <a:pt x="35737" y="192274"/>
                  </a:moveTo>
                  <a:cubicBezTo>
                    <a:pt x="36438" y="191633"/>
                    <a:pt x="37030" y="190886"/>
                    <a:pt x="37487" y="190058"/>
                  </a:cubicBezTo>
                  <a:cubicBezTo>
                    <a:pt x="42154" y="180958"/>
                    <a:pt x="47170" y="185274"/>
                    <a:pt x="49153" y="189241"/>
                  </a:cubicBezTo>
                  <a:close/>
                  <a:moveTo>
                    <a:pt x="66770" y="185274"/>
                  </a:moveTo>
                  <a:lnTo>
                    <a:pt x="60587" y="186674"/>
                  </a:lnTo>
                  <a:cubicBezTo>
                    <a:pt x="60287" y="186301"/>
                    <a:pt x="60014" y="185916"/>
                    <a:pt x="59770" y="185508"/>
                  </a:cubicBezTo>
                  <a:cubicBezTo>
                    <a:pt x="58855" y="182731"/>
                    <a:pt x="58460" y="179803"/>
                    <a:pt x="58603" y="176875"/>
                  </a:cubicBezTo>
                  <a:lnTo>
                    <a:pt x="58603" y="176875"/>
                  </a:lnTo>
                  <a:cubicBezTo>
                    <a:pt x="57321" y="180258"/>
                    <a:pt x="56920" y="183909"/>
                    <a:pt x="57437" y="187491"/>
                  </a:cubicBezTo>
                  <a:lnTo>
                    <a:pt x="49737" y="189241"/>
                  </a:lnTo>
                  <a:cubicBezTo>
                    <a:pt x="46704" y="172091"/>
                    <a:pt x="38770" y="177575"/>
                    <a:pt x="33870" y="182591"/>
                  </a:cubicBezTo>
                  <a:lnTo>
                    <a:pt x="35737" y="179441"/>
                  </a:lnTo>
                  <a:cubicBezTo>
                    <a:pt x="37137" y="176875"/>
                    <a:pt x="38420" y="174308"/>
                    <a:pt x="39937" y="171741"/>
                  </a:cubicBezTo>
                  <a:cubicBezTo>
                    <a:pt x="41897" y="168218"/>
                    <a:pt x="44080" y="164835"/>
                    <a:pt x="46470" y="161591"/>
                  </a:cubicBezTo>
                  <a:lnTo>
                    <a:pt x="48570" y="162641"/>
                  </a:lnTo>
                  <a:cubicBezTo>
                    <a:pt x="52081" y="164672"/>
                    <a:pt x="55400" y="167016"/>
                    <a:pt x="58487" y="169641"/>
                  </a:cubicBezTo>
                  <a:cubicBezTo>
                    <a:pt x="61637" y="172325"/>
                    <a:pt x="64787" y="175591"/>
                    <a:pt x="67937" y="178625"/>
                  </a:cubicBezTo>
                  <a:lnTo>
                    <a:pt x="67937" y="178625"/>
                  </a:lnTo>
                  <a:cubicBezTo>
                    <a:pt x="67790" y="180713"/>
                    <a:pt x="67438" y="182790"/>
                    <a:pt x="66887" y="184808"/>
                  </a:cubicBezTo>
                  <a:close/>
                  <a:moveTo>
                    <a:pt x="68870" y="175708"/>
                  </a:moveTo>
                  <a:lnTo>
                    <a:pt x="68870" y="175708"/>
                  </a:lnTo>
                  <a:cubicBezTo>
                    <a:pt x="65603" y="173142"/>
                    <a:pt x="62453" y="169991"/>
                    <a:pt x="59187" y="167425"/>
                  </a:cubicBezTo>
                  <a:cubicBezTo>
                    <a:pt x="56030" y="164870"/>
                    <a:pt x="52674" y="162572"/>
                    <a:pt x="49153" y="160542"/>
                  </a:cubicBezTo>
                  <a:lnTo>
                    <a:pt x="47987" y="160542"/>
                  </a:lnTo>
                  <a:lnTo>
                    <a:pt x="49037" y="159142"/>
                  </a:lnTo>
                  <a:cubicBezTo>
                    <a:pt x="51379" y="155817"/>
                    <a:pt x="54945" y="153553"/>
                    <a:pt x="58953" y="152842"/>
                  </a:cubicBezTo>
                  <a:cubicBezTo>
                    <a:pt x="62996" y="153308"/>
                    <a:pt x="66360" y="156155"/>
                    <a:pt x="67470" y="160075"/>
                  </a:cubicBezTo>
                  <a:cubicBezTo>
                    <a:pt x="68470" y="162735"/>
                    <a:pt x="69060" y="165523"/>
                    <a:pt x="69220" y="168358"/>
                  </a:cubicBezTo>
                  <a:cubicBezTo>
                    <a:pt x="69318" y="170656"/>
                    <a:pt x="69240" y="172955"/>
                    <a:pt x="68987" y="175241"/>
                  </a:cubicBezTo>
                  <a:close/>
                  <a:moveTo>
                    <a:pt x="95003" y="169408"/>
                  </a:moveTo>
                  <a:cubicBezTo>
                    <a:pt x="95003" y="170108"/>
                    <a:pt x="95003" y="170808"/>
                    <a:pt x="95003" y="171625"/>
                  </a:cubicBezTo>
                  <a:cubicBezTo>
                    <a:pt x="95003" y="172442"/>
                    <a:pt x="94419" y="172908"/>
                    <a:pt x="94186" y="173608"/>
                  </a:cubicBezTo>
                  <a:lnTo>
                    <a:pt x="94186" y="174658"/>
                  </a:lnTo>
                  <a:lnTo>
                    <a:pt x="94186" y="175591"/>
                  </a:lnTo>
                  <a:cubicBezTo>
                    <a:pt x="93371" y="177353"/>
                    <a:pt x="92176" y="178905"/>
                    <a:pt x="90686" y="180141"/>
                  </a:cubicBezTo>
                  <a:lnTo>
                    <a:pt x="82636" y="181891"/>
                  </a:lnTo>
                  <a:cubicBezTo>
                    <a:pt x="81785" y="182008"/>
                    <a:pt x="80921" y="182008"/>
                    <a:pt x="80070" y="181891"/>
                  </a:cubicBezTo>
                  <a:cubicBezTo>
                    <a:pt x="77654" y="180981"/>
                    <a:pt x="75345" y="179803"/>
                    <a:pt x="73186" y="178391"/>
                  </a:cubicBezTo>
                  <a:cubicBezTo>
                    <a:pt x="73360" y="175521"/>
                    <a:pt x="73360" y="172628"/>
                    <a:pt x="73186" y="169758"/>
                  </a:cubicBezTo>
                  <a:cubicBezTo>
                    <a:pt x="76336" y="178625"/>
                    <a:pt x="82520" y="180608"/>
                    <a:pt x="85786" y="177575"/>
                  </a:cubicBezTo>
                  <a:cubicBezTo>
                    <a:pt x="83336" y="179791"/>
                    <a:pt x="79953" y="176058"/>
                    <a:pt x="77270" y="169991"/>
                  </a:cubicBezTo>
                  <a:cubicBezTo>
                    <a:pt x="70387" y="153658"/>
                    <a:pt x="66420" y="151675"/>
                    <a:pt x="66420" y="151675"/>
                  </a:cubicBezTo>
                  <a:lnTo>
                    <a:pt x="66420" y="151675"/>
                  </a:lnTo>
                  <a:cubicBezTo>
                    <a:pt x="64662" y="150123"/>
                    <a:pt x="62340" y="149365"/>
                    <a:pt x="60003" y="149575"/>
                  </a:cubicBezTo>
                  <a:cubicBezTo>
                    <a:pt x="58046" y="149878"/>
                    <a:pt x="56198" y="150683"/>
                    <a:pt x="54637" y="151908"/>
                  </a:cubicBezTo>
                  <a:cubicBezTo>
                    <a:pt x="52758" y="153402"/>
                    <a:pt x="51038" y="155082"/>
                    <a:pt x="49503" y="156925"/>
                  </a:cubicBezTo>
                  <a:lnTo>
                    <a:pt x="47403" y="159608"/>
                  </a:lnTo>
                  <a:cubicBezTo>
                    <a:pt x="44904" y="158407"/>
                    <a:pt x="42284" y="157461"/>
                    <a:pt x="39587" y="156808"/>
                  </a:cubicBezTo>
                  <a:cubicBezTo>
                    <a:pt x="35938" y="155793"/>
                    <a:pt x="32045" y="156120"/>
                    <a:pt x="28620" y="157742"/>
                  </a:cubicBezTo>
                  <a:cubicBezTo>
                    <a:pt x="26548" y="158792"/>
                    <a:pt x="24720" y="160262"/>
                    <a:pt x="23254" y="162058"/>
                  </a:cubicBezTo>
                  <a:cubicBezTo>
                    <a:pt x="21182" y="164601"/>
                    <a:pt x="19635" y="167541"/>
                    <a:pt x="18704" y="170691"/>
                  </a:cubicBezTo>
                  <a:cubicBezTo>
                    <a:pt x="17502" y="174740"/>
                    <a:pt x="16913" y="178951"/>
                    <a:pt x="16954" y="183175"/>
                  </a:cubicBezTo>
                  <a:cubicBezTo>
                    <a:pt x="17046" y="185298"/>
                    <a:pt x="17319" y="187398"/>
                    <a:pt x="17771" y="189475"/>
                  </a:cubicBezTo>
                  <a:cubicBezTo>
                    <a:pt x="18142" y="191306"/>
                    <a:pt x="18853" y="193045"/>
                    <a:pt x="19871" y="194608"/>
                  </a:cubicBezTo>
                  <a:lnTo>
                    <a:pt x="20571" y="195424"/>
                  </a:lnTo>
                  <a:lnTo>
                    <a:pt x="21387" y="196008"/>
                  </a:lnTo>
                  <a:lnTo>
                    <a:pt x="21387" y="196008"/>
                  </a:lnTo>
                  <a:lnTo>
                    <a:pt x="21387" y="196008"/>
                  </a:lnTo>
                  <a:lnTo>
                    <a:pt x="12287" y="197991"/>
                  </a:lnTo>
                  <a:lnTo>
                    <a:pt x="12287" y="166142"/>
                  </a:lnTo>
                  <a:cubicBezTo>
                    <a:pt x="14182" y="159142"/>
                    <a:pt x="18921" y="153262"/>
                    <a:pt x="25354" y="149925"/>
                  </a:cubicBezTo>
                  <a:cubicBezTo>
                    <a:pt x="22550" y="147452"/>
                    <a:pt x="18440" y="147172"/>
                    <a:pt x="15321" y="149225"/>
                  </a:cubicBezTo>
                  <a:cubicBezTo>
                    <a:pt x="15321" y="149225"/>
                    <a:pt x="15321" y="149225"/>
                    <a:pt x="15321" y="149225"/>
                  </a:cubicBezTo>
                  <a:cubicBezTo>
                    <a:pt x="15470" y="144500"/>
                    <a:pt x="14341" y="139822"/>
                    <a:pt x="12054" y="135692"/>
                  </a:cubicBezTo>
                  <a:lnTo>
                    <a:pt x="12054" y="99292"/>
                  </a:lnTo>
                  <a:cubicBezTo>
                    <a:pt x="12586" y="108101"/>
                    <a:pt x="14394" y="116780"/>
                    <a:pt x="17421" y="125075"/>
                  </a:cubicBezTo>
                  <a:lnTo>
                    <a:pt x="17421" y="125075"/>
                  </a:lnTo>
                  <a:cubicBezTo>
                    <a:pt x="18571" y="127969"/>
                    <a:pt x="20320" y="130594"/>
                    <a:pt x="22554" y="132775"/>
                  </a:cubicBezTo>
                  <a:cubicBezTo>
                    <a:pt x="23257" y="133382"/>
                    <a:pt x="24043" y="133895"/>
                    <a:pt x="24887" y="134292"/>
                  </a:cubicBezTo>
                  <a:cubicBezTo>
                    <a:pt x="22079" y="136964"/>
                    <a:pt x="20513" y="140685"/>
                    <a:pt x="20571" y="144558"/>
                  </a:cubicBezTo>
                  <a:cubicBezTo>
                    <a:pt x="21446" y="141327"/>
                    <a:pt x="24458" y="139134"/>
                    <a:pt x="27804" y="139308"/>
                  </a:cubicBezTo>
                  <a:cubicBezTo>
                    <a:pt x="29378" y="139413"/>
                    <a:pt x="30951" y="139099"/>
                    <a:pt x="32354" y="138375"/>
                  </a:cubicBezTo>
                  <a:cubicBezTo>
                    <a:pt x="30802" y="142552"/>
                    <a:pt x="29784" y="146903"/>
                    <a:pt x="29320" y="151325"/>
                  </a:cubicBezTo>
                  <a:cubicBezTo>
                    <a:pt x="32873" y="150298"/>
                    <a:pt x="36226" y="148688"/>
                    <a:pt x="39237" y="146542"/>
                  </a:cubicBezTo>
                  <a:lnTo>
                    <a:pt x="39237" y="148292"/>
                  </a:lnTo>
                  <a:cubicBezTo>
                    <a:pt x="46120" y="149692"/>
                    <a:pt x="53120" y="141759"/>
                    <a:pt x="56153" y="134875"/>
                  </a:cubicBezTo>
                  <a:cubicBezTo>
                    <a:pt x="56132" y="137407"/>
                    <a:pt x="56649" y="139915"/>
                    <a:pt x="57670" y="142225"/>
                  </a:cubicBezTo>
                  <a:cubicBezTo>
                    <a:pt x="56387" y="135109"/>
                    <a:pt x="60937" y="128575"/>
                    <a:pt x="63387" y="130559"/>
                  </a:cubicBezTo>
                  <a:cubicBezTo>
                    <a:pt x="65837" y="132542"/>
                    <a:pt x="64320" y="138258"/>
                    <a:pt x="64320" y="138258"/>
                  </a:cubicBezTo>
                  <a:cubicBezTo>
                    <a:pt x="66453" y="134514"/>
                    <a:pt x="67274" y="130162"/>
                    <a:pt x="66653" y="125892"/>
                  </a:cubicBezTo>
                  <a:cubicBezTo>
                    <a:pt x="69611" y="132215"/>
                    <a:pt x="71916" y="138818"/>
                    <a:pt x="73536" y="145608"/>
                  </a:cubicBezTo>
                  <a:cubicBezTo>
                    <a:pt x="74987" y="151990"/>
                    <a:pt x="77903" y="157940"/>
                    <a:pt x="82053" y="162991"/>
                  </a:cubicBezTo>
                  <a:cubicBezTo>
                    <a:pt x="82326" y="164006"/>
                    <a:pt x="82802" y="164963"/>
                    <a:pt x="83453" y="165792"/>
                  </a:cubicBezTo>
                  <a:cubicBezTo>
                    <a:pt x="84179" y="166655"/>
                    <a:pt x="85159" y="167262"/>
                    <a:pt x="86253" y="167541"/>
                  </a:cubicBezTo>
                  <a:cubicBezTo>
                    <a:pt x="87371" y="167716"/>
                    <a:pt x="88512" y="167425"/>
                    <a:pt x="89403" y="166725"/>
                  </a:cubicBezTo>
                  <a:cubicBezTo>
                    <a:pt x="90827" y="165570"/>
                    <a:pt x="91814" y="163960"/>
                    <a:pt x="92203" y="162175"/>
                  </a:cubicBezTo>
                  <a:cubicBezTo>
                    <a:pt x="92910" y="159947"/>
                    <a:pt x="93263" y="157625"/>
                    <a:pt x="93253" y="155292"/>
                  </a:cubicBezTo>
                  <a:cubicBezTo>
                    <a:pt x="93363" y="154090"/>
                    <a:pt x="93363" y="152877"/>
                    <a:pt x="93253" y="151675"/>
                  </a:cubicBezTo>
                  <a:cubicBezTo>
                    <a:pt x="93087" y="150602"/>
                    <a:pt x="92645" y="149598"/>
                    <a:pt x="91970" y="148758"/>
                  </a:cubicBezTo>
                  <a:cubicBezTo>
                    <a:pt x="91210" y="147639"/>
                    <a:pt x="89686" y="147347"/>
                    <a:pt x="88566" y="148105"/>
                  </a:cubicBezTo>
                  <a:cubicBezTo>
                    <a:pt x="88534" y="148128"/>
                    <a:pt x="88501" y="148152"/>
                    <a:pt x="88470" y="148175"/>
                  </a:cubicBezTo>
                  <a:cubicBezTo>
                    <a:pt x="87004" y="149459"/>
                    <a:pt x="85982" y="151173"/>
                    <a:pt x="85553" y="153075"/>
                  </a:cubicBezTo>
                  <a:lnTo>
                    <a:pt x="85553" y="153075"/>
                  </a:lnTo>
                  <a:cubicBezTo>
                    <a:pt x="85007" y="154218"/>
                    <a:pt x="85007" y="155548"/>
                    <a:pt x="85553" y="156692"/>
                  </a:cubicBezTo>
                  <a:cubicBezTo>
                    <a:pt x="85553" y="157392"/>
                    <a:pt x="86953" y="156692"/>
                    <a:pt x="87303" y="155642"/>
                  </a:cubicBezTo>
                  <a:lnTo>
                    <a:pt x="87303" y="155642"/>
                  </a:lnTo>
                  <a:cubicBezTo>
                    <a:pt x="87574" y="154638"/>
                    <a:pt x="88095" y="153705"/>
                    <a:pt x="88820" y="152958"/>
                  </a:cubicBezTo>
                  <a:cubicBezTo>
                    <a:pt x="89273" y="152515"/>
                    <a:pt x="89999" y="152515"/>
                    <a:pt x="90453" y="152958"/>
                  </a:cubicBezTo>
                  <a:cubicBezTo>
                    <a:pt x="90560" y="153297"/>
                    <a:pt x="90560" y="153670"/>
                    <a:pt x="90453" y="154008"/>
                  </a:cubicBezTo>
                  <a:cubicBezTo>
                    <a:pt x="90535" y="154591"/>
                    <a:pt x="90535" y="155175"/>
                    <a:pt x="90453" y="155758"/>
                  </a:cubicBezTo>
                  <a:cubicBezTo>
                    <a:pt x="90631" y="157193"/>
                    <a:pt x="90631" y="158640"/>
                    <a:pt x="90453" y="160075"/>
                  </a:cubicBezTo>
                  <a:cubicBezTo>
                    <a:pt x="90210" y="161160"/>
                    <a:pt x="89640" y="162128"/>
                    <a:pt x="88820" y="162875"/>
                  </a:cubicBezTo>
                  <a:cubicBezTo>
                    <a:pt x="88151" y="163377"/>
                    <a:pt x="87323" y="163633"/>
                    <a:pt x="86486" y="163575"/>
                  </a:cubicBezTo>
                  <a:cubicBezTo>
                    <a:pt x="84853" y="163575"/>
                    <a:pt x="83336" y="162525"/>
                    <a:pt x="82636" y="159608"/>
                  </a:cubicBezTo>
                  <a:cubicBezTo>
                    <a:pt x="81882" y="156307"/>
                    <a:pt x="81882" y="152877"/>
                    <a:pt x="82636" y="149575"/>
                  </a:cubicBezTo>
                  <a:cubicBezTo>
                    <a:pt x="82963" y="148082"/>
                    <a:pt x="83473" y="146635"/>
                    <a:pt x="84153" y="145258"/>
                  </a:cubicBezTo>
                  <a:cubicBezTo>
                    <a:pt x="84711" y="144255"/>
                    <a:pt x="85513" y="143415"/>
                    <a:pt x="86486" y="142809"/>
                  </a:cubicBezTo>
                  <a:cubicBezTo>
                    <a:pt x="87971" y="141828"/>
                    <a:pt x="89901" y="141828"/>
                    <a:pt x="91386" y="142809"/>
                  </a:cubicBezTo>
                  <a:cubicBezTo>
                    <a:pt x="93219" y="144127"/>
                    <a:pt x="94571" y="146017"/>
                    <a:pt x="95236" y="148175"/>
                  </a:cubicBezTo>
                  <a:cubicBezTo>
                    <a:pt x="96224" y="151033"/>
                    <a:pt x="96775" y="154020"/>
                    <a:pt x="96869" y="157042"/>
                  </a:cubicBezTo>
                  <a:cubicBezTo>
                    <a:pt x="97053" y="160250"/>
                    <a:pt x="96817" y="163458"/>
                    <a:pt x="96169" y="166608"/>
                  </a:cubicBezTo>
                  <a:cubicBezTo>
                    <a:pt x="95353" y="167425"/>
                    <a:pt x="95353" y="168241"/>
                    <a:pt x="95353" y="168941"/>
                  </a:cubicBezTo>
                  <a:close/>
                  <a:moveTo>
                    <a:pt x="48337" y="124259"/>
                  </a:moveTo>
                  <a:lnTo>
                    <a:pt x="44954" y="126592"/>
                  </a:lnTo>
                  <a:cubicBezTo>
                    <a:pt x="42154" y="127525"/>
                    <a:pt x="37020" y="128459"/>
                    <a:pt x="35154" y="123325"/>
                  </a:cubicBezTo>
                  <a:cubicBezTo>
                    <a:pt x="36003" y="120654"/>
                    <a:pt x="37628" y="118297"/>
                    <a:pt x="39820" y="116559"/>
                  </a:cubicBezTo>
                  <a:cubicBezTo>
                    <a:pt x="41273" y="121074"/>
                    <a:pt x="45917" y="123745"/>
                    <a:pt x="50554" y="122742"/>
                  </a:cubicBezTo>
                  <a:close/>
                  <a:moveTo>
                    <a:pt x="53587" y="122859"/>
                  </a:moveTo>
                  <a:cubicBezTo>
                    <a:pt x="55070" y="122275"/>
                    <a:pt x="56658" y="121996"/>
                    <a:pt x="58253" y="122042"/>
                  </a:cubicBezTo>
                  <a:cubicBezTo>
                    <a:pt x="56359" y="125122"/>
                    <a:pt x="55425" y="128692"/>
                    <a:pt x="55570" y="132309"/>
                  </a:cubicBezTo>
                  <a:cubicBezTo>
                    <a:pt x="52354" y="134969"/>
                    <a:pt x="48730" y="137103"/>
                    <a:pt x="44837" y="138608"/>
                  </a:cubicBezTo>
                  <a:cubicBezTo>
                    <a:pt x="45182" y="134630"/>
                    <a:pt x="46005" y="130722"/>
                    <a:pt x="47287" y="126942"/>
                  </a:cubicBezTo>
                  <a:cubicBezTo>
                    <a:pt x="49150" y="125227"/>
                    <a:pt x="51182" y="123699"/>
                    <a:pt x="53353" y="122392"/>
                  </a:cubicBezTo>
                  <a:close/>
                  <a:moveTo>
                    <a:pt x="41920" y="130559"/>
                  </a:moveTo>
                  <a:lnTo>
                    <a:pt x="43437" y="129625"/>
                  </a:lnTo>
                  <a:lnTo>
                    <a:pt x="44604" y="128809"/>
                  </a:lnTo>
                  <a:cubicBezTo>
                    <a:pt x="42676" y="132787"/>
                    <a:pt x="41227" y="136975"/>
                    <a:pt x="40287" y="141292"/>
                  </a:cubicBezTo>
                  <a:cubicBezTo>
                    <a:pt x="38304" y="142342"/>
                    <a:pt x="35620" y="143509"/>
                    <a:pt x="34687" y="142342"/>
                  </a:cubicBezTo>
                  <a:cubicBezTo>
                    <a:pt x="33754" y="141175"/>
                    <a:pt x="34687" y="138608"/>
                    <a:pt x="34687" y="136625"/>
                  </a:cubicBezTo>
                  <a:cubicBezTo>
                    <a:pt x="37223" y="134899"/>
                    <a:pt x="39534" y="132857"/>
                    <a:pt x="41570" y="130559"/>
                  </a:cubicBezTo>
                  <a:close/>
                  <a:moveTo>
                    <a:pt x="144935" y="160542"/>
                  </a:moveTo>
                  <a:lnTo>
                    <a:pt x="144002" y="159375"/>
                  </a:lnTo>
                  <a:lnTo>
                    <a:pt x="143302" y="157975"/>
                  </a:lnTo>
                  <a:cubicBezTo>
                    <a:pt x="142947" y="156948"/>
                    <a:pt x="142674" y="155898"/>
                    <a:pt x="142486" y="154825"/>
                  </a:cubicBezTo>
                  <a:cubicBezTo>
                    <a:pt x="142230" y="151663"/>
                    <a:pt x="142466" y="148467"/>
                    <a:pt x="143185" y="145375"/>
                  </a:cubicBezTo>
                  <a:lnTo>
                    <a:pt x="143185" y="145375"/>
                  </a:lnTo>
                  <a:cubicBezTo>
                    <a:pt x="139619" y="150392"/>
                    <a:pt x="138666" y="156808"/>
                    <a:pt x="140619" y="162641"/>
                  </a:cubicBezTo>
                  <a:lnTo>
                    <a:pt x="141669" y="164975"/>
                  </a:lnTo>
                  <a:cubicBezTo>
                    <a:pt x="141961" y="165652"/>
                    <a:pt x="142354" y="166281"/>
                    <a:pt x="142836" y="166842"/>
                  </a:cubicBezTo>
                  <a:lnTo>
                    <a:pt x="143769" y="167775"/>
                  </a:lnTo>
                  <a:lnTo>
                    <a:pt x="96403" y="178508"/>
                  </a:lnTo>
                  <a:lnTo>
                    <a:pt x="96403" y="178508"/>
                  </a:lnTo>
                  <a:cubicBezTo>
                    <a:pt x="96803" y="177633"/>
                    <a:pt x="97154" y="176735"/>
                    <a:pt x="97453" y="175825"/>
                  </a:cubicBezTo>
                  <a:cubicBezTo>
                    <a:pt x="97453" y="174775"/>
                    <a:pt x="97453" y="173842"/>
                    <a:pt x="98269" y="172792"/>
                  </a:cubicBezTo>
                  <a:lnTo>
                    <a:pt x="98969" y="169641"/>
                  </a:lnTo>
                  <a:cubicBezTo>
                    <a:pt x="99606" y="165266"/>
                    <a:pt x="99606" y="160833"/>
                    <a:pt x="98969" y="156458"/>
                  </a:cubicBezTo>
                  <a:cubicBezTo>
                    <a:pt x="98709" y="152737"/>
                    <a:pt x="97760" y="149097"/>
                    <a:pt x="96169" y="145725"/>
                  </a:cubicBezTo>
                  <a:cubicBezTo>
                    <a:pt x="95139" y="143403"/>
                    <a:pt x="93378" y="141478"/>
                    <a:pt x="91153" y="140242"/>
                  </a:cubicBezTo>
                  <a:cubicBezTo>
                    <a:pt x="89264" y="139262"/>
                    <a:pt x="86976" y="139495"/>
                    <a:pt x="85320" y="140825"/>
                  </a:cubicBezTo>
                  <a:cubicBezTo>
                    <a:pt x="82914" y="143135"/>
                    <a:pt x="81318" y="146168"/>
                    <a:pt x="80770" y="149459"/>
                  </a:cubicBezTo>
                  <a:cubicBezTo>
                    <a:pt x="80415" y="151500"/>
                    <a:pt x="80181" y="153565"/>
                    <a:pt x="80070" y="155642"/>
                  </a:cubicBezTo>
                  <a:cubicBezTo>
                    <a:pt x="79952" y="156878"/>
                    <a:pt x="79952" y="158138"/>
                    <a:pt x="80070" y="159375"/>
                  </a:cubicBezTo>
                  <a:cubicBezTo>
                    <a:pt x="75053" y="147708"/>
                    <a:pt x="73070" y="125892"/>
                    <a:pt x="67587" y="117609"/>
                  </a:cubicBezTo>
                  <a:cubicBezTo>
                    <a:pt x="59887" y="105942"/>
                    <a:pt x="50554" y="111542"/>
                    <a:pt x="50554" y="111542"/>
                  </a:cubicBezTo>
                  <a:lnTo>
                    <a:pt x="50554" y="111542"/>
                  </a:lnTo>
                  <a:cubicBezTo>
                    <a:pt x="49651" y="111776"/>
                    <a:pt x="48813" y="112219"/>
                    <a:pt x="48103" y="112826"/>
                  </a:cubicBezTo>
                  <a:cubicBezTo>
                    <a:pt x="41337" y="118192"/>
                    <a:pt x="37837" y="105826"/>
                    <a:pt x="37370" y="101159"/>
                  </a:cubicBezTo>
                  <a:cubicBezTo>
                    <a:pt x="36779" y="105417"/>
                    <a:pt x="36779" y="109734"/>
                    <a:pt x="37370" y="113992"/>
                  </a:cubicBezTo>
                  <a:cubicBezTo>
                    <a:pt x="32672" y="116571"/>
                    <a:pt x="29005" y="120689"/>
                    <a:pt x="26987" y="125659"/>
                  </a:cubicBezTo>
                  <a:cubicBezTo>
                    <a:pt x="29540" y="128739"/>
                    <a:pt x="33019" y="130909"/>
                    <a:pt x="36904" y="131842"/>
                  </a:cubicBezTo>
                  <a:lnTo>
                    <a:pt x="35504" y="132425"/>
                  </a:lnTo>
                  <a:cubicBezTo>
                    <a:pt x="25004" y="134409"/>
                    <a:pt x="22904" y="126242"/>
                    <a:pt x="22320" y="120759"/>
                  </a:cubicBezTo>
                  <a:cubicBezTo>
                    <a:pt x="21737" y="115275"/>
                    <a:pt x="24070" y="111659"/>
                    <a:pt x="25354" y="113876"/>
                  </a:cubicBezTo>
                  <a:cubicBezTo>
                    <a:pt x="26620" y="116290"/>
                    <a:pt x="26620" y="119160"/>
                    <a:pt x="25354" y="121575"/>
                  </a:cubicBezTo>
                  <a:cubicBezTo>
                    <a:pt x="26404" y="122975"/>
                    <a:pt x="30370" y="119476"/>
                    <a:pt x="28854" y="111542"/>
                  </a:cubicBezTo>
                  <a:cubicBezTo>
                    <a:pt x="27337" y="103609"/>
                    <a:pt x="18937" y="106759"/>
                    <a:pt x="20104" y="119826"/>
                  </a:cubicBezTo>
                  <a:cubicBezTo>
                    <a:pt x="20219" y="124982"/>
                    <a:pt x="22507" y="129859"/>
                    <a:pt x="26404" y="133242"/>
                  </a:cubicBezTo>
                  <a:cubicBezTo>
                    <a:pt x="24667" y="132857"/>
                    <a:pt x="23082" y="131959"/>
                    <a:pt x="21854" y="130675"/>
                  </a:cubicBezTo>
                  <a:cubicBezTo>
                    <a:pt x="18451" y="126627"/>
                    <a:pt x="16410" y="121599"/>
                    <a:pt x="16021" y="116325"/>
                  </a:cubicBezTo>
                  <a:cubicBezTo>
                    <a:pt x="15613" y="113152"/>
                    <a:pt x="15613" y="109932"/>
                    <a:pt x="16021" y="106759"/>
                  </a:cubicBezTo>
                  <a:cubicBezTo>
                    <a:pt x="16484" y="103702"/>
                    <a:pt x="17226" y="100692"/>
                    <a:pt x="18237" y="97776"/>
                  </a:cubicBezTo>
                  <a:cubicBezTo>
                    <a:pt x="18898" y="95594"/>
                    <a:pt x="20056" y="93599"/>
                    <a:pt x="21621" y="91942"/>
                  </a:cubicBezTo>
                  <a:cubicBezTo>
                    <a:pt x="22904" y="90776"/>
                    <a:pt x="24070" y="91126"/>
                    <a:pt x="25121" y="91942"/>
                  </a:cubicBezTo>
                  <a:lnTo>
                    <a:pt x="25937" y="93109"/>
                  </a:lnTo>
                  <a:lnTo>
                    <a:pt x="26637" y="94509"/>
                  </a:lnTo>
                  <a:cubicBezTo>
                    <a:pt x="27115" y="95489"/>
                    <a:pt x="27393" y="96562"/>
                    <a:pt x="27454" y="97659"/>
                  </a:cubicBezTo>
                  <a:cubicBezTo>
                    <a:pt x="27708" y="100751"/>
                    <a:pt x="27471" y="103854"/>
                    <a:pt x="26754" y="106876"/>
                  </a:cubicBezTo>
                  <a:lnTo>
                    <a:pt x="26754" y="106876"/>
                  </a:lnTo>
                  <a:cubicBezTo>
                    <a:pt x="30282" y="101894"/>
                    <a:pt x="31234" y="95524"/>
                    <a:pt x="29320" y="89726"/>
                  </a:cubicBezTo>
                  <a:cubicBezTo>
                    <a:pt x="29320" y="88793"/>
                    <a:pt x="28620" y="88093"/>
                    <a:pt x="28270" y="87276"/>
                  </a:cubicBezTo>
                  <a:cubicBezTo>
                    <a:pt x="27951" y="86646"/>
                    <a:pt x="27559" y="86063"/>
                    <a:pt x="27104" y="85526"/>
                  </a:cubicBezTo>
                  <a:cubicBezTo>
                    <a:pt x="27104" y="85526"/>
                    <a:pt x="26287" y="84476"/>
                    <a:pt x="25704" y="84242"/>
                  </a:cubicBezTo>
                  <a:lnTo>
                    <a:pt x="73536" y="72576"/>
                  </a:lnTo>
                  <a:lnTo>
                    <a:pt x="73536" y="72576"/>
                  </a:lnTo>
                  <a:lnTo>
                    <a:pt x="73536" y="73976"/>
                  </a:lnTo>
                  <a:cubicBezTo>
                    <a:pt x="73536" y="74909"/>
                    <a:pt x="72836" y="75726"/>
                    <a:pt x="72603" y="76659"/>
                  </a:cubicBezTo>
                  <a:cubicBezTo>
                    <a:pt x="72370" y="77593"/>
                    <a:pt x="72603" y="78643"/>
                    <a:pt x="71787" y="79693"/>
                  </a:cubicBezTo>
                  <a:lnTo>
                    <a:pt x="71086" y="82843"/>
                  </a:lnTo>
                  <a:cubicBezTo>
                    <a:pt x="70448" y="87218"/>
                    <a:pt x="70448" y="91651"/>
                    <a:pt x="71086" y="96026"/>
                  </a:cubicBezTo>
                  <a:cubicBezTo>
                    <a:pt x="71344" y="99712"/>
                    <a:pt x="72295" y="103306"/>
                    <a:pt x="73887" y="106642"/>
                  </a:cubicBezTo>
                  <a:cubicBezTo>
                    <a:pt x="74806" y="109034"/>
                    <a:pt x="76598" y="110994"/>
                    <a:pt x="78903" y="112126"/>
                  </a:cubicBezTo>
                  <a:cubicBezTo>
                    <a:pt x="80791" y="113105"/>
                    <a:pt x="83080" y="112872"/>
                    <a:pt x="84736" y="111542"/>
                  </a:cubicBezTo>
                  <a:cubicBezTo>
                    <a:pt x="87172" y="109221"/>
                    <a:pt x="88737" y="106129"/>
                    <a:pt x="89170" y="102793"/>
                  </a:cubicBezTo>
                  <a:cubicBezTo>
                    <a:pt x="89619" y="100797"/>
                    <a:pt x="89892" y="98768"/>
                    <a:pt x="89986" y="96726"/>
                  </a:cubicBezTo>
                  <a:cubicBezTo>
                    <a:pt x="89986" y="95443"/>
                    <a:pt x="89986" y="94159"/>
                    <a:pt x="89986" y="92992"/>
                  </a:cubicBezTo>
                  <a:cubicBezTo>
                    <a:pt x="95003" y="104659"/>
                    <a:pt x="96986" y="126476"/>
                    <a:pt x="102469" y="134875"/>
                  </a:cubicBezTo>
                  <a:cubicBezTo>
                    <a:pt x="105386" y="141199"/>
                    <a:pt x="112872" y="143952"/>
                    <a:pt x="119191" y="141035"/>
                  </a:cubicBezTo>
                  <a:cubicBezTo>
                    <a:pt x="119335" y="140965"/>
                    <a:pt x="119478" y="140895"/>
                    <a:pt x="119619" y="140825"/>
                  </a:cubicBezTo>
                  <a:lnTo>
                    <a:pt x="119619" y="140825"/>
                  </a:lnTo>
                  <a:cubicBezTo>
                    <a:pt x="120516" y="140639"/>
                    <a:pt x="121355" y="140230"/>
                    <a:pt x="122069" y="139658"/>
                  </a:cubicBezTo>
                  <a:cubicBezTo>
                    <a:pt x="128836" y="134292"/>
                    <a:pt x="132452" y="146775"/>
                    <a:pt x="132919" y="151325"/>
                  </a:cubicBezTo>
                  <a:cubicBezTo>
                    <a:pt x="133509" y="147032"/>
                    <a:pt x="133509" y="142669"/>
                    <a:pt x="132919" y="138375"/>
                  </a:cubicBezTo>
                  <a:cubicBezTo>
                    <a:pt x="137626" y="135774"/>
                    <a:pt x="141324" y="131667"/>
                    <a:pt x="143419" y="126709"/>
                  </a:cubicBezTo>
                  <a:cubicBezTo>
                    <a:pt x="138986" y="122625"/>
                    <a:pt x="136186" y="120642"/>
                    <a:pt x="133386" y="120525"/>
                  </a:cubicBezTo>
                  <a:lnTo>
                    <a:pt x="134786" y="119942"/>
                  </a:lnTo>
                  <a:cubicBezTo>
                    <a:pt x="145402" y="117842"/>
                    <a:pt x="147619" y="126126"/>
                    <a:pt x="148202" y="131609"/>
                  </a:cubicBezTo>
                  <a:cubicBezTo>
                    <a:pt x="148785" y="137092"/>
                    <a:pt x="146452" y="140825"/>
                    <a:pt x="145052" y="138608"/>
                  </a:cubicBezTo>
                  <a:cubicBezTo>
                    <a:pt x="143725" y="136170"/>
                    <a:pt x="143725" y="133230"/>
                    <a:pt x="145052" y="130792"/>
                  </a:cubicBezTo>
                  <a:cubicBezTo>
                    <a:pt x="143886" y="129509"/>
                    <a:pt x="139919" y="133009"/>
                    <a:pt x="141435" y="140942"/>
                  </a:cubicBezTo>
                  <a:cubicBezTo>
                    <a:pt x="142952" y="148875"/>
                    <a:pt x="151585" y="145842"/>
                    <a:pt x="150302" y="132542"/>
                  </a:cubicBezTo>
                  <a:cubicBezTo>
                    <a:pt x="150219" y="127315"/>
                    <a:pt x="147880" y="122380"/>
                    <a:pt x="143886" y="119009"/>
                  </a:cubicBezTo>
                  <a:cubicBezTo>
                    <a:pt x="145646" y="119487"/>
                    <a:pt x="147252" y="120409"/>
                    <a:pt x="148552" y="121692"/>
                  </a:cubicBezTo>
                  <a:cubicBezTo>
                    <a:pt x="152049" y="125740"/>
                    <a:pt x="154140" y="130815"/>
                    <a:pt x="154502" y="136159"/>
                  </a:cubicBezTo>
                  <a:cubicBezTo>
                    <a:pt x="154910" y="139332"/>
                    <a:pt x="154910" y="142552"/>
                    <a:pt x="154502" y="145725"/>
                  </a:cubicBezTo>
                  <a:cubicBezTo>
                    <a:pt x="154047" y="148817"/>
                    <a:pt x="153311" y="151874"/>
                    <a:pt x="152285" y="154825"/>
                  </a:cubicBezTo>
                  <a:cubicBezTo>
                    <a:pt x="151616" y="157065"/>
                    <a:pt x="150415" y="159107"/>
                    <a:pt x="148785" y="160775"/>
                  </a:cubicBezTo>
                  <a:cubicBezTo>
                    <a:pt x="146919" y="161708"/>
                    <a:pt x="145752" y="161358"/>
                    <a:pt x="144702" y="160075"/>
                  </a:cubicBezTo>
                  <a:close/>
                  <a:moveTo>
                    <a:pt x="129186" y="120992"/>
                  </a:moveTo>
                  <a:lnTo>
                    <a:pt x="127786" y="121925"/>
                  </a:lnTo>
                  <a:lnTo>
                    <a:pt x="126502" y="122859"/>
                  </a:lnTo>
                  <a:cubicBezTo>
                    <a:pt x="128424" y="118845"/>
                    <a:pt x="129872" y="114611"/>
                    <a:pt x="130819" y="110259"/>
                  </a:cubicBezTo>
                  <a:cubicBezTo>
                    <a:pt x="132919" y="109092"/>
                    <a:pt x="135602" y="108042"/>
                    <a:pt x="136536" y="109209"/>
                  </a:cubicBezTo>
                  <a:cubicBezTo>
                    <a:pt x="136686" y="111111"/>
                    <a:pt x="136686" y="113024"/>
                    <a:pt x="136536" y="114925"/>
                  </a:cubicBezTo>
                  <a:cubicBezTo>
                    <a:pt x="133962" y="116652"/>
                    <a:pt x="131611" y="118694"/>
                    <a:pt x="129536" y="120992"/>
                  </a:cubicBezTo>
                  <a:close/>
                  <a:moveTo>
                    <a:pt x="136069" y="128342"/>
                  </a:moveTo>
                  <a:cubicBezTo>
                    <a:pt x="135138" y="131002"/>
                    <a:pt x="133529" y="133370"/>
                    <a:pt x="131402" y="135225"/>
                  </a:cubicBezTo>
                  <a:cubicBezTo>
                    <a:pt x="129897" y="130629"/>
                    <a:pt x="125165" y="127910"/>
                    <a:pt x="120436" y="128925"/>
                  </a:cubicBezTo>
                  <a:lnTo>
                    <a:pt x="122769" y="127409"/>
                  </a:lnTo>
                  <a:lnTo>
                    <a:pt x="126152" y="125075"/>
                  </a:lnTo>
                  <a:cubicBezTo>
                    <a:pt x="128719" y="123675"/>
                    <a:pt x="133969" y="122742"/>
                    <a:pt x="135836" y="127875"/>
                  </a:cubicBezTo>
                  <a:close/>
                  <a:moveTo>
                    <a:pt x="124402" y="124842"/>
                  </a:moveTo>
                  <a:cubicBezTo>
                    <a:pt x="122382" y="126347"/>
                    <a:pt x="120235" y="127677"/>
                    <a:pt x="117986" y="128809"/>
                  </a:cubicBezTo>
                  <a:cubicBezTo>
                    <a:pt x="116503" y="129392"/>
                    <a:pt x="114914" y="129672"/>
                    <a:pt x="113319" y="129625"/>
                  </a:cubicBezTo>
                  <a:cubicBezTo>
                    <a:pt x="115194" y="126534"/>
                    <a:pt x="116127" y="122964"/>
                    <a:pt x="116003" y="119359"/>
                  </a:cubicBezTo>
                  <a:cubicBezTo>
                    <a:pt x="119227" y="116617"/>
                    <a:pt x="122896" y="114447"/>
                    <a:pt x="126852" y="112942"/>
                  </a:cubicBezTo>
                  <a:cubicBezTo>
                    <a:pt x="126173" y="116862"/>
                    <a:pt x="125078" y="120689"/>
                    <a:pt x="123586" y="124375"/>
                  </a:cubicBezTo>
                  <a:close/>
                  <a:moveTo>
                    <a:pt x="151119" y="166258"/>
                  </a:moveTo>
                  <a:cubicBezTo>
                    <a:pt x="152815" y="163925"/>
                    <a:pt x="154117" y="161323"/>
                    <a:pt x="154969" y="158558"/>
                  </a:cubicBezTo>
                  <a:cubicBezTo>
                    <a:pt x="155890" y="155863"/>
                    <a:pt x="156555" y="153087"/>
                    <a:pt x="156952" y="150275"/>
                  </a:cubicBezTo>
                  <a:cubicBezTo>
                    <a:pt x="157290" y="155070"/>
                    <a:pt x="158679" y="159737"/>
                    <a:pt x="161035" y="163925"/>
                  </a:cubicBezTo>
                  <a:close/>
                  <a:moveTo>
                    <a:pt x="166752" y="162641"/>
                  </a:moveTo>
                  <a:cubicBezTo>
                    <a:pt x="167825" y="157777"/>
                    <a:pt x="168338" y="152807"/>
                    <a:pt x="168268" y="147825"/>
                  </a:cubicBezTo>
                  <a:cubicBezTo>
                    <a:pt x="169773" y="145410"/>
                    <a:pt x="170543" y="142622"/>
                    <a:pt x="170485" y="139775"/>
                  </a:cubicBezTo>
                  <a:cubicBezTo>
                    <a:pt x="170695" y="137302"/>
                    <a:pt x="169948" y="134828"/>
                    <a:pt x="168385" y="132892"/>
                  </a:cubicBezTo>
                  <a:cubicBezTo>
                    <a:pt x="168385" y="127292"/>
                    <a:pt x="168385" y="122392"/>
                    <a:pt x="167685" y="118892"/>
                  </a:cubicBezTo>
                  <a:cubicBezTo>
                    <a:pt x="173448" y="113502"/>
                    <a:pt x="176377" y="105744"/>
                    <a:pt x="175618" y="97892"/>
                  </a:cubicBezTo>
                  <a:lnTo>
                    <a:pt x="175618" y="97192"/>
                  </a:lnTo>
                  <a:cubicBezTo>
                    <a:pt x="178885" y="98126"/>
                    <a:pt x="182618" y="95559"/>
                    <a:pt x="185885" y="91592"/>
                  </a:cubicBezTo>
                  <a:cubicBezTo>
                    <a:pt x="169552" y="94043"/>
                    <a:pt x="166285" y="58460"/>
                    <a:pt x="166285" y="58460"/>
                  </a:cubicBezTo>
                  <a:cubicBezTo>
                    <a:pt x="166285" y="82843"/>
                    <a:pt x="169435" y="93459"/>
                    <a:pt x="173868" y="96493"/>
                  </a:cubicBezTo>
                  <a:cubicBezTo>
                    <a:pt x="172702" y="103143"/>
                    <a:pt x="169785" y="108159"/>
                    <a:pt x="166169" y="109326"/>
                  </a:cubicBezTo>
                  <a:cubicBezTo>
                    <a:pt x="162552" y="110492"/>
                    <a:pt x="159752" y="106292"/>
                    <a:pt x="158585" y="100109"/>
                  </a:cubicBezTo>
                  <a:cubicBezTo>
                    <a:pt x="163019" y="94976"/>
                    <a:pt x="166402" y="82726"/>
                    <a:pt x="166169" y="58460"/>
                  </a:cubicBezTo>
                  <a:cubicBezTo>
                    <a:pt x="166169" y="58460"/>
                    <a:pt x="162902" y="95676"/>
                    <a:pt x="146685" y="101042"/>
                  </a:cubicBezTo>
                  <a:cubicBezTo>
                    <a:pt x="149530" y="103632"/>
                    <a:pt x="153779" y="103924"/>
                    <a:pt x="156952" y="101742"/>
                  </a:cubicBezTo>
                  <a:cubicBezTo>
                    <a:pt x="156952" y="111542"/>
                    <a:pt x="160452" y="118776"/>
                    <a:pt x="165002" y="119009"/>
                  </a:cubicBezTo>
                  <a:cubicBezTo>
                    <a:pt x="165002" y="122742"/>
                    <a:pt x="165002" y="127642"/>
                    <a:pt x="164302" y="133242"/>
                  </a:cubicBezTo>
                  <a:cubicBezTo>
                    <a:pt x="162949" y="135669"/>
                    <a:pt x="162260" y="138398"/>
                    <a:pt x="162319" y="141175"/>
                  </a:cubicBezTo>
                  <a:cubicBezTo>
                    <a:pt x="162120" y="143672"/>
                    <a:pt x="162914" y="146145"/>
                    <a:pt x="164535" y="148058"/>
                  </a:cubicBezTo>
                  <a:cubicBezTo>
                    <a:pt x="164442" y="152853"/>
                    <a:pt x="164943" y="157625"/>
                    <a:pt x="166052" y="162291"/>
                  </a:cubicBezTo>
                  <a:lnTo>
                    <a:pt x="162785" y="162991"/>
                  </a:lnTo>
                  <a:cubicBezTo>
                    <a:pt x="161794" y="159876"/>
                    <a:pt x="161094" y="156668"/>
                    <a:pt x="160685" y="153425"/>
                  </a:cubicBezTo>
                  <a:cubicBezTo>
                    <a:pt x="160195" y="144080"/>
                    <a:pt x="158270" y="134875"/>
                    <a:pt x="154969" y="126126"/>
                  </a:cubicBezTo>
                  <a:lnTo>
                    <a:pt x="154969" y="126126"/>
                  </a:lnTo>
                  <a:cubicBezTo>
                    <a:pt x="153825" y="123197"/>
                    <a:pt x="152030" y="120560"/>
                    <a:pt x="149719" y="118426"/>
                  </a:cubicBezTo>
                  <a:cubicBezTo>
                    <a:pt x="149019" y="117772"/>
                    <a:pt x="148234" y="117224"/>
                    <a:pt x="147385" y="116792"/>
                  </a:cubicBezTo>
                  <a:cubicBezTo>
                    <a:pt x="150212" y="114086"/>
                    <a:pt x="151778" y="110317"/>
                    <a:pt x="151702" y="106409"/>
                  </a:cubicBezTo>
                  <a:cubicBezTo>
                    <a:pt x="150915" y="109722"/>
                    <a:pt x="147864" y="111986"/>
                    <a:pt x="144469" y="111776"/>
                  </a:cubicBezTo>
                  <a:cubicBezTo>
                    <a:pt x="142858" y="111659"/>
                    <a:pt x="141244" y="111974"/>
                    <a:pt x="139802" y="112709"/>
                  </a:cubicBezTo>
                  <a:cubicBezTo>
                    <a:pt x="141300" y="108474"/>
                    <a:pt x="142356" y="104099"/>
                    <a:pt x="142952" y="99642"/>
                  </a:cubicBezTo>
                  <a:cubicBezTo>
                    <a:pt x="139332" y="100728"/>
                    <a:pt x="135906" y="102384"/>
                    <a:pt x="132802" y="104542"/>
                  </a:cubicBezTo>
                  <a:lnTo>
                    <a:pt x="132802" y="102793"/>
                  </a:lnTo>
                  <a:cubicBezTo>
                    <a:pt x="125802" y="101392"/>
                    <a:pt x="118803" y="109442"/>
                    <a:pt x="115653" y="116209"/>
                  </a:cubicBezTo>
                  <a:cubicBezTo>
                    <a:pt x="115647" y="113677"/>
                    <a:pt x="115131" y="111181"/>
                    <a:pt x="114136" y="108859"/>
                  </a:cubicBezTo>
                  <a:cubicBezTo>
                    <a:pt x="115419" y="116092"/>
                    <a:pt x="110753" y="122625"/>
                    <a:pt x="108419" y="120525"/>
                  </a:cubicBezTo>
                  <a:cubicBezTo>
                    <a:pt x="106086" y="118426"/>
                    <a:pt x="107486" y="112826"/>
                    <a:pt x="107486" y="112826"/>
                  </a:cubicBezTo>
                  <a:cubicBezTo>
                    <a:pt x="105282" y="116547"/>
                    <a:pt x="104456" y="120922"/>
                    <a:pt x="105153" y="125192"/>
                  </a:cubicBezTo>
                  <a:cubicBezTo>
                    <a:pt x="102105" y="118857"/>
                    <a:pt x="99758" y="112207"/>
                    <a:pt x="98153" y="105359"/>
                  </a:cubicBezTo>
                  <a:cubicBezTo>
                    <a:pt x="96657" y="99036"/>
                    <a:pt x="93745" y="93133"/>
                    <a:pt x="89636" y="88093"/>
                  </a:cubicBezTo>
                  <a:cubicBezTo>
                    <a:pt x="89363" y="87078"/>
                    <a:pt x="88887" y="86121"/>
                    <a:pt x="88236" y="85293"/>
                  </a:cubicBezTo>
                  <a:cubicBezTo>
                    <a:pt x="87491" y="84394"/>
                    <a:pt x="86463" y="83776"/>
                    <a:pt x="85320" y="83543"/>
                  </a:cubicBezTo>
                  <a:cubicBezTo>
                    <a:pt x="84243" y="83437"/>
                    <a:pt x="83164" y="83729"/>
                    <a:pt x="82286" y="84359"/>
                  </a:cubicBezTo>
                  <a:cubicBezTo>
                    <a:pt x="80846" y="85514"/>
                    <a:pt x="79822" y="87112"/>
                    <a:pt x="79370" y="88909"/>
                  </a:cubicBezTo>
                  <a:cubicBezTo>
                    <a:pt x="78757" y="91149"/>
                    <a:pt x="78443" y="93471"/>
                    <a:pt x="78436" y="95793"/>
                  </a:cubicBezTo>
                  <a:cubicBezTo>
                    <a:pt x="78268" y="97029"/>
                    <a:pt x="78268" y="98289"/>
                    <a:pt x="78436" y="99526"/>
                  </a:cubicBezTo>
                  <a:cubicBezTo>
                    <a:pt x="78600" y="100564"/>
                    <a:pt x="79044" y="101533"/>
                    <a:pt x="79720" y="102326"/>
                  </a:cubicBezTo>
                  <a:cubicBezTo>
                    <a:pt x="80385" y="103434"/>
                    <a:pt x="81818" y="103784"/>
                    <a:pt x="82922" y="103119"/>
                  </a:cubicBezTo>
                  <a:cubicBezTo>
                    <a:pt x="83027" y="103061"/>
                    <a:pt x="83126" y="102991"/>
                    <a:pt x="83220" y="102909"/>
                  </a:cubicBezTo>
                  <a:cubicBezTo>
                    <a:pt x="84645" y="101591"/>
                    <a:pt x="85658" y="99887"/>
                    <a:pt x="86136" y="98009"/>
                  </a:cubicBezTo>
                  <a:lnTo>
                    <a:pt x="86136" y="98009"/>
                  </a:lnTo>
                  <a:cubicBezTo>
                    <a:pt x="86682" y="96866"/>
                    <a:pt x="86682" y="95536"/>
                    <a:pt x="86136" y="94393"/>
                  </a:cubicBezTo>
                  <a:cubicBezTo>
                    <a:pt x="86136" y="93693"/>
                    <a:pt x="84736" y="94393"/>
                    <a:pt x="84386" y="95443"/>
                  </a:cubicBezTo>
                  <a:lnTo>
                    <a:pt x="84386" y="95443"/>
                  </a:lnTo>
                  <a:cubicBezTo>
                    <a:pt x="84116" y="96446"/>
                    <a:pt x="83594" y="97379"/>
                    <a:pt x="82870" y="98126"/>
                  </a:cubicBezTo>
                  <a:cubicBezTo>
                    <a:pt x="82416" y="98569"/>
                    <a:pt x="81690" y="98569"/>
                    <a:pt x="81236" y="98126"/>
                  </a:cubicBezTo>
                  <a:cubicBezTo>
                    <a:pt x="81152" y="97776"/>
                    <a:pt x="81152" y="97426"/>
                    <a:pt x="81236" y="97076"/>
                  </a:cubicBezTo>
                  <a:cubicBezTo>
                    <a:pt x="81165" y="96493"/>
                    <a:pt x="81165" y="95909"/>
                    <a:pt x="81236" y="95326"/>
                  </a:cubicBezTo>
                  <a:cubicBezTo>
                    <a:pt x="81058" y="93891"/>
                    <a:pt x="81058" y="92444"/>
                    <a:pt x="81236" y="91009"/>
                  </a:cubicBezTo>
                  <a:cubicBezTo>
                    <a:pt x="81512" y="89948"/>
                    <a:pt x="82076" y="88979"/>
                    <a:pt x="82870" y="88209"/>
                  </a:cubicBezTo>
                  <a:cubicBezTo>
                    <a:pt x="83538" y="87708"/>
                    <a:pt x="84366" y="87451"/>
                    <a:pt x="85203" y="87509"/>
                  </a:cubicBezTo>
                  <a:cubicBezTo>
                    <a:pt x="86836" y="87509"/>
                    <a:pt x="88353" y="88559"/>
                    <a:pt x="89053" y="91476"/>
                  </a:cubicBezTo>
                  <a:cubicBezTo>
                    <a:pt x="89763" y="94743"/>
                    <a:pt x="89763" y="98126"/>
                    <a:pt x="89053" y="101392"/>
                  </a:cubicBezTo>
                  <a:cubicBezTo>
                    <a:pt x="88761" y="102956"/>
                    <a:pt x="88209" y="104449"/>
                    <a:pt x="87420" y="105826"/>
                  </a:cubicBezTo>
                  <a:cubicBezTo>
                    <a:pt x="86938" y="106841"/>
                    <a:pt x="86167" y="107692"/>
                    <a:pt x="85203" y="108276"/>
                  </a:cubicBezTo>
                  <a:cubicBezTo>
                    <a:pt x="83739" y="109326"/>
                    <a:pt x="81767" y="109326"/>
                    <a:pt x="80303" y="108276"/>
                  </a:cubicBezTo>
                  <a:cubicBezTo>
                    <a:pt x="78470" y="106957"/>
                    <a:pt x="77118" y="105067"/>
                    <a:pt x="76453" y="102909"/>
                  </a:cubicBezTo>
                  <a:cubicBezTo>
                    <a:pt x="75454" y="100051"/>
                    <a:pt x="74904" y="97064"/>
                    <a:pt x="74820" y="94043"/>
                  </a:cubicBezTo>
                  <a:cubicBezTo>
                    <a:pt x="74641" y="90881"/>
                    <a:pt x="74877" y="87696"/>
                    <a:pt x="75520" y="84592"/>
                  </a:cubicBezTo>
                  <a:cubicBezTo>
                    <a:pt x="75466" y="83811"/>
                    <a:pt x="75466" y="83041"/>
                    <a:pt x="75520" y="82259"/>
                  </a:cubicBezTo>
                  <a:cubicBezTo>
                    <a:pt x="75467" y="81559"/>
                    <a:pt x="75467" y="80859"/>
                    <a:pt x="75520" y="80159"/>
                  </a:cubicBezTo>
                  <a:cubicBezTo>
                    <a:pt x="75520" y="79343"/>
                    <a:pt x="75520" y="78759"/>
                    <a:pt x="76336" y="78059"/>
                  </a:cubicBezTo>
                  <a:lnTo>
                    <a:pt x="76336" y="77009"/>
                  </a:lnTo>
                  <a:lnTo>
                    <a:pt x="76336" y="76193"/>
                  </a:lnTo>
                  <a:cubicBezTo>
                    <a:pt x="77175" y="74128"/>
                    <a:pt x="78544" y="72320"/>
                    <a:pt x="80303" y="70943"/>
                  </a:cubicBezTo>
                  <a:lnTo>
                    <a:pt x="82053" y="70126"/>
                  </a:lnTo>
                  <a:lnTo>
                    <a:pt x="85320" y="69309"/>
                  </a:lnTo>
                  <a:cubicBezTo>
                    <a:pt x="87064" y="69298"/>
                    <a:pt x="88799" y="69566"/>
                    <a:pt x="90453" y="70126"/>
                  </a:cubicBezTo>
                  <a:cubicBezTo>
                    <a:pt x="92860" y="71060"/>
                    <a:pt x="95166" y="72226"/>
                    <a:pt x="97336" y="73626"/>
                  </a:cubicBezTo>
                  <a:cubicBezTo>
                    <a:pt x="97162" y="76496"/>
                    <a:pt x="97162" y="79389"/>
                    <a:pt x="97336" y="82259"/>
                  </a:cubicBezTo>
                  <a:cubicBezTo>
                    <a:pt x="94186" y="73393"/>
                    <a:pt x="87886" y="71526"/>
                    <a:pt x="84736" y="74559"/>
                  </a:cubicBezTo>
                  <a:cubicBezTo>
                    <a:pt x="87186" y="72226"/>
                    <a:pt x="90453" y="75959"/>
                    <a:pt x="93253" y="82026"/>
                  </a:cubicBezTo>
                  <a:cubicBezTo>
                    <a:pt x="100136" y="98359"/>
                    <a:pt x="104103" y="100342"/>
                    <a:pt x="104103" y="100342"/>
                  </a:cubicBezTo>
                  <a:lnTo>
                    <a:pt x="104103" y="100342"/>
                  </a:lnTo>
                  <a:cubicBezTo>
                    <a:pt x="105882" y="101941"/>
                    <a:pt x="108258" y="102699"/>
                    <a:pt x="110636" y="102443"/>
                  </a:cubicBezTo>
                  <a:cubicBezTo>
                    <a:pt x="112620" y="102104"/>
                    <a:pt x="114498" y="101299"/>
                    <a:pt x="116119" y="100109"/>
                  </a:cubicBezTo>
                  <a:cubicBezTo>
                    <a:pt x="117973" y="98592"/>
                    <a:pt x="119690" y="96912"/>
                    <a:pt x="121252" y="95093"/>
                  </a:cubicBezTo>
                  <a:lnTo>
                    <a:pt x="123352" y="92292"/>
                  </a:lnTo>
                  <a:cubicBezTo>
                    <a:pt x="125891" y="93506"/>
                    <a:pt x="128551" y="94439"/>
                    <a:pt x="131286" y="95093"/>
                  </a:cubicBezTo>
                  <a:cubicBezTo>
                    <a:pt x="135161" y="96294"/>
                    <a:pt x="139353" y="95921"/>
                    <a:pt x="142952" y="94043"/>
                  </a:cubicBezTo>
                  <a:cubicBezTo>
                    <a:pt x="145106" y="92969"/>
                    <a:pt x="147012" y="91464"/>
                    <a:pt x="148552" y="89609"/>
                  </a:cubicBezTo>
                  <a:cubicBezTo>
                    <a:pt x="150660" y="87089"/>
                    <a:pt x="152211" y="84138"/>
                    <a:pt x="153102" y="80976"/>
                  </a:cubicBezTo>
                  <a:cubicBezTo>
                    <a:pt x="154409" y="76904"/>
                    <a:pt x="155004" y="72646"/>
                    <a:pt x="154852" y="68376"/>
                  </a:cubicBezTo>
                  <a:cubicBezTo>
                    <a:pt x="154864" y="66218"/>
                    <a:pt x="154630" y="64060"/>
                    <a:pt x="154152" y="61960"/>
                  </a:cubicBezTo>
                  <a:cubicBezTo>
                    <a:pt x="153744" y="60128"/>
                    <a:pt x="152993" y="58378"/>
                    <a:pt x="151935" y="56826"/>
                  </a:cubicBezTo>
                  <a:lnTo>
                    <a:pt x="151235" y="56010"/>
                  </a:lnTo>
                  <a:cubicBezTo>
                    <a:pt x="151235" y="56010"/>
                    <a:pt x="151235" y="55426"/>
                    <a:pt x="150302" y="55426"/>
                  </a:cubicBezTo>
                  <a:lnTo>
                    <a:pt x="150302" y="55426"/>
                  </a:lnTo>
                  <a:cubicBezTo>
                    <a:pt x="149517" y="55006"/>
                    <a:pt x="148697" y="54656"/>
                    <a:pt x="147852" y="54376"/>
                  </a:cubicBezTo>
                  <a:lnTo>
                    <a:pt x="182852" y="45976"/>
                  </a:lnTo>
                  <a:lnTo>
                    <a:pt x="180635" y="48193"/>
                  </a:lnTo>
                  <a:lnTo>
                    <a:pt x="180635" y="48193"/>
                  </a:lnTo>
                  <a:cubicBezTo>
                    <a:pt x="180308" y="48450"/>
                    <a:pt x="180028" y="48765"/>
                    <a:pt x="179818" y="49127"/>
                  </a:cubicBezTo>
                  <a:cubicBezTo>
                    <a:pt x="179480" y="49511"/>
                    <a:pt x="179200" y="49943"/>
                    <a:pt x="179002" y="50410"/>
                  </a:cubicBezTo>
                  <a:cubicBezTo>
                    <a:pt x="177963" y="52347"/>
                    <a:pt x="177217" y="54435"/>
                    <a:pt x="176785" y="56593"/>
                  </a:cubicBezTo>
                  <a:cubicBezTo>
                    <a:pt x="176318" y="58821"/>
                    <a:pt x="176085" y="61085"/>
                    <a:pt x="176085" y="63360"/>
                  </a:cubicBezTo>
                  <a:cubicBezTo>
                    <a:pt x="175898" y="67326"/>
                    <a:pt x="176493" y="71293"/>
                    <a:pt x="177835" y="75026"/>
                  </a:cubicBezTo>
                  <a:cubicBezTo>
                    <a:pt x="178675" y="77604"/>
                    <a:pt x="180262" y="79879"/>
                    <a:pt x="182385" y="81559"/>
                  </a:cubicBezTo>
                  <a:cubicBezTo>
                    <a:pt x="184053" y="82633"/>
                    <a:pt x="186002" y="83204"/>
                    <a:pt x="187985" y="83193"/>
                  </a:cubicBezTo>
                  <a:cubicBezTo>
                    <a:pt x="192243" y="83053"/>
                    <a:pt x="196338" y="81548"/>
                    <a:pt x="199651" y="78876"/>
                  </a:cubicBezTo>
                  <a:cubicBezTo>
                    <a:pt x="202428" y="76823"/>
                    <a:pt x="205076" y="74606"/>
                    <a:pt x="207585" y="72226"/>
                  </a:cubicBezTo>
                  <a:lnTo>
                    <a:pt x="209801" y="73976"/>
                  </a:lnTo>
                  <a:cubicBezTo>
                    <a:pt x="211353" y="75096"/>
                    <a:pt x="213091" y="75924"/>
                    <a:pt x="214934" y="76426"/>
                  </a:cubicBezTo>
                  <a:cubicBezTo>
                    <a:pt x="216743" y="77068"/>
                    <a:pt x="218726" y="77068"/>
                    <a:pt x="220534" y="76426"/>
                  </a:cubicBezTo>
                  <a:cubicBezTo>
                    <a:pt x="223206" y="75353"/>
                    <a:pt x="225516" y="73521"/>
                    <a:pt x="227184" y="71176"/>
                  </a:cubicBezTo>
                  <a:lnTo>
                    <a:pt x="227184" y="71176"/>
                  </a:lnTo>
                  <a:cubicBezTo>
                    <a:pt x="232364" y="64118"/>
                    <a:pt x="236308" y="56220"/>
                    <a:pt x="238851" y="47843"/>
                  </a:cubicBezTo>
                  <a:cubicBezTo>
                    <a:pt x="241651" y="40260"/>
                    <a:pt x="245034" y="34893"/>
                    <a:pt x="247484" y="36177"/>
                  </a:cubicBezTo>
                  <a:cubicBezTo>
                    <a:pt x="244334" y="34660"/>
                    <a:pt x="237801" y="39677"/>
                    <a:pt x="234651" y="50176"/>
                  </a:cubicBezTo>
                  <a:cubicBezTo>
                    <a:pt x="234826" y="47307"/>
                    <a:pt x="234826" y="44413"/>
                    <a:pt x="234651" y="41543"/>
                  </a:cubicBezTo>
                  <a:cubicBezTo>
                    <a:pt x="236844" y="39035"/>
                    <a:pt x="239224" y="36702"/>
                    <a:pt x="241767" y="34543"/>
                  </a:cubicBezTo>
                  <a:cubicBezTo>
                    <a:pt x="243377" y="33213"/>
                    <a:pt x="245139" y="32082"/>
                    <a:pt x="247017" y="31160"/>
                  </a:cubicBezTo>
                  <a:lnTo>
                    <a:pt x="250284" y="30343"/>
                  </a:lnTo>
                  <a:lnTo>
                    <a:pt x="252034" y="30343"/>
                  </a:lnTo>
                  <a:cubicBezTo>
                    <a:pt x="253831" y="30798"/>
                    <a:pt x="255347" y="31989"/>
                    <a:pt x="256234" y="33610"/>
                  </a:cubicBezTo>
                  <a:lnTo>
                    <a:pt x="256234" y="34310"/>
                  </a:lnTo>
                  <a:lnTo>
                    <a:pt x="256234" y="35243"/>
                  </a:lnTo>
                  <a:lnTo>
                    <a:pt x="257051" y="36877"/>
                  </a:lnTo>
                  <a:cubicBezTo>
                    <a:pt x="257086" y="37495"/>
                    <a:pt x="257086" y="38125"/>
                    <a:pt x="257051" y="38743"/>
                  </a:cubicBezTo>
                  <a:cubicBezTo>
                    <a:pt x="257097" y="39443"/>
                    <a:pt x="257097" y="40143"/>
                    <a:pt x="257051" y="40843"/>
                  </a:cubicBezTo>
                  <a:cubicBezTo>
                    <a:pt x="257751" y="43865"/>
                    <a:pt x="258019" y="46968"/>
                    <a:pt x="257867" y="50060"/>
                  </a:cubicBezTo>
                  <a:cubicBezTo>
                    <a:pt x="257657" y="53385"/>
                    <a:pt x="257074" y="56675"/>
                    <a:pt x="256117" y="59860"/>
                  </a:cubicBezTo>
                  <a:cubicBezTo>
                    <a:pt x="255382" y="62578"/>
                    <a:pt x="254017" y="65098"/>
                    <a:pt x="252151" y="67209"/>
                  </a:cubicBezTo>
                  <a:cubicBezTo>
                    <a:pt x="250996" y="68866"/>
                    <a:pt x="249152" y="69905"/>
                    <a:pt x="247134" y="70009"/>
                  </a:cubicBezTo>
                  <a:cubicBezTo>
                    <a:pt x="246189" y="69893"/>
                    <a:pt x="245349" y="69380"/>
                    <a:pt x="244801" y="68609"/>
                  </a:cubicBezTo>
                  <a:cubicBezTo>
                    <a:pt x="244077" y="67490"/>
                    <a:pt x="243517" y="66276"/>
                    <a:pt x="243167" y="64993"/>
                  </a:cubicBezTo>
                  <a:cubicBezTo>
                    <a:pt x="242467" y="61645"/>
                    <a:pt x="242467" y="58191"/>
                    <a:pt x="243167" y="54843"/>
                  </a:cubicBezTo>
                  <a:cubicBezTo>
                    <a:pt x="243541" y="52393"/>
                    <a:pt x="244999" y="50258"/>
                    <a:pt x="247134" y="49010"/>
                  </a:cubicBezTo>
                  <a:cubicBezTo>
                    <a:pt x="247916" y="48695"/>
                    <a:pt x="248802" y="48695"/>
                    <a:pt x="249584" y="49010"/>
                  </a:cubicBezTo>
                  <a:cubicBezTo>
                    <a:pt x="250412" y="49430"/>
                    <a:pt x="251007" y="50200"/>
                    <a:pt x="251217" y="51110"/>
                  </a:cubicBezTo>
                  <a:cubicBezTo>
                    <a:pt x="251416" y="52463"/>
                    <a:pt x="251416" y="53840"/>
                    <a:pt x="251217" y="55193"/>
                  </a:cubicBezTo>
                  <a:cubicBezTo>
                    <a:pt x="251217" y="55893"/>
                    <a:pt x="251217" y="56710"/>
                    <a:pt x="251217" y="57060"/>
                  </a:cubicBezTo>
                  <a:cubicBezTo>
                    <a:pt x="251089" y="57515"/>
                    <a:pt x="250902" y="57946"/>
                    <a:pt x="250634" y="58343"/>
                  </a:cubicBezTo>
                  <a:cubicBezTo>
                    <a:pt x="250634" y="59160"/>
                    <a:pt x="249467" y="59510"/>
                    <a:pt x="248884" y="59276"/>
                  </a:cubicBezTo>
                  <a:cubicBezTo>
                    <a:pt x="248301" y="59043"/>
                    <a:pt x="247834" y="58343"/>
                    <a:pt x="247367" y="57293"/>
                  </a:cubicBezTo>
                  <a:lnTo>
                    <a:pt x="247367" y="57293"/>
                  </a:lnTo>
                  <a:cubicBezTo>
                    <a:pt x="247367" y="56243"/>
                    <a:pt x="246201" y="56127"/>
                    <a:pt x="245617" y="57293"/>
                  </a:cubicBezTo>
                  <a:cubicBezTo>
                    <a:pt x="245151" y="58530"/>
                    <a:pt x="245151" y="59906"/>
                    <a:pt x="245617" y="61143"/>
                  </a:cubicBezTo>
                  <a:lnTo>
                    <a:pt x="245617" y="61143"/>
                  </a:lnTo>
                  <a:cubicBezTo>
                    <a:pt x="246317" y="62893"/>
                    <a:pt x="247367" y="64410"/>
                    <a:pt x="248651" y="64643"/>
                  </a:cubicBezTo>
                  <a:cubicBezTo>
                    <a:pt x="249934" y="64876"/>
                    <a:pt x="251217" y="64060"/>
                    <a:pt x="252267" y="62310"/>
                  </a:cubicBezTo>
                  <a:cubicBezTo>
                    <a:pt x="252921" y="61225"/>
                    <a:pt x="253399" y="60046"/>
                    <a:pt x="253667" y="58810"/>
                  </a:cubicBezTo>
                  <a:cubicBezTo>
                    <a:pt x="253667" y="57410"/>
                    <a:pt x="253667" y="56127"/>
                    <a:pt x="253667" y="54960"/>
                  </a:cubicBezTo>
                  <a:cubicBezTo>
                    <a:pt x="253644" y="52743"/>
                    <a:pt x="253282" y="50538"/>
                    <a:pt x="252617" y="48427"/>
                  </a:cubicBezTo>
                  <a:cubicBezTo>
                    <a:pt x="252209" y="46945"/>
                    <a:pt x="251136" y="45731"/>
                    <a:pt x="249701" y="45160"/>
                  </a:cubicBezTo>
                  <a:cubicBezTo>
                    <a:pt x="248581" y="45008"/>
                    <a:pt x="247449" y="45300"/>
                    <a:pt x="246551" y="45976"/>
                  </a:cubicBezTo>
                  <a:cubicBezTo>
                    <a:pt x="245326" y="46758"/>
                    <a:pt x="244322" y="47843"/>
                    <a:pt x="243634" y="49127"/>
                  </a:cubicBezTo>
                  <a:cubicBezTo>
                    <a:pt x="242922" y="50188"/>
                    <a:pt x="242409" y="51378"/>
                    <a:pt x="242117" y="52626"/>
                  </a:cubicBezTo>
                  <a:cubicBezTo>
                    <a:pt x="238058" y="59346"/>
                    <a:pt x="235094" y="66673"/>
                    <a:pt x="233368" y="74326"/>
                  </a:cubicBezTo>
                  <a:cubicBezTo>
                    <a:pt x="231641" y="82283"/>
                    <a:pt x="229261" y="90087"/>
                    <a:pt x="226251" y="97659"/>
                  </a:cubicBezTo>
                  <a:cubicBezTo>
                    <a:pt x="227278" y="93623"/>
                    <a:pt x="226426" y="89329"/>
                    <a:pt x="223918" y="85993"/>
                  </a:cubicBezTo>
                  <a:cubicBezTo>
                    <a:pt x="224758" y="88769"/>
                    <a:pt x="224419" y="91756"/>
                    <a:pt x="222984" y="94276"/>
                  </a:cubicBezTo>
                  <a:cubicBezTo>
                    <a:pt x="220534" y="97659"/>
                    <a:pt x="215868" y="93342"/>
                    <a:pt x="217151" y="85409"/>
                  </a:cubicBezTo>
                  <a:cubicBezTo>
                    <a:pt x="216078" y="88046"/>
                    <a:pt x="215530" y="90858"/>
                    <a:pt x="215518" y="93693"/>
                  </a:cubicBezTo>
                  <a:cubicBezTo>
                    <a:pt x="213150" y="87708"/>
                    <a:pt x="206360" y="84768"/>
                    <a:pt x="200375" y="87148"/>
                  </a:cubicBezTo>
                  <a:cubicBezTo>
                    <a:pt x="199593" y="87451"/>
                    <a:pt x="198835" y="87848"/>
                    <a:pt x="198135" y="88326"/>
                  </a:cubicBezTo>
                  <a:cubicBezTo>
                    <a:pt x="198181" y="88874"/>
                    <a:pt x="198181" y="89411"/>
                    <a:pt x="198135" y="89959"/>
                  </a:cubicBezTo>
                  <a:cubicBezTo>
                    <a:pt x="194740" y="89294"/>
                    <a:pt x="191263" y="89294"/>
                    <a:pt x="187868" y="89959"/>
                  </a:cubicBezTo>
                  <a:cubicBezTo>
                    <a:pt x="188265" y="93996"/>
                    <a:pt x="189327" y="97939"/>
                    <a:pt x="191018" y="101626"/>
                  </a:cubicBezTo>
                  <a:cubicBezTo>
                    <a:pt x="189385" y="101672"/>
                    <a:pt x="187787" y="102116"/>
                    <a:pt x="186352" y="102909"/>
                  </a:cubicBezTo>
                  <a:cubicBezTo>
                    <a:pt x="182268" y="105359"/>
                    <a:pt x="179935" y="102909"/>
                    <a:pt x="179002" y="101159"/>
                  </a:cubicBezTo>
                  <a:cubicBezTo>
                    <a:pt x="179002" y="107109"/>
                    <a:pt x="181685" y="108976"/>
                    <a:pt x="183318" y="109442"/>
                  </a:cubicBezTo>
                  <a:cubicBezTo>
                    <a:pt x="182455" y="110259"/>
                    <a:pt x="181673" y="111157"/>
                    <a:pt x="180985" y="112126"/>
                  </a:cubicBezTo>
                  <a:cubicBezTo>
                    <a:pt x="178733" y="115264"/>
                    <a:pt x="176960" y="118729"/>
                    <a:pt x="175735" y="122392"/>
                  </a:cubicBezTo>
                  <a:lnTo>
                    <a:pt x="175735" y="122392"/>
                  </a:lnTo>
                  <a:cubicBezTo>
                    <a:pt x="172608" y="132110"/>
                    <a:pt x="170683" y="142190"/>
                    <a:pt x="170018" y="152375"/>
                  </a:cubicBezTo>
                  <a:cubicBezTo>
                    <a:pt x="169552" y="156003"/>
                    <a:pt x="168817" y="159597"/>
                    <a:pt x="167802" y="163108"/>
                  </a:cubicBezTo>
                  <a:close/>
                  <a:moveTo>
                    <a:pt x="196151" y="100692"/>
                  </a:moveTo>
                  <a:cubicBezTo>
                    <a:pt x="196000" y="98873"/>
                    <a:pt x="196000" y="97029"/>
                    <a:pt x="196151" y="95209"/>
                  </a:cubicBezTo>
                  <a:cubicBezTo>
                    <a:pt x="197085" y="93459"/>
                    <a:pt x="199885" y="93342"/>
                    <a:pt x="201868" y="93576"/>
                  </a:cubicBezTo>
                  <a:cubicBezTo>
                    <a:pt x="202825" y="97274"/>
                    <a:pt x="204318" y="100809"/>
                    <a:pt x="206301" y="104076"/>
                  </a:cubicBezTo>
                  <a:lnTo>
                    <a:pt x="205018" y="104076"/>
                  </a:lnTo>
                  <a:lnTo>
                    <a:pt x="203618" y="104076"/>
                  </a:lnTo>
                  <a:lnTo>
                    <a:pt x="203618" y="104076"/>
                  </a:lnTo>
                  <a:cubicBezTo>
                    <a:pt x="201203" y="102151"/>
                    <a:pt x="198368" y="100821"/>
                    <a:pt x="195335" y="100226"/>
                  </a:cubicBezTo>
                  <a:close/>
                  <a:moveTo>
                    <a:pt x="206185" y="106059"/>
                  </a:moveTo>
                  <a:lnTo>
                    <a:pt x="209685" y="106876"/>
                  </a:lnTo>
                  <a:lnTo>
                    <a:pt x="211901" y="106876"/>
                  </a:lnTo>
                  <a:cubicBezTo>
                    <a:pt x="206558" y="108730"/>
                    <a:pt x="202451" y="113094"/>
                    <a:pt x="200935" y="118542"/>
                  </a:cubicBezTo>
                  <a:cubicBezTo>
                    <a:pt x="198741" y="117819"/>
                    <a:pt x="196980" y="116151"/>
                    <a:pt x="196151" y="113992"/>
                  </a:cubicBezTo>
                  <a:cubicBezTo>
                    <a:pt x="197341" y="109652"/>
                    <a:pt x="200935" y="106374"/>
                    <a:pt x="205368" y="105592"/>
                  </a:cubicBezTo>
                  <a:close/>
                  <a:moveTo>
                    <a:pt x="208635" y="104776"/>
                  </a:moveTo>
                  <a:cubicBezTo>
                    <a:pt x="207258" y="101346"/>
                    <a:pt x="206395" y="97729"/>
                    <a:pt x="206068" y="94043"/>
                  </a:cubicBezTo>
                  <a:cubicBezTo>
                    <a:pt x="209988" y="93518"/>
                    <a:pt x="213978" y="93867"/>
                    <a:pt x="217734" y="95093"/>
                  </a:cubicBezTo>
                  <a:cubicBezTo>
                    <a:pt x="217454" y="98336"/>
                    <a:pt x="218364" y="101567"/>
                    <a:pt x="220301" y="104192"/>
                  </a:cubicBezTo>
                  <a:cubicBezTo>
                    <a:pt x="218866" y="104986"/>
                    <a:pt x="217268" y="105464"/>
                    <a:pt x="215634" y="105592"/>
                  </a:cubicBezTo>
                  <a:cubicBezTo>
                    <a:pt x="212975" y="105686"/>
                    <a:pt x="210315" y="105254"/>
                    <a:pt x="207818" y="104309"/>
                  </a:cubicBezTo>
                  <a:close/>
                  <a:moveTo>
                    <a:pt x="171652" y="161591"/>
                  </a:moveTo>
                  <a:cubicBezTo>
                    <a:pt x="173833" y="156587"/>
                    <a:pt x="175210" y="151278"/>
                    <a:pt x="175735" y="145842"/>
                  </a:cubicBezTo>
                  <a:cubicBezTo>
                    <a:pt x="176120" y="148397"/>
                    <a:pt x="176785" y="150905"/>
                    <a:pt x="177718" y="153308"/>
                  </a:cubicBezTo>
                  <a:cubicBezTo>
                    <a:pt x="178465" y="155653"/>
                    <a:pt x="179888" y="157718"/>
                    <a:pt x="181802" y="159258"/>
                  </a:cubicBezTo>
                  <a:close/>
                  <a:moveTo>
                    <a:pt x="188102" y="157742"/>
                  </a:moveTo>
                  <a:cubicBezTo>
                    <a:pt x="188557" y="157252"/>
                    <a:pt x="188942" y="156703"/>
                    <a:pt x="189268" y="156108"/>
                  </a:cubicBezTo>
                  <a:cubicBezTo>
                    <a:pt x="189268" y="155408"/>
                    <a:pt x="190085" y="154475"/>
                    <a:pt x="190552" y="153658"/>
                  </a:cubicBezTo>
                  <a:lnTo>
                    <a:pt x="191601" y="150742"/>
                  </a:lnTo>
                  <a:cubicBezTo>
                    <a:pt x="193935" y="137442"/>
                    <a:pt x="188918" y="134409"/>
                    <a:pt x="188918" y="134642"/>
                  </a:cubicBezTo>
                  <a:lnTo>
                    <a:pt x="188918" y="134642"/>
                  </a:lnTo>
                  <a:cubicBezTo>
                    <a:pt x="189688" y="137570"/>
                    <a:pt x="189957" y="140604"/>
                    <a:pt x="189735" y="143625"/>
                  </a:cubicBezTo>
                  <a:cubicBezTo>
                    <a:pt x="189548" y="144862"/>
                    <a:pt x="189233" y="146075"/>
                    <a:pt x="188802" y="147242"/>
                  </a:cubicBezTo>
                  <a:lnTo>
                    <a:pt x="188102" y="148992"/>
                  </a:lnTo>
                  <a:cubicBezTo>
                    <a:pt x="188102" y="148992"/>
                    <a:pt x="188102" y="150159"/>
                    <a:pt x="187285" y="150509"/>
                  </a:cubicBezTo>
                  <a:cubicBezTo>
                    <a:pt x="186468" y="150858"/>
                    <a:pt x="184952" y="153308"/>
                    <a:pt x="183668" y="152725"/>
                  </a:cubicBezTo>
                  <a:cubicBezTo>
                    <a:pt x="182385" y="152142"/>
                    <a:pt x="181218" y="150625"/>
                    <a:pt x="180168" y="148408"/>
                  </a:cubicBezTo>
                  <a:cubicBezTo>
                    <a:pt x="179107" y="145818"/>
                    <a:pt x="178372" y="143124"/>
                    <a:pt x="177952" y="140359"/>
                  </a:cubicBezTo>
                  <a:cubicBezTo>
                    <a:pt x="177543" y="137185"/>
                    <a:pt x="177543" y="133965"/>
                    <a:pt x="177952" y="130792"/>
                  </a:cubicBezTo>
                  <a:cubicBezTo>
                    <a:pt x="178535" y="124644"/>
                    <a:pt x="180577" y="118729"/>
                    <a:pt x="183902" y="113526"/>
                  </a:cubicBezTo>
                  <a:cubicBezTo>
                    <a:pt x="185150" y="111624"/>
                    <a:pt x="186725" y="109967"/>
                    <a:pt x="188568" y="108626"/>
                  </a:cubicBezTo>
                  <a:cubicBezTo>
                    <a:pt x="184800" y="113374"/>
                    <a:pt x="182560" y="119149"/>
                    <a:pt x="182152" y="125192"/>
                  </a:cubicBezTo>
                  <a:cubicBezTo>
                    <a:pt x="180868" y="139192"/>
                    <a:pt x="189502" y="138258"/>
                    <a:pt x="191018" y="129392"/>
                  </a:cubicBezTo>
                  <a:cubicBezTo>
                    <a:pt x="192535" y="120525"/>
                    <a:pt x="188568" y="119009"/>
                    <a:pt x="187518" y="120992"/>
                  </a:cubicBezTo>
                  <a:cubicBezTo>
                    <a:pt x="188568" y="120992"/>
                    <a:pt x="189035" y="125892"/>
                    <a:pt x="187518" y="128692"/>
                  </a:cubicBezTo>
                  <a:cubicBezTo>
                    <a:pt x="186002" y="131492"/>
                    <a:pt x="183785" y="128692"/>
                    <a:pt x="184368" y="123209"/>
                  </a:cubicBezTo>
                  <a:cubicBezTo>
                    <a:pt x="184473" y="114914"/>
                    <a:pt x="189957" y="107634"/>
                    <a:pt x="197901" y="105242"/>
                  </a:cubicBezTo>
                  <a:lnTo>
                    <a:pt x="199301" y="105242"/>
                  </a:lnTo>
                  <a:cubicBezTo>
                    <a:pt x="195136" y="108380"/>
                    <a:pt x="191683" y="112347"/>
                    <a:pt x="189152" y="116909"/>
                  </a:cubicBezTo>
                  <a:cubicBezTo>
                    <a:pt x="191356" y="120782"/>
                    <a:pt x="195428" y="123220"/>
                    <a:pt x="199885" y="123325"/>
                  </a:cubicBezTo>
                  <a:cubicBezTo>
                    <a:pt x="199266" y="127700"/>
                    <a:pt x="199266" y="132134"/>
                    <a:pt x="199885" y="136509"/>
                  </a:cubicBezTo>
                  <a:cubicBezTo>
                    <a:pt x="199885" y="131258"/>
                    <a:pt x="203851" y="117026"/>
                    <a:pt x="210851" y="119242"/>
                  </a:cubicBezTo>
                  <a:cubicBezTo>
                    <a:pt x="211656" y="119476"/>
                    <a:pt x="212496" y="119476"/>
                    <a:pt x="213301" y="119242"/>
                  </a:cubicBezTo>
                  <a:lnTo>
                    <a:pt x="213301" y="119242"/>
                  </a:lnTo>
                  <a:cubicBezTo>
                    <a:pt x="213301" y="119242"/>
                    <a:pt x="222868" y="120409"/>
                    <a:pt x="230684" y="104892"/>
                  </a:cubicBezTo>
                  <a:cubicBezTo>
                    <a:pt x="236401" y="93809"/>
                    <a:pt x="238384" y="70593"/>
                    <a:pt x="243517" y="56477"/>
                  </a:cubicBezTo>
                  <a:cubicBezTo>
                    <a:pt x="243401" y="57760"/>
                    <a:pt x="243401" y="59043"/>
                    <a:pt x="243517" y="60326"/>
                  </a:cubicBezTo>
                  <a:cubicBezTo>
                    <a:pt x="243564" y="62286"/>
                    <a:pt x="243797" y="64246"/>
                    <a:pt x="244217" y="66160"/>
                  </a:cubicBezTo>
                  <a:cubicBezTo>
                    <a:pt x="245151" y="69659"/>
                    <a:pt x="246901" y="72343"/>
                    <a:pt x="248884" y="72810"/>
                  </a:cubicBezTo>
                  <a:cubicBezTo>
                    <a:pt x="251136" y="73078"/>
                    <a:pt x="253364" y="72203"/>
                    <a:pt x="254834" y="70476"/>
                  </a:cubicBezTo>
                  <a:cubicBezTo>
                    <a:pt x="257121" y="68190"/>
                    <a:pt x="258917" y="65448"/>
                    <a:pt x="260084" y="62426"/>
                  </a:cubicBezTo>
                  <a:cubicBezTo>
                    <a:pt x="261554" y="58681"/>
                    <a:pt x="262534" y="54761"/>
                    <a:pt x="263001" y="50760"/>
                  </a:cubicBezTo>
                  <a:cubicBezTo>
                    <a:pt x="263654" y="46385"/>
                    <a:pt x="263654" y="41951"/>
                    <a:pt x="263001" y="37576"/>
                  </a:cubicBezTo>
                  <a:lnTo>
                    <a:pt x="262300" y="34660"/>
                  </a:lnTo>
                  <a:cubicBezTo>
                    <a:pt x="262300" y="33727"/>
                    <a:pt x="262300" y="33027"/>
                    <a:pt x="261484" y="32093"/>
                  </a:cubicBezTo>
                  <a:lnTo>
                    <a:pt x="260434" y="29877"/>
                  </a:lnTo>
                  <a:lnTo>
                    <a:pt x="260434" y="28710"/>
                  </a:lnTo>
                  <a:lnTo>
                    <a:pt x="260434" y="28710"/>
                  </a:lnTo>
                  <a:lnTo>
                    <a:pt x="309433" y="17044"/>
                  </a:lnTo>
                  <a:lnTo>
                    <a:pt x="308033" y="19144"/>
                  </a:lnTo>
                  <a:cubicBezTo>
                    <a:pt x="308033" y="19844"/>
                    <a:pt x="307217" y="20777"/>
                    <a:pt x="306750" y="21593"/>
                  </a:cubicBezTo>
                  <a:cubicBezTo>
                    <a:pt x="306283" y="22410"/>
                    <a:pt x="306050" y="23460"/>
                    <a:pt x="305700" y="24627"/>
                  </a:cubicBezTo>
                  <a:cubicBezTo>
                    <a:pt x="303250" y="37926"/>
                    <a:pt x="308383" y="41077"/>
                    <a:pt x="308383" y="40843"/>
                  </a:cubicBezTo>
                  <a:lnTo>
                    <a:pt x="308383" y="40843"/>
                  </a:lnTo>
                  <a:cubicBezTo>
                    <a:pt x="307613" y="37880"/>
                    <a:pt x="307345" y="34800"/>
                    <a:pt x="307567" y="31743"/>
                  </a:cubicBezTo>
                  <a:cubicBezTo>
                    <a:pt x="307753" y="30472"/>
                    <a:pt x="308068" y="29224"/>
                    <a:pt x="308500" y="28010"/>
                  </a:cubicBezTo>
                  <a:lnTo>
                    <a:pt x="309200" y="26377"/>
                  </a:lnTo>
                  <a:cubicBezTo>
                    <a:pt x="309200" y="25794"/>
                    <a:pt x="309200" y="25210"/>
                    <a:pt x="310133" y="24744"/>
                  </a:cubicBezTo>
                  <a:cubicBezTo>
                    <a:pt x="311066" y="24277"/>
                    <a:pt x="312466" y="21943"/>
                    <a:pt x="313750" y="22410"/>
                  </a:cubicBezTo>
                  <a:cubicBezTo>
                    <a:pt x="315395" y="23437"/>
                    <a:pt x="316631" y="25012"/>
                    <a:pt x="317250" y="26843"/>
                  </a:cubicBezTo>
                  <a:cubicBezTo>
                    <a:pt x="317915" y="28500"/>
                    <a:pt x="318416" y="30227"/>
                    <a:pt x="318766" y="31977"/>
                  </a:cubicBezTo>
                  <a:lnTo>
                    <a:pt x="318766" y="48777"/>
                  </a:lnTo>
                  <a:cubicBezTo>
                    <a:pt x="317891" y="53548"/>
                    <a:pt x="316106" y="58098"/>
                    <a:pt x="313516" y="62193"/>
                  </a:cubicBezTo>
                  <a:cubicBezTo>
                    <a:pt x="312268" y="64095"/>
                    <a:pt x="310693" y="65751"/>
                    <a:pt x="308850" y="67093"/>
                  </a:cubicBezTo>
                  <a:cubicBezTo>
                    <a:pt x="312676" y="62286"/>
                    <a:pt x="314963" y="56430"/>
                    <a:pt x="315383" y="50293"/>
                  </a:cubicBezTo>
                  <a:cubicBezTo>
                    <a:pt x="316666" y="36177"/>
                    <a:pt x="307917" y="37226"/>
                    <a:pt x="306283" y="46093"/>
                  </a:cubicBezTo>
                  <a:cubicBezTo>
                    <a:pt x="304650" y="54960"/>
                    <a:pt x="308850" y="56593"/>
                    <a:pt x="310017" y="54610"/>
                  </a:cubicBezTo>
                  <a:cubicBezTo>
                    <a:pt x="308850" y="54610"/>
                    <a:pt x="308383" y="49593"/>
                    <a:pt x="310017" y="46793"/>
                  </a:cubicBezTo>
                  <a:cubicBezTo>
                    <a:pt x="311650" y="43993"/>
                    <a:pt x="313866" y="46793"/>
                    <a:pt x="313166" y="52393"/>
                  </a:cubicBezTo>
                  <a:cubicBezTo>
                    <a:pt x="313038" y="60793"/>
                    <a:pt x="307462" y="68120"/>
                    <a:pt x="299400" y="70476"/>
                  </a:cubicBezTo>
                  <a:lnTo>
                    <a:pt x="298000" y="70476"/>
                  </a:lnTo>
                  <a:cubicBezTo>
                    <a:pt x="302223" y="67338"/>
                    <a:pt x="305758" y="63371"/>
                    <a:pt x="308383" y="58810"/>
                  </a:cubicBezTo>
                  <a:cubicBezTo>
                    <a:pt x="303950" y="52860"/>
                    <a:pt x="299750" y="52160"/>
                    <a:pt x="297533" y="52393"/>
                  </a:cubicBezTo>
                  <a:cubicBezTo>
                    <a:pt x="298292" y="47960"/>
                    <a:pt x="298490" y="43457"/>
                    <a:pt x="298117" y="38977"/>
                  </a:cubicBezTo>
                  <a:cubicBezTo>
                    <a:pt x="298117" y="44226"/>
                    <a:pt x="294033" y="58693"/>
                    <a:pt x="286450" y="56477"/>
                  </a:cubicBezTo>
                  <a:cubicBezTo>
                    <a:pt x="285610" y="56243"/>
                    <a:pt x="284724" y="56243"/>
                    <a:pt x="283884" y="56477"/>
                  </a:cubicBezTo>
                  <a:lnTo>
                    <a:pt x="283884" y="56477"/>
                  </a:lnTo>
                  <a:cubicBezTo>
                    <a:pt x="283884" y="56477"/>
                    <a:pt x="274200" y="55426"/>
                    <a:pt x="266384" y="70943"/>
                  </a:cubicBezTo>
                  <a:cubicBezTo>
                    <a:pt x="260667" y="82609"/>
                    <a:pt x="258567" y="105359"/>
                    <a:pt x="253551" y="119476"/>
                  </a:cubicBezTo>
                  <a:cubicBezTo>
                    <a:pt x="253551" y="118192"/>
                    <a:pt x="253551" y="116909"/>
                    <a:pt x="253551" y="115625"/>
                  </a:cubicBezTo>
                  <a:cubicBezTo>
                    <a:pt x="253481" y="113654"/>
                    <a:pt x="253201" y="111705"/>
                    <a:pt x="252734" y="109792"/>
                  </a:cubicBezTo>
                  <a:cubicBezTo>
                    <a:pt x="251801" y="106176"/>
                    <a:pt x="250051" y="103609"/>
                    <a:pt x="248067" y="103143"/>
                  </a:cubicBezTo>
                  <a:cubicBezTo>
                    <a:pt x="245839" y="102827"/>
                    <a:pt x="243599" y="103656"/>
                    <a:pt x="242117" y="105359"/>
                  </a:cubicBezTo>
                  <a:cubicBezTo>
                    <a:pt x="239819" y="107622"/>
                    <a:pt x="238069" y="110376"/>
                    <a:pt x="236984" y="113409"/>
                  </a:cubicBezTo>
                  <a:cubicBezTo>
                    <a:pt x="235514" y="117154"/>
                    <a:pt x="234534" y="121074"/>
                    <a:pt x="234068" y="125075"/>
                  </a:cubicBezTo>
                  <a:cubicBezTo>
                    <a:pt x="233473" y="129415"/>
                    <a:pt x="233473" y="133802"/>
                    <a:pt x="234068" y="138142"/>
                  </a:cubicBezTo>
                  <a:lnTo>
                    <a:pt x="234768" y="141059"/>
                  </a:lnTo>
                  <a:cubicBezTo>
                    <a:pt x="235013" y="141933"/>
                    <a:pt x="235316" y="142797"/>
                    <a:pt x="235701" y="143625"/>
                  </a:cubicBezTo>
                  <a:cubicBezTo>
                    <a:pt x="235981" y="144430"/>
                    <a:pt x="236331" y="145212"/>
                    <a:pt x="236751" y="145958"/>
                  </a:cubicBezTo>
                  <a:cubicBezTo>
                    <a:pt x="236704" y="146308"/>
                    <a:pt x="236704" y="146658"/>
                    <a:pt x="236751" y="147008"/>
                  </a:cubicBezTo>
                  <a:lnTo>
                    <a:pt x="236751" y="147008"/>
                  </a:lnTo>
                  <a:close/>
                  <a:moveTo>
                    <a:pt x="288900" y="68143"/>
                  </a:moveTo>
                  <a:lnTo>
                    <a:pt x="285400" y="67443"/>
                  </a:lnTo>
                  <a:lnTo>
                    <a:pt x="283067" y="67443"/>
                  </a:lnTo>
                  <a:cubicBezTo>
                    <a:pt x="288585" y="65623"/>
                    <a:pt x="292913" y="61295"/>
                    <a:pt x="294733" y="55777"/>
                  </a:cubicBezTo>
                  <a:cubicBezTo>
                    <a:pt x="296962" y="56511"/>
                    <a:pt x="298735" y="58226"/>
                    <a:pt x="299517" y="60443"/>
                  </a:cubicBezTo>
                  <a:cubicBezTo>
                    <a:pt x="297638" y="65039"/>
                    <a:pt x="293042" y="67945"/>
                    <a:pt x="288083" y="67676"/>
                  </a:cubicBezTo>
                  <a:close/>
                  <a:moveTo>
                    <a:pt x="288900" y="79810"/>
                  </a:moveTo>
                  <a:cubicBezTo>
                    <a:pt x="284969" y="80218"/>
                    <a:pt x="281002" y="79821"/>
                    <a:pt x="277234" y="78643"/>
                  </a:cubicBezTo>
                  <a:cubicBezTo>
                    <a:pt x="277537" y="75376"/>
                    <a:pt x="276569" y="72121"/>
                    <a:pt x="274550" y="69543"/>
                  </a:cubicBezTo>
                  <a:cubicBezTo>
                    <a:pt x="275985" y="68714"/>
                    <a:pt x="277572" y="68190"/>
                    <a:pt x="279217" y="68026"/>
                  </a:cubicBezTo>
                  <a:cubicBezTo>
                    <a:pt x="281469" y="67991"/>
                    <a:pt x="283708" y="68306"/>
                    <a:pt x="285867" y="68959"/>
                  </a:cubicBezTo>
                  <a:cubicBezTo>
                    <a:pt x="287197" y="72471"/>
                    <a:pt x="287978" y="76169"/>
                    <a:pt x="288200" y="79926"/>
                  </a:cubicBezTo>
                  <a:close/>
                  <a:moveTo>
                    <a:pt x="290417" y="69893"/>
                  </a:moveTo>
                  <a:lnTo>
                    <a:pt x="291817" y="69893"/>
                  </a:lnTo>
                  <a:lnTo>
                    <a:pt x="291817" y="69893"/>
                  </a:lnTo>
                  <a:cubicBezTo>
                    <a:pt x="293987" y="71246"/>
                    <a:pt x="296413" y="72156"/>
                    <a:pt x="298933" y="72576"/>
                  </a:cubicBezTo>
                  <a:cubicBezTo>
                    <a:pt x="299085" y="74443"/>
                    <a:pt x="299085" y="76309"/>
                    <a:pt x="298933" y="78176"/>
                  </a:cubicBezTo>
                  <a:cubicBezTo>
                    <a:pt x="298000" y="79926"/>
                    <a:pt x="295200" y="80043"/>
                    <a:pt x="293100" y="79926"/>
                  </a:cubicBezTo>
                  <a:cubicBezTo>
                    <a:pt x="292167" y="76181"/>
                    <a:pt x="290673" y="72611"/>
                    <a:pt x="288667" y="69309"/>
                  </a:cubicBezTo>
                  <a:close/>
                  <a:moveTo>
                    <a:pt x="248301" y="143392"/>
                  </a:moveTo>
                  <a:lnTo>
                    <a:pt x="246084" y="143392"/>
                  </a:lnTo>
                  <a:lnTo>
                    <a:pt x="243167" y="143392"/>
                  </a:lnTo>
                  <a:cubicBezTo>
                    <a:pt x="241406" y="142937"/>
                    <a:pt x="239924" y="141747"/>
                    <a:pt x="239084" y="140125"/>
                  </a:cubicBezTo>
                  <a:lnTo>
                    <a:pt x="239084" y="139308"/>
                  </a:lnTo>
                  <a:lnTo>
                    <a:pt x="239084" y="138492"/>
                  </a:lnTo>
                  <a:cubicBezTo>
                    <a:pt x="238781" y="137944"/>
                    <a:pt x="238548" y="137348"/>
                    <a:pt x="238384" y="136742"/>
                  </a:cubicBezTo>
                  <a:lnTo>
                    <a:pt x="237684" y="134875"/>
                  </a:lnTo>
                  <a:cubicBezTo>
                    <a:pt x="237719" y="134210"/>
                    <a:pt x="237719" y="133557"/>
                    <a:pt x="237684" y="132892"/>
                  </a:cubicBezTo>
                  <a:cubicBezTo>
                    <a:pt x="237019" y="129824"/>
                    <a:pt x="236786" y="126685"/>
                    <a:pt x="236984" y="123559"/>
                  </a:cubicBezTo>
                  <a:cubicBezTo>
                    <a:pt x="237113" y="120269"/>
                    <a:pt x="237661" y="117026"/>
                    <a:pt x="238617" y="113876"/>
                  </a:cubicBezTo>
                  <a:cubicBezTo>
                    <a:pt x="239493" y="111204"/>
                    <a:pt x="240834" y="108719"/>
                    <a:pt x="242584" y="106526"/>
                  </a:cubicBezTo>
                  <a:cubicBezTo>
                    <a:pt x="243809" y="104892"/>
                    <a:pt x="245676" y="103866"/>
                    <a:pt x="247717" y="103726"/>
                  </a:cubicBezTo>
                  <a:cubicBezTo>
                    <a:pt x="248639" y="103901"/>
                    <a:pt x="249432" y="104449"/>
                    <a:pt x="249934" y="105242"/>
                  </a:cubicBezTo>
                  <a:cubicBezTo>
                    <a:pt x="250751" y="106304"/>
                    <a:pt x="251311" y="107541"/>
                    <a:pt x="251567" y="108859"/>
                  </a:cubicBezTo>
                  <a:cubicBezTo>
                    <a:pt x="252384" y="112149"/>
                    <a:pt x="252384" y="115602"/>
                    <a:pt x="251567" y="118892"/>
                  </a:cubicBezTo>
                  <a:cubicBezTo>
                    <a:pt x="251194" y="121365"/>
                    <a:pt x="249747" y="123547"/>
                    <a:pt x="247601" y="124842"/>
                  </a:cubicBezTo>
                  <a:cubicBezTo>
                    <a:pt x="246842" y="125122"/>
                    <a:pt x="246026" y="125122"/>
                    <a:pt x="245267" y="124842"/>
                  </a:cubicBezTo>
                  <a:cubicBezTo>
                    <a:pt x="244416" y="124445"/>
                    <a:pt x="243809" y="123664"/>
                    <a:pt x="243634" y="122742"/>
                  </a:cubicBezTo>
                  <a:cubicBezTo>
                    <a:pt x="243377" y="121389"/>
                    <a:pt x="243377" y="120012"/>
                    <a:pt x="243634" y="118659"/>
                  </a:cubicBezTo>
                  <a:cubicBezTo>
                    <a:pt x="243564" y="118040"/>
                    <a:pt x="243564" y="117411"/>
                    <a:pt x="243634" y="116792"/>
                  </a:cubicBezTo>
                  <a:cubicBezTo>
                    <a:pt x="243564" y="116372"/>
                    <a:pt x="243564" y="115929"/>
                    <a:pt x="243634" y="115509"/>
                  </a:cubicBezTo>
                  <a:cubicBezTo>
                    <a:pt x="243634" y="114809"/>
                    <a:pt x="244801" y="114459"/>
                    <a:pt x="245384" y="114575"/>
                  </a:cubicBezTo>
                  <a:cubicBezTo>
                    <a:pt x="245967" y="114692"/>
                    <a:pt x="246434" y="115509"/>
                    <a:pt x="246901" y="116559"/>
                  </a:cubicBezTo>
                  <a:lnTo>
                    <a:pt x="246901" y="116559"/>
                  </a:lnTo>
                  <a:cubicBezTo>
                    <a:pt x="246901" y="117726"/>
                    <a:pt x="248067" y="117842"/>
                    <a:pt x="248651" y="116559"/>
                  </a:cubicBezTo>
                  <a:cubicBezTo>
                    <a:pt x="249176" y="115369"/>
                    <a:pt x="249176" y="114015"/>
                    <a:pt x="248651" y="112826"/>
                  </a:cubicBezTo>
                  <a:lnTo>
                    <a:pt x="248651" y="112826"/>
                  </a:lnTo>
                  <a:cubicBezTo>
                    <a:pt x="248254" y="111216"/>
                    <a:pt x="247134" y="109886"/>
                    <a:pt x="245617" y="109209"/>
                  </a:cubicBezTo>
                  <a:cubicBezTo>
                    <a:pt x="244334" y="109209"/>
                    <a:pt x="243051" y="109792"/>
                    <a:pt x="242001" y="111542"/>
                  </a:cubicBezTo>
                  <a:cubicBezTo>
                    <a:pt x="241347" y="112616"/>
                    <a:pt x="240916" y="113806"/>
                    <a:pt x="240717" y="115042"/>
                  </a:cubicBezTo>
                  <a:cubicBezTo>
                    <a:pt x="240554" y="116325"/>
                    <a:pt x="240554" y="117609"/>
                    <a:pt x="240717" y="118892"/>
                  </a:cubicBezTo>
                  <a:cubicBezTo>
                    <a:pt x="240682" y="121109"/>
                    <a:pt x="241044" y="123325"/>
                    <a:pt x="241767" y="125425"/>
                  </a:cubicBezTo>
                  <a:cubicBezTo>
                    <a:pt x="242467" y="127292"/>
                    <a:pt x="243517" y="128459"/>
                    <a:pt x="244567" y="128692"/>
                  </a:cubicBezTo>
                  <a:cubicBezTo>
                    <a:pt x="245722" y="128820"/>
                    <a:pt x="246877" y="128541"/>
                    <a:pt x="247834" y="127875"/>
                  </a:cubicBezTo>
                  <a:cubicBezTo>
                    <a:pt x="248977" y="127047"/>
                    <a:pt x="249969" y="126021"/>
                    <a:pt x="250751" y="124842"/>
                  </a:cubicBezTo>
                  <a:cubicBezTo>
                    <a:pt x="251369" y="123722"/>
                    <a:pt x="251871" y="122556"/>
                    <a:pt x="252267" y="121342"/>
                  </a:cubicBezTo>
                  <a:cubicBezTo>
                    <a:pt x="256234" y="114552"/>
                    <a:pt x="259151" y="107191"/>
                    <a:pt x="260901" y="99526"/>
                  </a:cubicBezTo>
                  <a:cubicBezTo>
                    <a:pt x="262709" y="91581"/>
                    <a:pt x="265135" y="83776"/>
                    <a:pt x="268134" y="76193"/>
                  </a:cubicBezTo>
                  <a:cubicBezTo>
                    <a:pt x="267142" y="80241"/>
                    <a:pt x="267994" y="84511"/>
                    <a:pt x="270467" y="87859"/>
                  </a:cubicBezTo>
                  <a:cubicBezTo>
                    <a:pt x="269627" y="85047"/>
                    <a:pt x="269965" y="82014"/>
                    <a:pt x="271400" y="79460"/>
                  </a:cubicBezTo>
                  <a:cubicBezTo>
                    <a:pt x="273967" y="76076"/>
                    <a:pt x="278634" y="80509"/>
                    <a:pt x="277350" y="88326"/>
                  </a:cubicBezTo>
                  <a:cubicBezTo>
                    <a:pt x="278354" y="85713"/>
                    <a:pt x="278902" y="82959"/>
                    <a:pt x="278984" y="80159"/>
                  </a:cubicBezTo>
                  <a:cubicBezTo>
                    <a:pt x="281375" y="86144"/>
                    <a:pt x="288165" y="89061"/>
                    <a:pt x="294138" y="86669"/>
                  </a:cubicBezTo>
                  <a:cubicBezTo>
                    <a:pt x="294967" y="86343"/>
                    <a:pt x="295748" y="85911"/>
                    <a:pt x="296483" y="85409"/>
                  </a:cubicBezTo>
                  <a:lnTo>
                    <a:pt x="296483" y="83776"/>
                  </a:lnTo>
                  <a:cubicBezTo>
                    <a:pt x="299902" y="84499"/>
                    <a:pt x="303448" y="84499"/>
                    <a:pt x="306867" y="83776"/>
                  </a:cubicBezTo>
                  <a:cubicBezTo>
                    <a:pt x="306353" y="79751"/>
                    <a:pt x="305257" y="75819"/>
                    <a:pt x="303600" y="72110"/>
                  </a:cubicBezTo>
                  <a:cubicBezTo>
                    <a:pt x="305292" y="72168"/>
                    <a:pt x="306948" y="71724"/>
                    <a:pt x="308383" y="70826"/>
                  </a:cubicBezTo>
                  <a:cubicBezTo>
                    <a:pt x="310378" y="69100"/>
                    <a:pt x="313400" y="69309"/>
                    <a:pt x="315126" y="71316"/>
                  </a:cubicBezTo>
                  <a:cubicBezTo>
                    <a:pt x="315488" y="71724"/>
                    <a:pt x="315768" y="72191"/>
                    <a:pt x="315966" y="72693"/>
                  </a:cubicBezTo>
                  <a:cubicBezTo>
                    <a:pt x="315266" y="66626"/>
                    <a:pt x="313166" y="64760"/>
                    <a:pt x="311416" y="64293"/>
                  </a:cubicBezTo>
                  <a:cubicBezTo>
                    <a:pt x="312326" y="63441"/>
                    <a:pt x="313143" y="62508"/>
                    <a:pt x="313866" y="61493"/>
                  </a:cubicBezTo>
                  <a:cubicBezTo>
                    <a:pt x="315686" y="58810"/>
                    <a:pt x="317180" y="55905"/>
                    <a:pt x="318300" y="52860"/>
                  </a:cubicBezTo>
                  <a:lnTo>
                    <a:pt x="318300" y="97076"/>
                  </a:lnTo>
                  <a:cubicBezTo>
                    <a:pt x="317436" y="94731"/>
                    <a:pt x="315943" y="92678"/>
                    <a:pt x="313983" y="91126"/>
                  </a:cubicBezTo>
                  <a:cubicBezTo>
                    <a:pt x="312257" y="90053"/>
                    <a:pt x="310297" y="89458"/>
                    <a:pt x="308267" y="89376"/>
                  </a:cubicBezTo>
                  <a:cubicBezTo>
                    <a:pt x="304008" y="89609"/>
                    <a:pt x="299937" y="91161"/>
                    <a:pt x="296600" y="93809"/>
                  </a:cubicBezTo>
                  <a:cubicBezTo>
                    <a:pt x="293742" y="95898"/>
                    <a:pt x="291012" y="98161"/>
                    <a:pt x="288434" y="100576"/>
                  </a:cubicBezTo>
                  <a:lnTo>
                    <a:pt x="286217" y="98709"/>
                  </a:lnTo>
                  <a:cubicBezTo>
                    <a:pt x="284642" y="97566"/>
                    <a:pt x="282857" y="96737"/>
                    <a:pt x="280967" y="96259"/>
                  </a:cubicBezTo>
                  <a:cubicBezTo>
                    <a:pt x="279159" y="95617"/>
                    <a:pt x="277175" y="95617"/>
                    <a:pt x="275367" y="96259"/>
                  </a:cubicBezTo>
                  <a:cubicBezTo>
                    <a:pt x="272707" y="97367"/>
                    <a:pt x="270409" y="99187"/>
                    <a:pt x="268717" y="101509"/>
                  </a:cubicBezTo>
                  <a:lnTo>
                    <a:pt x="268717" y="101509"/>
                  </a:lnTo>
                  <a:cubicBezTo>
                    <a:pt x="263491" y="108544"/>
                    <a:pt x="259547" y="116442"/>
                    <a:pt x="257051" y="124842"/>
                  </a:cubicBezTo>
                  <a:cubicBezTo>
                    <a:pt x="254134" y="132425"/>
                    <a:pt x="250751" y="137792"/>
                    <a:pt x="248301" y="136509"/>
                  </a:cubicBezTo>
                  <a:cubicBezTo>
                    <a:pt x="251567" y="138025"/>
                    <a:pt x="257984" y="133125"/>
                    <a:pt x="261251" y="122509"/>
                  </a:cubicBezTo>
                  <a:cubicBezTo>
                    <a:pt x="261076" y="125379"/>
                    <a:pt x="261076" y="128272"/>
                    <a:pt x="261251" y="131142"/>
                  </a:cubicBezTo>
                  <a:cubicBezTo>
                    <a:pt x="259092" y="133650"/>
                    <a:pt x="256759" y="135984"/>
                    <a:pt x="254251" y="138142"/>
                  </a:cubicBezTo>
                  <a:cubicBezTo>
                    <a:pt x="252302" y="140230"/>
                    <a:pt x="250062" y="142038"/>
                    <a:pt x="247601" y="143509"/>
                  </a:cubicBezTo>
                  <a:close/>
                  <a:moveTo>
                    <a:pt x="256934" y="141525"/>
                  </a:moveTo>
                  <a:cubicBezTo>
                    <a:pt x="258392" y="139927"/>
                    <a:pt x="259746" y="138258"/>
                    <a:pt x="261017" y="136509"/>
                  </a:cubicBezTo>
                  <a:cubicBezTo>
                    <a:pt x="261320" y="137792"/>
                    <a:pt x="261752" y="139040"/>
                    <a:pt x="262300" y="140242"/>
                  </a:cubicBezTo>
                  <a:close/>
                  <a:moveTo>
                    <a:pt x="263584" y="129859"/>
                  </a:moveTo>
                  <a:cubicBezTo>
                    <a:pt x="263409" y="127175"/>
                    <a:pt x="263409" y="124492"/>
                    <a:pt x="263584" y="121809"/>
                  </a:cubicBezTo>
                  <a:cubicBezTo>
                    <a:pt x="263770" y="118624"/>
                    <a:pt x="264389" y="115485"/>
                    <a:pt x="265450" y="112476"/>
                  </a:cubicBezTo>
                  <a:cubicBezTo>
                    <a:pt x="266687" y="107575"/>
                    <a:pt x="269837" y="103376"/>
                    <a:pt x="274200" y="100809"/>
                  </a:cubicBezTo>
                  <a:cubicBezTo>
                    <a:pt x="277654" y="99491"/>
                    <a:pt x="281539" y="100062"/>
                    <a:pt x="284467" y="102326"/>
                  </a:cubicBezTo>
                  <a:lnTo>
                    <a:pt x="285633" y="103143"/>
                  </a:lnTo>
                  <a:lnTo>
                    <a:pt x="284350" y="104309"/>
                  </a:lnTo>
                  <a:cubicBezTo>
                    <a:pt x="280687" y="108019"/>
                    <a:pt x="277222" y="111916"/>
                    <a:pt x="273967" y="115975"/>
                  </a:cubicBezTo>
                  <a:cubicBezTo>
                    <a:pt x="270584" y="120176"/>
                    <a:pt x="267317" y="124959"/>
                    <a:pt x="263934" y="129042"/>
                  </a:cubicBezTo>
                  <a:close/>
                  <a:moveTo>
                    <a:pt x="283067" y="135925"/>
                  </a:moveTo>
                  <a:cubicBezTo>
                    <a:pt x="284700" y="131142"/>
                    <a:pt x="290650" y="121225"/>
                    <a:pt x="296133" y="129275"/>
                  </a:cubicBezTo>
                  <a:cubicBezTo>
                    <a:pt x="296997" y="130535"/>
                    <a:pt x="298222" y="131504"/>
                    <a:pt x="299633" y="132075"/>
                  </a:cubicBezTo>
                  <a:close/>
                  <a:moveTo>
                    <a:pt x="283067" y="135925"/>
                  </a:moveTo>
                  <a:lnTo>
                    <a:pt x="275134" y="137675"/>
                  </a:lnTo>
                  <a:cubicBezTo>
                    <a:pt x="276090" y="133802"/>
                    <a:pt x="275810" y="129719"/>
                    <a:pt x="274317" y="126009"/>
                  </a:cubicBezTo>
                  <a:lnTo>
                    <a:pt x="274317" y="126009"/>
                  </a:lnTo>
                  <a:cubicBezTo>
                    <a:pt x="274340" y="129170"/>
                    <a:pt x="273909" y="132309"/>
                    <a:pt x="273034" y="135342"/>
                  </a:cubicBezTo>
                  <a:cubicBezTo>
                    <a:pt x="272742" y="136380"/>
                    <a:pt x="272229" y="137337"/>
                    <a:pt x="271517" y="138142"/>
                  </a:cubicBezTo>
                  <a:lnTo>
                    <a:pt x="270934" y="138842"/>
                  </a:lnTo>
                  <a:lnTo>
                    <a:pt x="266967" y="139658"/>
                  </a:lnTo>
                  <a:cubicBezTo>
                    <a:pt x="266570" y="139460"/>
                    <a:pt x="266209" y="139180"/>
                    <a:pt x="265917" y="138842"/>
                  </a:cubicBezTo>
                  <a:cubicBezTo>
                    <a:pt x="264960" y="137022"/>
                    <a:pt x="264330" y="135050"/>
                    <a:pt x="264050" y="133009"/>
                  </a:cubicBezTo>
                  <a:lnTo>
                    <a:pt x="264050" y="132192"/>
                  </a:lnTo>
                  <a:cubicBezTo>
                    <a:pt x="267434" y="127642"/>
                    <a:pt x="270584" y="122859"/>
                    <a:pt x="273967" y="118542"/>
                  </a:cubicBezTo>
                  <a:cubicBezTo>
                    <a:pt x="277082" y="114436"/>
                    <a:pt x="280477" y="110527"/>
                    <a:pt x="284117" y="106876"/>
                  </a:cubicBezTo>
                  <a:lnTo>
                    <a:pt x="286334" y="104776"/>
                  </a:lnTo>
                  <a:cubicBezTo>
                    <a:pt x="288888" y="106887"/>
                    <a:pt x="291198" y="109267"/>
                    <a:pt x="293217" y="111892"/>
                  </a:cubicBezTo>
                  <a:lnTo>
                    <a:pt x="297533" y="117726"/>
                  </a:lnTo>
                  <a:cubicBezTo>
                    <a:pt x="298233" y="118542"/>
                    <a:pt x="298817" y="119359"/>
                    <a:pt x="299517" y="120059"/>
                  </a:cubicBezTo>
                  <a:cubicBezTo>
                    <a:pt x="293683" y="116209"/>
                    <a:pt x="285284" y="114809"/>
                    <a:pt x="282017" y="135692"/>
                  </a:cubicBezTo>
                  <a:close/>
                  <a:moveTo>
                    <a:pt x="308733" y="118659"/>
                  </a:moveTo>
                  <a:cubicBezTo>
                    <a:pt x="307753" y="117656"/>
                    <a:pt x="306925" y="116524"/>
                    <a:pt x="306283" y="115275"/>
                  </a:cubicBezTo>
                  <a:cubicBezTo>
                    <a:pt x="303857" y="109512"/>
                    <a:pt x="302282" y="103411"/>
                    <a:pt x="301617" y="97192"/>
                  </a:cubicBezTo>
                  <a:lnTo>
                    <a:pt x="301617" y="97192"/>
                  </a:lnTo>
                  <a:cubicBezTo>
                    <a:pt x="300917" y="105021"/>
                    <a:pt x="301593" y="112919"/>
                    <a:pt x="303600" y="120525"/>
                  </a:cubicBezTo>
                  <a:lnTo>
                    <a:pt x="303600" y="121342"/>
                  </a:lnTo>
                  <a:lnTo>
                    <a:pt x="302783" y="120759"/>
                  </a:lnTo>
                  <a:cubicBezTo>
                    <a:pt x="299598" y="117282"/>
                    <a:pt x="296670" y="113584"/>
                    <a:pt x="294033" y="109676"/>
                  </a:cubicBezTo>
                  <a:cubicBezTo>
                    <a:pt x="292167" y="107249"/>
                    <a:pt x="290137" y="104951"/>
                    <a:pt x="287967" y="102793"/>
                  </a:cubicBezTo>
                  <a:cubicBezTo>
                    <a:pt x="290230" y="100751"/>
                    <a:pt x="292657" y="98873"/>
                    <a:pt x="295200" y="97192"/>
                  </a:cubicBezTo>
                  <a:cubicBezTo>
                    <a:pt x="298315" y="94696"/>
                    <a:pt x="302177" y="93342"/>
                    <a:pt x="306167" y="93342"/>
                  </a:cubicBezTo>
                  <a:cubicBezTo>
                    <a:pt x="308057" y="93564"/>
                    <a:pt x="309853" y="94252"/>
                    <a:pt x="311416" y="95326"/>
                  </a:cubicBezTo>
                  <a:cubicBezTo>
                    <a:pt x="313283" y="96889"/>
                    <a:pt x="314660" y="98954"/>
                    <a:pt x="315383" y="101276"/>
                  </a:cubicBezTo>
                  <a:cubicBezTo>
                    <a:pt x="315931" y="103061"/>
                    <a:pt x="316281" y="104904"/>
                    <a:pt x="316433" y="106759"/>
                  </a:cubicBezTo>
                  <a:cubicBezTo>
                    <a:pt x="316433" y="108042"/>
                    <a:pt x="316433" y="112476"/>
                    <a:pt x="313866" y="113409"/>
                  </a:cubicBezTo>
                  <a:cubicBezTo>
                    <a:pt x="311300" y="114342"/>
                    <a:pt x="307800" y="106292"/>
                    <a:pt x="310600" y="99759"/>
                  </a:cubicBezTo>
                  <a:cubicBezTo>
                    <a:pt x="306808" y="105172"/>
                    <a:pt x="305852" y="112067"/>
                    <a:pt x="308033" y="118309"/>
                  </a:cubicBezTo>
                  <a:close/>
                  <a:moveTo>
                    <a:pt x="310716" y="129625"/>
                  </a:moveTo>
                  <a:cubicBezTo>
                    <a:pt x="311953" y="128692"/>
                    <a:pt x="313085" y="127642"/>
                    <a:pt x="314100" y="126476"/>
                  </a:cubicBezTo>
                  <a:lnTo>
                    <a:pt x="314100" y="126476"/>
                  </a:lnTo>
                  <a:lnTo>
                    <a:pt x="314916" y="125425"/>
                  </a:lnTo>
                  <a:cubicBezTo>
                    <a:pt x="315220" y="125017"/>
                    <a:pt x="315488" y="124585"/>
                    <a:pt x="315733" y="124142"/>
                  </a:cubicBezTo>
                  <a:cubicBezTo>
                    <a:pt x="315733" y="123559"/>
                    <a:pt x="315733" y="122625"/>
                    <a:pt x="316550" y="121809"/>
                  </a:cubicBezTo>
                  <a:lnTo>
                    <a:pt x="316550" y="128225"/>
                  </a:lnTo>
                  <a:close/>
                </a:path>
              </a:pathLst>
            </a:custGeom>
            <a:solidFill>
              <a:srgbClr val="FFCE00"/>
            </a:solidFill>
            <a:ln w="1166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2BCB9C62-D4E2-03EE-DB86-45B6FE63390F}"/>
                </a:ext>
              </a:extLst>
            </p:cNvPr>
            <p:cNvSpPr/>
            <p:nvPr/>
          </p:nvSpPr>
          <p:spPr>
            <a:xfrm>
              <a:off x="1899976" y="4706312"/>
              <a:ext cx="19483" cy="99982"/>
            </a:xfrm>
            <a:custGeom>
              <a:avLst/>
              <a:gdLst>
                <a:gd name="connsiteX0" fmla="*/ 19521 w 19483"/>
                <a:gd name="connsiteY0" fmla="*/ 99876 h 99982"/>
                <a:gd name="connsiteX1" fmla="*/ 19521 w 19483"/>
                <a:gd name="connsiteY1" fmla="*/ 87159 h 99982"/>
                <a:gd name="connsiteX2" fmla="*/ 12287 w 19483"/>
                <a:gd name="connsiteY2" fmla="*/ 65810 h 99982"/>
                <a:gd name="connsiteX3" fmla="*/ 19521 w 19483"/>
                <a:gd name="connsiteY3" fmla="*/ 53093 h 99982"/>
                <a:gd name="connsiteX4" fmla="*/ 19521 w 19483"/>
                <a:gd name="connsiteY4" fmla="*/ -106 h 99982"/>
                <a:gd name="connsiteX5" fmla="*/ 18237 w 19483"/>
                <a:gd name="connsiteY5" fmla="*/ 13894 h 99982"/>
                <a:gd name="connsiteX6" fmla="*/ 16021 w 19483"/>
                <a:gd name="connsiteY6" fmla="*/ 22060 h 99982"/>
                <a:gd name="connsiteX7" fmla="*/ 18121 w 19483"/>
                <a:gd name="connsiteY7" fmla="*/ 29060 h 99982"/>
                <a:gd name="connsiteX8" fmla="*/ 18821 w 19483"/>
                <a:gd name="connsiteY8" fmla="*/ 43177 h 99982"/>
                <a:gd name="connsiteX9" fmla="*/ 10537 w 19483"/>
                <a:gd name="connsiteY9" fmla="*/ 64526 h 99982"/>
                <a:gd name="connsiteX10" fmla="*/ 10537 w 19483"/>
                <a:gd name="connsiteY10" fmla="*/ 65226 h 99982"/>
                <a:gd name="connsiteX11" fmla="*/ 38 w 19483"/>
                <a:gd name="connsiteY11" fmla="*/ 70943 h 99982"/>
                <a:gd name="connsiteX12" fmla="*/ 19521 w 19483"/>
                <a:gd name="connsiteY12" fmla="*/ 99876 h 99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83" h="99982">
                  <a:moveTo>
                    <a:pt x="19521" y="99876"/>
                  </a:moveTo>
                  <a:lnTo>
                    <a:pt x="19521" y="87159"/>
                  </a:lnTo>
                  <a:cubicBezTo>
                    <a:pt x="18354" y="74443"/>
                    <a:pt x="15671" y="68026"/>
                    <a:pt x="12287" y="65810"/>
                  </a:cubicBezTo>
                  <a:cubicBezTo>
                    <a:pt x="12614" y="60688"/>
                    <a:pt x="15286" y="55998"/>
                    <a:pt x="19521" y="53093"/>
                  </a:cubicBezTo>
                  <a:lnTo>
                    <a:pt x="19521" y="-106"/>
                  </a:lnTo>
                  <a:cubicBezTo>
                    <a:pt x="18727" y="4514"/>
                    <a:pt x="18296" y="9204"/>
                    <a:pt x="18237" y="13894"/>
                  </a:cubicBezTo>
                  <a:cubicBezTo>
                    <a:pt x="16732" y="16344"/>
                    <a:pt x="15962" y="19179"/>
                    <a:pt x="16021" y="22060"/>
                  </a:cubicBezTo>
                  <a:cubicBezTo>
                    <a:pt x="15834" y="24568"/>
                    <a:pt x="16581" y="27065"/>
                    <a:pt x="18121" y="29060"/>
                  </a:cubicBezTo>
                  <a:cubicBezTo>
                    <a:pt x="18121" y="34660"/>
                    <a:pt x="18121" y="39560"/>
                    <a:pt x="18821" y="43177"/>
                  </a:cubicBezTo>
                  <a:cubicBezTo>
                    <a:pt x="12836" y="48578"/>
                    <a:pt x="9756" y="56500"/>
                    <a:pt x="10537" y="64526"/>
                  </a:cubicBezTo>
                  <a:lnTo>
                    <a:pt x="10537" y="65226"/>
                  </a:lnTo>
                  <a:cubicBezTo>
                    <a:pt x="7154" y="64293"/>
                    <a:pt x="3421" y="66976"/>
                    <a:pt x="38" y="70943"/>
                  </a:cubicBezTo>
                  <a:cubicBezTo>
                    <a:pt x="13337" y="68843"/>
                    <a:pt x="18237" y="90426"/>
                    <a:pt x="19521" y="99876"/>
                  </a:cubicBezTo>
                  <a:close/>
                </a:path>
              </a:pathLst>
            </a:custGeom>
            <a:solidFill>
              <a:srgbClr val="FFCE00"/>
            </a:solidFill>
            <a:ln w="1166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32E274E3-925D-4A64-0691-3D7341EE0255}"/>
                </a:ext>
              </a:extLst>
            </p:cNvPr>
            <p:cNvSpPr/>
            <p:nvPr/>
          </p:nvSpPr>
          <p:spPr>
            <a:xfrm>
              <a:off x="1686946" y="4760445"/>
              <a:ext cx="4899" cy="3966"/>
            </a:xfrm>
            <a:custGeom>
              <a:avLst/>
              <a:gdLst>
                <a:gd name="connsiteX0" fmla="*/ 38 w 4899"/>
                <a:gd name="connsiteY0" fmla="*/ 1060 h 3966"/>
                <a:gd name="connsiteX1" fmla="*/ 4937 w 4899"/>
                <a:gd name="connsiteY1" fmla="*/ -106 h 3966"/>
                <a:gd name="connsiteX2" fmla="*/ 3771 w 4899"/>
                <a:gd name="connsiteY2" fmla="*/ 3860 h 3966"/>
                <a:gd name="connsiteX3" fmla="*/ 38 w 4899"/>
                <a:gd name="connsiteY3" fmla="*/ 1060 h 3966"/>
              </a:gdLst>
              <a:ahLst/>
              <a:cxnLst>
                <a:cxn ang="0">
                  <a:pos x="connsiteX0" y="connsiteY0"/>
                </a:cxn>
                <a:cxn ang="0">
                  <a:pos x="connsiteX1" y="connsiteY1"/>
                </a:cxn>
                <a:cxn ang="0">
                  <a:pos x="connsiteX2" y="connsiteY2"/>
                </a:cxn>
                <a:cxn ang="0">
                  <a:pos x="connsiteX3" y="connsiteY3"/>
                </a:cxn>
              </a:cxnLst>
              <a:rect l="l" t="t" r="r" b="b"/>
              <a:pathLst>
                <a:path w="4899" h="3966">
                  <a:moveTo>
                    <a:pt x="38" y="1060"/>
                  </a:moveTo>
                  <a:lnTo>
                    <a:pt x="4937" y="-106"/>
                  </a:lnTo>
                  <a:cubicBezTo>
                    <a:pt x="4482" y="1201"/>
                    <a:pt x="4086" y="2519"/>
                    <a:pt x="3771" y="3860"/>
                  </a:cubicBezTo>
                  <a:cubicBezTo>
                    <a:pt x="2604" y="2811"/>
                    <a:pt x="1204" y="1994"/>
                    <a:pt x="38" y="1060"/>
                  </a:cubicBezTo>
                  <a:close/>
                </a:path>
              </a:pathLst>
            </a:custGeom>
            <a:solidFill>
              <a:srgbClr val="FFCE00"/>
            </a:solidFill>
            <a:ln w="1166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AF472B2A-4DCB-76D6-FC59-83CF0C64BD28}"/>
                </a:ext>
              </a:extLst>
            </p:cNvPr>
            <p:cNvSpPr/>
            <p:nvPr/>
          </p:nvSpPr>
          <p:spPr>
            <a:xfrm>
              <a:off x="1823444" y="4727078"/>
              <a:ext cx="5016" cy="4666"/>
            </a:xfrm>
            <a:custGeom>
              <a:avLst/>
              <a:gdLst>
                <a:gd name="connsiteX0" fmla="*/ 38 w 5016"/>
                <a:gd name="connsiteY0" fmla="*/ 1061 h 4666"/>
                <a:gd name="connsiteX1" fmla="*/ 5054 w 5016"/>
                <a:gd name="connsiteY1" fmla="*/ -106 h 4666"/>
                <a:gd name="connsiteX2" fmla="*/ 1204 w 5016"/>
                <a:gd name="connsiteY2" fmla="*/ 4560 h 4666"/>
                <a:gd name="connsiteX3" fmla="*/ 38 w 5016"/>
                <a:gd name="connsiteY3" fmla="*/ 1061 h 4666"/>
              </a:gdLst>
              <a:ahLst/>
              <a:cxnLst>
                <a:cxn ang="0">
                  <a:pos x="connsiteX0" y="connsiteY0"/>
                </a:cxn>
                <a:cxn ang="0">
                  <a:pos x="connsiteX1" y="connsiteY1"/>
                </a:cxn>
                <a:cxn ang="0">
                  <a:pos x="connsiteX2" y="connsiteY2"/>
                </a:cxn>
                <a:cxn ang="0">
                  <a:pos x="connsiteX3" y="connsiteY3"/>
                </a:cxn>
              </a:cxnLst>
              <a:rect l="l" t="t" r="r" b="b"/>
              <a:pathLst>
                <a:path w="5016" h="4666">
                  <a:moveTo>
                    <a:pt x="38" y="1061"/>
                  </a:moveTo>
                  <a:lnTo>
                    <a:pt x="5054" y="-106"/>
                  </a:lnTo>
                  <a:cubicBezTo>
                    <a:pt x="3771" y="1411"/>
                    <a:pt x="2371" y="2927"/>
                    <a:pt x="1204" y="4560"/>
                  </a:cubicBezTo>
                  <a:cubicBezTo>
                    <a:pt x="971" y="3277"/>
                    <a:pt x="388" y="2461"/>
                    <a:pt x="38" y="1061"/>
                  </a:cubicBezTo>
                  <a:close/>
                </a:path>
              </a:pathLst>
            </a:custGeom>
            <a:solidFill>
              <a:srgbClr val="FFCE00"/>
            </a:solidFill>
            <a:ln w="1166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5C2E39E8-8BF7-7B99-2E4D-4705CFB00DC1}"/>
                </a:ext>
              </a:extLst>
            </p:cNvPr>
            <p:cNvSpPr/>
            <p:nvPr/>
          </p:nvSpPr>
          <p:spPr>
            <a:xfrm>
              <a:off x="1662563" y="4810261"/>
              <a:ext cx="19249" cy="36982"/>
            </a:xfrm>
            <a:custGeom>
              <a:avLst/>
              <a:gdLst>
                <a:gd name="connsiteX0" fmla="*/ 8554 w 19249"/>
                <a:gd name="connsiteY0" fmla="*/ 23227 h 36982"/>
                <a:gd name="connsiteX1" fmla="*/ 38 w 19249"/>
                <a:gd name="connsiteY1" fmla="*/ -106 h 36982"/>
                <a:gd name="connsiteX2" fmla="*/ 5521 w 19249"/>
                <a:gd name="connsiteY2" fmla="*/ 19260 h 36982"/>
                <a:gd name="connsiteX3" fmla="*/ 9021 w 19249"/>
                <a:gd name="connsiteY3" fmla="*/ 36877 h 36982"/>
                <a:gd name="connsiteX4" fmla="*/ 19287 w 19249"/>
                <a:gd name="connsiteY4" fmla="*/ 19494 h 36982"/>
                <a:gd name="connsiteX5" fmla="*/ 8554 w 19249"/>
                <a:gd name="connsiteY5" fmla="*/ 23227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9" h="36982">
                  <a:moveTo>
                    <a:pt x="8554" y="23227"/>
                  </a:moveTo>
                  <a:cubicBezTo>
                    <a:pt x="8554" y="17394"/>
                    <a:pt x="7387" y="2344"/>
                    <a:pt x="38" y="-106"/>
                  </a:cubicBezTo>
                  <a:cubicBezTo>
                    <a:pt x="3549" y="5750"/>
                    <a:pt x="5439" y="12435"/>
                    <a:pt x="5521" y="19260"/>
                  </a:cubicBezTo>
                  <a:cubicBezTo>
                    <a:pt x="6921" y="29410"/>
                    <a:pt x="7621" y="29527"/>
                    <a:pt x="9021" y="36877"/>
                  </a:cubicBezTo>
                  <a:cubicBezTo>
                    <a:pt x="9021" y="36877"/>
                    <a:pt x="9721" y="17510"/>
                    <a:pt x="19287" y="19494"/>
                  </a:cubicBezTo>
                  <a:cubicBezTo>
                    <a:pt x="18237" y="14244"/>
                    <a:pt x="11237" y="12610"/>
                    <a:pt x="8554" y="23227"/>
                  </a:cubicBezTo>
                  <a:close/>
                </a:path>
              </a:pathLst>
            </a:custGeom>
            <a:solidFill>
              <a:srgbClr val="FFCE00"/>
            </a:solidFill>
            <a:ln w="1166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9DDDFA57-E5FE-5525-14DE-DD28DC1FFD05}"/>
                </a:ext>
              </a:extLst>
            </p:cNvPr>
            <p:cNvSpPr/>
            <p:nvPr/>
          </p:nvSpPr>
          <p:spPr>
            <a:xfrm>
              <a:off x="1754495" y="4786776"/>
              <a:ext cx="5366" cy="11270"/>
            </a:xfrm>
            <a:custGeom>
              <a:avLst/>
              <a:gdLst>
                <a:gd name="connsiteX0" fmla="*/ 38 w 5366"/>
                <a:gd name="connsiteY0" fmla="*/ 6229 h 11270"/>
                <a:gd name="connsiteX1" fmla="*/ 2721 w 5366"/>
                <a:gd name="connsiteY1" fmla="*/ 11128 h 11270"/>
                <a:gd name="connsiteX2" fmla="*/ 5404 w 5366"/>
                <a:gd name="connsiteY2" fmla="*/ 4945 h 11270"/>
                <a:gd name="connsiteX3" fmla="*/ 2721 w 5366"/>
                <a:gd name="connsiteY3" fmla="*/ -71 h 11270"/>
                <a:gd name="connsiteX4" fmla="*/ 38 w 5366"/>
                <a:gd name="connsiteY4" fmla="*/ 6229 h 11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 h="11270">
                  <a:moveTo>
                    <a:pt x="38" y="6229"/>
                  </a:moveTo>
                  <a:cubicBezTo>
                    <a:pt x="38" y="9262"/>
                    <a:pt x="1204" y="11479"/>
                    <a:pt x="2721" y="11128"/>
                  </a:cubicBezTo>
                  <a:cubicBezTo>
                    <a:pt x="4237" y="10778"/>
                    <a:pt x="5404" y="7979"/>
                    <a:pt x="5404" y="4945"/>
                  </a:cubicBezTo>
                  <a:cubicBezTo>
                    <a:pt x="5404" y="1912"/>
                    <a:pt x="4237" y="-421"/>
                    <a:pt x="2721" y="-71"/>
                  </a:cubicBezTo>
                  <a:cubicBezTo>
                    <a:pt x="1204" y="279"/>
                    <a:pt x="38" y="3079"/>
                    <a:pt x="38" y="6229"/>
                  </a:cubicBezTo>
                  <a:close/>
                </a:path>
              </a:pathLst>
            </a:custGeom>
            <a:solidFill>
              <a:srgbClr val="FFCE00"/>
            </a:solidFill>
            <a:ln w="1166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5BAD01AB-32E1-6AB3-7D40-EBF626E734E2}"/>
                </a:ext>
              </a:extLst>
            </p:cNvPr>
            <p:cNvSpPr/>
            <p:nvPr/>
          </p:nvSpPr>
          <p:spPr>
            <a:xfrm>
              <a:off x="1672129" y="4793228"/>
              <a:ext cx="19249" cy="36982"/>
            </a:xfrm>
            <a:custGeom>
              <a:avLst/>
              <a:gdLst>
                <a:gd name="connsiteX0" fmla="*/ 10304 w 19249"/>
                <a:gd name="connsiteY0" fmla="*/ -106 h 36982"/>
                <a:gd name="connsiteX1" fmla="*/ 38 w 19249"/>
                <a:gd name="connsiteY1" fmla="*/ 17277 h 36982"/>
                <a:gd name="connsiteX2" fmla="*/ 10771 w 19249"/>
                <a:gd name="connsiteY2" fmla="*/ 13544 h 36982"/>
                <a:gd name="connsiteX3" fmla="*/ 19287 w 19249"/>
                <a:gd name="connsiteY3" fmla="*/ 36877 h 36982"/>
                <a:gd name="connsiteX4" fmla="*/ 14037 w 19249"/>
                <a:gd name="connsiteY4" fmla="*/ 17977 h 36982"/>
                <a:gd name="connsiteX5" fmla="*/ 10304 w 19249"/>
                <a:gd name="connsiteY5" fmla="*/ -106 h 36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9" h="36982">
                  <a:moveTo>
                    <a:pt x="10304" y="-106"/>
                  </a:moveTo>
                  <a:cubicBezTo>
                    <a:pt x="10304" y="-106"/>
                    <a:pt x="9487" y="19144"/>
                    <a:pt x="38" y="17277"/>
                  </a:cubicBezTo>
                  <a:cubicBezTo>
                    <a:pt x="1087" y="22527"/>
                    <a:pt x="7971" y="24743"/>
                    <a:pt x="10771" y="13544"/>
                  </a:cubicBezTo>
                  <a:cubicBezTo>
                    <a:pt x="10771" y="19260"/>
                    <a:pt x="11937" y="34427"/>
                    <a:pt x="19287" y="36877"/>
                  </a:cubicBezTo>
                  <a:cubicBezTo>
                    <a:pt x="15962" y="31125"/>
                    <a:pt x="14154" y="24615"/>
                    <a:pt x="14037" y="17977"/>
                  </a:cubicBezTo>
                  <a:cubicBezTo>
                    <a:pt x="12404" y="7360"/>
                    <a:pt x="11704" y="7243"/>
                    <a:pt x="10304" y="-106"/>
                  </a:cubicBezTo>
                  <a:close/>
                </a:path>
              </a:pathLst>
            </a:custGeom>
            <a:solidFill>
              <a:srgbClr val="FFCE00"/>
            </a:solidFill>
            <a:ln w="1166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E16A949F-A540-F7D1-55CA-4C8C0B60474B}"/>
                </a:ext>
              </a:extLst>
            </p:cNvPr>
            <p:cNvSpPr/>
            <p:nvPr/>
          </p:nvSpPr>
          <p:spPr>
            <a:xfrm>
              <a:off x="1823911" y="4756828"/>
              <a:ext cx="19716" cy="41883"/>
            </a:xfrm>
            <a:custGeom>
              <a:avLst/>
              <a:gdLst>
                <a:gd name="connsiteX0" fmla="*/ 19754 w 19716"/>
                <a:gd name="connsiteY0" fmla="*/ 12494 h 41883"/>
                <a:gd name="connsiteX1" fmla="*/ 9254 w 19716"/>
                <a:gd name="connsiteY1" fmla="*/ -106 h 41883"/>
                <a:gd name="connsiteX2" fmla="*/ 5637 w 19716"/>
                <a:gd name="connsiteY2" fmla="*/ 19377 h 41883"/>
                <a:gd name="connsiteX3" fmla="*/ 38 w 19716"/>
                <a:gd name="connsiteY3" fmla="*/ 41777 h 41883"/>
                <a:gd name="connsiteX4" fmla="*/ 8671 w 19716"/>
                <a:gd name="connsiteY4" fmla="*/ 13894 h 41883"/>
                <a:gd name="connsiteX5" fmla="*/ 19754 w 19716"/>
                <a:gd name="connsiteY5" fmla="*/ 12494 h 4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16" h="41883">
                  <a:moveTo>
                    <a:pt x="19754" y="12494"/>
                  </a:moveTo>
                  <a:cubicBezTo>
                    <a:pt x="9954" y="19027"/>
                    <a:pt x="9254" y="-106"/>
                    <a:pt x="9254" y="-106"/>
                  </a:cubicBezTo>
                  <a:cubicBezTo>
                    <a:pt x="7737" y="7944"/>
                    <a:pt x="7037" y="8527"/>
                    <a:pt x="5637" y="19377"/>
                  </a:cubicBezTo>
                  <a:cubicBezTo>
                    <a:pt x="5381" y="27159"/>
                    <a:pt x="3479" y="34789"/>
                    <a:pt x="38" y="41777"/>
                  </a:cubicBezTo>
                  <a:cubicBezTo>
                    <a:pt x="6372" y="33925"/>
                    <a:pt x="9464" y="23950"/>
                    <a:pt x="8671" y="13894"/>
                  </a:cubicBezTo>
                  <a:cubicBezTo>
                    <a:pt x="11471" y="23927"/>
                    <a:pt x="18704" y="18210"/>
                    <a:pt x="19754" y="12494"/>
                  </a:cubicBezTo>
                  <a:close/>
                </a:path>
              </a:pathLst>
            </a:custGeom>
            <a:solidFill>
              <a:srgbClr val="FFCE00"/>
            </a:solidFill>
            <a:ln w="1166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C80D5022-AAFB-991F-DB79-7FA065F79676}"/>
                </a:ext>
              </a:extLst>
            </p:cNvPr>
            <p:cNvSpPr/>
            <p:nvPr/>
          </p:nvSpPr>
          <p:spPr>
            <a:xfrm>
              <a:off x="1833010" y="4764411"/>
              <a:ext cx="19833" cy="41999"/>
            </a:xfrm>
            <a:custGeom>
              <a:avLst/>
              <a:gdLst>
                <a:gd name="connsiteX0" fmla="*/ 38 w 19833"/>
                <a:gd name="connsiteY0" fmla="*/ 29293 h 41999"/>
                <a:gd name="connsiteX1" fmla="*/ 10654 w 19833"/>
                <a:gd name="connsiteY1" fmla="*/ 41893 h 41999"/>
                <a:gd name="connsiteX2" fmla="*/ 14154 w 19833"/>
                <a:gd name="connsiteY2" fmla="*/ 22410 h 41999"/>
                <a:gd name="connsiteX3" fmla="*/ 19871 w 19833"/>
                <a:gd name="connsiteY3" fmla="*/ -106 h 41999"/>
                <a:gd name="connsiteX4" fmla="*/ 11121 w 19833"/>
                <a:gd name="connsiteY4" fmla="*/ 27893 h 41999"/>
                <a:gd name="connsiteX5" fmla="*/ 38 w 19833"/>
                <a:gd name="connsiteY5" fmla="*/ 29293 h 4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33" h="41999">
                  <a:moveTo>
                    <a:pt x="38" y="29293"/>
                  </a:moveTo>
                  <a:cubicBezTo>
                    <a:pt x="9837" y="22643"/>
                    <a:pt x="10654" y="41893"/>
                    <a:pt x="10654" y="41893"/>
                  </a:cubicBezTo>
                  <a:cubicBezTo>
                    <a:pt x="12054" y="33727"/>
                    <a:pt x="12754" y="33260"/>
                    <a:pt x="14154" y="22410"/>
                  </a:cubicBezTo>
                  <a:cubicBezTo>
                    <a:pt x="14504" y="14593"/>
                    <a:pt x="16452" y="6929"/>
                    <a:pt x="19871" y="-106"/>
                  </a:cubicBezTo>
                  <a:cubicBezTo>
                    <a:pt x="13489" y="7769"/>
                    <a:pt x="10362" y="17790"/>
                    <a:pt x="11121" y="27893"/>
                  </a:cubicBezTo>
                  <a:cubicBezTo>
                    <a:pt x="8321" y="17744"/>
                    <a:pt x="1087" y="23460"/>
                    <a:pt x="38" y="29293"/>
                  </a:cubicBezTo>
                  <a:close/>
                </a:path>
              </a:pathLst>
            </a:custGeom>
            <a:solidFill>
              <a:srgbClr val="FFCE00"/>
            </a:solidFill>
            <a:ln w="1166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9ABD0794-53FF-E711-0D72-17B55ECF3263}"/>
                </a:ext>
              </a:extLst>
            </p:cNvPr>
            <p:cNvSpPr/>
            <p:nvPr/>
          </p:nvSpPr>
          <p:spPr>
            <a:xfrm>
              <a:off x="1591747" y="4694645"/>
              <a:ext cx="327945" cy="209997"/>
            </a:xfrm>
            <a:custGeom>
              <a:avLst/>
              <a:gdLst>
                <a:gd name="connsiteX0" fmla="*/ 11704 w 327945"/>
                <a:gd name="connsiteY0" fmla="*/ 77243 h 209997"/>
                <a:gd name="connsiteX1" fmla="*/ 11704 w 327945"/>
                <a:gd name="connsiteY1" fmla="*/ 77243 h 209997"/>
                <a:gd name="connsiteX2" fmla="*/ 38 w 327945"/>
                <a:gd name="connsiteY2" fmla="*/ 80159 h 209997"/>
                <a:gd name="connsiteX3" fmla="*/ 38 w 327945"/>
                <a:gd name="connsiteY3" fmla="*/ 209891 h 209997"/>
                <a:gd name="connsiteX4" fmla="*/ 11704 w 327945"/>
                <a:gd name="connsiteY4" fmla="*/ 207208 h 209997"/>
                <a:gd name="connsiteX5" fmla="*/ 11704 w 327945"/>
                <a:gd name="connsiteY5" fmla="*/ 207208 h 209997"/>
                <a:gd name="connsiteX6" fmla="*/ 322383 w 327945"/>
                <a:gd name="connsiteY6" fmla="*/ 136392 h 209997"/>
                <a:gd name="connsiteX7" fmla="*/ 327983 w 327945"/>
                <a:gd name="connsiteY7" fmla="*/ 135225 h 209997"/>
                <a:gd name="connsiteX8" fmla="*/ 327983 w 327945"/>
                <a:gd name="connsiteY8" fmla="*/ 135225 h 209997"/>
                <a:gd name="connsiteX9" fmla="*/ 327983 w 327945"/>
                <a:gd name="connsiteY9" fmla="*/ -106 h 209997"/>
                <a:gd name="connsiteX10" fmla="*/ 316083 w 327945"/>
                <a:gd name="connsiteY10" fmla="*/ 12960 h 209997"/>
                <a:gd name="connsiteX11" fmla="*/ 316083 w 327945"/>
                <a:gd name="connsiteY11" fmla="*/ 17977 h 209997"/>
                <a:gd name="connsiteX12" fmla="*/ 312700 w 327945"/>
                <a:gd name="connsiteY12" fmla="*/ 13777 h 209997"/>
                <a:gd name="connsiteX13" fmla="*/ 230451 w 327945"/>
                <a:gd name="connsiteY13" fmla="*/ 44110 h 209997"/>
                <a:gd name="connsiteX14" fmla="*/ 230451 w 327945"/>
                <a:gd name="connsiteY14" fmla="*/ 52043 h 209997"/>
                <a:gd name="connsiteX15" fmla="*/ 228584 w 327945"/>
                <a:gd name="connsiteY15" fmla="*/ 61376 h 209997"/>
                <a:gd name="connsiteX16" fmla="*/ 219834 w 327945"/>
                <a:gd name="connsiteY16" fmla="*/ 73043 h 209997"/>
                <a:gd name="connsiteX17" fmla="*/ 209685 w 327945"/>
                <a:gd name="connsiteY17" fmla="*/ 71526 h 209997"/>
                <a:gd name="connsiteX18" fmla="*/ 208634 w 327945"/>
                <a:gd name="connsiteY18" fmla="*/ 70710 h 209997"/>
                <a:gd name="connsiteX19" fmla="*/ 209801 w 327945"/>
                <a:gd name="connsiteY19" fmla="*/ 69543 h 209997"/>
                <a:gd name="connsiteX20" fmla="*/ 220184 w 327945"/>
                <a:gd name="connsiteY20" fmla="*/ 57876 h 209997"/>
                <a:gd name="connsiteX21" fmla="*/ 230101 w 327945"/>
                <a:gd name="connsiteY21" fmla="*/ 44693 h 209997"/>
                <a:gd name="connsiteX22" fmla="*/ 210851 w 327945"/>
                <a:gd name="connsiteY22" fmla="*/ 38627 h 209997"/>
                <a:gd name="connsiteX23" fmla="*/ 198251 w 327945"/>
                <a:gd name="connsiteY23" fmla="*/ 44926 h 209997"/>
                <a:gd name="connsiteX24" fmla="*/ 195451 w 327945"/>
                <a:gd name="connsiteY24" fmla="*/ 42360 h 209997"/>
                <a:gd name="connsiteX25" fmla="*/ 210851 w 327945"/>
                <a:gd name="connsiteY25" fmla="*/ 38627 h 209997"/>
                <a:gd name="connsiteX26" fmla="*/ 218668 w 327945"/>
                <a:gd name="connsiteY26" fmla="*/ 36643 h 209997"/>
                <a:gd name="connsiteX27" fmla="*/ 219601 w 327945"/>
                <a:gd name="connsiteY27" fmla="*/ 48310 h 209997"/>
                <a:gd name="connsiteX28" fmla="*/ 219601 w 327945"/>
                <a:gd name="connsiteY28" fmla="*/ 48310 h 209997"/>
                <a:gd name="connsiteX29" fmla="*/ 220768 w 327945"/>
                <a:gd name="connsiteY29" fmla="*/ 38977 h 209997"/>
                <a:gd name="connsiteX30" fmla="*/ 222284 w 327945"/>
                <a:gd name="connsiteY30" fmla="*/ 36293 h 209997"/>
                <a:gd name="connsiteX31" fmla="*/ 222284 w 327945"/>
                <a:gd name="connsiteY31" fmla="*/ 36293 h 209997"/>
                <a:gd name="connsiteX32" fmla="*/ 226951 w 327945"/>
                <a:gd name="connsiteY32" fmla="*/ 35243 h 209997"/>
                <a:gd name="connsiteX33" fmla="*/ 227651 w 327945"/>
                <a:gd name="connsiteY33" fmla="*/ 35243 h 209997"/>
                <a:gd name="connsiteX34" fmla="*/ 229518 w 327945"/>
                <a:gd name="connsiteY34" fmla="*/ 41077 h 209997"/>
                <a:gd name="connsiteX35" fmla="*/ 229518 w 327945"/>
                <a:gd name="connsiteY35" fmla="*/ 41777 h 209997"/>
                <a:gd name="connsiteX36" fmla="*/ 219718 w 327945"/>
                <a:gd name="connsiteY36" fmla="*/ 55543 h 209997"/>
                <a:gd name="connsiteX37" fmla="*/ 209568 w 327945"/>
                <a:gd name="connsiteY37" fmla="*/ 67209 h 209997"/>
                <a:gd name="connsiteX38" fmla="*/ 207468 w 327945"/>
                <a:gd name="connsiteY38" fmla="*/ 69310 h 209997"/>
                <a:gd name="connsiteX39" fmla="*/ 200701 w 327945"/>
                <a:gd name="connsiteY39" fmla="*/ 62193 h 209997"/>
                <a:gd name="connsiteX40" fmla="*/ 196385 w 327945"/>
                <a:gd name="connsiteY40" fmla="*/ 56477 h 209997"/>
                <a:gd name="connsiteX41" fmla="*/ 194518 w 327945"/>
                <a:gd name="connsiteY41" fmla="*/ 54143 h 209997"/>
                <a:gd name="connsiteX42" fmla="*/ 211085 w 327945"/>
                <a:gd name="connsiteY42" fmla="*/ 38627 h 209997"/>
                <a:gd name="connsiteX43" fmla="*/ 185652 w 327945"/>
                <a:gd name="connsiteY43" fmla="*/ 55427 h 209997"/>
                <a:gd name="connsiteX44" fmla="*/ 187985 w 327945"/>
                <a:gd name="connsiteY44" fmla="*/ 58693 h 209997"/>
                <a:gd name="connsiteX45" fmla="*/ 192651 w 327945"/>
                <a:gd name="connsiteY45" fmla="*/ 76659 h 209997"/>
                <a:gd name="connsiteX46" fmla="*/ 192651 w 327945"/>
                <a:gd name="connsiteY46" fmla="*/ 76659 h 209997"/>
                <a:gd name="connsiteX47" fmla="*/ 190785 w 327945"/>
                <a:gd name="connsiteY47" fmla="*/ 53326 h 209997"/>
                <a:gd name="connsiteX48" fmla="*/ 190785 w 327945"/>
                <a:gd name="connsiteY48" fmla="*/ 52510 h 209997"/>
                <a:gd name="connsiteX49" fmla="*/ 191601 w 327945"/>
                <a:gd name="connsiteY49" fmla="*/ 53093 h 209997"/>
                <a:gd name="connsiteX50" fmla="*/ 200235 w 327945"/>
                <a:gd name="connsiteY50" fmla="*/ 64060 h 209997"/>
                <a:gd name="connsiteX51" fmla="*/ 206068 w 327945"/>
                <a:gd name="connsiteY51" fmla="*/ 70826 h 209997"/>
                <a:gd name="connsiteX52" fmla="*/ 199068 w 327945"/>
                <a:gd name="connsiteY52" fmla="*/ 76543 h 209997"/>
                <a:gd name="connsiteX53" fmla="*/ 188218 w 327945"/>
                <a:gd name="connsiteY53" fmla="*/ 80276 h 209997"/>
                <a:gd name="connsiteX54" fmla="*/ 183085 w 327945"/>
                <a:gd name="connsiteY54" fmla="*/ 78293 h 209997"/>
                <a:gd name="connsiteX55" fmla="*/ 179235 w 327945"/>
                <a:gd name="connsiteY55" fmla="*/ 72460 h 209997"/>
                <a:gd name="connsiteX56" fmla="*/ 178302 w 327945"/>
                <a:gd name="connsiteY56" fmla="*/ 66976 h 209997"/>
                <a:gd name="connsiteX57" fmla="*/ 180752 w 327945"/>
                <a:gd name="connsiteY57" fmla="*/ 60443 h 209997"/>
                <a:gd name="connsiteX58" fmla="*/ 183902 w 327945"/>
                <a:gd name="connsiteY58" fmla="*/ 73859 h 209997"/>
                <a:gd name="connsiteX59" fmla="*/ 185768 w 327945"/>
                <a:gd name="connsiteY59" fmla="*/ 55427 h 209997"/>
                <a:gd name="connsiteX60" fmla="*/ 140502 w 327945"/>
                <a:gd name="connsiteY60" fmla="*/ 64643 h 209997"/>
                <a:gd name="connsiteX61" fmla="*/ 140502 w 327945"/>
                <a:gd name="connsiteY61" fmla="*/ 65576 h 209997"/>
                <a:gd name="connsiteX62" fmla="*/ 138635 w 327945"/>
                <a:gd name="connsiteY62" fmla="*/ 89843 h 209997"/>
                <a:gd name="connsiteX63" fmla="*/ 138635 w 327945"/>
                <a:gd name="connsiteY63" fmla="*/ 89843 h 209997"/>
                <a:gd name="connsiteX64" fmla="*/ 143302 w 327945"/>
                <a:gd name="connsiteY64" fmla="*/ 69660 h 209997"/>
                <a:gd name="connsiteX65" fmla="*/ 145635 w 327945"/>
                <a:gd name="connsiteY65" fmla="*/ 65226 h 209997"/>
                <a:gd name="connsiteX66" fmla="*/ 147736 w 327945"/>
                <a:gd name="connsiteY66" fmla="*/ 82609 h 209997"/>
                <a:gd name="connsiteX67" fmla="*/ 150885 w 327945"/>
                <a:gd name="connsiteY67" fmla="*/ 67676 h 209997"/>
                <a:gd name="connsiteX68" fmla="*/ 153335 w 327945"/>
                <a:gd name="connsiteY68" fmla="*/ 73043 h 209997"/>
                <a:gd name="connsiteX69" fmla="*/ 152402 w 327945"/>
                <a:gd name="connsiteY69" fmla="*/ 78876 h 209997"/>
                <a:gd name="connsiteX70" fmla="*/ 148552 w 327945"/>
                <a:gd name="connsiteY70" fmla="*/ 86576 h 209997"/>
                <a:gd name="connsiteX71" fmla="*/ 143419 w 327945"/>
                <a:gd name="connsiteY71" fmla="*/ 91009 h 209997"/>
                <a:gd name="connsiteX72" fmla="*/ 132686 w 327945"/>
                <a:gd name="connsiteY72" fmla="*/ 92526 h 209997"/>
                <a:gd name="connsiteX73" fmla="*/ 125686 w 327945"/>
                <a:gd name="connsiteY73" fmla="*/ 90309 h 209997"/>
                <a:gd name="connsiteX74" fmla="*/ 131519 w 327945"/>
                <a:gd name="connsiteY74" fmla="*/ 80743 h 209997"/>
                <a:gd name="connsiteX75" fmla="*/ 140152 w 327945"/>
                <a:gd name="connsiteY75" fmla="*/ 65693 h 209997"/>
                <a:gd name="connsiteX76" fmla="*/ 136186 w 327945"/>
                <a:gd name="connsiteY76" fmla="*/ 56826 h 209997"/>
                <a:gd name="connsiteX77" fmla="*/ 133036 w 327945"/>
                <a:gd name="connsiteY77" fmla="*/ 60793 h 209997"/>
                <a:gd name="connsiteX78" fmla="*/ 120553 w 327945"/>
                <a:gd name="connsiteY78" fmla="*/ 60793 h 209997"/>
                <a:gd name="connsiteX79" fmla="*/ 103636 w 327945"/>
                <a:gd name="connsiteY79" fmla="*/ 65460 h 209997"/>
                <a:gd name="connsiteX80" fmla="*/ 104336 w 327945"/>
                <a:gd name="connsiteY80" fmla="*/ 64643 h 209997"/>
                <a:gd name="connsiteX81" fmla="*/ 108886 w 327945"/>
                <a:gd name="connsiteY81" fmla="*/ 63476 h 209997"/>
                <a:gd name="connsiteX82" fmla="*/ 108886 w 327945"/>
                <a:gd name="connsiteY82" fmla="*/ 63476 h 209997"/>
                <a:gd name="connsiteX83" fmla="*/ 110286 w 327945"/>
                <a:gd name="connsiteY83" fmla="*/ 65460 h 209997"/>
                <a:gd name="connsiteX84" fmla="*/ 111453 w 327945"/>
                <a:gd name="connsiteY84" fmla="*/ 74093 h 209997"/>
                <a:gd name="connsiteX85" fmla="*/ 111453 w 327945"/>
                <a:gd name="connsiteY85" fmla="*/ 74093 h 209997"/>
                <a:gd name="connsiteX86" fmla="*/ 112503 w 327945"/>
                <a:gd name="connsiteY86" fmla="*/ 62426 h 209997"/>
                <a:gd name="connsiteX87" fmla="*/ 120203 w 327945"/>
                <a:gd name="connsiteY87" fmla="*/ 60560 h 209997"/>
                <a:gd name="connsiteX88" fmla="*/ 136536 w 327945"/>
                <a:gd name="connsiteY88" fmla="*/ 68143 h 209997"/>
                <a:gd name="connsiteX89" fmla="*/ 134669 w 327945"/>
                <a:gd name="connsiteY89" fmla="*/ 71526 h 209997"/>
                <a:gd name="connsiteX90" fmla="*/ 130352 w 327945"/>
                <a:gd name="connsiteY90" fmla="*/ 79226 h 209997"/>
                <a:gd name="connsiteX91" fmla="*/ 123702 w 327945"/>
                <a:gd name="connsiteY91" fmla="*/ 89493 h 209997"/>
                <a:gd name="connsiteX92" fmla="*/ 121602 w 327945"/>
                <a:gd name="connsiteY92" fmla="*/ 88443 h 209997"/>
                <a:gd name="connsiteX93" fmla="*/ 111569 w 327945"/>
                <a:gd name="connsiteY93" fmla="*/ 81443 h 209997"/>
                <a:gd name="connsiteX94" fmla="*/ 102003 w 327945"/>
                <a:gd name="connsiteY94" fmla="*/ 72576 h 209997"/>
                <a:gd name="connsiteX95" fmla="*/ 102003 w 327945"/>
                <a:gd name="connsiteY95" fmla="*/ 72576 h 209997"/>
                <a:gd name="connsiteX96" fmla="*/ 103753 w 327945"/>
                <a:gd name="connsiteY96" fmla="*/ 65460 h 209997"/>
                <a:gd name="connsiteX97" fmla="*/ 101303 w 327945"/>
                <a:gd name="connsiteY97" fmla="*/ 75376 h 209997"/>
                <a:gd name="connsiteX98" fmla="*/ 101303 w 327945"/>
                <a:gd name="connsiteY98" fmla="*/ 75376 h 209997"/>
                <a:gd name="connsiteX99" fmla="*/ 111103 w 327945"/>
                <a:gd name="connsiteY99" fmla="*/ 83659 h 209997"/>
                <a:gd name="connsiteX100" fmla="*/ 121252 w 327945"/>
                <a:gd name="connsiteY100" fmla="*/ 90426 h 209997"/>
                <a:gd name="connsiteX101" fmla="*/ 122419 w 327945"/>
                <a:gd name="connsiteY101" fmla="*/ 91009 h 209997"/>
                <a:gd name="connsiteX102" fmla="*/ 121369 w 327945"/>
                <a:gd name="connsiteY102" fmla="*/ 92293 h 209997"/>
                <a:gd name="connsiteX103" fmla="*/ 111336 w 327945"/>
                <a:gd name="connsiteY103" fmla="*/ 98709 h 209997"/>
                <a:gd name="connsiteX104" fmla="*/ 102819 w 327945"/>
                <a:gd name="connsiteY104" fmla="*/ 91592 h 209997"/>
                <a:gd name="connsiteX105" fmla="*/ 100953 w 327945"/>
                <a:gd name="connsiteY105" fmla="*/ 83193 h 209997"/>
                <a:gd name="connsiteX106" fmla="*/ 101419 w 327945"/>
                <a:gd name="connsiteY106" fmla="*/ 75376 h 209997"/>
                <a:gd name="connsiteX107" fmla="*/ 21154 w 327945"/>
                <a:gd name="connsiteY107" fmla="*/ 84943 h 209997"/>
                <a:gd name="connsiteX108" fmla="*/ 16837 w 327945"/>
                <a:gd name="connsiteY108" fmla="*/ 93109 h 209997"/>
                <a:gd name="connsiteX109" fmla="*/ 14971 w 327945"/>
                <a:gd name="connsiteY109" fmla="*/ 101393 h 209997"/>
                <a:gd name="connsiteX110" fmla="*/ 11587 w 327945"/>
                <a:gd name="connsiteY110" fmla="*/ 89726 h 209997"/>
                <a:gd name="connsiteX111" fmla="*/ 11587 w 327945"/>
                <a:gd name="connsiteY111" fmla="*/ 87626 h 209997"/>
                <a:gd name="connsiteX112" fmla="*/ 11587 w 327945"/>
                <a:gd name="connsiteY112" fmla="*/ 146192 h 209997"/>
                <a:gd name="connsiteX113" fmla="*/ 13104 w 327945"/>
                <a:gd name="connsiteY113" fmla="*/ 150975 h 209997"/>
                <a:gd name="connsiteX114" fmla="*/ 11587 w 327945"/>
                <a:gd name="connsiteY114" fmla="*/ 153542 h 209997"/>
                <a:gd name="connsiteX115" fmla="*/ 30254 w 327945"/>
                <a:gd name="connsiteY115" fmla="*/ 185741 h 209997"/>
                <a:gd name="connsiteX116" fmla="*/ 30254 w 327945"/>
                <a:gd name="connsiteY116" fmla="*/ 184808 h 209997"/>
                <a:gd name="connsiteX117" fmla="*/ 32120 w 327945"/>
                <a:gd name="connsiteY117" fmla="*/ 160775 h 209997"/>
                <a:gd name="connsiteX118" fmla="*/ 32120 w 327945"/>
                <a:gd name="connsiteY118" fmla="*/ 160775 h 209997"/>
                <a:gd name="connsiteX119" fmla="*/ 27570 w 327945"/>
                <a:gd name="connsiteY119" fmla="*/ 180608 h 209997"/>
                <a:gd name="connsiteX120" fmla="*/ 25237 w 327945"/>
                <a:gd name="connsiteY120" fmla="*/ 185041 h 209997"/>
                <a:gd name="connsiteX121" fmla="*/ 23254 w 327945"/>
                <a:gd name="connsiteY121" fmla="*/ 167775 h 209997"/>
                <a:gd name="connsiteX122" fmla="*/ 20221 w 327945"/>
                <a:gd name="connsiteY122" fmla="*/ 182591 h 209997"/>
                <a:gd name="connsiteX123" fmla="*/ 17770 w 327945"/>
                <a:gd name="connsiteY123" fmla="*/ 177225 h 209997"/>
                <a:gd name="connsiteX124" fmla="*/ 22437 w 327945"/>
                <a:gd name="connsiteY124" fmla="*/ 163808 h 209997"/>
                <a:gd name="connsiteX125" fmla="*/ 27454 w 327945"/>
                <a:gd name="connsiteY125" fmla="*/ 159492 h 209997"/>
                <a:gd name="connsiteX126" fmla="*/ 38070 w 327945"/>
                <a:gd name="connsiteY126" fmla="*/ 158092 h 209997"/>
                <a:gd name="connsiteX127" fmla="*/ 44837 w 327945"/>
                <a:gd name="connsiteY127" fmla="*/ 160308 h 209997"/>
                <a:gd name="connsiteX128" fmla="*/ 39120 w 327945"/>
                <a:gd name="connsiteY128" fmla="*/ 169758 h 209997"/>
                <a:gd name="connsiteX129" fmla="*/ 30720 w 327945"/>
                <a:gd name="connsiteY129" fmla="*/ 184691 h 209997"/>
                <a:gd name="connsiteX130" fmla="*/ 35854 w 327945"/>
                <a:gd name="connsiteY130" fmla="*/ 191924 h 209997"/>
                <a:gd name="connsiteX131" fmla="*/ 37604 w 327945"/>
                <a:gd name="connsiteY131" fmla="*/ 189708 h 209997"/>
                <a:gd name="connsiteX132" fmla="*/ 49270 w 327945"/>
                <a:gd name="connsiteY132" fmla="*/ 188891 h 209997"/>
                <a:gd name="connsiteX133" fmla="*/ 66770 w 327945"/>
                <a:gd name="connsiteY133" fmla="*/ 184924 h 209997"/>
                <a:gd name="connsiteX134" fmla="*/ 60587 w 327945"/>
                <a:gd name="connsiteY134" fmla="*/ 186325 h 209997"/>
                <a:gd name="connsiteX135" fmla="*/ 59770 w 327945"/>
                <a:gd name="connsiteY135" fmla="*/ 185158 h 209997"/>
                <a:gd name="connsiteX136" fmla="*/ 58603 w 327945"/>
                <a:gd name="connsiteY136" fmla="*/ 176525 h 209997"/>
                <a:gd name="connsiteX137" fmla="*/ 58603 w 327945"/>
                <a:gd name="connsiteY137" fmla="*/ 176525 h 209997"/>
                <a:gd name="connsiteX138" fmla="*/ 57437 w 327945"/>
                <a:gd name="connsiteY138" fmla="*/ 187141 h 209997"/>
                <a:gd name="connsiteX139" fmla="*/ 49853 w 327945"/>
                <a:gd name="connsiteY139" fmla="*/ 188891 h 209997"/>
                <a:gd name="connsiteX140" fmla="*/ 33870 w 327945"/>
                <a:gd name="connsiteY140" fmla="*/ 182241 h 209997"/>
                <a:gd name="connsiteX141" fmla="*/ 35737 w 327945"/>
                <a:gd name="connsiteY141" fmla="*/ 179091 h 209997"/>
                <a:gd name="connsiteX142" fmla="*/ 39937 w 327945"/>
                <a:gd name="connsiteY142" fmla="*/ 171392 h 209997"/>
                <a:gd name="connsiteX143" fmla="*/ 46470 w 327945"/>
                <a:gd name="connsiteY143" fmla="*/ 161241 h 209997"/>
                <a:gd name="connsiteX144" fmla="*/ 48570 w 327945"/>
                <a:gd name="connsiteY144" fmla="*/ 162292 h 209997"/>
                <a:gd name="connsiteX145" fmla="*/ 58487 w 327945"/>
                <a:gd name="connsiteY145" fmla="*/ 169291 h 209997"/>
                <a:gd name="connsiteX146" fmla="*/ 68053 w 327945"/>
                <a:gd name="connsiteY146" fmla="*/ 178275 h 209997"/>
                <a:gd name="connsiteX147" fmla="*/ 68053 w 327945"/>
                <a:gd name="connsiteY147" fmla="*/ 178275 h 209997"/>
                <a:gd name="connsiteX148" fmla="*/ 66887 w 327945"/>
                <a:gd name="connsiteY148" fmla="*/ 184924 h 209997"/>
                <a:gd name="connsiteX149" fmla="*/ 68870 w 327945"/>
                <a:gd name="connsiteY149" fmla="*/ 175358 h 209997"/>
                <a:gd name="connsiteX150" fmla="*/ 68870 w 327945"/>
                <a:gd name="connsiteY150" fmla="*/ 175358 h 209997"/>
                <a:gd name="connsiteX151" fmla="*/ 59187 w 327945"/>
                <a:gd name="connsiteY151" fmla="*/ 167075 h 209997"/>
                <a:gd name="connsiteX152" fmla="*/ 49037 w 327945"/>
                <a:gd name="connsiteY152" fmla="*/ 160192 h 209997"/>
                <a:gd name="connsiteX153" fmla="*/ 47870 w 327945"/>
                <a:gd name="connsiteY153" fmla="*/ 160192 h 209997"/>
                <a:gd name="connsiteX154" fmla="*/ 49037 w 327945"/>
                <a:gd name="connsiteY154" fmla="*/ 158792 h 209997"/>
                <a:gd name="connsiteX155" fmla="*/ 59420 w 327945"/>
                <a:gd name="connsiteY155" fmla="*/ 151558 h 209997"/>
                <a:gd name="connsiteX156" fmla="*/ 67936 w 327945"/>
                <a:gd name="connsiteY156" fmla="*/ 158792 h 209997"/>
                <a:gd name="connsiteX157" fmla="*/ 69803 w 327945"/>
                <a:gd name="connsiteY157" fmla="*/ 167075 h 209997"/>
                <a:gd name="connsiteX158" fmla="*/ 68987 w 327945"/>
                <a:gd name="connsiteY158" fmla="*/ 174891 h 209997"/>
                <a:gd name="connsiteX159" fmla="*/ 95119 w 327945"/>
                <a:gd name="connsiteY159" fmla="*/ 169058 h 209997"/>
                <a:gd name="connsiteX160" fmla="*/ 94419 w 327945"/>
                <a:gd name="connsiteY160" fmla="*/ 171275 h 209997"/>
                <a:gd name="connsiteX161" fmla="*/ 93603 w 327945"/>
                <a:gd name="connsiteY161" fmla="*/ 173258 h 209997"/>
                <a:gd name="connsiteX162" fmla="*/ 93603 w 327945"/>
                <a:gd name="connsiteY162" fmla="*/ 174308 h 209997"/>
                <a:gd name="connsiteX163" fmla="*/ 93603 w 327945"/>
                <a:gd name="connsiteY163" fmla="*/ 175241 h 209997"/>
                <a:gd name="connsiteX164" fmla="*/ 90103 w 327945"/>
                <a:gd name="connsiteY164" fmla="*/ 179792 h 209997"/>
                <a:gd name="connsiteX165" fmla="*/ 82170 w 327945"/>
                <a:gd name="connsiteY165" fmla="*/ 181541 h 209997"/>
                <a:gd name="connsiteX166" fmla="*/ 79486 w 327945"/>
                <a:gd name="connsiteY166" fmla="*/ 181541 h 209997"/>
                <a:gd name="connsiteX167" fmla="*/ 72603 w 327945"/>
                <a:gd name="connsiteY167" fmla="*/ 178041 h 209997"/>
                <a:gd name="connsiteX168" fmla="*/ 72603 w 327945"/>
                <a:gd name="connsiteY168" fmla="*/ 169408 h 209997"/>
                <a:gd name="connsiteX169" fmla="*/ 85203 w 327945"/>
                <a:gd name="connsiteY169" fmla="*/ 177225 h 209997"/>
                <a:gd name="connsiteX170" fmla="*/ 76686 w 327945"/>
                <a:gd name="connsiteY170" fmla="*/ 169641 h 209997"/>
                <a:gd name="connsiteX171" fmla="*/ 65953 w 327945"/>
                <a:gd name="connsiteY171" fmla="*/ 151325 h 209997"/>
                <a:gd name="connsiteX172" fmla="*/ 65953 w 327945"/>
                <a:gd name="connsiteY172" fmla="*/ 151325 h 209997"/>
                <a:gd name="connsiteX173" fmla="*/ 59420 w 327945"/>
                <a:gd name="connsiteY173" fmla="*/ 149225 h 209997"/>
                <a:gd name="connsiteX174" fmla="*/ 54053 w 327945"/>
                <a:gd name="connsiteY174" fmla="*/ 151558 h 209997"/>
                <a:gd name="connsiteX175" fmla="*/ 49037 w 327945"/>
                <a:gd name="connsiteY175" fmla="*/ 156575 h 209997"/>
                <a:gd name="connsiteX176" fmla="*/ 46820 w 327945"/>
                <a:gd name="connsiteY176" fmla="*/ 159258 h 209997"/>
                <a:gd name="connsiteX177" fmla="*/ 39120 w 327945"/>
                <a:gd name="connsiteY177" fmla="*/ 156459 h 209997"/>
                <a:gd name="connsiteX178" fmla="*/ 28037 w 327945"/>
                <a:gd name="connsiteY178" fmla="*/ 157392 h 209997"/>
                <a:gd name="connsiteX179" fmla="*/ 22671 w 327945"/>
                <a:gd name="connsiteY179" fmla="*/ 161708 h 209997"/>
                <a:gd name="connsiteX180" fmla="*/ 18121 w 327945"/>
                <a:gd name="connsiteY180" fmla="*/ 170341 h 209997"/>
                <a:gd name="connsiteX181" fmla="*/ 16487 w 327945"/>
                <a:gd name="connsiteY181" fmla="*/ 182825 h 209997"/>
                <a:gd name="connsiteX182" fmla="*/ 17187 w 327945"/>
                <a:gd name="connsiteY182" fmla="*/ 189125 h 209997"/>
                <a:gd name="connsiteX183" fmla="*/ 19287 w 327945"/>
                <a:gd name="connsiteY183" fmla="*/ 194258 h 209997"/>
                <a:gd name="connsiteX184" fmla="*/ 20104 w 327945"/>
                <a:gd name="connsiteY184" fmla="*/ 195075 h 209997"/>
                <a:gd name="connsiteX185" fmla="*/ 20920 w 327945"/>
                <a:gd name="connsiteY185" fmla="*/ 195658 h 209997"/>
                <a:gd name="connsiteX186" fmla="*/ 20920 w 327945"/>
                <a:gd name="connsiteY186" fmla="*/ 195658 h 209997"/>
                <a:gd name="connsiteX187" fmla="*/ 20920 w 327945"/>
                <a:gd name="connsiteY187" fmla="*/ 195658 h 209997"/>
                <a:gd name="connsiteX188" fmla="*/ 11821 w 327945"/>
                <a:gd name="connsiteY188" fmla="*/ 197641 h 209997"/>
                <a:gd name="connsiteX189" fmla="*/ 11821 w 327945"/>
                <a:gd name="connsiteY189" fmla="*/ 166492 h 209997"/>
                <a:gd name="connsiteX190" fmla="*/ 25120 w 327945"/>
                <a:gd name="connsiteY190" fmla="*/ 150275 h 209997"/>
                <a:gd name="connsiteX191" fmla="*/ 15087 w 327945"/>
                <a:gd name="connsiteY191" fmla="*/ 149575 h 209997"/>
                <a:gd name="connsiteX192" fmla="*/ 15087 w 327945"/>
                <a:gd name="connsiteY192" fmla="*/ 148992 h 209997"/>
                <a:gd name="connsiteX193" fmla="*/ 11821 w 327945"/>
                <a:gd name="connsiteY193" fmla="*/ 135459 h 209997"/>
                <a:gd name="connsiteX194" fmla="*/ 11821 w 327945"/>
                <a:gd name="connsiteY194" fmla="*/ 99059 h 209997"/>
                <a:gd name="connsiteX195" fmla="*/ 17304 w 327945"/>
                <a:gd name="connsiteY195" fmla="*/ 124842 h 209997"/>
                <a:gd name="connsiteX196" fmla="*/ 17304 w 327945"/>
                <a:gd name="connsiteY196" fmla="*/ 124842 h 209997"/>
                <a:gd name="connsiteX197" fmla="*/ 22321 w 327945"/>
                <a:gd name="connsiteY197" fmla="*/ 132542 h 209997"/>
                <a:gd name="connsiteX198" fmla="*/ 24654 w 327945"/>
                <a:gd name="connsiteY198" fmla="*/ 134059 h 209997"/>
                <a:gd name="connsiteX199" fmla="*/ 20454 w 327945"/>
                <a:gd name="connsiteY199" fmla="*/ 144325 h 209997"/>
                <a:gd name="connsiteX200" fmla="*/ 27570 w 327945"/>
                <a:gd name="connsiteY200" fmla="*/ 139075 h 209997"/>
                <a:gd name="connsiteX201" fmla="*/ 32120 w 327945"/>
                <a:gd name="connsiteY201" fmla="*/ 138142 h 209997"/>
                <a:gd name="connsiteX202" fmla="*/ 29087 w 327945"/>
                <a:gd name="connsiteY202" fmla="*/ 151092 h 209997"/>
                <a:gd name="connsiteX203" fmla="*/ 39120 w 327945"/>
                <a:gd name="connsiteY203" fmla="*/ 146308 h 209997"/>
                <a:gd name="connsiteX204" fmla="*/ 39120 w 327945"/>
                <a:gd name="connsiteY204" fmla="*/ 148059 h 209997"/>
                <a:gd name="connsiteX205" fmla="*/ 56037 w 327945"/>
                <a:gd name="connsiteY205" fmla="*/ 134642 h 209997"/>
                <a:gd name="connsiteX206" fmla="*/ 57670 w 327945"/>
                <a:gd name="connsiteY206" fmla="*/ 141992 h 209997"/>
                <a:gd name="connsiteX207" fmla="*/ 63270 w 327945"/>
                <a:gd name="connsiteY207" fmla="*/ 130325 h 209997"/>
                <a:gd name="connsiteX208" fmla="*/ 64203 w 327945"/>
                <a:gd name="connsiteY208" fmla="*/ 138025 h 209997"/>
                <a:gd name="connsiteX209" fmla="*/ 66537 w 327945"/>
                <a:gd name="connsiteY209" fmla="*/ 125659 h 209997"/>
                <a:gd name="connsiteX210" fmla="*/ 73420 w 327945"/>
                <a:gd name="connsiteY210" fmla="*/ 145375 h 209997"/>
                <a:gd name="connsiteX211" fmla="*/ 81936 w 327945"/>
                <a:gd name="connsiteY211" fmla="*/ 162758 h 209997"/>
                <a:gd name="connsiteX212" fmla="*/ 83453 w 327945"/>
                <a:gd name="connsiteY212" fmla="*/ 165558 h 209997"/>
                <a:gd name="connsiteX213" fmla="*/ 86253 w 327945"/>
                <a:gd name="connsiteY213" fmla="*/ 167308 h 209997"/>
                <a:gd name="connsiteX214" fmla="*/ 89403 w 327945"/>
                <a:gd name="connsiteY214" fmla="*/ 166492 h 209997"/>
                <a:gd name="connsiteX215" fmla="*/ 92203 w 327945"/>
                <a:gd name="connsiteY215" fmla="*/ 161942 h 209997"/>
                <a:gd name="connsiteX216" fmla="*/ 93136 w 327945"/>
                <a:gd name="connsiteY216" fmla="*/ 155058 h 209997"/>
                <a:gd name="connsiteX217" fmla="*/ 93136 w 327945"/>
                <a:gd name="connsiteY217" fmla="*/ 151442 h 209997"/>
                <a:gd name="connsiteX218" fmla="*/ 91969 w 327945"/>
                <a:gd name="connsiteY218" fmla="*/ 148525 h 209997"/>
                <a:gd name="connsiteX219" fmla="*/ 88388 w 327945"/>
                <a:gd name="connsiteY219" fmla="*/ 147918 h 209997"/>
                <a:gd name="connsiteX220" fmla="*/ 88353 w 327945"/>
                <a:gd name="connsiteY220" fmla="*/ 147942 h 209997"/>
                <a:gd name="connsiteX221" fmla="*/ 85436 w 327945"/>
                <a:gd name="connsiteY221" fmla="*/ 152842 h 209997"/>
                <a:gd name="connsiteX222" fmla="*/ 85436 w 327945"/>
                <a:gd name="connsiteY222" fmla="*/ 152842 h 209997"/>
                <a:gd name="connsiteX223" fmla="*/ 85436 w 327945"/>
                <a:gd name="connsiteY223" fmla="*/ 156459 h 209997"/>
                <a:gd name="connsiteX224" fmla="*/ 87186 w 327945"/>
                <a:gd name="connsiteY224" fmla="*/ 155408 h 209997"/>
                <a:gd name="connsiteX225" fmla="*/ 87186 w 327945"/>
                <a:gd name="connsiteY225" fmla="*/ 155408 h 209997"/>
                <a:gd name="connsiteX226" fmla="*/ 88586 w 327945"/>
                <a:gd name="connsiteY226" fmla="*/ 152725 h 209997"/>
                <a:gd name="connsiteX227" fmla="*/ 90220 w 327945"/>
                <a:gd name="connsiteY227" fmla="*/ 152725 h 209997"/>
                <a:gd name="connsiteX228" fmla="*/ 90220 w 327945"/>
                <a:gd name="connsiteY228" fmla="*/ 153775 h 209997"/>
                <a:gd name="connsiteX229" fmla="*/ 90220 w 327945"/>
                <a:gd name="connsiteY229" fmla="*/ 155525 h 209997"/>
                <a:gd name="connsiteX230" fmla="*/ 90220 w 327945"/>
                <a:gd name="connsiteY230" fmla="*/ 159842 h 209997"/>
                <a:gd name="connsiteX231" fmla="*/ 88586 w 327945"/>
                <a:gd name="connsiteY231" fmla="*/ 162642 h 209997"/>
                <a:gd name="connsiteX232" fmla="*/ 86253 w 327945"/>
                <a:gd name="connsiteY232" fmla="*/ 163342 h 209997"/>
                <a:gd name="connsiteX233" fmla="*/ 82403 w 327945"/>
                <a:gd name="connsiteY233" fmla="*/ 159375 h 209997"/>
                <a:gd name="connsiteX234" fmla="*/ 82403 w 327945"/>
                <a:gd name="connsiteY234" fmla="*/ 149342 h 209997"/>
                <a:gd name="connsiteX235" fmla="*/ 84036 w 327945"/>
                <a:gd name="connsiteY235" fmla="*/ 145025 h 209997"/>
                <a:gd name="connsiteX236" fmla="*/ 86253 w 327945"/>
                <a:gd name="connsiteY236" fmla="*/ 142575 h 209997"/>
                <a:gd name="connsiteX237" fmla="*/ 91153 w 327945"/>
                <a:gd name="connsiteY237" fmla="*/ 142575 h 209997"/>
                <a:gd name="connsiteX238" fmla="*/ 95003 w 327945"/>
                <a:gd name="connsiteY238" fmla="*/ 147942 h 209997"/>
                <a:gd name="connsiteX239" fmla="*/ 96753 w 327945"/>
                <a:gd name="connsiteY239" fmla="*/ 156809 h 209997"/>
                <a:gd name="connsiteX240" fmla="*/ 95936 w 327945"/>
                <a:gd name="connsiteY240" fmla="*/ 166375 h 209997"/>
                <a:gd name="connsiteX241" fmla="*/ 95236 w 327945"/>
                <a:gd name="connsiteY241" fmla="*/ 169058 h 209997"/>
                <a:gd name="connsiteX242" fmla="*/ 48453 w 327945"/>
                <a:gd name="connsiteY242" fmla="*/ 123909 h 209997"/>
                <a:gd name="connsiteX243" fmla="*/ 45070 w 327945"/>
                <a:gd name="connsiteY243" fmla="*/ 126242 h 209997"/>
                <a:gd name="connsiteX244" fmla="*/ 35550 w 327945"/>
                <a:gd name="connsiteY244" fmla="*/ 123535 h 209997"/>
                <a:gd name="connsiteX245" fmla="*/ 35270 w 327945"/>
                <a:gd name="connsiteY245" fmla="*/ 122975 h 209997"/>
                <a:gd name="connsiteX246" fmla="*/ 39937 w 327945"/>
                <a:gd name="connsiteY246" fmla="*/ 116209 h 209997"/>
                <a:gd name="connsiteX247" fmla="*/ 50787 w 327945"/>
                <a:gd name="connsiteY247" fmla="*/ 122392 h 209997"/>
                <a:gd name="connsiteX248" fmla="*/ 53820 w 327945"/>
                <a:gd name="connsiteY248" fmla="*/ 122509 h 209997"/>
                <a:gd name="connsiteX249" fmla="*/ 58370 w 327945"/>
                <a:gd name="connsiteY249" fmla="*/ 121692 h 209997"/>
                <a:gd name="connsiteX250" fmla="*/ 55803 w 327945"/>
                <a:gd name="connsiteY250" fmla="*/ 131959 h 209997"/>
                <a:gd name="connsiteX251" fmla="*/ 44953 w 327945"/>
                <a:gd name="connsiteY251" fmla="*/ 138258 h 209997"/>
                <a:gd name="connsiteX252" fmla="*/ 47520 w 327945"/>
                <a:gd name="connsiteY252" fmla="*/ 126592 h 209997"/>
                <a:gd name="connsiteX253" fmla="*/ 53470 w 327945"/>
                <a:gd name="connsiteY253" fmla="*/ 122509 h 209997"/>
                <a:gd name="connsiteX254" fmla="*/ 42154 w 327945"/>
                <a:gd name="connsiteY254" fmla="*/ 130209 h 209997"/>
                <a:gd name="connsiteX255" fmla="*/ 43554 w 327945"/>
                <a:gd name="connsiteY255" fmla="*/ 129275 h 209997"/>
                <a:gd name="connsiteX256" fmla="*/ 44720 w 327945"/>
                <a:gd name="connsiteY256" fmla="*/ 128459 h 209997"/>
                <a:gd name="connsiteX257" fmla="*/ 40520 w 327945"/>
                <a:gd name="connsiteY257" fmla="*/ 140942 h 209997"/>
                <a:gd name="connsiteX258" fmla="*/ 34804 w 327945"/>
                <a:gd name="connsiteY258" fmla="*/ 141992 h 209997"/>
                <a:gd name="connsiteX259" fmla="*/ 34804 w 327945"/>
                <a:gd name="connsiteY259" fmla="*/ 136275 h 209997"/>
                <a:gd name="connsiteX260" fmla="*/ 41570 w 327945"/>
                <a:gd name="connsiteY260" fmla="*/ 130209 h 209997"/>
                <a:gd name="connsiteX261" fmla="*/ 145052 w 327945"/>
                <a:gd name="connsiteY261" fmla="*/ 160192 h 209997"/>
                <a:gd name="connsiteX262" fmla="*/ 144236 w 327945"/>
                <a:gd name="connsiteY262" fmla="*/ 159025 h 209997"/>
                <a:gd name="connsiteX263" fmla="*/ 143536 w 327945"/>
                <a:gd name="connsiteY263" fmla="*/ 157625 h 209997"/>
                <a:gd name="connsiteX264" fmla="*/ 142602 w 327945"/>
                <a:gd name="connsiteY264" fmla="*/ 154475 h 209997"/>
                <a:gd name="connsiteX265" fmla="*/ 143419 w 327945"/>
                <a:gd name="connsiteY265" fmla="*/ 145025 h 209997"/>
                <a:gd name="connsiteX266" fmla="*/ 143419 w 327945"/>
                <a:gd name="connsiteY266" fmla="*/ 145025 h 209997"/>
                <a:gd name="connsiteX267" fmla="*/ 140736 w 327945"/>
                <a:gd name="connsiteY267" fmla="*/ 162292 h 209997"/>
                <a:gd name="connsiteX268" fmla="*/ 141785 w 327945"/>
                <a:gd name="connsiteY268" fmla="*/ 164625 h 209997"/>
                <a:gd name="connsiteX269" fmla="*/ 143069 w 327945"/>
                <a:gd name="connsiteY269" fmla="*/ 166492 h 209997"/>
                <a:gd name="connsiteX270" fmla="*/ 144002 w 327945"/>
                <a:gd name="connsiteY270" fmla="*/ 167425 h 209997"/>
                <a:gd name="connsiteX271" fmla="*/ 96519 w 327945"/>
                <a:gd name="connsiteY271" fmla="*/ 178158 h 209997"/>
                <a:gd name="connsiteX272" fmla="*/ 96519 w 327945"/>
                <a:gd name="connsiteY272" fmla="*/ 178158 h 209997"/>
                <a:gd name="connsiteX273" fmla="*/ 97453 w 327945"/>
                <a:gd name="connsiteY273" fmla="*/ 175475 h 209997"/>
                <a:gd name="connsiteX274" fmla="*/ 98386 w 327945"/>
                <a:gd name="connsiteY274" fmla="*/ 172442 h 209997"/>
                <a:gd name="connsiteX275" fmla="*/ 99086 w 327945"/>
                <a:gd name="connsiteY275" fmla="*/ 169291 h 209997"/>
                <a:gd name="connsiteX276" fmla="*/ 99086 w 327945"/>
                <a:gd name="connsiteY276" fmla="*/ 156109 h 209997"/>
                <a:gd name="connsiteX277" fmla="*/ 96169 w 327945"/>
                <a:gd name="connsiteY277" fmla="*/ 145375 h 209997"/>
                <a:gd name="connsiteX278" fmla="*/ 91153 w 327945"/>
                <a:gd name="connsiteY278" fmla="*/ 139892 h 209997"/>
                <a:gd name="connsiteX279" fmla="*/ 85436 w 327945"/>
                <a:gd name="connsiteY279" fmla="*/ 140475 h 209997"/>
                <a:gd name="connsiteX280" fmla="*/ 80886 w 327945"/>
                <a:gd name="connsiteY280" fmla="*/ 149109 h 209997"/>
                <a:gd name="connsiteX281" fmla="*/ 80070 w 327945"/>
                <a:gd name="connsiteY281" fmla="*/ 155292 h 209997"/>
                <a:gd name="connsiteX282" fmla="*/ 80070 w 327945"/>
                <a:gd name="connsiteY282" fmla="*/ 159025 h 209997"/>
                <a:gd name="connsiteX283" fmla="*/ 67586 w 327945"/>
                <a:gd name="connsiteY283" fmla="*/ 117259 h 209997"/>
                <a:gd name="connsiteX284" fmla="*/ 50670 w 327945"/>
                <a:gd name="connsiteY284" fmla="*/ 111192 h 209997"/>
                <a:gd name="connsiteX285" fmla="*/ 50670 w 327945"/>
                <a:gd name="connsiteY285" fmla="*/ 111192 h 209997"/>
                <a:gd name="connsiteX286" fmla="*/ 48220 w 327945"/>
                <a:gd name="connsiteY286" fmla="*/ 112359 h 209997"/>
                <a:gd name="connsiteX287" fmla="*/ 37604 w 327945"/>
                <a:gd name="connsiteY287" fmla="*/ 100693 h 209997"/>
                <a:gd name="connsiteX288" fmla="*/ 38187 w 327945"/>
                <a:gd name="connsiteY288" fmla="*/ 113526 h 209997"/>
                <a:gd name="connsiteX289" fmla="*/ 27687 w 327945"/>
                <a:gd name="connsiteY289" fmla="*/ 125192 h 209997"/>
                <a:gd name="connsiteX290" fmla="*/ 37604 w 327945"/>
                <a:gd name="connsiteY290" fmla="*/ 131375 h 209997"/>
                <a:gd name="connsiteX291" fmla="*/ 36320 w 327945"/>
                <a:gd name="connsiteY291" fmla="*/ 131959 h 209997"/>
                <a:gd name="connsiteX292" fmla="*/ 23137 w 327945"/>
                <a:gd name="connsiteY292" fmla="*/ 120292 h 209997"/>
                <a:gd name="connsiteX293" fmla="*/ 26170 w 327945"/>
                <a:gd name="connsiteY293" fmla="*/ 113409 h 209997"/>
                <a:gd name="connsiteX294" fmla="*/ 26170 w 327945"/>
                <a:gd name="connsiteY294" fmla="*/ 121109 h 209997"/>
                <a:gd name="connsiteX295" fmla="*/ 29670 w 327945"/>
                <a:gd name="connsiteY295" fmla="*/ 111076 h 209997"/>
                <a:gd name="connsiteX296" fmla="*/ 21037 w 327945"/>
                <a:gd name="connsiteY296" fmla="*/ 119359 h 209997"/>
                <a:gd name="connsiteX297" fmla="*/ 27337 w 327945"/>
                <a:gd name="connsiteY297" fmla="*/ 132776 h 209997"/>
                <a:gd name="connsiteX298" fmla="*/ 22787 w 327945"/>
                <a:gd name="connsiteY298" fmla="*/ 130209 h 209997"/>
                <a:gd name="connsiteX299" fmla="*/ 16837 w 327945"/>
                <a:gd name="connsiteY299" fmla="*/ 115859 h 209997"/>
                <a:gd name="connsiteX300" fmla="*/ 16837 w 327945"/>
                <a:gd name="connsiteY300" fmla="*/ 106292 h 209997"/>
                <a:gd name="connsiteX301" fmla="*/ 18937 w 327945"/>
                <a:gd name="connsiteY301" fmla="*/ 97309 h 209997"/>
                <a:gd name="connsiteX302" fmla="*/ 22437 w 327945"/>
                <a:gd name="connsiteY302" fmla="*/ 91476 h 209997"/>
                <a:gd name="connsiteX303" fmla="*/ 25820 w 327945"/>
                <a:gd name="connsiteY303" fmla="*/ 91476 h 209997"/>
                <a:gd name="connsiteX304" fmla="*/ 26637 w 327945"/>
                <a:gd name="connsiteY304" fmla="*/ 92643 h 209997"/>
                <a:gd name="connsiteX305" fmla="*/ 27337 w 327945"/>
                <a:gd name="connsiteY305" fmla="*/ 94043 h 209997"/>
                <a:gd name="connsiteX306" fmla="*/ 28270 w 327945"/>
                <a:gd name="connsiteY306" fmla="*/ 97192 h 209997"/>
                <a:gd name="connsiteX307" fmla="*/ 27570 w 327945"/>
                <a:gd name="connsiteY307" fmla="*/ 106409 h 209997"/>
                <a:gd name="connsiteX308" fmla="*/ 27570 w 327945"/>
                <a:gd name="connsiteY308" fmla="*/ 106409 h 209997"/>
                <a:gd name="connsiteX309" fmla="*/ 30137 w 327945"/>
                <a:gd name="connsiteY309" fmla="*/ 89259 h 209997"/>
                <a:gd name="connsiteX310" fmla="*/ 29204 w 327945"/>
                <a:gd name="connsiteY310" fmla="*/ 86809 h 209997"/>
                <a:gd name="connsiteX311" fmla="*/ 27920 w 327945"/>
                <a:gd name="connsiteY311" fmla="*/ 85059 h 209997"/>
                <a:gd name="connsiteX312" fmla="*/ 26637 w 327945"/>
                <a:gd name="connsiteY312" fmla="*/ 83776 h 209997"/>
                <a:gd name="connsiteX313" fmla="*/ 74353 w 327945"/>
                <a:gd name="connsiteY313" fmla="*/ 72110 h 209997"/>
                <a:gd name="connsiteX314" fmla="*/ 74353 w 327945"/>
                <a:gd name="connsiteY314" fmla="*/ 72110 h 209997"/>
                <a:gd name="connsiteX315" fmla="*/ 74353 w 327945"/>
                <a:gd name="connsiteY315" fmla="*/ 73510 h 209997"/>
                <a:gd name="connsiteX316" fmla="*/ 73303 w 327945"/>
                <a:gd name="connsiteY316" fmla="*/ 76193 h 209997"/>
                <a:gd name="connsiteX317" fmla="*/ 72486 w 327945"/>
                <a:gd name="connsiteY317" fmla="*/ 79226 h 209997"/>
                <a:gd name="connsiteX318" fmla="*/ 71786 w 327945"/>
                <a:gd name="connsiteY318" fmla="*/ 82376 h 209997"/>
                <a:gd name="connsiteX319" fmla="*/ 71786 w 327945"/>
                <a:gd name="connsiteY319" fmla="*/ 95559 h 209997"/>
                <a:gd name="connsiteX320" fmla="*/ 74586 w 327945"/>
                <a:gd name="connsiteY320" fmla="*/ 106176 h 209997"/>
                <a:gd name="connsiteX321" fmla="*/ 79603 w 327945"/>
                <a:gd name="connsiteY321" fmla="*/ 111659 h 209997"/>
                <a:gd name="connsiteX322" fmla="*/ 85436 w 327945"/>
                <a:gd name="connsiteY322" fmla="*/ 111076 h 209997"/>
                <a:gd name="connsiteX323" fmla="*/ 89986 w 327945"/>
                <a:gd name="connsiteY323" fmla="*/ 102326 h 209997"/>
                <a:gd name="connsiteX324" fmla="*/ 90686 w 327945"/>
                <a:gd name="connsiteY324" fmla="*/ 96259 h 209997"/>
                <a:gd name="connsiteX325" fmla="*/ 90686 w 327945"/>
                <a:gd name="connsiteY325" fmla="*/ 92526 h 209997"/>
                <a:gd name="connsiteX326" fmla="*/ 103286 w 327945"/>
                <a:gd name="connsiteY326" fmla="*/ 134409 h 209997"/>
                <a:gd name="connsiteX327" fmla="*/ 119817 w 327945"/>
                <a:gd name="connsiteY327" fmla="*/ 140604 h 209997"/>
                <a:gd name="connsiteX328" fmla="*/ 120319 w 327945"/>
                <a:gd name="connsiteY328" fmla="*/ 140359 h 209997"/>
                <a:gd name="connsiteX329" fmla="*/ 120319 w 327945"/>
                <a:gd name="connsiteY329" fmla="*/ 140359 h 209997"/>
                <a:gd name="connsiteX330" fmla="*/ 122769 w 327945"/>
                <a:gd name="connsiteY330" fmla="*/ 139192 h 209997"/>
                <a:gd name="connsiteX331" fmla="*/ 133619 w 327945"/>
                <a:gd name="connsiteY331" fmla="*/ 150858 h 209997"/>
                <a:gd name="connsiteX332" fmla="*/ 133619 w 327945"/>
                <a:gd name="connsiteY332" fmla="*/ 137908 h 209997"/>
                <a:gd name="connsiteX333" fmla="*/ 144236 w 327945"/>
                <a:gd name="connsiteY333" fmla="*/ 126242 h 209997"/>
                <a:gd name="connsiteX334" fmla="*/ 134086 w 327945"/>
                <a:gd name="connsiteY334" fmla="*/ 120059 h 209997"/>
                <a:gd name="connsiteX335" fmla="*/ 135486 w 327945"/>
                <a:gd name="connsiteY335" fmla="*/ 119476 h 209997"/>
                <a:gd name="connsiteX336" fmla="*/ 148902 w 327945"/>
                <a:gd name="connsiteY336" fmla="*/ 131142 h 209997"/>
                <a:gd name="connsiteX337" fmla="*/ 145869 w 327945"/>
                <a:gd name="connsiteY337" fmla="*/ 138142 h 209997"/>
                <a:gd name="connsiteX338" fmla="*/ 145869 w 327945"/>
                <a:gd name="connsiteY338" fmla="*/ 130325 h 209997"/>
                <a:gd name="connsiteX339" fmla="*/ 142369 w 327945"/>
                <a:gd name="connsiteY339" fmla="*/ 140475 h 209997"/>
                <a:gd name="connsiteX340" fmla="*/ 151119 w 327945"/>
                <a:gd name="connsiteY340" fmla="*/ 132075 h 209997"/>
                <a:gd name="connsiteX341" fmla="*/ 144819 w 327945"/>
                <a:gd name="connsiteY341" fmla="*/ 118542 h 209997"/>
                <a:gd name="connsiteX342" fmla="*/ 149369 w 327945"/>
                <a:gd name="connsiteY342" fmla="*/ 121225 h 209997"/>
                <a:gd name="connsiteX343" fmla="*/ 155435 w 327945"/>
                <a:gd name="connsiteY343" fmla="*/ 135692 h 209997"/>
                <a:gd name="connsiteX344" fmla="*/ 155435 w 327945"/>
                <a:gd name="connsiteY344" fmla="*/ 145258 h 209997"/>
                <a:gd name="connsiteX345" fmla="*/ 153219 w 327945"/>
                <a:gd name="connsiteY345" fmla="*/ 154358 h 209997"/>
                <a:gd name="connsiteX346" fmla="*/ 149719 w 327945"/>
                <a:gd name="connsiteY346" fmla="*/ 160308 h 209997"/>
                <a:gd name="connsiteX347" fmla="*/ 144702 w 327945"/>
                <a:gd name="connsiteY347" fmla="*/ 160192 h 209997"/>
                <a:gd name="connsiteX348" fmla="*/ 129419 w 327945"/>
                <a:gd name="connsiteY348" fmla="*/ 120642 h 209997"/>
                <a:gd name="connsiteX349" fmla="*/ 128019 w 327945"/>
                <a:gd name="connsiteY349" fmla="*/ 121575 h 209997"/>
                <a:gd name="connsiteX350" fmla="*/ 126736 w 327945"/>
                <a:gd name="connsiteY350" fmla="*/ 122509 h 209997"/>
                <a:gd name="connsiteX351" fmla="*/ 131169 w 327945"/>
                <a:gd name="connsiteY351" fmla="*/ 109909 h 209997"/>
                <a:gd name="connsiteX352" fmla="*/ 136886 w 327945"/>
                <a:gd name="connsiteY352" fmla="*/ 108859 h 209997"/>
                <a:gd name="connsiteX353" fmla="*/ 136886 w 327945"/>
                <a:gd name="connsiteY353" fmla="*/ 114575 h 209997"/>
                <a:gd name="connsiteX354" fmla="*/ 130002 w 327945"/>
                <a:gd name="connsiteY354" fmla="*/ 120642 h 209997"/>
                <a:gd name="connsiteX355" fmla="*/ 136419 w 327945"/>
                <a:gd name="connsiteY355" fmla="*/ 127992 h 209997"/>
                <a:gd name="connsiteX356" fmla="*/ 131636 w 327945"/>
                <a:gd name="connsiteY356" fmla="*/ 134875 h 209997"/>
                <a:gd name="connsiteX357" fmla="*/ 120786 w 327945"/>
                <a:gd name="connsiteY357" fmla="*/ 128575 h 209997"/>
                <a:gd name="connsiteX358" fmla="*/ 123002 w 327945"/>
                <a:gd name="connsiteY358" fmla="*/ 127059 h 209997"/>
                <a:gd name="connsiteX359" fmla="*/ 126502 w 327945"/>
                <a:gd name="connsiteY359" fmla="*/ 124726 h 209997"/>
                <a:gd name="connsiteX360" fmla="*/ 135941 w 327945"/>
                <a:gd name="connsiteY360" fmla="*/ 128214 h 209997"/>
                <a:gd name="connsiteX361" fmla="*/ 135952 w 327945"/>
                <a:gd name="connsiteY361" fmla="*/ 128225 h 209997"/>
                <a:gd name="connsiteX362" fmla="*/ 124052 w 327945"/>
                <a:gd name="connsiteY362" fmla="*/ 124492 h 209997"/>
                <a:gd name="connsiteX363" fmla="*/ 117636 w 327945"/>
                <a:gd name="connsiteY363" fmla="*/ 128459 h 209997"/>
                <a:gd name="connsiteX364" fmla="*/ 113086 w 327945"/>
                <a:gd name="connsiteY364" fmla="*/ 129275 h 209997"/>
                <a:gd name="connsiteX365" fmla="*/ 115653 w 327945"/>
                <a:gd name="connsiteY365" fmla="*/ 119009 h 209997"/>
                <a:gd name="connsiteX366" fmla="*/ 126619 w 327945"/>
                <a:gd name="connsiteY366" fmla="*/ 112592 h 209997"/>
                <a:gd name="connsiteX367" fmla="*/ 123586 w 327945"/>
                <a:gd name="connsiteY367" fmla="*/ 124492 h 209997"/>
                <a:gd name="connsiteX368" fmla="*/ 150769 w 327945"/>
                <a:gd name="connsiteY368" fmla="*/ 165908 h 209997"/>
                <a:gd name="connsiteX369" fmla="*/ 154735 w 327945"/>
                <a:gd name="connsiteY369" fmla="*/ 158208 h 209997"/>
                <a:gd name="connsiteX370" fmla="*/ 156719 w 327945"/>
                <a:gd name="connsiteY370" fmla="*/ 149925 h 209997"/>
                <a:gd name="connsiteX371" fmla="*/ 160685 w 327945"/>
                <a:gd name="connsiteY371" fmla="*/ 163575 h 209997"/>
                <a:gd name="connsiteX372" fmla="*/ 166402 w 327945"/>
                <a:gd name="connsiteY372" fmla="*/ 162292 h 209997"/>
                <a:gd name="connsiteX373" fmla="*/ 168035 w 327945"/>
                <a:gd name="connsiteY373" fmla="*/ 147475 h 209997"/>
                <a:gd name="connsiteX374" fmla="*/ 170135 w 327945"/>
                <a:gd name="connsiteY374" fmla="*/ 139425 h 209997"/>
                <a:gd name="connsiteX375" fmla="*/ 168152 w 327945"/>
                <a:gd name="connsiteY375" fmla="*/ 132542 h 209997"/>
                <a:gd name="connsiteX376" fmla="*/ 167452 w 327945"/>
                <a:gd name="connsiteY376" fmla="*/ 118542 h 209997"/>
                <a:gd name="connsiteX377" fmla="*/ 175268 w 327945"/>
                <a:gd name="connsiteY377" fmla="*/ 97542 h 209997"/>
                <a:gd name="connsiteX378" fmla="*/ 175268 w 327945"/>
                <a:gd name="connsiteY378" fmla="*/ 96843 h 209997"/>
                <a:gd name="connsiteX379" fmla="*/ 185535 w 327945"/>
                <a:gd name="connsiteY379" fmla="*/ 91242 h 209997"/>
                <a:gd name="connsiteX380" fmla="*/ 165935 w 327945"/>
                <a:gd name="connsiteY380" fmla="*/ 58110 h 209997"/>
                <a:gd name="connsiteX381" fmla="*/ 173518 w 327945"/>
                <a:gd name="connsiteY381" fmla="*/ 96143 h 209997"/>
                <a:gd name="connsiteX382" fmla="*/ 165935 w 327945"/>
                <a:gd name="connsiteY382" fmla="*/ 108976 h 209997"/>
                <a:gd name="connsiteX383" fmla="*/ 158352 w 327945"/>
                <a:gd name="connsiteY383" fmla="*/ 99759 h 209997"/>
                <a:gd name="connsiteX384" fmla="*/ 165935 w 327945"/>
                <a:gd name="connsiteY384" fmla="*/ 58110 h 209997"/>
                <a:gd name="connsiteX385" fmla="*/ 146335 w 327945"/>
                <a:gd name="connsiteY385" fmla="*/ 100693 h 209997"/>
                <a:gd name="connsiteX386" fmla="*/ 156602 w 327945"/>
                <a:gd name="connsiteY386" fmla="*/ 101393 h 209997"/>
                <a:gd name="connsiteX387" fmla="*/ 156602 w 327945"/>
                <a:gd name="connsiteY387" fmla="*/ 101976 h 209997"/>
                <a:gd name="connsiteX388" fmla="*/ 164652 w 327945"/>
                <a:gd name="connsiteY388" fmla="*/ 119242 h 209997"/>
                <a:gd name="connsiteX389" fmla="*/ 163952 w 327945"/>
                <a:gd name="connsiteY389" fmla="*/ 133476 h 209997"/>
                <a:gd name="connsiteX390" fmla="*/ 161852 w 327945"/>
                <a:gd name="connsiteY390" fmla="*/ 141409 h 209997"/>
                <a:gd name="connsiteX391" fmla="*/ 164069 w 327945"/>
                <a:gd name="connsiteY391" fmla="*/ 148292 h 209997"/>
                <a:gd name="connsiteX392" fmla="*/ 165585 w 327945"/>
                <a:gd name="connsiteY392" fmla="*/ 162525 h 209997"/>
                <a:gd name="connsiteX393" fmla="*/ 162435 w 327945"/>
                <a:gd name="connsiteY393" fmla="*/ 163225 h 209997"/>
                <a:gd name="connsiteX394" fmla="*/ 160219 w 327945"/>
                <a:gd name="connsiteY394" fmla="*/ 153658 h 209997"/>
                <a:gd name="connsiteX395" fmla="*/ 154502 w 327945"/>
                <a:gd name="connsiteY395" fmla="*/ 126359 h 209997"/>
                <a:gd name="connsiteX396" fmla="*/ 154502 w 327945"/>
                <a:gd name="connsiteY396" fmla="*/ 126359 h 209997"/>
                <a:gd name="connsiteX397" fmla="*/ 149369 w 327945"/>
                <a:gd name="connsiteY397" fmla="*/ 118659 h 209997"/>
                <a:gd name="connsiteX398" fmla="*/ 147035 w 327945"/>
                <a:gd name="connsiteY398" fmla="*/ 117026 h 209997"/>
                <a:gd name="connsiteX399" fmla="*/ 151352 w 327945"/>
                <a:gd name="connsiteY399" fmla="*/ 106642 h 209997"/>
                <a:gd name="connsiteX400" fmla="*/ 144002 w 327945"/>
                <a:gd name="connsiteY400" fmla="*/ 112009 h 209997"/>
                <a:gd name="connsiteX401" fmla="*/ 139336 w 327945"/>
                <a:gd name="connsiteY401" fmla="*/ 112942 h 209997"/>
                <a:gd name="connsiteX402" fmla="*/ 142485 w 327945"/>
                <a:gd name="connsiteY402" fmla="*/ 99876 h 209997"/>
                <a:gd name="connsiteX403" fmla="*/ 132336 w 327945"/>
                <a:gd name="connsiteY403" fmla="*/ 104776 h 209997"/>
                <a:gd name="connsiteX404" fmla="*/ 132336 w 327945"/>
                <a:gd name="connsiteY404" fmla="*/ 103026 h 209997"/>
                <a:gd name="connsiteX405" fmla="*/ 115302 w 327945"/>
                <a:gd name="connsiteY405" fmla="*/ 116442 h 209997"/>
                <a:gd name="connsiteX406" fmla="*/ 113669 w 327945"/>
                <a:gd name="connsiteY406" fmla="*/ 109092 h 209997"/>
                <a:gd name="connsiteX407" fmla="*/ 107953 w 327945"/>
                <a:gd name="connsiteY407" fmla="*/ 120759 h 209997"/>
                <a:gd name="connsiteX408" fmla="*/ 107019 w 327945"/>
                <a:gd name="connsiteY408" fmla="*/ 113059 h 209997"/>
                <a:gd name="connsiteX409" fmla="*/ 104686 w 327945"/>
                <a:gd name="connsiteY409" fmla="*/ 125426 h 209997"/>
                <a:gd name="connsiteX410" fmla="*/ 97686 w 327945"/>
                <a:gd name="connsiteY410" fmla="*/ 105592 h 209997"/>
                <a:gd name="connsiteX411" fmla="*/ 89286 w 327945"/>
                <a:gd name="connsiteY411" fmla="*/ 88326 h 209997"/>
                <a:gd name="connsiteX412" fmla="*/ 87769 w 327945"/>
                <a:gd name="connsiteY412" fmla="*/ 85526 h 209997"/>
                <a:gd name="connsiteX413" fmla="*/ 84970 w 327945"/>
                <a:gd name="connsiteY413" fmla="*/ 83776 h 209997"/>
                <a:gd name="connsiteX414" fmla="*/ 81820 w 327945"/>
                <a:gd name="connsiteY414" fmla="*/ 84593 h 209997"/>
                <a:gd name="connsiteX415" fmla="*/ 79020 w 327945"/>
                <a:gd name="connsiteY415" fmla="*/ 89143 h 209997"/>
                <a:gd name="connsiteX416" fmla="*/ 77970 w 327945"/>
                <a:gd name="connsiteY416" fmla="*/ 96026 h 209997"/>
                <a:gd name="connsiteX417" fmla="*/ 77970 w 327945"/>
                <a:gd name="connsiteY417" fmla="*/ 99759 h 209997"/>
                <a:gd name="connsiteX418" fmla="*/ 79253 w 327945"/>
                <a:gd name="connsiteY418" fmla="*/ 102559 h 209997"/>
                <a:gd name="connsiteX419" fmla="*/ 82718 w 327945"/>
                <a:gd name="connsiteY419" fmla="*/ 102594 h 209997"/>
                <a:gd name="connsiteX420" fmla="*/ 82753 w 327945"/>
                <a:gd name="connsiteY420" fmla="*/ 102559 h 209997"/>
                <a:gd name="connsiteX421" fmla="*/ 85786 w 327945"/>
                <a:gd name="connsiteY421" fmla="*/ 97659 h 209997"/>
                <a:gd name="connsiteX422" fmla="*/ 85786 w 327945"/>
                <a:gd name="connsiteY422" fmla="*/ 97659 h 209997"/>
                <a:gd name="connsiteX423" fmla="*/ 85786 w 327945"/>
                <a:gd name="connsiteY423" fmla="*/ 94043 h 209997"/>
                <a:gd name="connsiteX424" fmla="*/ 84036 w 327945"/>
                <a:gd name="connsiteY424" fmla="*/ 95093 h 209997"/>
                <a:gd name="connsiteX425" fmla="*/ 84036 w 327945"/>
                <a:gd name="connsiteY425" fmla="*/ 95093 h 209997"/>
                <a:gd name="connsiteX426" fmla="*/ 82636 w 327945"/>
                <a:gd name="connsiteY426" fmla="*/ 97776 h 209997"/>
                <a:gd name="connsiteX427" fmla="*/ 80886 w 327945"/>
                <a:gd name="connsiteY427" fmla="*/ 97776 h 209997"/>
                <a:gd name="connsiteX428" fmla="*/ 80886 w 327945"/>
                <a:gd name="connsiteY428" fmla="*/ 96726 h 209997"/>
                <a:gd name="connsiteX429" fmla="*/ 80886 w 327945"/>
                <a:gd name="connsiteY429" fmla="*/ 94976 h 209997"/>
                <a:gd name="connsiteX430" fmla="*/ 80886 w 327945"/>
                <a:gd name="connsiteY430" fmla="*/ 90659 h 209997"/>
                <a:gd name="connsiteX431" fmla="*/ 82520 w 327945"/>
                <a:gd name="connsiteY431" fmla="*/ 87859 h 209997"/>
                <a:gd name="connsiteX432" fmla="*/ 84853 w 327945"/>
                <a:gd name="connsiteY432" fmla="*/ 87159 h 209997"/>
                <a:gd name="connsiteX433" fmla="*/ 88703 w 327945"/>
                <a:gd name="connsiteY433" fmla="*/ 91126 h 209997"/>
                <a:gd name="connsiteX434" fmla="*/ 88703 w 327945"/>
                <a:gd name="connsiteY434" fmla="*/ 101043 h 209997"/>
                <a:gd name="connsiteX435" fmla="*/ 87186 w 327945"/>
                <a:gd name="connsiteY435" fmla="*/ 105476 h 209997"/>
                <a:gd name="connsiteX436" fmla="*/ 84853 w 327945"/>
                <a:gd name="connsiteY436" fmla="*/ 107926 h 209997"/>
                <a:gd name="connsiteX437" fmla="*/ 79953 w 327945"/>
                <a:gd name="connsiteY437" fmla="*/ 107926 h 209997"/>
                <a:gd name="connsiteX438" fmla="*/ 76103 w 327945"/>
                <a:gd name="connsiteY438" fmla="*/ 102559 h 209997"/>
                <a:gd name="connsiteX439" fmla="*/ 74470 w 327945"/>
                <a:gd name="connsiteY439" fmla="*/ 93693 h 209997"/>
                <a:gd name="connsiteX440" fmla="*/ 75170 w 327945"/>
                <a:gd name="connsiteY440" fmla="*/ 84243 h 209997"/>
                <a:gd name="connsiteX441" fmla="*/ 75753 w 327945"/>
                <a:gd name="connsiteY441" fmla="*/ 81909 h 209997"/>
                <a:gd name="connsiteX442" fmla="*/ 76453 w 327945"/>
                <a:gd name="connsiteY442" fmla="*/ 79810 h 209997"/>
                <a:gd name="connsiteX443" fmla="*/ 77153 w 327945"/>
                <a:gd name="connsiteY443" fmla="*/ 77710 h 209997"/>
                <a:gd name="connsiteX444" fmla="*/ 77153 w 327945"/>
                <a:gd name="connsiteY444" fmla="*/ 76659 h 209997"/>
                <a:gd name="connsiteX445" fmla="*/ 77153 w 327945"/>
                <a:gd name="connsiteY445" fmla="*/ 75843 h 209997"/>
                <a:gd name="connsiteX446" fmla="*/ 81236 w 327945"/>
                <a:gd name="connsiteY446" fmla="*/ 70593 h 209997"/>
                <a:gd name="connsiteX447" fmla="*/ 82753 w 327945"/>
                <a:gd name="connsiteY447" fmla="*/ 69893 h 209997"/>
                <a:gd name="connsiteX448" fmla="*/ 86136 w 327945"/>
                <a:gd name="connsiteY448" fmla="*/ 69076 h 209997"/>
                <a:gd name="connsiteX449" fmla="*/ 91153 w 327945"/>
                <a:gd name="connsiteY449" fmla="*/ 69893 h 209997"/>
                <a:gd name="connsiteX450" fmla="*/ 98036 w 327945"/>
                <a:gd name="connsiteY450" fmla="*/ 73393 h 209997"/>
                <a:gd name="connsiteX451" fmla="*/ 98036 w 327945"/>
                <a:gd name="connsiteY451" fmla="*/ 82026 h 209997"/>
                <a:gd name="connsiteX452" fmla="*/ 85436 w 327945"/>
                <a:gd name="connsiteY452" fmla="*/ 74326 h 209997"/>
                <a:gd name="connsiteX453" fmla="*/ 93953 w 327945"/>
                <a:gd name="connsiteY453" fmla="*/ 81793 h 209997"/>
                <a:gd name="connsiteX454" fmla="*/ 104686 w 327945"/>
                <a:gd name="connsiteY454" fmla="*/ 100109 h 209997"/>
                <a:gd name="connsiteX455" fmla="*/ 104686 w 327945"/>
                <a:gd name="connsiteY455" fmla="*/ 100109 h 209997"/>
                <a:gd name="connsiteX456" fmla="*/ 111219 w 327945"/>
                <a:gd name="connsiteY456" fmla="*/ 102209 h 209997"/>
                <a:gd name="connsiteX457" fmla="*/ 116703 w 327945"/>
                <a:gd name="connsiteY457" fmla="*/ 99876 h 209997"/>
                <a:gd name="connsiteX458" fmla="*/ 121836 w 327945"/>
                <a:gd name="connsiteY458" fmla="*/ 94859 h 209997"/>
                <a:gd name="connsiteX459" fmla="*/ 124052 w 327945"/>
                <a:gd name="connsiteY459" fmla="*/ 92059 h 209997"/>
                <a:gd name="connsiteX460" fmla="*/ 131869 w 327945"/>
                <a:gd name="connsiteY460" fmla="*/ 94859 h 209997"/>
                <a:gd name="connsiteX461" fmla="*/ 143536 w 327945"/>
                <a:gd name="connsiteY461" fmla="*/ 93809 h 209997"/>
                <a:gd name="connsiteX462" fmla="*/ 149019 w 327945"/>
                <a:gd name="connsiteY462" fmla="*/ 89376 h 209997"/>
                <a:gd name="connsiteX463" fmla="*/ 153685 w 327945"/>
                <a:gd name="connsiteY463" fmla="*/ 80743 h 209997"/>
                <a:gd name="connsiteX464" fmla="*/ 155435 w 327945"/>
                <a:gd name="connsiteY464" fmla="*/ 68143 h 209997"/>
                <a:gd name="connsiteX465" fmla="*/ 154619 w 327945"/>
                <a:gd name="connsiteY465" fmla="*/ 61726 h 209997"/>
                <a:gd name="connsiteX466" fmla="*/ 152402 w 327945"/>
                <a:gd name="connsiteY466" fmla="*/ 56593 h 209997"/>
                <a:gd name="connsiteX467" fmla="*/ 151702 w 327945"/>
                <a:gd name="connsiteY467" fmla="*/ 55777 h 209997"/>
                <a:gd name="connsiteX468" fmla="*/ 150885 w 327945"/>
                <a:gd name="connsiteY468" fmla="*/ 55777 h 209997"/>
                <a:gd name="connsiteX469" fmla="*/ 150885 w 327945"/>
                <a:gd name="connsiteY469" fmla="*/ 55777 h 209997"/>
                <a:gd name="connsiteX470" fmla="*/ 148435 w 327945"/>
                <a:gd name="connsiteY470" fmla="*/ 54727 h 209997"/>
                <a:gd name="connsiteX471" fmla="*/ 183435 w 327945"/>
                <a:gd name="connsiteY471" fmla="*/ 46327 h 209997"/>
                <a:gd name="connsiteX472" fmla="*/ 181102 w 327945"/>
                <a:gd name="connsiteY472" fmla="*/ 48543 h 209997"/>
                <a:gd name="connsiteX473" fmla="*/ 181102 w 327945"/>
                <a:gd name="connsiteY473" fmla="*/ 48543 h 209997"/>
                <a:gd name="connsiteX474" fmla="*/ 180285 w 327945"/>
                <a:gd name="connsiteY474" fmla="*/ 49477 h 209997"/>
                <a:gd name="connsiteX475" fmla="*/ 179468 w 327945"/>
                <a:gd name="connsiteY475" fmla="*/ 50760 h 209997"/>
                <a:gd name="connsiteX476" fmla="*/ 177368 w 327945"/>
                <a:gd name="connsiteY476" fmla="*/ 56943 h 209997"/>
                <a:gd name="connsiteX477" fmla="*/ 176552 w 327945"/>
                <a:gd name="connsiteY477" fmla="*/ 63710 h 209997"/>
                <a:gd name="connsiteX478" fmla="*/ 178302 w 327945"/>
                <a:gd name="connsiteY478" fmla="*/ 75376 h 209997"/>
                <a:gd name="connsiteX479" fmla="*/ 182968 w 327945"/>
                <a:gd name="connsiteY479" fmla="*/ 81909 h 209997"/>
                <a:gd name="connsiteX480" fmla="*/ 188568 w 327945"/>
                <a:gd name="connsiteY480" fmla="*/ 83543 h 209997"/>
                <a:gd name="connsiteX481" fmla="*/ 200235 w 327945"/>
                <a:gd name="connsiteY481" fmla="*/ 79226 h 209997"/>
                <a:gd name="connsiteX482" fmla="*/ 208168 w 327945"/>
                <a:gd name="connsiteY482" fmla="*/ 72576 h 209997"/>
                <a:gd name="connsiteX483" fmla="*/ 210385 w 327945"/>
                <a:gd name="connsiteY483" fmla="*/ 74326 h 209997"/>
                <a:gd name="connsiteX484" fmla="*/ 215634 w 327945"/>
                <a:gd name="connsiteY484" fmla="*/ 76776 h 209997"/>
                <a:gd name="connsiteX485" fmla="*/ 221234 w 327945"/>
                <a:gd name="connsiteY485" fmla="*/ 76776 h 209997"/>
                <a:gd name="connsiteX486" fmla="*/ 227768 w 327945"/>
                <a:gd name="connsiteY486" fmla="*/ 71526 h 209997"/>
                <a:gd name="connsiteX487" fmla="*/ 227768 w 327945"/>
                <a:gd name="connsiteY487" fmla="*/ 71526 h 209997"/>
                <a:gd name="connsiteX488" fmla="*/ 238851 w 327945"/>
                <a:gd name="connsiteY488" fmla="*/ 48193 h 209997"/>
                <a:gd name="connsiteX489" fmla="*/ 247601 w 327945"/>
                <a:gd name="connsiteY489" fmla="*/ 36527 h 209997"/>
                <a:gd name="connsiteX490" fmla="*/ 234651 w 327945"/>
                <a:gd name="connsiteY490" fmla="*/ 50526 h 209997"/>
                <a:gd name="connsiteX491" fmla="*/ 234651 w 327945"/>
                <a:gd name="connsiteY491" fmla="*/ 41893 h 209997"/>
                <a:gd name="connsiteX492" fmla="*/ 241767 w 327945"/>
                <a:gd name="connsiteY492" fmla="*/ 34893 h 209997"/>
                <a:gd name="connsiteX493" fmla="*/ 247017 w 327945"/>
                <a:gd name="connsiteY493" fmla="*/ 31510 h 209997"/>
                <a:gd name="connsiteX494" fmla="*/ 250284 w 327945"/>
                <a:gd name="connsiteY494" fmla="*/ 30694 h 209997"/>
                <a:gd name="connsiteX495" fmla="*/ 252034 w 327945"/>
                <a:gd name="connsiteY495" fmla="*/ 30694 h 209997"/>
                <a:gd name="connsiteX496" fmla="*/ 256234 w 327945"/>
                <a:gd name="connsiteY496" fmla="*/ 33960 h 209997"/>
                <a:gd name="connsiteX497" fmla="*/ 256234 w 327945"/>
                <a:gd name="connsiteY497" fmla="*/ 34660 h 209997"/>
                <a:gd name="connsiteX498" fmla="*/ 256234 w 327945"/>
                <a:gd name="connsiteY498" fmla="*/ 35593 h 209997"/>
                <a:gd name="connsiteX499" fmla="*/ 257051 w 327945"/>
                <a:gd name="connsiteY499" fmla="*/ 37227 h 209997"/>
                <a:gd name="connsiteX500" fmla="*/ 257751 w 327945"/>
                <a:gd name="connsiteY500" fmla="*/ 39093 h 209997"/>
                <a:gd name="connsiteX501" fmla="*/ 258334 w 327945"/>
                <a:gd name="connsiteY501" fmla="*/ 41193 h 209997"/>
                <a:gd name="connsiteX502" fmla="*/ 259034 w 327945"/>
                <a:gd name="connsiteY502" fmla="*/ 50410 h 209997"/>
                <a:gd name="connsiteX503" fmla="*/ 257284 w 327945"/>
                <a:gd name="connsiteY503" fmla="*/ 60210 h 209997"/>
                <a:gd name="connsiteX504" fmla="*/ 253434 w 327945"/>
                <a:gd name="connsiteY504" fmla="*/ 67559 h 209997"/>
                <a:gd name="connsiteX505" fmla="*/ 248301 w 327945"/>
                <a:gd name="connsiteY505" fmla="*/ 70360 h 209997"/>
                <a:gd name="connsiteX506" fmla="*/ 246084 w 327945"/>
                <a:gd name="connsiteY506" fmla="*/ 68960 h 209997"/>
                <a:gd name="connsiteX507" fmla="*/ 244451 w 327945"/>
                <a:gd name="connsiteY507" fmla="*/ 65343 h 209997"/>
                <a:gd name="connsiteX508" fmla="*/ 244451 w 327945"/>
                <a:gd name="connsiteY508" fmla="*/ 55193 h 209997"/>
                <a:gd name="connsiteX509" fmla="*/ 248534 w 327945"/>
                <a:gd name="connsiteY509" fmla="*/ 49360 h 209997"/>
                <a:gd name="connsiteX510" fmla="*/ 250867 w 327945"/>
                <a:gd name="connsiteY510" fmla="*/ 49360 h 209997"/>
                <a:gd name="connsiteX511" fmla="*/ 252501 w 327945"/>
                <a:gd name="connsiteY511" fmla="*/ 51460 h 209997"/>
                <a:gd name="connsiteX512" fmla="*/ 253084 w 327945"/>
                <a:gd name="connsiteY512" fmla="*/ 55543 h 209997"/>
                <a:gd name="connsiteX513" fmla="*/ 253084 w 327945"/>
                <a:gd name="connsiteY513" fmla="*/ 57410 h 209997"/>
                <a:gd name="connsiteX514" fmla="*/ 253084 w 327945"/>
                <a:gd name="connsiteY514" fmla="*/ 58693 h 209997"/>
                <a:gd name="connsiteX515" fmla="*/ 251451 w 327945"/>
                <a:gd name="connsiteY515" fmla="*/ 59626 h 209997"/>
                <a:gd name="connsiteX516" fmla="*/ 249934 w 327945"/>
                <a:gd name="connsiteY516" fmla="*/ 57643 h 209997"/>
                <a:gd name="connsiteX517" fmla="*/ 249934 w 327945"/>
                <a:gd name="connsiteY517" fmla="*/ 57643 h 209997"/>
                <a:gd name="connsiteX518" fmla="*/ 248067 w 327945"/>
                <a:gd name="connsiteY518" fmla="*/ 57643 h 209997"/>
                <a:gd name="connsiteX519" fmla="*/ 248067 w 327945"/>
                <a:gd name="connsiteY519" fmla="*/ 61493 h 209997"/>
                <a:gd name="connsiteX520" fmla="*/ 248067 w 327945"/>
                <a:gd name="connsiteY520" fmla="*/ 61493 h 209997"/>
                <a:gd name="connsiteX521" fmla="*/ 251101 w 327945"/>
                <a:gd name="connsiteY521" fmla="*/ 64993 h 209997"/>
                <a:gd name="connsiteX522" fmla="*/ 254717 w 327945"/>
                <a:gd name="connsiteY522" fmla="*/ 62660 h 209997"/>
                <a:gd name="connsiteX523" fmla="*/ 256001 w 327945"/>
                <a:gd name="connsiteY523" fmla="*/ 59160 h 209997"/>
                <a:gd name="connsiteX524" fmla="*/ 256001 w 327945"/>
                <a:gd name="connsiteY524" fmla="*/ 55310 h 209997"/>
                <a:gd name="connsiteX525" fmla="*/ 254951 w 327945"/>
                <a:gd name="connsiteY525" fmla="*/ 48777 h 209997"/>
                <a:gd name="connsiteX526" fmla="*/ 252034 w 327945"/>
                <a:gd name="connsiteY526" fmla="*/ 45510 h 209997"/>
                <a:gd name="connsiteX527" fmla="*/ 248884 w 327945"/>
                <a:gd name="connsiteY527" fmla="*/ 46327 h 209997"/>
                <a:gd name="connsiteX528" fmla="*/ 245967 w 327945"/>
                <a:gd name="connsiteY528" fmla="*/ 49477 h 209997"/>
                <a:gd name="connsiteX529" fmla="*/ 244451 w 327945"/>
                <a:gd name="connsiteY529" fmla="*/ 52976 h 209997"/>
                <a:gd name="connsiteX530" fmla="*/ 235817 w 327945"/>
                <a:gd name="connsiteY530" fmla="*/ 74676 h 209997"/>
                <a:gd name="connsiteX531" fmla="*/ 228701 w 327945"/>
                <a:gd name="connsiteY531" fmla="*/ 98009 h 209997"/>
                <a:gd name="connsiteX532" fmla="*/ 226251 w 327945"/>
                <a:gd name="connsiteY532" fmla="*/ 86343 h 209997"/>
                <a:gd name="connsiteX533" fmla="*/ 225318 w 327945"/>
                <a:gd name="connsiteY533" fmla="*/ 94626 h 209997"/>
                <a:gd name="connsiteX534" fmla="*/ 219484 w 327945"/>
                <a:gd name="connsiteY534" fmla="*/ 85759 h 209997"/>
                <a:gd name="connsiteX535" fmla="*/ 217851 w 327945"/>
                <a:gd name="connsiteY535" fmla="*/ 94043 h 209997"/>
                <a:gd name="connsiteX536" fmla="*/ 202673 w 327945"/>
                <a:gd name="connsiteY536" fmla="*/ 87579 h 209997"/>
                <a:gd name="connsiteX537" fmla="*/ 200585 w 327945"/>
                <a:gd name="connsiteY537" fmla="*/ 88676 h 209997"/>
                <a:gd name="connsiteX538" fmla="*/ 200585 w 327945"/>
                <a:gd name="connsiteY538" fmla="*/ 90309 h 209997"/>
                <a:gd name="connsiteX539" fmla="*/ 190318 w 327945"/>
                <a:gd name="connsiteY539" fmla="*/ 90309 h 209997"/>
                <a:gd name="connsiteX540" fmla="*/ 193585 w 327945"/>
                <a:gd name="connsiteY540" fmla="*/ 101976 h 209997"/>
                <a:gd name="connsiteX541" fmla="*/ 188801 w 327945"/>
                <a:gd name="connsiteY541" fmla="*/ 103259 h 209997"/>
                <a:gd name="connsiteX542" fmla="*/ 182222 w 327945"/>
                <a:gd name="connsiteY542" fmla="*/ 102757 h 209997"/>
                <a:gd name="connsiteX543" fmla="*/ 181452 w 327945"/>
                <a:gd name="connsiteY543" fmla="*/ 101509 h 209997"/>
                <a:gd name="connsiteX544" fmla="*/ 185885 w 327945"/>
                <a:gd name="connsiteY544" fmla="*/ 109793 h 209997"/>
                <a:gd name="connsiteX545" fmla="*/ 183435 w 327945"/>
                <a:gd name="connsiteY545" fmla="*/ 112476 h 209997"/>
                <a:gd name="connsiteX546" fmla="*/ 178302 w 327945"/>
                <a:gd name="connsiteY546" fmla="*/ 122742 h 209997"/>
                <a:gd name="connsiteX547" fmla="*/ 178302 w 327945"/>
                <a:gd name="connsiteY547" fmla="*/ 122742 h 209997"/>
                <a:gd name="connsiteX548" fmla="*/ 172468 w 327945"/>
                <a:gd name="connsiteY548" fmla="*/ 152725 h 209997"/>
                <a:gd name="connsiteX549" fmla="*/ 170368 w 327945"/>
                <a:gd name="connsiteY549" fmla="*/ 163458 h 209997"/>
                <a:gd name="connsiteX550" fmla="*/ 195918 w 327945"/>
                <a:gd name="connsiteY550" fmla="*/ 100342 h 209997"/>
                <a:gd name="connsiteX551" fmla="*/ 195918 w 327945"/>
                <a:gd name="connsiteY551" fmla="*/ 94859 h 209997"/>
                <a:gd name="connsiteX552" fmla="*/ 201635 w 327945"/>
                <a:gd name="connsiteY552" fmla="*/ 93226 h 209997"/>
                <a:gd name="connsiteX553" fmla="*/ 206068 w 327945"/>
                <a:gd name="connsiteY553" fmla="*/ 103726 h 209997"/>
                <a:gd name="connsiteX554" fmla="*/ 204901 w 327945"/>
                <a:gd name="connsiteY554" fmla="*/ 103726 h 209997"/>
                <a:gd name="connsiteX555" fmla="*/ 203385 w 327945"/>
                <a:gd name="connsiteY555" fmla="*/ 103726 h 209997"/>
                <a:gd name="connsiteX556" fmla="*/ 203385 w 327945"/>
                <a:gd name="connsiteY556" fmla="*/ 103726 h 209997"/>
                <a:gd name="connsiteX557" fmla="*/ 195451 w 327945"/>
                <a:gd name="connsiteY557" fmla="*/ 100342 h 209997"/>
                <a:gd name="connsiteX558" fmla="*/ 205835 w 327945"/>
                <a:gd name="connsiteY558" fmla="*/ 105709 h 209997"/>
                <a:gd name="connsiteX559" fmla="*/ 209335 w 327945"/>
                <a:gd name="connsiteY559" fmla="*/ 106526 h 209997"/>
                <a:gd name="connsiteX560" fmla="*/ 211668 w 327945"/>
                <a:gd name="connsiteY560" fmla="*/ 106526 h 209997"/>
                <a:gd name="connsiteX561" fmla="*/ 200585 w 327945"/>
                <a:gd name="connsiteY561" fmla="*/ 118192 h 209997"/>
                <a:gd name="connsiteX562" fmla="*/ 195801 w 327945"/>
                <a:gd name="connsiteY562" fmla="*/ 113642 h 209997"/>
                <a:gd name="connsiteX563" fmla="*/ 205368 w 327945"/>
                <a:gd name="connsiteY563" fmla="*/ 105709 h 209997"/>
                <a:gd name="connsiteX564" fmla="*/ 208285 w 327945"/>
                <a:gd name="connsiteY564" fmla="*/ 104309 h 209997"/>
                <a:gd name="connsiteX565" fmla="*/ 205718 w 327945"/>
                <a:gd name="connsiteY565" fmla="*/ 93693 h 209997"/>
                <a:gd name="connsiteX566" fmla="*/ 216801 w 327945"/>
                <a:gd name="connsiteY566" fmla="*/ 94743 h 209997"/>
                <a:gd name="connsiteX567" fmla="*/ 219484 w 327945"/>
                <a:gd name="connsiteY567" fmla="*/ 103842 h 209997"/>
                <a:gd name="connsiteX568" fmla="*/ 214818 w 327945"/>
                <a:gd name="connsiteY568" fmla="*/ 105242 h 209997"/>
                <a:gd name="connsiteX569" fmla="*/ 207818 w 327945"/>
                <a:gd name="connsiteY569" fmla="*/ 104892 h 209997"/>
                <a:gd name="connsiteX570" fmla="*/ 171302 w 327945"/>
                <a:gd name="connsiteY570" fmla="*/ 161241 h 209997"/>
                <a:gd name="connsiteX571" fmla="*/ 175385 w 327945"/>
                <a:gd name="connsiteY571" fmla="*/ 145492 h 209997"/>
                <a:gd name="connsiteX572" fmla="*/ 177368 w 327945"/>
                <a:gd name="connsiteY572" fmla="*/ 152958 h 209997"/>
                <a:gd name="connsiteX573" fmla="*/ 181568 w 327945"/>
                <a:gd name="connsiteY573" fmla="*/ 158908 h 209997"/>
                <a:gd name="connsiteX574" fmla="*/ 187752 w 327945"/>
                <a:gd name="connsiteY574" fmla="*/ 157392 h 209997"/>
                <a:gd name="connsiteX575" fmla="*/ 189035 w 327945"/>
                <a:gd name="connsiteY575" fmla="*/ 155758 h 209997"/>
                <a:gd name="connsiteX576" fmla="*/ 190202 w 327945"/>
                <a:gd name="connsiteY576" fmla="*/ 153308 h 209997"/>
                <a:gd name="connsiteX577" fmla="*/ 191252 w 327945"/>
                <a:gd name="connsiteY577" fmla="*/ 150392 h 209997"/>
                <a:gd name="connsiteX578" fmla="*/ 188685 w 327945"/>
                <a:gd name="connsiteY578" fmla="*/ 134292 h 209997"/>
                <a:gd name="connsiteX579" fmla="*/ 188685 w 327945"/>
                <a:gd name="connsiteY579" fmla="*/ 134292 h 209997"/>
                <a:gd name="connsiteX580" fmla="*/ 189385 w 327945"/>
                <a:gd name="connsiteY580" fmla="*/ 143275 h 209997"/>
                <a:gd name="connsiteX581" fmla="*/ 188451 w 327945"/>
                <a:gd name="connsiteY581" fmla="*/ 146892 h 209997"/>
                <a:gd name="connsiteX582" fmla="*/ 187752 w 327945"/>
                <a:gd name="connsiteY582" fmla="*/ 148642 h 209997"/>
                <a:gd name="connsiteX583" fmla="*/ 186935 w 327945"/>
                <a:gd name="connsiteY583" fmla="*/ 150159 h 209997"/>
                <a:gd name="connsiteX584" fmla="*/ 183435 w 327945"/>
                <a:gd name="connsiteY584" fmla="*/ 152375 h 209997"/>
                <a:gd name="connsiteX585" fmla="*/ 179935 w 327945"/>
                <a:gd name="connsiteY585" fmla="*/ 148059 h 209997"/>
                <a:gd name="connsiteX586" fmla="*/ 177602 w 327945"/>
                <a:gd name="connsiteY586" fmla="*/ 140009 h 209997"/>
                <a:gd name="connsiteX587" fmla="*/ 177602 w 327945"/>
                <a:gd name="connsiteY587" fmla="*/ 130442 h 209997"/>
                <a:gd name="connsiteX588" fmla="*/ 183668 w 327945"/>
                <a:gd name="connsiteY588" fmla="*/ 113176 h 209997"/>
                <a:gd name="connsiteX589" fmla="*/ 188335 w 327945"/>
                <a:gd name="connsiteY589" fmla="*/ 108276 h 209997"/>
                <a:gd name="connsiteX590" fmla="*/ 181802 w 327945"/>
                <a:gd name="connsiteY590" fmla="*/ 124842 h 209997"/>
                <a:gd name="connsiteX591" fmla="*/ 190785 w 327945"/>
                <a:gd name="connsiteY591" fmla="*/ 129042 h 209997"/>
                <a:gd name="connsiteX592" fmla="*/ 187168 w 327945"/>
                <a:gd name="connsiteY592" fmla="*/ 120642 h 209997"/>
                <a:gd name="connsiteX593" fmla="*/ 187168 w 327945"/>
                <a:gd name="connsiteY593" fmla="*/ 128342 h 209997"/>
                <a:gd name="connsiteX594" fmla="*/ 184018 w 327945"/>
                <a:gd name="connsiteY594" fmla="*/ 122859 h 209997"/>
                <a:gd name="connsiteX595" fmla="*/ 197551 w 327945"/>
                <a:gd name="connsiteY595" fmla="*/ 104892 h 209997"/>
                <a:gd name="connsiteX596" fmla="*/ 198951 w 327945"/>
                <a:gd name="connsiteY596" fmla="*/ 104892 h 209997"/>
                <a:gd name="connsiteX597" fmla="*/ 188801 w 327945"/>
                <a:gd name="connsiteY597" fmla="*/ 115976 h 209997"/>
                <a:gd name="connsiteX598" fmla="*/ 199418 w 327945"/>
                <a:gd name="connsiteY598" fmla="*/ 122392 h 209997"/>
                <a:gd name="connsiteX599" fmla="*/ 198835 w 327945"/>
                <a:gd name="connsiteY599" fmla="*/ 135575 h 209997"/>
                <a:gd name="connsiteX600" fmla="*/ 209801 w 327945"/>
                <a:gd name="connsiteY600" fmla="*/ 118309 h 209997"/>
                <a:gd name="connsiteX601" fmla="*/ 212251 w 327945"/>
                <a:gd name="connsiteY601" fmla="*/ 118309 h 209997"/>
                <a:gd name="connsiteX602" fmla="*/ 212251 w 327945"/>
                <a:gd name="connsiteY602" fmla="*/ 118309 h 209997"/>
                <a:gd name="connsiteX603" fmla="*/ 229751 w 327945"/>
                <a:gd name="connsiteY603" fmla="*/ 103959 h 209997"/>
                <a:gd name="connsiteX604" fmla="*/ 242467 w 327945"/>
                <a:gd name="connsiteY604" fmla="*/ 55543 h 209997"/>
                <a:gd name="connsiteX605" fmla="*/ 242467 w 327945"/>
                <a:gd name="connsiteY605" fmla="*/ 59393 h 209997"/>
                <a:gd name="connsiteX606" fmla="*/ 243284 w 327945"/>
                <a:gd name="connsiteY606" fmla="*/ 65226 h 209997"/>
                <a:gd name="connsiteX607" fmla="*/ 247951 w 327945"/>
                <a:gd name="connsiteY607" fmla="*/ 71876 h 209997"/>
                <a:gd name="connsiteX608" fmla="*/ 253901 w 327945"/>
                <a:gd name="connsiteY608" fmla="*/ 69543 h 209997"/>
                <a:gd name="connsiteX609" fmla="*/ 259034 w 327945"/>
                <a:gd name="connsiteY609" fmla="*/ 61493 h 209997"/>
                <a:gd name="connsiteX610" fmla="*/ 261950 w 327945"/>
                <a:gd name="connsiteY610" fmla="*/ 49827 h 209997"/>
                <a:gd name="connsiteX611" fmla="*/ 261950 w 327945"/>
                <a:gd name="connsiteY611" fmla="*/ 36643 h 209997"/>
                <a:gd name="connsiteX612" fmla="*/ 261251 w 327945"/>
                <a:gd name="connsiteY612" fmla="*/ 33727 h 209997"/>
                <a:gd name="connsiteX613" fmla="*/ 260317 w 327945"/>
                <a:gd name="connsiteY613" fmla="*/ 31160 h 209997"/>
                <a:gd name="connsiteX614" fmla="*/ 259267 w 327945"/>
                <a:gd name="connsiteY614" fmla="*/ 28943 h 209997"/>
                <a:gd name="connsiteX615" fmla="*/ 259267 w 327945"/>
                <a:gd name="connsiteY615" fmla="*/ 27777 h 209997"/>
                <a:gd name="connsiteX616" fmla="*/ 259267 w 327945"/>
                <a:gd name="connsiteY616" fmla="*/ 27777 h 209997"/>
                <a:gd name="connsiteX617" fmla="*/ 308267 w 327945"/>
                <a:gd name="connsiteY617" fmla="*/ 16111 h 209997"/>
                <a:gd name="connsiteX618" fmla="*/ 306750 w 327945"/>
                <a:gd name="connsiteY618" fmla="*/ 18210 h 209997"/>
                <a:gd name="connsiteX619" fmla="*/ 305467 w 327945"/>
                <a:gd name="connsiteY619" fmla="*/ 20660 h 209997"/>
                <a:gd name="connsiteX620" fmla="*/ 304417 w 327945"/>
                <a:gd name="connsiteY620" fmla="*/ 23577 h 209997"/>
                <a:gd name="connsiteX621" fmla="*/ 307100 w 327945"/>
                <a:gd name="connsiteY621" fmla="*/ 39910 h 209997"/>
                <a:gd name="connsiteX622" fmla="*/ 307100 w 327945"/>
                <a:gd name="connsiteY622" fmla="*/ 39910 h 209997"/>
                <a:gd name="connsiteX623" fmla="*/ 306400 w 327945"/>
                <a:gd name="connsiteY623" fmla="*/ 30810 h 209997"/>
                <a:gd name="connsiteX624" fmla="*/ 307217 w 327945"/>
                <a:gd name="connsiteY624" fmla="*/ 27077 h 209997"/>
                <a:gd name="connsiteX625" fmla="*/ 308033 w 327945"/>
                <a:gd name="connsiteY625" fmla="*/ 25444 h 209997"/>
                <a:gd name="connsiteX626" fmla="*/ 308850 w 327945"/>
                <a:gd name="connsiteY626" fmla="*/ 23810 h 209997"/>
                <a:gd name="connsiteX627" fmla="*/ 312466 w 327945"/>
                <a:gd name="connsiteY627" fmla="*/ 21477 h 209997"/>
                <a:gd name="connsiteX628" fmla="*/ 316083 w 327945"/>
                <a:gd name="connsiteY628" fmla="*/ 25910 h 209997"/>
                <a:gd name="connsiteX629" fmla="*/ 317483 w 327945"/>
                <a:gd name="connsiteY629" fmla="*/ 31044 h 209997"/>
                <a:gd name="connsiteX630" fmla="*/ 317483 w 327945"/>
                <a:gd name="connsiteY630" fmla="*/ 46560 h 209997"/>
                <a:gd name="connsiteX631" fmla="*/ 312350 w 327945"/>
                <a:gd name="connsiteY631" fmla="*/ 59976 h 209997"/>
                <a:gd name="connsiteX632" fmla="*/ 307567 w 327945"/>
                <a:gd name="connsiteY632" fmla="*/ 64876 h 209997"/>
                <a:gd name="connsiteX633" fmla="*/ 314100 w 327945"/>
                <a:gd name="connsiteY633" fmla="*/ 48077 h 209997"/>
                <a:gd name="connsiteX634" fmla="*/ 305117 w 327945"/>
                <a:gd name="connsiteY634" fmla="*/ 43876 h 209997"/>
                <a:gd name="connsiteX635" fmla="*/ 308733 w 327945"/>
                <a:gd name="connsiteY635" fmla="*/ 52393 h 209997"/>
                <a:gd name="connsiteX636" fmla="*/ 308733 w 327945"/>
                <a:gd name="connsiteY636" fmla="*/ 44576 h 209997"/>
                <a:gd name="connsiteX637" fmla="*/ 312000 w 327945"/>
                <a:gd name="connsiteY637" fmla="*/ 50176 h 209997"/>
                <a:gd name="connsiteX638" fmla="*/ 298233 w 327945"/>
                <a:gd name="connsiteY638" fmla="*/ 68259 h 209997"/>
                <a:gd name="connsiteX639" fmla="*/ 296833 w 327945"/>
                <a:gd name="connsiteY639" fmla="*/ 68259 h 209997"/>
                <a:gd name="connsiteX640" fmla="*/ 307100 w 327945"/>
                <a:gd name="connsiteY640" fmla="*/ 57176 h 209997"/>
                <a:gd name="connsiteX641" fmla="*/ 296250 w 327945"/>
                <a:gd name="connsiteY641" fmla="*/ 50760 h 209997"/>
                <a:gd name="connsiteX642" fmla="*/ 296250 w 327945"/>
                <a:gd name="connsiteY642" fmla="*/ 37343 h 209997"/>
                <a:gd name="connsiteX643" fmla="*/ 285167 w 327945"/>
                <a:gd name="connsiteY643" fmla="*/ 54843 h 209997"/>
                <a:gd name="connsiteX644" fmla="*/ 282600 w 327945"/>
                <a:gd name="connsiteY644" fmla="*/ 54843 h 209997"/>
                <a:gd name="connsiteX645" fmla="*/ 282600 w 327945"/>
                <a:gd name="connsiteY645" fmla="*/ 54843 h 209997"/>
                <a:gd name="connsiteX646" fmla="*/ 264984 w 327945"/>
                <a:gd name="connsiteY646" fmla="*/ 69310 h 209997"/>
                <a:gd name="connsiteX647" fmla="*/ 252151 w 327945"/>
                <a:gd name="connsiteY647" fmla="*/ 117842 h 209997"/>
                <a:gd name="connsiteX648" fmla="*/ 252151 w 327945"/>
                <a:gd name="connsiteY648" fmla="*/ 113992 h 209997"/>
                <a:gd name="connsiteX649" fmla="*/ 251334 w 327945"/>
                <a:gd name="connsiteY649" fmla="*/ 108159 h 209997"/>
                <a:gd name="connsiteX650" fmla="*/ 246667 w 327945"/>
                <a:gd name="connsiteY650" fmla="*/ 101509 h 209997"/>
                <a:gd name="connsiteX651" fmla="*/ 240717 w 327945"/>
                <a:gd name="connsiteY651" fmla="*/ 103726 h 209997"/>
                <a:gd name="connsiteX652" fmla="*/ 235584 w 327945"/>
                <a:gd name="connsiteY652" fmla="*/ 111776 h 209997"/>
                <a:gd name="connsiteX653" fmla="*/ 232668 w 327945"/>
                <a:gd name="connsiteY653" fmla="*/ 123442 h 209997"/>
                <a:gd name="connsiteX654" fmla="*/ 232668 w 327945"/>
                <a:gd name="connsiteY654" fmla="*/ 136509 h 209997"/>
                <a:gd name="connsiteX655" fmla="*/ 233368 w 327945"/>
                <a:gd name="connsiteY655" fmla="*/ 139425 h 209997"/>
                <a:gd name="connsiteX656" fmla="*/ 234184 w 327945"/>
                <a:gd name="connsiteY656" fmla="*/ 141992 h 209997"/>
                <a:gd name="connsiteX657" fmla="*/ 235234 w 327945"/>
                <a:gd name="connsiteY657" fmla="*/ 144325 h 209997"/>
                <a:gd name="connsiteX658" fmla="*/ 235817 w 327945"/>
                <a:gd name="connsiteY658" fmla="*/ 145375 h 209997"/>
                <a:gd name="connsiteX659" fmla="*/ 235817 w 327945"/>
                <a:gd name="connsiteY659" fmla="*/ 145375 h 209997"/>
                <a:gd name="connsiteX660" fmla="*/ 288550 w 327945"/>
                <a:gd name="connsiteY660" fmla="*/ 67793 h 209997"/>
                <a:gd name="connsiteX661" fmla="*/ 285050 w 327945"/>
                <a:gd name="connsiteY661" fmla="*/ 67093 h 209997"/>
                <a:gd name="connsiteX662" fmla="*/ 282717 w 327945"/>
                <a:gd name="connsiteY662" fmla="*/ 67093 h 209997"/>
                <a:gd name="connsiteX663" fmla="*/ 294383 w 327945"/>
                <a:gd name="connsiteY663" fmla="*/ 55427 h 209997"/>
                <a:gd name="connsiteX664" fmla="*/ 299283 w 327945"/>
                <a:gd name="connsiteY664" fmla="*/ 60093 h 209997"/>
                <a:gd name="connsiteX665" fmla="*/ 288084 w 327945"/>
                <a:gd name="connsiteY665" fmla="*/ 67793 h 209997"/>
                <a:gd name="connsiteX666" fmla="*/ 288550 w 327945"/>
                <a:gd name="connsiteY666" fmla="*/ 80043 h 209997"/>
                <a:gd name="connsiteX667" fmla="*/ 276884 w 327945"/>
                <a:gd name="connsiteY667" fmla="*/ 78876 h 209997"/>
                <a:gd name="connsiteX668" fmla="*/ 274200 w 327945"/>
                <a:gd name="connsiteY668" fmla="*/ 69776 h 209997"/>
                <a:gd name="connsiteX669" fmla="*/ 278984 w 327945"/>
                <a:gd name="connsiteY669" fmla="*/ 68259 h 209997"/>
                <a:gd name="connsiteX670" fmla="*/ 285517 w 327945"/>
                <a:gd name="connsiteY670" fmla="*/ 69193 h 209997"/>
                <a:gd name="connsiteX671" fmla="*/ 288200 w 327945"/>
                <a:gd name="connsiteY671" fmla="*/ 80043 h 209997"/>
                <a:gd name="connsiteX672" fmla="*/ 290067 w 327945"/>
                <a:gd name="connsiteY672" fmla="*/ 70126 h 209997"/>
                <a:gd name="connsiteX673" fmla="*/ 291583 w 327945"/>
                <a:gd name="connsiteY673" fmla="*/ 70126 h 209997"/>
                <a:gd name="connsiteX674" fmla="*/ 291583 w 327945"/>
                <a:gd name="connsiteY674" fmla="*/ 70126 h 209997"/>
                <a:gd name="connsiteX675" fmla="*/ 298700 w 327945"/>
                <a:gd name="connsiteY675" fmla="*/ 72810 h 209997"/>
                <a:gd name="connsiteX676" fmla="*/ 299283 w 327945"/>
                <a:gd name="connsiteY676" fmla="*/ 78410 h 209997"/>
                <a:gd name="connsiteX677" fmla="*/ 293450 w 327945"/>
                <a:gd name="connsiteY677" fmla="*/ 80159 h 209997"/>
                <a:gd name="connsiteX678" fmla="*/ 288900 w 327945"/>
                <a:gd name="connsiteY678" fmla="*/ 69543 h 209997"/>
                <a:gd name="connsiteX679" fmla="*/ 247951 w 327945"/>
                <a:gd name="connsiteY679" fmla="*/ 143625 h 209997"/>
                <a:gd name="connsiteX680" fmla="*/ 245851 w 327945"/>
                <a:gd name="connsiteY680" fmla="*/ 144208 h 209997"/>
                <a:gd name="connsiteX681" fmla="*/ 242934 w 327945"/>
                <a:gd name="connsiteY681" fmla="*/ 144208 h 209997"/>
                <a:gd name="connsiteX682" fmla="*/ 238734 w 327945"/>
                <a:gd name="connsiteY682" fmla="*/ 140942 h 209997"/>
                <a:gd name="connsiteX683" fmla="*/ 238734 w 327945"/>
                <a:gd name="connsiteY683" fmla="*/ 140125 h 209997"/>
                <a:gd name="connsiteX684" fmla="*/ 238734 w 327945"/>
                <a:gd name="connsiteY684" fmla="*/ 139309 h 209997"/>
                <a:gd name="connsiteX685" fmla="*/ 237918 w 327945"/>
                <a:gd name="connsiteY685" fmla="*/ 137558 h 209997"/>
                <a:gd name="connsiteX686" fmla="*/ 237218 w 327945"/>
                <a:gd name="connsiteY686" fmla="*/ 135692 h 209997"/>
                <a:gd name="connsiteX687" fmla="*/ 237218 w 327945"/>
                <a:gd name="connsiteY687" fmla="*/ 133709 h 209997"/>
                <a:gd name="connsiteX688" fmla="*/ 238151 w 327945"/>
                <a:gd name="connsiteY688" fmla="*/ 114692 h 209997"/>
                <a:gd name="connsiteX689" fmla="*/ 242001 w 327945"/>
                <a:gd name="connsiteY689" fmla="*/ 107342 h 209997"/>
                <a:gd name="connsiteX690" fmla="*/ 246084 w 327945"/>
                <a:gd name="connsiteY690" fmla="*/ 104892 h 209997"/>
                <a:gd name="connsiteX691" fmla="*/ 248417 w 327945"/>
                <a:gd name="connsiteY691" fmla="*/ 106409 h 209997"/>
                <a:gd name="connsiteX692" fmla="*/ 249934 w 327945"/>
                <a:gd name="connsiteY692" fmla="*/ 110026 h 209997"/>
                <a:gd name="connsiteX693" fmla="*/ 249934 w 327945"/>
                <a:gd name="connsiteY693" fmla="*/ 120059 h 209997"/>
                <a:gd name="connsiteX694" fmla="*/ 245851 w 327945"/>
                <a:gd name="connsiteY694" fmla="*/ 126009 h 209997"/>
                <a:gd name="connsiteX695" fmla="*/ 243517 w 327945"/>
                <a:gd name="connsiteY695" fmla="*/ 126009 h 209997"/>
                <a:gd name="connsiteX696" fmla="*/ 241884 w 327945"/>
                <a:gd name="connsiteY696" fmla="*/ 123909 h 209997"/>
                <a:gd name="connsiteX697" fmla="*/ 241301 w 327945"/>
                <a:gd name="connsiteY697" fmla="*/ 119826 h 209997"/>
                <a:gd name="connsiteX698" fmla="*/ 241301 w 327945"/>
                <a:gd name="connsiteY698" fmla="*/ 117959 h 209997"/>
                <a:gd name="connsiteX699" fmla="*/ 241301 w 327945"/>
                <a:gd name="connsiteY699" fmla="*/ 116676 h 209997"/>
                <a:gd name="connsiteX700" fmla="*/ 243051 w 327945"/>
                <a:gd name="connsiteY700" fmla="*/ 115742 h 209997"/>
                <a:gd name="connsiteX701" fmla="*/ 244451 w 327945"/>
                <a:gd name="connsiteY701" fmla="*/ 117726 h 209997"/>
                <a:gd name="connsiteX702" fmla="*/ 244451 w 327945"/>
                <a:gd name="connsiteY702" fmla="*/ 117726 h 209997"/>
                <a:gd name="connsiteX703" fmla="*/ 246317 w 327945"/>
                <a:gd name="connsiteY703" fmla="*/ 117726 h 209997"/>
                <a:gd name="connsiteX704" fmla="*/ 246317 w 327945"/>
                <a:gd name="connsiteY704" fmla="*/ 113992 h 209997"/>
                <a:gd name="connsiteX705" fmla="*/ 246317 w 327945"/>
                <a:gd name="connsiteY705" fmla="*/ 113992 h 209997"/>
                <a:gd name="connsiteX706" fmla="*/ 243401 w 327945"/>
                <a:gd name="connsiteY706" fmla="*/ 110492 h 209997"/>
                <a:gd name="connsiteX707" fmla="*/ 239667 w 327945"/>
                <a:gd name="connsiteY707" fmla="*/ 112826 h 209997"/>
                <a:gd name="connsiteX708" fmla="*/ 238384 w 327945"/>
                <a:gd name="connsiteY708" fmla="*/ 116326 h 209997"/>
                <a:gd name="connsiteX709" fmla="*/ 238384 w 327945"/>
                <a:gd name="connsiteY709" fmla="*/ 120176 h 209997"/>
                <a:gd name="connsiteX710" fmla="*/ 239434 w 327945"/>
                <a:gd name="connsiteY710" fmla="*/ 126709 h 209997"/>
                <a:gd name="connsiteX711" fmla="*/ 242351 w 327945"/>
                <a:gd name="connsiteY711" fmla="*/ 129975 h 209997"/>
                <a:gd name="connsiteX712" fmla="*/ 245501 w 327945"/>
                <a:gd name="connsiteY712" fmla="*/ 129159 h 209997"/>
                <a:gd name="connsiteX713" fmla="*/ 248417 w 327945"/>
                <a:gd name="connsiteY713" fmla="*/ 126126 h 209997"/>
                <a:gd name="connsiteX714" fmla="*/ 249934 w 327945"/>
                <a:gd name="connsiteY714" fmla="*/ 122509 h 209997"/>
                <a:gd name="connsiteX715" fmla="*/ 258684 w 327945"/>
                <a:gd name="connsiteY715" fmla="*/ 100809 h 209997"/>
                <a:gd name="connsiteX716" fmla="*/ 265800 w 327945"/>
                <a:gd name="connsiteY716" fmla="*/ 77476 h 209997"/>
                <a:gd name="connsiteX717" fmla="*/ 268134 w 327945"/>
                <a:gd name="connsiteY717" fmla="*/ 89143 h 209997"/>
                <a:gd name="connsiteX718" fmla="*/ 269184 w 327945"/>
                <a:gd name="connsiteY718" fmla="*/ 80743 h 209997"/>
                <a:gd name="connsiteX719" fmla="*/ 275017 w 327945"/>
                <a:gd name="connsiteY719" fmla="*/ 89609 h 209997"/>
                <a:gd name="connsiteX720" fmla="*/ 276650 w 327945"/>
                <a:gd name="connsiteY720" fmla="*/ 81443 h 209997"/>
                <a:gd name="connsiteX721" fmla="*/ 291805 w 327945"/>
                <a:gd name="connsiteY721" fmla="*/ 87953 h 209997"/>
                <a:gd name="connsiteX722" fmla="*/ 294150 w 327945"/>
                <a:gd name="connsiteY722" fmla="*/ 86693 h 209997"/>
                <a:gd name="connsiteX723" fmla="*/ 294150 w 327945"/>
                <a:gd name="connsiteY723" fmla="*/ 85059 h 209997"/>
                <a:gd name="connsiteX724" fmla="*/ 304533 w 327945"/>
                <a:gd name="connsiteY724" fmla="*/ 85059 h 209997"/>
                <a:gd name="connsiteX725" fmla="*/ 301383 w 327945"/>
                <a:gd name="connsiteY725" fmla="*/ 73393 h 209997"/>
                <a:gd name="connsiteX726" fmla="*/ 306166 w 327945"/>
                <a:gd name="connsiteY726" fmla="*/ 72110 h 209997"/>
                <a:gd name="connsiteX727" fmla="*/ 312758 w 327945"/>
                <a:gd name="connsiteY727" fmla="*/ 72506 h 209997"/>
                <a:gd name="connsiteX728" fmla="*/ 313633 w 327945"/>
                <a:gd name="connsiteY728" fmla="*/ 73976 h 209997"/>
                <a:gd name="connsiteX729" fmla="*/ 309200 w 327945"/>
                <a:gd name="connsiteY729" fmla="*/ 65576 h 209997"/>
                <a:gd name="connsiteX730" fmla="*/ 311650 w 327945"/>
                <a:gd name="connsiteY730" fmla="*/ 62777 h 209997"/>
                <a:gd name="connsiteX731" fmla="*/ 315966 w 327945"/>
                <a:gd name="connsiteY731" fmla="*/ 54143 h 209997"/>
                <a:gd name="connsiteX732" fmla="*/ 315966 w 327945"/>
                <a:gd name="connsiteY732" fmla="*/ 98359 h 209997"/>
                <a:gd name="connsiteX733" fmla="*/ 311650 w 327945"/>
                <a:gd name="connsiteY733" fmla="*/ 92409 h 209997"/>
                <a:gd name="connsiteX734" fmla="*/ 305933 w 327945"/>
                <a:gd name="connsiteY734" fmla="*/ 90659 h 209997"/>
                <a:gd name="connsiteX735" fmla="*/ 294267 w 327945"/>
                <a:gd name="connsiteY735" fmla="*/ 95093 h 209997"/>
                <a:gd name="connsiteX736" fmla="*/ 286217 w 327945"/>
                <a:gd name="connsiteY736" fmla="*/ 101859 h 209997"/>
                <a:gd name="connsiteX737" fmla="*/ 284000 w 327945"/>
                <a:gd name="connsiteY737" fmla="*/ 99992 h 209997"/>
                <a:gd name="connsiteX738" fmla="*/ 278750 w 327945"/>
                <a:gd name="connsiteY738" fmla="*/ 97542 h 209997"/>
                <a:gd name="connsiteX739" fmla="*/ 273034 w 327945"/>
                <a:gd name="connsiteY739" fmla="*/ 97542 h 209997"/>
                <a:gd name="connsiteX740" fmla="*/ 266384 w 327945"/>
                <a:gd name="connsiteY740" fmla="*/ 102793 h 209997"/>
                <a:gd name="connsiteX741" fmla="*/ 266384 w 327945"/>
                <a:gd name="connsiteY741" fmla="*/ 102793 h 209997"/>
                <a:gd name="connsiteX742" fmla="*/ 255300 w 327945"/>
                <a:gd name="connsiteY742" fmla="*/ 126126 h 209997"/>
                <a:gd name="connsiteX743" fmla="*/ 246551 w 327945"/>
                <a:gd name="connsiteY743" fmla="*/ 137792 h 209997"/>
                <a:gd name="connsiteX744" fmla="*/ 259500 w 327945"/>
                <a:gd name="connsiteY744" fmla="*/ 123792 h 209997"/>
                <a:gd name="connsiteX745" fmla="*/ 259500 w 327945"/>
                <a:gd name="connsiteY745" fmla="*/ 132425 h 209997"/>
                <a:gd name="connsiteX746" fmla="*/ 252384 w 327945"/>
                <a:gd name="connsiteY746" fmla="*/ 139425 h 209997"/>
                <a:gd name="connsiteX747" fmla="*/ 247601 w 327945"/>
                <a:gd name="connsiteY747" fmla="*/ 143625 h 209997"/>
                <a:gd name="connsiteX748" fmla="*/ 256584 w 327945"/>
                <a:gd name="connsiteY748" fmla="*/ 141759 h 209997"/>
                <a:gd name="connsiteX749" fmla="*/ 260784 w 327945"/>
                <a:gd name="connsiteY749" fmla="*/ 136742 h 209997"/>
                <a:gd name="connsiteX750" fmla="*/ 261950 w 327945"/>
                <a:gd name="connsiteY750" fmla="*/ 140475 h 209997"/>
                <a:gd name="connsiteX751" fmla="*/ 263350 w 327945"/>
                <a:gd name="connsiteY751" fmla="*/ 130092 h 209997"/>
                <a:gd name="connsiteX752" fmla="*/ 263350 w 327945"/>
                <a:gd name="connsiteY752" fmla="*/ 122042 h 209997"/>
                <a:gd name="connsiteX753" fmla="*/ 265217 w 327945"/>
                <a:gd name="connsiteY753" fmla="*/ 112709 h 209997"/>
                <a:gd name="connsiteX754" fmla="*/ 274084 w 327945"/>
                <a:gd name="connsiteY754" fmla="*/ 101043 h 209997"/>
                <a:gd name="connsiteX755" fmla="*/ 284234 w 327945"/>
                <a:gd name="connsiteY755" fmla="*/ 102559 h 209997"/>
                <a:gd name="connsiteX756" fmla="*/ 285400 w 327945"/>
                <a:gd name="connsiteY756" fmla="*/ 103376 h 209997"/>
                <a:gd name="connsiteX757" fmla="*/ 284234 w 327945"/>
                <a:gd name="connsiteY757" fmla="*/ 104542 h 209997"/>
                <a:gd name="connsiteX758" fmla="*/ 273734 w 327945"/>
                <a:gd name="connsiteY758" fmla="*/ 116209 h 209997"/>
                <a:gd name="connsiteX759" fmla="*/ 263817 w 327945"/>
                <a:gd name="connsiteY759" fmla="*/ 129275 h 209997"/>
                <a:gd name="connsiteX760" fmla="*/ 282833 w 327945"/>
                <a:gd name="connsiteY760" fmla="*/ 136159 h 209997"/>
                <a:gd name="connsiteX761" fmla="*/ 295783 w 327945"/>
                <a:gd name="connsiteY761" fmla="*/ 129509 h 209997"/>
                <a:gd name="connsiteX762" fmla="*/ 299400 w 327945"/>
                <a:gd name="connsiteY762" fmla="*/ 132309 h 209997"/>
                <a:gd name="connsiteX763" fmla="*/ 282833 w 327945"/>
                <a:gd name="connsiteY763" fmla="*/ 136159 h 209997"/>
                <a:gd name="connsiteX764" fmla="*/ 275017 w 327945"/>
                <a:gd name="connsiteY764" fmla="*/ 137908 h 209997"/>
                <a:gd name="connsiteX765" fmla="*/ 274084 w 327945"/>
                <a:gd name="connsiteY765" fmla="*/ 126242 h 209997"/>
                <a:gd name="connsiteX766" fmla="*/ 274084 w 327945"/>
                <a:gd name="connsiteY766" fmla="*/ 126242 h 209997"/>
                <a:gd name="connsiteX767" fmla="*/ 272917 w 327945"/>
                <a:gd name="connsiteY767" fmla="*/ 135575 h 209997"/>
                <a:gd name="connsiteX768" fmla="*/ 271400 w 327945"/>
                <a:gd name="connsiteY768" fmla="*/ 138375 h 209997"/>
                <a:gd name="connsiteX769" fmla="*/ 270700 w 327945"/>
                <a:gd name="connsiteY769" fmla="*/ 139075 h 209997"/>
                <a:gd name="connsiteX770" fmla="*/ 266734 w 327945"/>
                <a:gd name="connsiteY770" fmla="*/ 139892 h 209997"/>
                <a:gd name="connsiteX771" fmla="*/ 265800 w 327945"/>
                <a:gd name="connsiteY771" fmla="*/ 139075 h 209997"/>
                <a:gd name="connsiteX772" fmla="*/ 263817 w 327945"/>
                <a:gd name="connsiteY772" fmla="*/ 133242 h 209997"/>
                <a:gd name="connsiteX773" fmla="*/ 264401 w 327945"/>
                <a:gd name="connsiteY773" fmla="*/ 132425 h 209997"/>
                <a:gd name="connsiteX774" fmla="*/ 274200 w 327945"/>
                <a:gd name="connsiteY774" fmla="*/ 118776 h 209997"/>
                <a:gd name="connsiteX775" fmla="*/ 284467 w 327945"/>
                <a:gd name="connsiteY775" fmla="*/ 107109 h 209997"/>
                <a:gd name="connsiteX776" fmla="*/ 286567 w 327945"/>
                <a:gd name="connsiteY776" fmla="*/ 105009 h 209997"/>
                <a:gd name="connsiteX777" fmla="*/ 293450 w 327945"/>
                <a:gd name="connsiteY777" fmla="*/ 112126 h 209997"/>
                <a:gd name="connsiteX778" fmla="*/ 297883 w 327945"/>
                <a:gd name="connsiteY778" fmla="*/ 117959 h 209997"/>
                <a:gd name="connsiteX779" fmla="*/ 299750 w 327945"/>
                <a:gd name="connsiteY779" fmla="*/ 120292 h 209997"/>
                <a:gd name="connsiteX780" fmla="*/ 282367 w 327945"/>
                <a:gd name="connsiteY780" fmla="*/ 135809 h 209997"/>
                <a:gd name="connsiteX781" fmla="*/ 308617 w 327945"/>
                <a:gd name="connsiteY781" fmla="*/ 118892 h 209997"/>
                <a:gd name="connsiteX782" fmla="*/ 306166 w 327945"/>
                <a:gd name="connsiteY782" fmla="*/ 115509 h 209997"/>
                <a:gd name="connsiteX783" fmla="*/ 301383 w 327945"/>
                <a:gd name="connsiteY783" fmla="*/ 97426 h 209997"/>
                <a:gd name="connsiteX784" fmla="*/ 301383 w 327945"/>
                <a:gd name="connsiteY784" fmla="*/ 97426 h 209997"/>
                <a:gd name="connsiteX785" fmla="*/ 303250 w 327945"/>
                <a:gd name="connsiteY785" fmla="*/ 120759 h 209997"/>
                <a:gd name="connsiteX786" fmla="*/ 303250 w 327945"/>
                <a:gd name="connsiteY786" fmla="*/ 121575 h 209997"/>
                <a:gd name="connsiteX787" fmla="*/ 302433 w 327945"/>
                <a:gd name="connsiteY787" fmla="*/ 120992 h 209997"/>
                <a:gd name="connsiteX788" fmla="*/ 293683 w 327945"/>
                <a:gd name="connsiteY788" fmla="*/ 109909 h 209997"/>
                <a:gd name="connsiteX789" fmla="*/ 287734 w 327945"/>
                <a:gd name="connsiteY789" fmla="*/ 103026 h 209997"/>
                <a:gd name="connsiteX790" fmla="*/ 294850 w 327945"/>
                <a:gd name="connsiteY790" fmla="*/ 97426 h 209997"/>
                <a:gd name="connsiteX791" fmla="*/ 306516 w 327945"/>
                <a:gd name="connsiteY791" fmla="*/ 93576 h 209997"/>
                <a:gd name="connsiteX792" fmla="*/ 311650 w 327945"/>
                <a:gd name="connsiteY792" fmla="*/ 95559 h 209997"/>
                <a:gd name="connsiteX793" fmla="*/ 315616 w 327945"/>
                <a:gd name="connsiteY793" fmla="*/ 101509 h 209997"/>
                <a:gd name="connsiteX794" fmla="*/ 316666 w 327945"/>
                <a:gd name="connsiteY794" fmla="*/ 106992 h 209997"/>
                <a:gd name="connsiteX795" fmla="*/ 314100 w 327945"/>
                <a:gd name="connsiteY795" fmla="*/ 113642 h 209997"/>
                <a:gd name="connsiteX796" fmla="*/ 310833 w 327945"/>
                <a:gd name="connsiteY796" fmla="*/ 99992 h 209997"/>
                <a:gd name="connsiteX797" fmla="*/ 308150 w 327945"/>
                <a:gd name="connsiteY797" fmla="*/ 118542 h 209997"/>
                <a:gd name="connsiteX798" fmla="*/ 310600 w 327945"/>
                <a:gd name="connsiteY798" fmla="*/ 129859 h 209997"/>
                <a:gd name="connsiteX799" fmla="*/ 313983 w 327945"/>
                <a:gd name="connsiteY799" fmla="*/ 126709 h 209997"/>
                <a:gd name="connsiteX800" fmla="*/ 313983 w 327945"/>
                <a:gd name="connsiteY800" fmla="*/ 126709 h 209997"/>
                <a:gd name="connsiteX801" fmla="*/ 314800 w 327945"/>
                <a:gd name="connsiteY801" fmla="*/ 125659 h 209997"/>
                <a:gd name="connsiteX802" fmla="*/ 315616 w 327945"/>
                <a:gd name="connsiteY802" fmla="*/ 124376 h 209997"/>
                <a:gd name="connsiteX803" fmla="*/ 316433 w 327945"/>
                <a:gd name="connsiteY803" fmla="*/ 122042 h 209997"/>
                <a:gd name="connsiteX804" fmla="*/ 316433 w 327945"/>
                <a:gd name="connsiteY804" fmla="*/ 128225 h 209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Lst>
              <a:rect l="l" t="t" r="r" b="b"/>
              <a:pathLst>
                <a:path w="327945" h="209997">
                  <a:moveTo>
                    <a:pt x="11704" y="77243"/>
                  </a:moveTo>
                  <a:lnTo>
                    <a:pt x="11704" y="77243"/>
                  </a:lnTo>
                  <a:lnTo>
                    <a:pt x="38" y="80159"/>
                  </a:lnTo>
                  <a:lnTo>
                    <a:pt x="38" y="209891"/>
                  </a:lnTo>
                  <a:lnTo>
                    <a:pt x="11704" y="207208"/>
                  </a:lnTo>
                  <a:lnTo>
                    <a:pt x="11704" y="207208"/>
                  </a:lnTo>
                  <a:lnTo>
                    <a:pt x="322383" y="136392"/>
                  </a:lnTo>
                  <a:lnTo>
                    <a:pt x="327983" y="135225"/>
                  </a:lnTo>
                  <a:lnTo>
                    <a:pt x="327983" y="135225"/>
                  </a:lnTo>
                  <a:lnTo>
                    <a:pt x="327983" y="-106"/>
                  </a:lnTo>
                  <a:close/>
                  <a:moveTo>
                    <a:pt x="316083" y="12960"/>
                  </a:moveTo>
                  <a:lnTo>
                    <a:pt x="316083" y="17977"/>
                  </a:lnTo>
                  <a:cubicBezTo>
                    <a:pt x="315371" y="16285"/>
                    <a:pt x="314205" y="14827"/>
                    <a:pt x="312700" y="13777"/>
                  </a:cubicBezTo>
                  <a:close/>
                  <a:moveTo>
                    <a:pt x="230451" y="44110"/>
                  </a:moveTo>
                  <a:cubicBezTo>
                    <a:pt x="230684" y="46746"/>
                    <a:pt x="230684" y="49406"/>
                    <a:pt x="230451" y="52043"/>
                  </a:cubicBezTo>
                  <a:cubicBezTo>
                    <a:pt x="230276" y="55228"/>
                    <a:pt x="229658" y="58366"/>
                    <a:pt x="228584" y="61376"/>
                  </a:cubicBezTo>
                  <a:cubicBezTo>
                    <a:pt x="227394" y="66299"/>
                    <a:pt x="224233" y="70523"/>
                    <a:pt x="219834" y="73043"/>
                  </a:cubicBezTo>
                  <a:cubicBezTo>
                    <a:pt x="216416" y="74361"/>
                    <a:pt x="212566" y="73790"/>
                    <a:pt x="209685" y="71526"/>
                  </a:cubicBezTo>
                  <a:lnTo>
                    <a:pt x="208634" y="70710"/>
                  </a:lnTo>
                  <a:cubicBezTo>
                    <a:pt x="209055" y="70348"/>
                    <a:pt x="209439" y="69963"/>
                    <a:pt x="209801" y="69543"/>
                  </a:cubicBezTo>
                  <a:cubicBezTo>
                    <a:pt x="213464" y="65833"/>
                    <a:pt x="216930" y="61948"/>
                    <a:pt x="220184" y="57876"/>
                  </a:cubicBezTo>
                  <a:cubicBezTo>
                    <a:pt x="223451" y="53560"/>
                    <a:pt x="226718" y="48893"/>
                    <a:pt x="230101" y="44693"/>
                  </a:cubicBezTo>
                  <a:close/>
                  <a:moveTo>
                    <a:pt x="210851" y="38627"/>
                  </a:moveTo>
                  <a:cubicBezTo>
                    <a:pt x="209101" y="43527"/>
                    <a:pt x="203501" y="52626"/>
                    <a:pt x="198251" y="44926"/>
                  </a:cubicBezTo>
                  <a:cubicBezTo>
                    <a:pt x="197528" y="43865"/>
                    <a:pt x="196571" y="42990"/>
                    <a:pt x="195451" y="42360"/>
                  </a:cubicBezTo>
                  <a:close/>
                  <a:moveTo>
                    <a:pt x="210851" y="38627"/>
                  </a:moveTo>
                  <a:lnTo>
                    <a:pt x="218668" y="36643"/>
                  </a:lnTo>
                  <a:cubicBezTo>
                    <a:pt x="217781" y="40540"/>
                    <a:pt x="218096" y="44612"/>
                    <a:pt x="219601" y="48310"/>
                  </a:cubicBezTo>
                  <a:lnTo>
                    <a:pt x="219601" y="48310"/>
                  </a:lnTo>
                  <a:cubicBezTo>
                    <a:pt x="219484" y="45160"/>
                    <a:pt x="219881" y="42010"/>
                    <a:pt x="220768" y="38977"/>
                  </a:cubicBezTo>
                  <a:cubicBezTo>
                    <a:pt x="221129" y="38008"/>
                    <a:pt x="221643" y="37098"/>
                    <a:pt x="222284" y="36293"/>
                  </a:cubicBezTo>
                  <a:lnTo>
                    <a:pt x="222284" y="36293"/>
                  </a:lnTo>
                  <a:lnTo>
                    <a:pt x="226951" y="35243"/>
                  </a:lnTo>
                  <a:cubicBezTo>
                    <a:pt x="227184" y="35185"/>
                    <a:pt x="227418" y="35185"/>
                    <a:pt x="227651" y="35243"/>
                  </a:cubicBezTo>
                  <a:cubicBezTo>
                    <a:pt x="228619" y="37063"/>
                    <a:pt x="229249" y="39035"/>
                    <a:pt x="229518" y="41077"/>
                  </a:cubicBezTo>
                  <a:lnTo>
                    <a:pt x="229518" y="41777"/>
                  </a:lnTo>
                  <a:cubicBezTo>
                    <a:pt x="226251" y="46443"/>
                    <a:pt x="222984" y="51226"/>
                    <a:pt x="219718" y="55543"/>
                  </a:cubicBezTo>
                  <a:cubicBezTo>
                    <a:pt x="216603" y="59650"/>
                    <a:pt x="213208" y="63546"/>
                    <a:pt x="209568" y="67209"/>
                  </a:cubicBezTo>
                  <a:lnTo>
                    <a:pt x="207468" y="69310"/>
                  </a:lnTo>
                  <a:cubicBezTo>
                    <a:pt x="204983" y="67163"/>
                    <a:pt x="202720" y="64783"/>
                    <a:pt x="200701" y="62193"/>
                  </a:cubicBezTo>
                  <a:cubicBezTo>
                    <a:pt x="199185" y="60326"/>
                    <a:pt x="197785" y="58343"/>
                    <a:pt x="196385" y="56477"/>
                  </a:cubicBezTo>
                  <a:lnTo>
                    <a:pt x="194518" y="54143"/>
                  </a:lnTo>
                  <a:cubicBezTo>
                    <a:pt x="199418" y="57526"/>
                    <a:pt x="208051" y="58926"/>
                    <a:pt x="211085" y="38627"/>
                  </a:cubicBezTo>
                  <a:close/>
                  <a:moveTo>
                    <a:pt x="185652" y="55427"/>
                  </a:moveTo>
                  <a:cubicBezTo>
                    <a:pt x="186597" y="56383"/>
                    <a:pt x="187390" y="57480"/>
                    <a:pt x="187985" y="58693"/>
                  </a:cubicBezTo>
                  <a:cubicBezTo>
                    <a:pt x="190411" y="64421"/>
                    <a:pt x="191987" y="70476"/>
                    <a:pt x="192651" y="76659"/>
                  </a:cubicBezTo>
                  <a:lnTo>
                    <a:pt x="192651" y="76659"/>
                  </a:lnTo>
                  <a:cubicBezTo>
                    <a:pt x="193515" y="68831"/>
                    <a:pt x="192885" y="60910"/>
                    <a:pt x="190785" y="53326"/>
                  </a:cubicBezTo>
                  <a:lnTo>
                    <a:pt x="190785" y="52510"/>
                  </a:lnTo>
                  <a:lnTo>
                    <a:pt x="191601" y="53093"/>
                  </a:lnTo>
                  <a:cubicBezTo>
                    <a:pt x="194740" y="56535"/>
                    <a:pt x="197621" y="60198"/>
                    <a:pt x="200235" y="64060"/>
                  </a:cubicBezTo>
                  <a:cubicBezTo>
                    <a:pt x="202031" y="66440"/>
                    <a:pt x="203980" y="68703"/>
                    <a:pt x="206068" y="70826"/>
                  </a:cubicBezTo>
                  <a:cubicBezTo>
                    <a:pt x="203898" y="72926"/>
                    <a:pt x="201553" y="74840"/>
                    <a:pt x="199068" y="76543"/>
                  </a:cubicBezTo>
                  <a:cubicBezTo>
                    <a:pt x="195965" y="78958"/>
                    <a:pt x="192150" y="80265"/>
                    <a:pt x="188218" y="80276"/>
                  </a:cubicBezTo>
                  <a:cubicBezTo>
                    <a:pt x="186340" y="80159"/>
                    <a:pt x="184555" y="79471"/>
                    <a:pt x="183085" y="78293"/>
                  </a:cubicBezTo>
                  <a:cubicBezTo>
                    <a:pt x="181323" y="76706"/>
                    <a:pt x="179993" y="74699"/>
                    <a:pt x="179235" y="72460"/>
                  </a:cubicBezTo>
                  <a:cubicBezTo>
                    <a:pt x="178675" y="70686"/>
                    <a:pt x="178360" y="68843"/>
                    <a:pt x="178302" y="66976"/>
                  </a:cubicBezTo>
                  <a:cubicBezTo>
                    <a:pt x="178302" y="65693"/>
                    <a:pt x="178302" y="61260"/>
                    <a:pt x="180752" y="60443"/>
                  </a:cubicBezTo>
                  <a:cubicBezTo>
                    <a:pt x="183202" y="59626"/>
                    <a:pt x="186585" y="67559"/>
                    <a:pt x="183902" y="73859"/>
                  </a:cubicBezTo>
                  <a:cubicBezTo>
                    <a:pt x="187378" y="68353"/>
                    <a:pt x="188078" y="61528"/>
                    <a:pt x="185768" y="55427"/>
                  </a:cubicBezTo>
                  <a:close/>
                  <a:moveTo>
                    <a:pt x="140502" y="64643"/>
                  </a:moveTo>
                  <a:lnTo>
                    <a:pt x="140502" y="65576"/>
                  </a:lnTo>
                  <a:cubicBezTo>
                    <a:pt x="138531" y="73510"/>
                    <a:pt x="137901" y="81711"/>
                    <a:pt x="138635" y="89843"/>
                  </a:cubicBezTo>
                  <a:lnTo>
                    <a:pt x="138635" y="89843"/>
                  </a:lnTo>
                  <a:cubicBezTo>
                    <a:pt x="139511" y="82971"/>
                    <a:pt x="141074" y="76216"/>
                    <a:pt x="143302" y="69660"/>
                  </a:cubicBezTo>
                  <a:cubicBezTo>
                    <a:pt x="143909" y="68096"/>
                    <a:pt x="144691" y="66615"/>
                    <a:pt x="145635" y="65226"/>
                  </a:cubicBezTo>
                  <a:cubicBezTo>
                    <a:pt x="143069" y="71993"/>
                    <a:pt x="144819" y="81559"/>
                    <a:pt x="147736" y="82609"/>
                  </a:cubicBezTo>
                  <a:cubicBezTo>
                    <a:pt x="145052" y="77593"/>
                    <a:pt x="147736" y="67909"/>
                    <a:pt x="150885" y="67676"/>
                  </a:cubicBezTo>
                  <a:cubicBezTo>
                    <a:pt x="154035" y="67443"/>
                    <a:pt x="153335" y="71760"/>
                    <a:pt x="153335" y="73043"/>
                  </a:cubicBezTo>
                  <a:cubicBezTo>
                    <a:pt x="153219" y="75014"/>
                    <a:pt x="152904" y="76963"/>
                    <a:pt x="152402" y="78876"/>
                  </a:cubicBezTo>
                  <a:cubicBezTo>
                    <a:pt x="151609" y="81664"/>
                    <a:pt x="150302" y="84266"/>
                    <a:pt x="148552" y="86576"/>
                  </a:cubicBezTo>
                  <a:cubicBezTo>
                    <a:pt x="147175" y="88396"/>
                    <a:pt x="145425" y="89913"/>
                    <a:pt x="143419" y="91009"/>
                  </a:cubicBezTo>
                  <a:cubicBezTo>
                    <a:pt x="140152" y="92806"/>
                    <a:pt x="136326" y="93354"/>
                    <a:pt x="132686" y="92526"/>
                  </a:cubicBezTo>
                  <a:cubicBezTo>
                    <a:pt x="130294" y="92001"/>
                    <a:pt x="127949" y="91254"/>
                    <a:pt x="125686" y="90309"/>
                  </a:cubicBezTo>
                  <a:cubicBezTo>
                    <a:pt x="127786" y="87276"/>
                    <a:pt x="129652" y="84009"/>
                    <a:pt x="131519" y="80743"/>
                  </a:cubicBezTo>
                  <a:cubicBezTo>
                    <a:pt x="134109" y="75563"/>
                    <a:pt x="136991" y="70534"/>
                    <a:pt x="140152" y="65693"/>
                  </a:cubicBezTo>
                  <a:close/>
                  <a:moveTo>
                    <a:pt x="136186" y="56826"/>
                  </a:moveTo>
                  <a:cubicBezTo>
                    <a:pt x="134856" y="57900"/>
                    <a:pt x="133782" y="59253"/>
                    <a:pt x="133036" y="60793"/>
                  </a:cubicBezTo>
                  <a:cubicBezTo>
                    <a:pt x="127902" y="70943"/>
                    <a:pt x="122302" y="64643"/>
                    <a:pt x="120553" y="60793"/>
                  </a:cubicBezTo>
                  <a:close/>
                  <a:moveTo>
                    <a:pt x="103636" y="65460"/>
                  </a:moveTo>
                  <a:lnTo>
                    <a:pt x="104336" y="64643"/>
                  </a:lnTo>
                  <a:lnTo>
                    <a:pt x="108886" y="63476"/>
                  </a:lnTo>
                  <a:lnTo>
                    <a:pt x="108886" y="63476"/>
                  </a:lnTo>
                  <a:cubicBezTo>
                    <a:pt x="109504" y="64013"/>
                    <a:pt x="109994" y="64689"/>
                    <a:pt x="110286" y="65460"/>
                  </a:cubicBezTo>
                  <a:cubicBezTo>
                    <a:pt x="111196" y="68236"/>
                    <a:pt x="111593" y="71165"/>
                    <a:pt x="111453" y="74093"/>
                  </a:cubicBezTo>
                  <a:lnTo>
                    <a:pt x="111453" y="74093"/>
                  </a:lnTo>
                  <a:cubicBezTo>
                    <a:pt x="112887" y="70383"/>
                    <a:pt x="113249" y="66335"/>
                    <a:pt x="112503" y="62426"/>
                  </a:cubicBezTo>
                  <a:lnTo>
                    <a:pt x="120203" y="60560"/>
                  </a:lnTo>
                  <a:cubicBezTo>
                    <a:pt x="123002" y="79226"/>
                    <a:pt x="131869" y="73859"/>
                    <a:pt x="136536" y="68143"/>
                  </a:cubicBezTo>
                  <a:lnTo>
                    <a:pt x="134669" y="71526"/>
                  </a:lnTo>
                  <a:cubicBezTo>
                    <a:pt x="133269" y="74093"/>
                    <a:pt x="131869" y="76659"/>
                    <a:pt x="130352" y="79226"/>
                  </a:cubicBezTo>
                  <a:cubicBezTo>
                    <a:pt x="128381" y="82796"/>
                    <a:pt x="126164" y="86226"/>
                    <a:pt x="123702" y="89493"/>
                  </a:cubicBezTo>
                  <a:lnTo>
                    <a:pt x="121602" y="88443"/>
                  </a:lnTo>
                  <a:cubicBezTo>
                    <a:pt x="118056" y="86413"/>
                    <a:pt x="114696" y="84079"/>
                    <a:pt x="111569" y="81443"/>
                  </a:cubicBezTo>
                  <a:cubicBezTo>
                    <a:pt x="108419" y="78760"/>
                    <a:pt x="105269" y="75609"/>
                    <a:pt x="102003" y="72576"/>
                  </a:cubicBezTo>
                  <a:lnTo>
                    <a:pt x="102003" y="72576"/>
                  </a:lnTo>
                  <a:cubicBezTo>
                    <a:pt x="102271" y="70138"/>
                    <a:pt x="102854" y="67746"/>
                    <a:pt x="103753" y="65460"/>
                  </a:cubicBezTo>
                  <a:close/>
                  <a:moveTo>
                    <a:pt x="101303" y="75376"/>
                  </a:moveTo>
                  <a:lnTo>
                    <a:pt x="101303" y="75376"/>
                  </a:lnTo>
                  <a:cubicBezTo>
                    <a:pt x="104569" y="77826"/>
                    <a:pt x="107836" y="80976"/>
                    <a:pt x="111103" y="83659"/>
                  </a:cubicBezTo>
                  <a:cubicBezTo>
                    <a:pt x="114311" y="86168"/>
                    <a:pt x="117706" y="88431"/>
                    <a:pt x="121252" y="90426"/>
                  </a:cubicBezTo>
                  <a:lnTo>
                    <a:pt x="122419" y="91009"/>
                  </a:lnTo>
                  <a:lnTo>
                    <a:pt x="121369" y="92293"/>
                  </a:lnTo>
                  <a:cubicBezTo>
                    <a:pt x="118966" y="95641"/>
                    <a:pt x="115373" y="97928"/>
                    <a:pt x="111336" y="98709"/>
                  </a:cubicBezTo>
                  <a:cubicBezTo>
                    <a:pt x="107323" y="98266"/>
                    <a:pt x="103963" y="95466"/>
                    <a:pt x="102819" y="91592"/>
                  </a:cubicBezTo>
                  <a:cubicBezTo>
                    <a:pt x="101734" y="88909"/>
                    <a:pt x="101104" y="86074"/>
                    <a:pt x="100953" y="83193"/>
                  </a:cubicBezTo>
                  <a:cubicBezTo>
                    <a:pt x="100941" y="80579"/>
                    <a:pt x="101104" y="77966"/>
                    <a:pt x="101419" y="75376"/>
                  </a:cubicBezTo>
                  <a:close/>
                  <a:moveTo>
                    <a:pt x="21154" y="84943"/>
                  </a:moveTo>
                  <a:cubicBezTo>
                    <a:pt x="19182" y="87346"/>
                    <a:pt x="17712" y="90123"/>
                    <a:pt x="16837" y="93109"/>
                  </a:cubicBezTo>
                  <a:cubicBezTo>
                    <a:pt x="16009" y="95816"/>
                    <a:pt x="15391" y="98592"/>
                    <a:pt x="14971" y="101393"/>
                  </a:cubicBezTo>
                  <a:cubicBezTo>
                    <a:pt x="14621" y="97321"/>
                    <a:pt x="13466" y="93354"/>
                    <a:pt x="11587" y="89726"/>
                  </a:cubicBezTo>
                  <a:lnTo>
                    <a:pt x="11587" y="87626"/>
                  </a:lnTo>
                  <a:close/>
                  <a:moveTo>
                    <a:pt x="11587" y="146192"/>
                  </a:moveTo>
                  <a:cubicBezTo>
                    <a:pt x="12334" y="147697"/>
                    <a:pt x="12847" y="149307"/>
                    <a:pt x="13104" y="150975"/>
                  </a:cubicBezTo>
                  <a:cubicBezTo>
                    <a:pt x="13104" y="151558"/>
                    <a:pt x="12171" y="152725"/>
                    <a:pt x="11587" y="153542"/>
                  </a:cubicBezTo>
                  <a:close/>
                  <a:moveTo>
                    <a:pt x="30254" y="185741"/>
                  </a:moveTo>
                  <a:cubicBezTo>
                    <a:pt x="30300" y="185438"/>
                    <a:pt x="30300" y="185111"/>
                    <a:pt x="30254" y="184808"/>
                  </a:cubicBezTo>
                  <a:cubicBezTo>
                    <a:pt x="32295" y="176968"/>
                    <a:pt x="32925" y="168836"/>
                    <a:pt x="32120" y="160775"/>
                  </a:cubicBezTo>
                  <a:lnTo>
                    <a:pt x="32120" y="160775"/>
                  </a:lnTo>
                  <a:cubicBezTo>
                    <a:pt x="31339" y="167530"/>
                    <a:pt x="29810" y="174180"/>
                    <a:pt x="27570" y="180608"/>
                  </a:cubicBezTo>
                  <a:cubicBezTo>
                    <a:pt x="26964" y="182171"/>
                    <a:pt x="26182" y="183653"/>
                    <a:pt x="25237" y="185041"/>
                  </a:cubicBezTo>
                  <a:cubicBezTo>
                    <a:pt x="27804" y="178391"/>
                    <a:pt x="26170" y="168825"/>
                    <a:pt x="23254" y="167775"/>
                  </a:cubicBezTo>
                  <a:cubicBezTo>
                    <a:pt x="25937" y="172792"/>
                    <a:pt x="23254" y="182358"/>
                    <a:pt x="20221" y="182591"/>
                  </a:cubicBezTo>
                  <a:cubicBezTo>
                    <a:pt x="17187" y="182825"/>
                    <a:pt x="17770" y="178508"/>
                    <a:pt x="17770" y="177225"/>
                  </a:cubicBezTo>
                  <a:cubicBezTo>
                    <a:pt x="17946" y="172383"/>
                    <a:pt x="19567" y="167717"/>
                    <a:pt x="22437" y="163808"/>
                  </a:cubicBezTo>
                  <a:cubicBezTo>
                    <a:pt x="23779" y="162023"/>
                    <a:pt x="25494" y="160553"/>
                    <a:pt x="27454" y="159492"/>
                  </a:cubicBezTo>
                  <a:cubicBezTo>
                    <a:pt x="30697" y="157719"/>
                    <a:pt x="34477" y="157217"/>
                    <a:pt x="38070" y="158092"/>
                  </a:cubicBezTo>
                  <a:cubicBezTo>
                    <a:pt x="40392" y="158593"/>
                    <a:pt x="42667" y="159340"/>
                    <a:pt x="44837" y="160308"/>
                  </a:cubicBezTo>
                  <a:cubicBezTo>
                    <a:pt x="42854" y="163225"/>
                    <a:pt x="40987" y="166492"/>
                    <a:pt x="39120" y="169758"/>
                  </a:cubicBezTo>
                  <a:cubicBezTo>
                    <a:pt x="36612" y="174891"/>
                    <a:pt x="33812" y="179885"/>
                    <a:pt x="30720" y="184691"/>
                  </a:cubicBezTo>
                  <a:close/>
                  <a:moveTo>
                    <a:pt x="35854" y="191924"/>
                  </a:moveTo>
                  <a:cubicBezTo>
                    <a:pt x="36554" y="191283"/>
                    <a:pt x="37149" y="190536"/>
                    <a:pt x="37604" y="189708"/>
                  </a:cubicBezTo>
                  <a:cubicBezTo>
                    <a:pt x="42270" y="180608"/>
                    <a:pt x="47170" y="184924"/>
                    <a:pt x="49270" y="188891"/>
                  </a:cubicBezTo>
                  <a:close/>
                  <a:moveTo>
                    <a:pt x="66770" y="184924"/>
                  </a:moveTo>
                  <a:lnTo>
                    <a:pt x="60587" y="186325"/>
                  </a:lnTo>
                  <a:cubicBezTo>
                    <a:pt x="60283" y="185951"/>
                    <a:pt x="60015" y="185566"/>
                    <a:pt x="59770" y="185158"/>
                  </a:cubicBezTo>
                  <a:cubicBezTo>
                    <a:pt x="58860" y="182381"/>
                    <a:pt x="58463" y="179453"/>
                    <a:pt x="58603" y="176525"/>
                  </a:cubicBezTo>
                  <a:lnTo>
                    <a:pt x="58603" y="176525"/>
                  </a:lnTo>
                  <a:cubicBezTo>
                    <a:pt x="57320" y="179908"/>
                    <a:pt x="56923" y="183560"/>
                    <a:pt x="57437" y="187141"/>
                  </a:cubicBezTo>
                  <a:lnTo>
                    <a:pt x="49853" y="188891"/>
                  </a:lnTo>
                  <a:cubicBezTo>
                    <a:pt x="46820" y="171742"/>
                    <a:pt x="38887" y="177225"/>
                    <a:pt x="33870" y="182241"/>
                  </a:cubicBezTo>
                  <a:cubicBezTo>
                    <a:pt x="34570" y="181191"/>
                    <a:pt x="35154" y="180142"/>
                    <a:pt x="35737" y="179091"/>
                  </a:cubicBezTo>
                  <a:lnTo>
                    <a:pt x="39937" y="171392"/>
                  </a:lnTo>
                  <a:cubicBezTo>
                    <a:pt x="41944" y="167903"/>
                    <a:pt x="44125" y="164508"/>
                    <a:pt x="46470" y="161241"/>
                  </a:cubicBezTo>
                  <a:lnTo>
                    <a:pt x="48570" y="162292"/>
                  </a:lnTo>
                  <a:cubicBezTo>
                    <a:pt x="52093" y="164287"/>
                    <a:pt x="55418" y="166631"/>
                    <a:pt x="58487" y="169291"/>
                  </a:cubicBezTo>
                  <a:cubicBezTo>
                    <a:pt x="61753" y="171975"/>
                    <a:pt x="64787" y="175241"/>
                    <a:pt x="68053" y="178275"/>
                  </a:cubicBezTo>
                  <a:lnTo>
                    <a:pt x="68053" y="178275"/>
                  </a:lnTo>
                  <a:cubicBezTo>
                    <a:pt x="68018" y="180538"/>
                    <a:pt x="67622" y="182790"/>
                    <a:pt x="66887" y="184924"/>
                  </a:cubicBezTo>
                  <a:close/>
                  <a:moveTo>
                    <a:pt x="68870" y="175358"/>
                  </a:moveTo>
                  <a:lnTo>
                    <a:pt x="68870" y="175358"/>
                  </a:lnTo>
                  <a:cubicBezTo>
                    <a:pt x="65603" y="172792"/>
                    <a:pt x="62453" y="169641"/>
                    <a:pt x="59187" y="167075"/>
                  </a:cubicBezTo>
                  <a:cubicBezTo>
                    <a:pt x="56013" y="164485"/>
                    <a:pt x="52618" y="162187"/>
                    <a:pt x="49037" y="160192"/>
                  </a:cubicBezTo>
                  <a:lnTo>
                    <a:pt x="47870" y="160192"/>
                  </a:lnTo>
                  <a:lnTo>
                    <a:pt x="49037" y="158792"/>
                  </a:lnTo>
                  <a:cubicBezTo>
                    <a:pt x="51300" y="155000"/>
                    <a:pt x="55080" y="152375"/>
                    <a:pt x="59420" y="151558"/>
                  </a:cubicBezTo>
                  <a:cubicBezTo>
                    <a:pt x="62803" y="151558"/>
                    <a:pt x="65953" y="154008"/>
                    <a:pt x="67936" y="158792"/>
                  </a:cubicBezTo>
                  <a:cubicBezTo>
                    <a:pt x="69033" y="161428"/>
                    <a:pt x="69663" y="164228"/>
                    <a:pt x="69803" y="167075"/>
                  </a:cubicBezTo>
                  <a:cubicBezTo>
                    <a:pt x="69757" y="169700"/>
                    <a:pt x="69488" y="172313"/>
                    <a:pt x="68987" y="174891"/>
                  </a:cubicBezTo>
                  <a:close/>
                  <a:moveTo>
                    <a:pt x="95119" y="169058"/>
                  </a:moveTo>
                  <a:lnTo>
                    <a:pt x="94419" y="171275"/>
                  </a:lnTo>
                  <a:cubicBezTo>
                    <a:pt x="94198" y="171951"/>
                    <a:pt x="93929" y="172616"/>
                    <a:pt x="93603" y="173258"/>
                  </a:cubicBezTo>
                  <a:lnTo>
                    <a:pt x="93603" y="174308"/>
                  </a:lnTo>
                  <a:lnTo>
                    <a:pt x="93603" y="175241"/>
                  </a:lnTo>
                  <a:cubicBezTo>
                    <a:pt x="92786" y="177003"/>
                    <a:pt x="91596" y="178555"/>
                    <a:pt x="90103" y="179792"/>
                  </a:cubicBezTo>
                  <a:lnTo>
                    <a:pt x="82170" y="181541"/>
                  </a:lnTo>
                  <a:cubicBezTo>
                    <a:pt x="81283" y="181658"/>
                    <a:pt x="80373" y="181658"/>
                    <a:pt x="79486" y="181541"/>
                  </a:cubicBezTo>
                  <a:cubicBezTo>
                    <a:pt x="77095" y="180585"/>
                    <a:pt x="74785" y="179418"/>
                    <a:pt x="72603" y="178041"/>
                  </a:cubicBezTo>
                  <a:cubicBezTo>
                    <a:pt x="72836" y="175171"/>
                    <a:pt x="72836" y="172278"/>
                    <a:pt x="72603" y="169408"/>
                  </a:cubicBezTo>
                  <a:cubicBezTo>
                    <a:pt x="75753" y="178275"/>
                    <a:pt x="82053" y="180258"/>
                    <a:pt x="85203" y="177225"/>
                  </a:cubicBezTo>
                  <a:cubicBezTo>
                    <a:pt x="82753" y="179442"/>
                    <a:pt x="79486" y="175708"/>
                    <a:pt x="76686" y="169641"/>
                  </a:cubicBezTo>
                  <a:cubicBezTo>
                    <a:pt x="69803" y="153308"/>
                    <a:pt x="65953" y="151325"/>
                    <a:pt x="65953" y="151325"/>
                  </a:cubicBezTo>
                  <a:lnTo>
                    <a:pt x="65953" y="151325"/>
                  </a:lnTo>
                  <a:cubicBezTo>
                    <a:pt x="64145" y="149785"/>
                    <a:pt x="61788" y="149038"/>
                    <a:pt x="59420" y="149225"/>
                  </a:cubicBezTo>
                  <a:cubicBezTo>
                    <a:pt x="57460" y="149540"/>
                    <a:pt x="55617" y="150333"/>
                    <a:pt x="54053" y="151558"/>
                  </a:cubicBezTo>
                  <a:cubicBezTo>
                    <a:pt x="52187" y="153017"/>
                    <a:pt x="50495" y="154708"/>
                    <a:pt x="49037" y="156575"/>
                  </a:cubicBezTo>
                  <a:cubicBezTo>
                    <a:pt x="48232" y="157415"/>
                    <a:pt x="47497" y="158313"/>
                    <a:pt x="46820" y="159258"/>
                  </a:cubicBezTo>
                  <a:cubicBezTo>
                    <a:pt x="44359" y="158069"/>
                    <a:pt x="41769" y="157135"/>
                    <a:pt x="39120" y="156459"/>
                  </a:cubicBezTo>
                  <a:cubicBezTo>
                    <a:pt x="35434" y="155432"/>
                    <a:pt x="31502" y="155770"/>
                    <a:pt x="28037" y="157392"/>
                  </a:cubicBezTo>
                  <a:cubicBezTo>
                    <a:pt x="26007" y="158500"/>
                    <a:pt x="24187" y="159958"/>
                    <a:pt x="22671" y="161708"/>
                  </a:cubicBezTo>
                  <a:cubicBezTo>
                    <a:pt x="20594" y="164263"/>
                    <a:pt x="19054" y="167192"/>
                    <a:pt x="18121" y="170341"/>
                  </a:cubicBezTo>
                  <a:cubicBezTo>
                    <a:pt x="16907" y="174390"/>
                    <a:pt x="16347" y="178601"/>
                    <a:pt x="16487" y="182825"/>
                  </a:cubicBezTo>
                  <a:cubicBezTo>
                    <a:pt x="16487" y="184948"/>
                    <a:pt x="16721" y="187060"/>
                    <a:pt x="17187" y="189125"/>
                  </a:cubicBezTo>
                  <a:cubicBezTo>
                    <a:pt x="17561" y="190956"/>
                    <a:pt x="18272" y="192695"/>
                    <a:pt x="19287" y="194258"/>
                  </a:cubicBezTo>
                  <a:cubicBezTo>
                    <a:pt x="19497" y="194584"/>
                    <a:pt x="19777" y="194865"/>
                    <a:pt x="20104" y="195075"/>
                  </a:cubicBezTo>
                  <a:cubicBezTo>
                    <a:pt x="20326" y="195331"/>
                    <a:pt x="20606" y="195530"/>
                    <a:pt x="20920" y="195658"/>
                  </a:cubicBezTo>
                  <a:lnTo>
                    <a:pt x="20920" y="195658"/>
                  </a:lnTo>
                  <a:lnTo>
                    <a:pt x="20920" y="195658"/>
                  </a:lnTo>
                  <a:lnTo>
                    <a:pt x="11821" y="197641"/>
                  </a:lnTo>
                  <a:lnTo>
                    <a:pt x="11821" y="166492"/>
                  </a:lnTo>
                  <a:cubicBezTo>
                    <a:pt x="13746" y="159433"/>
                    <a:pt x="18575" y="153542"/>
                    <a:pt x="25120" y="150275"/>
                  </a:cubicBezTo>
                  <a:cubicBezTo>
                    <a:pt x="22321" y="147802"/>
                    <a:pt x="18202" y="147522"/>
                    <a:pt x="15087" y="149575"/>
                  </a:cubicBezTo>
                  <a:lnTo>
                    <a:pt x="15087" y="148992"/>
                  </a:lnTo>
                  <a:cubicBezTo>
                    <a:pt x="15297" y="144267"/>
                    <a:pt x="14166" y="139577"/>
                    <a:pt x="11821" y="135459"/>
                  </a:cubicBezTo>
                  <a:lnTo>
                    <a:pt x="11821" y="99059"/>
                  </a:lnTo>
                  <a:cubicBezTo>
                    <a:pt x="12416" y="107867"/>
                    <a:pt x="14271" y="116547"/>
                    <a:pt x="17304" y="124842"/>
                  </a:cubicBezTo>
                  <a:lnTo>
                    <a:pt x="17304" y="124842"/>
                  </a:lnTo>
                  <a:cubicBezTo>
                    <a:pt x="18412" y="127736"/>
                    <a:pt x="20127" y="130361"/>
                    <a:pt x="22321" y="132542"/>
                  </a:cubicBezTo>
                  <a:cubicBezTo>
                    <a:pt x="23044" y="133126"/>
                    <a:pt x="23826" y="133639"/>
                    <a:pt x="24654" y="134059"/>
                  </a:cubicBezTo>
                  <a:cubicBezTo>
                    <a:pt x="21900" y="136754"/>
                    <a:pt x="20384" y="140475"/>
                    <a:pt x="20454" y="144325"/>
                  </a:cubicBezTo>
                  <a:cubicBezTo>
                    <a:pt x="21282" y="141105"/>
                    <a:pt x="24257" y="138912"/>
                    <a:pt x="27570" y="139075"/>
                  </a:cubicBezTo>
                  <a:cubicBezTo>
                    <a:pt x="29145" y="139204"/>
                    <a:pt x="30720" y="138877"/>
                    <a:pt x="32120" y="138142"/>
                  </a:cubicBezTo>
                  <a:cubicBezTo>
                    <a:pt x="30627" y="142330"/>
                    <a:pt x="29612" y="146670"/>
                    <a:pt x="29087" y="151092"/>
                  </a:cubicBezTo>
                  <a:cubicBezTo>
                    <a:pt x="32680" y="150065"/>
                    <a:pt x="36064" y="148455"/>
                    <a:pt x="39120" y="146308"/>
                  </a:cubicBezTo>
                  <a:cubicBezTo>
                    <a:pt x="39050" y="146892"/>
                    <a:pt x="39050" y="147475"/>
                    <a:pt x="39120" y="148059"/>
                  </a:cubicBezTo>
                  <a:cubicBezTo>
                    <a:pt x="46120" y="149459"/>
                    <a:pt x="53003" y="141525"/>
                    <a:pt x="56037" y="134642"/>
                  </a:cubicBezTo>
                  <a:cubicBezTo>
                    <a:pt x="55978" y="137185"/>
                    <a:pt x="56538" y="139705"/>
                    <a:pt x="57670" y="141992"/>
                  </a:cubicBezTo>
                  <a:cubicBezTo>
                    <a:pt x="56387" y="134875"/>
                    <a:pt x="60937" y="128342"/>
                    <a:pt x="63270" y="130325"/>
                  </a:cubicBezTo>
                  <a:cubicBezTo>
                    <a:pt x="65603" y="132309"/>
                    <a:pt x="64203" y="138025"/>
                    <a:pt x="64203" y="138025"/>
                  </a:cubicBezTo>
                  <a:cubicBezTo>
                    <a:pt x="66385" y="134292"/>
                    <a:pt x="67213" y="129929"/>
                    <a:pt x="66537" y="125659"/>
                  </a:cubicBezTo>
                  <a:cubicBezTo>
                    <a:pt x="69488" y="131982"/>
                    <a:pt x="71798" y="138585"/>
                    <a:pt x="73420" y="145375"/>
                  </a:cubicBezTo>
                  <a:cubicBezTo>
                    <a:pt x="74913" y="151734"/>
                    <a:pt x="77830" y="157672"/>
                    <a:pt x="81936" y="162758"/>
                  </a:cubicBezTo>
                  <a:cubicBezTo>
                    <a:pt x="82251" y="163785"/>
                    <a:pt x="82765" y="164742"/>
                    <a:pt x="83453" y="165558"/>
                  </a:cubicBezTo>
                  <a:cubicBezTo>
                    <a:pt x="84153" y="166445"/>
                    <a:pt x="85145" y="167063"/>
                    <a:pt x="86253" y="167308"/>
                  </a:cubicBezTo>
                  <a:cubicBezTo>
                    <a:pt x="87373" y="167460"/>
                    <a:pt x="88505" y="167168"/>
                    <a:pt x="89403" y="166492"/>
                  </a:cubicBezTo>
                  <a:cubicBezTo>
                    <a:pt x="90791" y="165302"/>
                    <a:pt x="91771" y="163715"/>
                    <a:pt x="92203" y="161942"/>
                  </a:cubicBezTo>
                  <a:cubicBezTo>
                    <a:pt x="92868" y="159713"/>
                    <a:pt x="93183" y="157392"/>
                    <a:pt x="93136" y="155058"/>
                  </a:cubicBezTo>
                  <a:cubicBezTo>
                    <a:pt x="93300" y="153857"/>
                    <a:pt x="93300" y="152643"/>
                    <a:pt x="93136" y="151442"/>
                  </a:cubicBezTo>
                  <a:cubicBezTo>
                    <a:pt x="92949" y="150403"/>
                    <a:pt x="92553" y="149400"/>
                    <a:pt x="91969" y="148525"/>
                  </a:cubicBezTo>
                  <a:cubicBezTo>
                    <a:pt x="91153" y="147370"/>
                    <a:pt x="89543" y="147090"/>
                    <a:pt x="88388" y="147918"/>
                  </a:cubicBezTo>
                  <a:cubicBezTo>
                    <a:pt x="88376" y="147918"/>
                    <a:pt x="88365" y="147930"/>
                    <a:pt x="88353" y="147942"/>
                  </a:cubicBezTo>
                  <a:cubicBezTo>
                    <a:pt x="86965" y="149283"/>
                    <a:pt x="85961" y="150975"/>
                    <a:pt x="85436" y="152842"/>
                  </a:cubicBezTo>
                  <a:lnTo>
                    <a:pt x="85436" y="152842"/>
                  </a:lnTo>
                  <a:cubicBezTo>
                    <a:pt x="84946" y="153997"/>
                    <a:pt x="84946" y="155304"/>
                    <a:pt x="85436" y="156459"/>
                  </a:cubicBezTo>
                  <a:cubicBezTo>
                    <a:pt x="86020" y="157158"/>
                    <a:pt x="86836" y="156459"/>
                    <a:pt x="87186" y="155408"/>
                  </a:cubicBezTo>
                  <a:lnTo>
                    <a:pt x="87186" y="155408"/>
                  </a:lnTo>
                  <a:cubicBezTo>
                    <a:pt x="87385" y="154394"/>
                    <a:pt x="87863" y="153460"/>
                    <a:pt x="88586" y="152725"/>
                  </a:cubicBezTo>
                  <a:cubicBezTo>
                    <a:pt x="89041" y="152282"/>
                    <a:pt x="89765" y="152282"/>
                    <a:pt x="90220" y="152725"/>
                  </a:cubicBezTo>
                  <a:cubicBezTo>
                    <a:pt x="90278" y="153075"/>
                    <a:pt x="90278" y="153425"/>
                    <a:pt x="90220" y="153775"/>
                  </a:cubicBezTo>
                  <a:cubicBezTo>
                    <a:pt x="90220" y="153775"/>
                    <a:pt x="90220" y="154825"/>
                    <a:pt x="90220" y="155525"/>
                  </a:cubicBezTo>
                  <a:cubicBezTo>
                    <a:pt x="90395" y="156960"/>
                    <a:pt x="90395" y="158407"/>
                    <a:pt x="90220" y="159842"/>
                  </a:cubicBezTo>
                  <a:cubicBezTo>
                    <a:pt x="89975" y="160927"/>
                    <a:pt x="89403" y="161895"/>
                    <a:pt x="88586" y="162642"/>
                  </a:cubicBezTo>
                  <a:cubicBezTo>
                    <a:pt x="87921" y="163143"/>
                    <a:pt x="87093" y="163400"/>
                    <a:pt x="86253" y="163342"/>
                  </a:cubicBezTo>
                  <a:cubicBezTo>
                    <a:pt x="84736" y="163342"/>
                    <a:pt x="83103" y="162292"/>
                    <a:pt x="82403" y="159375"/>
                  </a:cubicBezTo>
                  <a:cubicBezTo>
                    <a:pt x="81703" y="156062"/>
                    <a:pt x="81703" y="152655"/>
                    <a:pt x="82403" y="149342"/>
                  </a:cubicBezTo>
                  <a:cubicBezTo>
                    <a:pt x="82765" y="147837"/>
                    <a:pt x="83313" y="146390"/>
                    <a:pt x="84036" y="145025"/>
                  </a:cubicBezTo>
                  <a:cubicBezTo>
                    <a:pt x="84550" y="144034"/>
                    <a:pt x="85320" y="143193"/>
                    <a:pt x="86253" y="142575"/>
                  </a:cubicBezTo>
                  <a:cubicBezTo>
                    <a:pt x="87735" y="141595"/>
                    <a:pt x="89671" y="141595"/>
                    <a:pt x="91153" y="142575"/>
                  </a:cubicBezTo>
                  <a:cubicBezTo>
                    <a:pt x="93020" y="143870"/>
                    <a:pt x="94384" y="145760"/>
                    <a:pt x="95003" y="147942"/>
                  </a:cubicBezTo>
                  <a:cubicBezTo>
                    <a:pt x="95971" y="150812"/>
                    <a:pt x="96566" y="153787"/>
                    <a:pt x="96753" y="156809"/>
                  </a:cubicBezTo>
                  <a:cubicBezTo>
                    <a:pt x="96893" y="160017"/>
                    <a:pt x="96624" y="163237"/>
                    <a:pt x="95936" y="166375"/>
                  </a:cubicBezTo>
                  <a:cubicBezTo>
                    <a:pt x="95586" y="167541"/>
                    <a:pt x="95353" y="168358"/>
                    <a:pt x="95236" y="169058"/>
                  </a:cubicBezTo>
                  <a:close/>
                  <a:moveTo>
                    <a:pt x="48453" y="123909"/>
                  </a:moveTo>
                  <a:lnTo>
                    <a:pt x="45070" y="126242"/>
                  </a:lnTo>
                  <a:cubicBezTo>
                    <a:pt x="41687" y="128120"/>
                    <a:pt x="37429" y="126907"/>
                    <a:pt x="35550" y="123535"/>
                  </a:cubicBezTo>
                  <a:cubicBezTo>
                    <a:pt x="35445" y="123349"/>
                    <a:pt x="35352" y="123162"/>
                    <a:pt x="35270" y="122975"/>
                  </a:cubicBezTo>
                  <a:cubicBezTo>
                    <a:pt x="36157" y="120327"/>
                    <a:pt x="37779" y="117982"/>
                    <a:pt x="39937" y="116209"/>
                  </a:cubicBezTo>
                  <a:cubicBezTo>
                    <a:pt x="41442" y="120747"/>
                    <a:pt x="46120" y="123407"/>
                    <a:pt x="50787" y="122392"/>
                  </a:cubicBezTo>
                  <a:close/>
                  <a:moveTo>
                    <a:pt x="53820" y="122509"/>
                  </a:moveTo>
                  <a:cubicBezTo>
                    <a:pt x="55255" y="121902"/>
                    <a:pt x="56807" y="121622"/>
                    <a:pt x="58370" y="121692"/>
                  </a:cubicBezTo>
                  <a:cubicBezTo>
                    <a:pt x="56573" y="124807"/>
                    <a:pt x="55687" y="128365"/>
                    <a:pt x="55803" y="131959"/>
                  </a:cubicBezTo>
                  <a:cubicBezTo>
                    <a:pt x="52548" y="134630"/>
                    <a:pt x="48885" y="136754"/>
                    <a:pt x="44953" y="138258"/>
                  </a:cubicBezTo>
                  <a:cubicBezTo>
                    <a:pt x="45327" y="134280"/>
                    <a:pt x="46190" y="130361"/>
                    <a:pt x="47520" y="126592"/>
                  </a:cubicBezTo>
                  <a:cubicBezTo>
                    <a:pt x="49363" y="125040"/>
                    <a:pt x="51358" y="123675"/>
                    <a:pt x="53470" y="122509"/>
                  </a:cubicBezTo>
                  <a:close/>
                  <a:moveTo>
                    <a:pt x="42154" y="130209"/>
                  </a:moveTo>
                  <a:lnTo>
                    <a:pt x="43554" y="129275"/>
                  </a:lnTo>
                  <a:lnTo>
                    <a:pt x="44720" y="128459"/>
                  </a:lnTo>
                  <a:cubicBezTo>
                    <a:pt x="42900" y="132472"/>
                    <a:pt x="41500" y="136648"/>
                    <a:pt x="40520" y="140942"/>
                  </a:cubicBezTo>
                  <a:cubicBezTo>
                    <a:pt x="38537" y="141992"/>
                    <a:pt x="35854" y="143159"/>
                    <a:pt x="34804" y="141992"/>
                  </a:cubicBezTo>
                  <a:cubicBezTo>
                    <a:pt x="34664" y="140090"/>
                    <a:pt x="34664" y="138177"/>
                    <a:pt x="34804" y="136275"/>
                  </a:cubicBezTo>
                  <a:cubicBezTo>
                    <a:pt x="37300" y="134537"/>
                    <a:pt x="39575" y="132507"/>
                    <a:pt x="41570" y="130209"/>
                  </a:cubicBezTo>
                  <a:close/>
                  <a:moveTo>
                    <a:pt x="145052" y="160192"/>
                  </a:moveTo>
                  <a:lnTo>
                    <a:pt x="144236" y="159025"/>
                  </a:lnTo>
                  <a:lnTo>
                    <a:pt x="143536" y="157625"/>
                  </a:lnTo>
                  <a:cubicBezTo>
                    <a:pt x="143092" y="156622"/>
                    <a:pt x="142777" y="155560"/>
                    <a:pt x="142602" y="154475"/>
                  </a:cubicBezTo>
                  <a:cubicBezTo>
                    <a:pt x="142392" y="151302"/>
                    <a:pt x="142672" y="148117"/>
                    <a:pt x="143419" y="145025"/>
                  </a:cubicBezTo>
                  <a:lnTo>
                    <a:pt x="143419" y="145025"/>
                  </a:lnTo>
                  <a:cubicBezTo>
                    <a:pt x="143419" y="145025"/>
                    <a:pt x="138402" y="150159"/>
                    <a:pt x="140736" y="162292"/>
                  </a:cubicBezTo>
                  <a:lnTo>
                    <a:pt x="141785" y="164625"/>
                  </a:lnTo>
                  <a:cubicBezTo>
                    <a:pt x="142159" y="165278"/>
                    <a:pt x="142590" y="165908"/>
                    <a:pt x="143069" y="166492"/>
                  </a:cubicBezTo>
                  <a:lnTo>
                    <a:pt x="144002" y="167425"/>
                  </a:lnTo>
                  <a:lnTo>
                    <a:pt x="96519" y="178158"/>
                  </a:lnTo>
                  <a:lnTo>
                    <a:pt x="96519" y="178158"/>
                  </a:lnTo>
                  <a:cubicBezTo>
                    <a:pt x="96881" y="177283"/>
                    <a:pt x="97196" y="176385"/>
                    <a:pt x="97453" y="175475"/>
                  </a:cubicBezTo>
                  <a:cubicBezTo>
                    <a:pt x="97814" y="174483"/>
                    <a:pt x="98129" y="173468"/>
                    <a:pt x="98386" y="172442"/>
                  </a:cubicBezTo>
                  <a:lnTo>
                    <a:pt x="99086" y="169291"/>
                  </a:lnTo>
                  <a:cubicBezTo>
                    <a:pt x="99669" y="164916"/>
                    <a:pt x="99669" y="160483"/>
                    <a:pt x="99086" y="156109"/>
                  </a:cubicBezTo>
                  <a:cubicBezTo>
                    <a:pt x="98736" y="152387"/>
                    <a:pt x="97744" y="148759"/>
                    <a:pt x="96169" y="145375"/>
                  </a:cubicBezTo>
                  <a:cubicBezTo>
                    <a:pt x="95248" y="142984"/>
                    <a:pt x="93463" y="141023"/>
                    <a:pt x="91153" y="139892"/>
                  </a:cubicBezTo>
                  <a:cubicBezTo>
                    <a:pt x="89310" y="138900"/>
                    <a:pt x="87046" y="139134"/>
                    <a:pt x="85436" y="140475"/>
                  </a:cubicBezTo>
                  <a:cubicBezTo>
                    <a:pt x="82986" y="142762"/>
                    <a:pt x="81388" y="145795"/>
                    <a:pt x="80886" y="149109"/>
                  </a:cubicBezTo>
                  <a:cubicBezTo>
                    <a:pt x="80431" y="151138"/>
                    <a:pt x="80163" y="153215"/>
                    <a:pt x="80070" y="155292"/>
                  </a:cubicBezTo>
                  <a:cubicBezTo>
                    <a:pt x="80070" y="156575"/>
                    <a:pt x="80070" y="157858"/>
                    <a:pt x="80070" y="159025"/>
                  </a:cubicBezTo>
                  <a:cubicBezTo>
                    <a:pt x="75170" y="147359"/>
                    <a:pt x="73186" y="125542"/>
                    <a:pt x="67586" y="117259"/>
                  </a:cubicBezTo>
                  <a:cubicBezTo>
                    <a:pt x="60003" y="105592"/>
                    <a:pt x="50670" y="111192"/>
                    <a:pt x="50670" y="111192"/>
                  </a:cubicBezTo>
                  <a:lnTo>
                    <a:pt x="50670" y="111192"/>
                  </a:lnTo>
                  <a:cubicBezTo>
                    <a:pt x="49760" y="111332"/>
                    <a:pt x="48908" y="111741"/>
                    <a:pt x="48220" y="112359"/>
                  </a:cubicBezTo>
                  <a:cubicBezTo>
                    <a:pt x="41454" y="117726"/>
                    <a:pt x="37954" y="105359"/>
                    <a:pt x="37604" y="100693"/>
                  </a:cubicBezTo>
                  <a:cubicBezTo>
                    <a:pt x="37149" y="104974"/>
                    <a:pt x="37347" y="109302"/>
                    <a:pt x="38187" y="113526"/>
                  </a:cubicBezTo>
                  <a:cubicBezTo>
                    <a:pt x="33450" y="116081"/>
                    <a:pt x="29740" y="120210"/>
                    <a:pt x="27687" y="125192"/>
                  </a:cubicBezTo>
                  <a:cubicBezTo>
                    <a:pt x="30254" y="128249"/>
                    <a:pt x="33730" y="130419"/>
                    <a:pt x="37604" y="131375"/>
                  </a:cubicBezTo>
                  <a:lnTo>
                    <a:pt x="36320" y="131959"/>
                  </a:lnTo>
                  <a:cubicBezTo>
                    <a:pt x="25820" y="133942"/>
                    <a:pt x="23721" y="125776"/>
                    <a:pt x="23137" y="120292"/>
                  </a:cubicBezTo>
                  <a:cubicBezTo>
                    <a:pt x="22554" y="114809"/>
                    <a:pt x="24770" y="111192"/>
                    <a:pt x="26170" y="113409"/>
                  </a:cubicBezTo>
                  <a:cubicBezTo>
                    <a:pt x="27570" y="115626"/>
                    <a:pt x="27104" y="120409"/>
                    <a:pt x="26170" y="121109"/>
                  </a:cubicBezTo>
                  <a:cubicBezTo>
                    <a:pt x="27337" y="122509"/>
                    <a:pt x="31187" y="119009"/>
                    <a:pt x="29670" y="111076"/>
                  </a:cubicBezTo>
                  <a:cubicBezTo>
                    <a:pt x="28154" y="103143"/>
                    <a:pt x="19754" y="106292"/>
                    <a:pt x="21037" y="119359"/>
                  </a:cubicBezTo>
                  <a:cubicBezTo>
                    <a:pt x="21049" y="124539"/>
                    <a:pt x="23359" y="129462"/>
                    <a:pt x="27337" y="132776"/>
                  </a:cubicBezTo>
                  <a:cubicBezTo>
                    <a:pt x="25599" y="132390"/>
                    <a:pt x="24012" y="131492"/>
                    <a:pt x="22787" y="130209"/>
                  </a:cubicBezTo>
                  <a:cubicBezTo>
                    <a:pt x="19346" y="126172"/>
                    <a:pt x="17257" y="121144"/>
                    <a:pt x="16837" y="115859"/>
                  </a:cubicBezTo>
                  <a:cubicBezTo>
                    <a:pt x="16429" y="112686"/>
                    <a:pt x="16429" y="109466"/>
                    <a:pt x="16837" y="106292"/>
                  </a:cubicBezTo>
                  <a:cubicBezTo>
                    <a:pt x="17211" y="103224"/>
                    <a:pt x="17911" y="100214"/>
                    <a:pt x="18937" y="97309"/>
                  </a:cubicBezTo>
                  <a:cubicBezTo>
                    <a:pt x="19637" y="95116"/>
                    <a:pt x="20827" y="93121"/>
                    <a:pt x="22437" y="91476"/>
                  </a:cubicBezTo>
                  <a:cubicBezTo>
                    <a:pt x="23604" y="90309"/>
                    <a:pt x="24770" y="90659"/>
                    <a:pt x="25820" y="91476"/>
                  </a:cubicBezTo>
                  <a:cubicBezTo>
                    <a:pt x="26135" y="91838"/>
                    <a:pt x="26404" y="92223"/>
                    <a:pt x="26637" y="92643"/>
                  </a:cubicBezTo>
                  <a:cubicBezTo>
                    <a:pt x="26917" y="93086"/>
                    <a:pt x="27150" y="93553"/>
                    <a:pt x="27337" y="94043"/>
                  </a:cubicBezTo>
                  <a:cubicBezTo>
                    <a:pt x="27792" y="95046"/>
                    <a:pt x="28107" y="96108"/>
                    <a:pt x="28270" y="97192"/>
                  </a:cubicBezTo>
                  <a:cubicBezTo>
                    <a:pt x="28469" y="100284"/>
                    <a:pt x="28235" y="103387"/>
                    <a:pt x="27570" y="106409"/>
                  </a:cubicBezTo>
                  <a:lnTo>
                    <a:pt x="27570" y="106409"/>
                  </a:lnTo>
                  <a:cubicBezTo>
                    <a:pt x="31152" y="101451"/>
                    <a:pt x="32109" y="95058"/>
                    <a:pt x="30137" y="89259"/>
                  </a:cubicBezTo>
                  <a:cubicBezTo>
                    <a:pt x="29892" y="88419"/>
                    <a:pt x="29589" y="87603"/>
                    <a:pt x="29204" y="86809"/>
                  </a:cubicBezTo>
                  <a:cubicBezTo>
                    <a:pt x="29204" y="86226"/>
                    <a:pt x="28387" y="85526"/>
                    <a:pt x="27920" y="85059"/>
                  </a:cubicBezTo>
                  <a:cubicBezTo>
                    <a:pt x="27582" y="84546"/>
                    <a:pt x="27150" y="84114"/>
                    <a:pt x="26637" y="83776"/>
                  </a:cubicBezTo>
                  <a:lnTo>
                    <a:pt x="74353" y="72110"/>
                  </a:lnTo>
                  <a:lnTo>
                    <a:pt x="74353" y="72110"/>
                  </a:lnTo>
                  <a:lnTo>
                    <a:pt x="74353" y="73510"/>
                  </a:lnTo>
                  <a:lnTo>
                    <a:pt x="73303" y="76193"/>
                  </a:lnTo>
                  <a:cubicBezTo>
                    <a:pt x="73303" y="77243"/>
                    <a:pt x="73303" y="78176"/>
                    <a:pt x="72486" y="79226"/>
                  </a:cubicBezTo>
                  <a:lnTo>
                    <a:pt x="71786" y="82376"/>
                  </a:lnTo>
                  <a:cubicBezTo>
                    <a:pt x="71203" y="86751"/>
                    <a:pt x="71203" y="91184"/>
                    <a:pt x="71786" y="95559"/>
                  </a:cubicBezTo>
                  <a:cubicBezTo>
                    <a:pt x="72102" y="99234"/>
                    <a:pt x="73046" y="102827"/>
                    <a:pt x="74586" y="106176"/>
                  </a:cubicBezTo>
                  <a:cubicBezTo>
                    <a:pt x="75543" y="108544"/>
                    <a:pt x="77328" y="110492"/>
                    <a:pt x="79603" y="111659"/>
                  </a:cubicBezTo>
                  <a:cubicBezTo>
                    <a:pt x="81493" y="112639"/>
                    <a:pt x="83780" y="112406"/>
                    <a:pt x="85436" y="111076"/>
                  </a:cubicBezTo>
                  <a:cubicBezTo>
                    <a:pt x="87875" y="108742"/>
                    <a:pt x="89473" y="105663"/>
                    <a:pt x="89986" y="102326"/>
                  </a:cubicBezTo>
                  <a:cubicBezTo>
                    <a:pt x="90453" y="100342"/>
                    <a:pt x="90686" y="98301"/>
                    <a:pt x="90686" y="96259"/>
                  </a:cubicBezTo>
                  <a:cubicBezTo>
                    <a:pt x="90803" y="95022"/>
                    <a:pt x="90803" y="93762"/>
                    <a:pt x="90686" y="92526"/>
                  </a:cubicBezTo>
                  <a:cubicBezTo>
                    <a:pt x="95703" y="104192"/>
                    <a:pt x="97686" y="126009"/>
                    <a:pt x="103286" y="134409"/>
                  </a:cubicBezTo>
                  <a:cubicBezTo>
                    <a:pt x="106144" y="140685"/>
                    <a:pt x="113541" y="143450"/>
                    <a:pt x="119817" y="140604"/>
                  </a:cubicBezTo>
                  <a:cubicBezTo>
                    <a:pt x="119992" y="140522"/>
                    <a:pt x="120156" y="140440"/>
                    <a:pt x="120319" y="140359"/>
                  </a:cubicBezTo>
                  <a:lnTo>
                    <a:pt x="120319" y="140359"/>
                  </a:lnTo>
                  <a:cubicBezTo>
                    <a:pt x="121217" y="140172"/>
                    <a:pt x="122057" y="139764"/>
                    <a:pt x="122769" y="139192"/>
                  </a:cubicBezTo>
                  <a:cubicBezTo>
                    <a:pt x="129652" y="133825"/>
                    <a:pt x="133152" y="146192"/>
                    <a:pt x="133619" y="150858"/>
                  </a:cubicBezTo>
                  <a:cubicBezTo>
                    <a:pt x="134214" y="146565"/>
                    <a:pt x="134214" y="142202"/>
                    <a:pt x="133619" y="137908"/>
                  </a:cubicBezTo>
                  <a:cubicBezTo>
                    <a:pt x="138367" y="135330"/>
                    <a:pt x="142112" y="131212"/>
                    <a:pt x="144236" y="126242"/>
                  </a:cubicBezTo>
                  <a:cubicBezTo>
                    <a:pt x="139802" y="122159"/>
                    <a:pt x="136886" y="120176"/>
                    <a:pt x="134086" y="120059"/>
                  </a:cubicBezTo>
                  <a:lnTo>
                    <a:pt x="135486" y="119476"/>
                  </a:lnTo>
                  <a:cubicBezTo>
                    <a:pt x="146219" y="117376"/>
                    <a:pt x="148319" y="125659"/>
                    <a:pt x="148902" y="131142"/>
                  </a:cubicBezTo>
                  <a:cubicBezTo>
                    <a:pt x="149485" y="136625"/>
                    <a:pt x="147152" y="140359"/>
                    <a:pt x="145869" y="138142"/>
                  </a:cubicBezTo>
                  <a:cubicBezTo>
                    <a:pt x="144620" y="135680"/>
                    <a:pt x="144620" y="132787"/>
                    <a:pt x="145869" y="130325"/>
                  </a:cubicBezTo>
                  <a:cubicBezTo>
                    <a:pt x="144819" y="129042"/>
                    <a:pt x="140852" y="132542"/>
                    <a:pt x="142369" y="140475"/>
                  </a:cubicBezTo>
                  <a:cubicBezTo>
                    <a:pt x="143886" y="148409"/>
                    <a:pt x="152402" y="145375"/>
                    <a:pt x="151119" y="132075"/>
                  </a:cubicBezTo>
                  <a:cubicBezTo>
                    <a:pt x="151025" y="126872"/>
                    <a:pt x="148739" y="121961"/>
                    <a:pt x="144819" y="118542"/>
                  </a:cubicBezTo>
                  <a:cubicBezTo>
                    <a:pt x="146545" y="119021"/>
                    <a:pt x="148109" y="119954"/>
                    <a:pt x="149369" y="121225"/>
                  </a:cubicBezTo>
                  <a:cubicBezTo>
                    <a:pt x="152857" y="125297"/>
                    <a:pt x="154980" y="130349"/>
                    <a:pt x="155435" y="135692"/>
                  </a:cubicBezTo>
                  <a:cubicBezTo>
                    <a:pt x="155844" y="138865"/>
                    <a:pt x="155844" y="142085"/>
                    <a:pt x="155435" y="145258"/>
                  </a:cubicBezTo>
                  <a:cubicBezTo>
                    <a:pt x="155097" y="148373"/>
                    <a:pt x="154350" y="151430"/>
                    <a:pt x="153219" y="154358"/>
                  </a:cubicBezTo>
                  <a:cubicBezTo>
                    <a:pt x="152600" y="156610"/>
                    <a:pt x="151387" y="158663"/>
                    <a:pt x="149719" y="160308"/>
                  </a:cubicBezTo>
                  <a:cubicBezTo>
                    <a:pt x="147035" y="161825"/>
                    <a:pt x="145869" y="161475"/>
                    <a:pt x="144702" y="160192"/>
                  </a:cubicBezTo>
                  <a:close/>
                  <a:moveTo>
                    <a:pt x="129419" y="120642"/>
                  </a:moveTo>
                  <a:lnTo>
                    <a:pt x="128019" y="121575"/>
                  </a:lnTo>
                  <a:lnTo>
                    <a:pt x="126736" y="122509"/>
                  </a:lnTo>
                  <a:cubicBezTo>
                    <a:pt x="128661" y="118484"/>
                    <a:pt x="130142" y="114261"/>
                    <a:pt x="131169" y="109909"/>
                  </a:cubicBezTo>
                  <a:cubicBezTo>
                    <a:pt x="133152" y="108742"/>
                    <a:pt x="135836" y="107692"/>
                    <a:pt x="136886" y="108859"/>
                  </a:cubicBezTo>
                  <a:cubicBezTo>
                    <a:pt x="137025" y="110761"/>
                    <a:pt x="137025" y="112674"/>
                    <a:pt x="136886" y="114575"/>
                  </a:cubicBezTo>
                  <a:cubicBezTo>
                    <a:pt x="134377" y="116337"/>
                    <a:pt x="132067" y="118367"/>
                    <a:pt x="130002" y="120642"/>
                  </a:cubicBezTo>
                  <a:close/>
                  <a:moveTo>
                    <a:pt x="136419" y="127992"/>
                  </a:moveTo>
                  <a:cubicBezTo>
                    <a:pt x="135497" y="130687"/>
                    <a:pt x="133841" y="133067"/>
                    <a:pt x="131636" y="134875"/>
                  </a:cubicBezTo>
                  <a:cubicBezTo>
                    <a:pt x="130177" y="130290"/>
                    <a:pt x="125487" y="127572"/>
                    <a:pt x="120786" y="128575"/>
                  </a:cubicBezTo>
                  <a:lnTo>
                    <a:pt x="123002" y="127059"/>
                  </a:lnTo>
                  <a:lnTo>
                    <a:pt x="126502" y="124726"/>
                  </a:lnTo>
                  <a:cubicBezTo>
                    <a:pt x="130072" y="123080"/>
                    <a:pt x="134296" y="124644"/>
                    <a:pt x="135941" y="128214"/>
                  </a:cubicBezTo>
                  <a:cubicBezTo>
                    <a:pt x="135952" y="128214"/>
                    <a:pt x="135952" y="128225"/>
                    <a:pt x="135952" y="128225"/>
                  </a:cubicBezTo>
                  <a:close/>
                  <a:moveTo>
                    <a:pt x="124052" y="124492"/>
                  </a:moveTo>
                  <a:cubicBezTo>
                    <a:pt x="122069" y="126044"/>
                    <a:pt x="119911" y="127374"/>
                    <a:pt x="117636" y="128459"/>
                  </a:cubicBezTo>
                  <a:cubicBezTo>
                    <a:pt x="116201" y="129065"/>
                    <a:pt x="114649" y="129346"/>
                    <a:pt x="113086" y="129275"/>
                  </a:cubicBezTo>
                  <a:cubicBezTo>
                    <a:pt x="114871" y="126149"/>
                    <a:pt x="115757" y="122602"/>
                    <a:pt x="115653" y="119009"/>
                  </a:cubicBezTo>
                  <a:cubicBezTo>
                    <a:pt x="118919" y="116267"/>
                    <a:pt x="122629" y="114097"/>
                    <a:pt x="126619" y="112592"/>
                  </a:cubicBezTo>
                  <a:cubicBezTo>
                    <a:pt x="126047" y="116664"/>
                    <a:pt x="125032" y="120654"/>
                    <a:pt x="123586" y="124492"/>
                  </a:cubicBezTo>
                  <a:close/>
                  <a:moveTo>
                    <a:pt x="150769" y="165908"/>
                  </a:moveTo>
                  <a:cubicBezTo>
                    <a:pt x="152507" y="163575"/>
                    <a:pt x="153837" y="160973"/>
                    <a:pt x="154735" y="158208"/>
                  </a:cubicBezTo>
                  <a:cubicBezTo>
                    <a:pt x="155599" y="155502"/>
                    <a:pt x="156264" y="152737"/>
                    <a:pt x="156719" y="149925"/>
                  </a:cubicBezTo>
                  <a:cubicBezTo>
                    <a:pt x="157022" y="154708"/>
                    <a:pt x="158375" y="159375"/>
                    <a:pt x="160685" y="163575"/>
                  </a:cubicBezTo>
                  <a:close/>
                  <a:moveTo>
                    <a:pt x="166402" y="162292"/>
                  </a:moveTo>
                  <a:cubicBezTo>
                    <a:pt x="167475" y="157427"/>
                    <a:pt x="168024" y="152457"/>
                    <a:pt x="168035" y="147475"/>
                  </a:cubicBezTo>
                  <a:cubicBezTo>
                    <a:pt x="169493" y="145048"/>
                    <a:pt x="170228" y="142260"/>
                    <a:pt x="170135" y="139425"/>
                  </a:cubicBezTo>
                  <a:cubicBezTo>
                    <a:pt x="170322" y="136964"/>
                    <a:pt x="169622" y="134525"/>
                    <a:pt x="168152" y="132542"/>
                  </a:cubicBezTo>
                  <a:cubicBezTo>
                    <a:pt x="168152" y="126942"/>
                    <a:pt x="168152" y="122042"/>
                    <a:pt x="167452" y="118542"/>
                  </a:cubicBezTo>
                  <a:cubicBezTo>
                    <a:pt x="173122" y="113094"/>
                    <a:pt x="176003" y="105371"/>
                    <a:pt x="175268" y="97542"/>
                  </a:cubicBezTo>
                  <a:lnTo>
                    <a:pt x="175268" y="96843"/>
                  </a:lnTo>
                  <a:cubicBezTo>
                    <a:pt x="178535" y="97776"/>
                    <a:pt x="182268" y="95209"/>
                    <a:pt x="185535" y="91242"/>
                  </a:cubicBezTo>
                  <a:cubicBezTo>
                    <a:pt x="169318" y="93693"/>
                    <a:pt x="165935" y="58110"/>
                    <a:pt x="165935" y="58110"/>
                  </a:cubicBezTo>
                  <a:cubicBezTo>
                    <a:pt x="165935" y="82493"/>
                    <a:pt x="169085" y="93109"/>
                    <a:pt x="173518" y="96143"/>
                  </a:cubicBezTo>
                  <a:cubicBezTo>
                    <a:pt x="172352" y="102793"/>
                    <a:pt x="169435" y="107809"/>
                    <a:pt x="165935" y="108976"/>
                  </a:cubicBezTo>
                  <a:cubicBezTo>
                    <a:pt x="162435" y="110142"/>
                    <a:pt x="159402" y="105942"/>
                    <a:pt x="158352" y="99759"/>
                  </a:cubicBezTo>
                  <a:cubicBezTo>
                    <a:pt x="162785" y="94626"/>
                    <a:pt x="166052" y="82376"/>
                    <a:pt x="165935" y="58110"/>
                  </a:cubicBezTo>
                  <a:cubicBezTo>
                    <a:pt x="165935" y="58110"/>
                    <a:pt x="162552" y="95326"/>
                    <a:pt x="146335" y="100693"/>
                  </a:cubicBezTo>
                  <a:cubicBezTo>
                    <a:pt x="149182" y="103282"/>
                    <a:pt x="153429" y="103574"/>
                    <a:pt x="156602" y="101393"/>
                  </a:cubicBezTo>
                  <a:lnTo>
                    <a:pt x="156602" y="101976"/>
                  </a:lnTo>
                  <a:cubicBezTo>
                    <a:pt x="156602" y="111776"/>
                    <a:pt x="160102" y="119009"/>
                    <a:pt x="164652" y="119242"/>
                  </a:cubicBezTo>
                  <a:cubicBezTo>
                    <a:pt x="164652" y="122975"/>
                    <a:pt x="164652" y="127875"/>
                    <a:pt x="163952" y="133476"/>
                  </a:cubicBezTo>
                  <a:cubicBezTo>
                    <a:pt x="162505" y="135867"/>
                    <a:pt x="161770" y="138620"/>
                    <a:pt x="161852" y="141409"/>
                  </a:cubicBezTo>
                  <a:cubicBezTo>
                    <a:pt x="161654" y="143905"/>
                    <a:pt x="162447" y="146379"/>
                    <a:pt x="164069" y="148292"/>
                  </a:cubicBezTo>
                  <a:cubicBezTo>
                    <a:pt x="163975" y="153087"/>
                    <a:pt x="164477" y="157858"/>
                    <a:pt x="165585" y="162525"/>
                  </a:cubicBezTo>
                  <a:lnTo>
                    <a:pt x="162435" y="163225"/>
                  </a:lnTo>
                  <a:cubicBezTo>
                    <a:pt x="161397" y="160110"/>
                    <a:pt x="160662" y="156914"/>
                    <a:pt x="160219" y="153658"/>
                  </a:cubicBezTo>
                  <a:cubicBezTo>
                    <a:pt x="159729" y="144314"/>
                    <a:pt x="157804" y="135109"/>
                    <a:pt x="154502" y="126359"/>
                  </a:cubicBezTo>
                  <a:lnTo>
                    <a:pt x="154502" y="126359"/>
                  </a:lnTo>
                  <a:cubicBezTo>
                    <a:pt x="153394" y="123442"/>
                    <a:pt x="151644" y="120806"/>
                    <a:pt x="149369" y="118659"/>
                  </a:cubicBezTo>
                  <a:cubicBezTo>
                    <a:pt x="148622" y="118064"/>
                    <a:pt x="147852" y="117516"/>
                    <a:pt x="147035" y="117026"/>
                  </a:cubicBezTo>
                  <a:cubicBezTo>
                    <a:pt x="149859" y="114319"/>
                    <a:pt x="151422" y="110551"/>
                    <a:pt x="151352" y="106642"/>
                  </a:cubicBezTo>
                  <a:cubicBezTo>
                    <a:pt x="150477" y="109944"/>
                    <a:pt x="147409" y="112184"/>
                    <a:pt x="144002" y="112009"/>
                  </a:cubicBezTo>
                  <a:cubicBezTo>
                    <a:pt x="142392" y="111892"/>
                    <a:pt x="140782" y="112219"/>
                    <a:pt x="139336" y="112942"/>
                  </a:cubicBezTo>
                  <a:cubicBezTo>
                    <a:pt x="140946" y="108742"/>
                    <a:pt x="142007" y="104344"/>
                    <a:pt x="142485" y="99876"/>
                  </a:cubicBezTo>
                  <a:cubicBezTo>
                    <a:pt x="138869" y="100961"/>
                    <a:pt x="135439" y="102617"/>
                    <a:pt x="132336" y="104776"/>
                  </a:cubicBezTo>
                  <a:lnTo>
                    <a:pt x="132336" y="103026"/>
                  </a:lnTo>
                  <a:cubicBezTo>
                    <a:pt x="125336" y="101626"/>
                    <a:pt x="118336" y="109676"/>
                    <a:pt x="115302" y="116442"/>
                  </a:cubicBezTo>
                  <a:cubicBezTo>
                    <a:pt x="115326" y="113899"/>
                    <a:pt x="114766" y="111391"/>
                    <a:pt x="113669" y="109092"/>
                  </a:cubicBezTo>
                  <a:cubicBezTo>
                    <a:pt x="114952" y="116326"/>
                    <a:pt x="110403" y="122859"/>
                    <a:pt x="107953" y="120759"/>
                  </a:cubicBezTo>
                  <a:cubicBezTo>
                    <a:pt x="105503" y="118659"/>
                    <a:pt x="107019" y="113059"/>
                    <a:pt x="107019" y="113059"/>
                  </a:cubicBezTo>
                  <a:cubicBezTo>
                    <a:pt x="104814" y="116781"/>
                    <a:pt x="103986" y="121156"/>
                    <a:pt x="104686" y="125426"/>
                  </a:cubicBezTo>
                  <a:cubicBezTo>
                    <a:pt x="101746" y="119044"/>
                    <a:pt x="99401" y="112406"/>
                    <a:pt x="97686" y="105592"/>
                  </a:cubicBezTo>
                  <a:cubicBezTo>
                    <a:pt x="96274" y="99257"/>
                    <a:pt x="93393" y="93343"/>
                    <a:pt x="89286" y="88326"/>
                  </a:cubicBezTo>
                  <a:cubicBezTo>
                    <a:pt x="88925" y="87323"/>
                    <a:pt x="88411" y="86378"/>
                    <a:pt x="87769" y="85526"/>
                  </a:cubicBezTo>
                  <a:cubicBezTo>
                    <a:pt x="87046" y="84663"/>
                    <a:pt x="86066" y="84056"/>
                    <a:pt x="84970" y="83776"/>
                  </a:cubicBezTo>
                  <a:cubicBezTo>
                    <a:pt x="83850" y="83648"/>
                    <a:pt x="82730" y="83940"/>
                    <a:pt x="81820" y="84593"/>
                  </a:cubicBezTo>
                  <a:cubicBezTo>
                    <a:pt x="80455" y="85794"/>
                    <a:pt x="79486" y="87381"/>
                    <a:pt x="79020" y="89143"/>
                  </a:cubicBezTo>
                  <a:cubicBezTo>
                    <a:pt x="78366" y="91383"/>
                    <a:pt x="78016" y="93693"/>
                    <a:pt x="77970" y="96026"/>
                  </a:cubicBezTo>
                  <a:cubicBezTo>
                    <a:pt x="77865" y="97263"/>
                    <a:pt x="77865" y="98523"/>
                    <a:pt x="77970" y="99759"/>
                  </a:cubicBezTo>
                  <a:cubicBezTo>
                    <a:pt x="78238" y="100762"/>
                    <a:pt x="78670" y="101707"/>
                    <a:pt x="79253" y="102559"/>
                  </a:cubicBezTo>
                  <a:cubicBezTo>
                    <a:pt x="80198" y="103527"/>
                    <a:pt x="81750" y="103539"/>
                    <a:pt x="82718" y="102594"/>
                  </a:cubicBezTo>
                  <a:cubicBezTo>
                    <a:pt x="82730" y="102582"/>
                    <a:pt x="82741" y="102571"/>
                    <a:pt x="82753" y="102559"/>
                  </a:cubicBezTo>
                  <a:cubicBezTo>
                    <a:pt x="84211" y="101252"/>
                    <a:pt x="85273" y="99549"/>
                    <a:pt x="85786" y="97659"/>
                  </a:cubicBezTo>
                  <a:lnTo>
                    <a:pt x="85786" y="97659"/>
                  </a:lnTo>
                  <a:cubicBezTo>
                    <a:pt x="86276" y="96504"/>
                    <a:pt x="86276" y="95198"/>
                    <a:pt x="85786" y="94043"/>
                  </a:cubicBezTo>
                  <a:cubicBezTo>
                    <a:pt x="85203" y="93343"/>
                    <a:pt x="84386" y="94043"/>
                    <a:pt x="84036" y="95093"/>
                  </a:cubicBezTo>
                  <a:lnTo>
                    <a:pt x="84036" y="95093"/>
                  </a:lnTo>
                  <a:cubicBezTo>
                    <a:pt x="83791" y="96084"/>
                    <a:pt x="83313" y="97006"/>
                    <a:pt x="82636" y="97776"/>
                  </a:cubicBezTo>
                  <a:cubicBezTo>
                    <a:pt x="82146" y="98231"/>
                    <a:pt x="81376" y="98231"/>
                    <a:pt x="80886" y="97776"/>
                  </a:cubicBezTo>
                  <a:cubicBezTo>
                    <a:pt x="80805" y="97426"/>
                    <a:pt x="80805" y="97076"/>
                    <a:pt x="80886" y="96726"/>
                  </a:cubicBezTo>
                  <a:cubicBezTo>
                    <a:pt x="80805" y="96143"/>
                    <a:pt x="80805" y="95559"/>
                    <a:pt x="80886" y="94976"/>
                  </a:cubicBezTo>
                  <a:cubicBezTo>
                    <a:pt x="80711" y="93541"/>
                    <a:pt x="80711" y="92094"/>
                    <a:pt x="80886" y="90659"/>
                  </a:cubicBezTo>
                  <a:cubicBezTo>
                    <a:pt x="81213" y="89609"/>
                    <a:pt x="81761" y="88653"/>
                    <a:pt x="82520" y="87859"/>
                  </a:cubicBezTo>
                  <a:cubicBezTo>
                    <a:pt x="83185" y="87358"/>
                    <a:pt x="84013" y="87101"/>
                    <a:pt x="84853" y="87159"/>
                  </a:cubicBezTo>
                  <a:cubicBezTo>
                    <a:pt x="86486" y="87159"/>
                    <a:pt x="88003" y="88209"/>
                    <a:pt x="88703" y="91126"/>
                  </a:cubicBezTo>
                  <a:cubicBezTo>
                    <a:pt x="89461" y="94393"/>
                    <a:pt x="89461" y="97776"/>
                    <a:pt x="88703" y="101043"/>
                  </a:cubicBezTo>
                  <a:cubicBezTo>
                    <a:pt x="88400" y="102582"/>
                    <a:pt x="87886" y="104076"/>
                    <a:pt x="87186" y="105476"/>
                  </a:cubicBezTo>
                  <a:cubicBezTo>
                    <a:pt x="86626" y="106479"/>
                    <a:pt x="85821" y="107319"/>
                    <a:pt x="84853" y="107926"/>
                  </a:cubicBezTo>
                  <a:cubicBezTo>
                    <a:pt x="83395" y="108976"/>
                    <a:pt x="81411" y="108976"/>
                    <a:pt x="79953" y="107926"/>
                  </a:cubicBezTo>
                  <a:cubicBezTo>
                    <a:pt x="78145" y="106573"/>
                    <a:pt x="76803" y="104706"/>
                    <a:pt x="76103" y="102559"/>
                  </a:cubicBezTo>
                  <a:cubicBezTo>
                    <a:pt x="75100" y="99701"/>
                    <a:pt x="74551" y="96714"/>
                    <a:pt x="74470" y="93693"/>
                  </a:cubicBezTo>
                  <a:cubicBezTo>
                    <a:pt x="74353" y="90531"/>
                    <a:pt x="74586" y="87358"/>
                    <a:pt x="75170" y="84243"/>
                  </a:cubicBezTo>
                  <a:cubicBezTo>
                    <a:pt x="75415" y="83484"/>
                    <a:pt x="75613" y="82703"/>
                    <a:pt x="75753" y="81909"/>
                  </a:cubicBezTo>
                  <a:lnTo>
                    <a:pt x="76453" y="79810"/>
                  </a:lnTo>
                  <a:cubicBezTo>
                    <a:pt x="76616" y="79086"/>
                    <a:pt x="76850" y="78386"/>
                    <a:pt x="77153" y="77710"/>
                  </a:cubicBezTo>
                  <a:lnTo>
                    <a:pt x="77153" y="76659"/>
                  </a:lnTo>
                  <a:lnTo>
                    <a:pt x="77153" y="75843"/>
                  </a:lnTo>
                  <a:cubicBezTo>
                    <a:pt x="78075" y="73790"/>
                    <a:pt x="79475" y="71993"/>
                    <a:pt x="81236" y="70593"/>
                  </a:cubicBezTo>
                  <a:cubicBezTo>
                    <a:pt x="81715" y="70301"/>
                    <a:pt x="82216" y="70068"/>
                    <a:pt x="82753" y="69893"/>
                  </a:cubicBezTo>
                  <a:lnTo>
                    <a:pt x="86136" y="69076"/>
                  </a:lnTo>
                  <a:cubicBezTo>
                    <a:pt x="87840" y="69064"/>
                    <a:pt x="89543" y="69333"/>
                    <a:pt x="91153" y="69893"/>
                  </a:cubicBezTo>
                  <a:cubicBezTo>
                    <a:pt x="93568" y="70803"/>
                    <a:pt x="95878" y="71981"/>
                    <a:pt x="98036" y="73393"/>
                  </a:cubicBezTo>
                  <a:cubicBezTo>
                    <a:pt x="97861" y="76263"/>
                    <a:pt x="97861" y="79156"/>
                    <a:pt x="98036" y="82026"/>
                  </a:cubicBezTo>
                  <a:cubicBezTo>
                    <a:pt x="94886" y="73160"/>
                    <a:pt x="88586" y="71293"/>
                    <a:pt x="85436" y="74326"/>
                  </a:cubicBezTo>
                  <a:cubicBezTo>
                    <a:pt x="87886" y="71993"/>
                    <a:pt x="91153" y="75726"/>
                    <a:pt x="93953" y="81793"/>
                  </a:cubicBezTo>
                  <a:cubicBezTo>
                    <a:pt x="100836" y="98126"/>
                    <a:pt x="104686" y="100109"/>
                    <a:pt x="104686" y="100109"/>
                  </a:cubicBezTo>
                  <a:lnTo>
                    <a:pt x="104686" y="100109"/>
                  </a:lnTo>
                  <a:cubicBezTo>
                    <a:pt x="106471" y="101696"/>
                    <a:pt x="108839" y="102454"/>
                    <a:pt x="111219" y="102209"/>
                  </a:cubicBezTo>
                  <a:cubicBezTo>
                    <a:pt x="113214" y="101917"/>
                    <a:pt x="115104" y="101112"/>
                    <a:pt x="116703" y="99876"/>
                  </a:cubicBezTo>
                  <a:cubicBezTo>
                    <a:pt x="118581" y="98382"/>
                    <a:pt x="120296" y="96703"/>
                    <a:pt x="121836" y="94859"/>
                  </a:cubicBezTo>
                  <a:lnTo>
                    <a:pt x="124052" y="92059"/>
                  </a:lnTo>
                  <a:cubicBezTo>
                    <a:pt x="126549" y="93261"/>
                    <a:pt x="129174" y="94206"/>
                    <a:pt x="131869" y="94859"/>
                  </a:cubicBezTo>
                  <a:cubicBezTo>
                    <a:pt x="135742" y="96026"/>
                    <a:pt x="139931" y="95641"/>
                    <a:pt x="143536" y="93809"/>
                  </a:cubicBezTo>
                  <a:cubicBezTo>
                    <a:pt x="145647" y="92724"/>
                    <a:pt x="147525" y="91219"/>
                    <a:pt x="149019" y="89376"/>
                  </a:cubicBezTo>
                  <a:cubicBezTo>
                    <a:pt x="151165" y="86856"/>
                    <a:pt x="152764" y="83916"/>
                    <a:pt x="153685" y="80743"/>
                  </a:cubicBezTo>
                  <a:cubicBezTo>
                    <a:pt x="154875" y="76648"/>
                    <a:pt x="155470" y="72401"/>
                    <a:pt x="155435" y="68143"/>
                  </a:cubicBezTo>
                  <a:cubicBezTo>
                    <a:pt x="155354" y="65985"/>
                    <a:pt x="155074" y="63838"/>
                    <a:pt x="154619" y="61726"/>
                  </a:cubicBezTo>
                  <a:cubicBezTo>
                    <a:pt x="154257" y="59871"/>
                    <a:pt x="153510" y="58121"/>
                    <a:pt x="152402" y="56593"/>
                  </a:cubicBezTo>
                  <a:cubicBezTo>
                    <a:pt x="152402" y="56593"/>
                    <a:pt x="152402" y="56010"/>
                    <a:pt x="151702" y="55777"/>
                  </a:cubicBezTo>
                  <a:cubicBezTo>
                    <a:pt x="151002" y="55543"/>
                    <a:pt x="151119" y="55777"/>
                    <a:pt x="150885" y="55777"/>
                  </a:cubicBezTo>
                  <a:lnTo>
                    <a:pt x="150885" y="55777"/>
                  </a:lnTo>
                  <a:cubicBezTo>
                    <a:pt x="150115" y="55310"/>
                    <a:pt x="149299" y="54960"/>
                    <a:pt x="148435" y="54727"/>
                  </a:cubicBezTo>
                  <a:lnTo>
                    <a:pt x="183435" y="46327"/>
                  </a:lnTo>
                  <a:cubicBezTo>
                    <a:pt x="182607" y="47003"/>
                    <a:pt x="181825" y="47750"/>
                    <a:pt x="181102" y="48543"/>
                  </a:cubicBezTo>
                  <a:lnTo>
                    <a:pt x="181102" y="48543"/>
                  </a:lnTo>
                  <a:lnTo>
                    <a:pt x="180285" y="49477"/>
                  </a:lnTo>
                  <a:cubicBezTo>
                    <a:pt x="179982" y="49885"/>
                    <a:pt x="179713" y="50316"/>
                    <a:pt x="179468" y="50760"/>
                  </a:cubicBezTo>
                  <a:cubicBezTo>
                    <a:pt x="178477" y="52708"/>
                    <a:pt x="177765" y="54796"/>
                    <a:pt x="177368" y="56943"/>
                  </a:cubicBezTo>
                  <a:cubicBezTo>
                    <a:pt x="176867" y="59160"/>
                    <a:pt x="176598" y="61435"/>
                    <a:pt x="176552" y="63710"/>
                  </a:cubicBezTo>
                  <a:cubicBezTo>
                    <a:pt x="176470" y="67665"/>
                    <a:pt x="177065" y="71620"/>
                    <a:pt x="178302" y="75376"/>
                  </a:cubicBezTo>
                  <a:cubicBezTo>
                    <a:pt x="179177" y="77966"/>
                    <a:pt x="180798" y="80241"/>
                    <a:pt x="182968" y="81909"/>
                  </a:cubicBezTo>
                  <a:cubicBezTo>
                    <a:pt x="184625" y="83006"/>
                    <a:pt x="186573" y="83578"/>
                    <a:pt x="188568" y="83543"/>
                  </a:cubicBezTo>
                  <a:cubicBezTo>
                    <a:pt x="192826" y="83438"/>
                    <a:pt x="196933" y="81921"/>
                    <a:pt x="200235" y="79226"/>
                  </a:cubicBezTo>
                  <a:cubicBezTo>
                    <a:pt x="203011" y="77173"/>
                    <a:pt x="205660" y="74956"/>
                    <a:pt x="208168" y="72576"/>
                  </a:cubicBezTo>
                  <a:lnTo>
                    <a:pt x="210385" y="74326"/>
                  </a:lnTo>
                  <a:cubicBezTo>
                    <a:pt x="211971" y="75446"/>
                    <a:pt x="213756" y="76274"/>
                    <a:pt x="215634" y="76776"/>
                  </a:cubicBezTo>
                  <a:cubicBezTo>
                    <a:pt x="217443" y="77418"/>
                    <a:pt x="219426" y="77418"/>
                    <a:pt x="221234" y="76776"/>
                  </a:cubicBezTo>
                  <a:cubicBezTo>
                    <a:pt x="223848" y="75656"/>
                    <a:pt x="226111" y="73848"/>
                    <a:pt x="227768" y="71526"/>
                  </a:cubicBezTo>
                  <a:lnTo>
                    <a:pt x="227768" y="71526"/>
                  </a:lnTo>
                  <a:cubicBezTo>
                    <a:pt x="232749" y="64421"/>
                    <a:pt x="236494" y="56535"/>
                    <a:pt x="238851" y="48193"/>
                  </a:cubicBezTo>
                  <a:cubicBezTo>
                    <a:pt x="241651" y="40610"/>
                    <a:pt x="245034" y="35243"/>
                    <a:pt x="247601" y="36527"/>
                  </a:cubicBezTo>
                  <a:cubicBezTo>
                    <a:pt x="244334" y="35010"/>
                    <a:pt x="237918" y="40027"/>
                    <a:pt x="234651" y="50526"/>
                  </a:cubicBezTo>
                  <a:cubicBezTo>
                    <a:pt x="234884" y="47656"/>
                    <a:pt x="234884" y="44763"/>
                    <a:pt x="234651" y="41893"/>
                  </a:cubicBezTo>
                  <a:cubicBezTo>
                    <a:pt x="236879" y="39408"/>
                    <a:pt x="239247" y="37075"/>
                    <a:pt x="241767" y="34893"/>
                  </a:cubicBezTo>
                  <a:cubicBezTo>
                    <a:pt x="243377" y="33563"/>
                    <a:pt x="245139" y="32432"/>
                    <a:pt x="247017" y="31510"/>
                  </a:cubicBezTo>
                  <a:lnTo>
                    <a:pt x="250284" y="30694"/>
                  </a:lnTo>
                  <a:lnTo>
                    <a:pt x="252034" y="30694"/>
                  </a:lnTo>
                  <a:cubicBezTo>
                    <a:pt x="253831" y="31148"/>
                    <a:pt x="255347" y="32339"/>
                    <a:pt x="256234" y="33960"/>
                  </a:cubicBezTo>
                  <a:lnTo>
                    <a:pt x="256234" y="34660"/>
                  </a:lnTo>
                  <a:lnTo>
                    <a:pt x="256234" y="35593"/>
                  </a:lnTo>
                  <a:cubicBezTo>
                    <a:pt x="256549" y="36119"/>
                    <a:pt x="256829" y="36655"/>
                    <a:pt x="257051" y="37227"/>
                  </a:cubicBezTo>
                  <a:lnTo>
                    <a:pt x="257751" y="39093"/>
                  </a:lnTo>
                  <a:cubicBezTo>
                    <a:pt x="257890" y="39805"/>
                    <a:pt x="258089" y="40505"/>
                    <a:pt x="258334" y="41193"/>
                  </a:cubicBezTo>
                  <a:cubicBezTo>
                    <a:pt x="258929" y="44226"/>
                    <a:pt x="259162" y="47318"/>
                    <a:pt x="259034" y="50410"/>
                  </a:cubicBezTo>
                  <a:cubicBezTo>
                    <a:pt x="258941" y="53746"/>
                    <a:pt x="258345" y="57048"/>
                    <a:pt x="257284" y="60210"/>
                  </a:cubicBezTo>
                  <a:cubicBezTo>
                    <a:pt x="256537" y="62905"/>
                    <a:pt x="255219" y="65413"/>
                    <a:pt x="253434" y="67559"/>
                  </a:cubicBezTo>
                  <a:cubicBezTo>
                    <a:pt x="252232" y="69228"/>
                    <a:pt x="250342" y="70255"/>
                    <a:pt x="248301" y="70360"/>
                  </a:cubicBezTo>
                  <a:cubicBezTo>
                    <a:pt x="247379" y="70266"/>
                    <a:pt x="246562" y="69753"/>
                    <a:pt x="246084" y="68960"/>
                  </a:cubicBezTo>
                  <a:cubicBezTo>
                    <a:pt x="245314" y="67875"/>
                    <a:pt x="244754" y="66638"/>
                    <a:pt x="244451" y="65343"/>
                  </a:cubicBezTo>
                  <a:cubicBezTo>
                    <a:pt x="243704" y="61995"/>
                    <a:pt x="243704" y="58530"/>
                    <a:pt x="244451" y="55193"/>
                  </a:cubicBezTo>
                  <a:cubicBezTo>
                    <a:pt x="244859" y="52731"/>
                    <a:pt x="246364" y="50585"/>
                    <a:pt x="248534" y="49360"/>
                  </a:cubicBezTo>
                  <a:cubicBezTo>
                    <a:pt x="249281" y="49033"/>
                    <a:pt x="250121" y="49033"/>
                    <a:pt x="250867" y="49360"/>
                  </a:cubicBezTo>
                  <a:cubicBezTo>
                    <a:pt x="251696" y="49780"/>
                    <a:pt x="252291" y="50550"/>
                    <a:pt x="252501" y="51460"/>
                  </a:cubicBezTo>
                  <a:cubicBezTo>
                    <a:pt x="252897" y="52778"/>
                    <a:pt x="253096" y="54155"/>
                    <a:pt x="253084" y="55543"/>
                  </a:cubicBezTo>
                  <a:cubicBezTo>
                    <a:pt x="253166" y="56161"/>
                    <a:pt x="253166" y="56792"/>
                    <a:pt x="253084" y="57410"/>
                  </a:cubicBezTo>
                  <a:cubicBezTo>
                    <a:pt x="253142" y="57830"/>
                    <a:pt x="253142" y="58273"/>
                    <a:pt x="253084" y="58693"/>
                  </a:cubicBezTo>
                  <a:cubicBezTo>
                    <a:pt x="253084" y="59510"/>
                    <a:pt x="251917" y="59860"/>
                    <a:pt x="251451" y="59626"/>
                  </a:cubicBezTo>
                  <a:cubicBezTo>
                    <a:pt x="250984" y="59393"/>
                    <a:pt x="250284" y="58693"/>
                    <a:pt x="249934" y="57643"/>
                  </a:cubicBezTo>
                  <a:lnTo>
                    <a:pt x="249934" y="57643"/>
                  </a:lnTo>
                  <a:cubicBezTo>
                    <a:pt x="249934" y="56593"/>
                    <a:pt x="248651" y="56477"/>
                    <a:pt x="248067" y="57643"/>
                  </a:cubicBezTo>
                  <a:cubicBezTo>
                    <a:pt x="247542" y="58868"/>
                    <a:pt x="247542" y="60268"/>
                    <a:pt x="248067" y="61493"/>
                  </a:cubicBezTo>
                  <a:lnTo>
                    <a:pt x="248067" y="61493"/>
                  </a:lnTo>
                  <a:cubicBezTo>
                    <a:pt x="248767" y="63243"/>
                    <a:pt x="249817" y="64760"/>
                    <a:pt x="251101" y="64993"/>
                  </a:cubicBezTo>
                  <a:cubicBezTo>
                    <a:pt x="252384" y="65226"/>
                    <a:pt x="253667" y="64993"/>
                    <a:pt x="254717" y="62660"/>
                  </a:cubicBezTo>
                  <a:cubicBezTo>
                    <a:pt x="255277" y="61540"/>
                    <a:pt x="255697" y="60373"/>
                    <a:pt x="256001" y="59160"/>
                  </a:cubicBezTo>
                  <a:cubicBezTo>
                    <a:pt x="256105" y="57876"/>
                    <a:pt x="256105" y="56593"/>
                    <a:pt x="256001" y="55310"/>
                  </a:cubicBezTo>
                  <a:cubicBezTo>
                    <a:pt x="256036" y="53093"/>
                    <a:pt x="255674" y="50876"/>
                    <a:pt x="254951" y="48777"/>
                  </a:cubicBezTo>
                  <a:cubicBezTo>
                    <a:pt x="254251" y="46910"/>
                    <a:pt x="253201" y="45743"/>
                    <a:pt x="252034" y="45510"/>
                  </a:cubicBezTo>
                  <a:cubicBezTo>
                    <a:pt x="250914" y="45381"/>
                    <a:pt x="249794" y="45673"/>
                    <a:pt x="248884" y="46327"/>
                  </a:cubicBezTo>
                  <a:cubicBezTo>
                    <a:pt x="247694" y="47143"/>
                    <a:pt x="246691" y="48217"/>
                    <a:pt x="245967" y="49477"/>
                  </a:cubicBezTo>
                  <a:cubicBezTo>
                    <a:pt x="245302" y="50561"/>
                    <a:pt x="244789" y="51740"/>
                    <a:pt x="244451" y="52976"/>
                  </a:cubicBezTo>
                  <a:cubicBezTo>
                    <a:pt x="240426" y="59696"/>
                    <a:pt x="237521" y="67023"/>
                    <a:pt x="235817" y="74676"/>
                  </a:cubicBezTo>
                  <a:cubicBezTo>
                    <a:pt x="234032" y="82621"/>
                    <a:pt x="231653" y="90426"/>
                    <a:pt x="228701" y="98009"/>
                  </a:cubicBezTo>
                  <a:cubicBezTo>
                    <a:pt x="229646" y="93949"/>
                    <a:pt x="228748" y="89679"/>
                    <a:pt x="226251" y="86343"/>
                  </a:cubicBezTo>
                  <a:cubicBezTo>
                    <a:pt x="227091" y="89119"/>
                    <a:pt x="226753" y="92106"/>
                    <a:pt x="225318" y="94626"/>
                  </a:cubicBezTo>
                  <a:cubicBezTo>
                    <a:pt x="222868" y="98009"/>
                    <a:pt x="218201" y="93693"/>
                    <a:pt x="219484" y="85759"/>
                  </a:cubicBezTo>
                  <a:cubicBezTo>
                    <a:pt x="218411" y="88396"/>
                    <a:pt x="217863" y="91208"/>
                    <a:pt x="217851" y="94043"/>
                  </a:cubicBezTo>
                  <a:cubicBezTo>
                    <a:pt x="215448" y="88069"/>
                    <a:pt x="208646" y="85176"/>
                    <a:pt x="202673" y="87579"/>
                  </a:cubicBezTo>
                  <a:cubicBezTo>
                    <a:pt x="201938" y="87871"/>
                    <a:pt x="201238" y="88244"/>
                    <a:pt x="200585" y="88676"/>
                  </a:cubicBezTo>
                  <a:lnTo>
                    <a:pt x="200585" y="90309"/>
                  </a:lnTo>
                  <a:cubicBezTo>
                    <a:pt x="197190" y="89644"/>
                    <a:pt x="193713" y="89644"/>
                    <a:pt x="190318" y="90309"/>
                  </a:cubicBezTo>
                  <a:cubicBezTo>
                    <a:pt x="190796" y="94346"/>
                    <a:pt x="191905" y="98278"/>
                    <a:pt x="193585" y="101976"/>
                  </a:cubicBezTo>
                  <a:cubicBezTo>
                    <a:pt x="191916" y="102034"/>
                    <a:pt x="190272" y="102466"/>
                    <a:pt x="188801" y="103259"/>
                  </a:cubicBezTo>
                  <a:cubicBezTo>
                    <a:pt x="186841" y="104939"/>
                    <a:pt x="183902" y="104717"/>
                    <a:pt x="182222" y="102757"/>
                  </a:cubicBezTo>
                  <a:cubicBezTo>
                    <a:pt x="181895" y="102384"/>
                    <a:pt x="181638" y="101964"/>
                    <a:pt x="181452" y="101509"/>
                  </a:cubicBezTo>
                  <a:cubicBezTo>
                    <a:pt x="181452" y="107459"/>
                    <a:pt x="184135" y="109326"/>
                    <a:pt x="185885" y="109793"/>
                  </a:cubicBezTo>
                  <a:cubicBezTo>
                    <a:pt x="185010" y="110632"/>
                    <a:pt x="184193" y="111531"/>
                    <a:pt x="183435" y="112476"/>
                  </a:cubicBezTo>
                  <a:cubicBezTo>
                    <a:pt x="181218" y="115626"/>
                    <a:pt x="179492" y="119079"/>
                    <a:pt x="178302" y="122742"/>
                  </a:cubicBezTo>
                  <a:lnTo>
                    <a:pt x="178302" y="122742"/>
                  </a:lnTo>
                  <a:cubicBezTo>
                    <a:pt x="175152" y="132460"/>
                    <a:pt x="173203" y="142529"/>
                    <a:pt x="172468" y="152725"/>
                  </a:cubicBezTo>
                  <a:cubicBezTo>
                    <a:pt x="172037" y="156354"/>
                    <a:pt x="171337" y="159935"/>
                    <a:pt x="170368" y="163458"/>
                  </a:cubicBezTo>
                  <a:close/>
                  <a:moveTo>
                    <a:pt x="195918" y="100342"/>
                  </a:moveTo>
                  <a:cubicBezTo>
                    <a:pt x="195766" y="98523"/>
                    <a:pt x="195766" y="96679"/>
                    <a:pt x="195918" y="94859"/>
                  </a:cubicBezTo>
                  <a:cubicBezTo>
                    <a:pt x="196968" y="93109"/>
                    <a:pt x="199651" y="92993"/>
                    <a:pt x="201635" y="93226"/>
                  </a:cubicBezTo>
                  <a:cubicBezTo>
                    <a:pt x="202591" y="96924"/>
                    <a:pt x="204085" y="100459"/>
                    <a:pt x="206068" y="103726"/>
                  </a:cubicBezTo>
                  <a:lnTo>
                    <a:pt x="204901" y="103726"/>
                  </a:lnTo>
                  <a:lnTo>
                    <a:pt x="203385" y="103726"/>
                  </a:lnTo>
                  <a:lnTo>
                    <a:pt x="203385" y="103726"/>
                  </a:lnTo>
                  <a:cubicBezTo>
                    <a:pt x="201016" y="102034"/>
                    <a:pt x="198310" y="100879"/>
                    <a:pt x="195451" y="100342"/>
                  </a:cubicBezTo>
                  <a:close/>
                  <a:moveTo>
                    <a:pt x="205835" y="105709"/>
                  </a:moveTo>
                  <a:lnTo>
                    <a:pt x="209335" y="106526"/>
                  </a:lnTo>
                  <a:lnTo>
                    <a:pt x="211668" y="106526"/>
                  </a:lnTo>
                  <a:cubicBezTo>
                    <a:pt x="206266" y="108334"/>
                    <a:pt x="202113" y="112709"/>
                    <a:pt x="200585" y="118192"/>
                  </a:cubicBezTo>
                  <a:cubicBezTo>
                    <a:pt x="198391" y="117469"/>
                    <a:pt x="196630" y="115801"/>
                    <a:pt x="195801" y="113642"/>
                  </a:cubicBezTo>
                  <a:cubicBezTo>
                    <a:pt x="197201" y="109372"/>
                    <a:pt x="200923" y="106292"/>
                    <a:pt x="205368" y="105709"/>
                  </a:cubicBezTo>
                  <a:close/>
                  <a:moveTo>
                    <a:pt x="208285" y="104309"/>
                  </a:moveTo>
                  <a:cubicBezTo>
                    <a:pt x="206896" y="100926"/>
                    <a:pt x="206033" y="97344"/>
                    <a:pt x="205718" y="93693"/>
                  </a:cubicBezTo>
                  <a:cubicBezTo>
                    <a:pt x="209439" y="93249"/>
                    <a:pt x="213219" y="93599"/>
                    <a:pt x="216801" y="94743"/>
                  </a:cubicBezTo>
                  <a:cubicBezTo>
                    <a:pt x="216498" y="98009"/>
                    <a:pt x="217466" y="101264"/>
                    <a:pt x="219484" y="103842"/>
                  </a:cubicBezTo>
                  <a:cubicBezTo>
                    <a:pt x="218049" y="104636"/>
                    <a:pt x="216451" y="105114"/>
                    <a:pt x="214818" y="105242"/>
                  </a:cubicBezTo>
                  <a:cubicBezTo>
                    <a:pt x="212484" y="105581"/>
                    <a:pt x="210105" y="105464"/>
                    <a:pt x="207818" y="104892"/>
                  </a:cubicBezTo>
                  <a:close/>
                  <a:moveTo>
                    <a:pt x="171302" y="161241"/>
                  </a:moveTo>
                  <a:cubicBezTo>
                    <a:pt x="173588" y="156283"/>
                    <a:pt x="174977" y="150940"/>
                    <a:pt x="175385" y="145492"/>
                  </a:cubicBezTo>
                  <a:cubicBezTo>
                    <a:pt x="175828" y="148035"/>
                    <a:pt x="176482" y="150532"/>
                    <a:pt x="177368" y="152958"/>
                  </a:cubicBezTo>
                  <a:cubicBezTo>
                    <a:pt x="178208" y="155280"/>
                    <a:pt x="179655" y="157345"/>
                    <a:pt x="181568" y="158908"/>
                  </a:cubicBezTo>
                  <a:close/>
                  <a:moveTo>
                    <a:pt x="187752" y="157392"/>
                  </a:moveTo>
                  <a:cubicBezTo>
                    <a:pt x="188207" y="156867"/>
                    <a:pt x="188638" y="156330"/>
                    <a:pt x="189035" y="155758"/>
                  </a:cubicBezTo>
                  <a:cubicBezTo>
                    <a:pt x="189490" y="154977"/>
                    <a:pt x="189886" y="154160"/>
                    <a:pt x="190202" y="153308"/>
                  </a:cubicBezTo>
                  <a:lnTo>
                    <a:pt x="191252" y="150392"/>
                  </a:lnTo>
                  <a:cubicBezTo>
                    <a:pt x="193701" y="137092"/>
                    <a:pt x="188568" y="134059"/>
                    <a:pt x="188685" y="134292"/>
                  </a:cubicBezTo>
                  <a:lnTo>
                    <a:pt x="188685" y="134292"/>
                  </a:lnTo>
                  <a:cubicBezTo>
                    <a:pt x="189420" y="137232"/>
                    <a:pt x="189653" y="140265"/>
                    <a:pt x="189385" y="143275"/>
                  </a:cubicBezTo>
                  <a:cubicBezTo>
                    <a:pt x="189198" y="144512"/>
                    <a:pt x="188883" y="145725"/>
                    <a:pt x="188451" y="146892"/>
                  </a:cubicBezTo>
                  <a:cubicBezTo>
                    <a:pt x="188265" y="147499"/>
                    <a:pt x="188032" y="148082"/>
                    <a:pt x="187752" y="148642"/>
                  </a:cubicBezTo>
                  <a:cubicBezTo>
                    <a:pt x="187553" y="149178"/>
                    <a:pt x="187273" y="149692"/>
                    <a:pt x="186935" y="150159"/>
                  </a:cubicBezTo>
                  <a:cubicBezTo>
                    <a:pt x="185768" y="152142"/>
                    <a:pt x="184602" y="152958"/>
                    <a:pt x="183435" y="152375"/>
                  </a:cubicBezTo>
                  <a:cubicBezTo>
                    <a:pt x="182268" y="151792"/>
                    <a:pt x="180868" y="150275"/>
                    <a:pt x="179935" y="148059"/>
                  </a:cubicBezTo>
                  <a:cubicBezTo>
                    <a:pt x="178780" y="145503"/>
                    <a:pt x="177998" y="142785"/>
                    <a:pt x="177602" y="140009"/>
                  </a:cubicBezTo>
                  <a:cubicBezTo>
                    <a:pt x="177193" y="136835"/>
                    <a:pt x="177193" y="133615"/>
                    <a:pt x="177602" y="130442"/>
                  </a:cubicBezTo>
                  <a:cubicBezTo>
                    <a:pt x="178278" y="124294"/>
                    <a:pt x="180355" y="118391"/>
                    <a:pt x="183668" y="113176"/>
                  </a:cubicBezTo>
                  <a:cubicBezTo>
                    <a:pt x="184847" y="111227"/>
                    <a:pt x="186445" y="109547"/>
                    <a:pt x="188335" y="108276"/>
                  </a:cubicBezTo>
                  <a:cubicBezTo>
                    <a:pt x="184567" y="113036"/>
                    <a:pt x="182292" y="118799"/>
                    <a:pt x="181802" y="124842"/>
                  </a:cubicBezTo>
                  <a:cubicBezTo>
                    <a:pt x="180635" y="138842"/>
                    <a:pt x="189268" y="137908"/>
                    <a:pt x="190785" y="129042"/>
                  </a:cubicBezTo>
                  <a:cubicBezTo>
                    <a:pt x="192301" y="120176"/>
                    <a:pt x="188335" y="118659"/>
                    <a:pt x="187168" y="120642"/>
                  </a:cubicBezTo>
                  <a:cubicBezTo>
                    <a:pt x="188335" y="120642"/>
                    <a:pt x="188801" y="125542"/>
                    <a:pt x="187168" y="128342"/>
                  </a:cubicBezTo>
                  <a:cubicBezTo>
                    <a:pt x="185535" y="131142"/>
                    <a:pt x="183435" y="128342"/>
                    <a:pt x="184018" y="122859"/>
                  </a:cubicBezTo>
                  <a:cubicBezTo>
                    <a:pt x="184088" y="114541"/>
                    <a:pt x="189583" y="107249"/>
                    <a:pt x="197551" y="104892"/>
                  </a:cubicBezTo>
                  <a:lnTo>
                    <a:pt x="198951" y="104892"/>
                  </a:lnTo>
                  <a:cubicBezTo>
                    <a:pt x="194821" y="107821"/>
                    <a:pt x="191357" y="111601"/>
                    <a:pt x="188801" y="115976"/>
                  </a:cubicBezTo>
                  <a:cubicBezTo>
                    <a:pt x="190948" y="119849"/>
                    <a:pt x="194996" y="122287"/>
                    <a:pt x="199418" y="122392"/>
                  </a:cubicBezTo>
                  <a:cubicBezTo>
                    <a:pt x="198660" y="126744"/>
                    <a:pt x="198461" y="131177"/>
                    <a:pt x="198835" y="135575"/>
                  </a:cubicBezTo>
                  <a:cubicBezTo>
                    <a:pt x="198835" y="130325"/>
                    <a:pt x="202918" y="116092"/>
                    <a:pt x="209801" y="118309"/>
                  </a:cubicBezTo>
                  <a:cubicBezTo>
                    <a:pt x="210606" y="118542"/>
                    <a:pt x="211446" y="118542"/>
                    <a:pt x="212251" y="118309"/>
                  </a:cubicBezTo>
                  <a:lnTo>
                    <a:pt x="212251" y="118309"/>
                  </a:lnTo>
                  <a:cubicBezTo>
                    <a:pt x="212251" y="118309"/>
                    <a:pt x="221818" y="119476"/>
                    <a:pt x="229751" y="103959"/>
                  </a:cubicBezTo>
                  <a:cubicBezTo>
                    <a:pt x="235351" y="92876"/>
                    <a:pt x="237334" y="69660"/>
                    <a:pt x="242467" y="55543"/>
                  </a:cubicBezTo>
                  <a:cubicBezTo>
                    <a:pt x="242467" y="56826"/>
                    <a:pt x="242467" y="58110"/>
                    <a:pt x="242467" y="59393"/>
                  </a:cubicBezTo>
                  <a:cubicBezTo>
                    <a:pt x="242549" y="61365"/>
                    <a:pt x="242829" y="63313"/>
                    <a:pt x="243284" y="65226"/>
                  </a:cubicBezTo>
                  <a:cubicBezTo>
                    <a:pt x="244217" y="68726"/>
                    <a:pt x="245851" y="71410"/>
                    <a:pt x="247951" y="71876"/>
                  </a:cubicBezTo>
                  <a:cubicBezTo>
                    <a:pt x="250202" y="72144"/>
                    <a:pt x="252431" y="71270"/>
                    <a:pt x="253901" y="69543"/>
                  </a:cubicBezTo>
                  <a:cubicBezTo>
                    <a:pt x="256199" y="67280"/>
                    <a:pt x="257949" y="64526"/>
                    <a:pt x="259034" y="61493"/>
                  </a:cubicBezTo>
                  <a:cubicBezTo>
                    <a:pt x="260504" y="57748"/>
                    <a:pt x="261484" y="53828"/>
                    <a:pt x="261950" y="49827"/>
                  </a:cubicBezTo>
                  <a:cubicBezTo>
                    <a:pt x="262604" y="45452"/>
                    <a:pt x="262604" y="41018"/>
                    <a:pt x="261950" y="36643"/>
                  </a:cubicBezTo>
                  <a:lnTo>
                    <a:pt x="261251" y="33727"/>
                  </a:lnTo>
                  <a:cubicBezTo>
                    <a:pt x="260994" y="32852"/>
                    <a:pt x="260679" y="32000"/>
                    <a:pt x="260317" y="31160"/>
                  </a:cubicBezTo>
                  <a:cubicBezTo>
                    <a:pt x="260037" y="30390"/>
                    <a:pt x="259687" y="29643"/>
                    <a:pt x="259267" y="28943"/>
                  </a:cubicBezTo>
                  <a:cubicBezTo>
                    <a:pt x="259291" y="28558"/>
                    <a:pt x="259291" y="28162"/>
                    <a:pt x="259267" y="27777"/>
                  </a:cubicBezTo>
                  <a:lnTo>
                    <a:pt x="259267" y="27777"/>
                  </a:lnTo>
                  <a:lnTo>
                    <a:pt x="308267" y="16111"/>
                  </a:lnTo>
                  <a:cubicBezTo>
                    <a:pt x="307695" y="16764"/>
                    <a:pt x="307193" y="17464"/>
                    <a:pt x="306750" y="18210"/>
                  </a:cubicBezTo>
                  <a:cubicBezTo>
                    <a:pt x="306750" y="18910"/>
                    <a:pt x="305933" y="19844"/>
                    <a:pt x="305467" y="20660"/>
                  </a:cubicBezTo>
                  <a:lnTo>
                    <a:pt x="304417" y="23577"/>
                  </a:lnTo>
                  <a:cubicBezTo>
                    <a:pt x="301967" y="36993"/>
                    <a:pt x="307217" y="40143"/>
                    <a:pt x="307100" y="39910"/>
                  </a:cubicBezTo>
                  <a:lnTo>
                    <a:pt x="307100" y="39910"/>
                  </a:lnTo>
                  <a:cubicBezTo>
                    <a:pt x="306365" y="36935"/>
                    <a:pt x="306132" y="33867"/>
                    <a:pt x="306400" y="30810"/>
                  </a:cubicBezTo>
                  <a:cubicBezTo>
                    <a:pt x="306552" y="29538"/>
                    <a:pt x="306820" y="28290"/>
                    <a:pt x="307217" y="27077"/>
                  </a:cubicBezTo>
                  <a:cubicBezTo>
                    <a:pt x="307438" y="26505"/>
                    <a:pt x="307718" y="25968"/>
                    <a:pt x="308033" y="25444"/>
                  </a:cubicBezTo>
                  <a:cubicBezTo>
                    <a:pt x="308231" y="24872"/>
                    <a:pt x="308511" y="24312"/>
                    <a:pt x="308850" y="23810"/>
                  </a:cubicBezTo>
                  <a:cubicBezTo>
                    <a:pt x="310016" y="21827"/>
                    <a:pt x="311183" y="21010"/>
                    <a:pt x="312466" y="21477"/>
                  </a:cubicBezTo>
                  <a:cubicBezTo>
                    <a:pt x="314146" y="22492"/>
                    <a:pt x="315430" y="24055"/>
                    <a:pt x="316083" y="25910"/>
                  </a:cubicBezTo>
                  <a:cubicBezTo>
                    <a:pt x="316643" y="27590"/>
                    <a:pt x="317110" y="29305"/>
                    <a:pt x="317483" y="31044"/>
                  </a:cubicBezTo>
                  <a:lnTo>
                    <a:pt x="317483" y="46560"/>
                  </a:lnTo>
                  <a:cubicBezTo>
                    <a:pt x="316620" y="51308"/>
                    <a:pt x="314881" y="55858"/>
                    <a:pt x="312350" y="59976"/>
                  </a:cubicBezTo>
                  <a:cubicBezTo>
                    <a:pt x="311067" y="61890"/>
                    <a:pt x="309445" y="63546"/>
                    <a:pt x="307567" y="64876"/>
                  </a:cubicBezTo>
                  <a:cubicBezTo>
                    <a:pt x="311393" y="60070"/>
                    <a:pt x="313680" y="54213"/>
                    <a:pt x="314100" y="48077"/>
                  </a:cubicBezTo>
                  <a:cubicBezTo>
                    <a:pt x="315500" y="33960"/>
                    <a:pt x="306633" y="35010"/>
                    <a:pt x="305117" y="43876"/>
                  </a:cubicBezTo>
                  <a:cubicBezTo>
                    <a:pt x="303600" y="52743"/>
                    <a:pt x="307567" y="54377"/>
                    <a:pt x="308733" y="52393"/>
                  </a:cubicBezTo>
                  <a:cubicBezTo>
                    <a:pt x="307567" y="52393"/>
                    <a:pt x="307100" y="47377"/>
                    <a:pt x="308733" y="44576"/>
                  </a:cubicBezTo>
                  <a:cubicBezTo>
                    <a:pt x="310366" y="41777"/>
                    <a:pt x="312583" y="44576"/>
                    <a:pt x="312000" y="50176"/>
                  </a:cubicBezTo>
                  <a:cubicBezTo>
                    <a:pt x="311872" y="58576"/>
                    <a:pt x="306295" y="65903"/>
                    <a:pt x="298233" y="68259"/>
                  </a:cubicBezTo>
                  <a:lnTo>
                    <a:pt x="296833" y="68259"/>
                  </a:lnTo>
                  <a:cubicBezTo>
                    <a:pt x="300952" y="65273"/>
                    <a:pt x="304440" y="61505"/>
                    <a:pt x="307100" y="57176"/>
                  </a:cubicBezTo>
                  <a:cubicBezTo>
                    <a:pt x="304930" y="53222"/>
                    <a:pt x="300765" y="50760"/>
                    <a:pt x="296250" y="50760"/>
                  </a:cubicBezTo>
                  <a:cubicBezTo>
                    <a:pt x="296880" y="46315"/>
                    <a:pt x="296880" y="41788"/>
                    <a:pt x="296250" y="37343"/>
                  </a:cubicBezTo>
                  <a:cubicBezTo>
                    <a:pt x="296250" y="42593"/>
                    <a:pt x="292167" y="57060"/>
                    <a:pt x="285167" y="54843"/>
                  </a:cubicBezTo>
                  <a:cubicBezTo>
                    <a:pt x="284327" y="54610"/>
                    <a:pt x="283440" y="54610"/>
                    <a:pt x="282600" y="54843"/>
                  </a:cubicBezTo>
                  <a:lnTo>
                    <a:pt x="282600" y="54843"/>
                  </a:lnTo>
                  <a:cubicBezTo>
                    <a:pt x="282600" y="54843"/>
                    <a:pt x="272917" y="53793"/>
                    <a:pt x="264984" y="69310"/>
                  </a:cubicBezTo>
                  <a:cubicBezTo>
                    <a:pt x="259267" y="80976"/>
                    <a:pt x="257284" y="103726"/>
                    <a:pt x="252151" y="117842"/>
                  </a:cubicBezTo>
                  <a:cubicBezTo>
                    <a:pt x="252151" y="116559"/>
                    <a:pt x="252151" y="115276"/>
                    <a:pt x="252151" y="113992"/>
                  </a:cubicBezTo>
                  <a:cubicBezTo>
                    <a:pt x="252081" y="112021"/>
                    <a:pt x="251801" y="110072"/>
                    <a:pt x="251334" y="108159"/>
                  </a:cubicBezTo>
                  <a:cubicBezTo>
                    <a:pt x="250517" y="104542"/>
                    <a:pt x="248767" y="101976"/>
                    <a:pt x="246667" y="101509"/>
                  </a:cubicBezTo>
                  <a:cubicBezTo>
                    <a:pt x="244439" y="101194"/>
                    <a:pt x="242199" y="102022"/>
                    <a:pt x="240717" y="103726"/>
                  </a:cubicBezTo>
                  <a:cubicBezTo>
                    <a:pt x="238466" y="106024"/>
                    <a:pt x="236727" y="108766"/>
                    <a:pt x="235584" y="111776"/>
                  </a:cubicBezTo>
                  <a:cubicBezTo>
                    <a:pt x="234114" y="115521"/>
                    <a:pt x="233134" y="119441"/>
                    <a:pt x="232668" y="123442"/>
                  </a:cubicBezTo>
                  <a:cubicBezTo>
                    <a:pt x="232014" y="127770"/>
                    <a:pt x="232014" y="132180"/>
                    <a:pt x="232668" y="136509"/>
                  </a:cubicBezTo>
                  <a:lnTo>
                    <a:pt x="233368" y="139425"/>
                  </a:lnTo>
                  <a:cubicBezTo>
                    <a:pt x="233368" y="140359"/>
                    <a:pt x="233951" y="141175"/>
                    <a:pt x="234184" y="141992"/>
                  </a:cubicBezTo>
                  <a:cubicBezTo>
                    <a:pt x="234418" y="142809"/>
                    <a:pt x="234884" y="143509"/>
                    <a:pt x="235234" y="144325"/>
                  </a:cubicBezTo>
                  <a:cubicBezTo>
                    <a:pt x="235386" y="144698"/>
                    <a:pt x="235584" y="145048"/>
                    <a:pt x="235817" y="145375"/>
                  </a:cubicBezTo>
                  <a:lnTo>
                    <a:pt x="235817" y="145375"/>
                  </a:lnTo>
                  <a:close/>
                  <a:moveTo>
                    <a:pt x="288550" y="67793"/>
                  </a:moveTo>
                  <a:lnTo>
                    <a:pt x="285050" y="67093"/>
                  </a:lnTo>
                  <a:cubicBezTo>
                    <a:pt x="284280" y="66976"/>
                    <a:pt x="283487" y="66976"/>
                    <a:pt x="282717" y="67093"/>
                  </a:cubicBezTo>
                  <a:cubicBezTo>
                    <a:pt x="288270" y="65320"/>
                    <a:pt x="292610" y="60980"/>
                    <a:pt x="294383" y="55427"/>
                  </a:cubicBezTo>
                  <a:cubicBezTo>
                    <a:pt x="296647" y="56138"/>
                    <a:pt x="298455" y="57865"/>
                    <a:pt x="299283" y="60093"/>
                  </a:cubicBezTo>
                  <a:cubicBezTo>
                    <a:pt x="297417" y="64666"/>
                    <a:pt x="293018" y="67688"/>
                    <a:pt x="288084" y="67793"/>
                  </a:cubicBezTo>
                  <a:close/>
                  <a:moveTo>
                    <a:pt x="288550" y="80043"/>
                  </a:moveTo>
                  <a:cubicBezTo>
                    <a:pt x="284618" y="80451"/>
                    <a:pt x="280652" y="80054"/>
                    <a:pt x="276884" y="78876"/>
                  </a:cubicBezTo>
                  <a:cubicBezTo>
                    <a:pt x="277187" y="75609"/>
                    <a:pt x="276219" y="72355"/>
                    <a:pt x="274200" y="69776"/>
                  </a:cubicBezTo>
                  <a:cubicBezTo>
                    <a:pt x="275682" y="68960"/>
                    <a:pt x="277304" y="68446"/>
                    <a:pt x="278984" y="68259"/>
                  </a:cubicBezTo>
                  <a:cubicBezTo>
                    <a:pt x="281200" y="68225"/>
                    <a:pt x="283405" y="68540"/>
                    <a:pt x="285517" y="69193"/>
                  </a:cubicBezTo>
                  <a:cubicBezTo>
                    <a:pt x="286952" y="72658"/>
                    <a:pt x="287862" y="76309"/>
                    <a:pt x="288200" y="80043"/>
                  </a:cubicBezTo>
                  <a:close/>
                  <a:moveTo>
                    <a:pt x="290067" y="70126"/>
                  </a:moveTo>
                  <a:lnTo>
                    <a:pt x="291583" y="70126"/>
                  </a:lnTo>
                  <a:lnTo>
                    <a:pt x="291583" y="70126"/>
                  </a:lnTo>
                  <a:cubicBezTo>
                    <a:pt x="293753" y="71479"/>
                    <a:pt x="296180" y="72389"/>
                    <a:pt x="298700" y="72810"/>
                  </a:cubicBezTo>
                  <a:cubicBezTo>
                    <a:pt x="299050" y="74653"/>
                    <a:pt x="299237" y="76531"/>
                    <a:pt x="299283" y="78410"/>
                  </a:cubicBezTo>
                  <a:cubicBezTo>
                    <a:pt x="298233" y="80159"/>
                    <a:pt x="295433" y="80276"/>
                    <a:pt x="293450" y="80159"/>
                  </a:cubicBezTo>
                  <a:cubicBezTo>
                    <a:pt x="292493" y="76403"/>
                    <a:pt x="290953" y="72821"/>
                    <a:pt x="288900" y="69543"/>
                  </a:cubicBezTo>
                  <a:close/>
                  <a:moveTo>
                    <a:pt x="247951" y="143625"/>
                  </a:moveTo>
                  <a:lnTo>
                    <a:pt x="245851" y="144208"/>
                  </a:lnTo>
                  <a:lnTo>
                    <a:pt x="242934" y="144208"/>
                  </a:lnTo>
                  <a:cubicBezTo>
                    <a:pt x="241137" y="143753"/>
                    <a:pt x="239621" y="142564"/>
                    <a:pt x="238734" y="140942"/>
                  </a:cubicBezTo>
                  <a:lnTo>
                    <a:pt x="238734" y="140125"/>
                  </a:lnTo>
                  <a:lnTo>
                    <a:pt x="238734" y="139309"/>
                  </a:lnTo>
                  <a:cubicBezTo>
                    <a:pt x="238734" y="139309"/>
                    <a:pt x="238151" y="138258"/>
                    <a:pt x="237918" y="137558"/>
                  </a:cubicBezTo>
                  <a:lnTo>
                    <a:pt x="237218" y="135692"/>
                  </a:lnTo>
                  <a:cubicBezTo>
                    <a:pt x="237218" y="135692"/>
                    <a:pt x="237218" y="134409"/>
                    <a:pt x="237218" y="133709"/>
                  </a:cubicBezTo>
                  <a:cubicBezTo>
                    <a:pt x="235829" y="127397"/>
                    <a:pt x="236144" y="120829"/>
                    <a:pt x="238151" y="114692"/>
                  </a:cubicBezTo>
                  <a:cubicBezTo>
                    <a:pt x="238932" y="112009"/>
                    <a:pt x="240239" y="109512"/>
                    <a:pt x="242001" y="107342"/>
                  </a:cubicBezTo>
                  <a:cubicBezTo>
                    <a:pt x="243051" y="106094"/>
                    <a:pt x="244486" y="105219"/>
                    <a:pt x="246084" y="104892"/>
                  </a:cubicBezTo>
                  <a:cubicBezTo>
                    <a:pt x="247029" y="105068"/>
                    <a:pt x="247869" y="105616"/>
                    <a:pt x="248417" y="106409"/>
                  </a:cubicBezTo>
                  <a:cubicBezTo>
                    <a:pt x="249141" y="107506"/>
                    <a:pt x="249666" y="108731"/>
                    <a:pt x="249934" y="110026"/>
                  </a:cubicBezTo>
                  <a:cubicBezTo>
                    <a:pt x="250692" y="113327"/>
                    <a:pt x="250692" y="116757"/>
                    <a:pt x="249934" y="120059"/>
                  </a:cubicBezTo>
                  <a:cubicBezTo>
                    <a:pt x="249526" y="122544"/>
                    <a:pt x="248032" y="124726"/>
                    <a:pt x="245851" y="126009"/>
                  </a:cubicBezTo>
                  <a:cubicBezTo>
                    <a:pt x="245092" y="126289"/>
                    <a:pt x="244276" y="126289"/>
                    <a:pt x="243517" y="126009"/>
                  </a:cubicBezTo>
                  <a:cubicBezTo>
                    <a:pt x="242666" y="125612"/>
                    <a:pt x="242059" y="124831"/>
                    <a:pt x="241884" y="123909"/>
                  </a:cubicBezTo>
                  <a:cubicBezTo>
                    <a:pt x="241487" y="122590"/>
                    <a:pt x="241289" y="121214"/>
                    <a:pt x="241301" y="119826"/>
                  </a:cubicBezTo>
                  <a:cubicBezTo>
                    <a:pt x="241301" y="119126"/>
                    <a:pt x="241301" y="118426"/>
                    <a:pt x="241301" y="117959"/>
                  </a:cubicBezTo>
                  <a:cubicBezTo>
                    <a:pt x="241243" y="117539"/>
                    <a:pt x="241243" y="117095"/>
                    <a:pt x="241301" y="116676"/>
                  </a:cubicBezTo>
                  <a:cubicBezTo>
                    <a:pt x="241662" y="116057"/>
                    <a:pt x="242339" y="115696"/>
                    <a:pt x="243051" y="115742"/>
                  </a:cubicBezTo>
                  <a:cubicBezTo>
                    <a:pt x="243739" y="116221"/>
                    <a:pt x="244241" y="116921"/>
                    <a:pt x="244451" y="117726"/>
                  </a:cubicBezTo>
                  <a:lnTo>
                    <a:pt x="244451" y="117726"/>
                  </a:lnTo>
                  <a:cubicBezTo>
                    <a:pt x="244451" y="118892"/>
                    <a:pt x="245734" y="119009"/>
                    <a:pt x="246317" y="117726"/>
                  </a:cubicBezTo>
                  <a:cubicBezTo>
                    <a:pt x="246842" y="116535"/>
                    <a:pt x="246842" y="115182"/>
                    <a:pt x="246317" y="113992"/>
                  </a:cubicBezTo>
                  <a:lnTo>
                    <a:pt x="246317" y="113992"/>
                  </a:lnTo>
                  <a:cubicBezTo>
                    <a:pt x="245874" y="112476"/>
                    <a:pt x="244812" y="111204"/>
                    <a:pt x="243401" y="110492"/>
                  </a:cubicBezTo>
                  <a:cubicBezTo>
                    <a:pt x="241791" y="110411"/>
                    <a:pt x="240297" y="111344"/>
                    <a:pt x="239667" y="112826"/>
                  </a:cubicBezTo>
                  <a:cubicBezTo>
                    <a:pt x="239107" y="113946"/>
                    <a:pt x="238687" y="115112"/>
                    <a:pt x="238384" y="116326"/>
                  </a:cubicBezTo>
                  <a:cubicBezTo>
                    <a:pt x="238279" y="117609"/>
                    <a:pt x="238279" y="118892"/>
                    <a:pt x="238384" y="120176"/>
                  </a:cubicBezTo>
                  <a:cubicBezTo>
                    <a:pt x="238407" y="122392"/>
                    <a:pt x="238769" y="124597"/>
                    <a:pt x="239434" y="126709"/>
                  </a:cubicBezTo>
                  <a:cubicBezTo>
                    <a:pt x="240134" y="128575"/>
                    <a:pt x="241184" y="129742"/>
                    <a:pt x="242351" y="129975"/>
                  </a:cubicBezTo>
                  <a:cubicBezTo>
                    <a:pt x="243471" y="130104"/>
                    <a:pt x="244591" y="129812"/>
                    <a:pt x="245501" y="129159"/>
                  </a:cubicBezTo>
                  <a:cubicBezTo>
                    <a:pt x="246667" y="128354"/>
                    <a:pt x="247659" y="127327"/>
                    <a:pt x="248417" y="126126"/>
                  </a:cubicBezTo>
                  <a:cubicBezTo>
                    <a:pt x="249106" y="125005"/>
                    <a:pt x="249619" y="123780"/>
                    <a:pt x="249934" y="122509"/>
                  </a:cubicBezTo>
                  <a:cubicBezTo>
                    <a:pt x="254017" y="115801"/>
                    <a:pt x="256969" y="108474"/>
                    <a:pt x="258684" y="100809"/>
                  </a:cubicBezTo>
                  <a:cubicBezTo>
                    <a:pt x="260399" y="92852"/>
                    <a:pt x="262791" y="85048"/>
                    <a:pt x="265800" y="77476"/>
                  </a:cubicBezTo>
                  <a:cubicBezTo>
                    <a:pt x="264926" y="81525"/>
                    <a:pt x="265777" y="85748"/>
                    <a:pt x="268134" y="89143"/>
                  </a:cubicBezTo>
                  <a:cubicBezTo>
                    <a:pt x="267294" y="86319"/>
                    <a:pt x="267667" y="83274"/>
                    <a:pt x="269184" y="80743"/>
                  </a:cubicBezTo>
                  <a:cubicBezTo>
                    <a:pt x="271634" y="77360"/>
                    <a:pt x="276300" y="81793"/>
                    <a:pt x="275017" y="89609"/>
                  </a:cubicBezTo>
                  <a:cubicBezTo>
                    <a:pt x="276079" y="87019"/>
                    <a:pt x="276627" y="84243"/>
                    <a:pt x="276650" y="81443"/>
                  </a:cubicBezTo>
                  <a:cubicBezTo>
                    <a:pt x="279042" y="87428"/>
                    <a:pt x="285832" y="90344"/>
                    <a:pt x="291805" y="87953"/>
                  </a:cubicBezTo>
                  <a:cubicBezTo>
                    <a:pt x="292633" y="87626"/>
                    <a:pt x="293415" y="87194"/>
                    <a:pt x="294150" y="86693"/>
                  </a:cubicBezTo>
                  <a:lnTo>
                    <a:pt x="294150" y="85059"/>
                  </a:lnTo>
                  <a:cubicBezTo>
                    <a:pt x="297568" y="85783"/>
                    <a:pt x="301115" y="85783"/>
                    <a:pt x="304533" y="85059"/>
                  </a:cubicBezTo>
                  <a:cubicBezTo>
                    <a:pt x="304102" y="81023"/>
                    <a:pt x="303040" y="77091"/>
                    <a:pt x="301383" y="73393"/>
                  </a:cubicBezTo>
                  <a:cubicBezTo>
                    <a:pt x="303075" y="73451"/>
                    <a:pt x="304731" y="73008"/>
                    <a:pt x="306166" y="72110"/>
                  </a:cubicBezTo>
                  <a:cubicBezTo>
                    <a:pt x="308092" y="70406"/>
                    <a:pt x="311043" y="70581"/>
                    <a:pt x="312758" y="72506"/>
                  </a:cubicBezTo>
                  <a:cubicBezTo>
                    <a:pt x="313131" y="72938"/>
                    <a:pt x="313435" y="73439"/>
                    <a:pt x="313633" y="73976"/>
                  </a:cubicBezTo>
                  <a:cubicBezTo>
                    <a:pt x="313633" y="67909"/>
                    <a:pt x="310950" y="66043"/>
                    <a:pt x="309200" y="65576"/>
                  </a:cubicBezTo>
                  <a:cubicBezTo>
                    <a:pt x="310075" y="64689"/>
                    <a:pt x="310891" y="63756"/>
                    <a:pt x="311650" y="62777"/>
                  </a:cubicBezTo>
                  <a:cubicBezTo>
                    <a:pt x="313435" y="60081"/>
                    <a:pt x="314881" y="57188"/>
                    <a:pt x="315966" y="54143"/>
                  </a:cubicBezTo>
                  <a:lnTo>
                    <a:pt x="315966" y="98359"/>
                  </a:lnTo>
                  <a:cubicBezTo>
                    <a:pt x="315103" y="96014"/>
                    <a:pt x="313610" y="93961"/>
                    <a:pt x="311650" y="92409"/>
                  </a:cubicBezTo>
                  <a:cubicBezTo>
                    <a:pt x="309923" y="91336"/>
                    <a:pt x="307963" y="90741"/>
                    <a:pt x="305933" y="90659"/>
                  </a:cubicBezTo>
                  <a:cubicBezTo>
                    <a:pt x="301687" y="90916"/>
                    <a:pt x="297615" y="92468"/>
                    <a:pt x="294267" y="95093"/>
                  </a:cubicBezTo>
                  <a:cubicBezTo>
                    <a:pt x="291467" y="97204"/>
                    <a:pt x="288783" y="99468"/>
                    <a:pt x="286217" y="101859"/>
                  </a:cubicBezTo>
                  <a:lnTo>
                    <a:pt x="284000" y="99992"/>
                  </a:lnTo>
                  <a:cubicBezTo>
                    <a:pt x="282402" y="98896"/>
                    <a:pt x="280617" y="98068"/>
                    <a:pt x="278750" y="97542"/>
                  </a:cubicBezTo>
                  <a:cubicBezTo>
                    <a:pt x="276895" y="96901"/>
                    <a:pt x="274889" y="96901"/>
                    <a:pt x="273034" y="97542"/>
                  </a:cubicBezTo>
                  <a:cubicBezTo>
                    <a:pt x="270374" y="98651"/>
                    <a:pt x="268075" y="100471"/>
                    <a:pt x="266384" y="102793"/>
                  </a:cubicBezTo>
                  <a:lnTo>
                    <a:pt x="266384" y="102793"/>
                  </a:lnTo>
                  <a:cubicBezTo>
                    <a:pt x="261367" y="109874"/>
                    <a:pt x="257622" y="117761"/>
                    <a:pt x="255300" y="126126"/>
                  </a:cubicBezTo>
                  <a:cubicBezTo>
                    <a:pt x="252501" y="133709"/>
                    <a:pt x="249117" y="139075"/>
                    <a:pt x="246551" y="137792"/>
                  </a:cubicBezTo>
                  <a:cubicBezTo>
                    <a:pt x="249817" y="139309"/>
                    <a:pt x="256351" y="134409"/>
                    <a:pt x="259500" y="123792"/>
                  </a:cubicBezTo>
                  <a:cubicBezTo>
                    <a:pt x="259325" y="126662"/>
                    <a:pt x="259325" y="129556"/>
                    <a:pt x="259500" y="132425"/>
                  </a:cubicBezTo>
                  <a:cubicBezTo>
                    <a:pt x="257307" y="134934"/>
                    <a:pt x="254927" y="137267"/>
                    <a:pt x="252384" y="139425"/>
                  </a:cubicBezTo>
                  <a:cubicBezTo>
                    <a:pt x="250961" y="141012"/>
                    <a:pt x="249362" y="142424"/>
                    <a:pt x="247601" y="143625"/>
                  </a:cubicBezTo>
                  <a:close/>
                  <a:moveTo>
                    <a:pt x="256584" y="141759"/>
                  </a:moveTo>
                  <a:cubicBezTo>
                    <a:pt x="257984" y="140125"/>
                    <a:pt x="259384" y="138609"/>
                    <a:pt x="260784" y="136742"/>
                  </a:cubicBezTo>
                  <a:cubicBezTo>
                    <a:pt x="261099" y="138002"/>
                    <a:pt x="261495" y="139250"/>
                    <a:pt x="261950" y="140475"/>
                  </a:cubicBezTo>
                  <a:close/>
                  <a:moveTo>
                    <a:pt x="263350" y="130092"/>
                  </a:moveTo>
                  <a:cubicBezTo>
                    <a:pt x="263117" y="127409"/>
                    <a:pt x="263117" y="124726"/>
                    <a:pt x="263350" y="122042"/>
                  </a:cubicBezTo>
                  <a:cubicBezTo>
                    <a:pt x="263525" y="118857"/>
                    <a:pt x="264155" y="115719"/>
                    <a:pt x="265217" y="112709"/>
                  </a:cubicBezTo>
                  <a:cubicBezTo>
                    <a:pt x="266500" y="107797"/>
                    <a:pt x="269685" y="103586"/>
                    <a:pt x="274084" y="101043"/>
                  </a:cubicBezTo>
                  <a:cubicBezTo>
                    <a:pt x="277502" y="99724"/>
                    <a:pt x="281352" y="100296"/>
                    <a:pt x="284234" y="102559"/>
                  </a:cubicBezTo>
                  <a:lnTo>
                    <a:pt x="285400" y="103376"/>
                  </a:lnTo>
                  <a:lnTo>
                    <a:pt x="284234" y="104542"/>
                  </a:lnTo>
                  <a:cubicBezTo>
                    <a:pt x="280500" y="108217"/>
                    <a:pt x="277000" y="112114"/>
                    <a:pt x="273734" y="116209"/>
                  </a:cubicBezTo>
                  <a:cubicBezTo>
                    <a:pt x="270350" y="120409"/>
                    <a:pt x="267084" y="125192"/>
                    <a:pt x="263817" y="129275"/>
                  </a:cubicBezTo>
                  <a:close/>
                  <a:moveTo>
                    <a:pt x="282833" y="136159"/>
                  </a:moveTo>
                  <a:cubicBezTo>
                    <a:pt x="284467" y="131375"/>
                    <a:pt x="290300" y="121459"/>
                    <a:pt x="295783" y="129509"/>
                  </a:cubicBezTo>
                  <a:cubicBezTo>
                    <a:pt x="296693" y="130769"/>
                    <a:pt x="297953" y="131749"/>
                    <a:pt x="299400" y="132309"/>
                  </a:cubicBezTo>
                  <a:close/>
                  <a:moveTo>
                    <a:pt x="282833" y="136159"/>
                  </a:moveTo>
                  <a:lnTo>
                    <a:pt x="275017" y="137908"/>
                  </a:lnTo>
                  <a:cubicBezTo>
                    <a:pt x="275904" y="134012"/>
                    <a:pt x="275589" y="129940"/>
                    <a:pt x="274084" y="126242"/>
                  </a:cubicBezTo>
                  <a:lnTo>
                    <a:pt x="274084" y="126242"/>
                  </a:lnTo>
                  <a:cubicBezTo>
                    <a:pt x="274200" y="129392"/>
                    <a:pt x="273804" y="132542"/>
                    <a:pt x="272917" y="135575"/>
                  </a:cubicBezTo>
                  <a:cubicBezTo>
                    <a:pt x="272532" y="136567"/>
                    <a:pt x="272019" y="137512"/>
                    <a:pt x="271400" y="138375"/>
                  </a:cubicBezTo>
                  <a:lnTo>
                    <a:pt x="270700" y="139075"/>
                  </a:lnTo>
                  <a:lnTo>
                    <a:pt x="266734" y="139892"/>
                  </a:lnTo>
                  <a:cubicBezTo>
                    <a:pt x="266734" y="139892"/>
                    <a:pt x="266034" y="139892"/>
                    <a:pt x="265800" y="139075"/>
                  </a:cubicBezTo>
                  <a:cubicBezTo>
                    <a:pt x="264751" y="137279"/>
                    <a:pt x="264074" y="135295"/>
                    <a:pt x="263817" y="133242"/>
                  </a:cubicBezTo>
                  <a:lnTo>
                    <a:pt x="264401" y="132425"/>
                  </a:lnTo>
                  <a:cubicBezTo>
                    <a:pt x="267667" y="127875"/>
                    <a:pt x="270817" y="123092"/>
                    <a:pt x="274200" y="118776"/>
                  </a:cubicBezTo>
                  <a:cubicBezTo>
                    <a:pt x="277397" y="114692"/>
                    <a:pt x="280815" y="110796"/>
                    <a:pt x="284467" y="107109"/>
                  </a:cubicBezTo>
                  <a:lnTo>
                    <a:pt x="286567" y="105009"/>
                  </a:lnTo>
                  <a:cubicBezTo>
                    <a:pt x="289122" y="107121"/>
                    <a:pt x="291432" y="109501"/>
                    <a:pt x="293450" y="112126"/>
                  </a:cubicBezTo>
                  <a:cubicBezTo>
                    <a:pt x="294967" y="113992"/>
                    <a:pt x="296367" y="115976"/>
                    <a:pt x="297883" y="117959"/>
                  </a:cubicBezTo>
                  <a:lnTo>
                    <a:pt x="299750" y="120292"/>
                  </a:lnTo>
                  <a:cubicBezTo>
                    <a:pt x="293917" y="116559"/>
                    <a:pt x="285284" y="114925"/>
                    <a:pt x="282367" y="135809"/>
                  </a:cubicBezTo>
                  <a:close/>
                  <a:moveTo>
                    <a:pt x="308617" y="118892"/>
                  </a:moveTo>
                  <a:cubicBezTo>
                    <a:pt x="307567" y="117959"/>
                    <a:pt x="306727" y="116804"/>
                    <a:pt x="306166" y="115509"/>
                  </a:cubicBezTo>
                  <a:cubicBezTo>
                    <a:pt x="303693" y="109746"/>
                    <a:pt x="302083" y="103656"/>
                    <a:pt x="301383" y="97426"/>
                  </a:cubicBezTo>
                  <a:lnTo>
                    <a:pt x="301383" y="97426"/>
                  </a:lnTo>
                  <a:cubicBezTo>
                    <a:pt x="300555" y="105254"/>
                    <a:pt x="301185" y="113164"/>
                    <a:pt x="303250" y="120759"/>
                  </a:cubicBezTo>
                  <a:lnTo>
                    <a:pt x="303250" y="121575"/>
                  </a:lnTo>
                  <a:lnTo>
                    <a:pt x="302433" y="120992"/>
                  </a:lnTo>
                  <a:cubicBezTo>
                    <a:pt x="299248" y="117516"/>
                    <a:pt x="296320" y="113817"/>
                    <a:pt x="293683" y="109909"/>
                  </a:cubicBezTo>
                  <a:cubicBezTo>
                    <a:pt x="291887" y="107459"/>
                    <a:pt x="289892" y="105161"/>
                    <a:pt x="287734" y="103026"/>
                  </a:cubicBezTo>
                  <a:cubicBezTo>
                    <a:pt x="289938" y="100949"/>
                    <a:pt x="292318" y="99083"/>
                    <a:pt x="294850" y="97426"/>
                  </a:cubicBezTo>
                  <a:cubicBezTo>
                    <a:pt x="298152" y="94789"/>
                    <a:pt x="302293" y="93412"/>
                    <a:pt x="306516" y="93576"/>
                  </a:cubicBezTo>
                  <a:cubicBezTo>
                    <a:pt x="308372" y="93774"/>
                    <a:pt x="310145" y="94462"/>
                    <a:pt x="311650" y="95559"/>
                  </a:cubicBezTo>
                  <a:cubicBezTo>
                    <a:pt x="313516" y="97123"/>
                    <a:pt x="314893" y="99187"/>
                    <a:pt x="315616" y="101509"/>
                  </a:cubicBezTo>
                  <a:cubicBezTo>
                    <a:pt x="316223" y="103282"/>
                    <a:pt x="316573" y="105126"/>
                    <a:pt x="316666" y="106992"/>
                  </a:cubicBezTo>
                  <a:cubicBezTo>
                    <a:pt x="316666" y="108276"/>
                    <a:pt x="316666" y="112709"/>
                    <a:pt x="314100" y="113642"/>
                  </a:cubicBezTo>
                  <a:cubicBezTo>
                    <a:pt x="311533" y="114575"/>
                    <a:pt x="308150" y="106526"/>
                    <a:pt x="310833" y="99992"/>
                  </a:cubicBezTo>
                  <a:cubicBezTo>
                    <a:pt x="307007" y="105382"/>
                    <a:pt x="306003" y="112289"/>
                    <a:pt x="308150" y="118542"/>
                  </a:cubicBezTo>
                  <a:close/>
                  <a:moveTo>
                    <a:pt x="310600" y="129859"/>
                  </a:moveTo>
                  <a:cubicBezTo>
                    <a:pt x="311836" y="128925"/>
                    <a:pt x="312968" y="127875"/>
                    <a:pt x="313983" y="126709"/>
                  </a:cubicBezTo>
                  <a:lnTo>
                    <a:pt x="313983" y="126709"/>
                  </a:lnTo>
                  <a:lnTo>
                    <a:pt x="314800" y="125659"/>
                  </a:lnTo>
                  <a:cubicBezTo>
                    <a:pt x="315138" y="125274"/>
                    <a:pt x="315418" y="124842"/>
                    <a:pt x="315616" y="124376"/>
                  </a:cubicBezTo>
                  <a:cubicBezTo>
                    <a:pt x="315978" y="123629"/>
                    <a:pt x="316246" y="122847"/>
                    <a:pt x="316433" y="122042"/>
                  </a:cubicBezTo>
                  <a:lnTo>
                    <a:pt x="316433" y="128225"/>
                  </a:lnTo>
                  <a:close/>
                </a:path>
              </a:pathLst>
            </a:custGeom>
            <a:solidFill>
              <a:srgbClr val="FFCE00"/>
            </a:solidFill>
            <a:ln w="1166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E707E1A2-94DA-2B23-91B4-4621755E54BA}"/>
                </a:ext>
              </a:extLst>
            </p:cNvPr>
            <p:cNvSpPr/>
            <p:nvPr/>
          </p:nvSpPr>
          <p:spPr>
            <a:xfrm>
              <a:off x="2237955" y="4655068"/>
              <a:ext cx="103015" cy="130604"/>
            </a:xfrm>
            <a:custGeom>
              <a:avLst/>
              <a:gdLst>
                <a:gd name="connsiteX0" fmla="*/ 504 w 103015"/>
                <a:gd name="connsiteY0" fmla="*/ 55804 h 130604"/>
                <a:gd name="connsiteX1" fmla="*/ 504 w 103015"/>
                <a:gd name="connsiteY1" fmla="*/ 55804 h 130604"/>
                <a:gd name="connsiteX2" fmla="*/ 9137 w 103015"/>
                <a:gd name="connsiteY2" fmla="*/ 63504 h 130604"/>
                <a:gd name="connsiteX3" fmla="*/ 5871 w 103015"/>
                <a:gd name="connsiteY3" fmla="*/ 64087 h 130604"/>
                <a:gd name="connsiteX4" fmla="*/ 2604 w 103015"/>
                <a:gd name="connsiteY4" fmla="*/ 66771 h 130604"/>
                <a:gd name="connsiteX5" fmla="*/ 2604 w 103015"/>
                <a:gd name="connsiteY5" fmla="*/ 67821 h 130604"/>
                <a:gd name="connsiteX6" fmla="*/ 2604 w 103015"/>
                <a:gd name="connsiteY6" fmla="*/ 68404 h 130604"/>
                <a:gd name="connsiteX7" fmla="*/ 2604 w 103015"/>
                <a:gd name="connsiteY7" fmla="*/ 68988 h 130604"/>
                <a:gd name="connsiteX8" fmla="*/ 2604 w 103015"/>
                <a:gd name="connsiteY8" fmla="*/ 68988 h 130604"/>
                <a:gd name="connsiteX9" fmla="*/ 2604 w 103015"/>
                <a:gd name="connsiteY9" fmla="*/ 69571 h 130604"/>
                <a:gd name="connsiteX10" fmla="*/ 3304 w 103015"/>
                <a:gd name="connsiteY10" fmla="*/ 70621 h 130604"/>
                <a:gd name="connsiteX11" fmla="*/ 4237 w 103015"/>
                <a:gd name="connsiteY11" fmla="*/ 71554 h 130604"/>
                <a:gd name="connsiteX12" fmla="*/ 5287 w 103015"/>
                <a:gd name="connsiteY12" fmla="*/ 72487 h 130604"/>
                <a:gd name="connsiteX13" fmla="*/ 12171 w 103015"/>
                <a:gd name="connsiteY13" fmla="*/ 72487 h 130604"/>
                <a:gd name="connsiteX14" fmla="*/ 12171 w 103015"/>
                <a:gd name="connsiteY14" fmla="*/ 72487 h 130604"/>
                <a:gd name="connsiteX15" fmla="*/ 8437 w 103015"/>
                <a:gd name="connsiteY15" fmla="*/ 72487 h 130604"/>
                <a:gd name="connsiteX16" fmla="*/ 7037 w 103015"/>
                <a:gd name="connsiteY16" fmla="*/ 71554 h 130604"/>
                <a:gd name="connsiteX17" fmla="*/ 6337 w 103015"/>
                <a:gd name="connsiteY17" fmla="*/ 70971 h 130604"/>
                <a:gd name="connsiteX18" fmla="*/ 5754 w 103015"/>
                <a:gd name="connsiteY18" fmla="*/ 70971 h 130604"/>
                <a:gd name="connsiteX19" fmla="*/ 5171 w 103015"/>
                <a:gd name="connsiteY19" fmla="*/ 68521 h 130604"/>
                <a:gd name="connsiteX20" fmla="*/ 7271 w 103015"/>
                <a:gd name="connsiteY20" fmla="*/ 66654 h 130604"/>
                <a:gd name="connsiteX21" fmla="*/ 10887 w 103015"/>
                <a:gd name="connsiteY21" fmla="*/ 65838 h 130604"/>
                <a:gd name="connsiteX22" fmla="*/ 14854 w 103015"/>
                <a:gd name="connsiteY22" fmla="*/ 66538 h 130604"/>
                <a:gd name="connsiteX23" fmla="*/ 21387 w 103015"/>
                <a:gd name="connsiteY23" fmla="*/ 71671 h 130604"/>
                <a:gd name="connsiteX24" fmla="*/ 22904 w 103015"/>
                <a:gd name="connsiteY24" fmla="*/ 74938 h 130604"/>
                <a:gd name="connsiteX25" fmla="*/ 16721 w 103015"/>
                <a:gd name="connsiteY25" fmla="*/ 69688 h 130604"/>
                <a:gd name="connsiteX26" fmla="*/ 14154 w 103015"/>
                <a:gd name="connsiteY26" fmla="*/ 74938 h 130604"/>
                <a:gd name="connsiteX27" fmla="*/ 18004 w 103015"/>
                <a:gd name="connsiteY27" fmla="*/ 73304 h 130604"/>
                <a:gd name="connsiteX28" fmla="*/ 14737 w 103015"/>
                <a:gd name="connsiteY28" fmla="*/ 73304 h 130604"/>
                <a:gd name="connsiteX29" fmla="*/ 17304 w 103015"/>
                <a:gd name="connsiteY29" fmla="*/ 71787 h 130604"/>
                <a:gd name="connsiteX30" fmla="*/ 23371 w 103015"/>
                <a:gd name="connsiteY30" fmla="*/ 81704 h 130604"/>
                <a:gd name="connsiteX31" fmla="*/ 23371 w 103015"/>
                <a:gd name="connsiteY31" fmla="*/ 82521 h 130604"/>
                <a:gd name="connsiteX32" fmla="*/ 19871 w 103015"/>
                <a:gd name="connsiteY32" fmla="*/ 74471 h 130604"/>
                <a:gd name="connsiteX33" fmla="*/ 16254 w 103015"/>
                <a:gd name="connsiteY33" fmla="*/ 80654 h 130604"/>
                <a:gd name="connsiteX34" fmla="*/ 10771 w 103015"/>
                <a:gd name="connsiteY34" fmla="*/ 79254 h 130604"/>
                <a:gd name="connsiteX35" fmla="*/ 16954 w 103015"/>
                <a:gd name="connsiteY35" fmla="*/ 87537 h 130604"/>
                <a:gd name="connsiteX36" fmla="*/ 16954 w 103015"/>
                <a:gd name="connsiteY36" fmla="*/ 89054 h 130604"/>
                <a:gd name="connsiteX37" fmla="*/ 16954 w 103015"/>
                <a:gd name="connsiteY37" fmla="*/ 89054 h 130604"/>
                <a:gd name="connsiteX38" fmla="*/ 21270 w 103015"/>
                <a:gd name="connsiteY38" fmla="*/ 100720 h 130604"/>
                <a:gd name="connsiteX39" fmla="*/ 39937 w 103015"/>
                <a:gd name="connsiteY39" fmla="*/ 112387 h 130604"/>
                <a:gd name="connsiteX40" fmla="*/ 38304 w 103015"/>
                <a:gd name="connsiteY40" fmla="*/ 112387 h 130604"/>
                <a:gd name="connsiteX41" fmla="*/ 35854 w 103015"/>
                <a:gd name="connsiteY41" fmla="*/ 112387 h 130604"/>
                <a:gd name="connsiteX42" fmla="*/ 32704 w 103015"/>
                <a:gd name="connsiteY42" fmla="*/ 114837 h 130604"/>
                <a:gd name="connsiteX43" fmla="*/ 32704 w 103015"/>
                <a:gd name="connsiteY43" fmla="*/ 118687 h 130604"/>
                <a:gd name="connsiteX44" fmla="*/ 35504 w 103015"/>
                <a:gd name="connsiteY44" fmla="*/ 122537 h 130604"/>
                <a:gd name="connsiteX45" fmla="*/ 40170 w 103015"/>
                <a:gd name="connsiteY45" fmla="*/ 125337 h 130604"/>
                <a:gd name="connsiteX46" fmla="*/ 45654 w 103015"/>
                <a:gd name="connsiteY46" fmla="*/ 126037 h 130604"/>
                <a:gd name="connsiteX47" fmla="*/ 46937 w 103015"/>
                <a:gd name="connsiteY47" fmla="*/ 126037 h 130604"/>
                <a:gd name="connsiteX48" fmla="*/ 47987 w 103015"/>
                <a:gd name="connsiteY48" fmla="*/ 126037 h 130604"/>
                <a:gd name="connsiteX49" fmla="*/ 49037 w 103015"/>
                <a:gd name="connsiteY49" fmla="*/ 126037 h 130604"/>
                <a:gd name="connsiteX50" fmla="*/ 49620 w 103015"/>
                <a:gd name="connsiteY50" fmla="*/ 126037 h 130604"/>
                <a:gd name="connsiteX51" fmla="*/ 49620 w 103015"/>
                <a:gd name="connsiteY51" fmla="*/ 126037 h 130604"/>
                <a:gd name="connsiteX52" fmla="*/ 51720 w 103015"/>
                <a:gd name="connsiteY52" fmla="*/ 123237 h 130604"/>
                <a:gd name="connsiteX53" fmla="*/ 53820 w 103015"/>
                <a:gd name="connsiteY53" fmla="*/ 126853 h 130604"/>
                <a:gd name="connsiteX54" fmla="*/ 53820 w 103015"/>
                <a:gd name="connsiteY54" fmla="*/ 126853 h 130604"/>
                <a:gd name="connsiteX55" fmla="*/ 54403 w 103015"/>
                <a:gd name="connsiteY55" fmla="*/ 126853 h 130604"/>
                <a:gd name="connsiteX56" fmla="*/ 55453 w 103015"/>
                <a:gd name="connsiteY56" fmla="*/ 127670 h 130604"/>
                <a:gd name="connsiteX57" fmla="*/ 56620 w 103015"/>
                <a:gd name="connsiteY57" fmla="*/ 128487 h 130604"/>
                <a:gd name="connsiteX58" fmla="*/ 57787 w 103015"/>
                <a:gd name="connsiteY58" fmla="*/ 129187 h 130604"/>
                <a:gd name="connsiteX59" fmla="*/ 63270 w 103015"/>
                <a:gd name="connsiteY59" fmla="*/ 130470 h 130604"/>
                <a:gd name="connsiteX60" fmla="*/ 67936 w 103015"/>
                <a:gd name="connsiteY60" fmla="*/ 129537 h 130604"/>
                <a:gd name="connsiteX61" fmla="*/ 70737 w 103015"/>
                <a:gd name="connsiteY61" fmla="*/ 126737 h 130604"/>
                <a:gd name="connsiteX62" fmla="*/ 70737 w 103015"/>
                <a:gd name="connsiteY62" fmla="*/ 123004 h 130604"/>
                <a:gd name="connsiteX63" fmla="*/ 67470 w 103015"/>
                <a:gd name="connsiteY63" fmla="*/ 119387 h 130604"/>
                <a:gd name="connsiteX64" fmla="*/ 65020 w 103015"/>
                <a:gd name="connsiteY64" fmla="*/ 118453 h 130604"/>
                <a:gd name="connsiteX65" fmla="*/ 63503 w 103015"/>
                <a:gd name="connsiteY65" fmla="*/ 118453 h 130604"/>
                <a:gd name="connsiteX66" fmla="*/ 82053 w 103015"/>
                <a:gd name="connsiteY66" fmla="*/ 113670 h 130604"/>
                <a:gd name="connsiteX67" fmla="*/ 86253 w 103015"/>
                <a:gd name="connsiteY67" fmla="*/ 103287 h 130604"/>
                <a:gd name="connsiteX68" fmla="*/ 86253 w 103015"/>
                <a:gd name="connsiteY68" fmla="*/ 103287 h 130604"/>
                <a:gd name="connsiteX69" fmla="*/ 86253 w 103015"/>
                <a:gd name="connsiteY69" fmla="*/ 101654 h 130604"/>
                <a:gd name="connsiteX70" fmla="*/ 92320 w 103015"/>
                <a:gd name="connsiteY70" fmla="*/ 95704 h 130604"/>
                <a:gd name="connsiteX71" fmla="*/ 86953 w 103015"/>
                <a:gd name="connsiteY71" fmla="*/ 95004 h 130604"/>
                <a:gd name="connsiteX72" fmla="*/ 83220 w 103015"/>
                <a:gd name="connsiteY72" fmla="*/ 87421 h 130604"/>
                <a:gd name="connsiteX73" fmla="*/ 79720 w 103015"/>
                <a:gd name="connsiteY73" fmla="*/ 93371 h 130604"/>
                <a:gd name="connsiteX74" fmla="*/ 79720 w 103015"/>
                <a:gd name="connsiteY74" fmla="*/ 92437 h 130604"/>
                <a:gd name="connsiteX75" fmla="*/ 85786 w 103015"/>
                <a:gd name="connsiteY75" fmla="*/ 84854 h 130604"/>
                <a:gd name="connsiteX76" fmla="*/ 88353 w 103015"/>
                <a:gd name="connsiteY76" fmla="*/ 87304 h 130604"/>
                <a:gd name="connsiteX77" fmla="*/ 85086 w 103015"/>
                <a:gd name="connsiteY77" fmla="*/ 86604 h 130604"/>
                <a:gd name="connsiteX78" fmla="*/ 88936 w 103015"/>
                <a:gd name="connsiteY78" fmla="*/ 89637 h 130604"/>
                <a:gd name="connsiteX79" fmla="*/ 86370 w 103015"/>
                <a:gd name="connsiteY79" fmla="*/ 83338 h 130604"/>
                <a:gd name="connsiteX80" fmla="*/ 80186 w 103015"/>
                <a:gd name="connsiteY80" fmla="*/ 86371 h 130604"/>
                <a:gd name="connsiteX81" fmla="*/ 81703 w 103015"/>
                <a:gd name="connsiteY81" fmla="*/ 83687 h 130604"/>
                <a:gd name="connsiteX82" fmla="*/ 88236 w 103015"/>
                <a:gd name="connsiteY82" fmla="*/ 81004 h 130604"/>
                <a:gd name="connsiteX83" fmla="*/ 92203 w 103015"/>
                <a:gd name="connsiteY83" fmla="*/ 81821 h 130604"/>
                <a:gd name="connsiteX84" fmla="*/ 95703 w 103015"/>
                <a:gd name="connsiteY84" fmla="*/ 83921 h 130604"/>
                <a:gd name="connsiteX85" fmla="*/ 97919 w 103015"/>
                <a:gd name="connsiteY85" fmla="*/ 86604 h 130604"/>
                <a:gd name="connsiteX86" fmla="*/ 97336 w 103015"/>
                <a:gd name="connsiteY86" fmla="*/ 88821 h 130604"/>
                <a:gd name="connsiteX87" fmla="*/ 97336 w 103015"/>
                <a:gd name="connsiteY87" fmla="*/ 88821 h 130604"/>
                <a:gd name="connsiteX88" fmla="*/ 96753 w 103015"/>
                <a:gd name="connsiteY88" fmla="*/ 88821 h 130604"/>
                <a:gd name="connsiteX89" fmla="*/ 95236 w 103015"/>
                <a:gd name="connsiteY89" fmla="*/ 88821 h 130604"/>
                <a:gd name="connsiteX90" fmla="*/ 91503 w 103015"/>
                <a:gd name="connsiteY90" fmla="*/ 87654 h 130604"/>
                <a:gd name="connsiteX91" fmla="*/ 91503 w 103015"/>
                <a:gd name="connsiteY91" fmla="*/ 87654 h 130604"/>
                <a:gd name="connsiteX92" fmla="*/ 98386 w 103015"/>
                <a:gd name="connsiteY92" fmla="*/ 90687 h 130604"/>
                <a:gd name="connsiteX93" fmla="*/ 99436 w 103015"/>
                <a:gd name="connsiteY93" fmla="*/ 90687 h 130604"/>
                <a:gd name="connsiteX94" fmla="*/ 100369 w 103015"/>
                <a:gd name="connsiteY94" fmla="*/ 89987 h 130604"/>
                <a:gd name="connsiteX95" fmla="*/ 101069 w 103015"/>
                <a:gd name="connsiteY95" fmla="*/ 89171 h 130604"/>
                <a:gd name="connsiteX96" fmla="*/ 101069 w 103015"/>
                <a:gd name="connsiteY96" fmla="*/ 89171 h 130604"/>
                <a:gd name="connsiteX97" fmla="*/ 101069 w 103015"/>
                <a:gd name="connsiteY97" fmla="*/ 89171 h 130604"/>
                <a:gd name="connsiteX98" fmla="*/ 101069 w 103015"/>
                <a:gd name="connsiteY98" fmla="*/ 88587 h 130604"/>
                <a:gd name="connsiteX99" fmla="*/ 101069 w 103015"/>
                <a:gd name="connsiteY99" fmla="*/ 87421 h 130604"/>
                <a:gd name="connsiteX100" fmla="*/ 97803 w 103015"/>
                <a:gd name="connsiteY100" fmla="*/ 83571 h 130604"/>
                <a:gd name="connsiteX101" fmla="*/ 94536 w 103015"/>
                <a:gd name="connsiteY101" fmla="*/ 81704 h 130604"/>
                <a:gd name="connsiteX102" fmla="*/ 103053 w 103015"/>
                <a:gd name="connsiteY102" fmla="*/ 77271 h 130604"/>
                <a:gd name="connsiteX103" fmla="*/ 103053 w 103015"/>
                <a:gd name="connsiteY103" fmla="*/ 77271 h 130604"/>
                <a:gd name="connsiteX104" fmla="*/ 94419 w 103015"/>
                <a:gd name="connsiteY104" fmla="*/ 69571 h 130604"/>
                <a:gd name="connsiteX105" fmla="*/ 97686 w 103015"/>
                <a:gd name="connsiteY105" fmla="*/ 68988 h 130604"/>
                <a:gd name="connsiteX106" fmla="*/ 100953 w 103015"/>
                <a:gd name="connsiteY106" fmla="*/ 66304 h 130604"/>
                <a:gd name="connsiteX107" fmla="*/ 100953 w 103015"/>
                <a:gd name="connsiteY107" fmla="*/ 65254 h 130604"/>
                <a:gd name="connsiteX108" fmla="*/ 100953 w 103015"/>
                <a:gd name="connsiteY108" fmla="*/ 62804 h 130604"/>
                <a:gd name="connsiteX109" fmla="*/ 100953 w 103015"/>
                <a:gd name="connsiteY109" fmla="*/ 62221 h 130604"/>
                <a:gd name="connsiteX110" fmla="*/ 100953 w 103015"/>
                <a:gd name="connsiteY110" fmla="*/ 61638 h 130604"/>
                <a:gd name="connsiteX111" fmla="*/ 100953 w 103015"/>
                <a:gd name="connsiteY111" fmla="*/ 61054 h 130604"/>
                <a:gd name="connsiteX112" fmla="*/ 100253 w 103015"/>
                <a:gd name="connsiteY112" fmla="*/ 60005 h 130604"/>
                <a:gd name="connsiteX113" fmla="*/ 99319 w 103015"/>
                <a:gd name="connsiteY113" fmla="*/ 58955 h 130604"/>
                <a:gd name="connsiteX114" fmla="*/ 98269 w 103015"/>
                <a:gd name="connsiteY114" fmla="*/ 58138 h 130604"/>
                <a:gd name="connsiteX115" fmla="*/ 91386 w 103015"/>
                <a:gd name="connsiteY115" fmla="*/ 58138 h 130604"/>
                <a:gd name="connsiteX116" fmla="*/ 91386 w 103015"/>
                <a:gd name="connsiteY116" fmla="*/ 58138 h 130604"/>
                <a:gd name="connsiteX117" fmla="*/ 95119 w 103015"/>
                <a:gd name="connsiteY117" fmla="*/ 58138 h 130604"/>
                <a:gd name="connsiteX118" fmla="*/ 96636 w 103015"/>
                <a:gd name="connsiteY118" fmla="*/ 58955 h 130604"/>
                <a:gd name="connsiteX119" fmla="*/ 96636 w 103015"/>
                <a:gd name="connsiteY119" fmla="*/ 59538 h 130604"/>
                <a:gd name="connsiteX120" fmla="*/ 97220 w 103015"/>
                <a:gd name="connsiteY120" fmla="*/ 60238 h 130604"/>
                <a:gd name="connsiteX121" fmla="*/ 97803 w 103015"/>
                <a:gd name="connsiteY121" fmla="*/ 62688 h 130604"/>
                <a:gd name="connsiteX122" fmla="*/ 95703 w 103015"/>
                <a:gd name="connsiteY122" fmla="*/ 64554 h 130604"/>
                <a:gd name="connsiteX123" fmla="*/ 92086 w 103015"/>
                <a:gd name="connsiteY123" fmla="*/ 65371 h 130604"/>
                <a:gd name="connsiteX124" fmla="*/ 88236 w 103015"/>
                <a:gd name="connsiteY124" fmla="*/ 64671 h 130604"/>
                <a:gd name="connsiteX125" fmla="*/ 81586 w 103015"/>
                <a:gd name="connsiteY125" fmla="*/ 59538 h 130604"/>
                <a:gd name="connsiteX126" fmla="*/ 80070 w 103015"/>
                <a:gd name="connsiteY126" fmla="*/ 56154 h 130604"/>
                <a:gd name="connsiteX127" fmla="*/ 86253 w 103015"/>
                <a:gd name="connsiteY127" fmla="*/ 61521 h 130604"/>
                <a:gd name="connsiteX128" fmla="*/ 88820 w 103015"/>
                <a:gd name="connsiteY128" fmla="*/ 56271 h 130604"/>
                <a:gd name="connsiteX129" fmla="*/ 84970 w 103015"/>
                <a:gd name="connsiteY129" fmla="*/ 57904 h 130604"/>
                <a:gd name="connsiteX130" fmla="*/ 88236 w 103015"/>
                <a:gd name="connsiteY130" fmla="*/ 57904 h 130604"/>
                <a:gd name="connsiteX131" fmla="*/ 85670 w 103015"/>
                <a:gd name="connsiteY131" fmla="*/ 59421 h 130604"/>
                <a:gd name="connsiteX132" fmla="*/ 79603 w 103015"/>
                <a:gd name="connsiteY132" fmla="*/ 49504 h 130604"/>
                <a:gd name="connsiteX133" fmla="*/ 79603 w 103015"/>
                <a:gd name="connsiteY133" fmla="*/ 48688 h 130604"/>
                <a:gd name="connsiteX134" fmla="*/ 83220 w 103015"/>
                <a:gd name="connsiteY134" fmla="*/ 55921 h 130604"/>
                <a:gd name="connsiteX135" fmla="*/ 86836 w 103015"/>
                <a:gd name="connsiteY135" fmla="*/ 49621 h 130604"/>
                <a:gd name="connsiteX136" fmla="*/ 92320 w 103015"/>
                <a:gd name="connsiteY136" fmla="*/ 51021 h 130604"/>
                <a:gd name="connsiteX137" fmla="*/ 86253 w 103015"/>
                <a:gd name="connsiteY137" fmla="*/ 42855 h 130604"/>
                <a:gd name="connsiteX138" fmla="*/ 86253 w 103015"/>
                <a:gd name="connsiteY138" fmla="*/ 41221 h 130604"/>
                <a:gd name="connsiteX139" fmla="*/ 86253 w 103015"/>
                <a:gd name="connsiteY139" fmla="*/ 41221 h 130604"/>
                <a:gd name="connsiteX140" fmla="*/ 81936 w 103015"/>
                <a:gd name="connsiteY140" fmla="*/ 29555 h 130604"/>
                <a:gd name="connsiteX141" fmla="*/ 63270 w 103015"/>
                <a:gd name="connsiteY141" fmla="*/ 17888 h 130604"/>
                <a:gd name="connsiteX142" fmla="*/ 64903 w 103015"/>
                <a:gd name="connsiteY142" fmla="*/ 17888 h 130604"/>
                <a:gd name="connsiteX143" fmla="*/ 67353 w 103015"/>
                <a:gd name="connsiteY143" fmla="*/ 17888 h 130604"/>
                <a:gd name="connsiteX144" fmla="*/ 70503 w 103015"/>
                <a:gd name="connsiteY144" fmla="*/ 15555 h 130604"/>
                <a:gd name="connsiteX145" fmla="*/ 70503 w 103015"/>
                <a:gd name="connsiteY145" fmla="*/ 11705 h 130604"/>
                <a:gd name="connsiteX146" fmla="*/ 67703 w 103015"/>
                <a:gd name="connsiteY146" fmla="*/ 7855 h 130604"/>
                <a:gd name="connsiteX147" fmla="*/ 63037 w 103015"/>
                <a:gd name="connsiteY147" fmla="*/ 5055 h 130604"/>
                <a:gd name="connsiteX148" fmla="*/ 57553 w 103015"/>
                <a:gd name="connsiteY148" fmla="*/ 4355 h 130604"/>
                <a:gd name="connsiteX149" fmla="*/ 56270 w 103015"/>
                <a:gd name="connsiteY149" fmla="*/ 4355 h 130604"/>
                <a:gd name="connsiteX150" fmla="*/ 55220 w 103015"/>
                <a:gd name="connsiteY150" fmla="*/ 4355 h 130604"/>
                <a:gd name="connsiteX151" fmla="*/ 54170 w 103015"/>
                <a:gd name="connsiteY151" fmla="*/ 4355 h 130604"/>
                <a:gd name="connsiteX152" fmla="*/ 54170 w 103015"/>
                <a:gd name="connsiteY152" fmla="*/ 4355 h 130604"/>
                <a:gd name="connsiteX153" fmla="*/ 54170 w 103015"/>
                <a:gd name="connsiteY153" fmla="*/ 4355 h 130604"/>
                <a:gd name="connsiteX154" fmla="*/ 52070 w 103015"/>
                <a:gd name="connsiteY154" fmla="*/ 7155 h 130604"/>
                <a:gd name="connsiteX155" fmla="*/ 50087 w 103015"/>
                <a:gd name="connsiteY155" fmla="*/ 3539 h 130604"/>
                <a:gd name="connsiteX156" fmla="*/ 50087 w 103015"/>
                <a:gd name="connsiteY156" fmla="*/ 3539 h 130604"/>
                <a:gd name="connsiteX157" fmla="*/ 49503 w 103015"/>
                <a:gd name="connsiteY157" fmla="*/ 3539 h 130604"/>
                <a:gd name="connsiteX158" fmla="*/ 48453 w 103015"/>
                <a:gd name="connsiteY158" fmla="*/ 2722 h 130604"/>
                <a:gd name="connsiteX159" fmla="*/ 47287 w 103015"/>
                <a:gd name="connsiteY159" fmla="*/ 1905 h 130604"/>
                <a:gd name="connsiteX160" fmla="*/ 46120 w 103015"/>
                <a:gd name="connsiteY160" fmla="*/ 1205 h 130604"/>
                <a:gd name="connsiteX161" fmla="*/ 40637 w 103015"/>
                <a:gd name="connsiteY161" fmla="*/ -78 h 130604"/>
                <a:gd name="connsiteX162" fmla="*/ 35970 w 103015"/>
                <a:gd name="connsiteY162" fmla="*/ 855 h 130604"/>
                <a:gd name="connsiteX163" fmla="*/ 33170 w 103015"/>
                <a:gd name="connsiteY163" fmla="*/ 3655 h 130604"/>
                <a:gd name="connsiteX164" fmla="*/ 33170 w 103015"/>
                <a:gd name="connsiteY164" fmla="*/ 7388 h 130604"/>
                <a:gd name="connsiteX165" fmla="*/ 36437 w 103015"/>
                <a:gd name="connsiteY165" fmla="*/ 11005 h 130604"/>
                <a:gd name="connsiteX166" fmla="*/ 38887 w 103015"/>
                <a:gd name="connsiteY166" fmla="*/ 11939 h 130604"/>
                <a:gd name="connsiteX167" fmla="*/ 40404 w 103015"/>
                <a:gd name="connsiteY167" fmla="*/ 11939 h 130604"/>
                <a:gd name="connsiteX168" fmla="*/ 21854 w 103015"/>
                <a:gd name="connsiteY168" fmla="*/ 16605 h 130604"/>
                <a:gd name="connsiteX169" fmla="*/ 17654 w 103015"/>
                <a:gd name="connsiteY169" fmla="*/ 27105 h 130604"/>
                <a:gd name="connsiteX170" fmla="*/ 17654 w 103015"/>
                <a:gd name="connsiteY170" fmla="*/ 27105 h 130604"/>
                <a:gd name="connsiteX171" fmla="*/ 17654 w 103015"/>
                <a:gd name="connsiteY171" fmla="*/ 28738 h 130604"/>
                <a:gd name="connsiteX172" fmla="*/ 11587 w 103015"/>
                <a:gd name="connsiteY172" fmla="*/ 34688 h 130604"/>
                <a:gd name="connsiteX173" fmla="*/ 16954 w 103015"/>
                <a:gd name="connsiteY173" fmla="*/ 35272 h 130604"/>
                <a:gd name="connsiteX174" fmla="*/ 20687 w 103015"/>
                <a:gd name="connsiteY174" fmla="*/ 42971 h 130604"/>
                <a:gd name="connsiteX175" fmla="*/ 24187 w 103015"/>
                <a:gd name="connsiteY175" fmla="*/ 37021 h 130604"/>
                <a:gd name="connsiteX176" fmla="*/ 24187 w 103015"/>
                <a:gd name="connsiteY176" fmla="*/ 37955 h 130604"/>
                <a:gd name="connsiteX177" fmla="*/ 18121 w 103015"/>
                <a:gd name="connsiteY177" fmla="*/ 45538 h 130604"/>
                <a:gd name="connsiteX178" fmla="*/ 15554 w 103015"/>
                <a:gd name="connsiteY178" fmla="*/ 43088 h 130604"/>
                <a:gd name="connsiteX179" fmla="*/ 18821 w 103015"/>
                <a:gd name="connsiteY179" fmla="*/ 43788 h 130604"/>
                <a:gd name="connsiteX180" fmla="*/ 14971 w 103015"/>
                <a:gd name="connsiteY180" fmla="*/ 40754 h 130604"/>
                <a:gd name="connsiteX181" fmla="*/ 17537 w 103015"/>
                <a:gd name="connsiteY181" fmla="*/ 46938 h 130604"/>
                <a:gd name="connsiteX182" fmla="*/ 23721 w 103015"/>
                <a:gd name="connsiteY182" fmla="*/ 44021 h 130604"/>
                <a:gd name="connsiteX183" fmla="*/ 22204 w 103015"/>
                <a:gd name="connsiteY183" fmla="*/ 46705 h 130604"/>
                <a:gd name="connsiteX184" fmla="*/ 15671 w 103015"/>
                <a:gd name="connsiteY184" fmla="*/ 49388 h 130604"/>
                <a:gd name="connsiteX185" fmla="*/ 8204 w 103015"/>
                <a:gd name="connsiteY185" fmla="*/ 46355 h 130604"/>
                <a:gd name="connsiteX186" fmla="*/ 6104 w 103015"/>
                <a:gd name="connsiteY186" fmla="*/ 43788 h 130604"/>
                <a:gd name="connsiteX187" fmla="*/ 6104 w 103015"/>
                <a:gd name="connsiteY187" fmla="*/ 41571 h 130604"/>
                <a:gd name="connsiteX188" fmla="*/ 6104 w 103015"/>
                <a:gd name="connsiteY188" fmla="*/ 41571 h 130604"/>
                <a:gd name="connsiteX189" fmla="*/ 6804 w 103015"/>
                <a:gd name="connsiteY189" fmla="*/ 41571 h 130604"/>
                <a:gd name="connsiteX190" fmla="*/ 8204 w 103015"/>
                <a:gd name="connsiteY190" fmla="*/ 41571 h 130604"/>
                <a:gd name="connsiteX191" fmla="*/ 11937 w 103015"/>
                <a:gd name="connsiteY191" fmla="*/ 42855 h 130604"/>
                <a:gd name="connsiteX192" fmla="*/ 11937 w 103015"/>
                <a:gd name="connsiteY192" fmla="*/ 42855 h 130604"/>
                <a:gd name="connsiteX193" fmla="*/ 5054 w 103015"/>
                <a:gd name="connsiteY193" fmla="*/ 39821 h 130604"/>
                <a:gd name="connsiteX194" fmla="*/ 4004 w 103015"/>
                <a:gd name="connsiteY194" fmla="*/ 39821 h 130604"/>
                <a:gd name="connsiteX195" fmla="*/ 3071 w 103015"/>
                <a:gd name="connsiteY195" fmla="*/ 40405 h 130604"/>
                <a:gd name="connsiteX196" fmla="*/ 2371 w 103015"/>
                <a:gd name="connsiteY196" fmla="*/ 41221 h 130604"/>
                <a:gd name="connsiteX197" fmla="*/ 2371 w 103015"/>
                <a:gd name="connsiteY197" fmla="*/ 41221 h 130604"/>
                <a:gd name="connsiteX198" fmla="*/ 2371 w 103015"/>
                <a:gd name="connsiteY198" fmla="*/ 41805 h 130604"/>
                <a:gd name="connsiteX199" fmla="*/ 2371 w 103015"/>
                <a:gd name="connsiteY199" fmla="*/ 42388 h 130604"/>
                <a:gd name="connsiteX200" fmla="*/ 2371 w 103015"/>
                <a:gd name="connsiteY200" fmla="*/ 42971 h 130604"/>
                <a:gd name="connsiteX201" fmla="*/ 2371 w 103015"/>
                <a:gd name="connsiteY201" fmla="*/ 44138 h 130604"/>
                <a:gd name="connsiteX202" fmla="*/ 5637 w 103015"/>
                <a:gd name="connsiteY202" fmla="*/ 47988 h 130604"/>
                <a:gd name="connsiteX203" fmla="*/ 8904 w 103015"/>
                <a:gd name="connsiteY203" fmla="*/ 49855 h 130604"/>
                <a:gd name="connsiteX204" fmla="*/ 388 w 103015"/>
                <a:gd name="connsiteY204" fmla="*/ 54288 h 130604"/>
                <a:gd name="connsiteX205" fmla="*/ 23254 w 103015"/>
                <a:gd name="connsiteY205" fmla="*/ 34571 h 130604"/>
                <a:gd name="connsiteX206" fmla="*/ 28037 w 103015"/>
                <a:gd name="connsiteY206" fmla="*/ 38305 h 130604"/>
                <a:gd name="connsiteX207" fmla="*/ 28037 w 103015"/>
                <a:gd name="connsiteY207" fmla="*/ 42038 h 130604"/>
                <a:gd name="connsiteX208" fmla="*/ 25704 w 103015"/>
                <a:gd name="connsiteY208" fmla="*/ 41221 h 130604"/>
                <a:gd name="connsiteX209" fmla="*/ 23837 w 103015"/>
                <a:gd name="connsiteY209" fmla="*/ 36322 h 130604"/>
                <a:gd name="connsiteX210" fmla="*/ 23837 w 103015"/>
                <a:gd name="connsiteY210" fmla="*/ 36322 h 130604"/>
                <a:gd name="connsiteX211" fmla="*/ 23837 w 103015"/>
                <a:gd name="connsiteY211" fmla="*/ 35272 h 130604"/>
                <a:gd name="connsiteX212" fmla="*/ 23254 w 103015"/>
                <a:gd name="connsiteY212" fmla="*/ 34571 h 130604"/>
                <a:gd name="connsiteX213" fmla="*/ 21270 w 103015"/>
                <a:gd name="connsiteY213" fmla="*/ 30255 h 130604"/>
                <a:gd name="connsiteX214" fmla="*/ 21270 w 103015"/>
                <a:gd name="connsiteY214" fmla="*/ 31771 h 130604"/>
                <a:gd name="connsiteX215" fmla="*/ 21854 w 103015"/>
                <a:gd name="connsiteY215" fmla="*/ 34221 h 130604"/>
                <a:gd name="connsiteX216" fmla="*/ 19637 w 103015"/>
                <a:gd name="connsiteY216" fmla="*/ 40288 h 130604"/>
                <a:gd name="connsiteX217" fmla="*/ 17187 w 103015"/>
                <a:gd name="connsiteY217" fmla="*/ 36671 h 130604"/>
                <a:gd name="connsiteX218" fmla="*/ 21270 w 103015"/>
                <a:gd name="connsiteY218" fmla="*/ 30255 h 130604"/>
                <a:gd name="connsiteX219" fmla="*/ 25820 w 103015"/>
                <a:gd name="connsiteY219" fmla="*/ 27688 h 130604"/>
                <a:gd name="connsiteX220" fmla="*/ 27337 w 103015"/>
                <a:gd name="connsiteY220" fmla="*/ 35155 h 130604"/>
                <a:gd name="connsiteX221" fmla="*/ 22671 w 103015"/>
                <a:gd name="connsiteY221" fmla="*/ 32705 h 130604"/>
                <a:gd name="connsiteX222" fmla="*/ 21620 w 103015"/>
                <a:gd name="connsiteY222" fmla="*/ 28272 h 130604"/>
                <a:gd name="connsiteX223" fmla="*/ 21620 w 103015"/>
                <a:gd name="connsiteY223" fmla="*/ 25238 h 130604"/>
                <a:gd name="connsiteX224" fmla="*/ 25820 w 103015"/>
                <a:gd name="connsiteY224" fmla="*/ 27805 h 130604"/>
                <a:gd name="connsiteX225" fmla="*/ 55803 w 103015"/>
                <a:gd name="connsiteY225" fmla="*/ 22788 h 130604"/>
                <a:gd name="connsiteX226" fmla="*/ 52303 w 103015"/>
                <a:gd name="connsiteY226" fmla="*/ 23721 h 130604"/>
                <a:gd name="connsiteX227" fmla="*/ 52303 w 103015"/>
                <a:gd name="connsiteY227" fmla="*/ 23721 h 130604"/>
                <a:gd name="connsiteX228" fmla="*/ 51720 w 103015"/>
                <a:gd name="connsiteY228" fmla="*/ 23138 h 130604"/>
                <a:gd name="connsiteX229" fmla="*/ 48337 w 103015"/>
                <a:gd name="connsiteY229" fmla="*/ 20805 h 130604"/>
                <a:gd name="connsiteX230" fmla="*/ 50903 w 103015"/>
                <a:gd name="connsiteY230" fmla="*/ 16955 h 130604"/>
                <a:gd name="connsiteX231" fmla="*/ 52187 w 103015"/>
                <a:gd name="connsiteY231" fmla="*/ 13922 h 130604"/>
                <a:gd name="connsiteX232" fmla="*/ 53587 w 103015"/>
                <a:gd name="connsiteY232" fmla="*/ 17421 h 130604"/>
                <a:gd name="connsiteX233" fmla="*/ 55803 w 103015"/>
                <a:gd name="connsiteY233" fmla="*/ 22788 h 130604"/>
                <a:gd name="connsiteX234" fmla="*/ 81353 w 103015"/>
                <a:gd name="connsiteY234" fmla="*/ 45305 h 130604"/>
                <a:gd name="connsiteX235" fmla="*/ 81353 w 103015"/>
                <a:gd name="connsiteY235" fmla="*/ 43205 h 130604"/>
                <a:gd name="connsiteX236" fmla="*/ 81353 w 103015"/>
                <a:gd name="connsiteY236" fmla="*/ 41805 h 130604"/>
                <a:gd name="connsiteX237" fmla="*/ 84970 w 103015"/>
                <a:gd name="connsiteY237" fmla="*/ 49621 h 130604"/>
                <a:gd name="connsiteX238" fmla="*/ 82636 w 103015"/>
                <a:gd name="connsiteY238" fmla="*/ 52305 h 130604"/>
                <a:gd name="connsiteX239" fmla="*/ 81353 w 103015"/>
                <a:gd name="connsiteY239" fmla="*/ 45305 h 130604"/>
                <a:gd name="connsiteX240" fmla="*/ 81353 w 103015"/>
                <a:gd name="connsiteY240" fmla="*/ 43671 h 130604"/>
                <a:gd name="connsiteX241" fmla="*/ 76686 w 103015"/>
                <a:gd name="connsiteY241" fmla="*/ 44488 h 130604"/>
                <a:gd name="connsiteX242" fmla="*/ 78203 w 103015"/>
                <a:gd name="connsiteY242" fmla="*/ 37605 h 130604"/>
                <a:gd name="connsiteX243" fmla="*/ 82170 w 103015"/>
                <a:gd name="connsiteY243" fmla="*/ 36671 h 130604"/>
                <a:gd name="connsiteX244" fmla="*/ 82170 w 103015"/>
                <a:gd name="connsiteY244" fmla="*/ 39705 h 130604"/>
                <a:gd name="connsiteX245" fmla="*/ 81003 w 103015"/>
                <a:gd name="connsiteY245" fmla="*/ 43671 h 130604"/>
                <a:gd name="connsiteX246" fmla="*/ 80536 w 103015"/>
                <a:gd name="connsiteY246" fmla="*/ 46121 h 130604"/>
                <a:gd name="connsiteX247" fmla="*/ 80536 w 103015"/>
                <a:gd name="connsiteY247" fmla="*/ 47054 h 130604"/>
                <a:gd name="connsiteX248" fmla="*/ 80536 w 103015"/>
                <a:gd name="connsiteY248" fmla="*/ 47054 h 130604"/>
                <a:gd name="connsiteX249" fmla="*/ 78786 w 103015"/>
                <a:gd name="connsiteY249" fmla="*/ 51255 h 130604"/>
                <a:gd name="connsiteX250" fmla="*/ 76453 w 103015"/>
                <a:gd name="connsiteY250" fmla="*/ 51255 h 130604"/>
                <a:gd name="connsiteX251" fmla="*/ 76453 w 103015"/>
                <a:gd name="connsiteY251" fmla="*/ 47404 h 130604"/>
                <a:gd name="connsiteX252" fmla="*/ 81120 w 103015"/>
                <a:gd name="connsiteY252" fmla="*/ 45538 h 130604"/>
                <a:gd name="connsiteX253" fmla="*/ 80186 w 103015"/>
                <a:gd name="connsiteY253" fmla="*/ 46121 h 130604"/>
                <a:gd name="connsiteX254" fmla="*/ 80536 w 103015"/>
                <a:gd name="connsiteY254" fmla="*/ 96637 h 130604"/>
                <a:gd name="connsiteX255" fmla="*/ 75753 w 103015"/>
                <a:gd name="connsiteY255" fmla="*/ 92904 h 130604"/>
                <a:gd name="connsiteX256" fmla="*/ 75753 w 103015"/>
                <a:gd name="connsiteY256" fmla="*/ 89171 h 130604"/>
                <a:gd name="connsiteX257" fmla="*/ 78086 w 103015"/>
                <a:gd name="connsiteY257" fmla="*/ 89987 h 130604"/>
                <a:gd name="connsiteX258" fmla="*/ 79953 w 103015"/>
                <a:gd name="connsiteY258" fmla="*/ 94770 h 130604"/>
                <a:gd name="connsiteX259" fmla="*/ 79953 w 103015"/>
                <a:gd name="connsiteY259" fmla="*/ 94770 h 130604"/>
                <a:gd name="connsiteX260" fmla="*/ 79953 w 103015"/>
                <a:gd name="connsiteY260" fmla="*/ 95820 h 130604"/>
                <a:gd name="connsiteX261" fmla="*/ 80653 w 103015"/>
                <a:gd name="connsiteY261" fmla="*/ 96637 h 130604"/>
                <a:gd name="connsiteX262" fmla="*/ 82520 w 103015"/>
                <a:gd name="connsiteY262" fmla="*/ 100954 h 130604"/>
                <a:gd name="connsiteX263" fmla="*/ 82520 w 103015"/>
                <a:gd name="connsiteY263" fmla="*/ 99437 h 130604"/>
                <a:gd name="connsiteX264" fmla="*/ 81936 w 103015"/>
                <a:gd name="connsiteY264" fmla="*/ 96987 h 130604"/>
                <a:gd name="connsiteX265" fmla="*/ 84270 w 103015"/>
                <a:gd name="connsiteY265" fmla="*/ 90921 h 130604"/>
                <a:gd name="connsiteX266" fmla="*/ 86603 w 103015"/>
                <a:gd name="connsiteY266" fmla="*/ 94537 h 130604"/>
                <a:gd name="connsiteX267" fmla="*/ 82636 w 103015"/>
                <a:gd name="connsiteY267" fmla="*/ 100954 h 130604"/>
                <a:gd name="connsiteX268" fmla="*/ 77970 w 103015"/>
                <a:gd name="connsiteY268" fmla="*/ 103404 h 130604"/>
                <a:gd name="connsiteX269" fmla="*/ 76453 w 103015"/>
                <a:gd name="connsiteY269" fmla="*/ 95937 h 130604"/>
                <a:gd name="connsiteX270" fmla="*/ 81120 w 103015"/>
                <a:gd name="connsiteY270" fmla="*/ 98504 h 130604"/>
                <a:gd name="connsiteX271" fmla="*/ 82170 w 103015"/>
                <a:gd name="connsiteY271" fmla="*/ 102937 h 130604"/>
                <a:gd name="connsiteX272" fmla="*/ 82170 w 103015"/>
                <a:gd name="connsiteY272" fmla="*/ 105971 h 130604"/>
                <a:gd name="connsiteX273" fmla="*/ 78203 w 103015"/>
                <a:gd name="connsiteY273" fmla="*/ 103404 h 130604"/>
                <a:gd name="connsiteX274" fmla="*/ 47987 w 103015"/>
                <a:gd name="connsiteY274" fmla="*/ 108420 h 130604"/>
                <a:gd name="connsiteX275" fmla="*/ 51487 w 103015"/>
                <a:gd name="connsiteY275" fmla="*/ 107370 h 130604"/>
                <a:gd name="connsiteX276" fmla="*/ 51487 w 103015"/>
                <a:gd name="connsiteY276" fmla="*/ 107370 h 130604"/>
                <a:gd name="connsiteX277" fmla="*/ 52070 w 103015"/>
                <a:gd name="connsiteY277" fmla="*/ 107370 h 130604"/>
                <a:gd name="connsiteX278" fmla="*/ 55570 w 103015"/>
                <a:gd name="connsiteY278" fmla="*/ 109704 h 130604"/>
                <a:gd name="connsiteX279" fmla="*/ 52887 w 103015"/>
                <a:gd name="connsiteY279" fmla="*/ 113554 h 130604"/>
                <a:gd name="connsiteX280" fmla="*/ 51603 w 103015"/>
                <a:gd name="connsiteY280" fmla="*/ 116587 h 130604"/>
                <a:gd name="connsiteX281" fmla="*/ 50320 w 103015"/>
                <a:gd name="connsiteY281" fmla="*/ 112970 h 130604"/>
                <a:gd name="connsiteX282" fmla="*/ 48103 w 103015"/>
                <a:gd name="connsiteY282" fmla="*/ 108420 h 130604"/>
                <a:gd name="connsiteX283" fmla="*/ 22554 w 103015"/>
                <a:gd name="connsiteY283" fmla="*/ 86137 h 130604"/>
                <a:gd name="connsiteX284" fmla="*/ 22554 w 103015"/>
                <a:gd name="connsiteY284" fmla="*/ 88354 h 130604"/>
                <a:gd name="connsiteX285" fmla="*/ 22554 w 103015"/>
                <a:gd name="connsiteY285" fmla="*/ 89754 h 130604"/>
                <a:gd name="connsiteX286" fmla="*/ 18937 w 103015"/>
                <a:gd name="connsiteY286" fmla="*/ 81938 h 130604"/>
                <a:gd name="connsiteX287" fmla="*/ 21270 w 103015"/>
                <a:gd name="connsiteY287" fmla="*/ 79254 h 130604"/>
                <a:gd name="connsiteX288" fmla="*/ 22554 w 103015"/>
                <a:gd name="connsiteY288" fmla="*/ 86137 h 130604"/>
                <a:gd name="connsiteX289" fmla="*/ 22554 w 103015"/>
                <a:gd name="connsiteY289" fmla="*/ 87887 h 130604"/>
                <a:gd name="connsiteX290" fmla="*/ 27220 w 103015"/>
                <a:gd name="connsiteY290" fmla="*/ 87071 h 130604"/>
                <a:gd name="connsiteX291" fmla="*/ 25704 w 103015"/>
                <a:gd name="connsiteY291" fmla="*/ 93954 h 130604"/>
                <a:gd name="connsiteX292" fmla="*/ 21737 w 103015"/>
                <a:gd name="connsiteY292" fmla="*/ 94887 h 130604"/>
                <a:gd name="connsiteX293" fmla="*/ 21737 w 103015"/>
                <a:gd name="connsiteY293" fmla="*/ 91854 h 130604"/>
                <a:gd name="connsiteX294" fmla="*/ 22904 w 103015"/>
                <a:gd name="connsiteY294" fmla="*/ 87537 h 130604"/>
                <a:gd name="connsiteX295" fmla="*/ 23371 w 103015"/>
                <a:gd name="connsiteY295" fmla="*/ 85437 h 130604"/>
                <a:gd name="connsiteX296" fmla="*/ 23371 w 103015"/>
                <a:gd name="connsiteY296" fmla="*/ 84504 h 130604"/>
                <a:gd name="connsiteX297" fmla="*/ 23371 w 103015"/>
                <a:gd name="connsiteY297" fmla="*/ 84504 h 130604"/>
                <a:gd name="connsiteX298" fmla="*/ 25120 w 103015"/>
                <a:gd name="connsiteY298" fmla="*/ 80304 h 130604"/>
                <a:gd name="connsiteX299" fmla="*/ 27454 w 103015"/>
                <a:gd name="connsiteY299" fmla="*/ 80304 h 130604"/>
                <a:gd name="connsiteX300" fmla="*/ 27454 w 103015"/>
                <a:gd name="connsiteY300" fmla="*/ 84037 h 130604"/>
                <a:gd name="connsiteX301" fmla="*/ 22787 w 103015"/>
                <a:gd name="connsiteY301" fmla="*/ 86021 h 130604"/>
                <a:gd name="connsiteX302" fmla="*/ 23721 w 103015"/>
                <a:gd name="connsiteY302" fmla="*/ 85087 h 130604"/>
                <a:gd name="connsiteX303" fmla="*/ 38 w 103015"/>
                <a:gd name="connsiteY303" fmla="*/ 56154 h 130604"/>
                <a:gd name="connsiteX304" fmla="*/ 6687 w 103015"/>
                <a:gd name="connsiteY304" fmla="*/ 53704 h 130604"/>
                <a:gd name="connsiteX305" fmla="*/ 18354 w 103015"/>
                <a:gd name="connsiteY305" fmla="*/ 52188 h 130604"/>
                <a:gd name="connsiteX306" fmla="*/ 18354 w 103015"/>
                <a:gd name="connsiteY306" fmla="*/ 52188 h 130604"/>
                <a:gd name="connsiteX307" fmla="*/ 22087 w 103015"/>
                <a:gd name="connsiteY307" fmla="*/ 49504 h 130604"/>
                <a:gd name="connsiteX308" fmla="*/ 23021 w 103015"/>
                <a:gd name="connsiteY308" fmla="*/ 48104 h 130604"/>
                <a:gd name="connsiteX309" fmla="*/ 26871 w 103015"/>
                <a:gd name="connsiteY309" fmla="*/ 51721 h 130604"/>
                <a:gd name="connsiteX310" fmla="*/ 25354 w 103015"/>
                <a:gd name="connsiteY310" fmla="*/ 46705 h 130604"/>
                <a:gd name="connsiteX311" fmla="*/ 25354 w 103015"/>
                <a:gd name="connsiteY311" fmla="*/ 43671 h 130604"/>
                <a:gd name="connsiteX312" fmla="*/ 30487 w 103015"/>
                <a:gd name="connsiteY312" fmla="*/ 46705 h 130604"/>
                <a:gd name="connsiteX313" fmla="*/ 29437 w 103015"/>
                <a:gd name="connsiteY313" fmla="*/ 39821 h 130604"/>
                <a:gd name="connsiteX314" fmla="*/ 30137 w 103015"/>
                <a:gd name="connsiteY314" fmla="*/ 39821 h 130604"/>
                <a:gd name="connsiteX315" fmla="*/ 26170 w 103015"/>
                <a:gd name="connsiteY315" fmla="*/ 28155 h 130604"/>
                <a:gd name="connsiteX316" fmla="*/ 29437 w 103015"/>
                <a:gd name="connsiteY316" fmla="*/ 28155 h 130604"/>
                <a:gd name="connsiteX317" fmla="*/ 25237 w 103015"/>
                <a:gd name="connsiteY317" fmla="*/ 23605 h 130604"/>
                <a:gd name="connsiteX318" fmla="*/ 28504 w 103015"/>
                <a:gd name="connsiteY318" fmla="*/ 23605 h 130604"/>
                <a:gd name="connsiteX319" fmla="*/ 23604 w 103015"/>
                <a:gd name="connsiteY319" fmla="*/ 21155 h 130604"/>
                <a:gd name="connsiteX320" fmla="*/ 32470 w 103015"/>
                <a:gd name="connsiteY320" fmla="*/ 18238 h 130604"/>
                <a:gd name="connsiteX321" fmla="*/ 40520 w 103015"/>
                <a:gd name="connsiteY321" fmla="*/ 14272 h 130604"/>
                <a:gd name="connsiteX322" fmla="*/ 41804 w 103015"/>
                <a:gd name="connsiteY322" fmla="*/ 13455 h 130604"/>
                <a:gd name="connsiteX323" fmla="*/ 42737 w 103015"/>
                <a:gd name="connsiteY323" fmla="*/ 11822 h 130604"/>
                <a:gd name="connsiteX324" fmla="*/ 42737 w 103015"/>
                <a:gd name="connsiteY324" fmla="*/ 9722 h 130604"/>
                <a:gd name="connsiteX325" fmla="*/ 41104 w 103015"/>
                <a:gd name="connsiteY325" fmla="*/ 7622 h 130604"/>
                <a:gd name="connsiteX326" fmla="*/ 38420 w 103015"/>
                <a:gd name="connsiteY326" fmla="*/ 6455 h 130604"/>
                <a:gd name="connsiteX327" fmla="*/ 36787 w 103015"/>
                <a:gd name="connsiteY327" fmla="*/ 6455 h 130604"/>
                <a:gd name="connsiteX328" fmla="*/ 35504 w 103015"/>
                <a:gd name="connsiteY328" fmla="*/ 6455 h 130604"/>
                <a:gd name="connsiteX329" fmla="*/ 35504 w 103015"/>
                <a:gd name="connsiteY329" fmla="*/ 8672 h 130604"/>
                <a:gd name="connsiteX330" fmla="*/ 37254 w 103015"/>
                <a:gd name="connsiteY330" fmla="*/ 11005 h 130604"/>
                <a:gd name="connsiteX331" fmla="*/ 37254 w 103015"/>
                <a:gd name="connsiteY331" fmla="*/ 11005 h 130604"/>
                <a:gd name="connsiteX332" fmla="*/ 38770 w 103015"/>
                <a:gd name="connsiteY332" fmla="*/ 11005 h 130604"/>
                <a:gd name="connsiteX333" fmla="*/ 38770 w 103015"/>
                <a:gd name="connsiteY333" fmla="*/ 9838 h 130604"/>
                <a:gd name="connsiteX334" fmla="*/ 38770 w 103015"/>
                <a:gd name="connsiteY334" fmla="*/ 9838 h 130604"/>
                <a:gd name="connsiteX335" fmla="*/ 37837 w 103015"/>
                <a:gd name="connsiteY335" fmla="*/ 8672 h 130604"/>
                <a:gd name="connsiteX336" fmla="*/ 37837 w 103015"/>
                <a:gd name="connsiteY336" fmla="*/ 7622 h 130604"/>
                <a:gd name="connsiteX337" fmla="*/ 37837 w 103015"/>
                <a:gd name="connsiteY337" fmla="*/ 7622 h 130604"/>
                <a:gd name="connsiteX338" fmla="*/ 38654 w 103015"/>
                <a:gd name="connsiteY338" fmla="*/ 7622 h 130604"/>
                <a:gd name="connsiteX339" fmla="*/ 40404 w 103015"/>
                <a:gd name="connsiteY339" fmla="*/ 8322 h 130604"/>
                <a:gd name="connsiteX340" fmla="*/ 41337 w 103015"/>
                <a:gd name="connsiteY340" fmla="*/ 9488 h 130604"/>
                <a:gd name="connsiteX341" fmla="*/ 41337 w 103015"/>
                <a:gd name="connsiteY341" fmla="*/ 11122 h 130604"/>
                <a:gd name="connsiteX342" fmla="*/ 39354 w 103015"/>
                <a:gd name="connsiteY342" fmla="*/ 13222 h 130604"/>
                <a:gd name="connsiteX343" fmla="*/ 35154 w 103015"/>
                <a:gd name="connsiteY343" fmla="*/ 12405 h 130604"/>
                <a:gd name="connsiteX344" fmla="*/ 33520 w 103015"/>
                <a:gd name="connsiteY344" fmla="*/ 11005 h 130604"/>
                <a:gd name="connsiteX345" fmla="*/ 32704 w 103015"/>
                <a:gd name="connsiteY345" fmla="*/ 9372 h 130604"/>
                <a:gd name="connsiteX346" fmla="*/ 33287 w 103015"/>
                <a:gd name="connsiteY346" fmla="*/ 6222 h 130604"/>
                <a:gd name="connsiteX347" fmla="*/ 35970 w 103015"/>
                <a:gd name="connsiteY347" fmla="*/ 4239 h 130604"/>
                <a:gd name="connsiteX348" fmla="*/ 39820 w 103015"/>
                <a:gd name="connsiteY348" fmla="*/ 4239 h 130604"/>
                <a:gd name="connsiteX349" fmla="*/ 43670 w 103015"/>
                <a:gd name="connsiteY349" fmla="*/ 5405 h 130604"/>
                <a:gd name="connsiteX350" fmla="*/ 44603 w 103015"/>
                <a:gd name="connsiteY350" fmla="*/ 5989 h 130604"/>
                <a:gd name="connsiteX351" fmla="*/ 45420 w 103015"/>
                <a:gd name="connsiteY351" fmla="*/ 6572 h 130604"/>
                <a:gd name="connsiteX352" fmla="*/ 46237 w 103015"/>
                <a:gd name="connsiteY352" fmla="*/ 7155 h 130604"/>
                <a:gd name="connsiteX353" fmla="*/ 46237 w 103015"/>
                <a:gd name="connsiteY353" fmla="*/ 7155 h 130604"/>
                <a:gd name="connsiteX354" fmla="*/ 46237 w 103015"/>
                <a:gd name="connsiteY354" fmla="*/ 7155 h 130604"/>
                <a:gd name="connsiteX355" fmla="*/ 47987 w 103015"/>
                <a:gd name="connsiteY355" fmla="*/ 10188 h 130604"/>
                <a:gd name="connsiteX356" fmla="*/ 47987 w 103015"/>
                <a:gd name="connsiteY356" fmla="*/ 11822 h 130604"/>
                <a:gd name="connsiteX357" fmla="*/ 47987 w 103015"/>
                <a:gd name="connsiteY357" fmla="*/ 13455 h 130604"/>
                <a:gd name="connsiteX358" fmla="*/ 47054 w 103015"/>
                <a:gd name="connsiteY358" fmla="*/ 16722 h 130604"/>
                <a:gd name="connsiteX359" fmla="*/ 44953 w 103015"/>
                <a:gd name="connsiteY359" fmla="*/ 20805 h 130604"/>
                <a:gd name="connsiteX360" fmla="*/ 41337 w 103015"/>
                <a:gd name="connsiteY360" fmla="*/ 19988 h 130604"/>
                <a:gd name="connsiteX361" fmla="*/ 45863 w 103015"/>
                <a:gd name="connsiteY361" fmla="*/ 12895 h 130604"/>
                <a:gd name="connsiteX362" fmla="*/ 45770 w 103015"/>
                <a:gd name="connsiteY362" fmla="*/ 12522 h 130604"/>
                <a:gd name="connsiteX363" fmla="*/ 41920 w 103015"/>
                <a:gd name="connsiteY363" fmla="*/ 17421 h 130604"/>
                <a:gd name="connsiteX364" fmla="*/ 33170 w 103015"/>
                <a:gd name="connsiteY364" fmla="*/ 22905 h 130604"/>
                <a:gd name="connsiteX365" fmla="*/ 33170 w 103015"/>
                <a:gd name="connsiteY365" fmla="*/ 22905 h 130604"/>
                <a:gd name="connsiteX366" fmla="*/ 31770 w 103015"/>
                <a:gd name="connsiteY366" fmla="*/ 26872 h 130604"/>
                <a:gd name="connsiteX367" fmla="*/ 31770 w 103015"/>
                <a:gd name="connsiteY367" fmla="*/ 30605 h 130604"/>
                <a:gd name="connsiteX368" fmla="*/ 33404 w 103015"/>
                <a:gd name="connsiteY368" fmla="*/ 34221 h 130604"/>
                <a:gd name="connsiteX369" fmla="*/ 34337 w 103015"/>
                <a:gd name="connsiteY369" fmla="*/ 35855 h 130604"/>
                <a:gd name="connsiteX370" fmla="*/ 32354 w 103015"/>
                <a:gd name="connsiteY370" fmla="*/ 40638 h 130604"/>
                <a:gd name="connsiteX371" fmla="*/ 31770 w 103015"/>
                <a:gd name="connsiteY371" fmla="*/ 47754 h 130604"/>
                <a:gd name="connsiteX372" fmla="*/ 33054 w 103015"/>
                <a:gd name="connsiteY372" fmla="*/ 51605 h 130604"/>
                <a:gd name="connsiteX373" fmla="*/ 36204 w 103015"/>
                <a:gd name="connsiteY373" fmla="*/ 55221 h 130604"/>
                <a:gd name="connsiteX374" fmla="*/ 41220 w 103015"/>
                <a:gd name="connsiteY374" fmla="*/ 57321 h 130604"/>
                <a:gd name="connsiteX375" fmla="*/ 43904 w 103015"/>
                <a:gd name="connsiteY375" fmla="*/ 57321 h 130604"/>
                <a:gd name="connsiteX376" fmla="*/ 46237 w 103015"/>
                <a:gd name="connsiteY376" fmla="*/ 56388 h 130604"/>
                <a:gd name="connsiteX377" fmla="*/ 46237 w 103015"/>
                <a:gd name="connsiteY377" fmla="*/ 56388 h 130604"/>
                <a:gd name="connsiteX378" fmla="*/ 46237 w 103015"/>
                <a:gd name="connsiteY378" fmla="*/ 56388 h 130604"/>
                <a:gd name="connsiteX379" fmla="*/ 46237 w 103015"/>
                <a:gd name="connsiteY379" fmla="*/ 56388 h 130604"/>
                <a:gd name="connsiteX380" fmla="*/ 45537 w 103015"/>
                <a:gd name="connsiteY380" fmla="*/ 44721 h 130604"/>
                <a:gd name="connsiteX381" fmla="*/ 45035 w 103015"/>
                <a:gd name="connsiteY381" fmla="*/ 37978 h 130604"/>
                <a:gd name="connsiteX382" fmla="*/ 47170 w 103015"/>
                <a:gd name="connsiteY382" fmla="*/ 36555 h 130604"/>
                <a:gd name="connsiteX383" fmla="*/ 42037 w 103015"/>
                <a:gd name="connsiteY383" fmla="*/ 46471 h 130604"/>
                <a:gd name="connsiteX384" fmla="*/ 40870 w 103015"/>
                <a:gd name="connsiteY384" fmla="*/ 44955 h 130604"/>
                <a:gd name="connsiteX385" fmla="*/ 38070 w 103015"/>
                <a:gd name="connsiteY385" fmla="*/ 41688 h 130604"/>
                <a:gd name="connsiteX386" fmla="*/ 34454 w 103015"/>
                <a:gd name="connsiteY386" fmla="*/ 36671 h 130604"/>
                <a:gd name="connsiteX387" fmla="*/ 35154 w 103015"/>
                <a:gd name="connsiteY387" fmla="*/ 35388 h 130604"/>
                <a:gd name="connsiteX388" fmla="*/ 39004 w 103015"/>
                <a:gd name="connsiteY388" fmla="*/ 29555 h 130604"/>
                <a:gd name="connsiteX389" fmla="*/ 43670 w 103015"/>
                <a:gd name="connsiteY389" fmla="*/ 24188 h 130604"/>
                <a:gd name="connsiteX390" fmla="*/ 43670 w 103015"/>
                <a:gd name="connsiteY390" fmla="*/ 24188 h 130604"/>
                <a:gd name="connsiteX391" fmla="*/ 46237 w 103015"/>
                <a:gd name="connsiteY391" fmla="*/ 25938 h 130604"/>
                <a:gd name="connsiteX392" fmla="*/ 47054 w 103015"/>
                <a:gd name="connsiteY392" fmla="*/ 28388 h 130604"/>
                <a:gd name="connsiteX393" fmla="*/ 47054 w 103015"/>
                <a:gd name="connsiteY393" fmla="*/ 28972 h 130604"/>
                <a:gd name="connsiteX394" fmla="*/ 47054 w 103015"/>
                <a:gd name="connsiteY394" fmla="*/ 29555 h 130604"/>
                <a:gd name="connsiteX395" fmla="*/ 46120 w 103015"/>
                <a:gd name="connsiteY395" fmla="*/ 30371 h 130604"/>
                <a:gd name="connsiteX396" fmla="*/ 42387 w 103015"/>
                <a:gd name="connsiteY396" fmla="*/ 30371 h 130604"/>
                <a:gd name="connsiteX397" fmla="*/ 42387 w 103015"/>
                <a:gd name="connsiteY397" fmla="*/ 30371 h 130604"/>
                <a:gd name="connsiteX398" fmla="*/ 49620 w 103015"/>
                <a:gd name="connsiteY398" fmla="*/ 31071 h 130604"/>
                <a:gd name="connsiteX399" fmla="*/ 49620 w 103015"/>
                <a:gd name="connsiteY399" fmla="*/ 31071 h 130604"/>
                <a:gd name="connsiteX400" fmla="*/ 56853 w 103015"/>
                <a:gd name="connsiteY400" fmla="*/ 33055 h 130604"/>
                <a:gd name="connsiteX401" fmla="*/ 56853 w 103015"/>
                <a:gd name="connsiteY401" fmla="*/ 33055 h 130604"/>
                <a:gd name="connsiteX402" fmla="*/ 53237 w 103015"/>
                <a:gd name="connsiteY402" fmla="*/ 31538 h 130604"/>
                <a:gd name="connsiteX403" fmla="*/ 52187 w 103015"/>
                <a:gd name="connsiteY403" fmla="*/ 30371 h 130604"/>
                <a:gd name="connsiteX404" fmla="*/ 52887 w 103015"/>
                <a:gd name="connsiteY404" fmla="*/ 28272 h 130604"/>
                <a:gd name="connsiteX405" fmla="*/ 55453 w 103015"/>
                <a:gd name="connsiteY405" fmla="*/ 27572 h 130604"/>
                <a:gd name="connsiteX406" fmla="*/ 55453 w 103015"/>
                <a:gd name="connsiteY406" fmla="*/ 26171 h 130604"/>
                <a:gd name="connsiteX407" fmla="*/ 60120 w 103015"/>
                <a:gd name="connsiteY407" fmla="*/ 33288 h 130604"/>
                <a:gd name="connsiteX408" fmla="*/ 63970 w 103015"/>
                <a:gd name="connsiteY408" fmla="*/ 40638 h 130604"/>
                <a:gd name="connsiteX409" fmla="*/ 64670 w 103015"/>
                <a:gd name="connsiteY409" fmla="*/ 42155 h 130604"/>
                <a:gd name="connsiteX410" fmla="*/ 61053 w 103015"/>
                <a:gd name="connsiteY410" fmla="*/ 45771 h 130604"/>
                <a:gd name="connsiteX411" fmla="*/ 58370 w 103015"/>
                <a:gd name="connsiteY411" fmla="*/ 48104 h 130604"/>
                <a:gd name="connsiteX412" fmla="*/ 57203 w 103015"/>
                <a:gd name="connsiteY412" fmla="*/ 49038 h 130604"/>
                <a:gd name="connsiteX413" fmla="*/ 51953 w 103015"/>
                <a:gd name="connsiteY413" fmla="*/ 37371 h 130604"/>
                <a:gd name="connsiteX414" fmla="*/ 53587 w 103015"/>
                <a:gd name="connsiteY414" fmla="*/ 46121 h 130604"/>
                <a:gd name="connsiteX415" fmla="*/ 53587 w 103015"/>
                <a:gd name="connsiteY415" fmla="*/ 57788 h 130604"/>
                <a:gd name="connsiteX416" fmla="*/ 53587 w 103015"/>
                <a:gd name="connsiteY416" fmla="*/ 57788 h 130604"/>
                <a:gd name="connsiteX417" fmla="*/ 53587 w 103015"/>
                <a:gd name="connsiteY417" fmla="*/ 58371 h 130604"/>
                <a:gd name="connsiteX418" fmla="*/ 53587 w 103015"/>
                <a:gd name="connsiteY418" fmla="*/ 58955 h 130604"/>
                <a:gd name="connsiteX419" fmla="*/ 55920 w 103015"/>
                <a:gd name="connsiteY419" fmla="*/ 60821 h 130604"/>
                <a:gd name="connsiteX420" fmla="*/ 58720 w 103015"/>
                <a:gd name="connsiteY420" fmla="*/ 61871 h 130604"/>
                <a:gd name="connsiteX421" fmla="*/ 63737 w 103015"/>
                <a:gd name="connsiteY421" fmla="*/ 61871 h 130604"/>
                <a:gd name="connsiteX422" fmla="*/ 66887 w 103015"/>
                <a:gd name="connsiteY422" fmla="*/ 59421 h 130604"/>
                <a:gd name="connsiteX423" fmla="*/ 68053 w 103015"/>
                <a:gd name="connsiteY423" fmla="*/ 56038 h 130604"/>
                <a:gd name="connsiteX424" fmla="*/ 67353 w 103015"/>
                <a:gd name="connsiteY424" fmla="*/ 48571 h 130604"/>
                <a:gd name="connsiteX425" fmla="*/ 65370 w 103015"/>
                <a:gd name="connsiteY425" fmla="*/ 43088 h 130604"/>
                <a:gd name="connsiteX426" fmla="*/ 66303 w 103015"/>
                <a:gd name="connsiteY426" fmla="*/ 41805 h 130604"/>
                <a:gd name="connsiteX427" fmla="*/ 67820 w 103015"/>
                <a:gd name="connsiteY427" fmla="*/ 38771 h 130604"/>
                <a:gd name="connsiteX428" fmla="*/ 67820 w 103015"/>
                <a:gd name="connsiteY428" fmla="*/ 35272 h 130604"/>
                <a:gd name="connsiteX429" fmla="*/ 66303 w 103015"/>
                <a:gd name="connsiteY429" fmla="*/ 30721 h 130604"/>
                <a:gd name="connsiteX430" fmla="*/ 66303 w 103015"/>
                <a:gd name="connsiteY430" fmla="*/ 30721 h 130604"/>
                <a:gd name="connsiteX431" fmla="*/ 57553 w 103015"/>
                <a:gd name="connsiteY431" fmla="*/ 21972 h 130604"/>
                <a:gd name="connsiteX432" fmla="*/ 53587 w 103015"/>
                <a:gd name="connsiteY432" fmla="*/ 15555 h 130604"/>
                <a:gd name="connsiteX433" fmla="*/ 58137 w 103015"/>
                <a:gd name="connsiteY433" fmla="*/ 24771 h 130604"/>
                <a:gd name="connsiteX434" fmla="*/ 54520 w 103015"/>
                <a:gd name="connsiteY434" fmla="*/ 24188 h 130604"/>
                <a:gd name="connsiteX435" fmla="*/ 52420 w 103015"/>
                <a:gd name="connsiteY435" fmla="*/ 19172 h 130604"/>
                <a:gd name="connsiteX436" fmla="*/ 51487 w 103015"/>
                <a:gd name="connsiteY436" fmla="*/ 15672 h 130604"/>
                <a:gd name="connsiteX437" fmla="*/ 51487 w 103015"/>
                <a:gd name="connsiteY437" fmla="*/ 14038 h 130604"/>
                <a:gd name="connsiteX438" fmla="*/ 51487 w 103015"/>
                <a:gd name="connsiteY438" fmla="*/ 12405 h 130604"/>
                <a:gd name="connsiteX439" fmla="*/ 53237 w 103015"/>
                <a:gd name="connsiteY439" fmla="*/ 10072 h 130604"/>
                <a:gd name="connsiteX440" fmla="*/ 53237 w 103015"/>
                <a:gd name="connsiteY440" fmla="*/ 10072 h 130604"/>
                <a:gd name="connsiteX441" fmla="*/ 53237 w 103015"/>
                <a:gd name="connsiteY441" fmla="*/ 10072 h 130604"/>
                <a:gd name="connsiteX442" fmla="*/ 53937 w 103015"/>
                <a:gd name="connsiteY442" fmla="*/ 10072 h 130604"/>
                <a:gd name="connsiteX443" fmla="*/ 54753 w 103015"/>
                <a:gd name="connsiteY443" fmla="*/ 10072 h 130604"/>
                <a:gd name="connsiteX444" fmla="*/ 55687 w 103015"/>
                <a:gd name="connsiteY444" fmla="*/ 10072 h 130604"/>
                <a:gd name="connsiteX445" fmla="*/ 59537 w 103015"/>
                <a:gd name="connsiteY445" fmla="*/ 10072 h 130604"/>
                <a:gd name="connsiteX446" fmla="*/ 63387 w 103015"/>
                <a:gd name="connsiteY446" fmla="*/ 11939 h 130604"/>
                <a:gd name="connsiteX447" fmla="*/ 66070 w 103015"/>
                <a:gd name="connsiteY447" fmla="*/ 14972 h 130604"/>
                <a:gd name="connsiteX448" fmla="*/ 66070 w 103015"/>
                <a:gd name="connsiteY448" fmla="*/ 18355 h 130604"/>
                <a:gd name="connsiteX449" fmla="*/ 65253 w 103015"/>
                <a:gd name="connsiteY449" fmla="*/ 19638 h 130604"/>
                <a:gd name="connsiteX450" fmla="*/ 63620 w 103015"/>
                <a:gd name="connsiteY450" fmla="*/ 20338 h 130604"/>
                <a:gd name="connsiteX451" fmla="*/ 59537 w 103015"/>
                <a:gd name="connsiteY451" fmla="*/ 19638 h 130604"/>
                <a:gd name="connsiteX452" fmla="*/ 57437 w 103015"/>
                <a:gd name="connsiteY452" fmla="*/ 16722 h 130604"/>
                <a:gd name="connsiteX453" fmla="*/ 57437 w 103015"/>
                <a:gd name="connsiteY453" fmla="*/ 15205 h 130604"/>
                <a:gd name="connsiteX454" fmla="*/ 58487 w 103015"/>
                <a:gd name="connsiteY454" fmla="*/ 14272 h 130604"/>
                <a:gd name="connsiteX455" fmla="*/ 60120 w 103015"/>
                <a:gd name="connsiteY455" fmla="*/ 14272 h 130604"/>
                <a:gd name="connsiteX456" fmla="*/ 60937 w 103015"/>
                <a:gd name="connsiteY456" fmla="*/ 14272 h 130604"/>
                <a:gd name="connsiteX457" fmla="*/ 60937 w 103015"/>
                <a:gd name="connsiteY457" fmla="*/ 14272 h 130604"/>
                <a:gd name="connsiteX458" fmla="*/ 60937 w 103015"/>
                <a:gd name="connsiteY458" fmla="*/ 15438 h 130604"/>
                <a:gd name="connsiteX459" fmla="*/ 60003 w 103015"/>
                <a:gd name="connsiteY459" fmla="*/ 16255 h 130604"/>
                <a:gd name="connsiteX460" fmla="*/ 60003 w 103015"/>
                <a:gd name="connsiteY460" fmla="*/ 16255 h 130604"/>
                <a:gd name="connsiteX461" fmla="*/ 59735 w 103015"/>
                <a:gd name="connsiteY461" fmla="*/ 17037 h 130604"/>
                <a:gd name="connsiteX462" fmla="*/ 60003 w 103015"/>
                <a:gd name="connsiteY462" fmla="*/ 17305 h 130604"/>
                <a:gd name="connsiteX463" fmla="*/ 61520 w 103015"/>
                <a:gd name="connsiteY463" fmla="*/ 17888 h 130604"/>
                <a:gd name="connsiteX464" fmla="*/ 61520 w 103015"/>
                <a:gd name="connsiteY464" fmla="*/ 17888 h 130604"/>
                <a:gd name="connsiteX465" fmla="*/ 63270 w 103015"/>
                <a:gd name="connsiteY465" fmla="*/ 16255 h 130604"/>
                <a:gd name="connsiteX466" fmla="*/ 62687 w 103015"/>
                <a:gd name="connsiteY466" fmla="*/ 13805 h 130604"/>
                <a:gd name="connsiteX467" fmla="*/ 61403 w 103015"/>
                <a:gd name="connsiteY467" fmla="*/ 12755 h 130604"/>
                <a:gd name="connsiteX468" fmla="*/ 59887 w 103015"/>
                <a:gd name="connsiteY468" fmla="*/ 12172 h 130604"/>
                <a:gd name="connsiteX469" fmla="*/ 57087 w 103015"/>
                <a:gd name="connsiteY469" fmla="*/ 12172 h 130604"/>
                <a:gd name="connsiteX470" fmla="*/ 55453 w 103015"/>
                <a:gd name="connsiteY470" fmla="*/ 13805 h 130604"/>
                <a:gd name="connsiteX471" fmla="*/ 55453 w 103015"/>
                <a:gd name="connsiteY471" fmla="*/ 15788 h 130604"/>
                <a:gd name="connsiteX472" fmla="*/ 56503 w 103015"/>
                <a:gd name="connsiteY472" fmla="*/ 17888 h 130604"/>
                <a:gd name="connsiteX473" fmla="*/ 57787 w 103015"/>
                <a:gd name="connsiteY473" fmla="*/ 19055 h 130604"/>
                <a:gd name="connsiteX474" fmla="*/ 65837 w 103015"/>
                <a:gd name="connsiteY474" fmla="*/ 26171 h 130604"/>
                <a:gd name="connsiteX475" fmla="*/ 74703 w 103015"/>
                <a:gd name="connsiteY475" fmla="*/ 32471 h 130604"/>
                <a:gd name="connsiteX476" fmla="*/ 69803 w 103015"/>
                <a:gd name="connsiteY476" fmla="*/ 33055 h 130604"/>
                <a:gd name="connsiteX477" fmla="*/ 73187 w 103015"/>
                <a:gd name="connsiteY477" fmla="*/ 34338 h 130604"/>
                <a:gd name="connsiteX478" fmla="*/ 68987 w 103015"/>
                <a:gd name="connsiteY478" fmla="*/ 37255 h 130604"/>
                <a:gd name="connsiteX479" fmla="*/ 72136 w 103015"/>
                <a:gd name="connsiteY479" fmla="*/ 38888 h 130604"/>
                <a:gd name="connsiteX480" fmla="*/ 68286 w 103015"/>
                <a:gd name="connsiteY480" fmla="*/ 49388 h 130604"/>
                <a:gd name="connsiteX481" fmla="*/ 68987 w 103015"/>
                <a:gd name="connsiteY481" fmla="*/ 49388 h 130604"/>
                <a:gd name="connsiteX482" fmla="*/ 68053 w 103015"/>
                <a:gd name="connsiteY482" fmla="*/ 55804 h 130604"/>
                <a:gd name="connsiteX483" fmla="*/ 73187 w 103015"/>
                <a:gd name="connsiteY483" fmla="*/ 54754 h 130604"/>
                <a:gd name="connsiteX484" fmla="*/ 73187 w 103015"/>
                <a:gd name="connsiteY484" fmla="*/ 57788 h 130604"/>
                <a:gd name="connsiteX485" fmla="*/ 71786 w 103015"/>
                <a:gd name="connsiteY485" fmla="*/ 62221 h 130604"/>
                <a:gd name="connsiteX486" fmla="*/ 75636 w 103015"/>
                <a:gd name="connsiteY486" fmla="*/ 60238 h 130604"/>
                <a:gd name="connsiteX487" fmla="*/ 76453 w 103015"/>
                <a:gd name="connsiteY487" fmla="*/ 61871 h 130604"/>
                <a:gd name="connsiteX488" fmla="*/ 80186 w 103015"/>
                <a:gd name="connsiteY488" fmla="*/ 65954 h 130604"/>
                <a:gd name="connsiteX489" fmla="*/ 80186 w 103015"/>
                <a:gd name="connsiteY489" fmla="*/ 65954 h 130604"/>
                <a:gd name="connsiteX490" fmla="*/ 91853 w 103015"/>
                <a:gd name="connsiteY490" fmla="*/ 71904 h 130604"/>
                <a:gd name="connsiteX491" fmla="*/ 98503 w 103015"/>
                <a:gd name="connsiteY491" fmla="*/ 76921 h 130604"/>
                <a:gd name="connsiteX492" fmla="*/ 91853 w 103015"/>
                <a:gd name="connsiteY492" fmla="*/ 79487 h 130604"/>
                <a:gd name="connsiteX493" fmla="*/ 80186 w 103015"/>
                <a:gd name="connsiteY493" fmla="*/ 81004 h 130604"/>
                <a:gd name="connsiteX494" fmla="*/ 80186 w 103015"/>
                <a:gd name="connsiteY494" fmla="*/ 81004 h 130604"/>
                <a:gd name="connsiteX495" fmla="*/ 76453 w 103015"/>
                <a:gd name="connsiteY495" fmla="*/ 83687 h 130604"/>
                <a:gd name="connsiteX496" fmla="*/ 75520 w 103015"/>
                <a:gd name="connsiteY496" fmla="*/ 84971 h 130604"/>
                <a:gd name="connsiteX497" fmla="*/ 71670 w 103015"/>
                <a:gd name="connsiteY497" fmla="*/ 81471 h 130604"/>
                <a:gd name="connsiteX498" fmla="*/ 73187 w 103015"/>
                <a:gd name="connsiteY498" fmla="*/ 86487 h 130604"/>
                <a:gd name="connsiteX499" fmla="*/ 73187 w 103015"/>
                <a:gd name="connsiteY499" fmla="*/ 89521 h 130604"/>
                <a:gd name="connsiteX500" fmla="*/ 68053 w 103015"/>
                <a:gd name="connsiteY500" fmla="*/ 86487 h 130604"/>
                <a:gd name="connsiteX501" fmla="*/ 69103 w 103015"/>
                <a:gd name="connsiteY501" fmla="*/ 93371 h 130604"/>
                <a:gd name="connsiteX502" fmla="*/ 68403 w 103015"/>
                <a:gd name="connsiteY502" fmla="*/ 93371 h 130604"/>
                <a:gd name="connsiteX503" fmla="*/ 72370 w 103015"/>
                <a:gd name="connsiteY503" fmla="*/ 105037 h 130604"/>
                <a:gd name="connsiteX504" fmla="*/ 69103 w 103015"/>
                <a:gd name="connsiteY504" fmla="*/ 105037 h 130604"/>
                <a:gd name="connsiteX505" fmla="*/ 73303 w 103015"/>
                <a:gd name="connsiteY505" fmla="*/ 109587 h 130604"/>
                <a:gd name="connsiteX506" fmla="*/ 70037 w 103015"/>
                <a:gd name="connsiteY506" fmla="*/ 109587 h 130604"/>
                <a:gd name="connsiteX507" fmla="*/ 74936 w 103015"/>
                <a:gd name="connsiteY507" fmla="*/ 112037 h 130604"/>
                <a:gd name="connsiteX508" fmla="*/ 66070 w 103015"/>
                <a:gd name="connsiteY508" fmla="*/ 114837 h 130604"/>
                <a:gd name="connsiteX509" fmla="*/ 58020 w 103015"/>
                <a:gd name="connsiteY509" fmla="*/ 118920 h 130604"/>
                <a:gd name="connsiteX510" fmla="*/ 56737 w 103015"/>
                <a:gd name="connsiteY510" fmla="*/ 119620 h 130604"/>
                <a:gd name="connsiteX511" fmla="*/ 55803 w 103015"/>
                <a:gd name="connsiteY511" fmla="*/ 121370 h 130604"/>
                <a:gd name="connsiteX512" fmla="*/ 55803 w 103015"/>
                <a:gd name="connsiteY512" fmla="*/ 123354 h 130604"/>
                <a:gd name="connsiteX513" fmla="*/ 57437 w 103015"/>
                <a:gd name="connsiteY513" fmla="*/ 125570 h 130604"/>
                <a:gd name="connsiteX514" fmla="*/ 60120 w 103015"/>
                <a:gd name="connsiteY514" fmla="*/ 126737 h 130604"/>
                <a:gd name="connsiteX515" fmla="*/ 66537 w 103015"/>
                <a:gd name="connsiteY515" fmla="*/ 126737 h 130604"/>
                <a:gd name="connsiteX516" fmla="*/ 67820 w 103015"/>
                <a:gd name="connsiteY516" fmla="*/ 126153 h 130604"/>
                <a:gd name="connsiteX517" fmla="*/ 67820 w 103015"/>
                <a:gd name="connsiteY517" fmla="*/ 123937 h 130604"/>
                <a:gd name="connsiteX518" fmla="*/ 66070 w 103015"/>
                <a:gd name="connsiteY518" fmla="*/ 121604 h 130604"/>
                <a:gd name="connsiteX519" fmla="*/ 66070 w 103015"/>
                <a:gd name="connsiteY519" fmla="*/ 121604 h 130604"/>
                <a:gd name="connsiteX520" fmla="*/ 64553 w 103015"/>
                <a:gd name="connsiteY520" fmla="*/ 121604 h 130604"/>
                <a:gd name="connsiteX521" fmla="*/ 64413 w 103015"/>
                <a:gd name="connsiteY521" fmla="*/ 122747 h 130604"/>
                <a:gd name="connsiteX522" fmla="*/ 64553 w 103015"/>
                <a:gd name="connsiteY522" fmla="*/ 122887 h 130604"/>
                <a:gd name="connsiteX523" fmla="*/ 64553 w 103015"/>
                <a:gd name="connsiteY523" fmla="*/ 122887 h 130604"/>
                <a:gd name="connsiteX524" fmla="*/ 65487 w 103015"/>
                <a:gd name="connsiteY524" fmla="*/ 124053 h 130604"/>
                <a:gd name="connsiteX525" fmla="*/ 65487 w 103015"/>
                <a:gd name="connsiteY525" fmla="*/ 125103 h 130604"/>
                <a:gd name="connsiteX526" fmla="*/ 65487 w 103015"/>
                <a:gd name="connsiteY526" fmla="*/ 125103 h 130604"/>
                <a:gd name="connsiteX527" fmla="*/ 64670 w 103015"/>
                <a:gd name="connsiteY527" fmla="*/ 125103 h 130604"/>
                <a:gd name="connsiteX528" fmla="*/ 62920 w 103015"/>
                <a:gd name="connsiteY528" fmla="*/ 124403 h 130604"/>
                <a:gd name="connsiteX529" fmla="*/ 61987 w 103015"/>
                <a:gd name="connsiteY529" fmla="*/ 123120 h 130604"/>
                <a:gd name="connsiteX530" fmla="*/ 61987 w 103015"/>
                <a:gd name="connsiteY530" fmla="*/ 121604 h 130604"/>
                <a:gd name="connsiteX531" fmla="*/ 63970 w 103015"/>
                <a:gd name="connsiteY531" fmla="*/ 119387 h 130604"/>
                <a:gd name="connsiteX532" fmla="*/ 68170 w 103015"/>
                <a:gd name="connsiteY532" fmla="*/ 120320 h 130604"/>
                <a:gd name="connsiteX533" fmla="*/ 69803 w 103015"/>
                <a:gd name="connsiteY533" fmla="*/ 121720 h 130604"/>
                <a:gd name="connsiteX534" fmla="*/ 70620 w 103015"/>
                <a:gd name="connsiteY534" fmla="*/ 123354 h 130604"/>
                <a:gd name="connsiteX535" fmla="*/ 70037 w 103015"/>
                <a:gd name="connsiteY535" fmla="*/ 126387 h 130604"/>
                <a:gd name="connsiteX536" fmla="*/ 67353 w 103015"/>
                <a:gd name="connsiteY536" fmla="*/ 128487 h 130604"/>
                <a:gd name="connsiteX537" fmla="*/ 63503 w 103015"/>
                <a:gd name="connsiteY537" fmla="*/ 128487 h 130604"/>
                <a:gd name="connsiteX538" fmla="*/ 59653 w 103015"/>
                <a:gd name="connsiteY538" fmla="*/ 127203 h 130604"/>
                <a:gd name="connsiteX539" fmla="*/ 58720 w 103015"/>
                <a:gd name="connsiteY539" fmla="*/ 127203 h 130604"/>
                <a:gd name="connsiteX540" fmla="*/ 57903 w 103015"/>
                <a:gd name="connsiteY540" fmla="*/ 126620 h 130604"/>
                <a:gd name="connsiteX541" fmla="*/ 57203 w 103015"/>
                <a:gd name="connsiteY541" fmla="*/ 125920 h 130604"/>
                <a:gd name="connsiteX542" fmla="*/ 57203 w 103015"/>
                <a:gd name="connsiteY542" fmla="*/ 125920 h 130604"/>
                <a:gd name="connsiteX543" fmla="*/ 57203 w 103015"/>
                <a:gd name="connsiteY543" fmla="*/ 125920 h 130604"/>
                <a:gd name="connsiteX544" fmla="*/ 54870 w 103015"/>
                <a:gd name="connsiteY544" fmla="*/ 121137 h 130604"/>
                <a:gd name="connsiteX545" fmla="*/ 54870 w 103015"/>
                <a:gd name="connsiteY545" fmla="*/ 119503 h 130604"/>
                <a:gd name="connsiteX546" fmla="*/ 54870 w 103015"/>
                <a:gd name="connsiteY546" fmla="*/ 117870 h 130604"/>
                <a:gd name="connsiteX547" fmla="*/ 55687 w 103015"/>
                <a:gd name="connsiteY547" fmla="*/ 114604 h 130604"/>
                <a:gd name="connsiteX548" fmla="*/ 57787 w 103015"/>
                <a:gd name="connsiteY548" fmla="*/ 110520 h 130604"/>
                <a:gd name="connsiteX549" fmla="*/ 61403 w 103015"/>
                <a:gd name="connsiteY549" fmla="*/ 111220 h 130604"/>
                <a:gd name="connsiteX550" fmla="*/ 56935 w 103015"/>
                <a:gd name="connsiteY550" fmla="*/ 118547 h 130604"/>
                <a:gd name="connsiteX551" fmla="*/ 56970 w 103015"/>
                <a:gd name="connsiteY551" fmla="*/ 118687 h 130604"/>
                <a:gd name="connsiteX552" fmla="*/ 60937 w 103015"/>
                <a:gd name="connsiteY552" fmla="*/ 113904 h 130604"/>
                <a:gd name="connsiteX553" fmla="*/ 69570 w 103015"/>
                <a:gd name="connsiteY553" fmla="*/ 108420 h 130604"/>
                <a:gd name="connsiteX554" fmla="*/ 69570 w 103015"/>
                <a:gd name="connsiteY554" fmla="*/ 108420 h 130604"/>
                <a:gd name="connsiteX555" fmla="*/ 71086 w 103015"/>
                <a:gd name="connsiteY555" fmla="*/ 104454 h 130604"/>
                <a:gd name="connsiteX556" fmla="*/ 71086 w 103015"/>
                <a:gd name="connsiteY556" fmla="*/ 100720 h 130604"/>
                <a:gd name="connsiteX557" fmla="*/ 69453 w 103015"/>
                <a:gd name="connsiteY557" fmla="*/ 97104 h 130604"/>
                <a:gd name="connsiteX558" fmla="*/ 68520 w 103015"/>
                <a:gd name="connsiteY558" fmla="*/ 95470 h 130604"/>
                <a:gd name="connsiteX559" fmla="*/ 70503 w 103015"/>
                <a:gd name="connsiteY559" fmla="*/ 90687 h 130604"/>
                <a:gd name="connsiteX560" fmla="*/ 71086 w 103015"/>
                <a:gd name="connsiteY560" fmla="*/ 83571 h 130604"/>
                <a:gd name="connsiteX561" fmla="*/ 69803 w 103015"/>
                <a:gd name="connsiteY561" fmla="*/ 79721 h 130604"/>
                <a:gd name="connsiteX562" fmla="*/ 66653 w 103015"/>
                <a:gd name="connsiteY562" fmla="*/ 76104 h 130604"/>
                <a:gd name="connsiteX563" fmla="*/ 61637 w 103015"/>
                <a:gd name="connsiteY563" fmla="*/ 74004 h 130604"/>
                <a:gd name="connsiteX564" fmla="*/ 58953 w 103015"/>
                <a:gd name="connsiteY564" fmla="*/ 74004 h 130604"/>
                <a:gd name="connsiteX565" fmla="*/ 56620 w 103015"/>
                <a:gd name="connsiteY565" fmla="*/ 74938 h 130604"/>
                <a:gd name="connsiteX566" fmla="*/ 56620 w 103015"/>
                <a:gd name="connsiteY566" fmla="*/ 74938 h 130604"/>
                <a:gd name="connsiteX567" fmla="*/ 56620 w 103015"/>
                <a:gd name="connsiteY567" fmla="*/ 74938 h 130604"/>
                <a:gd name="connsiteX568" fmla="*/ 56620 w 103015"/>
                <a:gd name="connsiteY568" fmla="*/ 74938 h 130604"/>
                <a:gd name="connsiteX569" fmla="*/ 57320 w 103015"/>
                <a:gd name="connsiteY569" fmla="*/ 86604 h 130604"/>
                <a:gd name="connsiteX570" fmla="*/ 57915 w 103015"/>
                <a:gd name="connsiteY570" fmla="*/ 93172 h 130604"/>
                <a:gd name="connsiteX571" fmla="*/ 55687 w 103015"/>
                <a:gd name="connsiteY571" fmla="*/ 94654 h 130604"/>
                <a:gd name="connsiteX572" fmla="*/ 60820 w 103015"/>
                <a:gd name="connsiteY572" fmla="*/ 84854 h 130604"/>
                <a:gd name="connsiteX573" fmla="*/ 61987 w 103015"/>
                <a:gd name="connsiteY573" fmla="*/ 86254 h 130604"/>
                <a:gd name="connsiteX574" fmla="*/ 64787 w 103015"/>
                <a:gd name="connsiteY574" fmla="*/ 89637 h 130604"/>
                <a:gd name="connsiteX575" fmla="*/ 68403 w 103015"/>
                <a:gd name="connsiteY575" fmla="*/ 94654 h 130604"/>
                <a:gd name="connsiteX576" fmla="*/ 67703 w 103015"/>
                <a:gd name="connsiteY576" fmla="*/ 95937 h 130604"/>
                <a:gd name="connsiteX577" fmla="*/ 63853 w 103015"/>
                <a:gd name="connsiteY577" fmla="*/ 101770 h 130604"/>
                <a:gd name="connsiteX578" fmla="*/ 59187 w 103015"/>
                <a:gd name="connsiteY578" fmla="*/ 107137 h 130604"/>
                <a:gd name="connsiteX579" fmla="*/ 59187 w 103015"/>
                <a:gd name="connsiteY579" fmla="*/ 107137 h 130604"/>
                <a:gd name="connsiteX580" fmla="*/ 56620 w 103015"/>
                <a:gd name="connsiteY580" fmla="*/ 105387 h 130604"/>
                <a:gd name="connsiteX581" fmla="*/ 55803 w 103015"/>
                <a:gd name="connsiteY581" fmla="*/ 102937 h 130604"/>
                <a:gd name="connsiteX582" fmla="*/ 55803 w 103015"/>
                <a:gd name="connsiteY582" fmla="*/ 102354 h 130604"/>
                <a:gd name="connsiteX583" fmla="*/ 55803 w 103015"/>
                <a:gd name="connsiteY583" fmla="*/ 101770 h 130604"/>
                <a:gd name="connsiteX584" fmla="*/ 56737 w 103015"/>
                <a:gd name="connsiteY584" fmla="*/ 100954 h 130604"/>
                <a:gd name="connsiteX585" fmla="*/ 60470 w 103015"/>
                <a:gd name="connsiteY585" fmla="*/ 100954 h 130604"/>
                <a:gd name="connsiteX586" fmla="*/ 60470 w 103015"/>
                <a:gd name="connsiteY586" fmla="*/ 100954 h 130604"/>
                <a:gd name="connsiteX587" fmla="*/ 53353 w 103015"/>
                <a:gd name="connsiteY587" fmla="*/ 100137 h 130604"/>
                <a:gd name="connsiteX588" fmla="*/ 53353 w 103015"/>
                <a:gd name="connsiteY588" fmla="*/ 100137 h 130604"/>
                <a:gd name="connsiteX589" fmla="*/ 46120 w 103015"/>
                <a:gd name="connsiteY589" fmla="*/ 98154 h 130604"/>
                <a:gd name="connsiteX590" fmla="*/ 46120 w 103015"/>
                <a:gd name="connsiteY590" fmla="*/ 98154 h 130604"/>
                <a:gd name="connsiteX591" fmla="*/ 49737 w 103015"/>
                <a:gd name="connsiteY591" fmla="*/ 99671 h 130604"/>
                <a:gd name="connsiteX592" fmla="*/ 50787 w 103015"/>
                <a:gd name="connsiteY592" fmla="*/ 100837 h 130604"/>
                <a:gd name="connsiteX593" fmla="*/ 50787 w 103015"/>
                <a:gd name="connsiteY593" fmla="*/ 101420 h 130604"/>
                <a:gd name="connsiteX594" fmla="*/ 50787 w 103015"/>
                <a:gd name="connsiteY594" fmla="*/ 102237 h 130604"/>
                <a:gd name="connsiteX595" fmla="*/ 50087 w 103015"/>
                <a:gd name="connsiteY595" fmla="*/ 104337 h 130604"/>
                <a:gd name="connsiteX596" fmla="*/ 47520 w 103015"/>
                <a:gd name="connsiteY596" fmla="*/ 105037 h 130604"/>
                <a:gd name="connsiteX597" fmla="*/ 47520 w 103015"/>
                <a:gd name="connsiteY597" fmla="*/ 105037 h 130604"/>
                <a:gd name="connsiteX598" fmla="*/ 42737 w 103015"/>
                <a:gd name="connsiteY598" fmla="*/ 97921 h 130604"/>
                <a:gd name="connsiteX599" fmla="*/ 38887 w 103015"/>
                <a:gd name="connsiteY599" fmla="*/ 90571 h 130604"/>
                <a:gd name="connsiteX600" fmla="*/ 38187 w 103015"/>
                <a:gd name="connsiteY600" fmla="*/ 89054 h 130604"/>
                <a:gd name="connsiteX601" fmla="*/ 41804 w 103015"/>
                <a:gd name="connsiteY601" fmla="*/ 85321 h 130604"/>
                <a:gd name="connsiteX602" fmla="*/ 44603 w 103015"/>
                <a:gd name="connsiteY602" fmla="*/ 83104 h 130604"/>
                <a:gd name="connsiteX603" fmla="*/ 45770 w 103015"/>
                <a:gd name="connsiteY603" fmla="*/ 82054 h 130604"/>
                <a:gd name="connsiteX604" fmla="*/ 50903 w 103015"/>
                <a:gd name="connsiteY604" fmla="*/ 93721 h 130604"/>
                <a:gd name="connsiteX605" fmla="*/ 49270 w 103015"/>
                <a:gd name="connsiteY605" fmla="*/ 84971 h 130604"/>
                <a:gd name="connsiteX606" fmla="*/ 49270 w 103015"/>
                <a:gd name="connsiteY606" fmla="*/ 73304 h 130604"/>
                <a:gd name="connsiteX607" fmla="*/ 49270 w 103015"/>
                <a:gd name="connsiteY607" fmla="*/ 73304 h 130604"/>
                <a:gd name="connsiteX608" fmla="*/ 49270 w 103015"/>
                <a:gd name="connsiteY608" fmla="*/ 72604 h 130604"/>
                <a:gd name="connsiteX609" fmla="*/ 49270 w 103015"/>
                <a:gd name="connsiteY609" fmla="*/ 72604 h 130604"/>
                <a:gd name="connsiteX610" fmla="*/ 46937 w 103015"/>
                <a:gd name="connsiteY610" fmla="*/ 70737 h 130604"/>
                <a:gd name="connsiteX611" fmla="*/ 44137 w 103015"/>
                <a:gd name="connsiteY611" fmla="*/ 69804 h 130604"/>
                <a:gd name="connsiteX612" fmla="*/ 39120 w 103015"/>
                <a:gd name="connsiteY612" fmla="*/ 69804 h 130604"/>
                <a:gd name="connsiteX613" fmla="*/ 36087 w 103015"/>
                <a:gd name="connsiteY613" fmla="*/ 72254 h 130604"/>
                <a:gd name="connsiteX614" fmla="*/ 34804 w 103015"/>
                <a:gd name="connsiteY614" fmla="*/ 75638 h 130604"/>
                <a:gd name="connsiteX615" fmla="*/ 35504 w 103015"/>
                <a:gd name="connsiteY615" fmla="*/ 83104 h 130604"/>
                <a:gd name="connsiteX616" fmla="*/ 37487 w 103015"/>
                <a:gd name="connsiteY616" fmla="*/ 88587 h 130604"/>
                <a:gd name="connsiteX617" fmla="*/ 36554 w 103015"/>
                <a:gd name="connsiteY617" fmla="*/ 89871 h 130604"/>
                <a:gd name="connsiteX618" fmla="*/ 35037 w 103015"/>
                <a:gd name="connsiteY618" fmla="*/ 92904 h 130604"/>
                <a:gd name="connsiteX619" fmla="*/ 35037 w 103015"/>
                <a:gd name="connsiteY619" fmla="*/ 96404 h 130604"/>
                <a:gd name="connsiteX620" fmla="*/ 36554 w 103015"/>
                <a:gd name="connsiteY620" fmla="*/ 100954 h 130604"/>
                <a:gd name="connsiteX621" fmla="*/ 36554 w 103015"/>
                <a:gd name="connsiteY621" fmla="*/ 100954 h 130604"/>
                <a:gd name="connsiteX622" fmla="*/ 45303 w 103015"/>
                <a:gd name="connsiteY622" fmla="*/ 109704 h 130604"/>
                <a:gd name="connsiteX623" fmla="*/ 49270 w 103015"/>
                <a:gd name="connsiteY623" fmla="*/ 116120 h 130604"/>
                <a:gd name="connsiteX624" fmla="*/ 44720 w 103015"/>
                <a:gd name="connsiteY624" fmla="*/ 106904 h 130604"/>
                <a:gd name="connsiteX625" fmla="*/ 48337 w 103015"/>
                <a:gd name="connsiteY625" fmla="*/ 107487 h 130604"/>
                <a:gd name="connsiteX626" fmla="*/ 50437 w 103015"/>
                <a:gd name="connsiteY626" fmla="*/ 112387 h 130604"/>
                <a:gd name="connsiteX627" fmla="*/ 51370 w 103015"/>
                <a:gd name="connsiteY627" fmla="*/ 116004 h 130604"/>
                <a:gd name="connsiteX628" fmla="*/ 51370 w 103015"/>
                <a:gd name="connsiteY628" fmla="*/ 117637 h 130604"/>
                <a:gd name="connsiteX629" fmla="*/ 51370 w 103015"/>
                <a:gd name="connsiteY629" fmla="*/ 119153 h 130604"/>
                <a:gd name="connsiteX630" fmla="*/ 49737 w 103015"/>
                <a:gd name="connsiteY630" fmla="*/ 121487 h 130604"/>
                <a:gd name="connsiteX631" fmla="*/ 49737 w 103015"/>
                <a:gd name="connsiteY631" fmla="*/ 121487 h 130604"/>
                <a:gd name="connsiteX632" fmla="*/ 49737 w 103015"/>
                <a:gd name="connsiteY632" fmla="*/ 121487 h 130604"/>
                <a:gd name="connsiteX633" fmla="*/ 49037 w 103015"/>
                <a:gd name="connsiteY633" fmla="*/ 121487 h 130604"/>
                <a:gd name="connsiteX634" fmla="*/ 48220 w 103015"/>
                <a:gd name="connsiteY634" fmla="*/ 121487 h 130604"/>
                <a:gd name="connsiteX635" fmla="*/ 47287 w 103015"/>
                <a:gd name="connsiteY635" fmla="*/ 121487 h 130604"/>
                <a:gd name="connsiteX636" fmla="*/ 43437 w 103015"/>
                <a:gd name="connsiteY636" fmla="*/ 121487 h 130604"/>
                <a:gd name="connsiteX637" fmla="*/ 39587 w 103015"/>
                <a:gd name="connsiteY637" fmla="*/ 119620 h 130604"/>
                <a:gd name="connsiteX638" fmla="*/ 36904 w 103015"/>
                <a:gd name="connsiteY638" fmla="*/ 116587 h 130604"/>
                <a:gd name="connsiteX639" fmla="*/ 36904 w 103015"/>
                <a:gd name="connsiteY639" fmla="*/ 113204 h 130604"/>
                <a:gd name="connsiteX640" fmla="*/ 37720 w 103015"/>
                <a:gd name="connsiteY640" fmla="*/ 111920 h 130604"/>
                <a:gd name="connsiteX641" fmla="*/ 39354 w 103015"/>
                <a:gd name="connsiteY641" fmla="*/ 111220 h 130604"/>
                <a:gd name="connsiteX642" fmla="*/ 43437 w 103015"/>
                <a:gd name="connsiteY642" fmla="*/ 111920 h 130604"/>
                <a:gd name="connsiteX643" fmla="*/ 45537 w 103015"/>
                <a:gd name="connsiteY643" fmla="*/ 114837 h 130604"/>
                <a:gd name="connsiteX644" fmla="*/ 45537 w 103015"/>
                <a:gd name="connsiteY644" fmla="*/ 116354 h 130604"/>
                <a:gd name="connsiteX645" fmla="*/ 44487 w 103015"/>
                <a:gd name="connsiteY645" fmla="*/ 117170 h 130604"/>
                <a:gd name="connsiteX646" fmla="*/ 42854 w 103015"/>
                <a:gd name="connsiteY646" fmla="*/ 117170 h 130604"/>
                <a:gd name="connsiteX647" fmla="*/ 42037 w 103015"/>
                <a:gd name="connsiteY647" fmla="*/ 117170 h 130604"/>
                <a:gd name="connsiteX648" fmla="*/ 42037 w 103015"/>
                <a:gd name="connsiteY648" fmla="*/ 117170 h 130604"/>
                <a:gd name="connsiteX649" fmla="*/ 42037 w 103015"/>
                <a:gd name="connsiteY649" fmla="*/ 116120 h 130604"/>
                <a:gd name="connsiteX650" fmla="*/ 43087 w 103015"/>
                <a:gd name="connsiteY650" fmla="*/ 115304 h 130604"/>
                <a:gd name="connsiteX651" fmla="*/ 43087 w 103015"/>
                <a:gd name="connsiteY651" fmla="*/ 115304 h 130604"/>
                <a:gd name="connsiteX652" fmla="*/ 43285 w 103015"/>
                <a:gd name="connsiteY652" fmla="*/ 114335 h 130604"/>
                <a:gd name="connsiteX653" fmla="*/ 43087 w 103015"/>
                <a:gd name="connsiteY653" fmla="*/ 114137 h 130604"/>
                <a:gd name="connsiteX654" fmla="*/ 41570 w 103015"/>
                <a:gd name="connsiteY654" fmla="*/ 114137 h 130604"/>
                <a:gd name="connsiteX655" fmla="*/ 41570 w 103015"/>
                <a:gd name="connsiteY655" fmla="*/ 114137 h 130604"/>
                <a:gd name="connsiteX656" fmla="*/ 39820 w 103015"/>
                <a:gd name="connsiteY656" fmla="*/ 115770 h 130604"/>
                <a:gd name="connsiteX657" fmla="*/ 40404 w 103015"/>
                <a:gd name="connsiteY657" fmla="*/ 118220 h 130604"/>
                <a:gd name="connsiteX658" fmla="*/ 41687 w 103015"/>
                <a:gd name="connsiteY658" fmla="*/ 119270 h 130604"/>
                <a:gd name="connsiteX659" fmla="*/ 43320 w 103015"/>
                <a:gd name="connsiteY659" fmla="*/ 119270 h 130604"/>
                <a:gd name="connsiteX660" fmla="*/ 46004 w 103015"/>
                <a:gd name="connsiteY660" fmla="*/ 119270 h 130604"/>
                <a:gd name="connsiteX661" fmla="*/ 47637 w 103015"/>
                <a:gd name="connsiteY661" fmla="*/ 117637 h 130604"/>
                <a:gd name="connsiteX662" fmla="*/ 47637 w 103015"/>
                <a:gd name="connsiteY662" fmla="*/ 115654 h 130604"/>
                <a:gd name="connsiteX663" fmla="*/ 46587 w 103015"/>
                <a:gd name="connsiteY663" fmla="*/ 113554 h 130604"/>
                <a:gd name="connsiteX664" fmla="*/ 45303 w 103015"/>
                <a:gd name="connsiteY664" fmla="*/ 112387 h 130604"/>
                <a:gd name="connsiteX665" fmla="*/ 37254 w 103015"/>
                <a:gd name="connsiteY665" fmla="*/ 105271 h 130604"/>
                <a:gd name="connsiteX666" fmla="*/ 28387 w 103015"/>
                <a:gd name="connsiteY666" fmla="*/ 98971 h 130604"/>
                <a:gd name="connsiteX667" fmla="*/ 33287 w 103015"/>
                <a:gd name="connsiteY667" fmla="*/ 98971 h 130604"/>
                <a:gd name="connsiteX668" fmla="*/ 29904 w 103015"/>
                <a:gd name="connsiteY668" fmla="*/ 97687 h 130604"/>
                <a:gd name="connsiteX669" fmla="*/ 34104 w 103015"/>
                <a:gd name="connsiteY669" fmla="*/ 94770 h 130604"/>
                <a:gd name="connsiteX670" fmla="*/ 30954 w 103015"/>
                <a:gd name="connsiteY670" fmla="*/ 93137 h 130604"/>
                <a:gd name="connsiteX671" fmla="*/ 34804 w 103015"/>
                <a:gd name="connsiteY671" fmla="*/ 82638 h 130604"/>
                <a:gd name="connsiteX672" fmla="*/ 34104 w 103015"/>
                <a:gd name="connsiteY672" fmla="*/ 82638 h 130604"/>
                <a:gd name="connsiteX673" fmla="*/ 35037 w 103015"/>
                <a:gd name="connsiteY673" fmla="*/ 76221 h 130604"/>
                <a:gd name="connsiteX674" fmla="*/ 30020 w 103015"/>
                <a:gd name="connsiteY674" fmla="*/ 77271 h 130604"/>
                <a:gd name="connsiteX675" fmla="*/ 30020 w 103015"/>
                <a:gd name="connsiteY675" fmla="*/ 74238 h 130604"/>
                <a:gd name="connsiteX676" fmla="*/ 31420 w 103015"/>
                <a:gd name="connsiteY676" fmla="*/ 69688 h 130604"/>
                <a:gd name="connsiteX677" fmla="*/ 27570 w 103015"/>
                <a:gd name="connsiteY677" fmla="*/ 71787 h 130604"/>
                <a:gd name="connsiteX678" fmla="*/ 26754 w 103015"/>
                <a:gd name="connsiteY678" fmla="*/ 70154 h 130604"/>
                <a:gd name="connsiteX679" fmla="*/ 23021 w 103015"/>
                <a:gd name="connsiteY679" fmla="*/ 66071 h 130604"/>
                <a:gd name="connsiteX680" fmla="*/ 23021 w 103015"/>
                <a:gd name="connsiteY680" fmla="*/ 66071 h 130604"/>
                <a:gd name="connsiteX681" fmla="*/ 11354 w 103015"/>
                <a:gd name="connsiteY681" fmla="*/ 60121 h 130604"/>
                <a:gd name="connsiteX682" fmla="*/ 504 w 103015"/>
                <a:gd name="connsiteY682" fmla="*/ 55804 h 130604"/>
                <a:gd name="connsiteX683" fmla="*/ 35037 w 103015"/>
                <a:gd name="connsiteY683" fmla="*/ 80537 h 130604"/>
                <a:gd name="connsiteX684" fmla="*/ 44837 w 103015"/>
                <a:gd name="connsiteY684" fmla="*/ 81237 h 130604"/>
                <a:gd name="connsiteX685" fmla="*/ 44837 w 103015"/>
                <a:gd name="connsiteY685" fmla="*/ 81237 h 130604"/>
                <a:gd name="connsiteX686" fmla="*/ 44837 w 103015"/>
                <a:gd name="connsiteY686" fmla="*/ 81237 h 130604"/>
                <a:gd name="connsiteX687" fmla="*/ 39470 w 103015"/>
                <a:gd name="connsiteY687" fmla="*/ 85787 h 130604"/>
                <a:gd name="connsiteX688" fmla="*/ 36204 w 103015"/>
                <a:gd name="connsiteY688" fmla="*/ 89054 h 130604"/>
                <a:gd name="connsiteX689" fmla="*/ 34570 w 103015"/>
                <a:gd name="connsiteY689" fmla="*/ 84154 h 130604"/>
                <a:gd name="connsiteX690" fmla="*/ 34570 w 103015"/>
                <a:gd name="connsiteY690" fmla="*/ 77037 h 130604"/>
                <a:gd name="connsiteX691" fmla="*/ 35970 w 103015"/>
                <a:gd name="connsiteY691" fmla="*/ 74004 h 130604"/>
                <a:gd name="connsiteX692" fmla="*/ 38654 w 103015"/>
                <a:gd name="connsiteY692" fmla="*/ 72021 h 130604"/>
                <a:gd name="connsiteX693" fmla="*/ 40987 w 103015"/>
                <a:gd name="connsiteY693" fmla="*/ 72021 h 130604"/>
                <a:gd name="connsiteX694" fmla="*/ 43554 w 103015"/>
                <a:gd name="connsiteY694" fmla="*/ 74121 h 130604"/>
                <a:gd name="connsiteX695" fmla="*/ 37604 w 103015"/>
                <a:gd name="connsiteY695" fmla="*/ 75054 h 130604"/>
                <a:gd name="connsiteX696" fmla="*/ 45070 w 103015"/>
                <a:gd name="connsiteY696" fmla="*/ 77737 h 130604"/>
                <a:gd name="connsiteX697" fmla="*/ 43437 w 103015"/>
                <a:gd name="connsiteY697" fmla="*/ 79021 h 130604"/>
                <a:gd name="connsiteX698" fmla="*/ 35620 w 103015"/>
                <a:gd name="connsiteY698" fmla="*/ 80537 h 130604"/>
                <a:gd name="connsiteX699" fmla="*/ 36437 w 103015"/>
                <a:gd name="connsiteY699" fmla="*/ 92204 h 130604"/>
                <a:gd name="connsiteX700" fmla="*/ 40287 w 103015"/>
                <a:gd name="connsiteY700" fmla="*/ 99554 h 130604"/>
                <a:gd name="connsiteX701" fmla="*/ 44720 w 103015"/>
                <a:gd name="connsiteY701" fmla="*/ 106787 h 130604"/>
                <a:gd name="connsiteX702" fmla="*/ 44720 w 103015"/>
                <a:gd name="connsiteY702" fmla="*/ 106787 h 130604"/>
                <a:gd name="connsiteX703" fmla="*/ 41337 w 103015"/>
                <a:gd name="connsiteY703" fmla="*/ 106204 h 130604"/>
                <a:gd name="connsiteX704" fmla="*/ 37720 w 103015"/>
                <a:gd name="connsiteY704" fmla="*/ 104337 h 130604"/>
                <a:gd name="connsiteX705" fmla="*/ 33870 w 103015"/>
                <a:gd name="connsiteY705" fmla="*/ 97921 h 130604"/>
                <a:gd name="connsiteX706" fmla="*/ 35504 w 103015"/>
                <a:gd name="connsiteY706" fmla="*/ 91737 h 130604"/>
                <a:gd name="connsiteX707" fmla="*/ 35504 w 103015"/>
                <a:gd name="connsiteY707" fmla="*/ 91037 h 130604"/>
                <a:gd name="connsiteX708" fmla="*/ 65487 w 103015"/>
                <a:gd name="connsiteY708" fmla="*/ 80537 h 130604"/>
                <a:gd name="connsiteX709" fmla="*/ 59735 w 103015"/>
                <a:gd name="connsiteY709" fmla="*/ 77656 h 130604"/>
                <a:gd name="connsiteX710" fmla="*/ 59653 w 103015"/>
                <a:gd name="connsiteY710" fmla="*/ 77387 h 130604"/>
                <a:gd name="connsiteX711" fmla="*/ 62103 w 103015"/>
                <a:gd name="connsiteY711" fmla="*/ 76221 h 130604"/>
                <a:gd name="connsiteX712" fmla="*/ 64437 w 103015"/>
                <a:gd name="connsiteY712" fmla="*/ 77271 h 130604"/>
                <a:gd name="connsiteX713" fmla="*/ 67237 w 103015"/>
                <a:gd name="connsiteY713" fmla="*/ 80304 h 130604"/>
                <a:gd name="connsiteX714" fmla="*/ 68636 w 103015"/>
                <a:gd name="connsiteY714" fmla="*/ 83921 h 130604"/>
                <a:gd name="connsiteX715" fmla="*/ 68636 w 103015"/>
                <a:gd name="connsiteY715" fmla="*/ 90804 h 130604"/>
                <a:gd name="connsiteX716" fmla="*/ 67003 w 103015"/>
                <a:gd name="connsiteY716" fmla="*/ 95120 h 130604"/>
                <a:gd name="connsiteX717" fmla="*/ 63620 w 103015"/>
                <a:gd name="connsiteY717" fmla="*/ 90687 h 130604"/>
                <a:gd name="connsiteX718" fmla="*/ 58253 w 103015"/>
                <a:gd name="connsiteY718" fmla="*/ 84037 h 130604"/>
                <a:gd name="connsiteX719" fmla="*/ 58253 w 103015"/>
                <a:gd name="connsiteY719" fmla="*/ 84037 h 130604"/>
                <a:gd name="connsiteX720" fmla="*/ 58253 w 103015"/>
                <a:gd name="connsiteY720" fmla="*/ 84037 h 130604"/>
                <a:gd name="connsiteX721" fmla="*/ 68170 w 103015"/>
                <a:gd name="connsiteY721" fmla="*/ 87071 h 130604"/>
                <a:gd name="connsiteX722" fmla="*/ 68170 w 103015"/>
                <a:gd name="connsiteY722" fmla="*/ 87071 h 130604"/>
                <a:gd name="connsiteX723" fmla="*/ 60353 w 103015"/>
                <a:gd name="connsiteY723" fmla="*/ 82521 h 130604"/>
                <a:gd name="connsiteX724" fmla="*/ 58720 w 103015"/>
                <a:gd name="connsiteY724" fmla="*/ 80654 h 130604"/>
                <a:gd name="connsiteX725" fmla="*/ 66537 w 103015"/>
                <a:gd name="connsiteY725" fmla="*/ 80071 h 130604"/>
                <a:gd name="connsiteX726" fmla="*/ 67120 w 103015"/>
                <a:gd name="connsiteY726" fmla="*/ 97687 h 130604"/>
                <a:gd name="connsiteX727" fmla="*/ 68753 w 103015"/>
                <a:gd name="connsiteY727" fmla="*/ 104570 h 130604"/>
                <a:gd name="connsiteX728" fmla="*/ 65020 w 103015"/>
                <a:gd name="connsiteY728" fmla="*/ 109470 h 130604"/>
                <a:gd name="connsiteX729" fmla="*/ 61403 w 103015"/>
                <a:gd name="connsiteY729" fmla="*/ 109470 h 130604"/>
                <a:gd name="connsiteX730" fmla="*/ 58020 w 103015"/>
                <a:gd name="connsiteY730" fmla="*/ 108770 h 130604"/>
                <a:gd name="connsiteX731" fmla="*/ 58020 w 103015"/>
                <a:gd name="connsiteY731" fmla="*/ 108770 h 130604"/>
                <a:gd name="connsiteX732" fmla="*/ 62453 w 103015"/>
                <a:gd name="connsiteY732" fmla="*/ 103170 h 130604"/>
                <a:gd name="connsiteX733" fmla="*/ 66187 w 103015"/>
                <a:gd name="connsiteY733" fmla="*/ 97221 h 130604"/>
                <a:gd name="connsiteX734" fmla="*/ 66187 w 103015"/>
                <a:gd name="connsiteY734" fmla="*/ 96521 h 130604"/>
                <a:gd name="connsiteX735" fmla="*/ 67120 w 103015"/>
                <a:gd name="connsiteY735" fmla="*/ 51021 h 130604"/>
                <a:gd name="connsiteX736" fmla="*/ 57320 w 103015"/>
                <a:gd name="connsiteY736" fmla="*/ 50321 h 130604"/>
                <a:gd name="connsiteX737" fmla="*/ 57320 w 103015"/>
                <a:gd name="connsiteY737" fmla="*/ 50321 h 130604"/>
                <a:gd name="connsiteX738" fmla="*/ 57320 w 103015"/>
                <a:gd name="connsiteY738" fmla="*/ 50321 h 130604"/>
                <a:gd name="connsiteX739" fmla="*/ 62687 w 103015"/>
                <a:gd name="connsiteY739" fmla="*/ 45655 h 130604"/>
                <a:gd name="connsiteX740" fmla="*/ 65953 w 103015"/>
                <a:gd name="connsiteY740" fmla="*/ 42505 h 130604"/>
                <a:gd name="connsiteX741" fmla="*/ 67586 w 103015"/>
                <a:gd name="connsiteY741" fmla="*/ 47404 h 130604"/>
                <a:gd name="connsiteX742" fmla="*/ 67586 w 103015"/>
                <a:gd name="connsiteY742" fmla="*/ 54521 h 130604"/>
                <a:gd name="connsiteX743" fmla="*/ 66187 w 103015"/>
                <a:gd name="connsiteY743" fmla="*/ 57554 h 130604"/>
                <a:gd name="connsiteX744" fmla="*/ 63503 w 103015"/>
                <a:gd name="connsiteY744" fmla="*/ 59538 h 130604"/>
                <a:gd name="connsiteX745" fmla="*/ 61170 w 103015"/>
                <a:gd name="connsiteY745" fmla="*/ 59538 h 130604"/>
                <a:gd name="connsiteX746" fmla="*/ 58603 w 103015"/>
                <a:gd name="connsiteY746" fmla="*/ 57438 h 130604"/>
                <a:gd name="connsiteX747" fmla="*/ 64553 w 103015"/>
                <a:gd name="connsiteY747" fmla="*/ 56504 h 130604"/>
                <a:gd name="connsiteX748" fmla="*/ 57087 w 103015"/>
                <a:gd name="connsiteY748" fmla="*/ 53821 h 130604"/>
                <a:gd name="connsiteX749" fmla="*/ 58720 w 103015"/>
                <a:gd name="connsiteY749" fmla="*/ 52538 h 130604"/>
                <a:gd name="connsiteX750" fmla="*/ 66537 w 103015"/>
                <a:gd name="connsiteY750" fmla="*/ 51021 h 130604"/>
                <a:gd name="connsiteX751" fmla="*/ 65720 w 103015"/>
                <a:gd name="connsiteY751" fmla="*/ 39355 h 130604"/>
                <a:gd name="connsiteX752" fmla="*/ 61870 w 103015"/>
                <a:gd name="connsiteY752" fmla="*/ 32005 h 130604"/>
                <a:gd name="connsiteX753" fmla="*/ 57437 w 103015"/>
                <a:gd name="connsiteY753" fmla="*/ 24771 h 130604"/>
                <a:gd name="connsiteX754" fmla="*/ 57437 w 103015"/>
                <a:gd name="connsiteY754" fmla="*/ 24771 h 130604"/>
                <a:gd name="connsiteX755" fmla="*/ 60820 w 103015"/>
                <a:gd name="connsiteY755" fmla="*/ 25355 h 130604"/>
                <a:gd name="connsiteX756" fmla="*/ 64437 w 103015"/>
                <a:gd name="connsiteY756" fmla="*/ 27222 h 130604"/>
                <a:gd name="connsiteX757" fmla="*/ 68286 w 103015"/>
                <a:gd name="connsiteY757" fmla="*/ 33521 h 130604"/>
                <a:gd name="connsiteX758" fmla="*/ 66653 w 103015"/>
                <a:gd name="connsiteY758" fmla="*/ 39821 h 130604"/>
                <a:gd name="connsiteX759" fmla="*/ 36670 w 103015"/>
                <a:gd name="connsiteY759" fmla="*/ 51021 h 130604"/>
                <a:gd name="connsiteX760" fmla="*/ 42422 w 103015"/>
                <a:gd name="connsiteY760" fmla="*/ 53903 h 130604"/>
                <a:gd name="connsiteX761" fmla="*/ 42504 w 103015"/>
                <a:gd name="connsiteY761" fmla="*/ 54171 h 130604"/>
                <a:gd name="connsiteX762" fmla="*/ 40054 w 103015"/>
                <a:gd name="connsiteY762" fmla="*/ 55338 h 130604"/>
                <a:gd name="connsiteX763" fmla="*/ 37720 w 103015"/>
                <a:gd name="connsiteY763" fmla="*/ 54288 h 130604"/>
                <a:gd name="connsiteX764" fmla="*/ 34920 w 103015"/>
                <a:gd name="connsiteY764" fmla="*/ 51138 h 130604"/>
                <a:gd name="connsiteX765" fmla="*/ 33520 w 103015"/>
                <a:gd name="connsiteY765" fmla="*/ 47638 h 130604"/>
                <a:gd name="connsiteX766" fmla="*/ 33520 w 103015"/>
                <a:gd name="connsiteY766" fmla="*/ 40638 h 130604"/>
                <a:gd name="connsiteX767" fmla="*/ 35154 w 103015"/>
                <a:gd name="connsiteY767" fmla="*/ 36438 h 130604"/>
                <a:gd name="connsiteX768" fmla="*/ 38537 w 103015"/>
                <a:gd name="connsiteY768" fmla="*/ 40871 h 130604"/>
                <a:gd name="connsiteX769" fmla="*/ 43904 w 103015"/>
                <a:gd name="connsiteY769" fmla="*/ 47521 h 130604"/>
                <a:gd name="connsiteX770" fmla="*/ 43904 w 103015"/>
                <a:gd name="connsiteY770" fmla="*/ 48104 h 130604"/>
                <a:gd name="connsiteX771" fmla="*/ 43904 w 103015"/>
                <a:gd name="connsiteY771" fmla="*/ 48104 h 130604"/>
                <a:gd name="connsiteX772" fmla="*/ 33987 w 103015"/>
                <a:gd name="connsiteY772" fmla="*/ 45071 h 130604"/>
                <a:gd name="connsiteX773" fmla="*/ 33987 w 103015"/>
                <a:gd name="connsiteY773" fmla="*/ 45071 h 130604"/>
                <a:gd name="connsiteX774" fmla="*/ 41804 w 103015"/>
                <a:gd name="connsiteY774" fmla="*/ 49621 h 130604"/>
                <a:gd name="connsiteX775" fmla="*/ 43437 w 103015"/>
                <a:gd name="connsiteY775" fmla="*/ 51371 h 130604"/>
                <a:gd name="connsiteX776" fmla="*/ 37720 w 103015"/>
                <a:gd name="connsiteY776" fmla="*/ 51138 h 130604"/>
                <a:gd name="connsiteX777" fmla="*/ 35037 w 103015"/>
                <a:gd name="connsiteY777" fmla="*/ 33871 h 130604"/>
                <a:gd name="connsiteX778" fmla="*/ 33404 w 103015"/>
                <a:gd name="connsiteY778" fmla="*/ 26988 h 130604"/>
                <a:gd name="connsiteX779" fmla="*/ 37137 w 103015"/>
                <a:gd name="connsiteY779" fmla="*/ 22088 h 130604"/>
                <a:gd name="connsiteX780" fmla="*/ 40870 w 103015"/>
                <a:gd name="connsiteY780" fmla="*/ 22088 h 130604"/>
                <a:gd name="connsiteX781" fmla="*/ 44137 w 103015"/>
                <a:gd name="connsiteY781" fmla="*/ 22788 h 130604"/>
                <a:gd name="connsiteX782" fmla="*/ 44137 w 103015"/>
                <a:gd name="connsiteY782" fmla="*/ 22788 h 130604"/>
                <a:gd name="connsiteX783" fmla="*/ 39820 w 103015"/>
                <a:gd name="connsiteY783" fmla="*/ 28388 h 130604"/>
                <a:gd name="connsiteX784" fmla="*/ 35970 w 103015"/>
                <a:gd name="connsiteY784" fmla="*/ 34221 h 130604"/>
                <a:gd name="connsiteX785" fmla="*/ 35970 w 103015"/>
                <a:gd name="connsiteY785" fmla="*/ 35038 h 130604"/>
                <a:gd name="connsiteX786" fmla="*/ 36087 w 103015"/>
                <a:gd name="connsiteY786" fmla="*/ 33988 h 13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Lst>
              <a:rect l="l" t="t" r="r" b="b"/>
              <a:pathLst>
                <a:path w="103015" h="130604">
                  <a:moveTo>
                    <a:pt x="504" y="55804"/>
                  </a:moveTo>
                  <a:lnTo>
                    <a:pt x="504" y="55804"/>
                  </a:lnTo>
                  <a:cubicBezTo>
                    <a:pt x="2032" y="59573"/>
                    <a:pt x="5217" y="62419"/>
                    <a:pt x="9137" y="63504"/>
                  </a:cubicBezTo>
                  <a:cubicBezTo>
                    <a:pt x="8017" y="63504"/>
                    <a:pt x="6921" y="63703"/>
                    <a:pt x="5871" y="64087"/>
                  </a:cubicBezTo>
                  <a:cubicBezTo>
                    <a:pt x="4482" y="64543"/>
                    <a:pt x="3316" y="65499"/>
                    <a:pt x="2604" y="66771"/>
                  </a:cubicBezTo>
                  <a:cubicBezTo>
                    <a:pt x="2604" y="66771"/>
                    <a:pt x="2604" y="67471"/>
                    <a:pt x="2604" y="67821"/>
                  </a:cubicBezTo>
                  <a:cubicBezTo>
                    <a:pt x="2558" y="68008"/>
                    <a:pt x="2558" y="68217"/>
                    <a:pt x="2604" y="68404"/>
                  </a:cubicBezTo>
                  <a:lnTo>
                    <a:pt x="2604" y="68988"/>
                  </a:lnTo>
                  <a:lnTo>
                    <a:pt x="2604" y="68988"/>
                  </a:lnTo>
                  <a:cubicBezTo>
                    <a:pt x="2581" y="69186"/>
                    <a:pt x="2581" y="69372"/>
                    <a:pt x="2604" y="69571"/>
                  </a:cubicBezTo>
                  <a:lnTo>
                    <a:pt x="3304" y="70621"/>
                  </a:lnTo>
                  <a:lnTo>
                    <a:pt x="4237" y="71554"/>
                  </a:lnTo>
                  <a:lnTo>
                    <a:pt x="5287" y="72487"/>
                  </a:lnTo>
                  <a:cubicBezTo>
                    <a:pt x="10537" y="75054"/>
                    <a:pt x="12287" y="72487"/>
                    <a:pt x="12171" y="72487"/>
                  </a:cubicBezTo>
                  <a:lnTo>
                    <a:pt x="12171" y="72487"/>
                  </a:lnTo>
                  <a:cubicBezTo>
                    <a:pt x="10934" y="72733"/>
                    <a:pt x="9674" y="72733"/>
                    <a:pt x="8437" y="72487"/>
                  </a:cubicBezTo>
                  <a:cubicBezTo>
                    <a:pt x="7912" y="72278"/>
                    <a:pt x="7434" y="71951"/>
                    <a:pt x="7037" y="71554"/>
                  </a:cubicBezTo>
                  <a:lnTo>
                    <a:pt x="6337" y="70971"/>
                  </a:lnTo>
                  <a:lnTo>
                    <a:pt x="5754" y="70971"/>
                  </a:lnTo>
                  <a:cubicBezTo>
                    <a:pt x="5054" y="70038"/>
                    <a:pt x="4821" y="69221"/>
                    <a:pt x="5171" y="68521"/>
                  </a:cubicBezTo>
                  <a:cubicBezTo>
                    <a:pt x="5672" y="67704"/>
                    <a:pt x="6396" y="67051"/>
                    <a:pt x="7271" y="66654"/>
                  </a:cubicBezTo>
                  <a:cubicBezTo>
                    <a:pt x="8426" y="66176"/>
                    <a:pt x="9639" y="65908"/>
                    <a:pt x="10887" y="65838"/>
                  </a:cubicBezTo>
                  <a:cubicBezTo>
                    <a:pt x="12241" y="65849"/>
                    <a:pt x="13582" y="66094"/>
                    <a:pt x="14854" y="66538"/>
                  </a:cubicBezTo>
                  <a:cubicBezTo>
                    <a:pt x="17491" y="67564"/>
                    <a:pt x="19766" y="69349"/>
                    <a:pt x="21387" y="71671"/>
                  </a:cubicBezTo>
                  <a:cubicBezTo>
                    <a:pt x="22075" y="72663"/>
                    <a:pt x="22589" y="73771"/>
                    <a:pt x="22904" y="74938"/>
                  </a:cubicBezTo>
                  <a:cubicBezTo>
                    <a:pt x="21539" y="72499"/>
                    <a:pt x="19346" y="70644"/>
                    <a:pt x="16721" y="69688"/>
                  </a:cubicBezTo>
                  <a:cubicBezTo>
                    <a:pt x="11121" y="67704"/>
                    <a:pt x="10654" y="73304"/>
                    <a:pt x="14154" y="74938"/>
                  </a:cubicBezTo>
                  <a:cubicBezTo>
                    <a:pt x="17654" y="76571"/>
                    <a:pt x="18587" y="74121"/>
                    <a:pt x="18004" y="73304"/>
                  </a:cubicBezTo>
                  <a:cubicBezTo>
                    <a:pt x="17420" y="72487"/>
                    <a:pt x="15787" y="73888"/>
                    <a:pt x="14737" y="73304"/>
                  </a:cubicBezTo>
                  <a:cubicBezTo>
                    <a:pt x="13687" y="72721"/>
                    <a:pt x="14737" y="70971"/>
                    <a:pt x="17304" y="71787"/>
                  </a:cubicBezTo>
                  <a:cubicBezTo>
                    <a:pt x="21329" y="73339"/>
                    <a:pt x="23814" y="77411"/>
                    <a:pt x="23371" y="81704"/>
                  </a:cubicBezTo>
                  <a:lnTo>
                    <a:pt x="23371" y="82521"/>
                  </a:lnTo>
                  <a:cubicBezTo>
                    <a:pt x="22741" y="79639"/>
                    <a:pt x="21550" y="76898"/>
                    <a:pt x="19871" y="74471"/>
                  </a:cubicBezTo>
                  <a:cubicBezTo>
                    <a:pt x="17864" y="75941"/>
                    <a:pt x="16546" y="78181"/>
                    <a:pt x="16254" y="80654"/>
                  </a:cubicBezTo>
                  <a:cubicBezTo>
                    <a:pt x="14527" y="79861"/>
                    <a:pt x="12672" y="79382"/>
                    <a:pt x="10771" y="79254"/>
                  </a:cubicBezTo>
                  <a:cubicBezTo>
                    <a:pt x="12987" y="79954"/>
                    <a:pt x="18471" y="83338"/>
                    <a:pt x="16954" y="87537"/>
                  </a:cubicBezTo>
                  <a:cubicBezTo>
                    <a:pt x="16849" y="88039"/>
                    <a:pt x="16849" y="88552"/>
                    <a:pt x="16954" y="89054"/>
                  </a:cubicBezTo>
                  <a:lnTo>
                    <a:pt x="16954" y="89054"/>
                  </a:lnTo>
                  <a:cubicBezTo>
                    <a:pt x="16546" y="93394"/>
                    <a:pt x="18132" y="97687"/>
                    <a:pt x="21270" y="100720"/>
                  </a:cubicBezTo>
                  <a:cubicBezTo>
                    <a:pt x="27232" y="105002"/>
                    <a:pt x="33474" y="108899"/>
                    <a:pt x="39937" y="112387"/>
                  </a:cubicBezTo>
                  <a:lnTo>
                    <a:pt x="38304" y="112387"/>
                  </a:lnTo>
                  <a:lnTo>
                    <a:pt x="35854" y="112387"/>
                  </a:lnTo>
                  <a:cubicBezTo>
                    <a:pt x="34442" y="112574"/>
                    <a:pt x="33240" y="113518"/>
                    <a:pt x="32704" y="114837"/>
                  </a:cubicBezTo>
                  <a:cubicBezTo>
                    <a:pt x="32249" y="116085"/>
                    <a:pt x="32249" y="117439"/>
                    <a:pt x="32704" y="118687"/>
                  </a:cubicBezTo>
                  <a:cubicBezTo>
                    <a:pt x="33299" y="120180"/>
                    <a:pt x="34255" y="121510"/>
                    <a:pt x="35504" y="122537"/>
                  </a:cubicBezTo>
                  <a:cubicBezTo>
                    <a:pt x="36880" y="123738"/>
                    <a:pt x="38467" y="124683"/>
                    <a:pt x="40170" y="125337"/>
                  </a:cubicBezTo>
                  <a:cubicBezTo>
                    <a:pt x="41944" y="125908"/>
                    <a:pt x="43798" y="126142"/>
                    <a:pt x="45654" y="126037"/>
                  </a:cubicBezTo>
                  <a:lnTo>
                    <a:pt x="46937" y="126037"/>
                  </a:lnTo>
                  <a:lnTo>
                    <a:pt x="47987" y="126037"/>
                  </a:lnTo>
                  <a:lnTo>
                    <a:pt x="49037" y="126037"/>
                  </a:lnTo>
                  <a:lnTo>
                    <a:pt x="49620" y="126037"/>
                  </a:lnTo>
                  <a:lnTo>
                    <a:pt x="49620" y="126037"/>
                  </a:lnTo>
                  <a:cubicBezTo>
                    <a:pt x="50612" y="125360"/>
                    <a:pt x="51347" y="124380"/>
                    <a:pt x="51720" y="123237"/>
                  </a:cubicBezTo>
                  <a:cubicBezTo>
                    <a:pt x="52117" y="124590"/>
                    <a:pt x="52840" y="125839"/>
                    <a:pt x="53820" y="126853"/>
                  </a:cubicBezTo>
                  <a:lnTo>
                    <a:pt x="53820" y="126853"/>
                  </a:lnTo>
                  <a:lnTo>
                    <a:pt x="54403" y="126853"/>
                  </a:lnTo>
                  <a:cubicBezTo>
                    <a:pt x="54730" y="127157"/>
                    <a:pt x="55080" y="127425"/>
                    <a:pt x="55453" y="127670"/>
                  </a:cubicBezTo>
                  <a:lnTo>
                    <a:pt x="56620" y="128487"/>
                  </a:lnTo>
                  <a:lnTo>
                    <a:pt x="57787" y="129187"/>
                  </a:lnTo>
                  <a:cubicBezTo>
                    <a:pt x="59502" y="129992"/>
                    <a:pt x="61368" y="130435"/>
                    <a:pt x="63270" y="130470"/>
                  </a:cubicBezTo>
                  <a:cubicBezTo>
                    <a:pt x="64880" y="130598"/>
                    <a:pt x="66501" y="130283"/>
                    <a:pt x="67936" y="129537"/>
                  </a:cubicBezTo>
                  <a:cubicBezTo>
                    <a:pt x="69162" y="128954"/>
                    <a:pt x="70153" y="127962"/>
                    <a:pt x="70737" y="126737"/>
                  </a:cubicBezTo>
                  <a:cubicBezTo>
                    <a:pt x="71156" y="125524"/>
                    <a:pt x="71156" y="124217"/>
                    <a:pt x="70737" y="123004"/>
                  </a:cubicBezTo>
                  <a:cubicBezTo>
                    <a:pt x="70153" y="121417"/>
                    <a:pt x="68987" y="120122"/>
                    <a:pt x="67470" y="119387"/>
                  </a:cubicBezTo>
                  <a:cubicBezTo>
                    <a:pt x="66712" y="118944"/>
                    <a:pt x="65883" y="118617"/>
                    <a:pt x="65020" y="118453"/>
                  </a:cubicBezTo>
                  <a:lnTo>
                    <a:pt x="63503" y="118453"/>
                  </a:lnTo>
                  <a:cubicBezTo>
                    <a:pt x="68753" y="116120"/>
                    <a:pt x="78086" y="116587"/>
                    <a:pt x="82053" y="113670"/>
                  </a:cubicBezTo>
                  <a:cubicBezTo>
                    <a:pt x="85331" y="111302"/>
                    <a:pt x="86965" y="107265"/>
                    <a:pt x="86253" y="103287"/>
                  </a:cubicBezTo>
                  <a:lnTo>
                    <a:pt x="86253" y="103287"/>
                  </a:lnTo>
                  <a:cubicBezTo>
                    <a:pt x="86358" y="102751"/>
                    <a:pt x="86358" y="102191"/>
                    <a:pt x="86253" y="101654"/>
                  </a:cubicBezTo>
                  <a:cubicBezTo>
                    <a:pt x="84736" y="96871"/>
                    <a:pt x="90220" y="95587"/>
                    <a:pt x="92320" y="95704"/>
                  </a:cubicBezTo>
                  <a:cubicBezTo>
                    <a:pt x="90593" y="95120"/>
                    <a:pt x="88773" y="94875"/>
                    <a:pt x="86953" y="95004"/>
                  </a:cubicBezTo>
                  <a:cubicBezTo>
                    <a:pt x="86416" y="92181"/>
                    <a:pt x="85121" y="89567"/>
                    <a:pt x="83220" y="87421"/>
                  </a:cubicBezTo>
                  <a:cubicBezTo>
                    <a:pt x="81563" y="89066"/>
                    <a:pt x="80361" y="91119"/>
                    <a:pt x="79720" y="93371"/>
                  </a:cubicBezTo>
                  <a:cubicBezTo>
                    <a:pt x="79673" y="93067"/>
                    <a:pt x="79673" y="92752"/>
                    <a:pt x="79720" y="92437"/>
                  </a:cubicBezTo>
                  <a:cubicBezTo>
                    <a:pt x="79720" y="85437"/>
                    <a:pt x="83570" y="84737"/>
                    <a:pt x="85786" y="84854"/>
                  </a:cubicBezTo>
                  <a:cubicBezTo>
                    <a:pt x="88003" y="84971"/>
                    <a:pt x="89403" y="86604"/>
                    <a:pt x="88353" y="87304"/>
                  </a:cubicBezTo>
                  <a:cubicBezTo>
                    <a:pt x="87233" y="87864"/>
                    <a:pt x="85880" y="87572"/>
                    <a:pt x="85086" y="86604"/>
                  </a:cubicBezTo>
                  <a:cubicBezTo>
                    <a:pt x="84503" y="87187"/>
                    <a:pt x="85086" y="89987"/>
                    <a:pt x="88936" y="89637"/>
                  </a:cubicBezTo>
                  <a:cubicBezTo>
                    <a:pt x="92786" y="89287"/>
                    <a:pt x="91969" y="83571"/>
                    <a:pt x="86370" y="83338"/>
                  </a:cubicBezTo>
                  <a:cubicBezTo>
                    <a:pt x="83920" y="83221"/>
                    <a:pt x="81586" y="84364"/>
                    <a:pt x="80186" y="86371"/>
                  </a:cubicBezTo>
                  <a:cubicBezTo>
                    <a:pt x="80431" y="85356"/>
                    <a:pt x="80956" y="84422"/>
                    <a:pt x="81703" y="83687"/>
                  </a:cubicBezTo>
                  <a:cubicBezTo>
                    <a:pt x="83395" y="81902"/>
                    <a:pt x="85775" y="80923"/>
                    <a:pt x="88236" y="81004"/>
                  </a:cubicBezTo>
                  <a:cubicBezTo>
                    <a:pt x="89601" y="80981"/>
                    <a:pt x="90955" y="81261"/>
                    <a:pt x="92203" y="81821"/>
                  </a:cubicBezTo>
                  <a:cubicBezTo>
                    <a:pt x="93463" y="82357"/>
                    <a:pt x="94641" y="83057"/>
                    <a:pt x="95703" y="83921"/>
                  </a:cubicBezTo>
                  <a:cubicBezTo>
                    <a:pt x="96613" y="84656"/>
                    <a:pt x="97371" y="85566"/>
                    <a:pt x="97919" y="86604"/>
                  </a:cubicBezTo>
                  <a:cubicBezTo>
                    <a:pt x="98176" y="87397"/>
                    <a:pt x="97954" y="88261"/>
                    <a:pt x="97336" y="88821"/>
                  </a:cubicBezTo>
                  <a:lnTo>
                    <a:pt x="97336" y="88821"/>
                  </a:lnTo>
                  <a:lnTo>
                    <a:pt x="96753" y="88821"/>
                  </a:lnTo>
                  <a:lnTo>
                    <a:pt x="95236" y="88821"/>
                  </a:lnTo>
                  <a:cubicBezTo>
                    <a:pt x="93918" y="88751"/>
                    <a:pt x="92635" y="88354"/>
                    <a:pt x="91503" y="87654"/>
                  </a:cubicBezTo>
                  <a:lnTo>
                    <a:pt x="91503" y="87654"/>
                  </a:lnTo>
                  <a:cubicBezTo>
                    <a:pt x="92845" y="90104"/>
                    <a:pt x="95668" y="91352"/>
                    <a:pt x="98386" y="90687"/>
                  </a:cubicBezTo>
                  <a:lnTo>
                    <a:pt x="99436" y="90687"/>
                  </a:lnTo>
                  <a:cubicBezTo>
                    <a:pt x="99798" y="90524"/>
                    <a:pt x="100113" y="90279"/>
                    <a:pt x="100369" y="89987"/>
                  </a:cubicBezTo>
                  <a:lnTo>
                    <a:pt x="101069" y="89171"/>
                  </a:lnTo>
                  <a:lnTo>
                    <a:pt x="101069" y="89171"/>
                  </a:lnTo>
                  <a:lnTo>
                    <a:pt x="101069" y="89171"/>
                  </a:lnTo>
                  <a:cubicBezTo>
                    <a:pt x="101069" y="89171"/>
                    <a:pt x="101069" y="89171"/>
                    <a:pt x="101069" y="88587"/>
                  </a:cubicBezTo>
                  <a:cubicBezTo>
                    <a:pt x="101128" y="88202"/>
                    <a:pt x="101128" y="87806"/>
                    <a:pt x="101069" y="87421"/>
                  </a:cubicBezTo>
                  <a:cubicBezTo>
                    <a:pt x="100358" y="85858"/>
                    <a:pt x="99226" y="84527"/>
                    <a:pt x="97803" y="83571"/>
                  </a:cubicBezTo>
                  <a:cubicBezTo>
                    <a:pt x="96776" y="82836"/>
                    <a:pt x="95691" y="82217"/>
                    <a:pt x="94536" y="81704"/>
                  </a:cubicBezTo>
                  <a:cubicBezTo>
                    <a:pt x="98048" y="82264"/>
                    <a:pt x="101501" y="80468"/>
                    <a:pt x="103053" y="77271"/>
                  </a:cubicBezTo>
                  <a:lnTo>
                    <a:pt x="103053" y="77271"/>
                  </a:lnTo>
                  <a:cubicBezTo>
                    <a:pt x="101524" y="73502"/>
                    <a:pt x="98339" y="70656"/>
                    <a:pt x="94419" y="69571"/>
                  </a:cubicBezTo>
                  <a:cubicBezTo>
                    <a:pt x="95539" y="69571"/>
                    <a:pt x="96636" y="69372"/>
                    <a:pt x="97686" y="68988"/>
                  </a:cubicBezTo>
                  <a:cubicBezTo>
                    <a:pt x="99074" y="68533"/>
                    <a:pt x="100241" y="67576"/>
                    <a:pt x="100953" y="66304"/>
                  </a:cubicBezTo>
                  <a:cubicBezTo>
                    <a:pt x="100999" y="65954"/>
                    <a:pt x="100999" y="65604"/>
                    <a:pt x="100953" y="65254"/>
                  </a:cubicBezTo>
                  <a:lnTo>
                    <a:pt x="100953" y="62804"/>
                  </a:lnTo>
                  <a:cubicBezTo>
                    <a:pt x="100953" y="62804"/>
                    <a:pt x="100953" y="62804"/>
                    <a:pt x="100953" y="62221"/>
                  </a:cubicBezTo>
                  <a:lnTo>
                    <a:pt x="100953" y="61638"/>
                  </a:lnTo>
                  <a:cubicBezTo>
                    <a:pt x="100953" y="61638"/>
                    <a:pt x="100953" y="61638"/>
                    <a:pt x="100953" y="61054"/>
                  </a:cubicBezTo>
                  <a:lnTo>
                    <a:pt x="100253" y="60005"/>
                  </a:lnTo>
                  <a:lnTo>
                    <a:pt x="99319" y="58955"/>
                  </a:lnTo>
                  <a:lnTo>
                    <a:pt x="98269" y="58138"/>
                  </a:lnTo>
                  <a:cubicBezTo>
                    <a:pt x="93020" y="55571"/>
                    <a:pt x="91269" y="58138"/>
                    <a:pt x="91386" y="58138"/>
                  </a:cubicBezTo>
                  <a:lnTo>
                    <a:pt x="91386" y="58138"/>
                  </a:lnTo>
                  <a:cubicBezTo>
                    <a:pt x="92611" y="57834"/>
                    <a:pt x="93895" y="57834"/>
                    <a:pt x="95119" y="58138"/>
                  </a:cubicBezTo>
                  <a:lnTo>
                    <a:pt x="96636" y="58955"/>
                  </a:lnTo>
                  <a:cubicBezTo>
                    <a:pt x="96590" y="59141"/>
                    <a:pt x="96590" y="59351"/>
                    <a:pt x="96636" y="59538"/>
                  </a:cubicBezTo>
                  <a:lnTo>
                    <a:pt x="97220" y="60238"/>
                  </a:lnTo>
                  <a:cubicBezTo>
                    <a:pt x="97908" y="60856"/>
                    <a:pt x="98141" y="61824"/>
                    <a:pt x="97803" y="62688"/>
                  </a:cubicBezTo>
                  <a:cubicBezTo>
                    <a:pt x="97301" y="63504"/>
                    <a:pt x="96578" y="64158"/>
                    <a:pt x="95703" y="64554"/>
                  </a:cubicBezTo>
                  <a:cubicBezTo>
                    <a:pt x="94548" y="65033"/>
                    <a:pt x="93334" y="65301"/>
                    <a:pt x="92086" y="65371"/>
                  </a:cubicBezTo>
                  <a:cubicBezTo>
                    <a:pt x="90768" y="65359"/>
                    <a:pt x="89473" y="65114"/>
                    <a:pt x="88236" y="64671"/>
                  </a:cubicBezTo>
                  <a:cubicBezTo>
                    <a:pt x="85576" y="63633"/>
                    <a:pt x="83266" y="61859"/>
                    <a:pt x="81586" y="59538"/>
                  </a:cubicBezTo>
                  <a:cubicBezTo>
                    <a:pt x="80921" y="58488"/>
                    <a:pt x="80408" y="57356"/>
                    <a:pt x="80070" y="56154"/>
                  </a:cubicBezTo>
                  <a:cubicBezTo>
                    <a:pt x="81411" y="58628"/>
                    <a:pt x="83616" y="60541"/>
                    <a:pt x="86253" y="61521"/>
                  </a:cubicBezTo>
                  <a:cubicBezTo>
                    <a:pt x="91853" y="63388"/>
                    <a:pt x="92320" y="57904"/>
                    <a:pt x="88820" y="56271"/>
                  </a:cubicBezTo>
                  <a:cubicBezTo>
                    <a:pt x="85320" y="54638"/>
                    <a:pt x="84386" y="56971"/>
                    <a:pt x="84970" y="57904"/>
                  </a:cubicBezTo>
                  <a:cubicBezTo>
                    <a:pt x="85553" y="58838"/>
                    <a:pt x="87186" y="57204"/>
                    <a:pt x="88236" y="57904"/>
                  </a:cubicBezTo>
                  <a:cubicBezTo>
                    <a:pt x="89286" y="58605"/>
                    <a:pt x="88236" y="60238"/>
                    <a:pt x="85670" y="59421"/>
                  </a:cubicBezTo>
                  <a:cubicBezTo>
                    <a:pt x="81645" y="57869"/>
                    <a:pt x="79160" y="53798"/>
                    <a:pt x="79603" y="49504"/>
                  </a:cubicBezTo>
                  <a:lnTo>
                    <a:pt x="79603" y="48688"/>
                  </a:lnTo>
                  <a:cubicBezTo>
                    <a:pt x="80408" y="51278"/>
                    <a:pt x="81633" y="53716"/>
                    <a:pt x="83220" y="55921"/>
                  </a:cubicBezTo>
                  <a:cubicBezTo>
                    <a:pt x="85226" y="54393"/>
                    <a:pt x="86533" y="52118"/>
                    <a:pt x="86836" y="49621"/>
                  </a:cubicBezTo>
                  <a:cubicBezTo>
                    <a:pt x="88516" y="50531"/>
                    <a:pt x="90406" y="51010"/>
                    <a:pt x="92320" y="51021"/>
                  </a:cubicBezTo>
                  <a:cubicBezTo>
                    <a:pt x="90220" y="50321"/>
                    <a:pt x="84620" y="47054"/>
                    <a:pt x="86253" y="42855"/>
                  </a:cubicBezTo>
                  <a:cubicBezTo>
                    <a:pt x="86323" y="42306"/>
                    <a:pt x="86323" y="41770"/>
                    <a:pt x="86253" y="41221"/>
                  </a:cubicBezTo>
                  <a:lnTo>
                    <a:pt x="86253" y="41221"/>
                  </a:lnTo>
                  <a:cubicBezTo>
                    <a:pt x="86615" y="36882"/>
                    <a:pt x="85028" y="32611"/>
                    <a:pt x="81936" y="29555"/>
                  </a:cubicBezTo>
                  <a:cubicBezTo>
                    <a:pt x="75940" y="25308"/>
                    <a:pt x="69710" y="21412"/>
                    <a:pt x="63270" y="17888"/>
                  </a:cubicBezTo>
                  <a:lnTo>
                    <a:pt x="64903" y="17888"/>
                  </a:lnTo>
                  <a:cubicBezTo>
                    <a:pt x="65708" y="18063"/>
                    <a:pt x="66548" y="18063"/>
                    <a:pt x="67353" y="17888"/>
                  </a:cubicBezTo>
                  <a:cubicBezTo>
                    <a:pt x="68765" y="17795"/>
                    <a:pt x="70001" y="16885"/>
                    <a:pt x="70503" y="15555"/>
                  </a:cubicBezTo>
                  <a:cubicBezTo>
                    <a:pt x="71017" y="14318"/>
                    <a:pt x="71017" y="12942"/>
                    <a:pt x="70503" y="11705"/>
                  </a:cubicBezTo>
                  <a:cubicBezTo>
                    <a:pt x="69908" y="10212"/>
                    <a:pt x="68952" y="8882"/>
                    <a:pt x="67703" y="7855"/>
                  </a:cubicBezTo>
                  <a:cubicBezTo>
                    <a:pt x="66326" y="6654"/>
                    <a:pt x="64740" y="5708"/>
                    <a:pt x="63037" y="5055"/>
                  </a:cubicBezTo>
                  <a:cubicBezTo>
                    <a:pt x="61287" y="4425"/>
                    <a:pt x="59408" y="4180"/>
                    <a:pt x="57553" y="4355"/>
                  </a:cubicBezTo>
                  <a:lnTo>
                    <a:pt x="56270" y="4355"/>
                  </a:lnTo>
                  <a:lnTo>
                    <a:pt x="55220" y="4355"/>
                  </a:lnTo>
                  <a:lnTo>
                    <a:pt x="54170" y="4355"/>
                  </a:lnTo>
                  <a:lnTo>
                    <a:pt x="54170" y="4355"/>
                  </a:lnTo>
                  <a:lnTo>
                    <a:pt x="54170" y="4355"/>
                  </a:lnTo>
                  <a:cubicBezTo>
                    <a:pt x="53155" y="5008"/>
                    <a:pt x="52408" y="6000"/>
                    <a:pt x="52070" y="7155"/>
                  </a:cubicBezTo>
                  <a:cubicBezTo>
                    <a:pt x="51685" y="5813"/>
                    <a:pt x="51009" y="4577"/>
                    <a:pt x="50087" y="3539"/>
                  </a:cubicBezTo>
                  <a:lnTo>
                    <a:pt x="50087" y="3539"/>
                  </a:lnTo>
                  <a:lnTo>
                    <a:pt x="49503" y="3539"/>
                  </a:lnTo>
                  <a:cubicBezTo>
                    <a:pt x="49177" y="3235"/>
                    <a:pt x="48827" y="2967"/>
                    <a:pt x="48453" y="2722"/>
                  </a:cubicBezTo>
                  <a:lnTo>
                    <a:pt x="47287" y="1905"/>
                  </a:lnTo>
                  <a:lnTo>
                    <a:pt x="46120" y="1205"/>
                  </a:lnTo>
                  <a:cubicBezTo>
                    <a:pt x="44405" y="400"/>
                    <a:pt x="42538" y="-43"/>
                    <a:pt x="40637" y="-78"/>
                  </a:cubicBezTo>
                  <a:cubicBezTo>
                    <a:pt x="39027" y="-206"/>
                    <a:pt x="37405" y="109"/>
                    <a:pt x="35970" y="855"/>
                  </a:cubicBezTo>
                  <a:cubicBezTo>
                    <a:pt x="34745" y="1438"/>
                    <a:pt x="33754" y="2430"/>
                    <a:pt x="33170" y="3655"/>
                  </a:cubicBezTo>
                  <a:cubicBezTo>
                    <a:pt x="32750" y="4868"/>
                    <a:pt x="32750" y="6175"/>
                    <a:pt x="33170" y="7388"/>
                  </a:cubicBezTo>
                  <a:cubicBezTo>
                    <a:pt x="33777" y="8952"/>
                    <a:pt x="34944" y="10235"/>
                    <a:pt x="36437" y="11005"/>
                  </a:cubicBezTo>
                  <a:cubicBezTo>
                    <a:pt x="37207" y="11437"/>
                    <a:pt x="38024" y="11752"/>
                    <a:pt x="38887" y="11939"/>
                  </a:cubicBezTo>
                  <a:lnTo>
                    <a:pt x="40404" y="11939"/>
                  </a:lnTo>
                  <a:cubicBezTo>
                    <a:pt x="35154" y="14272"/>
                    <a:pt x="25820" y="13805"/>
                    <a:pt x="21854" y="16605"/>
                  </a:cubicBezTo>
                  <a:cubicBezTo>
                    <a:pt x="18576" y="19020"/>
                    <a:pt x="16942" y="23092"/>
                    <a:pt x="17654" y="27105"/>
                  </a:cubicBezTo>
                  <a:lnTo>
                    <a:pt x="17654" y="27105"/>
                  </a:lnTo>
                  <a:cubicBezTo>
                    <a:pt x="17549" y="27641"/>
                    <a:pt x="17549" y="28201"/>
                    <a:pt x="17654" y="28738"/>
                  </a:cubicBezTo>
                  <a:cubicBezTo>
                    <a:pt x="19171" y="33521"/>
                    <a:pt x="13687" y="34805"/>
                    <a:pt x="11587" y="34688"/>
                  </a:cubicBezTo>
                  <a:cubicBezTo>
                    <a:pt x="13302" y="35295"/>
                    <a:pt x="15146" y="35505"/>
                    <a:pt x="16954" y="35272"/>
                  </a:cubicBezTo>
                  <a:cubicBezTo>
                    <a:pt x="17456" y="38130"/>
                    <a:pt x="18751" y="40801"/>
                    <a:pt x="20687" y="42971"/>
                  </a:cubicBezTo>
                  <a:cubicBezTo>
                    <a:pt x="22321" y="41303"/>
                    <a:pt x="23522" y="39261"/>
                    <a:pt x="24187" y="37021"/>
                  </a:cubicBezTo>
                  <a:cubicBezTo>
                    <a:pt x="24245" y="37325"/>
                    <a:pt x="24245" y="37651"/>
                    <a:pt x="24187" y="37955"/>
                  </a:cubicBezTo>
                  <a:cubicBezTo>
                    <a:pt x="24187" y="44838"/>
                    <a:pt x="20337" y="45655"/>
                    <a:pt x="18121" y="45538"/>
                  </a:cubicBezTo>
                  <a:cubicBezTo>
                    <a:pt x="15904" y="45421"/>
                    <a:pt x="14504" y="43788"/>
                    <a:pt x="15554" y="43088"/>
                  </a:cubicBezTo>
                  <a:cubicBezTo>
                    <a:pt x="16604" y="42388"/>
                    <a:pt x="18587" y="43088"/>
                    <a:pt x="18821" y="43788"/>
                  </a:cubicBezTo>
                  <a:cubicBezTo>
                    <a:pt x="19054" y="44488"/>
                    <a:pt x="18821" y="40405"/>
                    <a:pt x="14971" y="40754"/>
                  </a:cubicBezTo>
                  <a:cubicBezTo>
                    <a:pt x="11121" y="41105"/>
                    <a:pt x="11937" y="46705"/>
                    <a:pt x="17537" y="46938"/>
                  </a:cubicBezTo>
                  <a:cubicBezTo>
                    <a:pt x="19976" y="47160"/>
                    <a:pt x="22344" y="46039"/>
                    <a:pt x="23721" y="44021"/>
                  </a:cubicBezTo>
                  <a:cubicBezTo>
                    <a:pt x="23429" y="45025"/>
                    <a:pt x="22904" y="45934"/>
                    <a:pt x="22204" y="46705"/>
                  </a:cubicBezTo>
                  <a:cubicBezTo>
                    <a:pt x="20512" y="48490"/>
                    <a:pt x="18132" y="49469"/>
                    <a:pt x="15671" y="49388"/>
                  </a:cubicBezTo>
                  <a:cubicBezTo>
                    <a:pt x="12906" y="49295"/>
                    <a:pt x="10257" y="48221"/>
                    <a:pt x="8204" y="46355"/>
                  </a:cubicBezTo>
                  <a:cubicBezTo>
                    <a:pt x="7271" y="45725"/>
                    <a:pt x="6536" y="44826"/>
                    <a:pt x="6104" y="43788"/>
                  </a:cubicBezTo>
                  <a:cubicBezTo>
                    <a:pt x="5614" y="43135"/>
                    <a:pt x="5614" y="42236"/>
                    <a:pt x="6104" y="41571"/>
                  </a:cubicBezTo>
                  <a:lnTo>
                    <a:pt x="6104" y="41571"/>
                  </a:lnTo>
                  <a:lnTo>
                    <a:pt x="6804" y="41571"/>
                  </a:lnTo>
                  <a:cubicBezTo>
                    <a:pt x="7271" y="41490"/>
                    <a:pt x="7737" y="41490"/>
                    <a:pt x="8204" y="41571"/>
                  </a:cubicBezTo>
                  <a:cubicBezTo>
                    <a:pt x="9522" y="41746"/>
                    <a:pt x="10794" y="42190"/>
                    <a:pt x="11937" y="42855"/>
                  </a:cubicBezTo>
                  <a:lnTo>
                    <a:pt x="11937" y="42855"/>
                  </a:lnTo>
                  <a:cubicBezTo>
                    <a:pt x="10596" y="40405"/>
                    <a:pt x="7772" y="39156"/>
                    <a:pt x="5054" y="39821"/>
                  </a:cubicBezTo>
                  <a:lnTo>
                    <a:pt x="4004" y="39821"/>
                  </a:lnTo>
                  <a:lnTo>
                    <a:pt x="3071" y="40405"/>
                  </a:lnTo>
                  <a:lnTo>
                    <a:pt x="2371" y="41221"/>
                  </a:lnTo>
                  <a:lnTo>
                    <a:pt x="2371" y="41221"/>
                  </a:lnTo>
                  <a:lnTo>
                    <a:pt x="2371" y="41805"/>
                  </a:lnTo>
                  <a:lnTo>
                    <a:pt x="2371" y="42388"/>
                  </a:lnTo>
                  <a:cubicBezTo>
                    <a:pt x="2371" y="42388"/>
                    <a:pt x="2371" y="42388"/>
                    <a:pt x="2371" y="42971"/>
                  </a:cubicBezTo>
                  <a:cubicBezTo>
                    <a:pt x="2324" y="43356"/>
                    <a:pt x="2324" y="43753"/>
                    <a:pt x="2371" y="44138"/>
                  </a:cubicBezTo>
                  <a:cubicBezTo>
                    <a:pt x="3117" y="45678"/>
                    <a:pt x="4249" y="46996"/>
                    <a:pt x="5637" y="47988"/>
                  </a:cubicBezTo>
                  <a:cubicBezTo>
                    <a:pt x="6664" y="48723"/>
                    <a:pt x="7749" y="49341"/>
                    <a:pt x="8904" y="49855"/>
                  </a:cubicBezTo>
                  <a:cubicBezTo>
                    <a:pt x="5392" y="49295"/>
                    <a:pt x="1939" y="51091"/>
                    <a:pt x="388" y="54288"/>
                  </a:cubicBezTo>
                  <a:close/>
                  <a:moveTo>
                    <a:pt x="23254" y="34571"/>
                  </a:moveTo>
                  <a:cubicBezTo>
                    <a:pt x="24677" y="36018"/>
                    <a:pt x="26287" y="37278"/>
                    <a:pt x="28037" y="38305"/>
                  </a:cubicBezTo>
                  <a:cubicBezTo>
                    <a:pt x="28037" y="39705"/>
                    <a:pt x="28037" y="41455"/>
                    <a:pt x="28037" y="42038"/>
                  </a:cubicBezTo>
                  <a:lnTo>
                    <a:pt x="25704" y="41221"/>
                  </a:lnTo>
                  <a:cubicBezTo>
                    <a:pt x="25261" y="39530"/>
                    <a:pt x="24631" y="37885"/>
                    <a:pt x="23837" y="36322"/>
                  </a:cubicBezTo>
                  <a:lnTo>
                    <a:pt x="23837" y="36322"/>
                  </a:lnTo>
                  <a:cubicBezTo>
                    <a:pt x="23837" y="36322"/>
                    <a:pt x="23837" y="35622"/>
                    <a:pt x="23837" y="35272"/>
                  </a:cubicBezTo>
                  <a:cubicBezTo>
                    <a:pt x="23837" y="34921"/>
                    <a:pt x="23371" y="34805"/>
                    <a:pt x="23254" y="34571"/>
                  </a:cubicBezTo>
                  <a:close/>
                  <a:moveTo>
                    <a:pt x="21270" y="30255"/>
                  </a:moveTo>
                  <a:cubicBezTo>
                    <a:pt x="21224" y="30756"/>
                    <a:pt x="21224" y="31270"/>
                    <a:pt x="21270" y="31771"/>
                  </a:cubicBezTo>
                  <a:cubicBezTo>
                    <a:pt x="21516" y="32576"/>
                    <a:pt x="21714" y="33393"/>
                    <a:pt x="21854" y="34221"/>
                  </a:cubicBezTo>
                  <a:cubicBezTo>
                    <a:pt x="21854" y="35972"/>
                    <a:pt x="21854" y="39355"/>
                    <a:pt x="19637" y="40288"/>
                  </a:cubicBezTo>
                  <a:cubicBezTo>
                    <a:pt x="18494" y="39331"/>
                    <a:pt x="17654" y="38083"/>
                    <a:pt x="17187" y="36671"/>
                  </a:cubicBezTo>
                  <a:cubicBezTo>
                    <a:pt x="19731" y="35575"/>
                    <a:pt x="21352" y="33031"/>
                    <a:pt x="21270" y="30255"/>
                  </a:cubicBezTo>
                  <a:close/>
                  <a:moveTo>
                    <a:pt x="25820" y="27688"/>
                  </a:moveTo>
                  <a:cubicBezTo>
                    <a:pt x="26614" y="30115"/>
                    <a:pt x="27127" y="32611"/>
                    <a:pt x="27337" y="35155"/>
                  </a:cubicBezTo>
                  <a:cubicBezTo>
                    <a:pt x="25669" y="34583"/>
                    <a:pt x="24094" y="33755"/>
                    <a:pt x="22671" y="32705"/>
                  </a:cubicBezTo>
                  <a:cubicBezTo>
                    <a:pt x="22227" y="31247"/>
                    <a:pt x="21877" y="29765"/>
                    <a:pt x="21620" y="28272"/>
                  </a:cubicBezTo>
                  <a:cubicBezTo>
                    <a:pt x="21504" y="27268"/>
                    <a:pt x="21504" y="26241"/>
                    <a:pt x="21620" y="25238"/>
                  </a:cubicBezTo>
                  <a:cubicBezTo>
                    <a:pt x="22577" y="26673"/>
                    <a:pt x="24106" y="27607"/>
                    <a:pt x="25820" y="27805"/>
                  </a:cubicBezTo>
                  <a:close/>
                  <a:moveTo>
                    <a:pt x="55803" y="22788"/>
                  </a:moveTo>
                  <a:cubicBezTo>
                    <a:pt x="54578" y="22847"/>
                    <a:pt x="53388" y="23161"/>
                    <a:pt x="52303" y="23721"/>
                  </a:cubicBezTo>
                  <a:lnTo>
                    <a:pt x="52303" y="23721"/>
                  </a:lnTo>
                  <a:lnTo>
                    <a:pt x="51720" y="23138"/>
                  </a:lnTo>
                  <a:cubicBezTo>
                    <a:pt x="50752" y="22158"/>
                    <a:pt x="49597" y="21365"/>
                    <a:pt x="48337" y="20805"/>
                  </a:cubicBezTo>
                  <a:cubicBezTo>
                    <a:pt x="49328" y="19615"/>
                    <a:pt x="50180" y="18320"/>
                    <a:pt x="50903" y="16955"/>
                  </a:cubicBezTo>
                  <a:cubicBezTo>
                    <a:pt x="51522" y="16033"/>
                    <a:pt x="51953" y="15007"/>
                    <a:pt x="52187" y="13922"/>
                  </a:cubicBezTo>
                  <a:cubicBezTo>
                    <a:pt x="52513" y="15135"/>
                    <a:pt x="52980" y="16314"/>
                    <a:pt x="53587" y="17421"/>
                  </a:cubicBezTo>
                  <a:cubicBezTo>
                    <a:pt x="54147" y="19277"/>
                    <a:pt x="54882" y="21073"/>
                    <a:pt x="55803" y="22788"/>
                  </a:cubicBezTo>
                  <a:close/>
                  <a:moveTo>
                    <a:pt x="81353" y="45305"/>
                  </a:moveTo>
                  <a:cubicBezTo>
                    <a:pt x="81400" y="44605"/>
                    <a:pt x="81400" y="43905"/>
                    <a:pt x="81353" y="43205"/>
                  </a:cubicBezTo>
                  <a:cubicBezTo>
                    <a:pt x="81400" y="42738"/>
                    <a:pt x="81400" y="42271"/>
                    <a:pt x="81353" y="41805"/>
                  </a:cubicBezTo>
                  <a:cubicBezTo>
                    <a:pt x="81411" y="44803"/>
                    <a:pt x="82730" y="47638"/>
                    <a:pt x="84970" y="49621"/>
                  </a:cubicBezTo>
                  <a:cubicBezTo>
                    <a:pt x="84655" y="50835"/>
                    <a:pt x="83791" y="51826"/>
                    <a:pt x="82636" y="52305"/>
                  </a:cubicBezTo>
                  <a:cubicBezTo>
                    <a:pt x="81190" y="50274"/>
                    <a:pt x="80723" y="47708"/>
                    <a:pt x="81353" y="45305"/>
                  </a:cubicBezTo>
                  <a:close/>
                  <a:moveTo>
                    <a:pt x="81353" y="43671"/>
                  </a:moveTo>
                  <a:cubicBezTo>
                    <a:pt x="79871" y="44290"/>
                    <a:pt x="78285" y="44558"/>
                    <a:pt x="76686" y="44488"/>
                  </a:cubicBezTo>
                  <a:cubicBezTo>
                    <a:pt x="76908" y="42143"/>
                    <a:pt x="77421" y="39833"/>
                    <a:pt x="78203" y="37605"/>
                  </a:cubicBezTo>
                  <a:cubicBezTo>
                    <a:pt x="79603" y="38001"/>
                    <a:pt x="81096" y="37651"/>
                    <a:pt x="82170" y="36671"/>
                  </a:cubicBezTo>
                  <a:cubicBezTo>
                    <a:pt x="82345" y="37675"/>
                    <a:pt x="82345" y="38701"/>
                    <a:pt x="82170" y="39705"/>
                  </a:cubicBezTo>
                  <a:cubicBezTo>
                    <a:pt x="81901" y="41058"/>
                    <a:pt x="81516" y="42388"/>
                    <a:pt x="81003" y="43671"/>
                  </a:cubicBezTo>
                  <a:close/>
                  <a:moveTo>
                    <a:pt x="80536" y="46121"/>
                  </a:moveTo>
                  <a:cubicBezTo>
                    <a:pt x="80583" y="46425"/>
                    <a:pt x="80583" y="46751"/>
                    <a:pt x="80536" y="47054"/>
                  </a:cubicBezTo>
                  <a:lnTo>
                    <a:pt x="80536" y="47054"/>
                  </a:lnTo>
                  <a:cubicBezTo>
                    <a:pt x="79743" y="48361"/>
                    <a:pt x="79160" y="49773"/>
                    <a:pt x="78786" y="51255"/>
                  </a:cubicBezTo>
                  <a:lnTo>
                    <a:pt x="76453" y="51255"/>
                  </a:lnTo>
                  <a:cubicBezTo>
                    <a:pt x="75975" y="50018"/>
                    <a:pt x="75975" y="48641"/>
                    <a:pt x="76453" y="47404"/>
                  </a:cubicBezTo>
                  <a:cubicBezTo>
                    <a:pt x="78110" y="47078"/>
                    <a:pt x="79696" y="46448"/>
                    <a:pt x="81120" y="45538"/>
                  </a:cubicBezTo>
                  <a:cubicBezTo>
                    <a:pt x="80886" y="45830"/>
                    <a:pt x="80560" y="46039"/>
                    <a:pt x="80186" y="46121"/>
                  </a:cubicBezTo>
                  <a:close/>
                  <a:moveTo>
                    <a:pt x="80536" y="96637"/>
                  </a:moveTo>
                  <a:cubicBezTo>
                    <a:pt x="79171" y="95120"/>
                    <a:pt x="77550" y="93860"/>
                    <a:pt x="75753" y="92904"/>
                  </a:cubicBezTo>
                  <a:cubicBezTo>
                    <a:pt x="75753" y="91504"/>
                    <a:pt x="75753" y="89754"/>
                    <a:pt x="75753" y="89171"/>
                  </a:cubicBezTo>
                  <a:lnTo>
                    <a:pt x="78086" y="89987"/>
                  </a:lnTo>
                  <a:cubicBezTo>
                    <a:pt x="78518" y="91656"/>
                    <a:pt x="79136" y="93254"/>
                    <a:pt x="79953" y="94770"/>
                  </a:cubicBezTo>
                  <a:lnTo>
                    <a:pt x="79953" y="94770"/>
                  </a:lnTo>
                  <a:cubicBezTo>
                    <a:pt x="79953" y="94770"/>
                    <a:pt x="79953" y="95470"/>
                    <a:pt x="79953" y="95820"/>
                  </a:cubicBezTo>
                  <a:cubicBezTo>
                    <a:pt x="79953" y="96170"/>
                    <a:pt x="80536" y="96404"/>
                    <a:pt x="80653" y="96637"/>
                  </a:cubicBezTo>
                  <a:close/>
                  <a:moveTo>
                    <a:pt x="82520" y="100954"/>
                  </a:moveTo>
                  <a:cubicBezTo>
                    <a:pt x="82566" y="100452"/>
                    <a:pt x="82566" y="99939"/>
                    <a:pt x="82520" y="99437"/>
                  </a:cubicBezTo>
                  <a:cubicBezTo>
                    <a:pt x="82520" y="98621"/>
                    <a:pt x="82520" y="97804"/>
                    <a:pt x="81936" y="96987"/>
                  </a:cubicBezTo>
                  <a:cubicBezTo>
                    <a:pt x="81353" y="96170"/>
                    <a:pt x="81936" y="91854"/>
                    <a:pt x="84270" y="90921"/>
                  </a:cubicBezTo>
                  <a:cubicBezTo>
                    <a:pt x="85343" y="91912"/>
                    <a:pt x="86148" y="93149"/>
                    <a:pt x="86603" y="94537"/>
                  </a:cubicBezTo>
                  <a:cubicBezTo>
                    <a:pt x="84106" y="95669"/>
                    <a:pt x="82531" y="98212"/>
                    <a:pt x="82636" y="100954"/>
                  </a:cubicBezTo>
                  <a:close/>
                  <a:moveTo>
                    <a:pt x="77970" y="103404"/>
                  </a:moveTo>
                  <a:cubicBezTo>
                    <a:pt x="77153" y="100989"/>
                    <a:pt x="76640" y="98481"/>
                    <a:pt x="76453" y="95937"/>
                  </a:cubicBezTo>
                  <a:cubicBezTo>
                    <a:pt x="78110" y="96590"/>
                    <a:pt x="79673" y="97454"/>
                    <a:pt x="81120" y="98504"/>
                  </a:cubicBezTo>
                  <a:cubicBezTo>
                    <a:pt x="81575" y="99950"/>
                    <a:pt x="81925" y="101432"/>
                    <a:pt x="82170" y="102937"/>
                  </a:cubicBezTo>
                  <a:cubicBezTo>
                    <a:pt x="82286" y="103940"/>
                    <a:pt x="82286" y="104967"/>
                    <a:pt x="82170" y="105971"/>
                  </a:cubicBezTo>
                  <a:cubicBezTo>
                    <a:pt x="81225" y="104640"/>
                    <a:pt x="79801" y="103719"/>
                    <a:pt x="78203" y="103404"/>
                  </a:cubicBezTo>
                  <a:close/>
                  <a:moveTo>
                    <a:pt x="47987" y="108420"/>
                  </a:moveTo>
                  <a:cubicBezTo>
                    <a:pt x="49224" y="108374"/>
                    <a:pt x="50425" y="108012"/>
                    <a:pt x="51487" y="107370"/>
                  </a:cubicBezTo>
                  <a:lnTo>
                    <a:pt x="51487" y="107370"/>
                  </a:lnTo>
                  <a:lnTo>
                    <a:pt x="52070" y="107370"/>
                  </a:lnTo>
                  <a:cubicBezTo>
                    <a:pt x="53062" y="108386"/>
                    <a:pt x="54252" y="109179"/>
                    <a:pt x="55570" y="109704"/>
                  </a:cubicBezTo>
                  <a:cubicBezTo>
                    <a:pt x="54508" y="110859"/>
                    <a:pt x="53598" y="112154"/>
                    <a:pt x="52887" y="113554"/>
                  </a:cubicBezTo>
                  <a:cubicBezTo>
                    <a:pt x="52268" y="114475"/>
                    <a:pt x="51837" y="115502"/>
                    <a:pt x="51603" y="116587"/>
                  </a:cubicBezTo>
                  <a:cubicBezTo>
                    <a:pt x="51242" y="115362"/>
                    <a:pt x="50822" y="114149"/>
                    <a:pt x="50320" y="112970"/>
                  </a:cubicBezTo>
                  <a:cubicBezTo>
                    <a:pt x="49678" y="111407"/>
                    <a:pt x="48944" y="109890"/>
                    <a:pt x="48103" y="108420"/>
                  </a:cubicBezTo>
                  <a:close/>
                  <a:moveTo>
                    <a:pt x="22554" y="86137"/>
                  </a:moveTo>
                  <a:cubicBezTo>
                    <a:pt x="22554" y="86954"/>
                    <a:pt x="22554" y="87654"/>
                    <a:pt x="22554" y="88354"/>
                  </a:cubicBezTo>
                  <a:cubicBezTo>
                    <a:pt x="22507" y="88821"/>
                    <a:pt x="22507" y="89287"/>
                    <a:pt x="22554" y="89754"/>
                  </a:cubicBezTo>
                  <a:cubicBezTo>
                    <a:pt x="22566" y="86744"/>
                    <a:pt x="21247" y="83874"/>
                    <a:pt x="18937" y="81938"/>
                  </a:cubicBezTo>
                  <a:cubicBezTo>
                    <a:pt x="19252" y="80724"/>
                    <a:pt x="20115" y="79732"/>
                    <a:pt x="21270" y="79254"/>
                  </a:cubicBezTo>
                  <a:cubicBezTo>
                    <a:pt x="22741" y="81226"/>
                    <a:pt x="23219" y="83769"/>
                    <a:pt x="22554" y="86137"/>
                  </a:cubicBezTo>
                  <a:close/>
                  <a:moveTo>
                    <a:pt x="22554" y="87887"/>
                  </a:moveTo>
                  <a:cubicBezTo>
                    <a:pt x="24035" y="87269"/>
                    <a:pt x="25622" y="87001"/>
                    <a:pt x="27220" y="87071"/>
                  </a:cubicBezTo>
                  <a:cubicBezTo>
                    <a:pt x="26975" y="89416"/>
                    <a:pt x="26462" y="91726"/>
                    <a:pt x="25704" y="93954"/>
                  </a:cubicBezTo>
                  <a:cubicBezTo>
                    <a:pt x="24304" y="93557"/>
                    <a:pt x="22810" y="93907"/>
                    <a:pt x="21737" y="94887"/>
                  </a:cubicBezTo>
                  <a:cubicBezTo>
                    <a:pt x="21620" y="93884"/>
                    <a:pt x="21620" y="92857"/>
                    <a:pt x="21737" y="91854"/>
                  </a:cubicBezTo>
                  <a:cubicBezTo>
                    <a:pt x="21982" y="90384"/>
                    <a:pt x="22367" y="88937"/>
                    <a:pt x="22904" y="87537"/>
                  </a:cubicBezTo>
                  <a:close/>
                  <a:moveTo>
                    <a:pt x="23371" y="85437"/>
                  </a:moveTo>
                  <a:cubicBezTo>
                    <a:pt x="23301" y="85134"/>
                    <a:pt x="23301" y="84807"/>
                    <a:pt x="23371" y="84504"/>
                  </a:cubicBezTo>
                  <a:lnTo>
                    <a:pt x="23371" y="84504"/>
                  </a:lnTo>
                  <a:cubicBezTo>
                    <a:pt x="24164" y="83197"/>
                    <a:pt x="24747" y="81786"/>
                    <a:pt x="25120" y="80304"/>
                  </a:cubicBezTo>
                  <a:lnTo>
                    <a:pt x="27454" y="80304"/>
                  </a:lnTo>
                  <a:cubicBezTo>
                    <a:pt x="27932" y="81506"/>
                    <a:pt x="27932" y="82836"/>
                    <a:pt x="27454" y="84037"/>
                  </a:cubicBezTo>
                  <a:cubicBezTo>
                    <a:pt x="25786" y="84387"/>
                    <a:pt x="24199" y="85064"/>
                    <a:pt x="22787" y="86021"/>
                  </a:cubicBezTo>
                  <a:cubicBezTo>
                    <a:pt x="22951" y="85589"/>
                    <a:pt x="23289" y="85251"/>
                    <a:pt x="23721" y="85087"/>
                  </a:cubicBezTo>
                  <a:close/>
                  <a:moveTo>
                    <a:pt x="38" y="56154"/>
                  </a:moveTo>
                  <a:cubicBezTo>
                    <a:pt x="38" y="54638"/>
                    <a:pt x="3188" y="53821"/>
                    <a:pt x="6687" y="53704"/>
                  </a:cubicBezTo>
                  <a:cubicBezTo>
                    <a:pt x="10642" y="54078"/>
                    <a:pt x="14632" y="53565"/>
                    <a:pt x="18354" y="52188"/>
                  </a:cubicBezTo>
                  <a:lnTo>
                    <a:pt x="18354" y="52188"/>
                  </a:lnTo>
                  <a:cubicBezTo>
                    <a:pt x="19824" y="51674"/>
                    <a:pt x="21131" y="50741"/>
                    <a:pt x="22087" y="49504"/>
                  </a:cubicBezTo>
                  <a:cubicBezTo>
                    <a:pt x="22449" y="49073"/>
                    <a:pt x="22764" y="48606"/>
                    <a:pt x="23021" y="48104"/>
                  </a:cubicBezTo>
                  <a:cubicBezTo>
                    <a:pt x="23580" y="49901"/>
                    <a:pt x="25039" y="51278"/>
                    <a:pt x="26871" y="51721"/>
                  </a:cubicBezTo>
                  <a:cubicBezTo>
                    <a:pt x="25412" y="50496"/>
                    <a:pt x="24817" y="48525"/>
                    <a:pt x="25354" y="46705"/>
                  </a:cubicBezTo>
                  <a:cubicBezTo>
                    <a:pt x="25587" y="45701"/>
                    <a:pt x="25587" y="44663"/>
                    <a:pt x="25354" y="43671"/>
                  </a:cubicBezTo>
                  <a:cubicBezTo>
                    <a:pt x="26929" y="44896"/>
                    <a:pt x="28655" y="45911"/>
                    <a:pt x="30487" y="46705"/>
                  </a:cubicBezTo>
                  <a:cubicBezTo>
                    <a:pt x="30405" y="44371"/>
                    <a:pt x="30055" y="42061"/>
                    <a:pt x="29437" y="39821"/>
                  </a:cubicBezTo>
                  <a:lnTo>
                    <a:pt x="30137" y="39821"/>
                  </a:lnTo>
                  <a:cubicBezTo>
                    <a:pt x="30825" y="35517"/>
                    <a:pt x="29344" y="31153"/>
                    <a:pt x="26170" y="28155"/>
                  </a:cubicBezTo>
                  <a:cubicBezTo>
                    <a:pt x="27232" y="28493"/>
                    <a:pt x="28375" y="28493"/>
                    <a:pt x="29437" y="28155"/>
                  </a:cubicBezTo>
                  <a:cubicBezTo>
                    <a:pt x="26287" y="28155"/>
                    <a:pt x="24070" y="25005"/>
                    <a:pt x="25237" y="23605"/>
                  </a:cubicBezTo>
                  <a:cubicBezTo>
                    <a:pt x="26404" y="22205"/>
                    <a:pt x="28504" y="23605"/>
                    <a:pt x="28504" y="23605"/>
                  </a:cubicBezTo>
                  <a:cubicBezTo>
                    <a:pt x="27349" y="22053"/>
                    <a:pt x="25529" y="21143"/>
                    <a:pt x="23604" y="21155"/>
                  </a:cubicBezTo>
                  <a:cubicBezTo>
                    <a:pt x="26416" y="19802"/>
                    <a:pt x="29402" y="18822"/>
                    <a:pt x="32470" y="18238"/>
                  </a:cubicBezTo>
                  <a:cubicBezTo>
                    <a:pt x="35469" y="17690"/>
                    <a:pt x="38257" y="16325"/>
                    <a:pt x="40520" y="14272"/>
                  </a:cubicBezTo>
                  <a:cubicBezTo>
                    <a:pt x="40987" y="14073"/>
                    <a:pt x="41419" y="13793"/>
                    <a:pt x="41804" y="13455"/>
                  </a:cubicBezTo>
                  <a:cubicBezTo>
                    <a:pt x="42259" y="13012"/>
                    <a:pt x="42585" y="12440"/>
                    <a:pt x="42737" y="11822"/>
                  </a:cubicBezTo>
                  <a:cubicBezTo>
                    <a:pt x="42970" y="11145"/>
                    <a:pt x="42970" y="10398"/>
                    <a:pt x="42737" y="9722"/>
                  </a:cubicBezTo>
                  <a:cubicBezTo>
                    <a:pt x="42504" y="8823"/>
                    <a:pt x="41909" y="8065"/>
                    <a:pt x="41104" y="7622"/>
                  </a:cubicBezTo>
                  <a:cubicBezTo>
                    <a:pt x="40322" y="7015"/>
                    <a:pt x="39400" y="6618"/>
                    <a:pt x="38420" y="6455"/>
                  </a:cubicBezTo>
                  <a:cubicBezTo>
                    <a:pt x="37884" y="6339"/>
                    <a:pt x="37324" y="6339"/>
                    <a:pt x="36787" y="6455"/>
                  </a:cubicBezTo>
                  <a:lnTo>
                    <a:pt x="35504" y="6455"/>
                  </a:lnTo>
                  <a:cubicBezTo>
                    <a:pt x="35107" y="7144"/>
                    <a:pt x="35107" y="7983"/>
                    <a:pt x="35504" y="8672"/>
                  </a:cubicBezTo>
                  <a:cubicBezTo>
                    <a:pt x="35865" y="9593"/>
                    <a:pt x="36460" y="10398"/>
                    <a:pt x="37254" y="11005"/>
                  </a:cubicBezTo>
                  <a:lnTo>
                    <a:pt x="37254" y="11005"/>
                  </a:lnTo>
                  <a:cubicBezTo>
                    <a:pt x="37685" y="11379"/>
                    <a:pt x="38339" y="11379"/>
                    <a:pt x="38770" y="11005"/>
                  </a:cubicBezTo>
                  <a:cubicBezTo>
                    <a:pt x="38770" y="11005"/>
                    <a:pt x="38770" y="10188"/>
                    <a:pt x="38770" y="9838"/>
                  </a:cubicBezTo>
                  <a:lnTo>
                    <a:pt x="38770" y="9838"/>
                  </a:lnTo>
                  <a:cubicBezTo>
                    <a:pt x="38339" y="9570"/>
                    <a:pt x="38000" y="9162"/>
                    <a:pt x="37837" y="8672"/>
                  </a:cubicBezTo>
                  <a:cubicBezTo>
                    <a:pt x="37650" y="8345"/>
                    <a:pt x="37650" y="7948"/>
                    <a:pt x="37837" y="7622"/>
                  </a:cubicBezTo>
                  <a:lnTo>
                    <a:pt x="37837" y="7622"/>
                  </a:lnTo>
                  <a:lnTo>
                    <a:pt x="38654" y="7622"/>
                  </a:lnTo>
                  <a:cubicBezTo>
                    <a:pt x="39284" y="7727"/>
                    <a:pt x="39879" y="7972"/>
                    <a:pt x="40404" y="8322"/>
                  </a:cubicBezTo>
                  <a:cubicBezTo>
                    <a:pt x="40835" y="8590"/>
                    <a:pt x="41174" y="8998"/>
                    <a:pt x="41337" y="9488"/>
                  </a:cubicBezTo>
                  <a:cubicBezTo>
                    <a:pt x="41512" y="10025"/>
                    <a:pt x="41512" y="10585"/>
                    <a:pt x="41337" y="11122"/>
                  </a:cubicBezTo>
                  <a:cubicBezTo>
                    <a:pt x="41290" y="12218"/>
                    <a:pt x="40439" y="13105"/>
                    <a:pt x="39354" y="13222"/>
                  </a:cubicBezTo>
                  <a:cubicBezTo>
                    <a:pt x="37907" y="13397"/>
                    <a:pt x="36437" y="13105"/>
                    <a:pt x="35154" y="12405"/>
                  </a:cubicBezTo>
                  <a:cubicBezTo>
                    <a:pt x="34535" y="12032"/>
                    <a:pt x="33975" y="11565"/>
                    <a:pt x="33520" y="11005"/>
                  </a:cubicBezTo>
                  <a:cubicBezTo>
                    <a:pt x="33135" y="10527"/>
                    <a:pt x="32855" y="9967"/>
                    <a:pt x="32704" y="9372"/>
                  </a:cubicBezTo>
                  <a:cubicBezTo>
                    <a:pt x="32552" y="8287"/>
                    <a:pt x="32762" y="7178"/>
                    <a:pt x="33287" y="6222"/>
                  </a:cubicBezTo>
                  <a:cubicBezTo>
                    <a:pt x="33975" y="5323"/>
                    <a:pt x="34909" y="4635"/>
                    <a:pt x="35970" y="4239"/>
                  </a:cubicBezTo>
                  <a:cubicBezTo>
                    <a:pt x="37242" y="3935"/>
                    <a:pt x="38549" y="3935"/>
                    <a:pt x="39820" y="4239"/>
                  </a:cubicBezTo>
                  <a:cubicBezTo>
                    <a:pt x="41162" y="4402"/>
                    <a:pt x="42469" y="4799"/>
                    <a:pt x="43670" y="5405"/>
                  </a:cubicBezTo>
                  <a:lnTo>
                    <a:pt x="44603" y="5989"/>
                  </a:lnTo>
                  <a:lnTo>
                    <a:pt x="45420" y="6572"/>
                  </a:lnTo>
                  <a:cubicBezTo>
                    <a:pt x="45420" y="6572"/>
                    <a:pt x="45420" y="6572"/>
                    <a:pt x="46237" y="7155"/>
                  </a:cubicBezTo>
                  <a:lnTo>
                    <a:pt x="46237" y="7155"/>
                  </a:lnTo>
                  <a:lnTo>
                    <a:pt x="46237" y="7155"/>
                  </a:lnTo>
                  <a:cubicBezTo>
                    <a:pt x="47018" y="8042"/>
                    <a:pt x="47614" y="9069"/>
                    <a:pt x="47987" y="10188"/>
                  </a:cubicBezTo>
                  <a:cubicBezTo>
                    <a:pt x="48045" y="10737"/>
                    <a:pt x="48045" y="11273"/>
                    <a:pt x="47987" y="11822"/>
                  </a:cubicBezTo>
                  <a:lnTo>
                    <a:pt x="47987" y="13455"/>
                  </a:lnTo>
                  <a:cubicBezTo>
                    <a:pt x="47789" y="14575"/>
                    <a:pt x="47473" y="15672"/>
                    <a:pt x="47054" y="16722"/>
                  </a:cubicBezTo>
                  <a:cubicBezTo>
                    <a:pt x="46470" y="18145"/>
                    <a:pt x="45770" y="19510"/>
                    <a:pt x="44953" y="20805"/>
                  </a:cubicBezTo>
                  <a:cubicBezTo>
                    <a:pt x="43775" y="20420"/>
                    <a:pt x="42562" y="20152"/>
                    <a:pt x="41337" y="19988"/>
                  </a:cubicBezTo>
                  <a:cubicBezTo>
                    <a:pt x="44545" y="19277"/>
                    <a:pt x="46575" y="16103"/>
                    <a:pt x="45863" y="12895"/>
                  </a:cubicBezTo>
                  <a:cubicBezTo>
                    <a:pt x="45840" y="12767"/>
                    <a:pt x="45805" y="12650"/>
                    <a:pt x="45770" y="12522"/>
                  </a:cubicBezTo>
                  <a:cubicBezTo>
                    <a:pt x="46470" y="14272"/>
                    <a:pt x="44720" y="16138"/>
                    <a:pt x="41920" y="17421"/>
                  </a:cubicBezTo>
                  <a:cubicBezTo>
                    <a:pt x="34454" y="20572"/>
                    <a:pt x="33170" y="22905"/>
                    <a:pt x="33170" y="22905"/>
                  </a:cubicBezTo>
                  <a:lnTo>
                    <a:pt x="33170" y="22905"/>
                  </a:lnTo>
                  <a:cubicBezTo>
                    <a:pt x="32365" y="24083"/>
                    <a:pt x="31887" y="25448"/>
                    <a:pt x="31770" y="26872"/>
                  </a:cubicBezTo>
                  <a:cubicBezTo>
                    <a:pt x="31549" y="28108"/>
                    <a:pt x="31549" y="29368"/>
                    <a:pt x="31770" y="30605"/>
                  </a:cubicBezTo>
                  <a:cubicBezTo>
                    <a:pt x="32214" y="31853"/>
                    <a:pt x="32762" y="33066"/>
                    <a:pt x="33404" y="34221"/>
                  </a:cubicBezTo>
                  <a:cubicBezTo>
                    <a:pt x="33672" y="34793"/>
                    <a:pt x="33987" y="35341"/>
                    <a:pt x="34337" y="35855"/>
                  </a:cubicBezTo>
                  <a:cubicBezTo>
                    <a:pt x="33637" y="37371"/>
                    <a:pt x="32937" y="39005"/>
                    <a:pt x="32354" y="40638"/>
                  </a:cubicBezTo>
                  <a:cubicBezTo>
                    <a:pt x="31630" y="42936"/>
                    <a:pt x="31420" y="45363"/>
                    <a:pt x="31770" y="47754"/>
                  </a:cubicBezTo>
                  <a:cubicBezTo>
                    <a:pt x="31980" y="49096"/>
                    <a:pt x="32424" y="50403"/>
                    <a:pt x="33054" y="51605"/>
                  </a:cubicBezTo>
                  <a:cubicBezTo>
                    <a:pt x="33847" y="53016"/>
                    <a:pt x="34920" y="54241"/>
                    <a:pt x="36204" y="55221"/>
                  </a:cubicBezTo>
                  <a:cubicBezTo>
                    <a:pt x="37685" y="56306"/>
                    <a:pt x="39400" y="57029"/>
                    <a:pt x="41220" y="57321"/>
                  </a:cubicBezTo>
                  <a:lnTo>
                    <a:pt x="43904" y="57321"/>
                  </a:lnTo>
                  <a:cubicBezTo>
                    <a:pt x="44755" y="57228"/>
                    <a:pt x="45560" y="56901"/>
                    <a:pt x="46237" y="56388"/>
                  </a:cubicBezTo>
                  <a:cubicBezTo>
                    <a:pt x="46237" y="56388"/>
                    <a:pt x="46237" y="56388"/>
                    <a:pt x="46237" y="56388"/>
                  </a:cubicBezTo>
                  <a:lnTo>
                    <a:pt x="46237" y="56388"/>
                  </a:lnTo>
                  <a:lnTo>
                    <a:pt x="46237" y="56388"/>
                  </a:lnTo>
                  <a:cubicBezTo>
                    <a:pt x="48558" y="52760"/>
                    <a:pt x="48278" y="48046"/>
                    <a:pt x="45537" y="44721"/>
                  </a:cubicBezTo>
                  <a:cubicBezTo>
                    <a:pt x="43542" y="42995"/>
                    <a:pt x="43309" y="39973"/>
                    <a:pt x="45035" y="37978"/>
                  </a:cubicBezTo>
                  <a:cubicBezTo>
                    <a:pt x="45607" y="37313"/>
                    <a:pt x="46342" y="36823"/>
                    <a:pt x="47170" y="36555"/>
                  </a:cubicBezTo>
                  <a:cubicBezTo>
                    <a:pt x="38770" y="36555"/>
                    <a:pt x="40170" y="42621"/>
                    <a:pt x="42037" y="46471"/>
                  </a:cubicBezTo>
                  <a:cubicBezTo>
                    <a:pt x="41687" y="45934"/>
                    <a:pt x="41290" y="45433"/>
                    <a:pt x="40870" y="44955"/>
                  </a:cubicBezTo>
                  <a:lnTo>
                    <a:pt x="38070" y="41688"/>
                  </a:lnTo>
                  <a:cubicBezTo>
                    <a:pt x="36787" y="40055"/>
                    <a:pt x="35504" y="38305"/>
                    <a:pt x="34454" y="36671"/>
                  </a:cubicBezTo>
                  <a:lnTo>
                    <a:pt x="35154" y="35388"/>
                  </a:lnTo>
                  <a:cubicBezTo>
                    <a:pt x="36262" y="33335"/>
                    <a:pt x="37545" y="31375"/>
                    <a:pt x="39004" y="29555"/>
                  </a:cubicBezTo>
                  <a:cubicBezTo>
                    <a:pt x="40462" y="27688"/>
                    <a:pt x="42025" y="25892"/>
                    <a:pt x="43670" y="24188"/>
                  </a:cubicBezTo>
                  <a:lnTo>
                    <a:pt x="43670" y="24188"/>
                  </a:lnTo>
                  <a:cubicBezTo>
                    <a:pt x="44639" y="24573"/>
                    <a:pt x="45525" y="25168"/>
                    <a:pt x="46237" y="25938"/>
                  </a:cubicBezTo>
                  <a:cubicBezTo>
                    <a:pt x="46948" y="26533"/>
                    <a:pt x="47264" y="27478"/>
                    <a:pt x="47054" y="28388"/>
                  </a:cubicBezTo>
                  <a:cubicBezTo>
                    <a:pt x="47054" y="28388"/>
                    <a:pt x="47054" y="28388"/>
                    <a:pt x="47054" y="28972"/>
                  </a:cubicBezTo>
                  <a:lnTo>
                    <a:pt x="47054" y="29555"/>
                  </a:lnTo>
                  <a:cubicBezTo>
                    <a:pt x="46797" y="29882"/>
                    <a:pt x="46482" y="30161"/>
                    <a:pt x="46120" y="30371"/>
                  </a:cubicBezTo>
                  <a:cubicBezTo>
                    <a:pt x="44907" y="30733"/>
                    <a:pt x="43600" y="30733"/>
                    <a:pt x="42387" y="30371"/>
                  </a:cubicBezTo>
                  <a:lnTo>
                    <a:pt x="42387" y="30371"/>
                  </a:lnTo>
                  <a:cubicBezTo>
                    <a:pt x="44359" y="32226"/>
                    <a:pt x="47334" y="32507"/>
                    <a:pt x="49620" y="31071"/>
                  </a:cubicBezTo>
                  <a:lnTo>
                    <a:pt x="49620" y="31071"/>
                  </a:lnTo>
                  <a:cubicBezTo>
                    <a:pt x="51358" y="33218"/>
                    <a:pt x="54263" y="34023"/>
                    <a:pt x="56853" y="33055"/>
                  </a:cubicBezTo>
                  <a:lnTo>
                    <a:pt x="56853" y="33055"/>
                  </a:lnTo>
                  <a:cubicBezTo>
                    <a:pt x="55558" y="32810"/>
                    <a:pt x="54322" y="32297"/>
                    <a:pt x="53237" y="31538"/>
                  </a:cubicBezTo>
                  <a:cubicBezTo>
                    <a:pt x="52793" y="31235"/>
                    <a:pt x="52432" y="30838"/>
                    <a:pt x="52187" y="30371"/>
                  </a:cubicBezTo>
                  <a:cubicBezTo>
                    <a:pt x="51895" y="29590"/>
                    <a:pt x="52187" y="28715"/>
                    <a:pt x="52887" y="28272"/>
                  </a:cubicBezTo>
                  <a:cubicBezTo>
                    <a:pt x="53645" y="27770"/>
                    <a:pt x="54543" y="27525"/>
                    <a:pt x="55453" y="27572"/>
                  </a:cubicBezTo>
                  <a:lnTo>
                    <a:pt x="55453" y="26171"/>
                  </a:lnTo>
                  <a:lnTo>
                    <a:pt x="60120" y="33288"/>
                  </a:lnTo>
                  <a:cubicBezTo>
                    <a:pt x="61543" y="35668"/>
                    <a:pt x="62827" y="38118"/>
                    <a:pt x="63970" y="40638"/>
                  </a:cubicBezTo>
                  <a:lnTo>
                    <a:pt x="64670" y="42155"/>
                  </a:lnTo>
                  <a:cubicBezTo>
                    <a:pt x="63620" y="43496"/>
                    <a:pt x="62395" y="44721"/>
                    <a:pt x="61053" y="45771"/>
                  </a:cubicBezTo>
                  <a:lnTo>
                    <a:pt x="58370" y="48104"/>
                  </a:lnTo>
                  <a:cubicBezTo>
                    <a:pt x="57927" y="48349"/>
                    <a:pt x="57542" y="48664"/>
                    <a:pt x="57203" y="49038"/>
                  </a:cubicBezTo>
                  <a:cubicBezTo>
                    <a:pt x="58953" y="46005"/>
                    <a:pt x="60470" y="40754"/>
                    <a:pt x="51953" y="37371"/>
                  </a:cubicBezTo>
                  <a:cubicBezTo>
                    <a:pt x="53820" y="38655"/>
                    <a:pt x="57553" y="43205"/>
                    <a:pt x="53587" y="46121"/>
                  </a:cubicBezTo>
                  <a:cubicBezTo>
                    <a:pt x="49620" y="49038"/>
                    <a:pt x="51370" y="54404"/>
                    <a:pt x="53587" y="57788"/>
                  </a:cubicBezTo>
                  <a:lnTo>
                    <a:pt x="53587" y="57788"/>
                  </a:lnTo>
                  <a:cubicBezTo>
                    <a:pt x="53528" y="57974"/>
                    <a:pt x="53528" y="58184"/>
                    <a:pt x="53587" y="58371"/>
                  </a:cubicBezTo>
                  <a:lnTo>
                    <a:pt x="53587" y="58955"/>
                  </a:lnTo>
                  <a:cubicBezTo>
                    <a:pt x="54252" y="59713"/>
                    <a:pt x="55045" y="60343"/>
                    <a:pt x="55920" y="60821"/>
                  </a:cubicBezTo>
                  <a:lnTo>
                    <a:pt x="58720" y="61871"/>
                  </a:lnTo>
                  <a:cubicBezTo>
                    <a:pt x="60365" y="62279"/>
                    <a:pt x="62092" y="62279"/>
                    <a:pt x="63737" y="61871"/>
                  </a:cubicBezTo>
                  <a:cubicBezTo>
                    <a:pt x="65008" y="61393"/>
                    <a:pt x="66105" y="60541"/>
                    <a:pt x="66887" y="59421"/>
                  </a:cubicBezTo>
                  <a:cubicBezTo>
                    <a:pt x="67493" y="58383"/>
                    <a:pt x="67890" y="57228"/>
                    <a:pt x="68053" y="56038"/>
                  </a:cubicBezTo>
                  <a:cubicBezTo>
                    <a:pt x="68403" y="53529"/>
                    <a:pt x="68158" y="50974"/>
                    <a:pt x="67353" y="48571"/>
                  </a:cubicBezTo>
                  <a:cubicBezTo>
                    <a:pt x="66851" y="46693"/>
                    <a:pt x="66187" y="44861"/>
                    <a:pt x="65370" y="43088"/>
                  </a:cubicBezTo>
                  <a:cubicBezTo>
                    <a:pt x="65720" y="42691"/>
                    <a:pt x="66035" y="42260"/>
                    <a:pt x="66303" y="41805"/>
                  </a:cubicBezTo>
                  <a:cubicBezTo>
                    <a:pt x="66968" y="40883"/>
                    <a:pt x="67481" y="39856"/>
                    <a:pt x="67820" y="38771"/>
                  </a:cubicBezTo>
                  <a:cubicBezTo>
                    <a:pt x="68111" y="37628"/>
                    <a:pt x="68111" y="36415"/>
                    <a:pt x="67820" y="35272"/>
                  </a:cubicBezTo>
                  <a:cubicBezTo>
                    <a:pt x="67692" y="33650"/>
                    <a:pt x="67167" y="32098"/>
                    <a:pt x="66303" y="30721"/>
                  </a:cubicBezTo>
                  <a:lnTo>
                    <a:pt x="66303" y="30721"/>
                  </a:lnTo>
                  <a:cubicBezTo>
                    <a:pt x="66303" y="30721"/>
                    <a:pt x="65137" y="27922"/>
                    <a:pt x="57553" y="21972"/>
                  </a:cubicBezTo>
                  <a:cubicBezTo>
                    <a:pt x="54753" y="19522"/>
                    <a:pt x="52887" y="17071"/>
                    <a:pt x="53587" y="15555"/>
                  </a:cubicBezTo>
                  <a:cubicBezTo>
                    <a:pt x="52653" y="17421"/>
                    <a:pt x="53587" y="21855"/>
                    <a:pt x="58137" y="24771"/>
                  </a:cubicBezTo>
                  <a:cubicBezTo>
                    <a:pt x="56970" y="24410"/>
                    <a:pt x="55745" y="24211"/>
                    <a:pt x="54520" y="24188"/>
                  </a:cubicBezTo>
                  <a:cubicBezTo>
                    <a:pt x="53727" y="22555"/>
                    <a:pt x="53015" y="20887"/>
                    <a:pt x="52420" y="19172"/>
                  </a:cubicBezTo>
                  <a:cubicBezTo>
                    <a:pt x="52000" y="18040"/>
                    <a:pt x="51685" y="16862"/>
                    <a:pt x="51487" y="15672"/>
                  </a:cubicBezTo>
                  <a:cubicBezTo>
                    <a:pt x="51487" y="15672"/>
                    <a:pt x="51487" y="14505"/>
                    <a:pt x="51487" y="14038"/>
                  </a:cubicBezTo>
                  <a:cubicBezTo>
                    <a:pt x="51417" y="13490"/>
                    <a:pt x="51417" y="12953"/>
                    <a:pt x="51487" y="12405"/>
                  </a:cubicBezTo>
                  <a:cubicBezTo>
                    <a:pt x="51743" y="11425"/>
                    <a:pt x="52373" y="10585"/>
                    <a:pt x="53237" y="10072"/>
                  </a:cubicBezTo>
                  <a:lnTo>
                    <a:pt x="53237" y="10072"/>
                  </a:lnTo>
                  <a:lnTo>
                    <a:pt x="53237" y="10072"/>
                  </a:lnTo>
                  <a:lnTo>
                    <a:pt x="53937" y="10072"/>
                  </a:lnTo>
                  <a:lnTo>
                    <a:pt x="54753" y="10072"/>
                  </a:lnTo>
                  <a:lnTo>
                    <a:pt x="55687" y="10072"/>
                  </a:lnTo>
                  <a:cubicBezTo>
                    <a:pt x="56958" y="9792"/>
                    <a:pt x="58265" y="9792"/>
                    <a:pt x="59537" y="10072"/>
                  </a:cubicBezTo>
                  <a:cubicBezTo>
                    <a:pt x="60937" y="10398"/>
                    <a:pt x="62255" y="11040"/>
                    <a:pt x="63387" y="11939"/>
                  </a:cubicBezTo>
                  <a:cubicBezTo>
                    <a:pt x="64518" y="12708"/>
                    <a:pt x="65440" y="13758"/>
                    <a:pt x="66070" y="14972"/>
                  </a:cubicBezTo>
                  <a:cubicBezTo>
                    <a:pt x="66501" y="16057"/>
                    <a:pt x="66501" y="17270"/>
                    <a:pt x="66070" y="18355"/>
                  </a:cubicBezTo>
                  <a:cubicBezTo>
                    <a:pt x="66012" y="18880"/>
                    <a:pt x="65708" y="19358"/>
                    <a:pt x="65253" y="19638"/>
                  </a:cubicBezTo>
                  <a:cubicBezTo>
                    <a:pt x="64787" y="20035"/>
                    <a:pt x="64227" y="20268"/>
                    <a:pt x="63620" y="20338"/>
                  </a:cubicBezTo>
                  <a:cubicBezTo>
                    <a:pt x="62220" y="20560"/>
                    <a:pt x="60785" y="20315"/>
                    <a:pt x="59537" y="19638"/>
                  </a:cubicBezTo>
                  <a:cubicBezTo>
                    <a:pt x="58440" y="19031"/>
                    <a:pt x="57670" y="17958"/>
                    <a:pt x="57437" y="16722"/>
                  </a:cubicBezTo>
                  <a:cubicBezTo>
                    <a:pt x="57378" y="16220"/>
                    <a:pt x="57378" y="15707"/>
                    <a:pt x="57437" y="15205"/>
                  </a:cubicBezTo>
                  <a:cubicBezTo>
                    <a:pt x="57437" y="15205"/>
                    <a:pt x="57437" y="14505"/>
                    <a:pt x="58487" y="14272"/>
                  </a:cubicBezTo>
                  <a:lnTo>
                    <a:pt x="60120" y="14272"/>
                  </a:lnTo>
                  <a:lnTo>
                    <a:pt x="60937" y="14272"/>
                  </a:lnTo>
                  <a:lnTo>
                    <a:pt x="60937" y="14272"/>
                  </a:lnTo>
                  <a:cubicBezTo>
                    <a:pt x="61088" y="14645"/>
                    <a:pt x="61088" y="15065"/>
                    <a:pt x="60937" y="15438"/>
                  </a:cubicBezTo>
                  <a:cubicBezTo>
                    <a:pt x="60937" y="15438"/>
                    <a:pt x="60937" y="16022"/>
                    <a:pt x="60003" y="16255"/>
                  </a:cubicBezTo>
                  <a:lnTo>
                    <a:pt x="60003" y="16255"/>
                  </a:lnTo>
                  <a:cubicBezTo>
                    <a:pt x="59712" y="16395"/>
                    <a:pt x="59595" y="16745"/>
                    <a:pt x="59735" y="17037"/>
                  </a:cubicBezTo>
                  <a:cubicBezTo>
                    <a:pt x="59793" y="17153"/>
                    <a:pt x="59887" y="17247"/>
                    <a:pt x="60003" y="17305"/>
                  </a:cubicBezTo>
                  <a:cubicBezTo>
                    <a:pt x="60365" y="17760"/>
                    <a:pt x="60948" y="17982"/>
                    <a:pt x="61520" y="17888"/>
                  </a:cubicBezTo>
                  <a:lnTo>
                    <a:pt x="61520" y="17888"/>
                  </a:lnTo>
                  <a:cubicBezTo>
                    <a:pt x="62302" y="17608"/>
                    <a:pt x="62932" y="17013"/>
                    <a:pt x="63270" y="16255"/>
                  </a:cubicBezTo>
                  <a:cubicBezTo>
                    <a:pt x="63480" y="15392"/>
                    <a:pt x="63258" y="14482"/>
                    <a:pt x="62687" y="13805"/>
                  </a:cubicBezTo>
                  <a:cubicBezTo>
                    <a:pt x="62372" y="13338"/>
                    <a:pt x="61928" y="12965"/>
                    <a:pt x="61403" y="12755"/>
                  </a:cubicBezTo>
                  <a:cubicBezTo>
                    <a:pt x="60937" y="12475"/>
                    <a:pt x="60423" y="12277"/>
                    <a:pt x="59887" y="12172"/>
                  </a:cubicBezTo>
                  <a:cubicBezTo>
                    <a:pt x="58965" y="11997"/>
                    <a:pt x="58008" y="11997"/>
                    <a:pt x="57087" y="12172"/>
                  </a:cubicBezTo>
                  <a:cubicBezTo>
                    <a:pt x="56328" y="12452"/>
                    <a:pt x="55733" y="13047"/>
                    <a:pt x="55453" y="13805"/>
                  </a:cubicBezTo>
                  <a:cubicBezTo>
                    <a:pt x="55278" y="14458"/>
                    <a:pt x="55278" y="15135"/>
                    <a:pt x="55453" y="15788"/>
                  </a:cubicBezTo>
                  <a:cubicBezTo>
                    <a:pt x="55663" y="16547"/>
                    <a:pt x="56013" y="17270"/>
                    <a:pt x="56503" y="17888"/>
                  </a:cubicBezTo>
                  <a:cubicBezTo>
                    <a:pt x="56842" y="18367"/>
                    <a:pt x="57285" y="18763"/>
                    <a:pt x="57787" y="19055"/>
                  </a:cubicBezTo>
                  <a:cubicBezTo>
                    <a:pt x="59968" y="21937"/>
                    <a:pt x="62710" y="24352"/>
                    <a:pt x="65837" y="26171"/>
                  </a:cubicBezTo>
                  <a:cubicBezTo>
                    <a:pt x="68998" y="27957"/>
                    <a:pt x="71973" y="30068"/>
                    <a:pt x="74703" y="32471"/>
                  </a:cubicBezTo>
                  <a:cubicBezTo>
                    <a:pt x="73105" y="31655"/>
                    <a:pt x="71168" y="31888"/>
                    <a:pt x="69803" y="33055"/>
                  </a:cubicBezTo>
                  <a:cubicBezTo>
                    <a:pt x="71086" y="32728"/>
                    <a:pt x="72440" y="33241"/>
                    <a:pt x="73187" y="34338"/>
                  </a:cubicBezTo>
                  <a:cubicBezTo>
                    <a:pt x="74353" y="36088"/>
                    <a:pt x="72136" y="38655"/>
                    <a:pt x="68987" y="37255"/>
                  </a:cubicBezTo>
                  <a:cubicBezTo>
                    <a:pt x="69885" y="38048"/>
                    <a:pt x="70970" y="38608"/>
                    <a:pt x="72136" y="38888"/>
                  </a:cubicBezTo>
                  <a:cubicBezTo>
                    <a:pt x="68753" y="41221"/>
                    <a:pt x="67213" y="45421"/>
                    <a:pt x="68286" y="49388"/>
                  </a:cubicBezTo>
                  <a:lnTo>
                    <a:pt x="68987" y="49388"/>
                  </a:lnTo>
                  <a:cubicBezTo>
                    <a:pt x="68461" y="51488"/>
                    <a:pt x="68147" y="53634"/>
                    <a:pt x="68053" y="55804"/>
                  </a:cubicBezTo>
                  <a:cubicBezTo>
                    <a:pt x="69815" y="55816"/>
                    <a:pt x="71565" y="55466"/>
                    <a:pt x="73187" y="54754"/>
                  </a:cubicBezTo>
                  <a:cubicBezTo>
                    <a:pt x="72953" y="55758"/>
                    <a:pt x="72953" y="56785"/>
                    <a:pt x="73187" y="57788"/>
                  </a:cubicBezTo>
                  <a:cubicBezTo>
                    <a:pt x="73770" y="60471"/>
                    <a:pt x="73187" y="61871"/>
                    <a:pt x="71786" y="62221"/>
                  </a:cubicBezTo>
                  <a:cubicBezTo>
                    <a:pt x="73373" y="62489"/>
                    <a:pt x="74936" y="61684"/>
                    <a:pt x="75636" y="60238"/>
                  </a:cubicBezTo>
                  <a:cubicBezTo>
                    <a:pt x="75636" y="60238"/>
                    <a:pt x="75636" y="61288"/>
                    <a:pt x="76453" y="61871"/>
                  </a:cubicBezTo>
                  <a:cubicBezTo>
                    <a:pt x="77445" y="63446"/>
                    <a:pt x="78705" y="64834"/>
                    <a:pt x="80186" y="65954"/>
                  </a:cubicBezTo>
                  <a:lnTo>
                    <a:pt x="80186" y="65954"/>
                  </a:lnTo>
                  <a:cubicBezTo>
                    <a:pt x="83710" y="68579"/>
                    <a:pt x="87665" y="70586"/>
                    <a:pt x="91853" y="71904"/>
                  </a:cubicBezTo>
                  <a:cubicBezTo>
                    <a:pt x="95353" y="73304"/>
                    <a:pt x="98153" y="75288"/>
                    <a:pt x="98503" y="76921"/>
                  </a:cubicBezTo>
                  <a:cubicBezTo>
                    <a:pt x="98853" y="78554"/>
                    <a:pt x="95353" y="79371"/>
                    <a:pt x="91853" y="79487"/>
                  </a:cubicBezTo>
                  <a:cubicBezTo>
                    <a:pt x="87898" y="79114"/>
                    <a:pt x="83908" y="79627"/>
                    <a:pt x="80186" y="81004"/>
                  </a:cubicBezTo>
                  <a:lnTo>
                    <a:pt x="80186" y="81004"/>
                  </a:lnTo>
                  <a:cubicBezTo>
                    <a:pt x="78728" y="81552"/>
                    <a:pt x="77433" y="82474"/>
                    <a:pt x="76453" y="83687"/>
                  </a:cubicBezTo>
                  <a:cubicBezTo>
                    <a:pt x="76115" y="84096"/>
                    <a:pt x="75800" y="84527"/>
                    <a:pt x="75520" y="84971"/>
                  </a:cubicBezTo>
                  <a:cubicBezTo>
                    <a:pt x="74948" y="83209"/>
                    <a:pt x="73478" y="81879"/>
                    <a:pt x="71670" y="81471"/>
                  </a:cubicBezTo>
                  <a:cubicBezTo>
                    <a:pt x="73128" y="82696"/>
                    <a:pt x="73723" y="84667"/>
                    <a:pt x="73187" y="86487"/>
                  </a:cubicBezTo>
                  <a:cubicBezTo>
                    <a:pt x="72953" y="87491"/>
                    <a:pt x="72953" y="88517"/>
                    <a:pt x="73187" y="89521"/>
                  </a:cubicBezTo>
                  <a:cubicBezTo>
                    <a:pt x="71635" y="88261"/>
                    <a:pt x="69908" y="87246"/>
                    <a:pt x="68053" y="86487"/>
                  </a:cubicBezTo>
                  <a:cubicBezTo>
                    <a:pt x="68135" y="88821"/>
                    <a:pt x="68485" y="91131"/>
                    <a:pt x="69103" y="93371"/>
                  </a:cubicBezTo>
                  <a:lnTo>
                    <a:pt x="68403" y="93371"/>
                  </a:lnTo>
                  <a:cubicBezTo>
                    <a:pt x="67738" y="97676"/>
                    <a:pt x="69220" y="102027"/>
                    <a:pt x="72370" y="105037"/>
                  </a:cubicBezTo>
                  <a:cubicBezTo>
                    <a:pt x="71320" y="104640"/>
                    <a:pt x="70153" y="104640"/>
                    <a:pt x="69103" y="105037"/>
                  </a:cubicBezTo>
                  <a:cubicBezTo>
                    <a:pt x="72253" y="105037"/>
                    <a:pt x="74470" y="108187"/>
                    <a:pt x="73303" y="109587"/>
                  </a:cubicBezTo>
                  <a:cubicBezTo>
                    <a:pt x="72136" y="110987"/>
                    <a:pt x="70037" y="109587"/>
                    <a:pt x="70037" y="109587"/>
                  </a:cubicBezTo>
                  <a:cubicBezTo>
                    <a:pt x="71192" y="111139"/>
                    <a:pt x="73011" y="112049"/>
                    <a:pt x="74936" y="112037"/>
                  </a:cubicBezTo>
                  <a:cubicBezTo>
                    <a:pt x="72136" y="113402"/>
                    <a:pt x="69150" y="114347"/>
                    <a:pt x="66070" y="114837"/>
                  </a:cubicBezTo>
                  <a:cubicBezTo>
                    <a:pt x="63072" y="115467"/>
                    <a:pt x="60295" y="116879"/>
                    <a:pt x="58020" y="118920"/>
                  </a:cubicBezTo>
                  <a:lnTo>
                    <a:pt x="56737" y="119620"/>
                  </a:lnTo>
                  <a:cubicBezTo>
                    <a:pt x="56293" y="120122"/>
                    <a:pt x="55978" y="120717"/>
                    <a:pt x="55803" y="121370"/>
                  </a:cubicBezTo>
                  <a:cubicBezTo>
                    <a:pt x="55570" y="122012"/>
                    <a:pt x="55570" y="122712"/>
                    <a:pt x="55803" y="123354"/>
                  </a:cubicBezTo>
                  <a:cubicBezTo>
                    <a:pt x="56095" y="124252"/>
                    <a:pt x="56667" y="125034"/>
                    <a:pt x="57437" y="125570"/>
                  </a:cubicBezTo>
                  <a:cubicBezTo>
                    <a:pt x="58253" y="126130"/>
                    <a:pt x="59163" y="126515"/>
                    <a:pt x="60120" y="126737"/>
                  </a:cubicBezTo>
                  <a:lnTo>
                    <a:pt x="66537" y="126737"/>
                  </a:lnTo>
                  <a:lnTo>
                    <a:pt x="67820" y="126153"/>
                  </a:lnTo>
                  <a:cubicBezTo>
                    <a:pt x="68216" y="125465"/>
                    <a:pt x="68216" y="124625"/>
                    <a:pt x="67820" y="123937"/>
                  </a:cubicBezTo>
                  <a:cubicBezTo>
                    <a:pt x="67528" y="122980"/>
                    <a:pt x="66910" y="122152"/>
                    <a:pt x="66070" y="121604"/>
                  </a:cubicBezTo>
                  <a:lnTo>
                    <a:pt x="66070" y="121604"/>
                  </a:lnTo>
                  <a:cubicBezTo>
                    <a:pt x="65603" y="121300"/>
                    <a:pt x="65020" y="121300"/>
                    <a:pt x="64553" y="121604"/>
                  </a:cubicBezTo>
                  <a:cubicBezTo>
                    <a:pt x="64203" y="121883"/>
                    <a:pt x="64133" y="122397"/>
                    <a:pt x="64413" y="122747"/>
                  </a:cubicBezTo>
                  <a:cubicBezTo>
                    <a:pt x="64460" y="122805"/>
                    <a:pt x="64507" y="122852"/>
                    <a:pt x="64553" y="122887"/>
                  </a:cubicBezTo>
                  <a:lnTo>
                    <a:pt x="64553" y="122887"/>
                  </a:lnTo>
                  <a:cubicBezTo>
                    <a:pt x="64985" y="123155"/>
                    <a:pt x="65323" y="123564"/>
                    <a:pt x="65487" y="124053"/>
                  </a:cubicBezTo>
                  <a:cubicBezTo>
                    <a:pt x="65696" y="124369"/>
                    <a:pt x="65696" y="124788"/>
                    <a:pt x="65487" y="125103"/>
                  </a:cubicBezTo>
                  <a:lnTo>
                    <a:pt x="65487" y="125103"/>
                  </a:lnTo>
                  <a:lnTo>
                    <a:pt x="64670" y="125103"/>
                  </a:lnTo>
                  <a:cubicBezTo>
                    <a:pt x="64040" y="124998"/>
                    <a:pt x="63445" y="124753"/>
                    <a:pt x="62920" y="124403"/>
                  </a:cubicBezTo>
                  <a:cubicBezTo>
                    <a:pt x="62453" y="124112"/>
                    <a:pt x="62115" y="123657"/>
                    <a:pt x="61987" y="123120"/>
                  </a:cubicBezTo>
                  <a:cubicBezTo>
                    <a:pt x="61812" y="122630"/>
                    <a:pt x="61812" y="122094"/>
                    <a:pt x="61987" y="121604"/>
                  </a:cubicBezTo>
                  <a:cubicBezTo>
                    <a:pt x="62068" y="120507"/>
                    <a:pt x="62885" y="119597"/>
                    <a:pt x="63970" y="119387"/>
                  </a:cubicBezTo>
                  <a:cubicBezTo>
                    <a:pt x="65428" y="119247"/>
                    <a:pt x="66910" y="119574"/>
                    <a:pt x="68170" y="120320"/>
                  </a:cubicBezTo>
                  <a:cubicBezTo>
                    <a:pt x="68788" y="120694"/>
                    <a:pt x="69348" y="121160"/>
                    <a:pt x="69803" y="121720"/>
                  </a:cubicBezTo>
                  <a:cubicBezTo>
                    <a:pt x="70235" y="122175"/>
                    <a:pt x="70515" y="122735"/>
                    <a:pt x="70620" y="123354"/>
                  </a:cubicBezTo>
                  <a:cubicBezTo>
                    <a:pt x="70772" y="124403"/>
                    <a:pt x="70573" y="125477"/>
                    <a:pt x="70037" y="126387"/>
                  </a:cubicBezTo>
                  <a:cubicBezTo>
                    <a:pt x="69383" y="127355"/>
                    <a:pt x="68450" y="128090"/>
                    <a:pt x="67353" y="128487"/>
                  </a:cubicBezTo>
                  <a:cubicBezTo>
                    <a:pt x="66082" y="128732"/>
                    <a:pt x="64775" y="128732"/>
                    <a:pt x="63503" y="128487"/>
                  </a:cubicBezTo>
                  <a:cubicBezTo>
                    <a:pt x="62138" y="128347"/>
                    <a:pt x="60832" y="127903"/>
                    <a:pt x="59653" y="127203"/>
                  </a:cubicBezTo>
                  <a:lnTo>
                    <a:pt x="58720" y="127203"/>
                  </a:lnTo>
                  <a:lnTo>
                    <a:pt x="57903" y="126620"/>
                  </a:lnTo>
                  <a:lnTo>
                    <a:pt x="57203" y="125920"/>
                  </a:lnTo>
                  <a:lnTo>
                    <a:pt x="57203" y="125920"/>
                  </a:lnTo>
                  <a:lnTo>
                    <a:pt x="57203" y="125920"/>
                  </a:lnTo>
                  <a:cubicBezTo>
                    <a:pt x="55955" y="124602"/>
                    <a:pt x="55138" y="122933"/>
                    <a:pt x="54870" y="121137"/>
                  </a:cubicBezTo>
                  <a:cubicBezTo>
                    <a:pt x="54812" y="120589"/>
                    <a:pt x="54812" y="120052"/>
                    <a:pt x="54870" y="119503"/>
                  </a:cubicBezTo>
                  <a:cubicBezTo>
                    <a:pt x="54812" y="118955"/>
                    <a:pt x="54812" y="118419"/>
                    <a:pt x="54870" y="117870"/>
                  </a:cubicBezTo>
                  <a:cubicBezTo>
                    <a:pt x="54963" y="116738"/>
                    <a:pt x="55243" y="115642"/>
                    <a:pt x="55687" y="114604"/>
                  </a:cubicBezTo>
                  <a:cubicBezTo>
                    <a:pt x="56270" y="113180"/>
                    <a:pt x="56970" y="111815"/>
                    <a:pt x="57787" y="110520"/>
                  </a:cubicBezTo>
                  <a:cubicBezTo>
                    <a:pt x="58965" y="110870"/>
                    <a:pt x="60178" y="111104"/>
                    <a:pt x="61403" y="111220"/>
                  </a:cubicBezTo>
                  <a:cubicBezTo>
                    <a:pt x="58148" y="112002"/>
                    <a:pt x="56142" y="115292"/>
                    <a:pt x="56935" y="118547"/>
                  </a:cubicBezTo>
                  <a:cubicBezTo>
                    <a:pt x="56947" y="118594"/>
                    <a:pt x="56958" y="118640"/>
                    <a:pt x="56970" y="118687"/>
                  </a:cubicBezTo>
                  <a:cubicBezTo>
                    <a:pt x="56270" y="116937"/>
                    <a:pt x="58137" y="115187"/>
                    <a:pt x="60937" y="113904"/>
                  </a:cubicBezTo>
                  <a:cubicBezTo>
                    <a:pt x="68286" y="110754"/>
                    <a:pt x="69570" y="108420"/>
                    <a:pt x="69570" y="108420"/>
                  </a:cubicBezTo>
                  <a:lnTo>
                    <a:pt x="69570" y="108420"/>
                  </a:lnTo>
                  <a:cubicBezTo>
                    <a:pt x="70363" y="107231"/>
                    <a:pt x="70876" y="105877"/>
                    <a:pt x="71086" y="104454"/>
                  </a:cubicBezTo>
                  <a:cubicBezTo>
                    <a:pt x="71250" y="103217"/>
                    <a:pt x="71250" y="101957"/>
                    <a:pt x="71086" y="100720"/>
                  </a:cubicBezTo>
                  <a:cubicBezTo>
                    <a:pt x="70643" y="99472"/>
                    <a:pt x="70095" y="98259"/>
                    <a:pt x="69453" y="97104"/>
                  </a:cubicBezTo>
                  <a:cubicBezTo>
                    <a:pt x="69185" y="96532"/>
                    <a:pt x="68870" y="95984"/>
                    <a:pt x="68520" y="95470"/>
                  </a:cubicBezTo>
                  <a:cubicBezTo>
                    <a:pt x="69220" y="93954"/>
                    <a:pt x="69920" y="92321"/>
                    <a:pt x="70503" y="90687"/>
                  </a:cubicBezTo>
                  <a:cubicBezTo>
                    <a:pt x="71226" y="88389"/>
                    <a:pt x="71425" y="85962"/>
                    <a:pt x="71086" y="83571"/>
                  </a:cubicBezTo>
                  <a:cubicBezTo>
                    <a:pt x="70923" y="82217"/>
                    <a:pt x="70492" y="80899"/>
                    <a:pt x="69803" y="79721"/>
                  </a:cubicBezTo>
                  <a:cubicBezTo>
                    <a:pt x="69010" y="78309"/>
                    <a:pt x="67936" y="77084"/>
                    <a:pt x="66653" y="76104"/>
                  </a:cubicBezTo>
                  <a:cubicBezTo>
                    <a:pt x="65172" y="75019"/>
                    <a:pt x="63457" y="74296"/>
                    <a:pt x="61637" y="74004"/>
                  </a:cubicBezTo>
                  <a:cubicBezTo>
                    <a:pt x="60750" y="73829"/>
                    <a:pt x="59840" y="73829"/>
                    <a:pt x="58953" y="74004"/>
                  </a:cubicBezTo>
                  <a:cubicBezTo>
                    <a:pt x="58102" y="74097"/>
                    <a:pt x="57297" y="74424"/>
                    <a:pt x="56620" y="74938"/>
                  </a:cubicBezTo>
                  <a:lnTo>
                    <a:pt x="56620" y="74938"/>
                  </a:lnTo>
                  <a:lnTo>
                    <a:pt x="56620" y="74938"/>
                  </a:lnTo>
                  <a:lnTo>
                    <a:pt x="56620" y="74938"/>
                  </a:lnTo>
                  <a:cubicBezTo>
                    <a:pt x="54368" y="78589"/>
                    <a:pt x="54648" y="83256"/>
                    <a:pt x="57320" y="86604"/>
                  </a:cubicBezTo>
                  <a:cubicBezTo>
                    <a:pt x="59303" y="88249"/>
                    <a:pt x="59572" y="91201"/>
                    <a:pt x="57915" y="93172"/>
                  </a:cubicBezTo>
                  <a:cubicBezTo>
                    <a:pt x="57332" y="93872"/>
                    <a:pt x="56562" y="94386"/>
                    <a:pt x="55687" y="94654"/>
                  </a:cubicBezTo>
                  <a:cubicBezTo>
                    <a:pt x="64087" y="94654"/>
                    <a:pt x="62687" y="88587"/>
                    <a:pt x="60820" y="84854"/>
                  </a:cubicBezTo>
                  <a:lnTo>
                    <a:pt x="61987" y="86254"/>
                  </a:lnTo>
                  <a:lnTo>
                    <a:pt x="64787" y="89637"/>
                  </a:lnTo>
                  <a:cubicBezTo>
                    <a:pt x="66093" y="91236"/>
                    <a:pt x="67306" y="92904"/>
                    <a:pt x="68403" y="94654"/>
                  </a:cubicBezTo>
                  <a:lnTo>
                    <a:pt x="67703" y="95937"/>
                  </a:lnTo>
                  <a:cubicBezTo>
                    <a:pt x="66572" y="97979"/>
                    <a:pt x="65288" y="99927"/>
                    <a:pt x="63853" y="101770"/>
                  </a:cubicBezTo>
                  <a:cubicBezTo>
                    <a:pt x="62395" y="103637"/>
                    <a:pt x="60832" y="105434"/>
                    <a:pt x="59187" y="107137"/>
                  </a:cubicBezTo>
                  <a:lnTo>
                    <a:pt x="59187" y="107137"/>
                  </a:lnTo>
                  <a:cubicBezTo>
                    <a:pt x="58218" y="106752"/>
                    <a:pt x="57332" y="106157"/>
                    <a:pt x="56620" y="105387"/>
                  </a:cubicBezTo>
                  <a:cubicBezTo>
                    <a:pt x="55943" y="104769"/>
                    <a:pt x="55640" y="103835"/>
                    <a:pt x="55803" y="102937"/>
                  </a:cubicBezTo>
                  <a:lnTo>
                    <a:pt x="55803" y="102354"/>
                  </a:lnTo>
                  <a:lnTo>
                    <a:pt x="55803" y="101770"/>
                  </a:lnTo>
                  <a:cubicBezTo>
                    <a:pt x="56060" y="101444"/>
                    <a:pt x="56375" y="101164"/>
                    <a:pt x="56737" y="100954"/>
                  </a:cubicBezTo>
                  <a:cubicBezTo>
                    <a:pt x="57962" y="100650"/>
                    <a:pt x="59245" y="100650"/>
                    <a:pt x="60470" y="100954"/>
                  </a:cubicBezTo>
                  <a:lnTo>
                    <a:pt x="60470" y="100954"/>
                  </a:lnTo>
                  <a:cubicBezTo>
                    <a:pt x="58545" y="99122"/>
                    <a:pt x="55640" y="98795"/>
                    <a:pt x="53353" y="100137"/>
                  </a:cubicBezTo>
                  <a:lnTo>
                    <a:pt x="53353" y="100137"/>
                  </a:lnTo>
                  <a:cubicBezTo>
                    <a:pt x="51662" y="97921"/>
                    <a:pt x="48698" y="97116"/>
                    <a:pt x="46120" y="98154"/>
                  </a:cubicBezTo>
                  <a:lnTo>
                    <a:pt x="46120" y="98154"/>
                  </a:lnTo>
                  <a:cubicBezTo>
                    <a:pt x="47415" y="98399"/>
                    <a:pt x="48652" y="98912"/>
                    <a:pt x="49737" y="99671"/>
                  </a:cubicBezTo>
                  <a:cubicBezTo>
                    <a:pt x="50180" y="99974"/>
                    <a:pt x="50542" y="100371"/>
                    <a:pt x="50787" y="100837"/>
                  </a:cubicBezTo>
                  <a:cubicBezTo>
                    <a:pt x="50845" y="101024"/>
                    <a:pt x="50845" y="101234"/>
                    <a:pt x="50787" y="101420"/>
                  </a:cubicBezTo>
                  <a:cubicBezTo>
                    <a:pt x="50822" y="101689"/>
                    <a:pt x="50822" y="101969"/>
                    <a:pt x="50787" y="102237"/>
                  </a:cubicBezTo>
                  <a:cubicBezTo>
                    <a:pt x="51043" y="103019"/>
                    <a:pt x="50752" y="103870"/>
                    <a:pt x="50087" y="104337"/>
                  </a:cubicBezTo>
                  <a:cubicBezTo>
                    <a:pt x="49328" y="104839"/>
                    <a:pt x="48430" y="105084"/>
                    <a:pt x="47520" y="105037"/>
                  </a:cubicBezTo>
                  <a:lnTo>
                    <a:pt x="47520" y="105037"/>
                  </a:lnTo>
                  <a:lnTo>
                    <a:pt x="42737" y="97921"/>
                  </a:lnTo>
                  <a:cubicBezTo>
                    <a:pt x="41314" y="95541"/>
                    <a:pt x="40030" y="93091"/>
                    <a:pt x="38887" y="90571"/>
                  </a:cubicBezTo>
                  <a:lnTo>
                    <a:pt x="38187" y="89054"/>
                  </a:lnTo>
                  <a:cubicBezTo>
                    <a:pt x="39307" y="87724"/>
                    <a:pt x="40509" y="86476"/>
                    <a:pt x="41804" y="85321"/>
                  </a:cubicBezTo>
                  <a:lnTo>
                    <a:pt x="44603" y="83104"/>
                  </a:lnTo>
                  <a:lnTo>
                    <a:pt x="45770" y="82054"/>
                  </a:lnTo>
                  <a:cubicBezTo>
                    <a:pt x="43904" y="85204"/>
                    <a:pt x="42387" y="90454"/>
                    <a:pt x="50903" y="93721"/>
                  </a:cubicBezTo>
                  <a:cubicBezTo>
                    <a:pt x="49153" y="92437"/>
                    <a:pt x="45303" y="87771"/>
                    <a:pt x="49270" y="84971"/>
                  </a:cubicBezTo>
                  <a:cubicBezTo>
                    <a:pt x="53237" y="82171"/>
                    <a:pt x="51487" y="76688"/>
                    <a:pt x="49270" y="73304"/>
                  </a:cubicBezTo>
                  <a:lnTo>
                    <a:pt x="49270" y="73304"/>
                  </a:lnTo>
                  <a:cubicBezTo>
                    <a:pt x="49352" y="73083"/>
                    <a:pt x="49352" y="72826"/>
                    <a:pt x="49270" y="72604"/>
                  </a:cubicBezTo>
                  <a:lnTo>
                    <a:pt x="49270" y="72604"/>
                  </a:lnTo>
                  <a:cubicBezTo>
                    <a:pt x="48570" y="71892"/>
                    <a:pt x="47789" y="71263"/>
                    <a:pt x="46937" y="70737"/>
                  </a:cubicBezTo>
                  <a:cubicBezTo>
                    <a:pt x="46038" y="70318"/>
                    <a:pt x="45105" y="70014"/>
                    <a:pt x="44137" y="69804"/>
                  </a:cubicBezTo>
                  <a:cubicBezTo>
                    <a:pt x="42492" y="69396"/>
                    <a:pt x="40765" y="69396"/>
                    <a:pt x="39120" y="69804"/>
                  </a:cubicBezTo>
                  <a:cubicBezTo>
                    <a:pt x="37860" y="70259"/>
                    <a:pt x="36799" y="71123"/>
                    <a:pt x="36087" y="72254"/>
                  </a:cubicBezTo>
                  <a:cubicBezTo>
                    <a:pt x="35387" y="73257"/>
                    <a:pt x="34955" y="74424"/>
                    <a:pt x="34804" y="75638"/>
                  </a:cubicBezTo>
                  <a:cubicBezTo>
                    <a:pt x="34465" y="78146"/>
                    <a:pt x="34710" y="80701"/>
                    <a:pt x="35504" y="83104"/>
                  </a:cubicBezTo>
                  <a:cubicBezTo>
                    <a:pt x="36064" y="84971"/>
                    <a:pt x="36729" y="86802"/>
                    <a:pt x="37487" y="88587"/>
                  </a:cubicBezTo>
                  <a:cubicBezTo>
                    <a:pt x="37114" y="88961"/>
                    <a:pt x="36799" y="89392"/>
                    <a:pt x="36554" y="89871"/>
                  </a:cubicBezTo>
                  <a:cubicBezTo>
                    <a:pt x="35889" y="90792"/>
                    <a:pt x="35375" y="91819"/>
                    <a:pt x="35037" y="92904"/>
                  </a:cubicBezTo>
                  <a:cubicBezTo>
                    <a:pt x="34745" y="94047"/>
                    <a:pt x="34745" y="95261"/>
                    <a:pt x="35037" y="96404"/>
                  </a:cubicBezTo>
                  <a:cubicBezTo>
                    <a:pt x="35165" y="98026"/>
                    <a:pt x="35690" y="99577"/>
                    <a:pt x="36554" y="100954"/>
                  </a:cubicBezTo>
                  <a:lnTo>
                    <a:pt x="36554" y="100954"/>
                  </a:lnTo>
                  <a:cubicBezTo>
                    <a:pt x="36554" y="100954"/>
                    <a:pt x="37720" y="103754"/>
                    <a:pt x="45303" y="109704"/>
                  </a:cubicBezTo>
                  <a:cubicBezTo>
                    <a:pt x="48103" y="112037"/>
                    <a:pt x="49970" y="114604"/>
                    <a:pt x="49270" y="116120"/>
                  </a:cubicBezTo>
                  <a:cubicBezTo>
                    <a:pt x="49830" y="112399"/>
                    <a:pt x="48022" y="108724"/>
                    <a:pt x="44720" y="106904"/>
                  </a:cubicBezTo>
                  <a:cubicBezTo>
                    <a:pt x="45887" y="107265"/>
                    <a:pt x="47112" y="107464"/>
                    <a:pt x="48337" y="107487"/>
                  </a:cubicBezTo>
                  <a:cubicBezTo>
                    <a:pt x="49130" y="109074"/>
                    <a:pt x="49842" y="110719"/>
                    <a:pt x="50437" y="112387"/>
                  </a:cubicBezTo>
                  <a:cubicBezTo>
                    <a:pt x="50892" y="113554"/>
                    <a:pt x="51207" y="114767"/>
                    <a:pt x="51370" y="116004"/>
                  </a:cubicBezTo>
                  <a:cubicBezTo>
                    <a:pt x="51428" y="116552"/>
                    <a:pt x="51428" y="117089"/>
                    <a:pt x="51370" y="117637"/>
                  </a:cubicBezTo>
                  <a:cubicBezTo>
                    <a:pt x="51440" y="118139"/>
                    <a:pt x="51440" y="118652"/>
                    <a:pt x="51370" y="119153"/>
                  </a:cubicBezTo>
                  <a:cubicBezTo>
                    <a:pt x="51184" y="120134"/>
                    <a:pt x="50588" y="120973"/>
                    <a:pt x="49737" y="121487"/>
                  </a:cubicBezTo>
                  <a:lnTo>
                    <a:pt x="49737" y="121487"/>
                  </a:lnTo>
                  <a:lnTo>
                    <a:pt x="49737" y="121487"/>
                  </a:lnTo>
                  <a:lnTo>
                    <a:pt x="49037" y="121487"/>
                  </a:lnTo>
                  <a:lnTo>
                    <a:pt x="48220" y="121487"/>
                  </a:lnTo>
                  <a:lnTo>
                    <a:pt x="47287" y="121487"/>
                  </a:lnTo>
                  <a:cubicBezTo>
                    <a:pt x="46015" y="121720"/>
                    <a:pt x="44709" y="121720"/>
                    <a:pt x="43437" y="121487"/>
                  </a:cubicBezTo>
                  <a:cubicBezTo>
                    <a:pt x="42049" y="121102"/>
                    <a:pt x="40742" y="120472"/>
                    <a:pt x="39587" y="119620"/>
                  </a:cubicBezTo>
                  <a:cubicBezTo>
                    <a:pt x="38455" y="118850"/>
                    <a:pt x="37534" y="117800"/>
                    <a:pt x="36904" y="116587"/>
                  </a:cubicBezTo>
                  <a:cubicBezTo>
                    <a:pt x="36519" y="115490"/>
                    <a:pt x="36519" y="114300"/>
                    <a:pt x="36904" y="113204"/>
                  </a:cubicBezTo>
                  <a:cubicBezTo>
                    <a:pt x="37020" y="112690"/>
                    <a:pt x="37300" y="112235"/>
                    <a:pt x="37720" y="111920"/>
                  </a:cubicBezTo>
                  <a:cubicBezTo>
                    <a:pt x="38187" y="111524"/>
                    <a:pt x="38747" y="111290"/>
                    <a:pt x="39354" y="111220"/>
                  </a:cubicBezTo>
                  <a:cubicBezTo>
                    <a:pt x="40754" y="110929"/>
                    <a:pt x="42212" y="111174"/>
                    <a:pt x="43437" y="111920"/>
                  </a:cubicBezTo>
                  <a:cubicBezTo>
                    <a:pt x="44545" y="112515"/>
                    <a:pt x="45327" y="113589"/>
                    <a:pt x="45537" y="114837"/>
                  </a:cubicBezTo>
                  <a:cubicBezTo>
                    <a:pt x="45654" y="115339"/>
                    <a:pt x="45654" y="115852"/>
                    <a:pt x="45537" y="116354"/>
                  </a:cubicBezTo>
                  <a:cubicBezTo>
                    <a:pt x="45537" y="116354"/>
                    <a:pt x="45537" y="117054"/>
                    <a:pt x="44487" y="117170"/>
                  </a:cubicBezTo>
                  <a:cubicBezTo>
                    <a:pt x="43962" y="117345"/>
                    <a:pt x="43379" y="117345"/>
                    <a:pt x="42854" y="117170"/>
                  </a:cubicBezTo>
                  <a:lnTo>
                    <a:pt x="42037" y="117170"/>
                  </a:lnTo>
                  <a:cubicBezTo>
                    <a:pt x="42037" y="117170"/>
                    <a:pt x="42037" y="117170"/>
                    <a:pt x="42037" y="117170"/>
                  </a:cubicBezTo>
                  <a:cubicBezTo>
                    <a:pt x="41885" y="116832"/>
                    <a:pt x="41885" y="116459"/>
                    <a:pt x="42037" y="116120"/>
                  </a:cubicBezTo>
                  <a:cubicBezTo>
                    <a:pt x="42212" y="115677"/>
                    <a:pt x="42609" y="115362"/>
                    <a:pt x="43087" y="115304"/>
                  </a:cubicBezTo>
                  <a:lnTo>
                    <a:pt x="43087" y="115304"/>
                  </a:lnTo>
                  <a:cubicBezTo>
                    <a:pt x="43414" y="115094"/>
                    <a:pt x="43495" y="114650"/>
                    <a:pt x="43285" y="114335"/>
                  </a:cubicBezTo>
                  <a:cubicBezTo>
                    <a:pt x="43227" y="114254"/>
                    <a:pt x="43168" y="114184"/>
                    <a:pt x="43087" y="114137"/>
                  </a:cubicBezTo>
                  <a:cubicBezTo>
                    <a:pt x="42609" y="113927"/>
                    <a:pt x="42049" y="113927"/>
                    <a:pt x="41570" y="114137"/>
                  </a:cubicBezTo>
                  <a:lnTo>
                    <a:pt x="41570" y="114137"/>
                  </a:lnTo>
                  <a:cubicBezTo>
                    <a:pt x="40765" y="114382"/>
                    <a:pt x="40112" y="114977"/>
                    <a:pt x="39820" y="115770"/>
                  </a:cubicBezTo>
                  <a:cubicBezTo>
                    <a:pt x="39634" y="116634"/>
                    <a:pt x="39844" y="117532"/>
                    <a:pt x="40404" y="118220"/>
                  </a:cubicBezTo>
                  <a:cubicBezTo>
                    <a:pt x="40754" y="118664"/>
                    <a:pt x="41185" y="119013"/>
                    <a:pt x="41687" y="119270"/>
                  </a:cubicBezTo>
                  <a:cubicBezTo>
                    <a:pt x="42224" y="119363"/>
                    <a:pt x="42784" y="119363"/>
                    <a:pt x="43320" y="119270"/>
                  </a:cubicBezTo>
                  <a:cubicBezTo>
                    <a:pt x="44207" y="119445"/>
                    <a:pt x="45117" y="119445"/>
                    <a:pt x="46004" y="119270"/>
                  </a:cubicBezTo>
                  <a:cubicBezTo>
                    <a:pt x="46762" y="118990"/>
                    <a:pt x="47357" y="118395"/>
                    <a:pt x="47637" y="117637"/>
                  </a:cubicBezTo>
                  <a:cubicBezTo>
                    <a:pt x="47812" y="116984"/>
                    <a:pt x="47812" y="116307"/>
                    <a:pt x="47637" y="115654"/>
                  </a:cubicBezTo>
                  <a:cubicBezTo>
                    <a:pt x="47427" y="114895"/>
                    <a:pt x="47077" y="114172"/>
                    <a:pt x="46587" y="113554"/>
                  </a:cubicBezTo>
                  <a:cubicBezTo>
                    <a:pt x="46272" y="113052"/>
                    <a:pt x="45829" y="112644"/>
                    <a:pt x="45303" y="112387"/>
                  </a:cubicBezTo>
                  <a:cubicBezTo>
                    <a:pt x="43122" y="109505"/>
                    <a:pt x="40380" y="107090"/>
                    <a:pt x="37254" y="105271"/>
                  </a:cubicBezTo>
                  <a:cubicBezTo>
                    <a:pt x="34092" y="103485"/>
                    <a:pt x="31117" y="101374"/>
                    <a:pt x="28387" y="98971"/>
                  </a:cubicBezTo>
                  <a:cubicBezTo>
                    <a:pt x="29869" y="99950"/>
                    <a:pt x="31805" y="99950"/>
                    <a:pt x="33287" y="98971"/>
                  </a:cubicBezTo>
                  <a:cubicBezTo>
                    <a:pt x="32004" y="99297"/>
                    <a:pt x="30650" y="98784"/>
                    <a:pt x="29904" y="97687"/>
                  </a:cubicBezTo>
                  <a:cubicBezTo>
                    <a:pt x="28737" y="95937"/>
                    <a:pt x="31070" y="93371"/>
                    <a:pt x="34104" y="94770"/>
                  </a:cubicBezTo>
                  <a:cubicBezTo>
                    <a:pt x="33229" y="93931"/>
                    <a:pt x="32144" y="93371"/>
                    <a:pt x="30954" y="93137"/>
                  </a:cubicBezTo>
                  <a:cubicBezTo>
                    <a:pt x="34302" y="90781"/>
                    <a:pt x="35842" y="86592"/>
                    <a:pt x="34804" y="82638"/>
                  </a:cubicBezTo>
                  <a:lnTo>
                    <a:pt x="34104" y="82638"/>
                  </a:lnTo>
                  <a:cubicBezTo>
                    <a:pt x="34687" y="80549"/>
                    <a:pt x="34990" y="78391"/>
                    <a:pt x="35037" y="76221"/>
                  </a:cubicBezTo>
                  <a:cubicBezTo>
                    <a:pt x="33310" y="76198"/>
                    <a:pt x="31595" y="76559"/>
                    <a:pt x="30020" y="77271"/>
                  </a:cubicBezTo>
                  <a:cubicBezTo>
                    <a:pt x="30195" y="76267"/>
                    <a:pt x="30195" y="75241"/>
                    <a:pt x="30020" y="74238"/>
                  </a:cubicBezTo>
                  <a:cubicBezTo>
                    <a:pt x="29437" y="71554"/>
                    <a:pt x="30020" y="70154"/>
                    <a:pt x="31420" y="69688"/>
                  </a:cubicBezTo>
                  <a:cubicBezTo>
                    <a:pt x="29822" y="69513"/>
                    <a:pt x="28294" y="70353"/>
                    <a:pt x="27570" y="71787"/>
                  </a:cubicBezTo>
                  <a:lnTo>
                    <a:pt x="26754" y="70154"/>
                  </a:lnTo>
                  <a:cubicBezTo>
                    <a:pt x="25762" y="68579"/>
                    <a:pt x="24502" y="67191"/>
                    <a:pt x="23021" y="66071"/>
                  </a:cubicBezTo>
                  <a:lnTo>
                    <a:pt x="23021" y="66071"/>
                  </a:lnTo>
                  <a:cubicBezTo>
                    <a:pt x="19497" y="63446"/>
                    <a:pt x="15554" y="61439"/>
                    <a:pt x="11354" y="60121"/>
                  </a:cubicBezTo>
                  <a:cubicBezTo>
                    <a:pt x="3654" y="59421"/>
                    <a:pt x="854" y="57554"/>
                    <a:pt x="504" y="55804"/>
                  </a:cubicBezTo>
                  <a:close/>
                  <a:moveTo>
                    <a:pt x="35037" y="80537"/>
                  </a:moveTo>
                  <a:cubicBezTo>
                    <a:pt x="38187" y="81634"/>
                    <a:pt x="41570" y="81879"/>
                    <a:pt x="44837" y="81237"/>
                  </a:cubicBezTo>
                  <a:lnTo>
                    <a:pt x="44837" y="81237"/>
                  </a:lnTo>
                  <a:lnTo>
                    <a:pt x="44837" y="81237"/>
                  </a:lnTo>
                  <a:cubicBezTo>
                    <a:pt x="43204" y="82929"/>
                    <a:pt x="41407" y="84457"/>
                    <a:pt x="39470" y="85787"/>
                  </a:cubicBezTo>
                  <a:cubicBezTo>
                    <a:pt x="38292" y="86791"/>
                    <a:pt x="37207" y="87876"/>
                    <a:pt x="36204" y="89054"/>
                  </a:cubicBezTo>
                  <a:cubicBezTo>
                    <a:pt x="35504" y="87479"/>
                    <a:pt x="34955" y="85834"/>
                    <a:pt x="34570" y="84154"/>
                  </a:cubicBezTo>
                  <a:cubicBezTo>
                    <a:pt x="34057" y="81809"/>
                    <a:pt x="34057" y="79382"/>
                    <a:pt x="34570" y="77037"/>
                  </a:cubicBezTo>
                  <a:cubicBezTo>
                    <a:pt x="34769" y="75929"/>
                    <a:pt x="35259" y="74879"/>
                    <a:pt x="35970" y="74004"/>
                  </a:cubicBezTo>
                  <a:cubicBezTo>
                    <a:pt x="36589" y="73036"/>
                    <a:pt x="37545" y="72324"/>
                    <a:pt x="38654" y="72021"/>
                  </a:cubicBezTo>
                  <a:cubicBezTo>
                    <a:pt x="39424" y="71846"/>
                    <a:pt x="40217" y="71846"/>
                    <a:pt x="40987" y="72021"/>
                  </a:cubicBezTo>
                  <a:cubicBezTo>
                    <a:pt x="41570" y="72021"/>
                    <a:pt x="43320" y="72021"/>
                    <a:pt x="43554" y="74121"/>
                  </a:cubicBezTo>
                  <a:cubicBezTo>
                    <a:pt x="43787" y="76221"/>
                    <a:pt x="40054" y="77271"/>
                    <a:pt x="37604" y="75054"/>
                  </a:cubicBezTo>
                  <a:cubicBezTo>
                    <a:pt x="39179" y="77563"/>
                    <a:pt x="42259" y="78671"/>
                    <a:pt x="45070" y="77737"/>
                  </a:cubicBezTo>
                  <a:cubicBezTo>
                    <a:pt x="44603" y="78251"/>
                    <a:pt x="44055" y="78682"/>
                    <a:pt x="43437" y="79021"/>
                  </a:cubicBezTo>
                  <a:cubicBezTo>
                    <a:pt x="40964" y="80071"/>
                    <a:pt x="38304" y="80584"/>
                    <a:pt x="35620" y="80537"/>
                  </a:cubicBezTo>
                  <a:close/>
                  <a:moveTo>
                    <a:pt x="36437" y="92204"/>
                  </a:moveTo>
                  <a:cubicBezTo>
                    <a:pt x="37604" y="94689"/>
                    <a:pt x="38887" y="97139"/>
                    <a:pt x="40287" y="99554"/>
                  </a:cubicBezTo>
                  <a:cubicBezTo>
                    <a:pt x="41687" y="102004"/>
                    <a:pt x="43320" y="104337"/>
                    <a:pt x="44720" y="106787"/>
                  </a:cubicBezTo>
                  <a:lnTo>
                    <a:pt x="44720" y="106787"/>
                  </a:lnTo>
                  <a:cubicBezTo>
                    <a:pt x="43577" y="106705"/>
                    <a:pt x="42445" y="106507"/>
                    <a:pt x="41337" y="106204"/>
                  </a:cubicBezTo>
                  <a:cubicBezTo>
                    <a:pt x="40019" y="105819"/>
                    <a:pt x="38794" y="105189"/>
                    <a:pt x="37720" y="104337"/>
                  </a:cubicBezTo>
                  <a:cubicBezTo>
                    <a:pt x="35667" y="102762"/>
                    <a:pt x="34290" y="100476"/>
                    <a:pt x="33870" y="97921"/>
                  </a:cubicBezTo>
                  <a:cubicBezTo>
                    <a:pt x="33649" y="95727"/>
                    <a:pt x="34232" y="93534"/>
                    <a:pt x="35504" y="91737"/>
                  </a:cubicBezTo>
                  <a:lnTo>
                    <a:pt x="35504" y="91037"/>
                  </a:lnTo>
                  <a:close/>
                  <a:moveTo>
                    <a:pt x="65487" y="80537"/>
                  </a:moveTo>
                  <a:cubicBezTo>
                    <a:pt x="63107" y="81331"/>
                    <a:pt x="60528" y="80036"/>
                    <a:pt x="59735" y="77656"/>
                  </a:cubicBezTo>
                  <a:cubicBezTo>
                    <a:pt x="59700" y="77563"/>
                    <a:pt x="59677" y="77481"/>
                    <a:pt x="59653" y="77387"/>
                  </a:cubicBezTo>
                  <a:cubicBezTo>
                    <a:pt x="59653" y="75871"/>
                    <a:pt x="61637" y="76104"/>
                    <a:pt x="62103" y="76221"/>
                  </a:cubicBezTo>
                  <a:cubicBezTo>
                    <a:pt x="62932" y="76454"/>
                    <a:pt x="63713" y="76804"/>
                    <a:pt x="64437" y="77271"/>
                  </a:cubicBezTo>
                  <a:cubicBezTo>
                    <a:pt x="65545" y="78111"/>
                    <a:pt x="66490" y="79137"/>
                    <a:pt x="67237" y="80304"/>
                  </a:cubicBezTo>
                  <a:cubicBezTo>
                    <a:pt x="67902" y="81424"/>
                    <a:pt x="68380" y="82649"/>
                    <a:pt x="68636" y="83921"/>
                  </a:cubicBezTo>
                  <a:cubicBezTo>
                    <a:pt x="69220" y="86172"/>
                    <a:pt x="69220" y="88552"/>
                    <a:pt x="68636" y="90804"/>
                  </a:cubicBezTo>
                  <a:cubicBezTo>
                    <a:pt x="68216" y="92286"/>
                    <a:pt x="67668" y="93732"/>
                    <a:pt x="67003" y="95120"/>
                  </a:cubicBezTo>
                  <a:cubicBezTo>
                    <a:pt x="65953" y="93604"/>
                    <a:pt x="64787" y="92087"/>
                    <a:pt x="63620" y="90687"/>
                  </a:cubicBezTo>
                  <a:cubicBezTo>
                    <a:pt x="61695" y="88587"/>
                    <a:pt x="59910" y="86359"/>
                    <a:pt x="58253" y="84037"/>
                  </a:cubicBezTo>
                  <a:lnTo>
                    <a:pt x="58253" y="84037"/>
                  </a:lnTo>
                  <a:lnTo>
                    <a:pt x="58253" y="84037"/>
                  </a:lnTo>
                  <a:cubicBezTo>
                    <a:pt x="61217" y="85927"/>
                    <a:pt x="64647" y="86977"/>
                    <a:pt x="68170" y="87071"/>
                  </a:cubicBezTo>
                  <a:lnTo>
                    <a:pt x="68170" y="87071"/>
                  </a:lnTo>
                  <a:cubicBezTo>
                    <a:pt x="65358" y="85939"/>
                    <a:pt x="62722" y="84411"/>
                    <a:pt x="60353" y="82521"/>
                  </a:cubicBezTo>
                  <a:cubicBezTo>
                    <a:pt x="59712" y="81984"/>
                    <a:pt x="59163" y="81354"/>
                    <a:pt x="58720" y="80654"/>
                  </a:cubicBezTo>
                  <a:cubicBezTo>
                    <a:pt x="61403" y="82171"/>
                    <a:pt x="65487" y="81821"/>
                    <a:pt x="66537" y="80071"/>
                  </a:cubicBezTo>
                  <a:close/>
                  <a:moveTo>
                    <a:pt x="67120" y="97687"/>
                  </a:moveTo>
                  <a:cubicBezTo>
                    <a:pt x="68368" y="99752"/>
                    <a:pt x="68940" y="102167"/>
                    <a:pt x="68753" y="104570"/>
                  </a:cubicBezTo>
                  <a:cubicBezTo>
                    <a:pt x="68473" y="106752"/>
                    <a:pt x="67050" y="108619"/>
                    <a:pt x="65020" y="109470"/>
                  </a:cubicBezTo>
                  <a:cubicBezTo>
                    <a:pt x="63830" y="109762"/>
                    <a:pt x="62593" y="109762"/>
                    <a:pt x="61403" y="109470"/>
                  </a:cubicBezTo>
                  <a:cubicBezTo>
                    <a:pt x="60248" y="109365"/>
                    <a:pt x="59117" y="109120"/>
                    <a:pt x="58020" y="108770"/>
                  </a:cubicBezTo>
                  <a:lnTo>
                    <a:pt x="58020" y="108770"/>
                  </a:lnTo>
                  <a:lnTo>
                    <a:pt x="62453" y="103170"/>
                  </a:lnTo>
                  <a:cubicBezTo>
                    <a:pt x="63830" y="101281"/>
                    <a:pt x="65078" y="99286"/>
                    <a:pt x="66187" y="97221"/>
                  </a:cubicBezTo>
                  <a:lnTo>
                    <a:pt x="66187" y="96521"/>
                  </a:lnTo>
                  <a:close/>
                  <a:moveTo>
                    <a:pt x="67120" y="51021"/>
                  </a:moveTo>
                  <a:cubicBezTo>
                    <a:pt x="63982" y="49855"/>
                    <a:pt x="60587" y="49609"/>
                    <a:pt x="57320" y="50321"/>
                  </a:cubicBezTo>
                  <a:lnTo>
                    <a:pt x="57320" y="50321"/>
                  </a:lnTo>
                  <a:lnTo>
                    <a:pt x="57320" y="50321"/>
                  </a:lnTo>
                  <a:cubicBezTo>
                    <a:pt x="58977" y="48618"/>
                    <a:pt x="60773" y="47054"/>
                    <a:pt x="62687" y="45655"/>
                  </a:cubicBezTo>
                  <a:cubicBezTo>
                    <a:pt x="63888" y="44721"/>
                    <a:pt x="64985" y="43671"/>
                    <a:pt x="65953" y="42505"/>
                  </a:cubicBezTo>
                  <a:cubicBezTo>
                    <a:pt x="66653" y="44079"/>
                    <a:pt x="67202" y="45725"/>
                    <a:pt x="67586" y="47404"/>
                  </a:cubicBezTo>
                  <a:cubicBezTo>
                    <a:pt x="68100" y="49750"/>
                    <a:pt x="68100" y="52176"/>
                    <a:pt x="67586" y="54521"/>
                  </a:cubicBezTo>
                  <a:cubicBezTo>
                    <a:pt x="67388" y="55630"/>
                    <a:pt x="66898" y="56680"/>
                    <a:pt x="66187" y="57554"/>
                  </a:cubicBezTo>
                  <a:cubicBezTo>
                    <a:pt x="65568" y="58523"/>
                    <a:pt x="64612" y="59234"/>
                    <a:pt x="63503" y="59538"/>
                  </a:cubicBezTo>
                  <a:cubicBezTo>
                    <a:pt x="62733" y="59713"/>
                    <a:pt x="61940" y="59713"/>
                    <a:pt x="61170" y="59538"/>
                  </a:cubicBezTo>
                  <a:cubicBezTo>
                    <a:pt x="60587" y="59538"/>
                    <a:pt x="58837" y="58955"/>
                    <a:pt x="58603" y="57438"/>
                  </a:cubicBezTo>
                  <a:cubicBezTo>
                    <a:pt x="58370" y="55921"/>
                    <a:pt x="62103" y="54288"/>
                    <a:pt x="64553" y="56504"/>
                  </a:cubicBezTo>
                  <a:cubicBezTo>
                    <a:pt x="63013" y="53961"/>
                    <a:pt x="59898" y="52841"/>
                    <a:pt x="57087" y="53821"/>
                  </a:cubicBezTo>
                  <a:cubicBezTo>
                    <a:pt x="57518" y="53273"/>
                    <a:pt x="58078" y="52829"/>
                    <a:pt x="58720" y="52538"/>
                  </a:cubicBezTo>
                  <a:cubicBezTo>
                    <a:pt x="61193" y="51500"/>
                    <a:pt x="63853" y="50986"/>
                    <a:pt x="66537" y="51021"/>
                  </a:cubicBezTo>
                  <a:close/>
                  <a:moveTo>
                    <a:pt x="65720" y="39355"/>
                  </a:moveTo>
                  <a:cubicBezTo>
                    <a:pt x="64577" y="36835"/>
                    <a:pt x="63293" y="34385"/>
                    <a:pt x="61870" y="32005"/>
                  </a:cubicBezTo>
                  <a:cubicBezTo>
                    <a:pt x="60470" y="29555"/>
                    <a:pt x="58837" y="27105"/>
                    <a:pt x="57437" y="24771"/>
                  </a:cubicBezTo>
                  <a:lnTo>
                    <a:pt x="57437" y="24771"/>
                  </a:lnTo>
                  <a:cubicBezTo>
                    <a:pt x="58580" y="24853"/>
                    <a:pt x="59712" y="25052"/>
                    <a:pt x="60820" y="25355"/>
                  </a:cubicBezTo>
                  <a:cubicBezTo>
                    <a:pt x="62138" y="25740"/>
                    <a:pt x="63363" y="26370"/>
                    <a:pt x="64437" y="27222"/>
                  </a:cubicBezTo>
                  <a:cubicBezTo>
                    <a:pt x="66455" y="28773"/>
                    <a:pt x="67831" y="31013"/>
                    <a:pt x="68286" y="33521"/>
                  </a:cubicBezTo>
                  <a:cubicBezTo>
                    <a:pt x="68532" y="35750"/>
                    <a:pt x="67948" y="37990"/>
                    <a:pt x="66653" y="39821"/>
                  </a:cubicBezTo>
                  <a:close/>
                  <a:moveTo>
                    <a:pt x="36670" y="51021"/>
                  </a:moveTo>
                  <a:cubicBezTo>
                    <a:pt x="39050" y="50228"/>
                    <a:pt x="41629" y="51523"/>
                    <a:pt x="42422" y="53903"/>
                  </a:cubicBezTo>
                  <a:cubicBezTo>
                    <a:pt x="42457" y="53996"/>
                    <a:pt x="42480" y="54078"/>
                    <a:pt x="42504" y="54171"/>
                  </a:cubicBezTo>
                  <a:cubicBezTo>
                    <a:pt x="42504" y="55688"/>
                    <a:pt x="40637" y="55454"/>
                    <a:pt x="40054" y="55338"/>
                  </a:cubicBezTo>
                  <a:cubicBezTo>
                    <a:pt x="39225" y="55104"/>
                    <a:pt x="38444" y="54754"/>
                    <a:pt x="37720" y="54288"/>
                  </a:cubicBezTo>
                  <a:cubicBezTo>
                    <a:pt x="36600" y="53413"/>
                    <a:pt x="35655" y="52351"/>
                    <a:pt x="34920" y="51138"/>
                  </a:cubicBezTo>
                  <a:cubicBezTo>
                    <a:pt x="34232" y="50064"/>
                    <a:pt x="33765" y="48886"/>
                    <a:pt x="33520" y="47638"/>
                  </a:cubicBezTo>
                  <a:cubicBezTo>
                    <a:pt x="33054" y="45328"/>
                    <a:pt x="33054" y="42948"/>
                    <a:pt x="33520" y="40638"/>
                  </a:cubicBezTo>
                  <a:cubicBezTo>
                    <a:pt x="33964" y="39203"/>
                    <a:pt x="34512" y="37791"/>
                    <a:pt x="35154" y="36438"/>
                  </a:cubicBezTo>
                  <a:cubicBezTo>
                    <a:pt x="36204" y="37955"/>
                    <a:pt x="37370" y="39471"/>
                    <a:pt x="38537" y="40871"/>
                  </a:cubicBezTo>
                  <a:cubicBezTo>
                    <a:pt x="40497" y="42948"/>
                    <a:pt x="42282" y="45176"/>
                    <a:pt x="43904" y="47521"/>
                  </a:cubicBezTo>
                  <a:lnTo>
                    <a:pt x="43904" y="48104"/>
                  </a:lnTo>
                  <a:lnTo>
                    <a:pt x="43904" y="48104"/>
                  </a:lnTo>
                  <a:cubicBezTo>
                    <a:pt x="40940" y="46203"/>
                    <a:pt x="37510" y="45153"/>
                    <a:pt x="33987" y="45071"/>
                  </a:cubicBezTo>
                  <a:lnTo>
                    <a:pt x="33987" y="45071"/>
                  </a:lnTo>
                  <a:cubicBezTo>
                    <a:pt x="36822" y="46156"/>
                    <a:pt x="39459" y="47696"/>
                    <a:pt x="41804" y="49621"/>
                  </a:cubicBezTo>
                  <a:cubicBezTo>
                    <a:pt x="42410" y="50146"/>
                    <a:pt x="42959" y="50729"/>
                    <a:pt x="43437" y="51371"/>
                  </a:cubicBezTo>
                  <a:cubicBezTo>
                    <a:pt x="42504" y="49038"/>
                    <a:pt x="38420" y="49388"/>
                    <a:pt x="37720" y="51138"/>
                  </a:cubicBezTo>
                  <a:close/>
                  <a:moveTo>
                    <a:pt x="35037" y="33871"/>
                  </a:moveTo>
                  <a:cubicBezTo>
                    <a:pt x="33789" y="31806"/>
                    <a:pt x="33217" y="29391"/>
                    <a:pt x="33404" y="26988"/>
                  </a:cubicBezTo>
                  <a:cubicBezTo>
                    <a:pt x="33660" y="24795"/>
                    <a:pt x="35095" y="22916"/>
                    <a:pt x="37137" y="22088"/>
                  </a:cubicBezTo>
                  <a:cubicBezTo>
                    <a:pt x="38362" y="21785"/>
                    <a:pt x="39645" y="21785"/>
                    <a:pt x="40870" y="22088"/>
                  </a:cubicBezTo>
                  <a:cubicBezTo>
                    <a:pt x="41990" y="22158"/>
                    <a:pt x="43087" y="22392"/>
                    <a:pt x="44137" y="22788"/>
                  </a:cubicBezTo>
                  <a:lnTo>
                    <a:pt x="44137" y="22788"/>
                  </a:lnTo>
                  <a:cubicBezTo>
                    <a:pt x="42737" y="24655"/>
                    <a:pt x="41220" y="26405"/>
                    <a:pt x="39820" y="28388"/>
                  </a:cubicBezTo>
                  <a:cubicBezTo>
                    <a:pt x="38385" y="30232"/>
                    <a:pt x="37102" y="32180"/>
                    <a:pt x="35970" y="34221"/>
                  </a:cubicBezTo>
                  <a:lnTo>
                    <a:pt x="35970" y="35038"/>
                  </a:lnTo>
                  <a:cubicBezTo>
                    <a:pt x="36040" y="34688"/>
                    <a:pt x="36087" y="34338"/>
                    <a:pt x="36087" y="33988"/>
                  </a:cubicBezTo>
                  <a:close/>
                </a:path>
              </a:pathLst>
            </a:custGeom>
            <a:solidFill>
              <a:srgbClr val="EA9C00"/>
            </a:solidFill>
            <a:ln w="1166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2B33A987-CAD1-BD2F-2573-7B0E27A9E02A}"/>
                </a:ext>
              </a:extLst>
            </p:cNvPr>
            <p:cNvSpPr/>
            <p:nvPr/>
          </p:nvSpPr>
          <p:spPr>
            <a:xfrm>
              <a:off x="2240755" y="4703978"/>
              <a:ext cx="42932" cy="25549"/>
            </a:xfrm>
            <a:custGeom>
              <a:avLst/>
              <a:gdLst>
                <a:gd name="connsiteX0" fmla="*/ 6221 w 42932"/>
                <a:gd name="connsiteY0" fmla="*/ 7244 h 25549"/>
                <a:gd name="connsiteX1" fmla="*/ 9254 w 42932"/>
                <a:gd name="connsiteY1" fmla="*/ 6427 h 25549"/>
                <a:gd name="connsiteX2" fmla="*/ 12287 w 42932"/>
                <a:gd name="connsiteY2" fmla="*/ 8294 h 25549"/>
                <a:gd name="connsiteX3" fmla="*/ 18121 w 42932"/>
                <a:gd name="connsiteY3" fmla="*/ 9927 h 25549"/>
                <a:gd name="connsiteX4" fmla="*/ 26054 w 42932"/>
                <a:gd name="connsiteY4" fmla="*/ 6311 h 25549"/>
                <a:gd name="connsiteX5" fmla="*/ 26054 w 42932"/>
                <a:gd name="connsiteY5" fmla="*/ 6311 h 25549"/>
                <a:gd name="connsiteX6" fmla="*/ 27337 w 42932"/>
                <a:gd name="connsiteY6" fmla="*/ -106 h 25549"/>
                <a:gd name="connsiteX7" fmla="*/ 42970 w 42932"/>
                <a:gd name="connsiteY7" fmla="*/ 15644 h 25549"/>
                <a:gd name="connsiteX8" fmla="*/ 26521 w 42932"/>
                <a:gd name="connsiteY8" fmla="*/ 7594 h 25549"/>
                <a:gd name="connsiteX9" fmla="*/ 21971 w 42932"/>
                <a:gd name="connsiteY9" fmla="*/ 11677 h 25549"/>
                <a:gd name="connsiteX10" fmla="*/ 26637 w 42932"/>
                <a:gd name="connsiteY10" fmla="*/ 17510 h 25549"/>
                <a:gd name="connsiteX11" fmla="*/ 42970 w 42932"/>
                <a:gd name="connsiteY11" fmla="*/ 15644 h 25549"/>
                <a:gd name="connsiteX12" fmla="*/ 27454 w 42932"/>
                <a:gd name="connsiteY12" fmla="*/ 25444 h 25549"/>
                <a:gd name="connsiteX13" fmla="*/ 26171 w 42932"/>
                <a:gd name="connsiteY13" fmla="*/ 18560 h 25549"/>
                <a:gd name="connsiteX14" fmla="*/ 26171 w 42932"/>
                <a:gd name="connsiteY14" fmla="*/ 18560 h 25549"/>
                <a:gd name="connsiteX15" fmla="*/ 18237 w 42932"/>
                <a:gd name="connsiteY15" fmla="*/ 11794 h 25549"/>
                <a:gd name="connsiteX16" fmla="*/ 12404 w 42932"/>
                <a:gd name="connsiteY16" fmla="*/ 11210 h 25549"/>
                <a:gd name="connsiteX17" fmla="*/ 9371 w 42932"/>
                <a:gd name="connsiteY17" fmla="*/ 11910 h 25549"/>
                <a:gd name="connsiteX18" fmla="*/ 6338 w 42932"/>
                <a:gd name="connsiteY18" fmla="*/ 9927 h 25549"/>
                <a:gd name="connsiteX19" fmla="*/ 38 w 42932"/>
                <a:gd name="connsiteY19" fmla="*/ 7477 h 25549"/>
                <a:gd name="connsiteX20" fmla="*/ 6221 w 42932"/>
                <a:gd name="connsiteY20" fmla="*/ 7244 h 2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932" h="25549">
                  <a:moveTo>
                    <a:pt x="6221" y="7244"/>
                  </a:moveTo>
                  <a:cubicBezTo>
                    <a:pt x="7026" y="6474"/>
                    <a:pt x="8169" y="6159"/>
                    <a:pt x="9254" y="6427"/>
                  </a:cubicBezTo>
                  <a:cubicBezTo>
                    <a:pt x="10456" y="6661"/>
                    <a:pt x="11541" y="7326"/>
                    <a:pt x="12287" y="8294"/>
                  </a:cubicBezTo>
                  <a:cubicBezTo>
                    <a:pt x="14259" y="8726"/>
                    <a:pt x="16207" y="9274"/>
                    <a:pt x="18121" y="9927"/>
                  </a:cubicBezTo>
                  <a:cubicBezTo>
                    <a:pt x="19369" y="6789"/>
                    <a:pt x="22869" y="5191"/>
                    <a:pt x="26054" y="6311"/>
                  </a:cubicBezTo>
                  <a:lnTo>
                    <a:pt x="26054" y="6311"/>
                  </a:lnTo>
                  <a:cubicBezTo>
                    <a:pt x="25471" y="4094"/>
                    <a:pt x="25949" y="1726"/>
                    <a:pt x="27337" y="-106"/>
                  </a:cubicBezTo>
                  <a:cubicBezTo>
                    <a:pt x="28037" y="10627"/>
                    <a:pt x="42970" y="15644"/>
                    <a:pt x="42970" y="15644"/>
                  </a:cubicBezTo>
                  <a:cubicBezTo>
                    <a:pt x="32937" y="13894"/>
                    <a:pt x="28271" y="10744"/>
                    <a:pt x="26521" y="7594"/>
                  </a:cubicBezTo>
                  <a:cubicBezTo>
                    <a:pt x="23954" y="7594"/>
                    <a:pt x="21971" y="9344"/>
                    <a:pt x="21971" y="11677"/>
                  </a:cubicBezTo>
                  <a:cubicBezTo>
                    <a:pt x="22344" y="14325"/>
                    <a:pt x="24141" y="16566"/>
                    <a:pt x="26637" y="17510"/>
                  </a:cubicBezTo>
                  <a:cubicBezTo>
                    <a:pt x="28271" y="14944"/>
                    <a:pt x="32937" y="13661"/>
                    <a:pt x="42970" y="15644"/>
                  </a:cubicBezTo>
                  <a:cubicBezTo>
                    <a:pt x="42970" y="15644"/>
                    <a:pt x="28037" y="14944"/>
                    <a:pt x="27454" y="25444"/>
                  </a:cubicBezTo>
                  <a:cubicBezTo>
                    <a:pt x="26112" y="23414"/>
                    <a:pt x="25646" y="20929"/>
                    <a:pt x="26171" y="18560"/>
                  </a:cubicBezTo>
                  <a:lnTo>
                    <a:pt x="26171" y="18560"/>
                  </a:lnTo>
                  <a:cubicBezTo>
                    <a:pt x="22437" y="18047"/>
                    <a:pt x="19334" y="15399"/>
                    <a:pt x="18237" y="11794"/>
                  </a:cubicBezTo>
                  <a:cubicBezTo>
                    <a:pt x="16277" y="11736"/>
                    <a:pt x="14329" y="11537"/>
                    <a:pt x="12404" y="11210"/>
                  </a:cubicBezTo>
                  <a:cubicBezTo>
                    <a:pt x="11587" y="11957"/>
                    <a:pt x="10432" y="12225"/>
                    <a:pt x="9371" y="11910"/>
                  </a:cubicBezTo>
                  <a:cubicBezTo>
                    <a:pt x="8134" y="11689"/>
                    <a:pt x="7037" y="10965"/>
                    <a:pt x="6338" y="9927"/>
                  </a:cubicBezTo>
                  <a:cubicBezTo>
                    <a:pt x="2604" y="8994"/>
                    <a:pt x="38" y="8061"/>
                    <a:pt x="38" y="7477"/>
                  </a:cubicBezTo>
                  <a:cubicBezTo>
                    <a:pt x="38" y="6894"/>
                    <a:pt x="2488" y="6777"/>
                    <a:pt x="6221" y="7244"/>
                  </a:cubicBezTo>
                  <a:close/>
                </a:path>
              </a:pathLst>
            </a:custGeom>
            <a:solidFill>
              <a:srgbClr val="EA9C00"/>
            </a:solidFill>
            <a:ln w="1166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326F8A3F-E430-9913-6C0D-ECB12C84FAE5}"/>
                </a:ext>
              </a:extLst>
            </p:cNvPr>
            <p:cNvSpPr/>
            <p:nvPr/>
          </p:nvSpPr>
          <p:spPr>
            <a:xfrm>
              <a:off x="2265371" y="4714433"/>
              <a:ext cx="4549" cy="3771"/>
            </a:xfrm>
            <a:custGeom>
              <a:avLst/>
              <a:gdLst>
                <a:gd name="connsiteX0" fmla="*/ 2371 w 4549"/>
                <a:gd name="connsiteY0" fmla="*/ 3439 h 3771"/>
                <a:gd name="connsiteX1" fmla="*/ 38 w 4549"/>
                <a:gd name="connsiteY1" fmla="*/ 1339 h 3771"/>
                <a:gd name="connsiteX2" fmla="*/ 2254 w 4549"/>
                <a:gd name="connsiteY2" fmla="*/ -61 h 3771"/>
                <a:gd name="connsiteX3" fmla="*/ 4587 w 4549"/>
                <a:gd name="connsiteY3" fmla="*/ 2156 h 3771"/>
                <a:gd name="connsiteX4" fmla="*/ 2371 w 4549"/>
                <a:gd name="connsiteY4" fmla="*/ 3439 h 3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 h="3771">
                  <a:moveTo>
                    <a:pt x="2371" y="3439"/>
                  </a:moveTo>
                  <a:cubicBezTo>
                    <a:pt x="1088" y="3439"/>
                    <a:pt x="38" y="2272"/>
                    <a:pt x="38" y="1339"/>
                  </a:cubicBezTo>
                  <a:cubicBezTo>
                    <a:pt x="38" y="406"/>
                    <a:pt x="1088" y="-294"/>
                    <a:pt x="2254" y="-61"/>
                  </a:cubicBezTo>
                  <a:cubicBezTo>
                    <a:pt x="3432" y="79"/>
                    <a:pt x="4389" y="977"/>
                    <a:pt x="4587" y="2156"/>
                  </a:cubicBezTo>
                  <a:cubicBezTo>
                    <a:pt x="4121" y="3439"/>
                    <a:pt x="4121" y="4022"/>
                    <a:pt x="2371" y="3439"/>
                  </a:cubicBezTo>
                  <a:close/>
                </a:path>
              </a:pathLst>
            </a:custGeom>
            <a:solidFill>
              <a:srgbClr val="EA9C00"/>
            </a:solidFill>
            <a:ln w="1166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D12896FC-8F25-7FEE-B2AD-BEE625BBC04F}"/>
                </a:ext>
              </a:extLst>
            </p:cNvPr>
            <p:cNvSpPr/>
            <p:nvPr/>
          </p:nvSpPr>
          <p:spPr>
            <a:xfrm>
              <a:off x="2258254" y="4757994"/>
              <a:ext cx="16683" cy="14583"/>
            </a:xfrm>
            <a:custGeom>
              <a:avLst/>
              <a:gdLst>
                <a:gd name="connsiteX0" fmla="*/ 9138 w 16683"/>
                <a:gd name="connsiteY0" fmla="*/ 5144 h 14583"/>
                <a:gd name="connsiteX1" fmla="*/ 16721 w 16683"/>
                <a:gd name="connsiteY1" fmla="*/ 8877 h 14583"/>
                <a:gd name="connsiteX2" fmla="*/ 10537 w 16683"/>
                <a:gd name="connsiteY2" fmla="*/ 14477 h 14583"/>
                <a:gd name="connsiteX3" fmla="*/ 10537 w 16683"/>
                <a:gd name="connsiteY3" fmla="*/ 7477 h 14583"/>
                <a:gd name="connsiteX4" fmla="*/ 38 w 16683"/>
                <a:gd name="connsiteY4" fmla="*/ -106 h 14583"/>
                <a:gd name="connsiteX5" fmla="*/ 9138 w 16683"/>
                <a:gd name="connsiteY5" fmla="*/ 5144 h 1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683" h="14583">
                  <a:moveTo>
                    <a:pt x="9138" y="5144"/>
                  </a:moveTo>
                  <a:cubicBezTo>
                    <a:pt x="11728" y="6252"/>
                    <a:pt x="14259" y="7501"/>
                    <a:pt x="16721" y="8877"/>
                  </a:cubicBezTo>
                  <a:cubicBezTo>
                    <a:pt x="16721" y="8877"/>
                    <a:pt x="8787" y="7827"/>
                    <a:pt x="10537" y="14477"/>
                  </a:cubicBezTo>
                  <a:cubicBezTo>
                    <a:pt x="8321" y="13310"/>
                    <a:pt x="6688" y="8411"/>
                    <a:pt x="10537" y="7477"/>
                  </a:cubicBezTo>
                  <a:cubicBezTo>
                    <a:pt x="5976" y="6894"/>
                    <a:pt x="2021" y="4036"/>
                    <a:pt x="38" y="-106"/>
                  </a:cubicBezTo>
                  <a:cubicBezTo>
                    <a:pt x="2476" y="2519"/>
                    <a:pt x="5649" y="4351"/>
                    <a:pt x="9138" y="5144"/>
                  </a:cubicBezTo>
                  <a:close/>
                </a:path>
              </a:pathLst>
            </a:custGeom>
            <a:solidFill>
              <a:srgbClr val="EA9C00"/>
            </a:solidFill>
            <a:ln w="1166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BAC48396-1AB6-FD72-FBAB-28FD80DC1855}"/>
                </a:ext>
              </a:extLst>
            </p:cNvPr>
            <p:cNvSpPr/>
            <p:nvPr/>
          </p:nvSpPr>
          <p:spPr>
            <a:xfrm>
              <a:off x="2258371" y="4660929"/>
              <a:ext cx="16216" cy="10733"/>
            </a:xfrm>
            <a:custGeom>
              <a:avLst/>
              <a:gdLst>
                <a:gd name="connsiteX0" fmla="*/ 16254 w 16216"/>
                <a:gd name="connsiteY0" fmla="*/ 7827 h 10733"/>
                <a:gd name="connsiteX1" fmla="*/ 8671 w 16216"/>
                <a:gd name="connsiteY1" fmla="*/ 8644 h 10733"/>
                <a:gd name="connsiteX2" fmla="*/ 38 w 16216"/>
                <a:gd name="connsiteY2" fmla="*/ 10627 h 10733"/>
                <a:gd name="connsiteX3" fmla="*/ 10537 w 16216"/>
                <a:gd name="connsiteY3" fmla="*/ 7127 h 10733"/>
                <a:gd name="connsiteX4" fmla="*/ 10537 w 16216"/>
                <a:gd name="connsiteY4" fmla="*/ -106 h 10733"/>
                <a:gd name="connsiteX5" fmla="*/ 16254 w 16216"/>
                <a:gd name="connsiteY5" fmla="*/ 7827 h 1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6" h="10733">
                  <a:moveTo>
                    <a:pt x="16254" y="7827"/>
                  </a:moveTo>
                  <a:cubicBezTo>
                    <a:pt x="13757" y="8341"/>
                    <a:pt x="11214" y="8609"/>
                    <a:pt x="8671" y="8644"/>
                  </a:cubicBezTo>
                  <a:cubicBezTo>
                    <a:pt x="5649" y="8201"/>
                    <a:pt x="2569" y="8912"/>
                    <a:pt x="38" y="10627"/>
                  </a:cubicBezTo>
                  <a:cubicBezTo>
                    <a:pt x="1787" y="6194"/>
                    <a:pt x="8204" y="6427"/>
                    <a:pt x="10537" y="7127"/>
                  </a:cubicBezTo>
                  <a:cubicBezTo>
                    <a:pt x="6104" y="4444"/>
                    <a:pt x="7737" y="127"/>
                    <a:pt x="10537" y="-106"/>
                  </a:cubicBezTo>
                  <a:cubicBezTo>
                    <a:pt x="8321" y="5844"/>
                    <a:pt x="16254" y="7827"/>
                    <a:pt x="16254" y="7827"/>
                  </a:cubicBezTo>
                  <a:close/>
                </a:path>
              </a:pathLst>
            </a:custGeom>
            <a:solidFill>
              <a:srgbClr val="EA9C00"/>
            </a:solidFill>
            <a:ln w="1166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70599B35-F0A9-2E9D-CE55-9FFD6C4E78A1}"/>
                </a:ext>
              </a:extLst>
            </p:cNvPr>
            <p:cNvSpPr/>
            <p:nvPr/>
          </p:nvSpPr>
          <p:spPr>
            <a:xfrm>
              <a:off x="2295821" y="4712028"/>
              <a:ext cx="43049" cy="25433"/>
            </a:xfrm>
            <a:custGeom>
              <a:avLst/>
              <a:gdLst>
                <a:gd name="connsiteX0" fmla="*/ 15554 w 43049"/>
                <a:gd name="connsiteY0" fmla="*/ -106 h 25433"/>
                <a:gd name="connsiteX1" fmla="*/ 16954 w 43049"/>
                <a:gd name="connsiteY1" fmla="*/ 6777 h 25433"/>
                <a:gd name="connsiteX2" fmla="*/ 16954 w 43049"/>
                <a:gd name="connsiteY2" fmla="*/ 6777 h 25433"/>
                <a:gd name="connsiteX3" fmla="*/ 24887 w 43049"/>
                <a:gd name="connsiteY3" fmla="*/ 13427 h 25433"/>
                <a:gd name="connsiteX4" fmla="*/ 30720 w 43049"/>
                <a:gd name="connsiteY4" fmla="*/ 14127 h 25433"/>
                <a:gd name="connsiteX5" fmla="*/ 33754 w 43049"/>
                <a:gd name="connsiteY5" fmla="*/ 13427 h 25433"/>
                <a:gd name="connsiteX6" fmla="*/ 36787 w 43049"/>
                <a:gd name="connsiteY6" fmla="*/ 15411 h 25433"/>
                <a:gd name="connsiteX7" fmla="*/ 43087 w 43049"/>
                <a:gd name="connsiteY7" fmla="*/ 17860 h 25433"/>
                <a:gd name="connsiteX8" fmla="*/ 36787 w 43049"/>
                <a:gd name="connsiteY8" fmla="*/ 17860 h 25433"/>
                <a:gd name="connsiteX9" fmla="*/ 33754 w 43049"/>
                <a:gd name="connsiteY9" fmla="*/ 18677 h 25433"/>
                <a:gd name="connsiteX10" fmla="*/ 30720 w 43049"/>
                <a:gd name="connsiteY10" fmla="*/ 16694 h 25433"/>
                <a:gd name="connsiteX11" fmla="*/ 24887 w 43049"/>
                <a:gd name="connsiteY11" fmla="*/ 15177 h 25433"/>
                <a:gd name="connsiteX12" fmla="*/ 16954 w 43049"/>
                <a:gd name="connsiteY12" fmla="*/ 18794 h 25433"/>
                <a:gd name="connsiteX13" fmla="*/ 16954 w 43049"/>
                <a:gd name="connsiteY13" fmla="*/ 18794 h 25433"/>
                <a:gd name="connsiteX14" fmla="*/ 15671 w 43049"/>
                <a:gd name="connsiteY14" fmla="*/ 25327 h 25433"/>
                <a:gd name="connsiteX15" fmla="*/ 38 w 43049"/>
                <a:gd name="connsiteY15" fmla="*/ 9577 h 25433"/>
                <a:gd name="connsiteX16" fmla="*/ 16487 w 43049"/>
                <a:gd name="connsiteY16" fmla="*/ 17627 h 25433"/>
                <a:gd name="connsiteX17" fmla="*/ 21037 w 43049"/>
                <a:gd name="connsiteY17" fmla="*/ 13544 h 25433"/>
                <a:gd name="connsiteX18" fmla="*/ 16371 w 43049"/>
                <a:gd name="connsiteY18" fmla="*/ 7711 h 25433"/>
                <a:gd name="connsiteX19" fmla="*/ 38 w 43049"/>
                <a:gd name="connsiteY19" fmla="*/ 9577 h 25433"/>
                <a:gd name="connsiteX20" fmla="*/ 15554 w 43049"/>
                <a:gd name="connsiteY20" fmla="*/ -106 h 25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049" h="25433">
                  <a:moveTo>
                    <a:pt x="15554" y="-106"/>
                  </a:moveTo>
                  <a:cubicBezTo>
                    <a:pt x="16861" y="1936"/>
                    <a:pt x="17362" y="4386"/>
                    <a:pt x="16954" y="6777"/>
                  </a:cubicBezTo>
                  <a:lnTo>
                    <a:pt x="16954" y="6777"/>
                  </a:lnTo>
                  <a:cubicBezTo>
                    <a:pt x="20676" y="7244"/>
                    <a:pt x="23779" y="9845"/>
                    <a:pt x="24887" y="13427"/>
                  </a:cubicBezTo>
                  <a:lnTo>
                    <a:pt x="30720" y="14127"/>
                  </a:lnTo>
                  <a:cubicBezTo>
                    <a:pt x="31514" y="13334"/>
                    <a:pt x="32692" y="13054"/>
                    <a:pt x="33754" y="13427"/>
                  </a:cubicBezTo>
                  <a:cubicBezTo>
                    <a:pt x="34990" y="13649"/>
                    <a:pt x="36087" y="14372"/>
                    <a:pt x="36787" y="15411"/>
                  </a:cubicBezTo>
                  <a:cubicBezTo>
                    <a:pt x="40520" y="16344"/>
                    <a:pt x="43087" y="17277"/>
                    <a:pt x="43087" y="17860"/>
                  </a:cubicBezTo>
                  <a:cubicBezTo>
                    <a:pt x="43087" y="18444"/>
                    <a:pt x="40520" y="17860"/>
                    <a:pt x="36787" y="17860"/>
                  </a:cubicBezTo>
                  <a:cubicBezTo>
                    <a:pt x="35982" y="18631"/>
                    <a:pt x="34839" y="18945"/>
                    <a:pt x="33754" y="18677"/>
                  </a:cubicBezTo>
                  <a:cubicBezTo>
                    <a:pt x="32541" y="18409"/>
                    <a:pt x="31456" y="17697"/>
                    <a:pt x="30720" y="16694"/>
                  </a:cubicBezTo>
                  <a:cubicBezTo>
                    <a:pt x="28749" y="16285"/>
                    <a:pt x="26801" y="15784"/>
                    <a:pt x="24887" y="15177"/>
                  </a:cubicBezTo>
                  <a:cubicBezTo>
                    <a:pt x="24187" y="17977"/>
                    <a:pt x="20921" y="19494"/>
                    <a:pt x="16954" y="18794"/>
                  </a:cubicBezTo>
                  <a:lnTo>
                    <a:pt x="16954" y="18794"/>
                  </a:lnTo>
                  <a:cubicBezTo>
                    <a:pt x="17561" y="21057"/>
                    <a:pt x="17082" y="23460"/>
                    <a:pt x="15671" y="25327"/>
                  </a:cubicBezTo>
                  <a:cubicBezTo>
                    <a:pt x="14971" y="14594"/>
                    <a:pt x="38" y="9577"/>
                    <a:pt x="38" y="9577"/>
                  </a:cubicBezTo>
                  <a:cubicBezTo>
                    <a:pt x="10071" y="11327"/>
                    <a:pt x="14737" y="14361"/>
                    <a:pt x="16487" y="17627"/>
                  </a:cubicBezTo>
                  <a:cubicBezTo>
                    <a:pt x="19171" y="17627"/>
                    <a:pt x="21037" y="15877"/>
                    <a:pt x="21037" y="13544"/>
                  </a:cubicBezTo>
                  <a:cubicBezTo>
                    <a:pt x="20687" y="10884"/>
                    <a:pt x="18891" y="8644"/>
                    <a:pt x="16371" y="7711"/>
                  </a:cubicBezTo>
                  <a:cubicBezTo>
                    <a:pt x="14737" y="10277"/>
                    <a:pt x="10071" y="11560"/>
                    <a:pt x="38" y="9577"/>
                  </a:cubicBezTo>
                  <a:cubicBezTo>
                    <a:pt x="38" y="9694"/>
                    <a:pt x="14971" y="10394"/>
                    <a:pt x="15554" y="-106"/>
                  </a:cubicBezTo>
                  <a:close/>
                </a:path>
              </a:pathLst>
            </a:custGeom>
            <a:solidFill>
              <a:srgbClr val="EA9C00"/>
            </a:solidFill>
            <a:ln w="1166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473063F8-5639-F11E-4F2B-25169A7D4D6B}"/>
                </a:ext>
              </a:extLst>
            </p:cNvPr>
            <p:cNvSpPr/>
            <p:nvPr/>
          </p:nvSpPr>
          <p:spPr>
            <a:xfrm>
              <a:off x="2309820" y="4723067"/>
              <a:ext cx="4549" cy="3596"/>
            </a:xfrm>
            <a:custGeom>
              <a:avLst/>
              <a:gdLst>
                <a:gd name="connsiteX0" fmla="*/ 2371 w 4549"/>
                <a:gd name="connsiteY0" fmla="*/ -61 h 3596"/>
                <a:gd name="connsiteX1" fmla="*/ 4587 w 4549"/>
                <a:gd name="connsiteY1" fmla="*/ 2156 h 3596"/>
                <a:gd name="connsiteX2" fmla="*/ 2371 w 4549"/>
                <a:gd name="connsiteY2" fmla="*/ 3439 h 3596"/>
                <a:gd name="connsiteX3" fmla="*/ 38 w 4549"/>
                <a:gd name="connsiteY3" fmla="*/ 1339 h 3596"/>
                <a:gd name="connsiteX4" fmla="*/ 2371 w 4549"/>
                <a:gd name="connsiteY4" fmla="*/ -61 h 3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 h="3596">
                  <a:moveTo>
                    <a:pt x="2371" y="-61"/>
                  </a:moveTo>
                  <a:cubicBezTo>
                    <a:pt x="3514" y="126"/>
                    <a:pt x="4401" y="1013"/>
                    <a:pt x="4587" y="2156"/>
                  </a:cubicBezTo>
                  <a:cubicBezTo>
                    <a:pt x="4587" y="3089"/>
                    <a:pt x="3654" y="3672"/>
                    <a:pt x="2371" y="3439"/>
                  </a:cubicBezTo>
                  <a:cubicBezTo>
                    <a:pt x="1087" y="3206"/>
                    <a:pt x="38" y="2273"/>
                    <a:pt x="38" y="1339"/>
                  </a:cubicBezTo>
                  <a:cubicBezTo>
                    <a:pt x="38" y="406"/>
                    <a:pt x="1087" y="-294"/>
                    <a:pt x="2371" y="-61"/>
                  </a:cubicBezTo>
                  <a:close/>
                </a:path>
              </a:pathLst>
            </a:custGeom>
            <a:solidFill>
              <a:srgbClr val="EA9C00"/>
            </a:solidFill>
            <a:ln w="1166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7FD08A4F-EF1C-A0DA-55A2-E08C82793F56}"/>
                </a:ext>
              </a:extLst>
            </p:cNvPr>
            <p:cNvSpPr/>
            <p:nvPr/>
          </p:nvSpPr>
          <p:spPr>
            <a:xfrm>
              <a:off x="2304804" y="4668979"/>
              <a:ext cx="16799" cy="14583"/>
            </a:xfrm>
            <a:custGeom>
              <a:avLst/>
              <a:gdLst>
                <a:gd name="connsiteX0" fmla="*/ 7621 w 16799"/>
                <a:gd name="connsiteY0" fmla="*/ 9227 h 14583"/>
                <a:gd name="connsiteX1" fmla="*/ 38 w 16799"/>
                <a:gd name="connsiteY1" fmla="*/ 5494 h 14583"/>
                <a:gd name="connsiteX2" fmla="*/ 6221 w 16799"/>
                <a:gd name="connsiteY2" fmla="*/ -106 h 14583"/>
                <a:gd name="connsiteX3" fmla="*/ 6221 w 16799"/>
                <a:gd name="connsiteY3" fmla="*/ 6894 h 14583"/>
                <a:gd name="connsiteX4" fmla="*/ 16837 w 16799"/>
                <a:gd name="connsiteY4" fmla="*/ 14477 h 14583"/>
                <a:gd name="connsiteX5" fmla="*/ 7621 w 16799"/>
                <a:gd name="connsiteY5" fmla="*/ 9227 h 1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4583">
                  <a:moveTo>
                    <a:pt x="7621" y="9227"/>
                  </a:moveTo>
                  <a:cubicBezTo>
                    <a:pt x="5031" y="8119"/>
                    <a:pt x="2499" y="6871"/>
                    <a:pt x="38" y="5494"/>
                  </a:cubicBezTo>
                  <a:cubicBezTo>
                    <a:pt x="38" y="5494"/>
                    <a:pt x="7971" y="6544"/>
                    <a:pt x="6221" y="-106"/>
                  </a:cubicBezTo>
                  <a:cubicBezTo>
                    <a:pt x="8437" y="1061"/>
                    <a:pt x="10071" y="5961"/>
                    <a:pt x="6221" y="6894"/>
                  </a:cubicBezTo>
                  <a:cubicBezTo>
                    <a:pt x="10806" y="7501"/>
                    <a:pt x="14784" y="10336"/>
                    <a:pt x="16837" y="14477"/>
                  </a:cubicBezTo>
                  <a:cubicBezTo>
                    <a:pt x="14341" y="11864"/>
                    <a:pt x="11144" y="10044"/>
                    <a:pt x="7621" y="9227"/>
                  </a:cubicBezTo>
                  <a:close/>
                </a:path>
              </a:pathLst>
            </a:custGeom>
            <a:solidFill>
              <a:srgbClr val="EA9C00"/>
            </a:solidFill>
            <a:ln w="1166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D8561203-F092-4992-6FAC-6A39F00B953F}"/>
                </a:ext>
              </a:extLst>
            </p:cNvPr>
            <p:cNvSpPr/>
            <p:nvPr/>
          </p:nvSpPr>
          <p:spPr>
            <a:xfrm>
              <a:off x="2305154" y="4769778"/>
              <a:ext cx="16216" cy="10849"/>
            </a:xfrm>
            <a:custGeom>
              <a:avLst/>
              <a:gdLst>
                <a:gd name="connsiteX0" fmla="*/ 38 w 16216"/>
                <a:gd name="connsiteY0" fmla="*/ 2811 h 10849"/>
                <a:gd name="connsiteX1" fmla="*/ 7737 w 16216"/>
                <a:gd name="connsiteY1" fmla="*/ 1877 h 10849"/>
                <a:gd name="connsiteX2" fmla="*/ 16254 w 16216"/>
                <a:gd name="connsiteY2" fmla="*/ -106 h 10849"/>
                <a:gd name="connsiteX3" fmla="*/ 5754 w 16216"/>
                <a:gd name="connsiteY3" fmla="*/ 3510 h 10849"/>
                <a:gd name="connsiteX4" fmla="*/ 5754 w 16216"/>
                <a:gd name="connsiteY4" fmla="*/ 10744 h 10849"/>
                <a:gd name="connsiteX5" fmla="*/ 38 w 16216"/>
                <a:gd name="connsiteY5" fmla="*/ 2811 h 1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6" h="10849">
                  <a:moveTo>
                    <a:pt x="38" y="2811"/>
                  </a:moveTo>
                  <a:cubicBezTo>
                    <a:pt x="2581" y="2309"/>
                    <a:pt x="5147" y="2006"/>
                    <a:pt x="7737" y="1877"/>
                  </a:cubicBezTo>
                  <a:cubicBezTo>
                    <a:pt x="10724" y="2344"/>
                    <a:pt x="13781" y="1632"/>
                    <a:pt x="16254" y="-106"/>
                  </a:cubicBezTo>
                  <a:cubicBezTo>
                    <a:pt x="14504" y="4444"/>
                    <a:pt x="8087" y="4210"/>
                    <a:pt x="5754" y="3510"/>
                  </a:cubicBezTo>
                  <a:cubicBezTo>
                    <a:pt x="10187" y="6194"/>
                    <a:pt x="8554" y="10510"/>
                    <a:pt x="5754" y="10744"/>
                  </a:cubicBezTo>
                  <a:cubicBezTo>
                    <a:pt x="7971" y="4794"/>
                    <a:pt x="38" y="2811"/>
                    <a:pt x="38" y="2811"/>
                  </a:cubicBezTo>
                  <a:close/>
                </a:path>
              </a:pathLst>
            </a:custGeom>
            <a:solidFill>
              <a:srgbClr val="EA9C00"/>
            </a:solidFill>
            <a:ln w="1166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0AD4EED8-7C3A-3597-FD51-0E75F2DDE19D}"/>
                </a:ext>
              </a:extLst>
            </p:cNvPr>
            <p:cNvSpPr/>
            <p:nvPr/>
          </p:nvSpPr>
          <p:spPr>
            <a:xfrm>
              <a:off x="2822330" y="4754494"/>
              <a:ext cx="102781" cy="130085"/>
            </a:xfrm>
            <a:custGeom>
              <a:avLst/>
              <a:gdLst>
                <a:gd name="connsiteX0" fmla="*/ 504 w 102781"/>
                <a:gd name="connsiteY0" fmla="*/ 54960 h 130085"/>
                <a:gd name="connsiteX1" fmla="*/ 504 w 102781"/>
                <a:gd name="connsiteY1" fmla="*/ 54960 h 130085"/>
                <a:gd name="connsiteX2" fmla="*/ 9137 w 102781"/>
                <a:gd name="connsiteY2" fmla="*/ 62660 h 130085"/>
                <a:gd name="connsiteX3" fmla="*/ 5871 w 102781"/>
                <a:gd name="connsiteY3" fmla="*/ 63360 h 130085"/>
                <a:gd name="connsiteX4" fmla="*/ 2604 w 102781"/>
                <a:gd name="connsiteY4" fmla="*/ 65927 h 130085"/>
                <a:gd name="connsiteX5" fmla="*/ 2604 w 102781"/>
                <a:gd name="connsiteY5" fmla="*/ 66977 h 130085"/>
                <a:gd name="connsiteX6" fmla="*/ 2604 w 102781"/>
                <a:gd name="connsiteY6" fmla="*/ 67560 h 130085"/>
                <a:gd name="connsiteX7" fmla="*/ 2604 w 102781"/>
                <a:gd name="connsiteY7" fmla="*/ 68143 h 130085"/>
                <a:gd name="connsiteX8" fmla="*/ 2604 w 102781"/>
                <a:gd name="connsiteY8" fmla="*/ 68143 h 130085"/>
                <a:gd name="connsiteX9" fmla="*/ 2604 w 102781"/>
                <a:gd name="connsiteY9" fmla="*/ 68727 h 130085"/>
                <a:gd name="connsiteX10" fmla="*/ 3421 w 102781"/>
                <a:gd name="connsiteY10" fmla="*/ 69893 h 130085"/>
                <a:gd name="connsiteX11" fmla="*/ 4237 w 102781"/>
                <a:gd name="connsiteY11" fmla="*/ 70826 h 130085"/>
                <a:gd name="connsiteX12" fmla="*/ 5404 w 102781"/>
                <a:gd name="connsiteY12" fmla="*/ 71643 h 130085"/>
                <a:gd name="connsiteX13" fmla="*/ 12287 w 102781"/>
                <a:gd name="connsiteY13" fmla="*/ 71643 h 130085"/>
                <a:gd name="connsiteX14" fmla="*/ 12287 w 102781"/>
                <a:gd name="connsiteY14" fmla="*/ 71643 h 130085"/>
                <a:gd name="connsiteX15" fmla="*/ 8554 w 102781"/>
                <a:gd name="connsiteY15" fmla="*/ 71643 h 130085"/>
                <a:gd name="connsiteX16" fmla="*/ 7154 w 102781"/>
                <a:gd name="connsiteY16" fmla="*/ 70826 h 130085"/>
                <a:gd name="connsiteX17" fmla="*/ 6454 w 102781"/>
                <a:gd name="connsiteY17" fmla="*/ 70826 h 130085"/>
                <a:gd name="connsiteX18" fmla="*/ 6454 w 102781"/>
                <a:gd name="connsiteY18" fmla="*/ 70126 h 130085"/>
                <a:gd name="connsiteX19" fmla="*/ 6454 w 102781"/>
                <a:gd name="connsiteY19" fmla="*/ 67793 h 130085"/>
                <a:gd name="connsiteX20" fmla="*/ 8554 w 102781"/>
                <a:gd name="connsiteY20" fmla="*/ 65927 h 130085"/>
                <a:gd name="connsiteX21" fmla="*/ 12054 w 102781"/>
                <a:gd name="connsiteY21" fmla="*/ 65110 h 130085"/>
                <a:gd name="connsiteX22" fmla="*/ 16021 w 102781"/>
                <a:gd name="connsiteY22" fmla="*/ 65693 h 130085"/>
                <a:gd name="connsiteX23" fmla="*/ 22554 w 102781"/>
                <a:gd name="connsiteY23" fmla="*/ 70943 h 130085"/>
                <a:gd name="connsiteX24" fmla="*/ 24187 w 102781"/>
                <a:gd name="connsiteY24" fmla="*/ 74210 h 130085"/>
                <a:gd name="connsiteX25" fmla="*/ 17887 w 102781"/>
                <a:gd name="connsiteY25" fmla="*/ 68843 h 130085"/>
                <a:gd name="connsiteX26" fmla="*/ 15321 w 102781"/>
                <a:gd name="connsiteY26" fmla="*/ 74093 h 130085"/>
                <a:gd name="connsiteX27" fmla="*/ 19171 w 102781"/>
                <a:gd name="connsiteY27" fmla="*/ 72576 h 130085"/>
                <a:gd name="connsiteX28" fmla="*/ 15904 w 102781"/>
                <a:gd name="connsiteY28" fmla="*/ 71993 h 130085"/>
                <a:gd name="connsiteX29" fmla="*/ 18471 w 102781"/>
                <a:gd name="connsiteY29" fmla="*/ 70476 h 130085"/>
                <a:gd name="connsiteX30" fmla="*/ 24654 w 102781"/>
                <a:gd name="connsiteY30" fmla="*/ 80393 h 130085"/>
                <a:gd name="connsiteX31" fmla="*/ 24654 w 102781"/>
                <a:gd name="connsiteY31" fmla="*/ 81326 h 130085"/>
                <a:gd name="connsiteX32" fmla="*/ 21037 w 102781"/>
                <a:gd name="connsiteY32" fmla="*/ 74093 h 130085"/>
                <a:gd name="connsiteX33" fmla="*/ 17421 w 102781"/>
                <a:gd name="connsiteY33" fmla="*/ 80276 h 130085"/>
                <a:gd name="connsiteX34" fmla="*/ 12054 w 102781"/>
                <a:gd name="connsiteY34" fmla="*/ 78876 h 130085"/>
                <a:gd name="connsiteX35" fmla="*/ 18121 w 102781"/>
                <a:gd name="connsiteY35" fmla="*/ 87159 h 130085"/>
                <a:gd name="connsiteX36" fmla="*/ 18121 w 102781"/>
                <a:gd name="connsiteY36" fmla="*/ 88676 h 130085"/>
                <a:gd name="connsiteX37" fmla="*/ 18121 w 102781"/>
                <a:gd name="connsiteY37" fmla="*/ 88676 h 130085"/>
                <a:gd name="connsiteX38" fmla="*/ 22321 w 102781"/>
                <a:gd name="connsiteY38" fmla="*/ 100343 h 130085"/>
                <a:gd name="connsiteX39" fmla="*/ 40987 w 102781"/>
                <a:gd name="connsiteY39" fmla="*/ 112009 h 130085"/>
                <a:gd name="connsiteX40" fmla="*/ 39354 w 102781"/>
                <a:gd name="connsiteY40" fmla="*/ 112009 h 130085"/>
                <a:gd name="connsiteX41" fmla="*/ 36904 w 102781"/>
                <a:gd name="connsiteY41" fmla="*/ 112009 h 130085"/>
                <a:gd name="connsiteX42" fmla="*/ 33754 w 102781"/>
                <a:gd name="connsiteY42" fmla="*/ 114343 h 130085"/>
                <a:gd name="connsiteX43" fmla="*/ 33754 w 102781"/>
                <a:gd name="connsiteY43" fmla="*/ 118309 h 130085"/>
                <a:gd name="connsiteX44" fmla="*/ 36554 w 102781"/>
                <a:gd name="connsiteY44" fmla="*/ 122159 h 130085"/>
                <a:gd name="connsiteX45" fmla="*/ 41337 w 102781"/>
                <a:gd name="connsiteY45" fmla="*/ 124842 h 130085"/>
                <a:gd name="connsiteX46" fmla="*/ 46704 w 102781"/>
                <a:gd name="connsiteY46" fmla="*/ 125542 h 130085"/>
                <a:gd name="connsiteX47" fmla="*/ 47987 w 102781"/>
                <a:gd name="connsiteY47" fmla="*/ 125542 h 130085"/>
                <a:gd name="connsiteX48" fmla="*/ 49154 w 102781"/>
                <a:gd name="connsiteY48" fmla="*/ 125542 h 130085"/>
                <a:gd name="connsiteX49" fmla="*/ 50204 w 102781"/>
                <a:gd name="connsiteY49" fmla="*/ 125542 h 130085"/>
                <a:gd name="connsiteX50" fmla="*/ 50204 w 102781"/>
                <a:gd name="connsiteY50" fmla="*/ 125542 h 130085"/>
                <a:gd name="connsiteX51" fmla="*/ 50204 w 102781"/>
                <a:gd name="connsiteY51" fmla="*/ 125542 h 130085"/>
                <a:gd name="connsiteX52" fmla="*/ 52187 w 102781"/>
                <a:gd name="connsiteY52" fmla="*/ 122742 h 130085"/>
                <a:gd name="connsiteX53" fmla="*/ 54287 w 102781"/>
                <a:gd name="connsiteY53" fmla="*/ 126242 h 130085"/>
                <a:gd name="connsiteX54" fmla="*/ 54287 w 102781"/>
                <a:gd name="connsiteY54" fmla="*/ 126242 h 130085"/>
                <a:gd name="connsiteX55" fmla="*/ 54287 w 102781"/>
                <a:gd name="connsiteY55" fmla="*/ 126242 h 130085"/>
                <a:gd name="connsiteX56" fmla="*/ 55337 w 102781"/>
                <a:gd name="connsiteY56" fmla="*/ 127176 h 130085"/>
                <a:gd name="connsiteX57" fmla="*/ 56503 w 102781"/>
                <a:gd name="connsiteY57" fmla="*/ 127876 h 130085"/>
                <a:gd name="connsiteX58" fmla="*/ 57787 w 102781"/>
                <a:gd name="connsiteY58" fmla="*/ 128576 h 130085"/>
                <a:gd name="connsiteX59" fmla="*/ 63153 w 102781"/>
                <a:gd name="connsiteY59" fmla="*/ 129976 h 130085"/>
                <a:gd name="connsiteX60" fmla="*/ 67820 w 102781"/>
                <a:gd name="connsiteY60" fmla="*/ 128926 h 130085"/>
                <a:gd name="connsiteX61" fmla="*/ 70620 w 102781"/>
                <a:gd name="connsiteY61" fmla="*/ 126242 h 130085"/>
                <a:gd name="connsiteX62" fmla="*/ 70620 w 102781"/>
                <a:gd name="connsiteY62" fmla="*/ 122392 h 130085"/>
                <a:gd name="connsiteX63" fmla="*/ 67470 w 102781"/>
                <a:gd name="connsiteY63" fmla="*/ 118892 h 130085"/>
                <a:gd name="connsiteX64" fmla="*/ 64903 w 102781"/>
                <a:gd name="connsiteY64" fmla="*/ 117842 h 130085"/>
                <a:gd name="connsiteX65" fmla="*/ 63387 w 102781"/>
                <a:gd name="connsiteY65" fmla="*/ 117842 h 130085"/>
                <a:gd name="connsiteX66" fmla="*/ 81936 w 102781"/>
                <a:gd name="connsiteY66" fmla="*/ 113176 h 130085"/>
                <a:gd name="connsiteX67" fmla="*/ 86136 w 102781"/>
                <a:gd name="connsiteY67" fmla="*/ 102676 h 130085"/>
                <a:gd name="connsiteX68" fmla="*/ 86136 w 102781"/>
                <a:gd name="connsiteY68" fmla="*/ 102676 h 130085"/>
                <a:gd name="connsiteX69" fmla="*/ 86136 w 102781"/>
                <a:gd name="connsiteY69" fmla="*/ 101043 h 130085"/>
                <a:gd name="connsiteX70" fmla="*/ 92086 w 102781"/>
                <a:gd name="connsiteY70" fmla="*/ 95093 h 130085"/>
                <a:gd name="connsiteX71" fmla="*/ 86720 w 102781"/>
                <a:gd name="connsiteY71" fmla="*/ 94509 h 130085"/>
                <a:gd name="connsiteX72" fmla="*/ 82986 w 102781"/>
                <a:gd name="connsiteY72" fmla="*/ 86926 h 130085"/>
                <a:gd name="connsiteX73" fmla="*/ 79486 w 102781"/>
                <a:gd name="connsiteY73" fmla="*/ 92759 h 130085"/>
                <a:gd name="connsiteX74" fmla="*/ 79486 w 102781"/>
                <a:gd name="connsiteY74" fmla="*/ 91826 h 130085"/>
                <a:gd name="connsiteX75" fmla="*/ 85553 w 102781"/>
                <a:gd name="connsiteY75" fmla="*/ 84243 h 130085"/>
                <a:gd name="connsiteX76" fmla="*/ 88120 w 102781"/>
                <a:gd name="connsiteY76" fmla="*/ 86809 h 130085"/>
                <a:gd name="connsiteX77" fmla="*/ 84970 w 102781"/>
                <a:gd name="connsiteY77" fmla="*/ 85993 h 130085"/>
                <a:gd name="connsiteX78" fmla="*/ 88820 w 102781"/>
                <a:gd name="connsiteY78" fmla="*/ 89143 h 130085"/>
                <a:gd name="connsiteX79" fmla="*/ 86136 w 102781"/>
                <a:gd name="connsiteY79" fmla="*/ 82843 h 130085"/>
                <a:gd name="connsiteX80" fmla="*/ 79953 w 102781"/>
                <a:gd name="connsiteY80" fmla="*/ 85876 h 130085"/>
                <a:gd name="connsiteX81" fmla="*/ 81470 w 102781"/>
                <a:gd name="connsiteY81" fmla="*/ 83076 h 130085"/>
                <a:gd name="connsiteX82" fmla="*/ 88003 w 102781"/>
                <a:gd name="connsiteY82" fmla="*/ 80393 h 130085"/>
                <a:gd name="connsiteX83" fmla="*/ 91970 w 102781"/>
                <a:gd name="connsiteY83" fmla="*/ 81326 h 130085"/>
                <a:gd name="connsiteX84" fmla="*/ 95586 w 102781"/>
                <a:gd name="connsiteY84" fmla="*/ 83426 h 130085"/>
                <a:gd name="connsiteX85" fmla="*/ 97686 w 102781"/>
                <a:gd name="connsiteY85" fmla="*/ 86109 h 130085"/>
                <a:gd name="connsiteX86" fmla="*/ 97103 w 102781"/>
                <a:gd name="connsiteY86" fmla="*/ 88326 h 130085"/>
                <a:gd name="connsiteX87" fmla="*/ 97103 w 102781"/>
                <a:gd name="connsiteY87" fmla="*/ 88326 h 130085"/>
                <a:gd name="connsiteX88" fmla="*/ 96520 w 102781"/>
                <a:gd name="connsiteY88" fmla="*/ 88326 h 130085"/>
                <a:gd name="connsiteX89" fmla="*/ 95119 w 102781"/>
                <a:gd name="connsiteY89" fmla="*/ 88326 h 130085"/>
                <a:gd name="connsiteX90" fmla="*/ 91270 w 102781"/>
                <a:gd name="connsiteY90" fmla="*/ 87159 h 130085"/>
                <a:gd name="connsiteX91" fmla="*/ 91270 w 102781"/>
                <a:gd name="connsiteY91" fmla="*/ 87159 h 130085"/>
                <a:gd name="connsiteX92" fmla="*/ 98153 w 102781"/>
                <a:gd name="connsiteY92" fmla="*/ 90193 h 130085"/>
                <a:gd name="connsiteX93" fmla="*/ 99203 w 102781"/>
                <a:gd name="connsiteY93" fmla="*/ 90193 h 130085"/>
                <a:gd name="connsiteX94" fmla="*/ 100136 w 102781"/>
                <a:gd name="connsiteY94" fmla="*/ 89610 h 130085"/>
                <a:gd name="connsiteX95" fmla="*/ 100836 w 102781"/>
                <a:gd name="connsiteY95" fmla="*/ 88793 h 130085"/>
                <a:gd name="connsiteX96" fmla="*/ 100836 w 102781"/>
                <a:gd name="connsiteY96" fmla="*/ 88793 h 130085"/>
                <a:gd name="connsiteX97" fmla="*/ 100836 w 102781"/>
                <a:gd name="connsiteY97" fmla="*/ 87159 h 130085"/>
                <a:gd name="connsiteX98" fmla="*/ 100836 w 102781"/>
                <a:gd name="connsiteY98" fmla="*/ 85993 h 130085"/>
                <a:gd name="connsiteX99" fmla="*/ 97569 w 102781"/>
                <a:gd name="connsiteY99" fmla="*/ 82143 h 130085"/>
                <a:gd name="connsiteX100" fmla="*/ 94303 w 102781"/>
                <a:gd name="connsiteY100" fmla="*/ 80160 h 130085"/>
                <a:gd name="connsiteX101" fmla="*/ 102819 w 102781"/>
                <a:gd name="connsiteY101" fmla="*/ 75726 h 130085"/>
                <a:gd name="connsiteX102" fmla="*/ 102819 w 102781"/>
                <a:gd name="connsiteY102" fmla="*/ 75726 h 130085"/>
                <a:gd name="connsiteX103" fmla="*/ 94303 w 102781"/>
                <a:gd name="connsiteY103" fmla="*/ 68027 h 130085"/>
                <a:gd name="connsiteX104" fmla="*/ 97569 w 102781"/>
                <a:gd name="connsiteY104" fmla="*/ 67327 h 130085"/>
                <a:gd name="connsiteX105" fmla="*/ 100720 w 102781"/>
                <a:gd name="connsiteY105" fmla="*/ 64760 h 130085"/>
                <a:gd name="connsiteX106" fmla="*/ 100720 w 102781"/>
                <a:gd name="connsiteY106" fmla="*/ 63710 h 130085"/>
                <a:gd name="connsiteX107" fmla="*/ 100720 w 102781"/>
                <a:gd name="connsiteY107" fmla="*/ 63126 h 130085"/>
                <a:gd name="connsiteX108" fmla="*/ 100720 w 102781"/>
                <a:gd name="connsiteY108" fmla="*/ 62543 h 130085"/>
                <a:gd name="connsiteX109" fmla="*/ 100720 w 102781"/>
                <a:gd name="connsiteY109" fmla="*/ 61843 h 130085"/>
                <a:gd name="connsiteX110" fmla="*/ 100720 w 102781"/>
                <a:gd name="connsiteY110" fmla="*/ 61843 h 130085"/>
                <a:gd name="connsiteX111" fmla="*/ 100020 w 102781"/>
                <a:gd name="connsiteY111" fmla="*/ 60677 h 130085"/>
                <a:gd name="connsiteX112" fmla="*/ 99086 w 102781"/>
                <a:gd name="connsiteY112" fmla="*/ 59743 h 130085"/>
                <a:gd name="connsiteX113" fmla="*/ 98036 w 102781"/>
                <a:gd name="connsiteY113" fmla="*/ 58810 h 130085"/>
                <a:gd name="connsiteX114" fmla="*/ 91153 w 102781"/>
                <a:gd name="connsiteY114" fmla="*/ 58810 h 130085"/>
                <a:gd name="connsiteX115" fmla="*/ 91153 w 102781"/>
                <a:gd name="connsiteY115" fmla="*/ 58810 h 130085"/>
                <a:gd name="connsiteX116" fmla="*/ 95003 w 102781"/>
                <a:gd name="connsiteY116" fmla="*/ 58810 h 130085"/>
                <a:gd name="connsiteX117" fmla="*/ 96403 w 102781"/>
                <a:gd name="connsiteY117" fmla="*/ 59627 h 130085"/>
                <a:gd name="connsiteX118" fmla="*/ 96403 w 102781"/>
                <a:gd name="connsiteY118" fmla="*/ 59627 h 130085"/>
                <a:gd name="connsiteX119" fmla="*/ 96986 w 102781"/>
                <a:gd name="connsiteY119" fmla="*/ 60327 h 130085"/>
                <a:gd name="connsiteX120" fmla="*/ 97569 w 102781"/>
                <a:gd name="connsiteY120" fmla="*/ 62660 h 130085"/>
                <a:gd name="connsiteX121" fmla="*/ 95470 w 102781"/>
                <a:gd name="connsiteY121" fmla="*/ 64527 h 130085"/>
                <a:gd name="connsiteX122" fmla="*/ 91970 w 102781"/>
                <a:gd name="connsiteY122" fmla="*/ 65343 h 130085"/>
                <a:gd name="connsiteX123" fmla="*/ 88003 w 102781"/>
                <a:gd name="connsiteY123" fmla="*/ 64643 h 130085"/>
                <a:gd name="connsiteX124" fmla="*/ 81353 w 102781"/>
                <a:gd name="connsiteY124" fmla="*/ 59510 h 130085"/>
                <a:gd name="connsiteX125" fmla="*/ 79836 w 102781"/>
                <a:gd name="connsiteY125" fmla="*/ 56243 h 130085"/>
                <a:gd name="connsiteX126" fmla="*/ 86020 w 102781"/>
                <a:gd name="connsiteY126" fmla="*/ 61610 h 130085"/>
                <a:gd name="connsiteX127" fmla="*/ 88703 w 102781"/>
                <a:gd name="connsiteY127" fmla="*/ 56360 h 130085"/>
                <a:gd name="connsiteX128" fmla="*/ 84853 w 102781"/>
                <a:gd name="connsiteY128" fmla="*/ 57877 h 130085"/>
                <a:gd name="connsiteX129" fmla="*/ 88003 w 102781"/>
                <a:gd name="connsiteY129" fmla="*/ 57877 h 130085"/>
                <a:gd name="connsiteX130" fmla="*/ 85436 w 102781"/>
                <a:gd name="connsiteY130" fmla="*/ 59510 h 130085"/>
                <a:gd name="connsiteX131" fmla="*/ 79370 w 102781"/>
                <a:gd name="connsiteY131" fmla="*/ 49594 h 130085"/>
                <a:gd name="connsiteX132" fmla="*/ 79370 w 102781"/>
                <a:gd name="connsiteY132" fmla="*/ 48660 h 130085"/>
                <a:gd name="connsiteX133" fmla="*/ 82870 w 102781"/>
                <a:gd name="connsiteY133" fmla="*/ 55893 h 130085"/>
                <a:gd name="connsiteX134" fmla="*/ 86603 w 102781"/>
                <a:gd name="connsiteY134" fmla="*/ 49710 h 130085"/>
                <a:gd name="connsiteX135" fmla="*/ 91970 w 102781"/>
                <a:gd name="connsiteY135" fmla="*/ 51110 h 130085"/>
                <a:gd name="connsiteX136" fmla="*/ 85903 w 102781"/>
                <a:gd name="connsiteY136" fmla="*/ 42827 h 130085"/>
                <a:gd name="connsiteX137" fmla="*/ 85903 w 102781"/>
                <a:gd name="connsiteY137" fmla="*/ 41310 h 130085"/>
                <a:gd name="connsiteX138" fmla="*/ 85903 w 102781"/>
                <a:gd name="connsiteY138" fmla="*/ 41310 h 130085"/>
                <a:gd name="connsiteX139" fmla="*/ 81703 w 102781"/>
                <a:gd name="connsiteY139" fmla="*/ 29644 h 130085"/>
                <a:gd name="connsiteX140" fmla="*/ 63037 w 102781"/>
                <a:gd name="connsiteY140" fmla="*/ 17977 h 130085"/>
                <a:gd name="connsiteX141" fmla="*/ 64553 w 102781"/>
                <a:gd name="connsiteY141" fmla="*/ 17977 h 130085"/>
                <a:gd name="connsiteX142" fmla="*/ 67003 w 102781"/>
                <a:gd name="connsiteY142" fmla="*/ 17977 h 130085"/>
                <a:gd name="connsiteX143" fmla="*/ 70153 w 102781"/>
                <a:gd name="connsiteY143" fmla="*/ 15644 h 130085"/>
                <a:gd name="connsiteX144" fmla="*/ 70153 w 102781"/>
                <a:gd name="connsiteY144" fmla="*/ 11677 h 130085"/>
                <a:gd name="connsiteX145" fmla="*/ 67237 w 102781"/>
                <a:gd name="connsiteY145" fmla="*/ 7827 h 130085"/>
                <a:gd name="connsiteX146" fmla="*/ 62570 w 102781"/>
                <a:gd name="connsiteY146" fmla="*/ 5144 h 130085"/>
                <a:gd name="connsiteX147" fmla="*/ 57087 w 102781"/>
                <a:gd name="connsiteY147" fmla="*/ 4444 h 130085"/>
                <a:gd name="connsiteX148" fmla="*/ 55920 w 102781"/>
                <a:gd name="connsiteY148" fmla="*/ 4444 h 130085"/>
                <a:gd name="connsiteX149" fmla="*/ 54753 w 102781"/>
                <a:gd name="connsiteY149" fmla="*/ 4444 h 130085"/>
                <a:gd name="connsiteX150" fmla="*/ 53704 w 102781"/>
                <a:gd name="connsiteY150" fmla="*/ 4444 h 130085"/>
                <a:gd name="connsiteX151" fmla="*/ 53704 w 102781"/>
                <a:gd name="connsiteY151" fmla="*/ 4444 h 130085"/>
                <a:gd name="connsiteX152" fmla="*/ 53704 w 102781"/>
                <a:gd name="connsiteY152" fmla="*/ 4444 h 130085"/>
                <a:gd name="connsiteX153" fmla="*/ 51603 w 102781"/>
                <a:gd name="connsiteY153" fmla="*/ 7244 h 130085"/>
                <a:gd name="connsiteX154" fmla="*/ 49620 w 102781"/>
                <a:gd name="connsiteY154" fmla="*/ 3628 h 130085"/>
                <a:gd name="connsiteX155" fmla="*/ 49620 w 102781"/>
                <a:gd name="connsiteY155" fmla="*/ 3628 h 130085"/>
                <a:gd name="connsiteX156" fmla="*/ 49620 w 102781"/>
                <a:gd name="connsiteY156" fmla="*/ 3628 h 130085"/>
                <a:gd name="connsiteX157" fmla="*/ 48570 w 102781"/>
                <a:gd name="connsiteY157" fmla="*/ 2694 h 130085"/>
                <a:gd name="connsiteX158" fmla="*/ 47403 w 102781"/>
                <a:gd name="connsiteY158" fmla="*/ 1994 h 130085"/>
                <a:gd name="connsiteX159" fmla="*/ 46120 w 102781"/>
                <a:gd name="connsiteY159" fmla="*/ 1294 h 130085"/>
                <a:gd name="connsiteX160" fmla="*/ 40637 w 102781"/>
                <a:gd name="connsiteY160" fmla="*/ -106 h 130085"/>
                <a:gd name="connsiteX161" fmla="*/ 35970 w 102781"/>
                <a:gd name="connsiteY161" fmla="*/ 827 h 130085"/>
                <a:gd name="connsiteX162" fmla="*/ 33170 w 102781"/>
                <a:gd name="connsiteY162" fmla="*/ 3628 h 130085"/>
                <a:gd name="connsiteX163" fmla="*/ 33170 w 102781"/>
                <a:gd name="connsiteY163" fmla="*/ 7477 h 130085"/>
                <a:gd name="connsiteX164" fmla="*/ 36320 w 102781"/>
                <a:gd name="connsiteY164" fmla="*/ 10977 h 130085"/>
                <a:gd name="connsiteX165" fmla="*/ 38770 w 102781"/>
                <a:gd name="connsiteY165" fmla="*/ 12027 h 130085"/>
                <a:gd name="connsiteX166" fmla="*/ 40404 w 102781"/>
                <a:gd name="connsiteY166" fmla="*/ 12027 h 130085"/>
                <a:gd name="connsiteX167" fmla="*/ 21737 w 102781"/>
                <a:gd name="connsiteY167" fmla="*/ 16694 h 130085"/>
                <a:gd name="connsiteX168" fmla="*/ 17654 w 102781"/>
                <a:gd name="connsiteY168" fmla="*/ 27077 h 130085"/>
                <a:gd name="connsiteX169" fmla="*/ 17654 w 102781"/>
                <a:gd name="connsiteY169" fmla="*/ 27077 h 130085"/>
                <a:gd name="connsiteX170" fmla="*/ 17654 w 102781"/>
                <a:gd name="connsiteY170" fmla="*/ 28710 h 130085"/>
                <a:gd name="connsiteX171" fmla="*/ 11587 w 102781"/>
                <a:gd name="connsiteY171" fmla="*/ 34660 h 130085"/>
                <a:gd name="connsiteX172" fmla="*/ 17071 w 102781"/>
                <a:gd name="connsiteY172" fmla="*/ 35360 h 130085"/>
                <a:gd name="connsiteX173" fmla="*/ 20687 w 102781"/>
                <a:gd name="connsiteY173" fmla="*/ 42944 h 130085"/>
                <a:gd name="connsiteX174" fmla="*/ 24304 w 102781"/>
                <a:gd name="connsiteY174" fmla="*/ 37110 h 130085"/>
                <a:gd name="connsiteX175" fmla="*/ 24304 w 102781"/>
                <a:gd name="connsiteY175" fmla="*/ 38044 h 130085"/>
                <a:gd name="connsiteX176" fmla="*/ 18354 w 102781"/>
                <a:gd name="connsiteY176" fmla="*/ 45627 h 130085"/>
                <a:gd name="connsiteX177" fmla="*/ 15671 w 102781"/>
                <a:gd name="connsiteY177" fmla="*/ 43060 h 130085"/>
                <a:gd name="connsiteX178" fmla="*/ 18937 w 102781"/>
                <a:gd name="connsiteY178" fmla="*/ 43877 h 130085"/>
                <a:gd name="connsiteX179" fmla="*/ 15087 w 102781"/>
                <a:gd name="connsiteY179" fmla="*/ 40727 h 130085"/>
                <a:gd name="connsiteX180" fmla="*/ 17771 w 102781"/>
                <a:gd name="connsiteY180" fmla="*/ 47027 h 130085"/>
                <a:gd name="connsiteX181" fmla="*/ 23954 w 102781"/>
                <a:gd name="connsiteY181" fmla="*/ 43994 h 130085"/>
                <a:gd name="connsiteX182" fmla="*/ 22321 w 102781"/>
                <a:gd name="connsiteY182" fmla="*/ 46793 h 130085"/>
                <a:gd name="connsiteX183" fmla="*/ 15787 w 102781"/>
                <a:gd name="connsiteY183" fmla="*/ 49360 h 130085"/>
                <a:gd name="connsiteX184" fmla="*/ 11821 w 102781"/>
                <a:gd name="connsiteY184" fmla="*/ 48543 h 130085"/>
                <a:gd name="connsiteX185" fmla="*/ 8321 w 102781"/>
                <a:gd name="connsiteY185" fmla="*/ 46443 h 130085"/>
                <a:gd name="connsiteX186" fmla="*/ 6221 w 102781"/>
                <a:gd name="connsiteY186" fmla="*/ 43760 h 130085"/>
                <a:gd name="connsiteX187" fmla="*/ 6804 w 102781"/>
                <a:gd name="connsiteY187" fmla="*/ 41544 h 130085"/>
                <a:gd name="connsiteX188" fmla="*/ 6804 w 102781"/>
                <a:gd name="connsiteY188" fmla="*/ 41544 h 130085"/>
                <a:gd name="connsiteX189" fmla="*/ 7504 w 102781"/>
                <a:gd name="connsiteY189" fmla="*/ 41544 h 130085"/>
                <a:gd name="connsiteX190" fmla="*/ 8904 w 102781"/>
                <a:gd name="connsiteY190" fmla="*/ 41544 h 130085"/>
                <a:gd name="connsiteX191" fmla="*/ 12637 w 102781"/>
                <a:gd name="connsiteY191" fmla="*/ 42710 h 130085"/>
                <a:gd name="connsiteX192" fmla="*/ 12637 w 102781"/>
                <a:gd name="connsiteY192" fmla="*/ 42710 h 130085"/>
                <a:gd name="connsiteX193" fmla="*/ 5754 w 102781"/>
                <a:gd name="connsiteY193" fmla="*/ 39793 h 130085"/>
                <a:gd name="connsiteX194" fmla="*/ 4587 w 102781"/>
                <a:gd name="connsiteY194" fmla="*/ 39793 h 130085"/>
                <a:gd name="connsiteX195" fmla="*/ 3771 w 102781"/>
                <a:gd name="connsiteY195" fmla="*/ 40377 h 130085"/>
                <a:gd name="connsiteX196" fmla="*/ 2954 w 102781"/>
                <a:gd name="connsiteY196" fmla="*/ 41194 h 130085"/>
                <a:gd name="connsiteX197" fmla="*/ 2954 w 102781"/>
                <a:gd name="connsiteY197" fmla="*/ 41194 h 130085"/>
                <a:gd name="connsiteX198" fmla="*/ 2954 w 102781"/>
                <a:gd name="connsiteY198" fmla="*/ 41777 h 130085"/>
                <a:gd name="connsiteX199" fmla="*/ 2954 w 102781"/>
                <a:gd name="connsiteY199" fmla="*/ 42944 h 130085"/>
                <a:gd name="connsiteX200" fmla="*/ 6221 w 102781"/>
                <a:gd name="connsiteY200" fmla="*/ 46793 h 130085"/>
                <a:gd name="connsiteX201" fmla="*/ 9487 w 102781"/>
                <a:gd name="connsiteY201" fmla="*/ 48777 h 130085"/>
                <a:gd name="connsiteX202" fmla="*/ 854 w 102781"/>
                <a:gd name="connsiteY202" fmla="*/ 53210 h 130085"/>
                <a:gd name="connsiteX203" fmla="*/ 854 w 102781"/>
                <a:gd name="connsiteY203" fmla="*/ 53210 h 130085"/>
                <a:gd name="connsiteX204" fmla="*/ 23254 w 102781"/>
                <a:gd name="connsiteY204" fmla="*/ 33610 h 130085"/>
                <a:gd name="connsiteX205" fmla="*/ 28037 w 102781"/>
                <a:gd name="connsiteY205" fmla="*/ 37460 h 130085"/>
                <a:gd name="connsiteX206" fmla="*/ 28037 w 102781"/>
                <a:gd name="connsiteY206" fmla="*/ 41077 h 130085"/>
                <a:gd name="connsiteX207" fmla="*/ 25704 w 102781"/>
                <a:gd name="connsiteY207" fmla="*/ 40377 h 130085"/>
                <a:gd name="connsiteX208" fmla="*/ 23837 w 102781"/>
                <a:gd name="connsiteY208" fmla="*/ 35477 h 130085"/>
                <a:gd name="connsiteX209" fmla="*/ 23837 w 102781"/>
                <a:gd name="connsiteY209" fmla="*/ 35477 h 130085"/>
                <a:gd name="connsiteX210" fmla="*/ 23837 w 102781"/>
                <a:gd name="connsiteY210" fmla="*/ 34544 h 130085"/>
                <a:gd name="connsiteX211" fmla="*/ 23254 w 102781"/>
                <a:gd name="connsiteY211" fmla="*/ 33377 h 130085"/>
                <a:gd name="connsiteX212" fmla="*/ 21387 w 102781"/>
                <a:gd name="connsiteY212" fmla="*/ 29294 h 130085"/>
                <a:gd name="connsiteX213" fmla="*/ 21387 w 102781"/>
                <a:gd name="connsiteY213" fmla="*/ 30927 h 130085"/>
                <a:gd name="connsiteX214" fmla="*/ 22087 w 102781"/>
                <a:gd name="connsiteY214" fmla="*/ 33260 h 130085"/>
                <a:gd name="connsiteX215" fmla="*/ 19754 w 102781"/>
                <a:gd name="connsiteY215" fmla="*/ 39327 h 130085"/>
                <a:gd name="connsiteX216" fmla="*/ 17304 w 102781"/>
                <a:gd name="connsiteY216" fmla="*/ 35827 h 130085"/>
                <a:gd name="connsiteX217" fmla="*/ 21387 w 102781"/>
                <a:gd name="connsiteY217" fmla="*/ 29294 h 130085"/>
                <a:gd name="connsiteX218" fmla="*/ 25821 w 102781"/>
                <a:gd name="connsiteY218" fmla="*/ 26844 h 130085"/>
                <a:gd name="connsiteX219" fmla="*/ 27337 w 102781"/>
                <a:gd name="connsiteY219" fmla="*/ 34310 h 130085"/>
                <a:gd name="connsiteX220" fmla="*/ 22671 w 102781"/>
                <a:gd name="connsiteY220" fmla="*/ 31744 h 130085"/>
                <a:gd name="connsiteX221" fmla="*/ 21737 w 102781"/>
                <a:gd name="connsiteY221" fmla="*/ 27427 h 130085"/>
                <a:gd name="connsiteX222" fmla="*/ 21737 w 102781"/>
                <a:gd name="connsiteY222" fmla="*/ 24394 h 130085"/>
                <a:gd name="connsiteX223" fmla="*/ 25821 w 102781"/>
                <a:gd name="connsiteY223" fmla="*/ 26844 h 130085"/>
                <a:gd name="connsiteX224" fmla="*/ 55803 w 102781"/>
                <a:gd name="connsiteY224" fmla="*/ 21827 h 130085"/>
                <a:gd name="connsiteX225" fmla="*/ 52303 w 102781"/>
                <a:gd name="connsiteY225" fmla="*/ 22877 h 130085"/>
                <a:gd name="connsiteX226" fmla="*/ 52303 w 102781"/>
                <a:gd name="connsiteY226" fmla="*/ 22877 h 130085"/>
                <a:gd name="connsiteX227" fmla="*/ 51720 w 102781"/>
                <a:gd name="connsiteY227" fmla="*/ 22177 h 130085"/>
                <a:gd name="connsiteX228" fmla="*/ 48337 w 102781"/>
                <a:gd name="connsiteY228" fmla="*/ 19961 h 130085"/>
                <a:gd name="connsiteX229" fmla="*/ 51020 w 102781"/>
                <a:gd name="connsiteY229" fmla="*/ 16110 h 130085"/>
                <a:gd name="connsiteX230" fmla="*/ 52303 w 102781"/>
                <a:gd name="connsiteY230" fmla="*/ 13077 h 130085"/>
                <a:gd name="connsiteX231" fmla="*/ 53587 w 102781"/>
                <a:gd name="connsiteY231" fmla="*/ 16577 h 130085"/>
                <a:gd name="connsiteX232" fmla="*/ 55803 w 102781"/>
                <a:gd name="connsiteY232" fmla="*/ 21711 h 130085"/>
                <a:gd name="connsiteX233" fmla="*/ 81353 w 102781"/>
                <a:gd name="connsiteY233" fmla="*/ 44460 h 130085"/>
                <a:gd name="connsiteX234" fmla="*/ 82053 w 102781"/>
                <a:gd name="connsiteY234" fmla="*/ 42360 h 130085"/>
                <a:gd name="connsiteX235" fmla="*/ 82053 w 102781"/>
                <a:gd name="connsiteY235" fmla="*/ 40844 h 130085"/>
                <a:gd name="connsiteX236" fmla="*/ 85786 w 102781"/>
                <a:gd name="connsiteY236" fmla="*/ 48777 h 130085"/>
                <a:gd name="connsiteX237" fmla="*/ 83336 w 102781"/>
                <a:gd name="connsiteY237" fmla="*/ 51344 h 130085"/>
                <a:gd name="connsiteX238" fmla="*/ 81353 w 102781"/>
                <a:gd name="connsiteY238" fmla="*/ 45044 h 130085"/>
                <a:gd name="connsiteX239" fmla="*/ 81353 w 102781"/>
                <a:gd name="connsiteY239" fmla="*/ 42827 h 130085"/>
                <a:gd name="connsiteX240" fmla="*/ 76687 w 102781"/>
                <a:gd name="connsiteY240" fmla="*/ 43527 h 130085"/>
                <a:gd name="connsiteX241" fmla="*/ 78203 w 102781"/>
                <a:gd name="connsiteY241" fmla="*/ 36644 h 130085"/>
                <a:gd name="connsiteX242" fmla="*/ 82286 w 102781"/>
                <a:gd name="connsiteY242" fmla="*/ 35710 h 130085"/>
                <a:gd name="connsiteX243" fmla="*/ 82286 w 102781"/>
                <a:gd name="connsiteY243" fmla="*/ 38744 h 130085"/>
                <a:gd name="connsiteX244" fmla="*/ 81003 w 102781"/>
                <a:gd name="connsiteY244" fmla="*/ 42827 h 130085"/>
                <a:gd name="connsiteX245" fmla="*/ 80653 w 102781"/>
                <a:gd name="connsiteY245" fmla="*/ 45277 h 130085"/>
                <a:gd name="connsiteX246" fmla="*/ 80653 w 102781"/>
                <a:gd name="connsiteY246" fmla="*/ 46093 h 130085"/>
                <a:gd name="connsiteX247" fmla="*/ 80653 w 102781"/>
                <a:gd name="connsiteY247" fmla="*/ 46093 h 130085"/>
                <a:gd name="connsiteX248" fmla="*/ 78786 w 102781"/>
                <a:gd name="connsiteY248" fmla="*/ 50294 h 130085"/>
                <a:gd name="connsiteX249" fmla="*/ 76453 w 102781"/>
                <a:gd name="connsiteY249" fmla="*/ 50294 h 130085"/>
                <a:gd name="connsiteX250" fmla="*/ 76453 w 102781"/>
                <a:gd name="connsiteY250" fmla="*/ 46560 h 130085"/>
                <a:gd name="connsiteX251" fmla="*/ 81236 w 102781"/>
                <a:gd name="connsiteY251" fmla="*/ 44577 h 130085"/>
                <a:gd name="connsiteX252" fmla="*/ 80303 w 102781"/>
                <a:gd name="connsiteY252" fmla="*/ 45044 h 130085"/>
                <a:gd name="connsiteX253" fmla="*/ 80653 w 102781"/>
                <a:gd name="connsiteY253" fmla="*/ 95676 h 130085"/>
                <a:gd name="connsiteX254" fmla="*/ 75986 w 102781"/>
                <a:gd name="connsiteY254" fmla="*/ 91943 h 130085"/>
                <a:gd name="connsiteX255" fmla="*/ 75986 w 102781"/>
                <a:gd name="connsiteY255" fmla="*/ 88210 h 130085"/>
                <a:gd name="connsiteX256" fmla="*/ 78320 w 102781"/>
                <a:gd name="connsiteY256" fmla="*/ 89026 h 130085"/>
                <a:gd name="connsiteX257" fmla="*/ 80186 w 102781"/>
                <a:gd name="connsiteY257" fmla="*/ 93926 h 130085"/>
                <a:gd name="connsiteX258" fmla="*/ 80186 w 102781"/>
                <a:gd name="connsiteY258" fmla="*/ 93926 h 130085"/>
                <a:gd name="connsiteX259" fmla="*/ 80186 w 102781"/>
                <a:gd name="connsiteY259" fmla="*/ 94859 h 130085"/>
                <a:gd name="connsiteX260" fmla="*/ 80653 w 102781"/>
                <a:gd name="connsiteY260" fmla="*/ 95676 h 130085"/>
                <a:gd name="connsiteX261" fmla="*/ 82636 w 102781"/>
                <a:gd name="connsiteY261" fmla="*/ 100109 h 130085"/>
                <a:gd name="connsiteX262" fmla="*/ 82636 w 102781"/>
                <a:gd name="connsiteY262" fmla="*/ 98476 h 130085"/>
                <a:gd name="connsiteX263" fmla="*/ 81936 w 102781"/>
                <a:gd name="connsiteY263" fmla="*/ 96143 h 130085"/>
                <a:gd name="connsiteX264" fmla="*/ 84270 w 102781"/>
                <a:gd name="connsiteY264" fmla="*/ 90076 h 130085"/>
                <a:gd name="connsiteX265" fmla="*/ 86603 w 102781"/>
                <a:gd name="connsiteY265" fmla="*/ 93576 h 130085"/>
                <a:gd name="connsiteX266" fmla="*/ 82636 w 102781"/>
                <a:gd name="connsiteY266" fmla="*/ 100109 h 130085"/>
                <a:gd name="connsiteX267" fmla="*/ 78203 w 102781"/>
                <a:gd name="connsiteY267" fmla="*/ 102559 h 130085"/>
                <a:gd name="connsiteX268" fmla="*/ 76570 w 102781"/>
                <a:gd name="connsiteY268" fmla="*/ 95093 h 130085"/>
                <a:gd name="connsiteX269" fmla="*/ 81236 w 102781"/>
                <a:gd name="connsiteY269" fmla="*/ 97660 h 130085"/>
                <a:gd name="connsiteX270" fmla="*/ 82286 w 102781"/>
                <a:gd name="connsiteY270" fmla="*/ 101976 h 130085"/>
                <a:gd name="connsiteX271" fmla="*/ 82286 w 102781"/>
                <a:gd name="connsiteY271" fmla="*/ 105010 h 130085"/>
                <a:gd name="connsiteX272" fmla="*/ 78203 w 102781"/>
                <a:gd name="connsiteY272" fmla="*/ 102559 h 130085"/>
                <a:gd name="connsiteX273" fmla="*/ 48220 w 102781"/>
                <a:gd name="connsiteY273" fmla="*/ 107459 h 130085"/>
                <a:gd name="connsiteX274" fmla="*/ 51603 w 102781"/>
                <a:gd name="connsiteY274" fmla="*/ 106526 h 130085"/>
                <a:gd name="connsiteX275" fmla="*/ 52187 w 102781"/>
                <a:gd name="connsiteY275" fmla="*/ 106526 h 130085"/>
                <a:gd name="connsiteX276" fmla="*/ 52187 w 102781"/>
                <a:gd name="connsiteY276" fmla="*/ 107226 h 130085"/>
                <a:gd name="connsiteX277" fmla="*/ 55687 w 102781"/>
                <a:gd name="connsiteY277" fmla="*/ 109442 h 130085"/>
                <a:gd name="connsiteX278" fmla="*/ 53003 w 102781"/>
                <a:gd name="connsiteY278" fmla="*/ 113293 h 130085"/>
                <a:gd name="connsiteX279" fmla="*/ 51720 w 102781"/>
                <a:gd name="connsiteY279" fmla="*/ 116326 h 130085"/>
                <a:gd name="connsiteX280" fmla="*/ 50437 w 102781"/>
                <a:gd name="connsiteY280" fmla="*/ 112826 h 130085"/>
                <a:gd name="connsiteX281" fmla="*/ 48220 w 102781"/>
                <a:gd name="connsiteY281" fmla="*/ 107459 h 130085"/>
                <a:gd name="connsiteX282" fmla="*/ 22554 w 102781"/>
                <a:gd name="connsiteY282" fmla="*/ 84943 h 130085"/>
                <a:gd name="connsiteX283" fmla="*/ 22554 w 102781"/>
                <a:gd name="connsiteY283" fmla="*/ 87043 h 130085"/>
                <a:gd name="connsiteX284" fmla="*/ 22554 w 102781"/>
                <a:gd name="connsiteY284" fmla="*/ 88443 h 130085"/>
                <a:gd name="connsiteX285" fmla="*/ 18821 w 102781"/>
                <a:gd name="connsiteY285" fmla="*/ 80626 h 130085"/>
                <a:gd name="connsiteX286" fmla="*/ 21154 w 102781"/>
                <a:gd name="connsiteY286" fmla="*/ 77943 h 130085"/>
                <a:gd name="connsiteX287" fmla="*/ 22554 w 102781"/>
                <a:gd name="connsiteY287" fmla="*/ 84943 h 130085"/>
                <a:gd name="connsiteX288" fmla="*/ 22554 w 102781"/>
                <a:gd name="connsiteY288" fmla="*/ 86576 h 130085"/>
                <a:gd name="connsiteX289" fmla="*/ 27220 w 102781"/>
                <a:gd name="connsiteY289" fmla="*/ 85760 h 130085"/>
                <a:gd name="connsiteX290" fmla="*/ 25704 w 102781"/>
                <a:gd name="connsiteY290" fmla="*/ 92643 h 130085"/>
                <a:gd name="connsiteX291" fmla="*/ 21737 w 102781"/>
                <a:gd name="connsiteY291" fmla="*/ 93693 h 130085"/>
                <a:gd name="connsiteX292" fmla="*/ 21737 w 102781"/>
                <a:gd name="connsiteY292" fmla="*/ 90543 h 130085"/>
                <a:gd name="connsiteX293" fmla="*/ 22904 w 102781"/>
                <a:gd name="connsiteY293" fmla="*/ 86576 h 130085"/>
                <a:gd name="connsiteX294" fmla="*/ 23371 w 102781"/>
                <a:gd name="connsiteY294" fmla="*/ 84126 h 130085"/>
                <a:gd name="connsiteX295" fmla="*/ 23371 w 102781"/>
                <a:gd name="connsiteY295" fmla="*/ 83193 h 130085"/>
                <a:gd name="connsiteX296" fmla="*/ 23371 w 102781"/>
                <a:gd name="connsiteY296" fmla="*/ 83193 h 130085"/>
                <a:gd name="connsiteX297" fmla="*/ 25120 w 102781"/>
                <a:gd name="connsiteY297" fmla="*/ 78993 h 130085"/>
                <a:gd name="connsiteX298" fmla="*/ 27454 w 102781"/>
                <a:gd name="connsiteY298" fmla="*/ 78993 h 130085"/>
                <a:gd name="connsiteX299" fmla="*/ 27454 w 102781"/>
                <a:gd name="connsiteY299" fmla="*/ 82726 h 130085"/>
                <a:gd name="connsiteX300" fmla="*/ 22671 w 102781"/>
                <a:gd name="connsiteY300" fmla="*/ 84710 h 130085"/>
                <a:gd name="connsiteX301" fmla="*/ 23721 w 102781"/>
                <a:gd name="connsiteY301" fmla="*/ 84126 h 130085"/>
                <a:gd name="connsiteX302" fmla="*/ 38 w 102781"/>
                <a:gd name="connsiteY302" fmla="*/ 54960 h 130085"/>
                <a:gd name="connsiteX303" fmla="*/ 6688 w 102781"/>
                <a:gd name="connsiteY303" fmla="*/ 52393 h 130085"/>
                <a:gd name="connsiteX304" fmla="*/ 18354 w 102781"/>
                <a:gd name="connsiteY304" fmla="*/ 50994 h 130085"/>
                <a:gd name="connsiteX305" fmla="*/ 18354 w 102781"/>
                <a:gd name="connsiteY305" fmla="*/ 50994 h 130085"/>
                <a:gd name="connsiteX306" fmla="*/ 21971 w 102781"/>
                <a:gd name="connsiteY306" fmla="*/ 48310 h 130085"/>
                <a:gd name="connsiteX307" fmla="*/ 22904 w 102781"/>
                <a:gd name="connsiteY307" fmla="*/ 46910 h 130085"/>
                <a:gd name="connsiteX308" fmla="*/ 26754 w 102781"/>
                <a:gd name="connsiteY308" fmla="*/ 50410 h 130085"/>
                <a:gd name="connsiteX309" fmla="*/ 25237 w 102781"/>
                <a:gd name="connsiteY309" fmla="*/ 45394 h 130085"/>
                <a:gd name="connsiteX310" fmla="*/ 25237 w 102781"/>
                <a:gd name="connsiteY310" fmla="*/ 42360 h 130085"/>
                <a:gd name="connsiteX311" fmla="*/ 30254 w 102781"/>
                <a:gd name="connsiteY311" fmla="*/ 45394 h 130085"/>
                <a:gd name="connsiteX312" fmla="*/ 29204 w 102781"/>
                <a:gd name="connsiteY312" fmla="*/ 38627 h 130085"/>
                <a:gd name="connsiteX313" fmla="*/ 29904 w 102781"/>
                <a:gd name="connsiteY313" fmla="*/ 38627 h 130085"/>
                <a:gd name="connsiteX314" fmla="*/ 26054 w 102781"/>
                <a:gd name="connsiteY314" fmla="*/ 26961 h 130085"/>
                <a:gd name="connsiteX315" fmla="*/ 29204 w 102781"/>
                <a:gd name="connsiteY315" fmla="*/ 26961 h 130085"/>
                <a:gd name="connsiteX316" fmla="*/ 25004 w 102781"/>
                <a:gd name="connsiteY316" fmla="*/ 22410 h 130085"/>
                <a:gd name="connsiteX317" fmla="*/ 28270 w 102781"/>
                <a:gd name="connsiteY317" fmla="*/ 22410 h 130085"/>
                <a:gd name="connsiteX318" fmla="*/ 23371 w 102781"/>
                <a:gd name="connsiteY318" fmla="*/ 19961 h 130085"/>
                <a:gd name="connsiteX319" fmla="*/ 32237 w 102781"/>
                <a:gd name="connsiteY319" fmla="*/ 17044 h 130085"/>
                <a:gd name="connsiteX320" fmla="*/ 40287 w 102781"/>
                <a:gd name="connsiteY320" fmla="*/ 12961 h 130085"/>
                <a:gd name="connsiteX321" fmla="*/ 41570 w 102781"/>
                <a:gd name="connsiteY321" fmla="*/ 12261 h 130085"/>
                <a:gd name="connsiteX322" fmla="*/ 42620 w 102781"/>
                <a:gd name="connsiteY322" fmla="*/ 10511 h 130085"/>
                <a:gd name="connsiteX323" fmla="*/ 42620 w 102781"/>
                <a:gd name="connsiteY323" fmla="*/ 8527 h 130085"/>
                <a:gd name="connsiteX324" fmla="*/ 40987 w 102781"/>
                <a:gd name="connsiteY324" fmla="*/ 6311 h 130085"/>
                <a:gd name="connsiteX325" fmla="*/ 38187 w 102781"/>
                <a:gd name="connsiteY325" fmla="*/ 5144 h 130085"/>
                <a:gd name="connsiteX326" fmla="*/ 36670 w 102781"/>
                <a:gd name="connsiteY326" fmla="*/ 5144 h 130085"/>
                <a:gd name="connsiteX327" fmla="*/ 35270 w 102781"/>
                <a:gd name="connsiteY327" fmla="*/ 5727 h 130085"/>
                <a:gd name="connsiteX328" fmla="*/ 35270 w 102781"/>
                <a:gd name="connsiteY328" fmla="*/ 7944 h 130085"/>
                <a:gd name="connsiteX329" fmla="*/ 37020 w 102781"/>
                <a:gd name="connsiteY329" fmla="*/ 10161 h 130085"/>
                <a:gd name="connsiteX330" fmla="*/ 37020 w 102781"/>
                <a:gd name="connsiteY330" fmla="*/ 10161 h 130085"/>
                <a:gd name="connsiteX331" fmla="*/ 38537 w 102781"/>
                <a:gd name="connsiteY331" fmla="*/ 10161 h 130085"/>
                <a:gd name="connsiteX332" fmla="*/ 38537 w 102781"/>
                <a:gd name="connsiteY332" fmla="*/ 8994 h 130085"/>
                <a:gd name="connsiteX333" fmla="*/ 38537 w 102781"/>
                <a:gd name="connsiteY333" fmla="*/ 8994 h 130085"/>
                <a:gd name="connsiteX334" fmla="*/ 37604 w 102781"/>
                <a:gd name="connsiteY334" fmla="*/ 7827 h 130085"/>
                <a:gd name="connsiteX335" fmla="*/ 37604 w 102781"/>
                <a:gd name="connsiteY335" fmla="*/ 6777 h 130085"/>
                <a:gd name="connsiteX336" fmla="*/ 37604 w 102781"/>
                <a:gd name="connsiteY336" fmla="*/ 6777 h 130085"/>
                <a:gd name="connsiteX337" fmla="*/ 38304 w 102781"/>
                <a:gd name="connsiteY337" fmla="*/ 6777 h 130085"/>
                <a:gd name="connsiteX338" fmla="*/ 40054 w 102781"/>
                <a:gd name="connsiteY338" fmla="*/ 7361 h 130085"/>
                <a:gd name="connsiteX339" fmla="*/ 41104 w 102781"/>
                <a:gd name="connsiteY339" fmla="*/ 8644 h 130085"/>
                <a:gd name="connsiteX340" fmla="*/ 41104 w 102781"/>
                <a:gd name="connsiteY340" fmla="*/ 10161 h 130085"/>
                <a:gd name="connsiteX341" fmla="*/ 39120 w 102781"/>
                <a:gd name="connsiteY341" fmla="*/ 12377 h 130085"/>
                <a:gd name="connsiteX342" fmla="*/ 35037 w 102781"/>
                <a:gd name="connsiteY342" fmla="*/ 11444 h 130085"/>
                <a:gd name="connsiteX343" fmla="*/ 33287 w 102781"/>
                <a:gd name="connsiteY343" fmla="*/ 10161 h 130085"/>
                <a:gd name="connsiteX344" fmla="*/ 32470 w 102781"/>
                <a:gd name="connsiteY344" fmla="*/ 8527 h 130085"/>
                <a:gd name="connsiteX345" fmla="*/ 33170 w 102781"/>
                <a:gd name="connsiteY345" fmla="*/ 5377 h 130085"/>
                <a:gd name="connsiteX346" fmla="*/ 35737 w 102781"/>
                <a:gd name="connsiteY346" fmla="*/ 3394 h 130085"/>
                <a:gd name="connsiteX347" fmla="*/ 39587 w 102781"/>
                <a:gd name="connsiteY347" fmla="*/ 3394 h 130085"/>
                <a:gd name="connsiteX348" fmla="*/ 43437 w 102781"/>
                <a:gd name="connsiteY348" fmla="*/ 4678 h 130085"/>
                <a:gd name="connsiteX349" fmla="*/ 44370 w 102781"/>
                <a:gd name="connsiteY349" fmla="*/ 4678 h 130085"/>
                <a:gd name="connsiteX350" fmla="*/ 45187 w 102781"/>
                <a:gd name="connsiteY350" fmla="*/ 5261 h 130085"/>
                <a:gd name="connsiteX351" fmla="*/ 46004 w 102781"/>
                <a:gd name="connsiteY351" fmla="*/ 5961 h 130085"/>
                <a:gd name="connsiteX352" fmla="*/ 46004 w 102781"/>
                <a:gd name="connsiteY352" fmla="*/ 5961 h 130085"/>
                <a:gd name="connsiteX353" fmla="*/ 46004 w 102781"/>
                <a:gd name="connsiteY353" fmla="*/ 5961 h 130085"/>
                <a:gd name="connsiteX354" fmla="*/ 47753 w 102781"/>
                <a:gd name="connsiteY354" fmla="*/ 8877 h 130085"/>
                <a:gd name="connsiteX355" fmla="*/ 47753 w 102781"/>
                <a:gd name="connsiteY355" fmla="*/ 10511 h 130085"/>
                <a:gd name="connsiteX356" fmla="*/ 47753 w 102781"/>
                <a:gd name="connsiteY356" fmla="*/ 12261 h 130085"/>
                <a:gd name="connsiteX357" fmla="*/ 46820 w 102781"/>
                <a:gd name="connsiteY357" fmla="*/ 15411 h 130085"/>
                <a:gd name="connsiteX358" fmla="*/ 44720 w 102781"/>
                <a:gd name="connsiteY358" fmla="*/ 19611 h 130085"/>
                <a:gd name="connsiteX359" fmla="*/ 41220 w 102781"/>
                <a:gd name="connsiteY359" fmla="*/ 18794 h 130085"/>
                <a:gd name="connsiteX360" fmla="*/ 45654 w 102781"/>
                <a:gd name="connsiteY360" fmla="*/ 11327 h 130085"/>
                <a:gd name="connsiteX361" fmla="*/ 41687 w 102781"/>
                <a:gd name="connsiteY361" fmla="*/ 16227 h 130085"/>
                <a:gd name="connsiteX362" fmla="*/ 33054 w 102781"/>
                <a:gd name="connsiteY362" fmla="*/ 21711 h 130085"/>
                <a:gd name="connsiteX363" fmla="*/ 33054 w 102781"/>
                <a:gd name="connsiteY363" fmla="*/ 21711 h 130085"/>
                <a:gd name="connsiteX364" fmla="*/ 31537 w 102781"/>
                <a:gd name="connsiteY364" fmla="*/ 25677 h 130085"/>
                <a:gd name="connsiteX365" fmla="*/ 31537 w 102781"/>
                <a:gd name="connsiteY365" fmla="*/ 29294 h 130085"/>
                <a:gd name="connsiteX366" fmla="*/ 33054 w 102781"/>
                <a:gd name="connsiteY366" fmla="*/ 32910 h 130085"/>
                <a:gd name="connsiteX367" fmla="*/ 33987 w 102781"/>
                <a:gd name="connsiteY367" fmla="*/ 34544 h 130085"/>
                <a:gd name="connsiteX368" fmla="*/ 32120 w 102781"/>
                <a:gd name="connsiteY368" fmla="*/ 39327 h 130085"/>
                <a:gd name="connsiteX369" fmla="*/ 31420 w 102781"/>
                <a:gd name="connsiteY369" fmla="*/ 46560 h 130085"/>
                <a:gd name="connsiteX370" fmla="*/ 32704 w 102781"/>
                <a:gd name="connsiteY370" fmla="*/ 50410 h 130085"/>
                <a:gd name="connsiteX371" fmla="*/ 35854 w 102781"/>
                <a:gd name="connsiteY371" fmla="*/ 54027 h 130085"/>
                <a:gd name="connsiteX372" fmla="*/ 40870 w 102781"/>
                <a:gd name="connsiteY372" fmla="*/ 56010 h 130085"/>
                <a:gd name="connsiteX373" fmla="*/ 43670 w 102781"/>
                <a:gd name="connsiteY373" fmla="*/ 56010 h 130085"/>
                <a:gd name="connsiteX374" fmla="*/ 46004 w 102781"/>
                <a:gd name="connsiteY374" fmla="*/ 54960 h 130085"/>
                <a:gd name="connsiteX375" fmla="*/ 46004 w 102781"/>
                <a:gd name="connsiteY375" fmla="*/ 54960 h 130085"/>
                <a:gd name="connsiteX376" fmla="*/ 46004 w 102781"/>
                <a:gd name="connsiteY376" fmla="*/ 54960 h 130085"/>
                <a:gd name="connsiteX377" fmla="*/ 46004 w 102781"/>
                <a:gd name="connsiteY377" fmla="*/ 54960 h 130085"/>
                <a:gd name="connsiteX378" fmla="*/ 46004 w 102781"/>
                <a:gd name="connsiteY378" fmla="*/ 43294 h 130085"/>
                <a:gd name="connsiteX379" fmla="*/ 45350 w 102781"/>
                <a:gd name="connsiteY379" fmla="*/ 36725 h 130085"/>
                <a:gd name="connsiteX380" fmla="*/ 47520 w 102781"/>
                <a:gd name="connsiteY380" fmla="*/ 35244 h 130085"/>
                <a:gd name="connsiteX381" fmla="*/ 42504 w 102781"/>
                <a:gd name="connsiteY381" fmla="*/ 45044 h 130085"/>
                <a:gd name="connsiteX382" fmla="*/ 41220 w 102781"/>
                <a:gd name="connsiteY382" fmla="*/ 43644 h 130085"/>
                <a:gd name="connsiteX383" fmla="*/ 38537 w 102781"/>
                <a:gd name="connsiteY383" fmla="*/ 40377 h 130085"/>
                <a:gd name="connsiteX384" fmla="*/ 34920 w 102781"/>
                <a:gd name="connsiteY384" fmla="*/ 35244 h 130085"/>
                <a:gd name="connsiteX385" fmla="*/ 35504 w 102781"/>
                <a:gd name="connsiteY385" fmla="*/ 33960 h 130085"/>
                <a:gd name="connsiteX386" fmla="*/ 39354 w 102781"/>
                <a:gd name="connsiteY386" fmla="*/ 28244 h 130085"/>
                <a:gd name="connsiteX387" fmla="*/ 44020 w 102781"/>
                <a:gd name="connsiteY387" fmla="*/ 22760 h 130085"/>
                <a:gd name="connsiteX388" fmla="*/ 44020 w 102781"/>
                <a:gd name="connsiteY388" fmla="*/ 22760 h 130085"/>
                <a:gd name="connsiteX389" fmla="*/ 46587 w 102781"/>
                <a:gd name="connsiteY389" fmla="*/ 24510 h 130085"/>
                <a:gd name="connsiteX390" fmla="*/ 47403 w 102781"/>
                <a:gd name="connsiteY390" fmla="*/ 26844 h 130085"/>
                <a:gd name="connsiteX391" fmla="*/ 47403 w 102781"/>
                <a:gd name="connsiteY391" fmla="*/ 27544 h 130085"/>
                <a:gd name="connsiteX392" fmla="*/ 47403 w 102781"/>
                <a:gd name="connsiteY392" fmla="*/ 28127 h 130085"/>
                <a:gd name="connsiteX393" fmla="*/ 46470 w 102781"/>
                <a:gd name="connsiteY393" fmla="*/ 28827 h 130085"/>
                <a:gd name="connsiteX394" fmla="*/ 42737 w 102781"/>
                <a:gd name="connsiteY394" fmla="*/ 28827 h 130085"/>
                <a:gd name="connsiteX395" fmla="*/ 42737 w 102781"/>
                <a:gd name="connsiteY395" fmla="*/ 28827 h 130085"/>
                <a:gd name="connsiteX396" fmla="*/ 49970 w 102781"/>
                <a:gd name="connsiteY396" fmla="*/ 29527 h 130085"/>
                <a:gd name="connsiteX397" fmla="*/ 49970 w 102781"/>
                <a:gd name="connsiteY397" fmla="*/ 29527 h 130085"/>
                <a:gd name="connsiteX398" fmla="*/ 57203 w 102781"/>
                <a:gd name="connsiteY398" fmla="*/ 31510 h 130085"/>
                <a:gd name="connsiteX399" fmla="*/ 57203 w 102781"/>
                <a:gd name="connsiteY399" fmla="*/ 31510 h 130085"/>
                <a:gd name="connsiteX400" fmla="*/ 53470 w 102781"/>
                <a:gd name="connsiteY400" fmla="*/ 29994 h 130085"/>
                <a:gd name="connsiteX401" fmla="*/ 52537 w 102781"/>
                <a:gd name="connsiteY401" fmla="*/ 28944 h 130085"/>
                <a:gd name="connsiteX402" fmla="*/ 52537 w 102781"/>
                <a:gd name="connsiteY402" fmla="*/ 28244 h 130085"/>
                <a:gd name="connsiteX403" fmla="*/ 52537 w 102781"/>
                <a:gd name="connsiteY403" fmla="*/ 27544 h 130085"/>
                <a:gd name="connsiteX404" fmla="*/ 53237 w 102781"/>
                <a:gd name="connsiteY404" fmla="*/ 25327 h 130085"/>
                <a:gd name="connsiteX405" fmla="*/ 55920 w 102781"/>
                <a:gd name="connsiteY405" fmla="*/ 24627 h 130085"/>
                <a:gd name="connsiteX406" fmla="*/ 55920 w 102781"/>
                <a:gd name="connsiteY406" fmla="*/ 24627 h 130085"/>
                <a:gd name="connsiteX407" fmla="*/ 60587 w 102781"/>
                <a:gd name="connsiteY407" fmla="*/ 31860 h 130085"/>
                <a:gd name="connsiteX408" fmla="*/ 64437 w 102781"/>
                <a:gd name="connsiteY408" fmla="*/ 39093 h 130085"/>
                <a:gd name="connsiteX409" fmla="*/ 65137 w 102781"/>
                <a:gd name="connsiteY409" fmla="*/ 40610 h 130085"/>
                <a:gd name="connsiteX410" fmla="*/ 61520 w 102781"/>
                <a:gd name="connsiteY410" fmla="*/ 44344 h 130085"/>
                <a:gd name="connsiteX411" fmla="*/ 58837 w 102781"/>
                <a:gd name="connsiteY411" fmla="*/ 46560 h 130085"/>
                <a:gd name="connsiteX412" fmla="*/ 57670 w 102781"/>
                <a:gd name="connsiteY412" fmla="*/ 47610 h 130085"/>
                <a:gd name="connsiteX413" fmla="*/ 52537 w 102781"/>
                <a:gd name="connsiteY413" fmla="*/ 35944 h 130085"/>
                <a:gd name="connsiteX414" fmla="*/ 54170 w 102781"/>
                <a:gd name="connsiteY414" fmla="*/ 44577 h 130085"/>
                <a:gd name="connsiteX415" fmla="*/ 54170 w 102781"/>
                <a:gd name="connsiteY415" fmla="*/ 56243 h 130085"/>
                <a:gd name="connsiteX416" fmla="*/ 54170 w 102781"/>
                <a:gd name="connsiteY416" fmla="*/ 56243 h 130085"/>
                <a:gd name="connsiteX417" fmla="*/ 54170 w 102781"/>
                <a:gd name="connsiteY417" fmla="*/ 56243 h 130085"/>
                <a:gd name="connsiteX418" fmla="*/ 54170 w 102781"/>
                <a:gd name="connsiteY418" fmla="*/ 56827 h 130085"/>
                <a:gd name="connsiteX419" fmla="*/ 56503 w 102781"/>
                <a:gd name="connsiteY419" fmla="*/ 58693 h 130085"/>
                <a:gd name="connsiteX420" fmla="*/ 59303 w 102781"/>
                <a:gd name="connsiteY420" fmla="*/ 59743 h 130085"/>
                <a:gd name="connsiteX421" fmla="*/ 64320 w 102781"/>
                <a:gd name="connsiteY421" fmla="*/ 59743 h 130085"/>
                <a:gd name="connsiteX422" fmla="*/ 67470 w 102781"/>
                <a:gd name="connsiteY422" fmla="*/ 57293 h 130085"/>
                <a:gd name="connsiteX423" fmla="*/ 68753 w 102781"/>
                <a:gd name="connsiteY423" fmla="*/ 53910 h 130085"/>
                <a:gd name="connsiteX424" fmla="*/ 67937 w 102781"/>
                <a:gd name="connsiteY424" fmla="*/ 46560 h 130085"/>
                <a:gd name="connsiteX425" fmla="*/ 65953 w 102781"/>
                <a:gd name="connsiteY425" fmla="*/ 40960 h 130085"/>
                <a:gd name="connsiteX426" fmla="*/ 67003 w 102781"/>
                <a:gd name="connsiteY426" fmla="*/ 39793 h 130085"/>
                <a:gd name="connsiteX427" fmla="*/ 68520 w 102781"/>
                <a:gd name="connsiteY427" fmla="*/ 36644 h 130085"/>
                <a:gd name="connsiteX428" fmla="*/ 68520 w 102781"/>
                <a:gd name="connsiteY428" fmla="*/ 33144 h 130085"/>
                <a:gd name="connsiteX429" fmla="*/ 67003 w 102781"/>
                <a:gd name="connsiteY429" fmla="*/ 28594 h 130085"/>
                <a:gd name="connsiteX430" fmla="*/ 67003 w 102781"/>
                <a:gd name="connsiteY430" fmla="*/ 28594 h 130085"/>
                <a:gd name="connsiteX431" fmla="*/ 58370 w 102781"/>
                <a:gd name="connsiteY431" fmla="*/ 19844 h 130085"/>
                <a:gd name="connsiteX432" fmla="*/ 54287 w 102781"/>
                <a:gd name="connsiteY432" fmla="*/ 13544 h 130085"/>
                <a:gd name="connsiteX433" fmla="*/ 58837 w 102781"/>
                <a:gd name="connsiteY433" fmla="*/ 22644 h 130085"/>
                <a:gd name="connsiteX434" fmla="*/ 55337 w 102781"/>
                <a:gd name="connsiteY434" fmla="*/ 22060 h 130085"/>
                <a:gd name="connsiteX435" fmla="*/ 53120 w 102781"/>
                <a:gd name="connsiteY435" fmla="*/ 17160 h 130085"/>
                <a:gd name="connsiteX436" fmla="*/ 52187 w 102781"/>
                <a:gd name="connsiteY436" fmla="*/ 13544 h 130085"/>
                <a:gd name="connsiteX437" fmla="*/ 52187 w 102781"/>
                <a:gd name="connsiteY437" fmla="*/ 11911 h 130085"/>
                <a:gd name="connsiteX438" fmla="*/ 52187 w 102781"/>
                <a:gd name="connsiteY438" fmla="*/ 10394 h 130085"/>
                <a:gd name="connsiteX439" fmla="*/ 53937 w 102781"/>
                <a:gd name="connsiteY439" fmla="*/ 8061 h 130085"/>
                <a:gd name="connsiteX440" fmla="*/ 53937 w 102781"/>
                <a:gd name="connsiteY440" fmla="*/ 8061 h 130085"/>
                <a:gd name="connsiteX441" fmla="*/ 53937 w 102781"/>
                <a:gd name="connsiteY441" fmla="*/ 8061 h 130085"/>
                <a:gd name="connsiteX442" fmla="*/ 54753 w 102781"/>
                <a:gd name="connsiteY442" fmla="*/ 8061 h 130085"/>
                <a:gd name="connsiteX443" fmla="*/ 55570 w 102781"/>
                <a:gd name="connsiteY443" fmla="*/ 8061 h 130085"/>
                <a:gd name="connsiteX444" fmla="*/ 56387 w 102781"/>
                <a:gd name="connsiteY444" fmla="*/ 8061 h 130085"/>
                <a:gd name="connsiteX445" fmla="*/ 60353 w 102781"/>
                <a:gd name="connsiteY445" fmla="*/ 8061 h 130085"/>
                <a:gd name="connsiteX446" fmla="*/ 64087 w 102781"/>
                <a:gd name="connsiteY446" fmla="*/ 9811 h 130085"/>
                <a:gd name="connsiteX447" fmla="*/ 66770 w 102781"/>
                <a:gd name="connsiteY447" fmla="*/ 12844 h 130085"/>
                <a:gd name="connsiteX448" fmla="*/ 67470 w 102781"/>
                <a:gd name="connsiteY448" fmla="*/ 16227 h 130085"/>
                <a:gd name="connsiteX449" fmla="*/ 66653 w 102781"/>
                <a:gd name="connsiteY449" fmla="*/ 17511 h 130085"/>
                <a:gd name="connsiteX450" fmla="*/ 65020 w 102781"/>
                <a:gd name="connsiteY450" fmla="*/ 18327 h 130085"/>
                <a:gd name="connsiteX451" fmla="*/ 60820 w 102781"/>
                <a:gd name="connsiteY451" fmla="*/ 17627 h 130085"/>
                <a:gd name="connsiteX452" fmla="*/ 58837 w 102781"/>
                <a:gd name="connsiteY452" fmla="*/ 14594 h 130085"/>
                <a:gd name="connsiteX453" fmla="*/ 58837 w 102781"/>
                <a:gd name="connsiteY453" fmla="*/ 13077 h 130085"/>
                <a:gd name="connsiteX454" fmla="*/ 59887 w 102781"/>
                <a:gd name="connsiteY454" fmla="*/ 12261 h 130085"/>
                <a:gd name="connsiteX455" fmla="*/ 61637 w 102781"/>
                <a:gd name="connsiteY455" fmla="*/ 12261 h 130085"/>
                <a:gd name="connsiteX456" fmla="*/ 62337 w 102781"/>
                <a:gd name="connsiteY456" fmla="*/ 12261 h 130085"/>
                <a:gd name="connsiteX457" fmla="*/ 62337 w 102781"/>
                <a:gd name="connsiteY457" fmla="*/ 12261 h 130085"/>
                <a:gd name="connsiteX458" fmla="*/ 62337 w 102781"/>
                <a:gd name="connsiteY458" fmla="*/ 13427 h 130085"/>
                <a:gd name="connsiteX459" fmla="*/ 61403 w 102781"/>
                <a:gd name="connsiteY459" fmla="*/ 14127 h 130085"/>
                <a:gd name="connsiteX460" fmla="*/ 61403 w 102781"/>
                <a:gd name="connsiteY460" fmla="*/ 14127 h 130085"/>
                <a:gd name="connsiteX461" fmla="*/ 61205 w 102781"/>
                <a:gd name="connsiteY461" fmla="*/ 15096 h 130085"/>
                <a:gd name="connsiteX462" fmla="*/ 61403 w 102781"/>
                <a:gd name="connsiteY462" fmla="*/ 15294 h 130085"/>
                <a:gd name="connsiteX463" fmla="*/ 63037 w 102781"/>
                <a:gd name="connsiteY463" fmla="*/ 15294 h 130085"/>
                <a:gd name="connsiteX464" fmla="*/ 63037 w 102781"/>
                <a:gd name="connsiteY464" fmla="*/ 15294 h 130085"/>
                <a:gd name="connsiteX465" fmla="*/ 64787 w 102781"/>
                <a:gd name="connsiteY465" fmla="*/ 13661 h 130085"/>
                <a:gd name="connsiteX466" fmla="*/ 64087 w 102781"/>
                <a:gd name="connsiteY466" fmla="*/ 11211 h 130085"/>
                <a:gd name="connsiteX467" fmla="*/ 62803 w 102781"/>
                <a:gd name="connsiteY467" fmla="*/ 10161 h 130085"/>
                <a:gd name="connsiteX468" fmla="*/ 61287 w 102781"/>
                <a:gd name="connsiteY468" fmla="*/ 10161 h 130085"/>
                <a:gd name="connsiteX469" fmla="*/ 58487 w 102781"/>
                <a:gd name="connsiteY469" fmla="*/ 10161 h 130085"/>
                <a:gd name="connsiteX470" fmla="*/ 56853 w 102781"/>
                <a:gd name="connsiteY470" fmla="*/ 11677 h 130085"/>
                <a:gd name="connsiteX471" fmla="*/ 56853 w 102781"/>
                <a:gd name="connsiteY471" fmla="*/ 13777 h 130085"/>
                <a:gd name="connsiteX472" fmla="*/ 57903 w 102781"/>
                <a:gd name="connsiteY472" fmla="*/ 15760 h 130085"/>
                <a:gd name="connsiteX473" fmla="*/ 59187 w 102781"/>
                <a:gd name="connsiteY473" fmla="*/ 17044 h 130085"/>
                <a:gd name="connsiteX474" fmla="*/ 67237 w 102781"/>
                <a:gd name="connsiteY474" fmla="*/ 24160 h 130085"/>
                <a:gd name="connsiteX475" fmla="*/ 76220 w 102781"/>
                <a:gd name="connsiteY475" fmla="*/ 30344 h 130085"/>
                <a:gd name="connsiteX476" fmla="*/ 71320 w 102781"/>
                <a:gd name="connsiteY476" fmla="*/ 30927 h 130085"/>
                <a:gd name="connsiteX477" fmla="*/ 74586 w 102781"/>
                <a:gd name="connsiteY477" fmla="*/ 32210 h 130085"/>
                <a:gd name="connsiteX478" fmla="*/ 70387 w 102781"/>
                <a:gd name="connsiteY478" fmla="*/ 35127 h 130085"/>
                <a:gd name="connsiteX479" fmla="*/ 73653 w 102781"/>
                <a:gd name="connsiteY479" fmla="*/ 36877 h 130085"/>
                <a:gd name="connsiteX480" fmla="*/ 69803 w 102781"/>
                <a:gd name="connsiteY480" fmla="*/ 47260 h 130085"/>
                <a:gd name="connsiteX481" fmla="*/ 70503 w 102781"/>
                <a:gd name="connsiteY481" fmla="*/ 47260 h 130085"/>
                <a:gd name="connsiteX482" fmla="*/ 69453 w 102781"/>
                <a:gd name="connsiteY482" fmla="*/ 53793 h 130085"/>
                <a:gd name="connsiteX483" fmla="*/ 74586 w 102781"/>
                <a:gd name="connsiteY483" fmla="*/ 52627 h 130085"/>
                <a:gd name="connsiteX484" fmla="*/ 74586 w 102781"/>
                <a:gd name="connsiteY484" fmla="*/ 55660 h 130085"/>
                <a:gd name="connsiteX485" fmla="*/ 73187 w 102781"/>
                <a:gd name="connsiteY485" fmla="*/ 60210 h 130085"/>
                <a:gd name="connsiteX486" fmla="*/ 77037 w 102781"/>
                <a:gd name="connsiteY486" fmla="*/ 58110 h 130085"/>
                <a:gd name="connsiteX487" fmla="*/ 77970 w 102781"/>
                <a:gd name="connsiteY487" fmla="*/ 59860 h 130085"/>
                <a:gd name="connsiteX488" fmla="*/ 81703 w 102781"/>
                <a:gd name="connsiteY488" fmla="*/ 63943 h 130085"/>
                <a:gd name="connsiteX489" fmla="*/ 81703 w 102781"/>
                <a:gd name="connsiteY489" fmla="*/ 63943 h 130085"/>
                <a:gd name="connsiteX490" fmla="*/ 93370 w 102781"/>
                <a:gd name="connsiteY490" fmla="*/ 69893 h 130085"/>
                <a:gd name="connsiteX491" fmla="*/ 100020 w 102781"/>
                <a:gd name="connsiteY491" fmla="*/ 74910 h 130085"/>
                <a:gd name="connsiteX492" fmla="*/ 93370 w 102781"/>
                <a:gd name="connsiteY492" fmla="*/ 77360 h 130085"/>
                <a:gd name="connsiteX493" fmla="*/ 81703 w 102781"/>
                <a:gd name="connsiteY493" fmla="*/ 78876 h 130085"/>
                <a:gd name="connsiteX494" fmla="*/ 81703 w 102781"/>
                <a:gd name="connsiteY494" fmla="*/ 78876 h 130085"/>
                <a:gd name="connsiteX495" fmla="*/ 77970 w 102781"/>
                <a:gd name="connsiteY495" fmla="*/ 81560 h 130085"/>
                <a:gd name="connsiteX496" fmla="*/ 77153 w 102781"/>
                <a:gd name="connsiteY496" fmla="*/ 82960 h 130085"/>
                <a:gd name="connsiteX497" fmla="*/ 73303 w 102781"/>
                <a:gd name="connsiteY497" fmla="*/ 79343 h 130085"/>
                <a:gd name="connsiteX498" fmla="*/ 74703 w 102781"/>
                <a:gd name="connsiteY498" fmla="*/ 84476 h 130085"/>
                <a:gd name="connsiteX499" fmla="*/ 74703 w 102781"/>
                <a:gd name="connsiteY499" fmla="*/ 87510 h 130085"/>
                <a:gd name="connsiteX500" fmla="*/ 69570 w 102781"/>
                <a:gd name="connsiteY500" fmla="*/ 84476 h 130085"/>
                <a:gd name="connsiteX501" fmla="*/ 70620 w 102781"/>
                <a:gd name="connsiteY501" fmla="*/ 91243 h 130085"/>
                <a:gd name="connsiteX502" fmla="*/ 69920 w 102781"/>
                <a:gd name="connsiteY502" fmla="*/ 91243 h 130085"/>
                <a:gd name="connsiteX503" fmla="*/ 73887 w 102781"/>
                <a:gd name="connsiteY503" fmla="*/ 102909 h 130085"/>
                <a:gd name="connsiteX504" fmla="*/ 70620 w 102781"/>
                <a:gd name="connsiteY504" fmla="*/ 102909 h 130085"/>
                <a:gd name="connsiteX505" fmla="*/ 74936 w 102781"/>
                <a:gd name="connsiteY505" fmla="*/ 107459 h 130085"/>
                <a:gd name="connsiteX506" fmla="*/ 71553 w 102781"/>
                <a:gd name="connsiteY506" fmla="*/ 107459 h 130085"/>
                <a:gd name="connsiteX507" fmla="*/ 76453 w 102781"/>
                <a:gd name="connsiteY507" fmla="*/ 109909 h 130085"/>
                <a:gd name="connsiteX508" fmla="*/ 67586 w 102781"/>
                <a:gd name="connsiteY508" fmla="*/ 112826 h 130085"/>
                <a:gd name="connsiteX509" fmla="*/ 59537 w 102781"/>
                <a:gd name="connsiteY509" fmla="*/ 116909 h 130085"/>
                <a:gd name="connsiteX510" fmla="*/ 58253 w 102781"/>
                <a:gd name="connsiteY510" fmla="*/ 117609 h 130085"/>
                <a:gd name="connsiteX511" fmla="*/ 57320 w 102781"/>
                <a:gd name="connsiteY511" fmla="*/ 119242 h 130085"/>
                <a:gd name="connsiteX512" fmla="*/ 57320 w 102781"/>
                <a:gd name="connsiteY512" fmla="*/ 121343 h 130085"/>
                <a:gd name="connsiteX513" fmla="*/ 58953 w 102781"/>
                <a:gd name="connsiteY513" fmla="*/ 123559 h 130085"/>
                <a:gd name="connsiteX514" fmla="*/ 61753 w 102781"/>
                <a:gd name="connsiteY514" fmla="*/ 124726 h 130085"/>
                <a:gd name="connsiteX515" fmla="*/ 63270 w 102781"/>
                <a:gd name="connsiteY515" fmla="*/ 124726 h 130085"/>
                <a:gd name="connsiteX516" fmla="*/ 64553 w 102781"/>
                <a:gd name="connsiteY516" fmla="*/ 124142 h 130085"/>
                <a:gd name="connsiteX517" fmla="*/ 65137 w 102781"/>
                <a:gd name="connsiteY517" fmla="*/ 121926 h 130085"/>
                <a:gd name="connsiteX518" fmla="*/ 63387 w 102781"/>
                <a:gd name="connsiteY518" fmla="*/ 119709 h 130085"/>
                <a:gd name="connsiteX519" fmla="*/ 63387 w 102781"/>
                <a:gd name="connsiteY519" fmla="*/ 119709 h 130085"/>
                <a:gd name="connsiteX520" fmla="*/ 61870 w 102781"/>
                <a:gd name="connsiteY520" fmla="*/ 119709 h 130085"/>
                <a:gd name="connsiteX521" fmla="*/ 61870 w 102781"/>
                <a:gd name="connsiteY521" fmla="*/ 120876 h 130085"/>
                <a:gd name="connsiteX522" fmla="*/ 61870 w 102781"/>
                <a:gd name="connsiteY522" fmla="*/ 120876 h 130085"/>
                <a:gd name="connsiteX523" fmla="*/ 62920 w 102781"/>
                <a:gd name="connsiteY523" fmla="*/ 122043 h 130085"/>
                <a:gd name="connsiteX524" fmla="*/ 62920 w 102781"/>
                <a:gd name="connsiteY524" fmla="*/ 123092 h 130085"/>
                <a:gd name="connsiteX525" fmla="*/ 62920 w 102781"/>
                <a:gd name="connsiteY525" fmla="*/ 123092 h 130085"/>
                <a:gd name="connsiteX526" fmla="*/ 65487 w 102781"/>
                <a:gd name="connsiteY526" fmla="*/ 123092 h 130085"/>
                <a:gd name="connsiteX527" fmla="*/ 63853 w 102781"/>
                <a:gd name="connsiteY527" fmla="*/ 122509 h 130085"/>
                <a:gd name="connsiteX528" fmla="*/ 62803 w 102781"/>
                <a:gd name="connsiteY528" fmla="*/ 121226 h 130085"/>
                <a:gd name="connsiteX529" fmla="*/ 62803 w 102781"/>
                <a:gd name="connsiteY529" fmla="*/ 119709 h 130085"/>
                <a:gd name="connsiteX530" fmla="*/ 64787 w 102781"/>
                <a:gd name="connsiteY530" fmla="*/ 117492 h 130085"/>
                <a:gd name="connsiteX531" fmla="*/ 68987 w 102781"/>
                <a:gd name="connsiteY531" fmla="*/ 118309 h 130085"/>
                <a:gd name="connsiteX532" fmla="*/ 70620 w 102781"/>
                <a:gd name="connsiteY532" fmla="*/ 119709 h 130085"/>
                <a:gd name="connsiteX533" fmla="*/ 71436 w 102781"/>
                <a:gd name="connsiteY533" fmla="*/ 121343 h 130085"/>
                <a:gd name="connsiteX534" fmla="*/ 71436 w 102781"/>
                <a:gd name="connsiteY534" fmla="*/ 124492 h 130085"/>
                <a:gd name="connsiteX535" fmla="*/ 68753 w 102781"/>
                <a:gd name="connsiteY535" fmla="*/ 126476 h 130085"/>
                <a:gd name="connsiteX536" fmla="*/ 65020 w 102781"/>
                <a:gd name="connsiteY536" fmla="*/ 126476 h 130085"/>
                <a:gd name="connsiteX537" fmla="*/ 61053 w 102781"/>
                <a:gd name="connsiteY537" fmla="*/ 125192 h 130085"/>
                <a:gd name="connsiteX538" fmla="*/ 60237 w 102781"/>
                <a:gd name="connsiteY538" fmla="*/ 125192 h 130085"/>
                <a:gd name="connsiteX539" fmla="*/ 59420 w 102781"/>
                <a:gd name="connsiteY539" fmla="*/ 124492 h 130085"/>
                <a:gd name="connsiteX540" fmla="*/ 58603 w 102781"/>
                <a:gd name="connsiteY540" fmla="*/ 123909 h 130085"/>
                <a:gd name="connsiteX541" fmla="*/ 58603 w 102781"/>
                <a:gd name="connsiteY541" fmla="*/ 123909 h 130085"/>
                <a:gd name="connsiteX542" fmla="*/ 58603 w 102781"/>
                <a:gd name="connsiteY542" fmla="*/ 123909 h 130085"/>
                <a:gd name="connsiteX543" fmla="*/ 56853 w 102781"/>
                <a:gd name="connsiteY543" fmla="*/ 120876 h 130085"/>
                <a:gd name="connsiteX544" fmla="*/ 56853 w 102781"/>
                <a:gd name="connsiteY544" fmla="*/ 119242 h 130085"/>
                <a:gd name="connsiteX545" fmla="*/ 56853 w 102781"/>
                <a:gd name="connsiteY545" fmla="*/ 117609 h 130085"/>
                <a:gd name="connsiteX546" fmla="*/ 57670 w 102781"/>
                <a:gd name="connsiteY546" fmla="*/ 114459 h 130085"/>
                <a:gd name="connsiteX547" fmla="*/ 59887 w 102781"/>
                <a:gd name="connsiteY547" fmla="*/ 110259 h 130085"/>
                <a:gd name="connsiteX548" fmla="*/ 63387 w 102781"/>
                <a:gd name="connsiteY548" fmla="*/ 111076 h 130085"/>
                <a:gd name="connsiteX549" fmla="*/ 58918 w 102781"/>
                <a:gd name="connsiteY549" fmla="*/ 118402 h 130085"/>
                <a:gd name="connsiteX550" fmla="*/ 58953 w 102781"/>
                <a:gd name="connsiteY550" fmla="*/ 118542 h 130085"/>
                <a:gd name="connsiteX551" fmla="*/ 62920 w 102781"/>
                <a:gd name="connsiteY551" fmla="*/ 113643 h 130085"/>
                <a:gd name="connsiteX552" fmla="*/ 71553 w 102781"/>
                <a:gd name="connsiteY552" fmla="*/ 108159 h 130085"/>
                <a:gd name="connsiteX553" fmla="*/ 71553 w 102781"/>
                <a:gd name="connsiteY553" fmla="*/ 108159 h 130085"/>
                <a:gd name="connsiteX554" fmla="*/ 73070 w 102781"/>
                <a:gd name="connsiteY554" fmla="*/ 104193 h 130085"/>
                <a:gd name="connsiteX555" fmla="*/ 73070 w 102781"/>
                <a:gd name="connsiteY555" fmla="*/ 100576 h 130085"/>
                <a:gd name="connsiteX556" fmla="*/ 71436 w 102781"/>
                <a:gd name="connsiteY556" fmla="*/ 96843 h 130085"/>
                <a:gd name="connsiteX557" fmla="*/ 70503 w 102781"/>
                <a:gd name="connsiteY557" fmla="*/ 95326 h 130085"/>
                <a:gd name="connsiteX558" fmla="*/ 72487 w 102781"/>
                <a:gd name="connsiteY558" fmla="*/ 90543 h 130085"/>
                <a:gd name="connsiteX559" fmla="*/ 72487 w 102781"/>
                <a:gd name="connsiteY559" fmla="*/ 83310 h 130085"/>
                <a:gd name="connsiteX560" fmla="*/ 71320 w 102781"/>
                <a:gd name="connsiteY560" fmla="*/ 79460 h 130085"/>
                <a:gd name="connsiteX561" fmla="*/ 68053 w 102781"/>
                <a:gd name="connsiteY561" fmla="*/ 75843 h 130085"/>
                <a:gd name="connsiteX562" fmla="*/ 63037 w 102781"/>
                <a:gd name="connsiteY562" fmla="*/ 73743 h 130085"/>
                <a:gd name="connsiteX563" fmla="*/ 60353 w 102781"/>
                <a:gd name="connsiteY563" fmla="*/ 73743 h 130085"/>
                <a:gd name="connsiteX564" fmla="*/ 58020 w 102781"/>
                <a:gd name="connsiteY564" fmla="*/ 74793 h 130085"/>
                <a:gd name="connsiteX565" fmla="*/ 58020 w 102781"/>
                <a:gd name="connsiteY565" fmla="*/ 74793 h 130085"/>
                <a:gd name="connsiteX566" fmla="*/ 58020 w 102781"/>
                <a:gd name="connsiteY566" fmla="*/ 74793 h 130085"/>
                <a:gd name="connsiteX567" fmla="*/ 58020 w 102781"/>
                <a:gd name="connsiteY567" fmla="*/ 74793 h 130085"/>
                <a:gd name="connsiteX568" fmla="*/ 58020 w 102781"/>
                <a:gd name="connsiteY568" fmla="*/ 86459 h 130085"/>
                <a:gd name="connsiteX569" fmla="*/ 58673 w 102781"/>
                <a:gd name="connsiteY569" fmla="*/ 93028 h 130085"/>
                <a:gd name="connsiteX570" fmla="*/ 56503 w 102781"/>
                <a:gd name="connsiteY570" fmla="*/ 94509 h 130085"/>
                <a:gd name="connsiteX571" fmla="*/ 61520 w 102781"/>
                <a:gd name="connsiteY571" fmla="*/ 84593 h 130085"/>
                <a:gd name="connsiteX572" fmla="*/ 62687 w 102781"/>
                <a:gd name="connsiteY572" fmla="*/ 86109 h 130085"/>
                <a:gd name="connsiteX573" fmla="*/ 65487 w 102781"/>
                <a:gd name="connsiteY573" fmla="*/ 89376 h 130085"/>
                <a:gd name="connsiteX574" fmla="*/ 69103 w 102781"/>
                <a:gd name="connsiteY574" fmla="*/ 94509 h 130085"/>
                <a:gd name="connsiteX575" fmla="*/ 68403 w 102781"/>
                <a:gd name="connsiteY575" fmla="*/ 95793 h 130085"/>
                <a:gd name="connsiteX576" fmla="*/ 64553 w 102781"/>
                <a:gd name="connsiteY576" fmla="*/ 101509 h 130085"/>
                <a:gd name="connsiteX577" fmla="*/ 60003 w 102781"/>
                <a:gd name="connsiteY577" fmla="*/ 106993 h 130085"/>
                <a:gd name="connsiteX578" fmla="*/ 60003 w 102781"/>
                <a:gd name="connsiteY578" fmla="*/ 106993 h 130085"/>
                <a:gd name="connsiteX579" fmla="*/ 57437 w 102781"/>
                <a:gd name="connsiteY579" fmla="*/ 105243 h 130085"/>
                <a:gd name="connsiteX580" fmla="*/ 56737 w 102781"/>
                <a:gd name="connsiteY580" fmla="*/ 102909 h 130085"/>
                <a:gd name="connsiteX581" fmla="*/ 56737 w 102781"/>
                <a:gd name="connsiteY581" fmla="*/ 102209 h 130085"/>
                <a:gd name="connsiteX582" fmla="*/ 56737 w 102781"/>
                <a:gd name="connsiteY582" fmla="*/ 101626 h 130085"/>
                <a:gd name="connsiteX583" fmla="*/ 57670 w 102781"/>
                <a:gd name="connsiteY583" fmla="*/ 100926 h 130085"/>
                <a:gd name="connsiteX584" fmla="*/ 61403 w 102781"/>
                <a:gd name="connsiteY584" fmla="*/ 100926 h 130085"/>
                <a:gd name="connsiteX585" fmla="*/ 61403 w 102781"/>
                <a:gd name="connsiteY585" fmla="*/ 100926 h 130085"/>
                <a:gd name="connsiteX586" fmla="*/ 54287 w 102781"/>
                <a:gd name="connsiteY586" fmla="*/ 100226 h 130085"/>
                <a:gd name="connsiteX587" fmla="*/ 54287 w 102781"/>
                <a:gd name="connsiteY587" fmla="*/ 100226 h 130085"/>
                <a:gd name="connsiteX588" fmla="*/ 47054 w 102781"/>
                <a:gd name="connsiteY588" fmla="*/ 98243 h 130085"/>
                <a:gd name="connsiteX589" fmla="*/ 47054 w 102781"/>
                <a:gd name="connsiteY589" fmla="*/ 98243 h 130085"/>
                <a:gd name="connsiteX590" fmla="*/ 50787 w 102781"/>
                <a:gd name="connsiteY590" fmla="*/ 99643 h 130085"/>
                <a:gd name="connsiteX591" fmla="*/ 51720 w 102781"/>
                <a:gd name="connsiteY591" fmla="*/ 100809 h 130085"/>
                <a:gd name="connsiteX592" fmla="*/ 51720 w 102781"/>
                <a:gd name="connsiteY592" fmla="*/ 101509 h 130085"/>
                <a:gd name="connsiteX593" fmla="*/ 51720 w 102781"/>
                <a:gd name="connsiteY593" fmla="*/ 102209 h 130085"/>
                <a:gd name="connsiteX594" fmla="*/ 50903 w 102781"/>
                <a:gd name="connsiteY594" fmla="*/ 104309 h 130085"/>
                <a:gd name="connsiteX595" fmla="*/ 48337 w 102781"/>
                <a:gd name="connsiteY595" fmla="*/ 105126 h 130085"/>
                <a:gd name="connsiteX596" fmla="*/ 48337 w 102781"/>
                <a:gd name="connsiteY596" fmla="*/ 105126 h 130085"/>
                <a:gd name="connsiteX597" fmla="*/ 43670 w 102781"/>
                <a:gd name="connsiteY597" fmla="*/ 97893 h 130085"/>
                <a:gd name="connsiteX598" fmla="*/ 39704 w 102781"/>
                <a:gd name="connsiteY598" fmla="*/ 90660 h 130085"/>
                <a:gd name="connsiteX599" fmla="*/ 39004 w 102781"/>
                <a:gd name="connsiteY599" fmla="*/ 89143 h 130085"/>
                <a:gd name="connsiteX600" fmla="*/ 42620 w 102781"/>
                <a:gd name="connsiteY600" fmla="*/ 85410 h 130085"/>
                <a:gd name="connsiteX601" fmla="*/ 45420 w 102781"/>
                <a:gd name="connsiteY601" fmla="*/ 83193 h 130085"/>
                <a:gd name="connsiteX602" fmla="*/ 46587 w 102781"/>
                <a:gd name="connsiteY602" fmla="*/ 82143 h 130085"/>
                <a:gd name="connsiteX603" fmla="*/ 51720 w 102781"/>
                <a:gd name="connsiteY603" fmla="*/ 93809 h 130085"/>
                <a:gd name="connsiteX604" fmla="*/ 50087 w 102781"/>
                <a:gd name="connsiteY604" fmla="*/ 85176 h 130085"/>
                <a:gd name="connsiteX605" fmla="*/ 50670 w 102781"/>
                <a:gd name="connsiteY605" fmla="*/ 73510 h 130085"/>
                <a:gd name="connsiteX606" fmla="*/ 50670 w 102781"/>
                <a:gd name="connsiteY606" fmla="*/ 73510 h 130085"/>
                <a:gd name="connsiteX607" fmla="*/ 50670 w 102781"/>
                <a:gd name="connsiteY607" fmla="*/ 73510 h 130085"/>
                <a:gd name="connsiteX608" fmla="*/ 50670 w 102781"/>
                <a:gd name="connsiteY608" fmla="*/ 72927 h 130085"/>
                <a:gd name="connsiteX609" fmla="*/ 48337 w 102781"/>
                <a:gd name="connsiteY609" fmla="*/ 71060 h 130085"/>
                <a:gd name="connsiteX610" fmla="*/ 45654 w 102781"/>
                <a:gd name="connsiteY610" fmla="*/ 70010 h 130085"/>
                <a:gd name="connsiteX611" fmla="*/ 40637 w 102781"/>
                <a:gd name="connsiteY611" fmla="*/ 70010 h 130085"/>
                <a:gd name="connsiteX612" fmla="*/ 37487 w 102781"/>
                <a:gd name="connsiteY612" fmla="*/ 72460 h 130085"/>
                <a:gd name="connsiteX613" fmla="*/ 36204 w 102781"/>
                <a:gd name="connsiteY613" fmla="*/ 75726 h 130085"/>
                <a:gd name="connsiteX614" fmla="*/ 36904 w 102781"/>
                <a:gd name="connsiteY614" fmla="*/ 83193 h 130085"/>
                <a:gd name="connsiteX615" fmla="*/ 38887 w 102781"/>
                <a:gd name="connsiteY615" fmla="*/ 88793 h 130085"/>
                <a:gd name="connsiteX616" fmla="*/ 37954 w 102781"/>
                <a:gd name="connsiteY616" fmla="*/ 89960 h 130085"/>
                <a:gd name="connsiteX617" fmla="*/ 36437 w 102781"/>
                <a:gd name="connsiteY617" fmla="*/ 92993 h 130085"/>
                <a:gd name="connsiteX618" fmla="*/ 36437 w 102781"/>
                <a:gd name="connsiteY618" fmla="*/ 96610 h 130085"/>
                <a:gd name="connsiteX619" fmla="*/ 37954 w 102781"/>
                <a:gd name="connsiteY619" fmla="*/ 101043 h 130085"/>
                <a:gd name="connsiteX620" fmla="*/ 37954 w 102781"/>
                <a:gd name="connsiteY620" fmla="*/ 101043 h 130085"/>
                <a:gd name="connsiteX621" fmla="*/ 46704 w 102781"/>
                <a:gd name="connsiteY621" fmla="*/ 109909 h 130085"/>
                <a:gd name="connsiteX622" fmla="*/ 50670 w 102781"/>
                <a:gd name="connsiteY622" fmla="*/ 116209 h 130085"/>
                <a:gd name="connsiteX623" fmla="*/ 46237 w 102781"/>
                <a:gd name="connsiteY623" fmla="*/ 107109 h 130085"/>
                <a:gd name="connsiteX624" fmla="*/ 49737 w 102781"/>
                <a:gd name="connsiteY624" fmla="*/ 107109 h 130085"/>
                <a:gd name="connsiteX625" fmla="*/ 51953 w 102781"/>
                <a:gd name="connsiteY625" fmla="*/ 112126 h 130085"/>
                <a:gd name="connsiteX626" fmla="*/ 52770 w 102781"/>
                <a:gd name="connsiteY626" fmla="*/ 115626 h 130085"/>
                <a:gd name="connsiteX627" fmla="*/ 52770 w 102781"/>
                <a:gd name="connsiteY627" fmla="*/ 117376 h 130085"/>
                <a:gd name="connsiteX628" fmla="*/ 52770 w 102781"/>
                <a:gd name="connsiteY628" fmla="*/ 118892 h 130085"/>
                <a:gd name="connsiteX629" fmla="*/ 51020 w 102781"/>
                <a:gd name="connsiteY629" fmla="*/ 121226 h 130085"/>
                <a:gd name="connsiteX630" fmla="*/ 51020 w 102781"/>
                <a:gd name="connsiteY630" fmla="*/ 121226 h 130085"/>
                <a:gd name="connsiteX631" fmla="*/ 51020 w 102781"/>
                <a:gd name="connsiteY631" fmla="*/ 121226 h 130085"/>
                <a:gd name="connsiteX632" fmla="*/ 50204 w 102781"/>
                <a:gd name="connsiteY632" fmla="*/ 121226 h 130085"/>
                <a:gd name="connsiteX633" fmla="*/ 49387 w 102781"/>
                <a:gd name="connsiteY633" fmla="*/ 121226 h 130085"/>
                <a:gd name="connsiteX634" fmla="*/ 48453 w 102781"/>
                <a:gd name="connsiteY634" fmla="*/ 121226 h 130085"/>
                <a:gd name="connsiteX635" fmla="*/ 44604 w 102781"/>
                <a:gd name="connsiteY635" fmla="*/ 121226 h 130085"/>
                <a:gd name="connsiteX636" fmla="*/ 40754 w 102781"/>
                <a:gd name="connsiteY636" fmla="*/ 119476 h 130085"/>
                <a:gd name="connsiteX637" fmla="*/ 38070 w 102781"/>
                <a:gd name="connsiteY637" fmla="*/ 116442 h 130085"/>
                <a:gd name="connsiteX638" fmla="*/ 38070 w 102781"/>
                <a:gd name="connsiteY638" fmla="*/ 113059 h 130085"/>
                <a:gd name="connsiteX639" fmla="*/ 38887 w 102781"/>
                <a:gd name="connsiteY639" fmla="*/ 111659 h 130085"/>
                <a:gd name="connsiteX640" fmla="*/ 40520 w 102781"/>
                <a:gd name="connsiteY640" fmla="*/ 110959 h 130085"/>
                <a:gd name="connsiteX641" fmla="*/ 44720 w 102781"/>
                <a:gd name="connsiteY641" fmla="*/ 111659 h 130085"/>
                <a:gd name="connsiteX642" fmla="*/ 46704 w 102781"/>
                <a:gd name="connsiteY642" fmla="*/ 114576 h 130085"/>
                <a:gd name="connsiteX643" fmla="*/ 46704 w 102781"/>
                <a:gd name="connsiteY643" fmla="*/ 116092 h 130085"/>
                <a:gd name="connsiteX644" fmla="*/ 45770 w 102781"/>
                <a:gd name="connsiteY644" fmla="*/ 117026 h 130085"/>
                <a:gd name="connsiteX645" fmla="*/ 44020 w 102781"/>
                <a:gd name="connsiteY645" fmla="*/ 117026 h 130085"/>
                <a:gd name="connsiteX646" fmla="*/ 43204 w 102781"/>
                <a:gd name="connsiteY646" fmla="*/ 117026 h 130085"/>
                <a:gd name="connsiteX647" fmla="*/ 43204 w 102781"/>
                <a:gd name="connsiteY647" fmla="*/ 117026 h 130085"/>
                <a:gd name="connsiteX648" fmla="*/ 43204 w 102781"/>
                <a:gd name="connsiteY648" fmla="*/ 115859 h 130085"/>
                <a:gd name="connsiteX649" fmla="*/ 44137 w 102781"/>
                <a:gd name="connsiteY649" fmla="*/ 115043 h 130085"/>
                <a:gd name="connsiteX650" fmla="*/ 44137 w 102781"/>
                <a:gd name="connsiteY650" fmla="*/ 115043 h 130085"/>
                <a:gd name="connsiteX651" fmla="*/ 44137 w 102781"/>
                <a:gd name="connsiteY651" fmla="*/ 113993 h 130085"/>
                <a:gd name="connsiteX652" fmla="*/ 42620 w 102781"/>
                <a:gd name="connsiteY652" fmla="*/ 113993 h 130085"/>
                <a:gd name="connsiteX653" fmla="*/ 42620 w 102781"/>
                <a:gd name="connsiteY653" fmla="*/ 113993 h 130085"/>
                <a:gd name="connsiteX654" fmla="*/ 40870 w 102781"/>
                <a:gd name="connsiteY654" fmla="*/ 115626 h 130085"/>
                <a:gd name="connsiteX655" fmla="*/ 41454 w 102781"/>
                <a:gd name="connsiteY655" fmla="*/ 118076 h 130085"/>
                <a:gd name="connsiteX656" fmla="*/ 42737 w 102781"/>
                <a:gd name="connsiteY656" fmla="*/ 119126 h 130085"/>
                <a:gd name="connsiteX657" fmla="*/ 44370 w 102781"/>
                <a:gd name="connsiteY657" fmla="*/ 119126 h 130085"/>
                <a:gd name="connsiteX658" fmla="*/ 47054 w 102781"/>
                <a:gd name="connsiteY658" fmla="*/ 119126 h 130085"/>
                <a:gd name="connsiteX659" fmla="*/ 48687 w 102781"/>
                <a:gd name="connsiteY659" fmla="*/ 117609 h 130085"/>
                <a:gd name="connsiteX660" fmla="*/ 48687 w 102781"/>
                <a:gd name="connsiteY660" fmla="*/ 115509 h 130085"/>
                <a:gd name="connsiteX661" fmla="*/ 47753 w 102781"/>
                <a:gd name="connsiteY661" fmla="*/ 113526 h 130085"/>
                <a:gd name="connsiteX662" fmla="*/ 46354 w 102781"/>
                <a:gd name="connsiteY662" fmla="*/ 112243 h 130085"/>
                <a:gd name="connsiteX663" fmla="*/ 38304 w 102781"/>
                <a:gd name="connsiteY663" fmla="*/ 105126 h 130085"/>
                <a:gd name="connsiteX664" fmla="*/ 29437 w 102781"/>
                <a:gd name="connsiteY664" fmla="*/ 98826 h 130085"/>
                <a:gd name="connsiteX665" fmla="*/ 34337 w 102781"/>
                <a:gd name="connsiteY665" fmla="*/ 98826 h 130085"/>
                <a:gd name="connsiteX666" fmla="*/ 31070 w 102781"/>
                <a:gd name="connsiteY666" fmla="*/ 97660 h 130085"/>
                <a:gd name="connsiteX667" fmla="*/ 35154 w 102781"/>
                <a:gd name="connsiteY667" fmla="*/ 94626 h 130085"/>
                <a:gd name="connsiteX668" fmla="*/ 32004 w 102781"/>
                <a:gd name="connsiteY668" fmla="*/ 92993 h 130085"/>
                <a:gd name="connsiteX669" fmla="*/ 35854 w 102781"/>
                <a:gd name="connsiteY669" fmla="*/ 82493 h 130085"/>
                <a:gd name="connsiteX670" fmla="*/ 30487 w 102781"/>
                <a:gd name="connsiteY670" fmla="*/ 82493 h 130085"/>
                <a:gd name="connsiteX671" fmla="*/ 31537 w 102781"/>
                <a:gd name="connsiteY671" fmla="*/ 76076 h 130085"/>
                <a:gd name="connsiteX672" fmla="*/ 26404 w 102781"/>
                <a:gd name="connsiteY672" fmla="*/ 77243 h 130085"/>
                <a:gd name="connsiteX673" fmla="*/ 26404 w 102781"/>
                <a:gd name="connsiteY673" fmla="*/ 74093 h 130085"/>
                <a:gd name="connsiteX674" fmla="*/ 27920 w 102781"/>
                <a:gd name="connsiteY674" fmla="*/ 69660 h 130085"/>
                <a:gd name="connsiteX675" fmla="*/ 24070 w 102781"/>
                <a:gd name="connsiteY675" fmla="*/ 71760 h 130085"/>
                <a:gd name="connsiteX676" fmla="*/ 23137 w 102781"/>
                <a:gd name="connsiteY676" fmla="*/ 70010 h 130085"/>
                <a:gd name="connsiteX677" fmla="*/ 19404 w 102781"/>
                <a:gd name="connsiteY677" fmla="*/ 65927 h 130085"/>
                <a:gd name="connsiteX678" fmla="*/ 19404 w 102781"/>
                <a:gd name="connsiteY678" fmla="*/ 65927 h 130085"/>
                <a:gd name="connsiteX679" fmla="*/ 7737 w 102781"/>
                <a:gd name="connsiteY679" fmla="*/ 59977 h 130085"/>
                <a:gd name="connsiteX680" fmla="*/ 504 w 102781"/>
                <a:gd name="connsiteY680" fmla="*/ 54960 h 130085"/>
                <a:gd name="connsiteX681" fmla="*/ 35037 w 102781"/>
                <a:gd name="connsiteY681" fmla="*/ 79343 h 130085"/>
                <a:gd name="connsiteX682" fmla="*/ 44837 w 102781"/>
                <a:gd name="connsiteY682" fmla="*/ 79926 h 130085"/>
                <a:gd name="connsiteX683" fmla="*/ 44837 w 102781"/>
                <a:gd name="connsiteY683" fmla="*/ 79926 h 130085"/>
                <a:gd name="connsiteX684" fmla="*/ 44837 w 102781"/>
                <a:gd name="connsiteY684" fmla="*/ 79926 h 130085"/>
                <a:gd name="connsiteX685" fmla="*/ 39470 w 102781"/>
                <a:gd name="connsiteY685" fmla="*/ 84476 h 130085"/>
                <a:gd name="connsiteX686" fmla="*/ 36087 w 102781"/>
                <a:gd name="connsiteY686" fmla="*/ 87626 h 130085"/>
                <a:gd name="connsiteX687" fmla="*/ 34454 w 102781"/>
                <a:gd name="connsiteY687" fmla="*/ 82726 h 130085"/>
                <a:gd name="connsiteX688" fmla="*/ 34454 w 102781"/>
                <a:gd name="connsiteY688" fmla="*/ 75610 h 130085"/>
                <a:gd name="connsiteX689" fmla="*/ 35737 w 102781"/>
                <a:gd name="connsiteY689" fmla="*/ 72576 h 130085"/>
                <a:gd name="connsiteX690" fmla="*/ 38537 w 102781"/>
                <a:gd name="connsiteY690" fmla="*/ 70593 h 130085"/>
                <a:gd name="connsiteX691" fmla="*/ 40870 w 102781"/>
                <a:gd name="connsiteY691" fmla="*/ 70593 h 130085"/>
                <a:gd name="connsiteX692" fmla="*/ 43320 w 102781"/>
                <a:gd name="connsiteY692" fmla="*/ 72693 h 130085"/>
                <a:gd name="connsiteX693" fmla="*/ 37487 w 102781"/>
                <a:gd name="connsiteY693" fmla="*/ 73627 h 130085"/>
                <a:gd name="connsiteX694" fmla="*/ 44837 w 102781"/>
                <a:gd name="connsiteY694" fmla="*/ 76426 h 130085"/>
                <a:gd name="connsiteX695" fmla="*/ 43204 w 102781"/>
                <a:gd name="connsiteY695" fmla="*/ 77593 h 130085"/>
                <a:gd name="connsiteX696" fmla="*/ 35387 w 102781"/>
                <a:gd name="connsiteY696" fmla="*/ 79226 h 130085"/>
                <a:gd name="connsiteX697" fmla="*/ 36437 w 102781"/>
                <a:gd name="connsiteY697" fmla="*/ 91010 h 130085"/>
                <a:gd name="connsiteX698" fmla="*/ 40287 w 102781"/>
                <a:gd name="connsiteY698" fmla="*/ 98476 h 130085"/>
                <a:gd name="connsiteX699" fmla="*/ 44720 w 102781"/>
                <a:gd name="connsiteY699" fmla="*/ 105709 h 130085"/>
                <a:gd name="connsiteX700" fmla="*/ 44720 w 102781"/>
                <a:gd name="connsiteY700" fmla="*/ 105709 h 130085"/>
                <a:gd name="connsiteX701" fmla="*/ 41454 w 102781"/>
                <a:gd name="connsiteY701" fmla="*/ 105126 h 130085"/>
                <a:gd name="connsiteX702" fmla="*/ 37720 w 102781"/>
                <a:gd name="connsiteY702" fmla="*/ 103259 h 130085"/>
                <a:gd name="connsiteX703" fmla="*/ 33870 w 102781"/>
                <a:gd name="connsiteY703" fmla="*/ 96960 h 130085"/>
                <a:gd name="connsiteX704" fmla="*/ 35504 w 102781"/>
                <a:gd name="connsiteY704" fmla="*/ 90660 h 130085"/>
                <a:gd name="connsiteX705" fmla="*/ 35504 w 102781"/>
                <a:gd name="connsiteY705" fmla="*/ 90076 h 130085"/>
                <a:gd name="connsiteX706" fmla="*/ 65603 w 102781"/>
                <a:gd name="connsiteY706" fmla="*/ 79343 h 130085"/>
                <a:gd name="connsiteX707" fmla="*/ 59723 w 102781"/>
                <a:gd name="connsiteY707" fmla="*/ 76333 h 130085"/>
                <a:gd name="connsiteX708" fmla="*/ 59653 w 102781"/>
                <a:gd name="connsiteY708" fmla="*/ 76076 h 130085"/>
                <a:gd name="connsiteX709" fmla="*/ 62103 w 102781"/>
                <a:gd name="connsiteY709" fmla="*/ 74910 h 130085"/>
                <a:gd name="connsiteX710" fmla="*/ 64437 w 102781"/>
                <a:gd name="connsiteY710" fmla="*/ 76076 h 130085"/>
                <a:gd name="connsiteX711" fmla="*/ 67237 w 102781"/>
                <a:gd name="connsiteY711" fmla="*/ 79110 h 130085"/>
                <a:gd name="connsiteX712" fmla="*/ 68637 w 102781"/>
                <a:gd name="connsiteY712" fmla="*/ 82610 h 130085"/>
                <a:gd name="connsiteX713" fmla="*/ 68637 w 102781"/>
                <a:gd name="connsiteY713" fmla="*/ 89610 h 130085"/>
                <a:gd name="connsiteX714" fmla="*/ 67003 w 102781"/>
                <a:gd name="connsiteY714" fmla="*/ 93809 h 130085"/>
                <a:gd name="connsiteX715" fmla="*/ 63620 w 102781"/>
                <a:gd name="connsiteY715" fmla="*/ 89376 h 130085"/>
                <a:gd name="connsiteX716" fmla="*/ 58253 w 102781"/>
                <a:gd name="connsiteY716" fmla="*/ 82726 h 130085"/>
                <a:gd name="connsiteX717" fmla="*/ 58253 w 102781"/>
                <a:gd name="connsiteY717" fmla="*/ 82726 h 130085"/>
                <a:gd name="connsiteX718" fmla="*/ 58253 w 102781"/>
                <a:gd name="connsiteY718" fmla="*/ 82726 h 130085"/>
                <a:gd name="connsiteX719" fmla="*/ 68170 w 102781"/>
                <a:gd name="connsiteY719" fmla="*/ 85876 h 130085"/>
                <a:gd name="connsiteX720" fmla="*/ 68170 w 102781"/>
                <a:gd name="connsiteY720" fmla="*/ 85876 h 130085"/>
                <a:gd name="connsiteX721" fmla="*/ 60237 w 102781"/>
                <a:gd name="connsiteY721" fmla="*/ 81443 h 130085"/>
                <a:gd name="connsiteX722" fmla="*/ 58603 w 102781"/>
                <a:gd name="connsiteY722" fmla="*/ 79576 h 130085"/>
                <a:gd name="connsiteX723" fmla="*/ 66303 w 102781"/>
                <a:gd name="connsiteY723" fmla="*/ 79226 h 130085"/>
                <a:gd name="connsiteX724" fmla="*/ 67120 w 102781"/>
                <a:gd name="connsiteY724" fmla="*/ 96493 h 130085"/>
                <a:gd name="connsiteX725" fmla="*/ 68870 w 102781"/>
                <a:gd name="connsiteY725" fmla="*/ 103259 h 130085"/>
                <a:gd name="connsiteX726" fmla="*/ 65020 w 102781"/>
                <a:gd name="connsiteY726" fmla="*/ 108276 h 130085"/>
                <a:gd name="connsiteX727" fmla="*/ 61403 w 102781"/>
                <a:gd name="connsiteY727" fmla="*/ 108276 h 130085"/>
                <a:gd name="connsiteX728" fmla="*/ 58020 w 102781"/>
                <a:gd name="connsiteY728" fmla="*/ 107576 h 130085"/>
                <a:gd name="connsiteX729" fmla="*/ 58020 w 102781"/>
                <a:gd name="connsiteY729" fmla="*/ 107576 h 130085"/>
                <a:gd name="connsiteX730" fmla="*/ 62453 w 102781"/>
                <a:gd name="connsiteY730" fmla="*/ 102093 h 130085"/>
                <a:gd name="connsiteX731" fmla="*/ 66187 w 102781"/>
                <a:gd name="connsiteY731" fmla="*/ 96143 h 130085"/>
                <a:gd name="connsiteX732" fmla="*/ 66187 w 102781"/>
                <a:gd name="connsiteY732" fmla="*/ 95443 h 130085"/>
                <a:gd name="connsiteX733" fmla="*/ 67820 w 102781"/>
                <a:gd name="connsiteY733" fmla="*/ 96376 h 130085"/>
                <a:gd name="connsiteX734" fmla="*/ 67120 w 102781"/>
                <a:gd name="connsiteY734" fmla="*/ 49827 h 130085"/>
                <a:gd name="connsiteX735" fmla="*/ 57203 w 102781"/>
                <a:gd name="connsiteY735" fmla="*/ 49243 h 130085"/>
                <a:gd name="connsiteX736" fmla="*/ 57203 w 102781"/>
                <a:gd name="connsiteY736" fmla="*/ 49243 h 130085"/>
                <a:gd name="connsiteX737" fmla="*/ 57203 w 102781"/>
                <a:gd name="connsiteY737" fmla="*/ 49243 h 130085"/>
                <a:gd name="connsiteX738" fmla="*/ 62570 w 102781"/>
                <a:gd name="connsiteY738" fmla="*/ 44694 h 130085"/>
                <a:gd name="connsiteX739" fmla="*/ 65953 w 102781"/>
                <a:gd name="connsiteY739" fmla="*/ 41544 h 130085"/>
                <a:gd name="connsiteX740" fmla="*/ 67586 w 102781"/>
                <a:gd name="connsiteY740" fmla="*/ 46327 h 130085"/>
                <a:gd name="connsiteX741" fmla="*/ 67586 w 102781"/>
                <a:gd name="connsiteY741" fmla="*/ 53560 h 130085"/>
                <a:gd name="connsiteX742" fmla="*/ 66303 w 102781"/>
                <a:gd name="connsiteY742" fmla="*/ 56593 h 130085"/>
                <a:gd name="connsiteX743" fmla="*/ 63503 w 102781"/>
                <a:gd name="connsiteY743" fmla="*/ 58577 h 130085"/>
                <a:gd name="connsiteX744" fmla="*/ 61170 w 102781"/>
                <a:gd name="connsiteY744" fmla="*/ 58577 h 130085"/>
                <a:gd name="connsiteX745" fmla="*/ 58720 w 102781"/>
                <a:gd name="connsiteY745" fmla="*/ 56477 h 130085"/>
                <a:gd name="connsiteX746" fmla="*/ 64553 w 102781"/>
                <a:gd name="connsiteY746" fmla="*/ 55427 h 130085"/>
                <a:gd name="connsiteX747" fmla="*/ 57087 w 102781"/>
                <a:gd name="connsiteY747" fmla="*/ 52743 h 130085"/>
                <a:gd name="connsiteX748" fmla="*/ 58720 w 102781"/>
                <a:gd name="connsiteY748" fmla="*/ 51460 h 130085"/>
                <a:gd name="connsiteX749" fmla="*/ 66537 w 102781"/>
                <a:gd name="connsiteY749" fmla="*/ 49944 h 130085"/>
                <a:gd name="connsiteX750" fmla="*/ 65603 w 102781"/>
                <a:gd name="connsiteY750" fmla="*/ 38160 h 130085"/>
                <a:gd name="connsiteX751" fmla="*/ 61753 w 102781"/>
                <a:gd name="connsiteY751" fmla="*/ 30694 h 130085"/>
                <a:gd name="connsiteX752" fmla="*/ 57320 w 102781"/>
                <a:gd name="connsiteY752" fmla="*/ 23460 h 130085"/>
                <a:gd name="connsiteX753" fmla="*/ 57320 w 102781"/>
                <a:gd name="connsiteY753" fmla="*/ 23460 h 130085"/>
                <a:gd name="connsiteX754" fmla="*/ 60587 w 102781"/>
                <a:gd name="connsiteY754" fmla="*/ 23460 h 130085"/>
                <a:gd name="connsiteX755" fmla="*/ 64203 w 102781"/>
                <a:gd name="connsiteY755" fmla="*/ 25327 h 130085"/>
                <a:gd name="connsiteX756" fmla="*/ 68053 w 102781"/>
                <a:gd name="connsiteY756" fmla="*/ 31744 h 130085"/>
                <a:gd name="connsiteX757" fmla="*/ 66420 w 102781"/>
                <a:gd name="connsiteY757" fmla="*/ 37927 h 130085"/>
                <a:gd name="connsiteX758" fmla="*/ 66420 w 102781"/>
                <a:gd name="connsiteY758" fmla="*/ 38627 h 130085"/>
                <a:gd name="connsiteX759" fmla="*/ 66770 w 102781"/>
                <a:gd name="connsiteY759" fmla="*/ 38860 h 130085"/>
                <a:gd name="connsiteX760" fmla="*/ 36554 w 102781"/>
                <a:gd name="connsiteY760" fmla="*/ 49827 h 130085"/>
                <a:gd name="connsiteX761" fmla="*/ 42387 w 102781"/>
                <a:gd name="connsiteY761" fmla="*/ 52977 h 130085"/>
                <a:gd name="connsiteX762" fmla="*/ 39937 w 102781"/>
                <a:gd name="connsiteY762" fmla="*/ 54143 h 130085"/>
                <a:gd name="connsiteX763" fmla="*/ 37604 w 102781"/>
                <a:gd name="connsiteY763" fmla="*/ 53093 h 130085"/>
                <a:gd name="connsiteX764" fmla="*/ 34804 w 102781"/>
                <a:gd name="connsiteY764" fmla="*/ 50060 h 130085"/>
                <a:gd name="connsiteX765" fmla="*/ 33520 w 102781"/>
                <a:gd name="connsiteY765" fmla="*/ 46443 h 130085"/>
                <a:gd name="connsiteX766" fmla="*/ 33520 w 102781"/>
                <a:gd name="connsiteY766" fmla="*/ 39560 h 130085"/>
                <a:gd name="connsiteX767" fmla="*/ 35154 w 102781"/>
                <a:gd name="connsiteY767" fmla="*/ 35244 h 130085"/>
                <a:gd name="connsiteX768" fmla="*/ 38537 w 102781"/>
                <a:gd name="connsiteY768" fmla="*/ 39793 h 130085"/>
                <a:gd name="connsiteX769" fmla="*/ 43904 w 102781"/>
                <a:gd name="connsiteY769" fmla="*/ 46327 h 130085"/>
                <a:gd name="connsiteX770" fmla="*/ 43904 w 102781"/>
                <a:gd name="connsiteY770" fmla="*/ 46910 h 130085"/>
                <a:gd name="connsiteX771" fmla="*/ 43904 w 102781"/>
                <a:gd name="connsiteY771" fmla="*/ 46910 h 130085"/>
                <a:gd name="connsiteX772" fmla="*/ 34104 w 102781"/>
                <a:gd name="connsiteY772" fmla="*/ 43760 h 130085"/>
                <a:gd name="connsiteX773" fmla="*/ 34104 w 102781"/>
                <a:gd name="connsiteY773" fmla="*/ 43760 h 130085"/>
                <a:gd name="connsiteX774" fmla="*/ 42037 w 102781"/>
                <a:gd name="connsiteY774" fmla="*/ 48310 h 130085"/>
                <a:gd name="connsiteX775" fmla="*/ 43554 w 102781"/>
                <a:gd name="connsiteY775" fmla="*/ 50177 h 130085"/>
                <a:gd name="connsiteX776" fmla="*/ 37720 w 102781"/>
                <a:gd name="connsiteY776" fmla="*/ 50177 h 130085"/>
                <a:gd name="connsiteX777" fmla="*/ 34920 w 102781"/>
                <a:gd name="connsiteY777" fmla="*/ 32677 h 130085"/>
                <a:gd name="connsiteX778" fmla="*/ 33287 w 102781"/>
                <a:gd name="connsiteY778" fmla="*/ 25794 h 130085"/>
                <a:gd name="connsiteX779" fmla="*/ 37137 w 102781"/>
                <a:gd name="connsiteY779" fmla="*/ 20894 h 130085"/>
                <a:gd name="connsiteX780" fmla="*/ 40754 w 102781"/>
                <a:gd name="connsiteY780" fmla="*/ 20894 h 130085"/>
                <a:gd name="connsiteX781" fmla="*/ 44020 w 102781"/>
                <a:gd name="connsiteY781" fmla="*/ 21594 h 130085"/>
                <a:gd name="connsiteX782" fmla="*/ 44020 w 102781"/>
                <a:gd name="connsiteY782" fmla="*/ 21594 h 130085"/>
                <a:gd name="connsiteX783" fmla="*/ 39704 w 102781"/>
                <a:gd name="connsiteY783" fmla="*/ 27194 h 130085"/>
                <a:gd name="connsiteX784" fmla="*/ 35854 w 102781"/>
                <a:gd name="connsiteY784" fmla="*/ 33144 h 130085"/>
                <a:gd name="connsiteX785" fmla="*/ 35854 w 102781"/>
                <a:gd name="connsiteY785" fmla="*/ 33844 h 130085"/>
                <a:gd name="connsiteX786" fmla="*/ 36087 w 102781"/>
                <a:gd name="connsiteY786" fmla="*/ 33377 h 13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Lst>
              <a:rect l="l" t="t" r="r" b="b"/>
              <a:pathLst>
                <a:path w="102781" h="130085">
                  <a:moveTo>
                    <a:pt x="504" y="54960"/>
                  </a:moveTo>
                  <a:lnTo>
                    <a:pt x="504" y="54960"/>
                  </a:lnTo>
                  <a:cubicBezTo>
                    <a:pt x="2103" y="58682"/>
                    <a:pt x="5264" y="61505"/>
                    <a:pt x="9137" y="62660"/>
                  </a:cubicBezTo>
                  <a:cubicBezTo>
                    <a:pt x="8029" y="62765"/>
                    <a:pt x="6932" y="63010"/>
                    <a:pt x="5871" y="63360"/>
                  </a:cubicBezTo>
                  <a:cubicBezTo>
                    <a:pt x="4471" y="63733"/>
                    <a:pt x="3293" y="64655"/>
                    <a:pt x="2604" y="65927"/>
                  </a:cubicBezTo>
                  <a:cubicBezTo>
                    <a:pt x="2546" y="66277"/>
                    <a:pt x="2546" y="66627"/>
                    <a:pt x="2604" y="66977"/>
                  </a:cubicBezTo>
                  <a:lnTo>
                    <a:pt x="2604" y="67560"/>
                  </a:lnTo>
                  <a:cubicBezTo>
                    <a:pt x="2534" y="67747"/>
                    <a:pt x="2534" y="67956"/>
                    <a:pt x="2604" y="68143"/>
                  </a:cubicBezTo>
                  <a:lnTo>
                    <a:pt x="2604" y="68143"/>
                  </a:lnTo>
                  <a:lnTo>
                    <a:pt x="2604" y="68727"/>
                  </a:lnTo>
                  <a:cubicBezTo>
                    <a:pt x="2802" y="69158"/>
                    <a:pt x="3082" y="69555"/>
                    <a:pt x="3421" y="69893"/>
                  </a:cubicBezTo>
                  <a:lnTo>
                    <a:pt x="4237" y="70826"/>
                  </a:lnTo>
                  <a:lnTo>
                    <a:pt x="5404" y="71643"/>
                  </a:lnTo>
                  <a:cubicBezTo>
                    <a:pt x="10654" y="74210"/>
                    <a:pt x="12404" y="71643"/>
                    <a:pt x="12287" y="71643"/>
                  </a:cubicBezTo>
                  <a:lnTo>
                    <a:pt x="12287" y="71643"/>
                  </a:lnTo>
                  <a:cubicBezTo>
                    <a:pt x="11074" y="72005"/>
                    <a:pt x="9767" y="72005"/>
                    <a:pt x="8554" y="71643"/>
                  </a:cubicBezTo>
                  <a:cubicBezTo>
                    <a:pt x="8041" y="71468"/>
                    <a:pt x="7562" y="71188"/>
                    <a:pt x="7154" y="70826"/>
                  </a:cubicBezTo>
                  <a:lnTo>
                    <a:pt x="6454" y="70826"/>
                  </a:lnTo>
                  <a:lnTo>
                    <a:pt x="6454" y="70126"/>
                  </a:lnTo>
                  <a:cubicBezTo>
                    <a:pt x="6011" y="69415"/>
                    <a:pt x="6011" y="68505"/>
                    <a:pt x="6454" y="67793"/>
                  </a:cubicBezTo>
                  <a:cubicBezTo>
                    <a:pt x="6851" y="66895"/>
                    <a:pt x="7621" y="66218"/>
                    <a:pt x="8554" y="65927"/>
                  </a:cubicBezTo>
                  <a:cubicBezTo>
                    <a:pt x="9651" y="65402"/>
                    <a:pt x="10841" y="65122"/>
                    <a:pt x="12054" y="65110"/>
                  </a:cubicBezTo>
                  <a:cubicBezTo>
                    <a:pt x="13407" y="65028"/>
                    <a:pt x="14749" y="65227"/>
                    <a:pt x="16021" y="65693"/>
                  </a:cubicBezTo>
                  <a:cubicBezTo>
                    <a:pt x="18669" y="66767"/>
                    <a:pt x="20932" y="68587"/>
                    <a:pt x="22554" y="70943"/>
                  </a:cubicBezTo>
                  <a:cubicBezTo>
                    <a:pt x="23301" y="71912"/>
                    <a:pt x="23861" y="73020"/>
                    <a:pt x="24187" y="74210"/>
                  </a:cubicBezTo>
                  <a:cubicBezTo>
                    <a:pt x="22810" y="71713"/>
                    <a:pt x="20571" y="69800"/>
                    <a:pt x="17887" y="68843"/>
                  </a:cubicBezTo>
                  <a:cubicBezTo>
                    <a:pt x="12287" y="66977"/>
                    <a:pt x="11821" y="72460"/>
                    <a:pt x="15321" y="74093"/>
                  </a:cubicBezTo>
                  <a:cubicBezTo>
                    <a:pt x="18821" y="75726"/>
                    <a:pt x="19871" y="73393"/>
                    <a:pt x="19171" y="72576"/>
                  </a:cubicBezTo>
                  <a:cubicBezTo>
                    <a:pt x="18471" y="71760"/>
                    <a:pt x="16954" y="73160"/>
                    <a:pt x="15904" y="71993"/>
                  </a:cubicBezTo>
                  <a:cubicBezTo>
                    <a:pt x="14854" y="70826"/>
                    <a:pt x="15904" y="69660"/>
                    <a:pt x="18471" y="70476"/>
                  </a:cubicBezTo>
                  <a:cubicBezTo>
                    <a:pt x="22577" y="71958"/>
                    <a:pt x="25132" y="76053"/>
                    <a:pt x="24654" y="80393"/>
                  </a:cubicBezTo>
                  <a:cubicBezTo>
                    <a:pt x="24595" y="80696"/>
                    <a:pt x="24595" y="81023"/>
                    <a:pt x="24654" y="81326"/>
                  </a:cubicBezTo>
                  <a:cubicBezTo>
                    <a:pt x="23942" y="78701"/>
                    <a:pt x="22717" y="76240"/>
                    <a:pt x="21037" y="74093"/>
                  </a:cubicBezTo>
                  <a:cubicBezTo>
                    <a:pt x="19031" y="75563"/>
                    <a:pt x="17712" y="77803"/>
                    <a:pt x="17421" y="80276"/>
                  </a:cubicBezTo>
                  <a:cubicBezTo>
                    <a:pt x="15752" y="79436"/>
                    <a:pt x="13921" y="78958"/>
                    <a:pt x="12054" y="78876"/>
                  </a:cubicBezTo>
                  <a:cubicBezTo>
                    <a:pt x="14154" y="79576"/>
                    <a:pt x="19637" y="82960"/>
                    <a:pt x="18121" y="87159"/>
                  </a:cubicBezTo>
                  <a:cubicBezTo>
                    <a:pt x="17992" y="87661"/>
                    <a:pt x="17992" y="88174"/>
                    <a:pt x="18121" y="88676"/>
                  </a:cubicBezTo>
                  <a:lnTo>
                    <a:pt x="18121" y="88676"/>
                  </a:lnTo>
                  <a:cubicBezTo>
                    <a:pt x="17642" y="93004"/>
                    <a:pt x="19194" y="97310"/>
                    <a:pt x="22321" y="100343"/>
                  </a:cubicBezTo>
                  <a:cubicBezTo>
                    <a:pt x="28329" y="104555"/>
                    <a:pt x="34559" y="108451"/>
                    <a:pt x="40987" y="112009"/>
                  </a:cubicBezTo>
                  <a:cubicBezTo>
                    <a:pt x="40450" y="111904"/>
                    <a:pt x="39890" y="111904"/>
                    <a:pt x="39354" y="112009"/>
                  </a:cubicBezTo>
                  <a:lnTo>
                    <a:pt x="36904" y="112009"/>
                  </a:lnTo>
                  <a:cubicBezTo>
                    <a:pt x="35504" y="112149"/>
                    <a:pt x="34302" y="113048"/>
                    <a:pt x="33754" y="114343"/>
                  </a:cubicBezTo>
                  <a:cubicBezTo>
                    <a:pt x="33287" y="115626"/>
                    <a:pt x="33287" y="117026"/>
                    <a:pt x="33754" y="118309"/>
                  </a:cubicBezTo>
                  <a:cubicBezTo>
                    <a:pt x="34407" y="119767"/>
                    <a:pt x="35364" y="121086"/>
                    <a:pt x="36554" y="122159"/>
                  </a:cubicBezTo>
                  <a:cubicBezTo>
                    <a:pt x="37965" y="123349"/>
                    <a:pt x="39587" y="124259"/>
                    <a:pt x="41337" y="124842"/>
                  </a:cubicBezTo>
                  <a:cubicBezTo>
                    <a:pt x="43040" y="125531"/>
                    <a:pt x="44883" y="125776"/>
                    <a:pt x="46704" y="125542"/>
                  </a:cubicBezTo>
                  <a:lnTo>
                    <a:pt x="47987" y="125542"/>
                  </a:lnTo>
                  <a:lnTo>
                    <a:pt x="49154" y="125542"/>
                  </a:lnTo>
                  <a:lnTo>
                    <a:pt x="50204" y="125542"/>
                  </a:lnTo>
                  <a:lnTo>
                    <a:pt x="50204" y="125542"/>
                  </a:lnTo>
                  <a:lnTo>
                    <a:pt x="50204" y="125542"/>
                  </a:lnTo>
                  <a:cubicBezTo>
                    <a:pt x="51125" y="124819"/>
                    <a:pt x="51814" y="123851"/>
                    <a:pt x="52187" y="122742"/>
                  </a:cubicBezTo>
                  <a:cubicBezTo>
                    <a:pt x="52595" y="124061"/>
                    <a:pt x="53318" y="125262"/>
                    <a:pt x="54287" y="126242"/>
                  </a:cubicBezTo>
                  <a:lnTo>
                    <a:pt x="54287" y="126242"/>
                  </a:lnTo>
                  <a:lnTo>
                    <a:pt x="54287" y="126242"/>
                  </a:lnTo>
                  <a:lnTo>
                    <a:pt x="55337" y="127176"/>
                  </a:lnTo>
                  <a:lnTo>
                    <a:pt x="56503" y="127876"/>
                  </a:lnTo>
                  <a:lnTo>
                    <a:pt x="57787" y="128576"/>
                  </a:lnTo>
                  <a:cubicBezTo>
                    <a:pt x="59467" y="129381"/>
                    <a:pt x="61287" y="129859"/>
                    <a:pt x="63153" y="129976"/>
                  </a:cubicBezTo>
                  <a:cubicBezTo>
                    <a:pt x="64775" y="130022"/>
                    <a:pt x="66373" y="129661"/>
                    <a:pt x="67820" y="128926"/>
                  </a:cubicBezTo>
                  <a:cubicBezTo>
                    <a:pt x="69033" y="128389"/>
                    <a:pt x="70025" y="127433"/>
                    <a:pt x="70620" y="126242"/>
                  </a:cubicBezTo>
                  <a:cubicBezTo>
                    <a:pt x="71098" y="125006"/>
                    <a:pt x="71098" y="123629"/>
                    <a:pt x="70620" y="122392"/>
                  </a:cubicBezTo>
                  <a:cubicBezTo>
                    <a:pt x="70083" y="120852"/>
                    <a:pt x="68952" y="119593"/>
                    <a:pt x="67470" y="118892"/>
                  </a:cubicBezTo>
                  <a:cubicBezTo>
                    <a:pt x="66665" y="118426"/>
                    <a:pt x="65802" y="118076"/>
                    <a:pt x="64903" y="117842"/>
                  </a:cubicBezTo>
                  <a:lnTo>
                    <a:pt x="63387" y="117842"/>
                  </a:lnTo>
                  <a:cubicBezTo>
                    <a:pt x="68637" y="115626"/>
                    <a:pt x="77970" y="116092"/>
                    <a:pt x="81936" y="113176"/>
                  </a:cubicBezTo>
                  <a:cubicBezTo>
                    <a:pt x="85215" y="110761"/>
                    <a:pt x="86848" y="106689"/>
                    <a:pt x="86136" y="102676"/>
                  </a:cubicBezTo>
                  <a:lnTo>
                    <a:pt x="86136" y="102676"/>
                  </a:lnTo>
                  <a:cubicBezTo>
                    <a:pt x="86183" y="102128"/>
                    <a:pt x="86183" y="101591"/>
                    <a:pt x="86136" y="101043"/>
                  </a:cubicBezTo>
                  <a:cubicBezTo>
                    <a:pt x="84503" y="96260"/>
                    <a:pt x="89986" y="94976"/>
                    <a:pt x="92086" y="95093"/>
                  </a:cubicBezTo>
                  <a:cubicBezTo>
                    <a:pt x="90371" y="94486"/>
                    <a:pt x="88528" y="94276"/>
                    <a:pt x="86720" y="94509"/>
                  </a:cubicBezTo>
                  <a:cubicBezTo>
                    <a:pt x="86346" y="91639"/>
                    <a:pt x="85028" y="88979"/>
                    <a:pt x="82986" y="86926"/>
                  </a:cubicBezTo>
                  <a:cubicBezTo>
                    <a:pt x="81341" y="88536"/>
                    <a:pt x="80128" y="90543"/>
                    <a:pt x="79486" y="92759"/>
                  </a:cubicBezTo>
                  <a:cubicBezTo>
                    <a:pt x="79486" y="92759"/>
                    <a:pt x="79486" y="92176"/>
                    <a:pt x="79486" y="91826"/>
                  </a:cubicBezTo>
                  <a:cubicBezTo>
                    <a:pt x="79486" y="84943"/>
                    <a:pt x="83336" y="84243"/>
                    <a:pt x="85553" y="84243"/>
                  </a:cubicBezTo>
                  <a:cubicBezTo>
                    <a:pt x="87770" y="84243"/>
                    <a:pt x="89170" y="86109"/>
                    <a:pt x="88120" y="86809"/>
                  </a:cubicBezTo>
                  <a:cubicBezTo>
                    <a:pt x="87070" y="87510"/>
                    <a:pt x="85086" y="86809"/>
                    <a:pt x="84970" y="85993"/>
                  </a:cubicBezTo>
                  <a:cubicBezTo>
                    <a:pt x="84853" y="85176"/>
                    <a:pt x="84970" y="89376"/>
                    <a:pt x="88820" y="89143"/>
                  </a:cubicBezTo>
                  <a:cubicBezTo>
                    <a:pt x="92670" y="88910"/>
                    <a:pt x="91736" y="83076"/>
                    <a:pt x="86136" y="82843"/>
                  </a:cubicBezTo>
                  <a:cubicBezTo>
                    <a:pt x="83675" y="82656"/>
                    <a:pt x="81306" y="83811"/>
                    <a:pt x="79953" y="85876"/>
                  </a:cubicBezTo>
                  <a:cubicBezTo>
                    <a:pt x="80268" y="84849"/>
                    <a:pt x="80781" y="83905"/>
                    <a:pt x="81470" y="83076"/>
                  </a:cubicBezTo>
                  <a:cubicBezTo>
                    <a:pt x="83185" y="81315"/>
                    <a:pt x="85553" y="80346"/>
                    <a:pt x="88003" y="80393"/>
                  </a:cubicBezTo>
                  <a:cubicBezTo>
                    <a:pt x="89380" y="80417"/>
                    <a:pt x="90733" y="80731"/>
                    <a:pt x="91970" y="81326"/>
                  </a:cubicBezTo>
                  <a:cubicBezTo>
                    <a:pt x="93276" y="81840"/>
                    <a:pt x="94489" y="82551"/>
                    <a:pt x="95586" y="83426"/>
                  </a:cubicBezTo>
                  <a:cubicBezTo>
                    <a:pt x="96484" y="84150"/>
                    <a:pt x="97208" y="85060"/>
                    <a:pt x="97686" y="86109"/>
                  </a:cubicBezTo>
                  <a:cubicBezTo>
                    <a:pt x="98025" y="86891"/>
                    <a:pt x="97780" y="87813"/>
                    <a:pt x="97103" y="88326"/>
                  </a:cubicBezTo>
                  <a:lnTo>
                    <a:pt x="97103" y="88326"/>
                  </a:lnTo>
                  <a:lnTo>
                    <a:pt x="96520" y="88326"/>
                  </a:lnTo>
                  <a:lnTo>
                    <a:pt x="95119" y="88326"/>
                  </a:lnTo>
                  <a:cubicBezTo>
                    <a:pt x="93766" y="88221"/>
                    <a:pt x="92460" y="87824"/>
                    <a:pt x="91270" y="87159"/>
                  </a:cubicBezTo>
                  <a:lnTo>
                    <a:pt x="91270" y="87159"/>
                  </a:lnTo>
                  <a:cubicBezTo>
                    <a:pt x="92611" y="89610"/>
                    <a:pt x="95435" y="90858"/>
                    <a:pt x="98153" y="90193"/>
                  </a:cubicBezTo>
                  <a:cubicBezTo>
                    <a:pt x="98503" y="90251"/>
                    <a:pt x="98853" y="90251"/>
                    <a:pt x="99203" y="90193"/>
                  </a:cubicBezTo>
                  <a:lnTo>
                    <a:pt x="100136" y="89610"/>
                  </a:lnTo>
                  <a:cubicBezTo>
                    <a:pt x="100136" y="89610"/>
                    <a:pt x="100720" y="89610"/>
                    <a:pt x="100836" y="88793"/>
                  </a:cubicBezTo>
                  <a:lnTo>
                    <a:pt x="100836" y="88793"/>
                  </a:lnTo>
                  <a:lnTo>
                    <a:pt x="100836" y="87159"/>
                  </a:lnTo>
                  <a:cubicBezTo>
                    <a:pt x="100906" y="86775"/>
                    <a:pt x="100906" y="86378"/>
                    <a:pt x="100836" y="85993"/>
                  </a:cubicBezTo>
                  <a:cubicBezTo>
                    <a:pt x="100183" y="84394"/>
                    <a:pt x="99040" y="83041"/>
                    <a:pt x="97569" y="82143"/>
                  </a:cubicBezTo>
                  <a:cubicBezTo>
                    <a:pt x="96554" y="81373"/>
                    <a:pt x="95458" y="80708"/>
                    <a:pt x="94303" y="80160"/>
                  </a:cubicBezTo>
                  <a:cubicBezTo>
                    <a:pt x="97814" y="80720"/>
                    <a:pt x="101268" y="78923"/>
                    <a:pt x="102819" y="75726"/>
                  </a:cubicBezTo>
                  <a:lnTo>
                    <a:pt x="102819" y="75726"/>
                  </a:lnTo>
                  <a:cubicBezTo>
                    <a:pt x="101350" y="71958"/>
                    <a:pt x="98199" y="69111"/>
                    <a:pt x="94303" y="68027"/>
                  </a:cubicBezTo>
                  <a:cubicBezTo>
                    <a:pt x="95411" y="67922"/>
                    <a:pt x="96508" y="67677"/>
                    <a:pt x="97569" y="67327"/>
                  </a:cubicBezTo>
                  <a:cubicBezTo>
                    <a:pt x="98911" y="66918"/>
                    <a:pt x="100043" y="65996"/>
                    <a:pt x="100720" y="64760"/>
                  </a:cubicBezTo>
                  <a:cubicBezTo>
                    <a:pt x="100766" y="64410"/>
                    <a:pt x="100766" y="64060"/>
                    <a:pt x="100720" y="63710"/>
                  </a:cubicBezTo>
                  <a:lnTo>
                    <a:pt x="100720" y="63126"/>
                  </a:lnTo>
                  <a:cubicBezTo>
                    <a:pt x="100789" y="62940"/>
                    <a:pt x="100789" y="62730"/>
                    <a:pt x="100720" y="62543"/>
                  </a:cubicBezTo>
                  <a:lnTo>
                    <a:pt x="100720" y="61843"/>
                  </a:lnTo>
                  <a:lnTo>
                    <a:pt x="100720" y="61843"/>
                  </a:lnTo>
                  <a:cubicBezTo>
                    <a:pt x="100556" y="61412"/>
                    <a:pt x="100323" y="61027"/>
                    <a:pt x="100020" y="60677"/>
                  </a:cubicBezTo>
                  <a:lnTo>
                    <a:pt x="99086" y="59743"/>
                  </a:lnTo>
                  <a:lnTo>
                    <a:pt x="98036" y="58810"/>
                  </a:lnTo>
                  <a:cubicBezTo>
                    <a:pt x="92786" y="56243"/>
                    <a:pt x="91036" y="58810"/>
                    <a:pt x="91153" y="58810"/>
                  </a:cubicBezTo>
                  <a:lnTo>
                    <a:pt x="91153" y="58810"/>
                  </a:lnTo>
                  <a:cubicBezTo>
                    <a:pt x="92413" y="58448"/>
                    <a:pt x="93743" y="58448"/>
                    <a:pt x="95003" y="58810"/>
                  </a:cubicBezTo>
                  <a:lnTo>
                    <a:pt x="96403" y="59627"/>
                  </a:lnTo>
                  <a:lnTo>
                    <a:pt x="96403" y="59627"/>
                  </a:lnTo>
                  <a:lnTo>
                    <a:pt x="96986" y="60327"/>
                  </a:lnTo>
                  <a:cubicBezTo>
                    <a:pt x="97651" y="60910"/>
                    <a:pt x="97884" y="61832"/>
                    <a:pt x="97569" y="62660"/>
                  </a:cubicBezTo>
                  <a:cubicBezTo>
                    <a:pt x="97173" y="63558"/>
                    <a:pt x="96403" y="64235"/>
                    <a:pt x="95470" y="64527"/>
                  </a:cubicBezTo>
                  <a:cubicBezTo>
                    <a:pt x="94373" y="65040"/>
                    <a:pt x="93183" y="65320"/>
                    <a:pt x="91970" y="65343"/>
                  </a:cubicBezTo>
                  <a:cubicBezTo>
                    <a:pt x="90605" y="65460"/>
                    <a:pt x="89240" y="65215"/>
                    <a:pt x="88003" y="64643"/>
                  </a:cubicBezTo>
                  <a:cubicBezTo>
                    <a:pt x="85308" y="63663"/>
                    <a:pt x="82986" y="61866"/>
                    <a:pt x="81353" y="59510"/>
                  </a:cubicBezTo>
                  <a:cubicBezTo>
                    <a:pt x="80676" y="58507"/>
                    <a:pt x="80175" y="57410"/>
                    <a:pt x="79836" y="56243"/>
                  </a:cubicBezTo>
                  <a:cubicBezTo>
                    <a:pt x="81178" y="58717"/>
                    <a:pt x="83383" y="60630"/>
                    <a:pt x="86020" y="61610"/>
                  </a:cubicBezTo>
                  <a:cubicBezTo>
                    <a:pt x="91736" y="63476"/>
                    <a:pt x="92086" y="57993"/>
                    <a:pt x="88703" y="56360"/>
                  </a:cubicBezTo>
                  <a:cubicBezTo>
                    <a:pt x="85320" y="54727"/>
                    <a:pt x="84153" y="57060"/>
                    <a:pt x="84853" y="57877"/>
                  </a:cubicBezTo>
                  <a:cubicBezTo>
                    <a:pt x="85553" y="58693"/>
                    <a:pt x="87070" y="57293"/>
                    <a:pt x="88003" y="57877"/>
                  </a:cubicBezTo>
                  <a:cubicBezTo>
                    <a:pt x="88936" y="58460"/>
                    <a:pt x="88003" y="60327"/>
                    <a:pt x="85436" y="59510"/>
                  </a:cubicBezTo>
                  <a:cubicBezTo>
                    <a:pt x="81411" y="57958"/>
                    <a:pt x="78926" y="53887"/>
                    <a:pt x="79370" y="49594"/>
                  </a:cubicBezTo>
                  <a:cubicBezTo>
                    <a:pt x="79311" y="49290"/>
                    <a:pt x="79311" y="48963"/>
                    <a:pt x="79370" y="48660"/>
                  </a:cubicBezTo>
                  <a:cubicBezTo>
                    <a:pt x="80081" y="51273"/>
                    <a:pt x="81260" y="53723"/>
                    <a:pt x="82870" y="55893"/>
                  </a:cubicBezTo>
                  <a:cubicBezTo>
                    <a:pt x="84865" y="54388"/>
                    <a:pt x="86206" y="52172"/>
                    <a:pt x="86603" y="49710"/>
                  </a:cubicBezTo>
                  <a:cubicBezTo>
                    <a:pt x="88271" y="50550"/>
                    <a:pt x="90103" y="51028"/>
                    <a:pt x="91970" y="51110"/>
                  </a:cubicBezTo>
                  <a:cubicBezTo>
                    <a:pt x="89870" y="50410"/>
                    <a:pt x="84270" y="47027"/>
                    <a:pt x="85903" y="42827"/>
                  </a:cubicBezTo>
                  <a:cubicBezTo>
                    <a:pt x="85973" y="42325"/>
                    <a:pt x="85973" y="41812"/>
                    <a:pt x="85903" y="41310"/>
                  </a:cubicBezTo>
                  <a:lnTo>
                    <a:pt x="85903" y="41310"/>
                  </a:lnTo>
                  <a:cubicBezTo>
                    <a:pt x="86381" y="36982"/>
                    <a:pt x="84830" y="32677"/>
                    <a:pt x="81703" y="29644"/>
                  </a:cubicBezTo>
                  <a:cubicBezTo>
                    <a:pt x="77620" y="25210"/>
                    <a:pt x="68287" y="22177"/>
                    <a:pt x="63037" y="17977"/>
                  </a:cubicBezTo>
                  <a:cubicBezTo>
                    <a:pt x="63538" y="18082"/>
                    <a:pt x="64052" y="18082"/>
                    <a:pt x="64553" y="17977"/>
                  </a:cubicBezTo>
                  <a:lnTo>
                    <a:pt x="67003" y="17977"/>
                  </a:lnTo>
                  <a:cubicBezTo>
                    <a:pt x="68415" y="17884"/>
                    <a:pt x="69651" y="16974"/>
                    <a:pt x="70153" y="15644"/>
                  </a:cubicBezTo>
                  <a:cubicBezTo>
                    <a:pt x="70620" y="14361"/>
                    <a:pt x="70620" y="12961"/>
                    <a:pt x="70153" y="11677"/>
                  </a:cubicBezTo>
                  <a:cubicBezTo>
                    <a:pt x="69488" y="10196"/>
                    <a:pt x="68485" y="8877"/>
                    <a:pt x="67237" y="7827"/>
                  </a:cubicBezTo>
                  <a:cubicBezTo>
                    <a:pt x="65883" y="6626"/>
                    <a:pt x="64297" y="5704"/>
                    <a:pt x="62570" y="5144"/>
                  </a:cubicBezTo>
                  <a:cubicBezTo>
                    <a:pt x="60820" y="4479"/>
                    <a:pt x="58942" y="4234"/>
                    <a:pt x="57087" y="4444"/>
                  </a:cubicBezTo>
                  <a:lnTo>
                    <a:pt x="55920" y="4444"/>
                  </a:lnTo>
                  <a:lnTo>
                    <a:pt x="54753" y="4444"/>
                  </a:lnTo>
                  <a:lnTo>
                    <a:pt x="53704" y="4444"/>
                  </a:lnTo>
                  <a:lnTo>
                    <a:pt x="53704" y="4444"/>
                  </a:lnTo>
                  <a:lnTo>
                    <a:pt x="53704" y="4444"/>
                  </a:lnTo>
                  <a:cubicBezTo>
                    <a:pt x="52712" y="5121"/>
                    <a:pt x="51977" y="6101"/>
                    <a:pt x="51603" y="7244"/>
                  </a:cubicBezTo>
                  <a:cubicBezTo>
                    <a:pt x="51218" y="5902"/>
                    <a:pt x="50542" y="4666"/>
                    <a:pt x="49620" y="3628"/>
                  </a:cubicBezTo>
                  <a:lnTo>
                    <a:pt x="49620" y="3628"/>
                  </a:lnTo>
                  <a:lnTo>
                    <a:pt x="49620" y="3628"/>
                  </a:lnTo>
                  <a:lnTo>
                    <a:pt x="48570" y="2694"/>
                  </a:lnTo>
                  <a:lnTo>
                    <a:pt x="47403" y="1994"/>
                  </a:lnTo>
                  <a:lnTo>
                    <a:pt x="46120" y="1294"/>
                  </a:lnTo>
                  <a:cubicBezTo>
                    <a:pt x="44440" y="384"/>
                    <a:pt x="42550" y="-94"/>
                    <a:pt x="40637" y="-106"/>
                  </a:cubicBezTo>
                  <a:cubicBezTo>
                    <a:pt x="39039" y="-118"/>
                    <a:pt x="37440" y="198"/>
                    <a:pt x="35970" y="827"/>
                  </a:cubicBezTo>
                  <a:cubicBezTo>
                    <a:pt x="34769" y="1446"/>
                    <a:pt x="33789" y="2426"/>
                    <a:pt x="33170" y="3628"/>
                  </a:cubicBezTo>
                  <a:cubicBezTo>
                    <a:pt x="32692" y="4864"/>
                    <a:pt x="32692" y="6241"/>
                    <a:pt x="33170" y="7477"/>
                  </a:cubicBezTo>
                  <a:cubicBezTo>
                    <a:pt x="33742" y="9006"/>
                    <a:pt x="34862" y="10254"/>
                    <a:pt x="36320" y="10977"/>
                  </a:cubicBezTo>
                  <a:lnTo>
                    <a:pt x="38770" y="12027"/>
                  </a:lnTo>
                  <a:lnTo>
                    <a:pt x="40404" y="12027"/>
                  </a:lnTo>
                  <a:cubicBezTo>
                    <a:pt x="35037" y="14244"/>
                    <a:pt x="25821" y="13777"/>
                    <a:pt x="21737" y="16694"/>
                  </a:cubicBezTo>
                  <a:cubicBezTo>
                    <a:pt x="18447" y="19051"/>
                    <a:pt x="16849" y="23110"/>
                    <a:pt x="17654" y="27077"/>
                  </a:cubicBezTo>
                  <a:lnTo>
                    <a:pt x="17654" y="27077"/>
                  </a:lnTo>
                  <a:cubicBezTo>
                    <a:pt x="17537" y="27614"/>
                    <a:pt x="17537" y="28174"/>
                    <a:pt x="17654" y="28710"/>
                  </a:cubicBezTo>
                  <a:cubicBezTo>
                    <a:pt x="19287" y="33494"/>
                    <a:pt x="13687" y="34777"/>
                    <a:pt x="11587" y="34660"/>
                  </a:cubicBezTo>
                  <a:cubicBezTo>
                    <a:pt x="13337" y="35325"/>
                    <a:pt x="15216" y="35570"/>
                    <a:pt x="17071" y="35360"/>
                  </a:cubicBezTo>
                  <a:cubicBezTo>
                    <a:pt x="17444" y="38207"/>
                    <a:pt x="18716" y="40855"/>
                    <a:pt x="20687" y="42944"/>
                  </a:cubicBezTo>
                  <a:cubicBezTo>
                    <a:pt x="22344" y="41310"/>
                    <a:pt x="23581" y="39315"/>
                    <a:pt x="24304" y="37110"/>
                  </a:cubicBezTo>
                  <a:lnTo>
                    <a:pt x="24304" y="38044"/>
                  </a:lnTo>
                  <a:cubicBezTo>
                    <a:pt x="24304" y="44927"/>
                    <a:pt x="20571" y="45627"/>
                    <a:pt x="18354" y="45627"/>
                  </a:cubicBezTo>
                  <a:cubicBezTo>
                    <a:pt x="16137" y="45627"/>
                    <a:pt x="14737" y="43760"/>
                    <a:pt x="15671" y="43060"/>
                  </a:cubicBezTo>
                  <a:cubicBezTo>
                    <a:pt x="16814" y="42477"/>
                    <a:pt x="18202" y="42827"/>
                    <a:pt x="18937" y="43877"/>
                  </a:cubicBezTo>
                  <a:cubicBezTo>
                    <a:pt x="19637" y="43177"/>
                    <a:pt x="18937" y="40377"/>
                    <a:pt x="15087" y="40727"/>
                  </a:cubicBezTo>
                  <a:cubicBezTo>
                    <a:pt x="11237" y="41077"/>
                    <a:pt x="12054" y="46793"/>
                    <a:pt x="17771" y="47027"/>
                  </a:cubicBezTo>
                  <a:cubicBezTo>
                    <a:pt x="20221" y="47167"/>
                    <a:pt x="22566" y="46024"/>
                    <a:pt x="23954" y="43994"/>
                  </a:cubicBezTo>
                  <a:cubicBezTo>
                    <a:pt x="23639" y="45044"/>
                    <a:pt x="23079" y="46012"/>
                    <a:pt x="22321" y="46793"/>
                  </a:cubicBezTo>
                  <a:cubicBezTo>
                    <a:pt x="20606" y="48532"/>
                    <a:pt x="18226" y="49465"/>
                    <a:pt x="15787" y="49360"/>
                  </a:cubicBezTo>
                  <a:cubicBezTo>
                    <a:pt x="14422" y="49372"/>
                    <a:pt x="13069" y="49092"/>
                    <a:pt x="11821" y="48543"/>
                  </a:cubicBezTo>
                  <a:cubicBezTo>
                    <a:pt x="10549" y="48030"/>
                    <a:pt x="9371" y="47319"/>
                    <a:pt x="8321" y="46443"/>
                  </a:cubicBezTo>
                  <a:cubicBezTo>
                    <a:pt x="7352" y="45790"/>
                    <a:pt x="6617" y="44857"/>
                    <a:pt x="6221" y="43760"/>
                  </a:cubicBezTo>
                  <a:cubicBezTo>
                    <a:pt x="5883" y="42979"/>
                    <a:pt x="6127" y="42057"/>
                    <a:pt x="6804" y="41544"/>
                  </a:cubicBezTo>
                  <a:lnTo>
                    <a:pt x="6804" y="41544"/>
                  </a:lnTo>
                  <a:lnTo>
                    <a:pt x="7504" y="41544"/>
                  </a:lnTo>
                  <a:cubicBezTo>
                    <a:pt x="7959" y="41403"/>
                    <a:pt x="8449" y="41403"/>
                    <a:pt x="8904" y="41544"/>
                  </a:cubicBezTo>
                  <a:cubicBezTo>
                    <a:pt x="10222" y="41637"/>
                    <a:pt x="11494" y="42045"/>
                    <a:pt x="12637" y="42710"/>
                  </a:cubicBezTo>
                  <a:lnTo>
                    <a:pt x="12637" y="42710"/>
                  </a:lnTo>
                  <a:cubicBezTo>
                    <a:pt x="11179" y="40389"/>
                    <a:pt x="8437" y="39222"/>
                    <a:pt x="5754" y="39793"/>
                  </a:cubicBezTo>
                  <a:lnTo>
                    <a:pt x="4587" y="39793"/>
                  </a:lnTo>
                  <a:lnTo>
                    <a:pt x="3771" y="40377"/>
                  </a:lnTo>
                  <a:lnTo>
                    <a:pt x="2954" y="41194"/>
                  </a:lnTo>
                  <a:lnTo>
                    <a:pt x="2954" y="41194"/>
                  </a:lnTo>
                  <a:lnTo>
                    <a:pt x="2954" y="41777"/>
                  </a:lnTo>
                  <a:cubicBezTo>
                    <a:pt x="2884" y="42162"/>
                    <a:pt x="2884" y="42558"/>
                    <a:pt x="2954" y="42944"/>
                  </a:cubicBezTo>
                  <a:cubicBezTo>
                    <a:pt x="3666" y="44507"/>
                    <a:pt x="4798" y="45837"/>
                    <a:pt x="6221" y="46793"/>
                  </a:cubicBezTo>
                  <a:cubicBezTo>
                    <a:pt x="7224" y="47587"/>
                    <a:pt x="8321" y="48252"/>
                    <a:pt x="9487" y="48777"/>
                  </a:cubicBezTo>
                  <a:cubicBezTo>
                    <a:pt x="5941" y="48112"/>
                    <a:pt x="2383" y="49944"/>
                    <a:pt x="854" y="53210"/>
                  </a:cubicBezTo>
                  <a:lnTo>
                    <a:pt x="854" y="53210"/>
                  </a:lnTo>
                  <a:close/>
                  <a:moveTo>
                    <a:pt x="23254" y="33610"/>
                  </a:moveTo>
                  <a:cubicBezTo>
                    <a:pt x="24666" y="35104"/>
                    <a:pt x="26276" y="36399"/>
                    <a:pt x="28037" y="37460"/>
                  </a:cubicBezTo>
                  <a:cubicBezTo>
                    <a:pt x="28037" y="38744"/>
                    <a:pt x="28037" y="40610"/>
                    <a:pt x="28037" y="41077"/>
                  </a:cubicBezTo>
                  <a:cubicBezTo>
                    <a:pt x="27220" y="40972"/>
                    <a:pt x="26439" y="40739"/>
                    <a:pt x="25704" y="40377"/>
                  </a:cubicBezTo>
                  <a:cubicBezTo>
                    <a:pt x="25330" y="38662"/>
                    <a:pt x="24700" y="37005"/>
                    <a:pt x="23837" y="35477"/>
                  </a:cubicBezTo>
                  <a:lnTo>
                    <a:pt x="23837" y="35477"/>
                  </a:lnTo>
                  <a:cubicBezTo>
                    <a:pt x="23907" y="35174"/>
                    <a:pt x="23907" y="34847"/>
                    <a:pt x="23837" y="34544"/>
                  </a:cubicBezTo>
                  <a:cubicBezTo>
                    <a:pt x="23732" y="34112"/>
                    <a:pt x="23534" y="33715"/>
                    <a:pt x="23254" y="33377"/>
                  </a:cubicBezTo>
                  <a:close/>
                  <a:moveTo>
                    <a:pt x="21387" y="29294"/>
                  </a:moveTo>
                  <a:lnTo>
                    <a:pt x="21387" y="30927"/>
                  </a:lnTo>
                  <a:lnTo>
                    <a:pt x="22087" y="33260"/>
                  </a:lnTo>
                  <a:cubicBezTo>
                    <a:pt x="22087" y="35127"/>
                    <a:pt x="22087" y="38510"/>
                    <a:pt x="19754" y="39327"/>
                  </a:cubicBezTo>
                  <a:cubicBezTo>
                    <a:pt x="18622" y="38417"/>
                    <a:pt x="17771" y="37204"/>
                    <a:pt x="17304" y="35827"/>
                  </a:cubicBezTo>
                  <a:cubicBezTo>
                    <a:pt x="19847" y="34660"/>
                    <a:pt x="21457" y="32094"/>
                    <a:pt x="21387" y="29294"/>
                  </a:cubicBezTo>
                  <a:close/>
                  <a:moveTo>
                    <a:pt x="25821" y="26844"/>
                  </a:moveTo>
                  <a:cubicBezTo>
                    <a:pt x="26626" y="29259"/>
                    <a:pt x="27139" y="31767"/>
                    <a:pt x="27337" y="34310"/>
                  </a:cubicBezTo>
                  <a:cubicBezTo>
                    <a:pt x="25646" y="33715"/>
                    <a:pt x="24070" y="32852"/>
                    <a:pt x="22671" y="31744"/>
                  </a:cubicBezTo>
                  <a:cubicBezTo>
                    <a:pt x="22262" y="30332"/>
                    <a:pt x="21947" y="28885"/>
                    <a:pt x="21737" y="27427"/>
                  </a:cubicBezTo>
                  <a:cubicBezTo>
                    <a:pt x="21562" y="26424"/>
                    <a:pt x="21562" y="25397"/>
                    <a:pt x="21737" y="24394"/>
                  </a:cubicBezTo>
                  <a:cubicBezTo>
                    <a:pt x="22729" y="25712"/>
                    <a:pt x="24187" y="26587"/>
                    <a:pt x="25821" y="26844"/>
                  </a:cubicBezTo>
                  <a:close/>
                  <a:moveTo>
                    <a:pt x="55803" y="21827"/>
                  </a:moveTo>
                  <a:cubicBezTo>
                    <a:pt x="54578" y="21932"/>
                    <a:pt x="53388" y="22282"/>
                    <a:pt x="52303" y="22877"/>
                  </a:cubicBezTo>
                  <a:lnTo>
                    <a:pt x="52303" y="22877"/>
                  </a:lnTo>
                  <a:lnTo>
                    <a:pt x="51720" y="22177"/>
                  </a:lnTo>
                  <a:cubicBezTo>
                    <a:pt x="50740" y="21232"/>
                    <a:pt x="49597" y="20474"/>
                    <a:pt x="48337" y="19961"/>
                  </a:cubicBezTo>
                  <a:lnTo>
                    <a:pt x="51020" y="16110"/>
                  </a:lnTo>
                  <a:cubicBezTo>
                    <a:pt x="51522" y="15131"/>
                    <a:pt x="51942" y="14116"/>
                    <a:pt x="52303" y="13077"/>
                  </a:cubicBezTo>
                  <a:cubicBezTo>
                    <a:pt x="52572" y="14291"/>
                    <a:pt x="53003" y="15469"/>
                    <a:pt x="53587" y="16577"/>
                  </a:cubicBezTo>
                  <a:cubicBezTo>
                    <a:pt x="54147" y="18362"/>
                    <a:pt x="54893" y="20077"/>
                    <a:pt x="55803" y="21711"/>
                  </a:cubicBezTo>
                  <a:close/>
                  <a:moveTo>
                    <a:pt x="81353" y="44460"/>
                  </a:moveTo>
                  <a:lnTo>
                    <a:pt x="82053" y="42360"/>
                  </a:lnTo>
                  <a:lnTo>
                    <a:pt x="82053" y="40844"/>
                  </a:lnTo>
                  <a:cubicBezTo>
                    <a:pt x="82076" y="43900"/>
                    <a:pt x="83441" y="46805"/>
                    <a:pt x="85786" y="48777"/>
                  </a:cubicBezTo>
                  <a:cubicBezTo>
                    <a:pt x="85378" y="49944"/>
                    <a:pt x="84480" y="50877"/>
                    <a:pt x="83336" y="51344"/>
                  </a:cubicBezTo>
                  <a:cubicBezTo>
                    <a:pt x="81831" y="49605"/>
                    <a:pt x="81108" y="47330"/>
                    <a:pt x="81353" y="45044"/>
                  </a:cubicBezTo>
                  <a:close/>
                  <a:moveTo>
                    <a:pt x="81353" y="42827"/>
                  </a:moveTo>
                  <a:cubicBezTo>
                    <a:pt x="79871" y="43410"/>
                    <a:pt x="78273" y="43644"/>
                    <a:pt x="76687" y="43527"/>
                  </a:cubicBezTo>
                  <a:cubicBezTo>
                    <a:pt x="76931" y="41182"/>
                    <a:pt x="77445" y="38872"/>
                    <a:pt x="78203" y="36644"/>
                  </a:cubicBezTo>
                  <a:cubicBezTo>
                    <a:pt x="79626" y="37169"/>
                    <a:pt x="81225" y="36795"/>
                    <a:pt x="82286" y="35710"/>
                  </a:cubicBezTo>
                  <a:cubicBezTo>
                    <a:pt x="82403" y="36714"/>
                    <a:pt x="82403" y="37740"/>
                    <a:pt x="82286" y="38744"/>
                  </a:cubicBezTo>
                  <a:cubicBezTo>
                    <a:pt x="82041" y="40155"/>
                    <a:pt x="81610" y="41532"/>
                    <a:pt x="81003" y="42827"/>
                  </a:cubicBezTo>
                  <a:close/>
                  <a:moveTo>
                    <a:pt x="80653" y="45277"/>
                  </a:moveTo>
                  <a:cubicBezTo>
                    <a:pt x="80606" y="45545"/>
                    <a:pt x="80606" y="45825"/>
                    <a:pt x="80653" y="46093"/>
                  </a:cubicBezTo>
                  <a:lnTo>
                    <a:pt x="80653" y="46093"/>
                  </a:lnTo>
                  <a:cubicBezTo>
                    <a:pt x="79848" y="47400"/>
                    <a:pt x="79218" y="48812"/>
                    <a:pt x="78786" y="50294"/>
                  </a:cubicBezTo>
                  <a:lnTo>
                    <a:pt x="76453" y="50294"/>
                  </a:lnTo>
                  <a:cubicBezTo>
                    <a:pt x="76453" y="49594"/>
                    <a:pt x="76453" y="47843"/>
                    <a:pt x="76453" y="46560"/>
                  </a:cubicBezTo>
                  <a:cubicBezTo>
                    <a:pt x="78168" y="46233"/>
                    <a:pt x="79790" y="45557"/>
                    <a:pt x="81236" y="44577"/>
                  </a:cubicBezTo>
                  <a:cubicBezTo>
                    <a:pt x="80898" y="44659"/>
                    <a:pt x="80571" y="44810"/>
                    <a:pt x="80303" y="45044"/>
                  </a:cubicBezTo>
                  <a:close/>
                  <a:moveTo>
                    <a:pt x="80653" y="95676"/>
                  </a:moveTo>
                  <a:cubicBezTo>
                    <a:pt x="79277" y="94218"/>
                    <a:pt x="77713" y="92958"/>
                    <a:pt x="75986" y="91943"/>
                  </a:cubicBezTo>
                  <a:cubicBezTo>
                    <a:pt x="75986" y="90660"/>
                    <a:pt x="75403" y="88793"/>
                    <a:pt x="75986" y="88210"/>
                  </a:cubicBezTo>
                  <a:lnTo>
                    <a:pt x="78320" y="89026"/>
                  </a:lnTo>
                  <a:cubicBezTo>
                    <a:pt x="78821" y="90706"/>
                    <a:pt x="79440" y="92339"/>
                    <a:pt x="80186" y="93926"/>
                  </a:cubicBezTo>
                  <a:lnTo>
                    <a:pt x="80186" y="93926"/>
                  </a:lnTo>
                  <a:cubicBezTo>
                    <a:pt x="80256" y="94230"/>
                    <a:pt x="80256" y="94556"/>
                    <a:pt x="80186" y="94859"/>
                  </a:cubicBezTo>
                  <a:cubicBezTo>
                    <a:pt x="80385" y="95104"/>
                    <a:pt x="80548" y="95385"/>
                    <a:pt x="80653" y="95676"/>
                  </a:cubicBezTo>
                  <a:close/>
                  <a:moveTo>
                    <a:pt x="82636" y="100109"/>
                  </a:moveTo>
                  <a:lnTo>
                    <a:pt x="82636" y="98476"/>
                  </a:lnTo>
                  <a:lnTo>
                    <a:pt x="81936" y="96143"/>
                  </a:lnTo>
                  <a:cubicBezTo>
                    <a:pt x="81936" y="94276"/>
                    <a:pt x="81936" y="90893"/>
                    <a:pt x="84270" y="90076"/>
                  </a:cubicBezTo>
                  <a:cubicBezTo>
                    <a:pt x="85355" y="90998"/>
                    <a:pt x="86160" y="92211"/>
                    <a:pt x="86603" y="93576"/>
                  </a:cubicBezTo>
                  <a:cubicBezTo>
                    <a:pt x="84060" y="94731"/>
                    <a:pt x="82485" y="97321"/>
                    <a:pt x="82636" y="100109"/>
                  </a:cubicBezTo>
                  <a:close/>
                  <a:moveTo>
                    <a:pt x="78203" y="102559"/>
                  </a:moveTo>
                  <a:cubicBezTo>
                    <a:pt x="77363" y="100144"/>
                    <a:pt x="76815" y="97636"/>
                    <a:pt x="76570" y="95093"/>
                  </a:cubicBezTo>
                  <a:cubicBezTo>
                    <a:pt x="78273" y="95653"/>
                    <a:pt x="79848" y="96528"/>
                    <a:pt x="81236" y="97660"/>
                  </a:cubicBezTo>
                  <a:cubicBezTo>
                    <a:pt x="81750" y="99048"/>
                    <a:pt x="82100" y="100506"/>
                    <a:pt x="82286" y="101976"/>
                  </a:cubicBezTo>
                  <a:cubicBezTo>
                    <a:pt x="82461" y="102979"/>
                    <a:pt x="82461" y="104006"/>
                    <a:pt x="82286" y="105010"/>
                  </a:cubicBezTo>
                  <a:cubicBezTo>
                    <a:pt x="81341" y="103644"/>
                    <a:pt x="79848" y="102758"/>
                    <a:pt x="78203" y="102559"/>
                  </a:cubicBezTo>
                  <a:close/>
                  <a:moveTo>
                    <a:pt x="48220" y="107459"/>
                  </a:moveTo>
                  <a:cubicBezTo>
                    <a:pt x="49410" y="107459"/>
                    <a:pt x="50577" y="107133"/>
                    <a:pt x="51603" y="106526"/>
                  </a:cubicBezTo>
                  <a:lnTo>
                    <a:pt x="52187" y="106526"/>
                  </a:lnTo>
                  <a:lnTo>
                    <a:pt x="52187" y="107226"/>
                  </a:lnTo>
                  <a:cubicBezTo>
                    <a:pt x="53213" y="108171"/>
                    <a:pt x="54392" y="108918"/>
                    <a:pt x="55687" y="109442"/>
                  </a:cubicBezTo>
                  <a:cubicBezTo>
                    <a:pt x="54683" y="110644"/>
                    <a:pt x="53785" y="111939"/>
                    <a:pt x="53003" y="113293"/>
                  </a:cubicBezTo>
                  <a:cubicBezTo>
                    <a:pt x="52455" y="114249"/>
                    <a:pt x="52023" y="115264"/>
                    <a:pt x="51720" y="116326"/>
                  </a:cubicBezTo>
                  <a:cubicBezTo>
                    <a:pt x="51720" y="115159"/>
                    <a:pt x="50903" y="113993"/>
                    <a:pt x="50437" y="112826"/>
                  </a:cubicBezTo>
                  <a:cubicBezTo>
                    <a:pt x="49970" y="111659"/>
                    <a:pt x="49154" y="109093"/>
                    <a:pt x="48220" y="107459"/>
                  </a:cubicBezTo>
                  <a:close/>
                  <a:moveTo>
                    <a:pt x="22554" y="84943"/>
                  </a:moveTo>
                  <a:cubicBezTo>
                    <a:pt x="22601" y="85643"/>
                    <a:pt x="22601" y="86343"/>
                    <a:pt x="22554" y="87043"/>
                  </a:cubicBezTo>
                  <a:lnTo>
                    <a:pt x="22554" y="88443"/>
                  </a:lnTo>
                  <a:cubicBezTo>
                    <a:pt x="22437" y="85433"/>
                    <a:pt x="21084" y="82610"/>
                    <a:pt x="18821" y="80626"/>
                  </a:cubicBezTo>
                  <a:cubicBezTo>
                    <a:pt x="19206" y="79448"/>
                    <a:pt x="20046" y="78480"/>
                    <a:pt x="21154" y="77943"/>
                  </a:cubicBezTo>
                  <a:cubicBezTo>
                    <a:pt x="22671" y="79938"/>
                    <a:pt x="23184" y="82516"/>
                    <a:pt x="22554" y="84943"/>
                  </a:cubicBezTo>
                  <a:close/>
                  <a:moveTo>
                    <a:pt x="22554" y="86576"/>
                  </a:moveTo>
                  <a:cubicBezTo>
                    <a:pt x="24036" y="85958"/>
                    <a:pt x="25622" y="85690"/>
                    <a:pt x="27220" y="85760"/>
                  </a:cubicBezTo>
                  <a:cubicBezTo>
                    <a:pt x="27046" y="88116"/>
                    <a:pt x="26544" y="90438"/>
                    <a:pt x="25704" y="92643"/>
                  </a:cubicBezTo>
                  <a:cubicBezTo>
                    <a:pt x="24292" y="92258"/>
                    <a:pt x="22776" y="92654"/>
                    <a:pt x="21737" y="93693"/>
                  </a:cubicBezTo>
                  <a:cubicBezTo>
                    <a:pt x="21562" y="92654"/>
                    <a:pt x="21562" y="91581"/>
                    <a:pt x="21737" y="90543"/>
                  </a:cubicBezTo>
                  <a:cubicBezTo>
                    <a:pt x="21947" y="89178"/>
                    <a:pt x="22332" y="87836"/>
                    <a:pt x="22904" y="86576"/>
                  </a:cubicBezTo>
                  <a:close/>
                  <a:moveTo>
                    <a:pt x="23371" y="84126"/>
                  </a:moveTo>
                  <a:cubicBezTo>
                    <a:pt x="23371" y="84126"/>
                    <a:pt x="23371" y="83543"/>
                    <a:pt x="23371" y="83193"/>
                  </a:cubicBezTo>
                  <a:lnTo>
                    <a:pt x="23371" y="83193"/>
                  </a:lnTo>
                  <a:cubicBezTo>
                    <a:pt x="24140" y="81875"/>
                    <a:pt x="24736" y="80463"/>
                    <a:pt x="25120" y="78993"/>
                  </a:cubicBezTo>
                  <a:cubicBezTo>
                    <a:pt x="25891" y="78818"/>
                    <a:pt x="26684" y="78818"/>
                    <a:pt x="27454" y="78993"/>
                  </a:cubicBezTo>
                  <a:cubicBezTo>
                    <a:pt x="28154" y="79693"/>
                    <a:pt x="27454" y="81443"/>
                    <a:pt x="27454" y="82726"/>
                  </a:cubicBezTo>
                  <a:cubicBezTo>
                    <a:pt x="25727" y="83018"/>
                    <a:pt x="24094" y="83695"/>
                    <a:pt x="22671" y="84710"/>
                  </a:cubicBezTo>
                  <a:cubicBezTo>
                    <a:pt x="23009" y="84488"/>
                    <a:pt x="23359" y="84290"/>
                    <a:pt x="23721" y="84126"/>
                  </a:cubicBezTo>
                  <a:close/>
                  <a:moveTo>
                    <a:pt x="38" y="54960"/>
                  </a:moveTo>
                  <a:cubicBezTo>
                    <a:pt x="38" y="53327"/>
                    <a:pt x="3188" y="52510"/>
                    <a:pt x="6688" y="52393"/>
                  </a:cubicBezTo>
                  <a:cubicBezTo>
                    <a:pt x="10631" y="52709"/>
                    <a:pt x="14597" y="52242"/>
                    <a:pt x="18354" y="50994"/>
                  </a:cubicBezTo>
                  <a:lnTo>
                    <a:pt x="18354" y="50994"/>
                  </a:lnTo>
                  <a:cubicBezTo>
                    <a:pt x="19731" y="50363"/>
                    <a:pt x="20967" y="49453"/>
                    <a:pt x="21971" y="48310"/>
                  </a:cubicBezTo>
                  <a:lnTo>
                    <a:pt x="22904" y="46910"/>
                  </a:lnTo>
                  <a:cubicBezTo>
                    <a:pt x="23476" y="48672"/>
                    <a:pt x="24945" y="50002"/>
                    <a:pt x="26754" y="50410"/>
                  </a:cubicBezTo>
                  <a:cubicBezTo>
                    <a:pt x="25295" y="49185"/>
                    <a:pt x="24700" y="47214"/>
                    <a:pt x="25237" y="45394"/>
                  </a:cubicBezTo>
                  <a:cubicBezTo>
                    <a:pt x="25424" y="44390"/>
                    <a:pt x="25424" y="43363"/>
                    <a:pt x="25237" y="42360"/>
                  </a:cubicBezTo>
                  <a:cubicBezTo>
                    <a:pt x="26742" y="43632"/>
                    <a:pt x="28434" y="44659"/>
                    <a:pt x="30254" y="45394"/>
                  </a:cubicBezTo>
                  <a:cubicBezTo>
                    <a:pt x="30242" y="43095"/>
                    <a:pt x="29880" y="40820"/>
                    <a:pt x="29204" y="38627"/>
                  </a:cubicBezTo>
                  <a:lnTo>
                    <a:pt x="29904" y="38627"/>
                  </a:lnTo>
                  <a:cubicBezTo>
                    <a:pt x="30639" y="34345"/>
                    <a:pt x="29204" y="29970"/>
                    <a:pt x="26054" y="26961"/>
                  </a:cubicBezTo>
                  <a:cubicBezTo>
                    <a:pt x="27080" y="27287"/>
                    <a:pt x="28177" y="27287"/>
                    <a:pt x="29204" y="26961"/>
                  </a:cubicBezTo>
                  <a:cubicBezTo>
                    <a:pt x="26171" y="26961"/>
                    <a:pt x="23837" y="23810"/>
                    <a:pt x="25004" y="22410"/>
                  </a:cubicBezTo>
                  <a:cubicBezTo>
                    <a:pt x="26171" y="21011"/>
                    <a:pt x="28270" y="22410"/>
                    <a:pt x="28270" y="22410"/>
                  </a:cubicBezTo>
                  <a:cubicBezTo>
                    <a:pt x="27162" y="20812"/>
                    <a:pt x="25319" y="19890"/>
                    <a:pt x="23371" y="19961"/>
                  </a:cubicBezTo>
                  <a:cubicBezTo>
                    <a:pt x="26147" y="18502"/>
                    <a:pt x="29145" y="17522"/>
                    <a:pt x="32237" y="17044"/>
                  </a:cubicBezTo>
                  <a:cubicBezTo>
                    <a:pt x="35235" y="16414"/>
                    <a:pt x="38012" y="15002"/>
                    <a:pt x="40287" y="12961"/>
                  </a:cubicBezTo>
                  <a:cubicBezTo>
                    <a:pt x="40765" y="12844"/>
                    <a:pt x="41209" y="12599"/>
                    <a:pt x="41570" y="12261"/>
                  </a:cubicBezTo>
                  <a:cubicBezTo>
                    <a:pt x="42095" y="11794"/>
                    <a:pt x="42457" y="11187"/>
                    <a:pt x="42620" y="10511"/>
                  </a:cubicBezTo>
                  <a:cubicBezTo>
                    <a:pt x="42737" y="9857"/>
                    <a:pt x="42737" y="9181"/>
                    <a:pt x="42620" y="8527"/>
                  </a:cubicBezTo>
                  <a:cubicBezTo>
                    <a:pt x="42329" y="7629"/>
                    <a:pt x="41757" y="6848"/>
                    <a:pt x="40987" y="6311"/>
                  </a:cubicBezTo>
                  <a:cubicBezTo>
                    <a:pt x="40135" y="5751"/>
                    <a:pt x="39179" y="5354"/>
                    <a:pt x="38187" y="5144"/>
                  </a:cubicBezTo>
                  <a:lnTo>
                    <a:pt x="36670" y="5144"/>
                  </a:lnTo>
                  <a:cubicBezTo>
                    <a:pt x="36145" y="5144"/>
                    <a:pt x="35644" y="5354"/>
                    <a:pt x="35270" y="5727"/>
                  </a:cubicBezTo>
                  <a:cubicBezTo>
                    <a:pt x="34850" y="6404"/>
                    <a:pt x="34850" y="7267"/>
                    <a:pt x="35270" y="7944"/>
                  </a:cubicBezTo>
                  <a:cubicBezTo>
                    <a:pt x="35644" y="8831"/>
                    <a:pt x="36250" y="9601"/>
                    <a:pt x="37020" y="10161"/>
                  </a:cubicBezTo>
                  <a:lnTo>
                    <a:pt x="37020" y="10161"/>
                  </a:lnTo>
                  <a:cubicBezTo>
                    <a:pt x="37475" y="10487"/>
                    <a:pt x="38082" y="10487"/>
                    <a:pt x="38537" y="10161"/>
                  </a:cubicBezTo>
                  <a:cubicBezTo>
                    <a:pt x="38537" y="10161"/>
                    <a:pt x="38537" y="9344"/>
                    <a:pt x="38537" y="8994"/>
                  </a:cubicBezTo>
                  <a:lnTo>
                    <a:pt x="38537" y="8994"/>
                  </a:lnTo>
                  <a:cubicBezTo>
                    <a:pt x="38129" y="8702"/>
                    <a:pt x="37802" y="8294"/>
                    <a:pt x="37604" y="7827"/>
                  </a:cubicBezTo>
                  <a:cubicBezTo>
                    <a:pt x="37417" y="7501"/>
                    <a:pt x="37417" y="7104"/>
                    <a:pt x="37604" y="6777"/>
                  </a:cubicBezTo>
                  <a:cubicBezTo>
                    <a:pt x="37604" y="6777"/>
                    <a:pt x="37604" y="6777"/>
                    <a:pt x="37604" y="6777"/>
                  </a:cubicBezTo>
                  <a:lnTo>
                    <a:pt x="38304" y="6777"/>
                  </a:lnTo>
                  <a:cubicBezTo>
                    <a:pt x="38934" y="6789"/>
                    <a:pt x="39540" y="6999"/>
                    <a:pt x="40054" y="7361"/>
                  </a:cubicBezTo>
                  <a:cubicBezTo>
                    <a:pt x="40497" y="7699"/>
                    <a:pt x="40859" y="8142"/>
                    <a:pt x="41104" y="8644"/>
                  </a:cubicBezTo>
                  <a:cubicBezTo>
                    <a:pt x="41220" y="9146"/>
                    <a:pt x="41220" y="9659"/>
                    <a:pt x="41104" y="10161"/>
                  </a:cubicBezTo>
                  <a:cubicBezTo>
                    <a:pt x="41057" y="11281"/>
                    <a:pt x="40229" y="12214"/>
                    <a:pt x="39120" y="12377"/>
                  </a:cubicBezTo>
                  <a:cubicBezTo>
                    <a:pt x="37685" y="12576"/>
                    <a:pt x="36239" y="12237"/>
                    <a:pt x="35037" y="11444"/>
                  </a:cubicBezTo>
                  <a:cubicBezTo>
                    <a:pt x="34384" y="11117"/>
                    <a:pt x="33800" y="10686"/>
                    <a:pt x="33287" y="10161"/>
                  </a:cubicBezTo>
                  <a:cubicBezTo>
                    <a:pt x="32925" y="9671"/>
                    <a:pt x="32645" y="9111"/>
                    <a:pt x="32470" y="8527"/>
                  </a:cubicBezTo>
                  <a:cubicBezTo>
                    <a:pt x="32272" y="7431"/>
                    <a:pt x="32529" y="6287"/>
                    <a:pt x="33170" y="5377"/>
                  </a:cubicBezTo>
                  <a:cubicBezTo>
                    <a:pt x="33719" y="4386"/>
                    <a:pt x="34640" y="3674"/>
                    <a:pt x="35737" y="3394"/>
                  </a:cubicBezTo>
                  <a:cubicBezTo>
                    <a:pt x="37009" y="3091"/>
                    <a:pt x="38315" y="3091"/>
                    <a:pt x="39587" y="3394"/>
                  </a:cubicBezTo>
                  <a:cubicBezTo>
                    <a:pt x="40940" y="3569"/>
                    <a:pt x="42247" y="4012"/>
                    <a:pt x="43437" y="4678"/>
                  </a:cubicBezTo>
                  <a:lnTo>
                    <a:pt x="44370" y="4678"/>
                  </a:lnTo>
                  <a:lnTo>
                    <a:pt x="45187" y="5261"/>
                  </a:lnTo>
                  <a:lnTo>
                    <a:pt x="46004" y="5961"/>
                  </a:lnTo>
                  <a:lnTo>
                    <a:pt x="46004" y="5961"/>
                  </a:lnTo>
                  <a:lnTo>
                    <a:pt x="46004" y="5961"/>
                  </a:lnTo>
                  <a:cubicBezTo>
                    <a:pt x="46843" y="6754"/>
                    <a:pt x="47450" y="7757"/>
                    <a:pt x="47753" y="8877"/>
                  </a:cubicBezTo>
                  <a:cubicBezTo>
                    <a:pt x="47800" y="9426"/>
                    <a:pt x="47800" y="9962"/>
                    <a:pt x="47753" y="10511"/>
                  </a:cubicBezTo>
                  <a:cubicBezTo>
                    <a:pt x="47812" y="11094"/>
                    <a:pt x="47812" y="11677"/>
                    <a:pt x="47753" y="12261"/>
                  </a:cubicBezTo>
                  <a:cubicBezTo>
                    <a:pt x="47555" y="13346"/>
                    <a:pt x="47240" y="14395"/>
                    <a:pt x="46820" y="15411"/>
                  </a:cubicBezTo>
                  <a:cubicBezTo>
                    <a:pt x="46260" y="16881"/>
                    <a:pt x="45560" y="18280"/>
                    <a:pt x="44720" y="19611"/>
                  </a:cubicBezTo>
                  <a:cubicBezTo>
                    <a:pt x="43600" y="19179"/>
                    <a:pt x="42422" y="18899"/>
                    <a:pt x="41220" y="18794"/>
                  </a:cubicBezTo>
                  <a:cubicBezTo>
                    <a:pt x="44487" y="17931"/>
                    <a:pt x="46470" y="14606"/>
                    <a:pt x="45654" y="11327"/>
                  </a:cubicBezTo>
                  <a:cubicBezTo>
                    <a:pt x="46354" y="13077"/>
                    <a:pt x="44487" y="14827"/>
                    <a:pt x="41687" y="16227"/>
                  </a:cubicBezTo>
                  <a:cubicBezTo>
                    <a:pt x="34220" y="19261"/>
                    <a:pt x="33054" y="21711"/>
                    <a:pt x="33054" y="21711"/>
                  </a:cubicBezTo>
                  <a:lnTo>
                    <a:pt x="33054" y="21711"/>
                  </a:lnTo>
                  <a:cubicBezTo>
                    <a:pt x="32144" y="22842"/>
                    <a:pt x="31607" y="24231"/>
                    <a:pt x="31537" y="25677"/>
                  </a:cubicBezTo>
                  <a:cubicBezTo>
                    <a:pt x="31257" y="26867"/>
                    <a:pt x="31257" y="28104"/>
                    <a:pt x="31537" y="29294"/>
                  </a:cubicBezTo>
                  <a:cubicBezTo>
                    <a:pt x="31922" y="30542"/>
                    <a:pt x="32424" y="31755"/>
                    <a:pt x="33054" y="32910"/>
                  </a:cubicBezTo>
                  <a:cubicBezTo>
                    <a:pt x="33054" y="32910"/>
                    <a:pt x="33054" y="34077"/>
                    <a:pt x="33987" y="34544"/>
                  </a:cubicBezTo>
                  <a:cubicBezTo>
                    <a:pt x="33240" y="36084"/>
                    <a:pt x="32622" y="37682"/>
                    <a:pt x="32120" y="39327"/>
                  </a:cubicBezTo>
                  <a:cubicBezTo>
                    <a:pt x="31292" y="41649"/>
                    <a:pt x="31059" y="44133"/>
                    <a:pt x="31420" y="46560"/>
                  </a:cubicBezTo>
                  <a:cubicBezTo>
                    <a:pt x="31654" y="47902"/>
                    <a:pt x="32085" y="49197"/>
                    <a:pt x="32704" y="50410"/>
                  </a:cubicBezTo>
                  <a:cubicBezTo>
                    <a:pt x="33497" y="51822"/>
                    <a:pt x="34570" y="53047"/>
                    <a:pt x="35854" y="54027"/>
                  </a:cubicBezTo>
                  <a:cubicBezTo>
                    <a:pt x="37347" y="55065"/>
                    <a:pt x="39062" y="55753"/>
                    <a:pt x="40870" y="56010"/>
                  </a:cubicBezTo>
                  <a:cubicBezTo>
                    <a:pt x="41792" y="56185"/>
                    <a:pt x="42749" y="56185"/>
                    <a:pt x="43670" y="56010"/>
                  </a:cubicBezTo>
                  <a:cubicBezTo>
                    <a:pt x="44510" y="55835"/>
                    <a:pt x="45304" y="55474"/>
                    <a:pt x="46004" y="54960"/>
                  </a:cubicBezTo>
                  <a:lnTo>
                    <a:pt x="46004" y="54960"/>
                  </a:lnTo>
                  <a:lnTo>
                    <a:pt x="46004" y="54960"/>
                  </a:lnTo>
                  <a:lnTo>
                    <a:pt x="46004" y="54960"/>
                  </a:lnTo>
                  <a:cubicBezTo>
                    <a:pt x="48500" y="51472"/>
                    <a:pt x="48500" y="46782"/>
                    <a:pt x="46004" y="43294"/>
                  </a:cubicBezTo>
                  <a:cubicBezTo>
                    <a:pt x="44009" y="41660"/>
                    <a:pt x="43717" y="38720"/>
                    <a:pt x="45350" y="36725"/>
                  </a:cubicBezTo>
                  <a:cubicBezTo>
                    <a:pt x="45910" y="36037"/>
                    <a:pt x="46668" y="35524"/>
                    <a:pt x="47520" y="35244"/>
                  </a:cubicBezTo>
                  <a:cubicBezTo>
                    <a:pt x="39120" y="35244"/>
                    <a:pt x="40637" y="41310"/>
                    <a:pt x="42504" y="45044"/>
                  </a:cubicBezTo>
                  <a:lnTo>
                    <a:pt x="41220" y="43644"/>
                  </a:lnTo>
                  <a:lnTo>
                    <a:pt x="38537" y="40377"/>
                  </a:lnTo>
                  <a:cubicBezTo>
                    <a:pt x="37219" y="38755"/>
                    <a:pt x="36005" y="37040"/>
                    <a:pt x="34920" y="35244"/>
                  </a:cubicBezTo>
                  <a:lnTo>
                    <a:pt x="35504" y="33960"/>
                  </a:lnTo>
                  <a:cubicBezTo>
                    <a:pt x="36647" y="31965"/>
                    <a:pt x="37942" y="30052"/>
                    <a:pt x="39354" y="28244"/>
                  </a:cubicBezTo>
                  <a:lnTo>
                    <a:pt x="44020" y="22760"/>
                  </a:lnTo>
                  <a:lnTo>
                    <a:pt x="44020" y="22760"/>
                  </a:lnTo>
                  <a:cubicBezTo>
                    <a:pt x="44989" y="23145"/>
                    <a:pt x="45875" y="23741"/>
                    <a:pt x="46587" y="24510"/>
                  </a:cubicBezTo>
                  <a:cubicBezTo>
                    <a:pt x="47310" y="25047"/>
                    <a:pt x="47625" y="25969"/>
                    <a:pt x="47403" y="26844"/>
                  </a:cubicBezTo>
                  <a:cubicBezTo>
                    <a:pt x="47450" y="27077"/>
                    <a:pt x="47450" y="27311"/>
                    <a:pt x="47403" y="27544"/>
                  </a:cubicBezTo>
                  <a:cubicBezTo>
                    <a:pt x="47403" y="27544"/>
                    <a:pt x="47403" y="27544"/>
                    <a:pt x="47403" y="28127"/>
                  </a:cubicBezTo>
                  <a:cubicBezTo>
                    <a:pt x="47170" y="28454"/>
                    <a:pt x="46843" y="28687"/>
                    <a:pt x="46470" y="28827"/>
                  </a:cubicBezTo>
                  <a:cubicBezTo>
                    <a:pt x="45245" y="29130"/>
                    <a:pt x="43962" y="29130"/>
                    <a:pt x="42737" y="28827"/>
                  </a:cubicBezTo>
                  <a:lnTo>
                    <a:pt x="42737" y="28827"/>
                  </a:lnTo>
                  <a:cubicBezTo>
                    <a:pt x="44744" y="30600"/>
                    <a:pt x="47660" y="30881"/>
                    <a:pt x="49970" y="29527"/>
                  </a:cubicBezTo>
                  <a:lnTo>
                    <a:pt x="49970" y="29527"/>
                  </a:lnTo>
                  <a:cubicBezTo>
                    <a:pt x="53937" y="33377"/>
                    <a:pt x="57320" y="31510"/>
                    <a:pt x="57203" y="31510"/>
                  </a:cubicBezTo>
                  <a:lnTo>
                    <a:pt x="57203" y="31510"/>
                  </a:lnTo>
                  <a:cubicBezTo>
                    <a:pt x="55850" y="31336"/>
                    <a:pt x="54555" y="30822"/>
                    <a:pt x="53470" y="29994"/>
                  </a:cubicBezTo>
                  <a:cubicBezTo>
                    <a:pt x="53074" y="29737"/>
                    <a:pt x="52747" y="29376"/>
                    <a:pt x="52537" y="28944"/>
                  </a:cubicBezTo>
                  <a:lnTo>
                    <a:pt x="52537" y="28244"/>
                  </a:lnTo>
                  <a:cubicBezTo>
                    <a:pt x="52490" y="28011"/>
                    <a:pt x="52490" y="27777"/>
                    <a:pt x="52537" y="27544"/>
                  </a:cubicBezTo>
                  <a:cubicBezTo>
                    <a:pt x="52269" y="26727"/>
                    <a:pt x="52549" y="25841"/>
                    <a:pt x="53237" y="25327"/>
                  </a:cubicBezTo>
                  <a:cubicBezTo>
                    <a:pt x="54088" y="24942"/>
                    <a:pt x="54987" y="24709"/>
                    <a:pt x="55920" y="24627"/>
                  </a:cubicBezTo>
                  <a:lnTo>
                    <a:pt x="55920" y="24627"/>
                  </a:lnTo>
                  <a:cubicBezTo>
                    <a:pt x="57437" y="27077"/>
                    <a:pt x="59187" y="29410"/>
                    <a:pt x="60587" y="31860"/>
                  </a:cubicBezTo>
                  <a:cubicBezTo>
                    <a:pt x="62033" y="34182"/>
                    <a:pt x="63317" y="36597"/>
                    <a:pt x="64437" y="39093"/>
                  </a:cubicBezTo>
                  <a:lnTo>
                    <a:pt x="65137" y="40610"/>
                  </a:lnTo>
                  <a:cubicBezTo>
                    <a:pt x="64087" y="41999"/>
                    <a:pt x="62873" y="43247"/>
                    <a:pt x="61520" y="44344"/>
                  </a:cubicBezTo>
                  <a:lnTo>
                    <a:pt x="58837" y="46560"/>
                  </a:lnTo>
                  <a:lnTo>
                    <a:pt x="57670" y="47610"/>
                  </a:lnTo>
                  <a:cubicBezTo>
                    <a:pt x="59420" y="44460"/>
                    <a:pt x="60937" y="39210"/>
                    <a:pt x="52537" y="35944"/>
                  </a:cubicBezTo>
                  <a:cubicBezTo>
                    <a:pt x="54287" y="37227"/>
                    <a:pt x="58020" y="41777"/>
                    <a:pt x="54170" y="44577"/>
                  </a:cubicBezTo>
                  <a:cubicBezTo>
                    <a:pt x="50320" y="47377"/>
                    <a:pt x="51837" y="52977"/>
                    <a:pt x="54170" y="56243"/>
                  </a:cubicBezTo>
                  <a:lnTo>
                    <a:pt x="54170" y="56243"/>
                  </a:lnTo>
                  <a:lnTo>
                    <a:pt x="54170" y="56243"/>
                  </a:lnTo>
                  <a:lnTo>
                    <a:pt x="54170" y="56827"/>
                  </a:lnTo>
                  <a:cubicBezTo>
                    <a:pt x="54870" y="57550"/>
                    <a:pt x="55652" y="58168"/>
                    <a:pt x="56503" y="58693"/>
                  </a:cubicBezTo>
                  <a:lnTo>
                    <a:pt x="59303" y="59743"/>
                  </a:lnTo>
                  <a:cubicBezTo>
                    <a:pt x="60948" y="60163"/>
                    <a:pt x="62675" y="60163"/>
                    <a:pt x="64320" y="59743"/>
                  </a:cubicBezTo>
                  <a:cubicBezTo>
                    <a:pt x="65615" y="59300"/>
                    <a:pt x="66723" y="58437"/>
                    <a:pt x="67470" y="57293"/>
                  </a:cubicBezTo>
                  <a:cubicBezTo>
                    <a:pt x="68135" y="56267"/>
                    <a:pt x="68578" y="55112"/>
                    <a:pt x="68753" y="53910"/>
                  </a:cubicBezTo>
                  <a:cubicBezTo>
                    <a:pt x="69057" y="51425"/>
                    <a:pt x="68777" y="48917"/>
                    <a:pt x="67937" y="46560"/>
                  </a:cubicBezTo>
                  <a:cubicBezTo>
                    <a:pt x="67435" y="44647"/>
                    <a:pt x="66770" y="42768"/>
                    <a:pt x="65953" y="40960"/>
                  </a:cubicBezTo>
                  <a:lnTo>
                    <a:pt x="67003" y="39793"/>
                  </a:lnTo>
                  <a:cubicBezTo>
                    <a:pt x="67622" y="38802"/>
                    <a:pt x="68135" y="37752"/>
                    <a:pt x="68520" y="36644"/>
                  </a:cubicBezTo>
                  <a:cubicBezTo>
                    <a:pt x="68765" y="35489"/>
                    <a:pt x="68765" y="34299"/>
                    <a:pt x="68520" y="33144"/>
                  </a:cubicBezTo>
                  <a:cubicBezTo>
                    <a:pt x="68368" y="31534"/>
                    <a:pt x="67855" y="29970"/>
                    <a:pt x="67003" y="28594"/>
                  </a:cubicBezTo>
                  <a:lnTo>
                    <a:pt x="67003" y="28594"/>
                  </a:lnTo>
                  <a:cubicBezTo>
                    <a:pt x="67003" y="28594"/>
                    <a:pt x="65837" y="25794"/>
                    <a:pt x="58370" y="19844"/>
                  </a:cubicBezTo>
                  <a:cubicBezTo>
                    <a:pt x="55570" y="17511"/>
                    <a:pt x="53587" y="14944"/>
                    <a:pt x="54287" y="13544"/>
                  </a:cubicBezTo>
                  <a:cubicBezTo>
                    <a:pt x="53354" y="15411"/>
                    <a:pt x="54287" y="19844"/>
                    <a:pt x="58837" y="22644"/>
                  </a:cubicBezTo>
                  <a:cubicBezTo>
                    <a:pt x="57693" y="22340"/>
                    <a:pt x="56515" y="22142"/>
                    <a:pt x="55337" y="22060"/>
                  </a:cubicBezTo>
                  <a:cubicBezTo>
                    <a:pt x="54450" y="20497"/>
                    <a:pt x="53715" y="18852"/>
                    <a:pt x="53120" y="17160"/>
                  </a:cubicBezTo>
                  <a:cubicBezTo>
                    <a:pt x="52700" y="15982"/>
                    <a:pt x="52385" y="14781"/>
                    <a:pt x="52187" y="13544"/>
                  </a:cubicBezTo>
                  <a:cubicBezTo>
                    <a:pt x="52128" y="12996"/>
                    <a:pt x="52128" y="12459"/>
                    <a:pt x="52187" y="11911"/>
                  </a:cubicBezTo>
                  <a:cubicBezTo>
                    <a:pt x="52058" y="11409"/>
                    <a:pt x="52058" y="10896"/>
                    <a:pt x="52187" y="10394"/>
                  </a:cubicBezTo>
                  <a:cubicBezTo>
                    <a:pt x="52444" y="9414"/>
                    <a:pt x="53074" y="8574"/>
                    <a:pt x="53937" y="8061"/>
                  </a:cubicBezTo>
                  <a:lnTo>
                    <a:pt x="53937" y="8061"/>
                  </a:lnTo>
                  <a:lnTo>
                    <a:pt x="53937" y="8061"/>
                  </a:lnTo>
                  <a:lnTo>
                    <a:pt x="54753" y="8061"/>
                  </a:lnTo>
                  <a:lnTo>
                    <a:pt x="55570" y="8061"/>
                  </a:lnTo>
                  <a:lnTo>
                    <a:pt x="56387" y="8061"/>
                  </a:lnTo>
                  <a:cubicBezTo>
                    <a:pt x="57693" y="7781"/>
                    <a:pt x="59047" y="7781"/>
                    <a:pt x="60353" y="8061"/>
                  </a:cubicBezTo>
                  <a:cubicBezTo>
                    <a:pt x="61695" y="8399"/>
                    <a:pt x="62967" y="8994"/>
                    <a:pt x="64087" y="9811"/>
                  </a:cubicBezTo>
                  <a:cubicBezTo>
                    <a:pt x="65195" y="10616"/>
                    <a:pt x="66105" y="11654"/>
                    <a:pt x="66770" y="12844"/>
                  </a:cubicBezTo>
                  <a:cubicBezTo>
                    <a:pt x="67377" y="13859"/>
                    <a:pt x="67622" y="15049"/>
                    <a:pt x="67470" y="16227"/>
                  </a:cubicBezTo>
                  <a:cubicBezTo>
                    <a:pt x="67307" y="16717"/>
                    <a:pt x="67027" y="17160"/>
                    <a:pt x="66653" y="17511"/>
                  </a:cubicBezTo>
                  <a:lnTo>
                    <a:pt x="65020" y="18327"/>
                  </a:lnTo>
                  <a:cubicBezTo>
                    <a:pt x="63585" y="18561"/>
                    <a:pt x="62103" y="18316"/>
                    <a:pt x="60820" y="17627"/>
                  </a:cubicBezTo>
                  <a:cubicBezTo>
                    <a:pt x="59677" y="17020"/>
                    <a:pt x="58930" y="15877"/>
                    <a:pt x="58837" y="14594"/>
                  </a:cubicBezTo>
                  <a:cubicBezTo>
                    <a:pt x="58720" y="14092"/>
                    <a:pt x="58720" y="13579"/>
                    <a:pt x="58837" y="13077"/>
                  </a:cubicBezTo>
                  <a:cubicBezTo>
                    <a:pt x="59070" y="12681"/>
                    <a:pt x="59443" y="12389"/>
                    <a:pt x="59887" y="12261"/>
                  </a:cubicBezTo>
                  <a:lnTo>
                    <a:pt x="61637" y="12261"/>
                  </a:lnTo>
                  <a:lnTo>
                    <a:pt x="62337" y="12261"/>
                  </a:lnTo>
                  <a:lnTo>
                    <a:pt x="62337" y="12261"/>
                  </a:lnTo>
                  <a:cubicBezTo>
                    <a:pt x="62512" y="12634"/>
                    <a:pt x="62512" y="13054"/>
                    <a:pt x="62337" y="13427"/>
                  </a:cubicBezTo>
                  <a:cubicBezTo>
                    <a:pt x="62173" y="13812"/>
                    <a:pt x="61812" y="14081"/>
                    <a:pt x="61403" y="14127"/>
                  </a:cubicBezTo>
                  <a:lnTo>
                    <a:pt x="61403" y="14127"/>
                  </a:lnTo>
                  <a:cubicBezTo>
                    <a:pt x="61077" y="14337"/>
                    <a:pt x="60995" y="14781"/>
                    <a:pt x="61205" y="15096"/>
                  </a:cubicBezTo>
                  <a:cubicBezTo>
                    <a:pt x="61263" y="15177"/>
                    <a:pt x="61322" y="15247"/>
                    <a:pt x="61403" y="15294"/>
                  </a:cubicBezTo>
                  <a:cubicBezTo>
                    <a:pt x="61905" y="15609"/>
                    <a:pt x="62535" y="15609"/>
                    <a:pt x="63037" y="15294"/>
                  </a:cubicBezTo>
                  <a:lnTo>
                    <a:pt x="63037" y="15294"/>
                  </a:lnTo>
                  <a:cubicBezTo>
                    <a:pt x="63842" y="15049"/>
                    <a:pt x="64495" y="14454"/>
                    <a:pt x="64787" y="13661"/>
                  </a:cubicBezTo>
                  <a:cubicBezTo>
                    <a:pt x="64985" y="12774"/>
                    <a:pt x="64717" y="11852"/>
                    <a:pt x="64087" y="11211"/>
                  </a:cubicBezTo>
                  <a:cubicBezTo>
                    <a:pt x="63737" y="10779"/>
                    <a:pt x="63293" y="10417"/>
                    <a:pt x="62803" y="10161"/>
                  </a:cubicBezTo>
                  <a:cubicBezTo>
                    <a:pt x="62302" y="10079"/>
                    <a:pt x="61788" y="10079"/>
                    <a:pt x="61287" y="10161"/>
                  </a:cubicBezTo>
                  <a:cubicBezTo>
                    <a:pt x="60377" y="9869"/>
                    <a:pt x="59397" y="9869"/>
                    <a:pt x="58487" y="10161"/>
                  </a:cubicBezTo>
                  <a:cubicBezTo>
                    <a:pt x="57717" y="10359"/>
                    <a:pt x="57110" y="10931"/>
                    <a:pt x="56853" y="11677"/>
                  </a:cubicBezTo>
                  <a:cubicBezTo>
                    <a:pt x="56737" y="12377"/>
                    <a:pt x="56737" y="13077"/>
                    <a:pt x="56853" y="13777"/>
                  </a:cubicBezTo>
                  <a:cubicBezTo>
                    <a:pt x="57133" y="14466"/>
                    <a:pt x="57495" y="15131"/>
                    <a:pt x="57903" y="15760"/>
                  </a:cubicBezTo>
                  <a:cubicBezTo>
                    <a:pt x="58265" y="16251"/>
                    <a:pt x="58697" y="16682"/>
                    <a:pt x="59187" y="17044"/>
                  </a:cubicBezTo>
                  <a:cubicBezTo>
                    <a:pt x="61368" y="19925"/>
                    <a:pt x="64110" y="22340"/>
                    <a:pt x="67237" y="24160"/>
                  </a:cubicBezTo>
                  <a:cubicBezTo>
                    <a:pt x="70445" y="25899"/>
                    <a:pt x="73455" y="27964"/>
                    <a:pt x="76220" y="30344"/>
                  </a:cubicBezTo>
                  <a:cubicBezTo>
                    <a:pt x="74610" y="29562"/>
                    <a:pt x="72696" y="29784"/>
                    <a:pt x="71320" y="30927"/>
                  </a:cubicBezTo>
                  <a:cubicBezTo>
                    <a:pt x="72568" y="30682"/>
                    <a:pt x="73840" y="31184"/>
                    <a:pt x="74586" y="32210"/>
                  </a:cubicBezTo>
                  <a:cubicBezTo>
                    <a:pt x="75753" y="34077"/>
                    <a:pt x="73537" y="36644"/>
                    <a:pt x="70387" y="35127"/>
                  </a:cubicBezTo>
                  <a:cubicBezTo>
                    <a:pt x="71273" y="36025"/>
                    <a:pt x="72416" y="36632"/>
                    <a:pt x="73653" y="36877"/>
                  </a:cubicBezTo>
                  <a:cubicBezTo>
                    <a:pt x="70258" y="39140"/>
                    <a:pt x="68707" y="43329"/>
                    <a:pt x="69803" y="47260"/>
                  </a:cubicBezTo>
                  <a:lnTo>
                    <a:pt x="70503" y="47260"/>
                  </a:lnTo>
                  <a:cubicBezTo>
                    <a:pt x="69873" y="49384"/>
                    <a:pt x="69523" y="51577"/>
                    <a:pt x="69453" y="53793"/>
                  </a:cubicBezTo>
                  <a:cubicBezTo>
                    <a:pt x="71227" y="53805"/>
                    <a:pt x="72988" y="53397"/>
                    <a:pt x="74586" y="52627"/>
                  </a:cubicBezTo>
                  <a:cubicBezTo>
                    <a:pt x="74470" y="53630"/>
                    <a:pt x="74470" y="54657"/>
                    <a:pt x="74586" y="55660"/>
                  </a:cubicBezTo>
                  <a:cubicBezTo>
                    <a:pt x="75286" y="58460"/>
                    <a:pt x="74586" y="59743"/>
                    <a:pt x="73187" y="60210"/>
                  </a:cubicBezTo>
                  <a:cubicBezTo>
                    <a:pt x="74808" y="60548"/>
                    <a:pt x="76441" y="59662"/>
                    <a:pt x="77037" y="58110"/>
                  </a:cubicBezTo>
                  <a:cubicBezTo>
                    <a:pt x="77305" y="58717"/>
                    <a:pt x="77608" y="59300"/>
                    <a:pt x="77970" y="59860"/>
                  </a:cubicBezTo>
                  <a:cubicBezTo>
                    <a:pt x="78950" y="61435"/>
                    <a:pt x="80221" y="62823"/>
                    <a:pt x="81703" y="63943"/>
                  </a:cubicBezTo>
                  <a:lnTo>
                    <a:pt x="81703" y="63943"/>
                  </a:lnTo>
                  <a:cubicBezTo>
                    <a:pt x="85226" y="66568"/>
                    <a:pt x="89181" y="68575"/>
                    <a:pt x="93370" y="69893"/>
                  </a:cubicBezTo>
                  <a:cubicBezTo>
                    <a:pt x="96870" y="71293"/>
                    <a:pt x="99669" y="73160"/>
                    <a:pt x="100020" y="74910"/>
                  </a:cubicBezTo>
                  <a:cubicBezTo>
                    <a:pt x="100370" y="76660"/>
                    <a:pt x="96870" y="77360"/>
                    <a:pt x="93370" y="77360"/>
                  </a:cubicBezTo>
                  <a:cubicBezTo>
                    <a:pt x="89415" y="76998"/>
                    <a:pt x="85436" y="77523"/>
                    <a:pt x="81703" y="78876"/>
                  </a:cubicBezTo>
                  <a:lnTo>
                    <a:pt x="81703" y="78876"/>
                  </a:lnTo>
                  <a:cubicBezTo>
                    <a:pt x="80291" y="79518"/>
                    <a:pt x="79020" y="80428"/>
                    <a:pt x="77970" y="81560"/>
                  </a:cubicBezTo>
                  <a:cubicBezTo>
                    <a:pt x="77655" y="82003"/>
                    <a:pt x="77386" y="82470"/>
                    <a:pt x="77153" y="82960"/>
                  </a:cubicBezTo>
                  <a:cubicBezTo>
                    <a:pt x="76476" y="81245"/>
                    <a:pt x="75065" y="79915"/>
                    <a:pt x="73303" y="79343"/>
                  </a:cubicBezTo>
                  <a:cubicBezTo>
                    <a:pt x="74715" y="80650"/>
                    <a:pt x="75252" y="82633"/>
                    <a:pt x="74703" y="84476"/>
                  </a:cubicBezTo>
                  <a:cubicBezTo>
                    <a:pt x="74586" y="85480"/>
                    <a:pt x="74586" y="86506"/>
                    <a:pt x="74703" y="87510"/>
                  </a:cubicBezTo>
                  <a:cubicBezTo>
                    <a:pt x="73210" y="86168"/>
                    <a:pt x="71460" y="85141"/>
                    <a:pt x="69570" y="84476"/>
                  </a:cubicBezTo>
                  <a:cubicBezTo>
                    <a:pt x="69651" y="86763"/>
                    <a:pt x="70001" y="89038"/>
                    <a:pt x="70620" y="91243"/>
                  </a:cubicBezTo>
                  <a:lnTo>
                    <a:pt x="69920" y="91243"/>
                  </a:lnTo>
                  <a:cubicBezTo>
                    <a:pt x="69232" y="95548"/>
                    <a:pt x="70713" y="99911"/>
                    <a:pt x="73887" y="102909"/>
                  </a:cubicBezTo>
                  <a:cubicBezTo>
                    <a:pt x="72825" y="102583"/>
                    <a:pt x="71682" y="102583"/>
                    <a:pt x="70620" y="102909"/>
                  </a:cubicBezTo>
                  <a:cubicBezTo>
                    <a:pt x="73770" y="102909"/>
                    <a:pt x="75986" y="106059"/>
                    <a:pt x="74936" y="107459"/>
                  </a:cubicBezTo>
                  <a:cubicBezTo>
                    <a:pt x="73887" y="108859"/>
                    <a:pt x="71553" y="107459"/>
                    <a:pt x="71553" y="107459"/>
                  </a:cubicBezTo>
                  <a:cubicBezTo>
                    <a:pt x="72708" y="109011"/>
                    <a:pt x="74528" y="109921"/>
                    <a:pt x="76453" y="109909"/>
                  </a:cubicBezTo>
                  <a:cubicBezTo>
                    <a:pt x="73642" y="111263"/>
                    <a:pt x="70655" y="112243"/>
                    <a:pt x="67586" y="112826"/>
                  </a:cubicBezTo>
                  <a:cubicBezTo>
                    <a:pt x="64553" y="113351"/>
                    <a:pt x="61753" y="114774"/>
                    <a:pt x="59537" y="116909"/>
                  </a:cubicBezTo>
                  <a:cubicBezTo>
                    <a:pt x="59058" y="117026"/>
                    <a:pt x="58615" y="117271"/>
                    <a:pt x="58253" y="117609"/>
                  </a:cubicBezTo>
                  <a:cubicBezTo>
                    <a:pt x="57798" y="118052"/>
                    <a:pt x="57472" y="118624"/>
                    <a:pt x="57320" y="119242"/>
                  </a:cubicBezTo>
                  <a:cubicBezTo>
                    <a:pt x="57145" y="119931"/>
                    <a:pt x="57145" y="120654"/>
                    <a:pt x="57320" y="121343"/>
                  </a:cubicBezTo>
                  <a:cubicBezTo>
                    <a:pt x="57658" y="122206"/>
                    <a:pt x="58230" y="122976"/>
                    <a:pt x="58953" y="123559"/>
                  </a:cubicBezTo>
                  <a:cubicBezTo>
                    <a:pt x="59793" y="124131"/>
                    <a:pt x="60750" y="124527"/>
                    <a:pt x="61753" y="124726"/>
                  </a:cubicBezTo>
                  <a:lnTo>
                    <a:pt x="63270" y="124726"/>
                  </a:lnTo>
                  <a:cubicBezTo>
                    <a:pt x="63760" y="124737"/>
                    <a:pt x="64238" y="124516"/>
                    <a:pt x="64553" y="124142"/>
                  </a:cubicBezTo>
                  <a:cubicBezTo>
                    <a:pt x="65148" y="123571"/>
                    <a:pt x="65370" y="122719"/>
                    <a:pt x="65137" y="121926"/>
                  </a:cubicBezTo>
                  <a:cubicBezTo>
                    <a:pt x="64798" y="121016"/>
                    <a:pt x="64192" y="120246"/>
                    <a:pt x="63387" y="119709"/>
                  </a:cubicBezTo>
                  <a:lnTo>
                    <a:pt x="63387" y="119709"/>
                  </a:lnTo>
                  <a:cubicBezTo>
                    <a:pt x="62932" y="119383"/>
                    <a:pt x="62325" y="119383"/>
                    <a:pt x="61870" y="119709"/>
                  </a:cubicBezTo>
                  <a:cubicBezTo>
                    <a:pt x="61870" y="119709"/>
                    <a:pt x="61870" y="120526"/>
                    <a:pt x="61870" y="120876"/>
                  </a:cubicBezTo>
                  <a:lnTo>
                    <a:pt x="61870" y="120876"/>
                  </a:lnTo>
                  <a:cubicBezTo>
                    <a:pt x="62313" y="121167"/>
                    <a:pt x="62675" y="121576"/>
                    <a:pt x="62920" y="122043"/>
                  </a:cubicBezTo>
                  <a:cubicBezTo>
                    <a:pt x="63083" y="122369"/>
                    <a:pt x="63083" y="122766"/>
                    <a:pt x="62920" y="123092"/>
                  </a:cubicBezTo>
                  <a:lnTo>
                    <a:pt x="62920" y="123092"/>
                  </a:lnTo>
                  <a:lnTo>
                    <a:pt x="65487" y="123092"/>
                  </a:lnTo>
                  <a:lnTo>
                    <a:pt x="63853" y="122509"/>
                  </a:lnTo>
                  <a:cubicBezTo>
                    <a:pt x="63352" y="122229"/>
                    <a:pt x="62978" y="121774"/>
                    <a:pt x="62803" y="121226"/>
                  </a:cubicBezTo>
                  <a:cubicBezTo>
                    <a:pt x="62640" y="120736"/>
                    <a:pt x="62640" y="120199"/>
                    <a:pt x="62803" y="119709"/>
                  </a:cubicBezTo>
                  <a:cubicBezTo>
                    <a:pt x="62920" y="118624"/>
                    <a:pt x="63725" y="117737"/>
                    <a:pt x="64787" y="117492"/>
                  </a:cubicBezTo>
                  <a:cubicBezTo>
                    <a:pt x="66233" y="117318"/>
                    <a:pt x="67703" y="117597"/>
                    <a:pt x="68987" y="118309"/>
                  </a:cubicBezTo>
                  <a:lnTo>
                    <a:pt x="70620" y="119709"/>
                  </a:lnTo>
                  <a:cubicBezTo>
                    <a:pt x="71052" y="120164"/>
                    <a:pt x="71332" y="120724"/>
                    <a:pt x="71436" y="121343"/>
                  </a:cubicBezTo>
                  <a:cubicBezTo>
                    <a:pt x="71845" y="122358"/>
                    <a:pt x="71845" y="123477"/>
                    <a:pt x="71436" y="124492"/>
                  </a:cubicBezTo>
                  <a:cubicBezTo>
                    <a:pt x="70818" y="125461"/>
                    <a:pt x="69862" y="126173"/>
                    <a:pt x="68753" y="126476"/>
                  </a:cubicBezTo>
                  <a:cubicBezTo>
                    <a:pt x="67528" y="126779"/>
                    <a:pt x="66245" y="126779"/>
                    <a:pt x="65020" y="126476"/>
                  </a:cubicBezTo>
                  <a:cubicBezTo>
                    <a:pt x="63643" y="126231"/>
                    <a:pt x="62313" y="125799"/>
                    <a:pt x="61053" y="125192"/>
                  </a:cubicBezTo>
                  <a:lnTo>
                    <a:pt x="60237" y="125192"/>
                  </a:lnTo>
                  <a:lnTo>
                    <a:pt x="59420" y="124492"/>
                  </a:lnTo>
                  <a:cubicBezTo>
                    <a:pt x="59105" y="124364"/>
                    <a:pt x="58825" y="124166"/>
                    <a:pt x="58603" y="123909"/>
                  </a:cubicBezTo>
                  <a:lnTo>
                    <a:pt x="58603" y="123909"/>
                  </a:lnTo>
                  <a:lnTo>
                    <a:pt x="58603" y="123909"/>
                  </a:lnTo>
                  <a:cubicBezTo>
                    <a:pt x="57728" y="123104"/>
                    <a:pt x="57110" y="122043"/>
                    <a:pt x="56853" y="120876"/>
                  </a:cubicBezTo>
                  <a:cubicBezTo>
                    <a:pt x="56737" y="120339"/>
                    <a:pt x="56737" y="119779"/>
                    <a:pt x="56853" y="119242"/>
                  </a:cubicBezTo>
                  <a:cubicBezTo>
                    <a:pt x="56795" y="118694"/>
                    <a:pt x="56795" y="118157"/>
                    <a:pt x="56853" y="117609"/>
                  </a:cubicBezTo>
                  <a:cubicBezTo>
                    <a:pt x="57017" y="116536"/>
                    <a:pt x="57285" y="115474"/>
                    <a:pt x="57670" y="114459"/>
                  </a:cubicBezTo>
                  <a:cubicBezTo>
                    <a:pt x="58242" y="112978"/>
                    <a:pt x="58988" y="111566"/>
                    <a:pt x="59887" y="110259"/>
                  </a:cubicBezTo>
                  <a:cubicBezTo>
                    <a:pt x="61007" y="110691"/>
                    <a:pt x="62185" y="110971"/>
                    <a:pt x="63387" y="111076"/>
                  </a:cubicBezTo>
                  <a:cubicBezTo>
                    <a:pt x="60132" y="111869"/>
                    <a:pt x="58125" y="115148"/>
                    <a:pt x="58918" y="118402"/>
                  </a:cubicBezTo>
                  <a:cubicBezTo>
                    <a:pt x="58930" y="118449"/>
                    <a:pt x="58942" y="118496"/>
                    <a:pt x="58953" y="118542"/>
                  </a:cubicBezTo>
                  <a:cubicBezTo>
                    <a:pt x="58253" y="116792"/>
                    <a:pt x="60120" y="114926"/>
                    <a:pt x="62920" y="113643"/>
                  </a:cubicBezTo>
                  <a:cubicBezTo>
                    <a:pt x="70387" y="110492"/>
                    <a:pt x="71553" y="108159"/>
                    <a:pt x="71553" y="108159"/>
                  </a:cubicBezTo>
                  <a:lnTo>
                    <a:pt x="71553" y="108159"/>
                  </a:lnTo>
                  <a:cubicBezTo>
                    <a:pt x="72463" y="107028"/>
                    <a:pt x="73000" y="105639"/>
                    <a:pt x="73070" y="104193"/>
                  </a:cubicBezTo>
                  <a:cubicBezTo>
                    <a:pt x="73292" y="103003"/>
                    <a:pt x="73292" y="101766"/>
                    <a:pt x="73070" y="100576"/>
                  </a:cubicBezTo>
                  <a:cubicBezTo>
                    <a:pt x="72673" y="99270"/>
                    <a:pt x="72125" y="98021"/>
                    <a:pt x="71436" y="96843"/>
                  </a:cubicBezTo>
                  <a:lnTo>
                    <a:pt x="70503" y="95326"/>
                  </a:lnTo>
                  <a:cubicBezTo>
                    <a:pt x="71261" y="93775"/>
                    <a:pt x="71927" y="92176"/>
                    <a:pt x="72487" y="90543"/>
                  </a:cubicBezTo>
                  <a:cubicBezTo>
                    <a:pt x="73082" y="88163"/>
                    <a:pt x="73082" y="85690"/>
                    <a:pt x="72487" y="83310"/>
                  </a:cubicBezTo>
                  <a:cubicBezTo>
                    <a:pt x="72370" y="81956"/>
                    <a:pt x="71973" y="80650"/>
                    <a:pt x="71320" y="79460"/>
                  </a:cubicBezTo>
                  <a:cubicBezTo>
                    <a:pt x="70527" y="78013"/>
                    <a:pt x="69407" y="76776"/>
                    <a:pt x="68053" y="75843"/>
                  </a:cubicBezTo>
                  <a:cubicBezTo>
                    <a:pt x="66572" y="74758"/>
                    <a:pt x="64845" y="74035"/>
                    <a:pt x="63037" y="73743"/>
                  </a:cubicBezTo>
                  <a:lnTo>
                    <a:pt x="60353" y="73743"/>
                  </a:lnTo>
                  <a:cubicBezTo>
                    <a:pt x="59502" y="73895"/>
                    <a:pt x="58697" y="74256"/>
                    <a:pt x="58020" y="74793"/>
                  </a:cubicBezTo>
                  <a:lnTo>
                    <a:pt x="58020" y="74793"/>
                  </a:lnTo>
                  <a:lnTo>
                    <a:pt x="58020" y="74793"/>
                  </a:lnTo>
                  <a:lnTo>
                    <a:pt x="58020" y="74793"/>
                  </a:lnTo>
                  <a:cubicBezTo>
                    <a:pt x="55523" y="78281"/>
                    <a:pt x="55523" y="82971"/>
                    <a:pt x="58020" y="86459"/>
                  </a:cubicBezTo>
                  <a:cubicBezTo>
                    <a:pt x="60015" y="88093"/>
                    <a:pt x="60307" y="91033"/>
                    <a:pt x="58673" y="93028"/>
                  </a:cubicBezTo>
                  <a:cubicBezTo>
                    <a:pt x="58113" y="93716"/>
                    <a:pt x="57355" y="94230"/>
                    <a:pt x="56503" y="94509"/>
                  </a:cubicBezTo>
                  <a:cubicBezTo>
                    <a:pt x="64903" y="94509"/>
                    <a:pt x="63387" y="88443"/>
                    <a:pt x="61520" y="84593"/>
                  </a:cubicBezTo>
                  <a:cubicBezTo>
                    <a:pt x="61882" y="85118"/>
                    <a:pt x="62267" y="85631"/>
                    <a:pt x="62687" y="86109"/>
                  </a:cubicBezTo>
                  <a:lnTo>
                    <a:pt x="65487" y="89376"/>
                  </a:lnTo>
                  <a:cubicBezTo>
                    <a:pt x="66793" y="91010"/>
                    <a:pt x="68007" y="92725"/>
                    <a:pt x="69103" y="94509"/>
                  </a:cubicBezTo>
                  <a:lnTo>
                    <a:pt x="68403" y="95793"/>
                  </a:lnTo>
                  <a:cubicBezTo>
                    <a:pt x="67307" y="97823"/>
                    <a:pt x="66023" y="99736"/>
                    <a:pt x="64553" y="101509"/>
                  </a:cubicBezTo>
                  <a:cubicBezTo>
                    <a:pt x="63153" y="103376"/>
                    <a:pt x="61520" y="105126"/>
                    <a:pt x="60003" y="106993"/>
                  </a:cubicBezTo>
                  <a:lnTo>
                    <a:pt x="60003" y="106993"/>
                  </a:lnTo>
                  <a:cubicBezTo>
                    <a:pt x="59035" y="106608"/>
                    <a:pt x="58148" y="106013"/>
                    <a:pt x="57437" y="105243"/>
                  </a:cubicBezTo>
                  <a:cubicBezTo>
                    <a:pt x="56783" y="104659"/>
                    <a:pt x="56515" y="103761"/>
                    <a:pt x="56737" y="102909"/>
                  </a:cubicBezTo>
                  <a:cubicBezTo>
                    <a:pt x="56737" y="102909"/>
                    <a:pt x="56737" y="102909"/>
                    <a:pt x="56737" y="102209"/>
                  </a:cubicBezTo>
                  <a:lnTo>
                    <a:pt x="56737" y="101626"/>
                  </a:lnTo>
                  <a:cubicBezTo>
                    <a:pt x="56970" y="101299"/>
                    <a:pt x="57297" y="101054"/>
                    <a:pt x="57670" y="100926"/>
                  </a:cubicBezTo>
                  <a:cubicBezTo>
                    <a:pt x="58883" y="100553"/>
                    <a:pt x="60190" y="100553"/>
                    <a:pt x="61403" y="100926"/>
                  </a:cubicBezTo>
                  <a:lnTo>
                    <a:pt x="61403" y="100926"/>
                  </a:lnTo>
                  <a:cubicBezTo>
                    <a:pt x="59455" y="99129"/>
                    <a:pt x="56550" y="98849"/>
                    <a:pt x="54287" y="100226"/>
                  </a:cubicBezTo>
                  <a:lnTo>
                    <a:pt x="54287" y="100226"/>
                  </a:lnTo>
                  <a:cubicBezTo>
                    <a:pt x="50437" y="96376"/>
                    <a:pt x="47054" y="98126"/>
                    <a:pt x="47054" y="98243"/>
                  </a:cubicBezTo>
                  <a:lnTo>
                    <a:pt x="47054" y="98243"/>
                  </a:lnTo>
                  <a:cubicBezTo>
                    <a:pt x="48395" y="98383"/>
                    <a:pt x="49679" y="98861"/>
                    <a:pt x="50787" y="99643"/>
                  </a:cubicBezTo>
                  <a:cubicBezTo>
                    <a:pt x="51160" y="99981"/>
                    <a:pt x="51475" y="100366"/>
                    <a:pt x="51720" y="100809"/>
                  </a:cubicBezTo>
                  <a:lnTo>
                    <a:pt x="51720" y="101509"/>
                  </a:lnTo>
                  <a:cubicBezTo>
                    <a:pt x="51673" y="101743"/>
                    <a:pt x="51673" y="101976"/>
                    <a:pt x="51720" y="102209"/>
                  </a:cubicBezTo>
                  <a:cubicBezTo>
                    <a:pt x="51953" y="103014"/>
                    <a:pt x="51615" y="103866"/>
                    <a:pt x="50903" y="104309"/>
                  </a:cubicBezTo>
                  <a:cubicBezTo>
                    <a:pt x="50134" y="104799"/>
                    <a:pt x="49247" y="105091"/>
                    <a:pt x="48337" y="105126"/>
                  </a:cubicBezTo>
                  <a:lnTo>
                    <a:pt x="48337" y="105126"/>
                  </a:lnTo>
                  <a:cubicBezTo>
                    <a:pt x="46704" y="102676"/>
                    <a:pt x="45070" y="100343"/>
                    <a:pt x="43670" y="97893"/>
                  </a:cubicBezTo>
                  <a:cubicBezTo>
                    <a:pt x="42212" y="95559"/>
                    <a:pt x="40894" y="93144"/>
                    <a:pt x="39704" y="90660"/>
                  </a:cubicBezTo>
                  <a:lnTo>
                    <a:pt x="39004" y="89143"/>
                  </a:lnTo>
                  <a:cubicBezTo>
                    <a:pt x="40089" y="87790"/>
                    <a:pt x="41302" y="86541"/>
                    <a:pt x="42620" y="85410"/>
                  </a:cubicBezTo>
                  <a:lnTo>
                    <a:pt x="45420" y="83193"/>
                  </a:lnTo>
                  <a:lnTo>
                    <a:pt x="46587" y="82143"/>
                  </a:lnTo>
                  <a:cubicBezTo>
                    <a:pt x="44720" y="85176"/>
                    <a:pt x="43320" y="90543"/>
                    <a:pt x="51720" y="93809"/>
                  </a:cubicBezTo>
                  <a:cubicBezTo>
                    <a:pt x="49970" y="92526"/>
                    <a:pt x="46237" y="87976"/>
                    <a:pt x="50087" y="85176"/>
                  </a:cubicBezTo>
                  <a:cubicBezTo>
                    <a:pt x="53937" y="82376"/>
                    <a:pt x="52303" y="76776"/>
                    <a:pt x="50670" y="73510"/>
                  </a:cubicBezTo>
                  <a:lnTo>
                    <a:pt x="50670" y="73510"/>
                  </a:lnTo>
                  <a:lnTo>
                    <a:pt x="50670" y="73510"/>
                  </a:lnTo>
                  <a:cubicBezTo>
                    <a:pt x="50717" y="73323"/>
                    <a:pt x="50717" y="73113"/>
                    <a:pt x="50670" y="72927"/>
                  </a:cubicBezTo>
                  <a:cubicBezTo>
                    <a:pt x="50052" y="72122"/>
                    <a:pt x="49258" y="71480"/>
                    <a:pt x="48337" y="71060"/>
                  </a:cubicBezTo>
                  <a:cubicBezTo>
                    <a:pt x="47497" y="70593"/>
                    <a:pt x="46587" y="70243"/>
                    <a:pt x="45654" y="70010"/>
                  </a:cubicBezTo>
                  <a:cubicBezTo>
                    <a:pt x="44009" y="69590"/>
                    <a:pt x="42282" y="69590"/>
                    <a:pt x="40637" y="70010"/>
                  </a:cubicBezTo>
                  <a:cubicBezTo>
                    <a:pt x="39330" y="70418"/>
                    <a:pt x="38210" y="71293"/>
                    <a:pt x="37487" y="72460"/>
                  </a:cubicBezTo>
                  <a:cubicBezTo>
                    <a:pt x="36822" y="73440"/>
                    <a:pt x="36390" y="74560"/>
                    <a:pt x="36204" y="75726"/>
                  </a:cubicBezTo>
                  <a:cubicBezTo>
                    <a:pt x="35912" y="78235"/>
                    <a:pt x="36157" y="80778"/>
                    <a:pt x="36904" y="83193"/>
                  </a:cubicBezTo>
                  <a:cubicBezTo>
                    <a:pt x="36904" y="85060"/>
                    <a:pt x="38187" y="86926"/>
                    <a:pt x="38887" y="88793"/>
                  </a:cubicBezTo>
                  <a:lnTo>
                    <a:pt x="37954" y="89960"/>
                  </a:lnTo>
                  <a:cubicBezTo>
                    <a:pt x="37335" y="90905"/>
                    <a:pt x="36822" y="91931"/>
                    <a:pt x="36437" y="92993"/>
                  </a:cubicBezTo>
                  <a:cubicBezTo>
                    <a:pt x="36204" y="94183"/>
                    <a:pt x="36204" y="95419"/>
                    <a:pt x="36437" y="96610"/>
                  </a:cubicBezTo>
                  <a:cubicBezTo>
                    <a:pt x="36635" y="98173"/>
                    <a:pt x="37149" y="99678"/>
                    <a:pt x="37954" y="101043"/>
                  </a:cubicBezTo>
                  <a:lnTo>
                    <a:pt x="37954" y="101043"/>
                  </a:lnTo>
                  <a:cubicBezTo>
                    <a:pt x="40240" y="104555"/>
                    <a:pt x="43215" y="107576"/>
                    <a:pt x="46704" y="109909"/>
                  </a:cubicBezTo>
                  <a:cubicBezTo>
                    <a:pt x="49504" y="112243"/>
                    <a:pt x="51370" y="114809"/>
                    <a:pt x="50670" y="116209"/>
                  </a:cubicBezTo>
                  <a:cubicBezTo>
                    <a:pt x="51207" y="112557"/>
                    <a:pt x="49445" y="108941"/>
                    <a:pt x="46237" y="107109"/>
                  </a:cubicBezTo>
                  <a:cubicBezTo>
                    <a:pt x="47403" y="107226"/>
                    <a:pt x="48570" y="107226"/>
                    <a:pt x="49737" y="107109"/>
                  </a:cubicBezTo>
                  <a:cubicBezTo>
                    <a:pt x="50554" y="108859"/>
                    <a:pt x="51370" y="110492"/>
                    <a:pt x="51953" y="112126"/>
                  </a:cubicBezTo>
                  <a:cubicBezTo>
                    <a:pt x="52338" y="113269"/>
                    <a:pt x="52607" y="114436"/>
                    <a:pt x="52770" y="115626"/>
                  </a:cubicBezTo>
                  <a:cubicBezTo>
                    <a:pt x="52828" y="116209"/>
                    <a:pt x="52828" y="116792"/>
                    <a:pt x="52770" y="117376"/>
                  </a:cubicBezTo>
                  <a:cubicBezTo>
                    <a:pt x="52828" y="117878"/>
                    <a:pt x="52828" y="118391"/>
                    <a:pt x="52770" y="118892"/>
                  </a:cubicBezTo>
                  <a:cubicBezTo>
                    <a:pt x="52432" y="119826"/>
                    <a:pt x="51825" y="120643"/>
                    <a:pt x="51020" y="121226"/>
                  </a:cubicBezTo>
                  <a:lnTo>
                    <a:pt x="51020" y="121226"/>
                  </a:lnTo>
                  <a:lnTo>
                    <a:pt x="51020" y="121226"/>
                  </a:lnTo>
                  <a:lnTo>
                    <a:pt x="50204" y="121226"/>
                  </a:lnTo>
                  <a:lnTo>
                    <a:pt x="49387" y="121226"/>
                  </a:lnTo>
                  <a:lnTo>
                    <a:pt x="48453" y="121226"/>
                  </a:lnTo>
                  <a:cubicBezTo>
                    <a:pt x="47182" y="121506"/>
                    <a:pt x="45875" y="121506"/>
                    <a:pt x="44604" y="121226"/>
                  </a:cubicBezTo>
                  <a:cubicBezTo>
                    <a:pt x="43227" y="120888"/>
                    <a:pt x="41920" y="120293"/>
                    <a:pt x="40754" y="119476"/>
                  </a:cubicBezTo>
                  <a:cubicBezTo>
                    <a:pt x="39680" y="118647"/>
                    <a:pt x="38759" y="117609"/>
                    <a:pt x="38070" y="116442"/>
                  </a:cubicBezTo>
                  <a:cubicBezTo>
                    <a:pt x="37744" y="115334"/>
                    <a:pt x="37744" y="114167"/>
                    <a:pt x="38070" y="113059"/>
                  </a:cubicBezTo>
                  <a:cubicBezTo>
                    <a:pt x="38152" y="112511"/>
                    <a:pt x="38444" y="112009"/>
                    <a:pt x="38887" y="111659"/>
                  </a:cubicBezTo>
                  <a:cubicBezTo>
                    <a:pt x="39365" y="111286"/>
                    <a:pt x="39925" y="111052"/>
                    <a:pt x="40520" y="110959"/>
                  </a:cubicBezTo>
                  <a:cubicBezTo>
                    <a:pt x="41955" y="110738"/>
                    <a:pt x="43437" y="110983"/>
                    <a:pt x="44720" y="111659"/>
                  </a:cubicBezTo>
                  <a:cubicBezTo>
                    <a:pt x="45759" y="112312"/>
                    <a:pt x="46470" y="113374"/>
                    <a:pt x="46704" y="114576"/>
                  </a:cubicBezTo>
                  <a:cubicBezTo>
                    <a:pt x="46890" y="115066"/>
                    <a:pt x="46890" y="115603"/>
                    <a:pt x="46704" y="116092"/>
                  </a:cubicBezTo>
                  <a:cubicBezTo>
                    <a:pt x="46587" y="116547"/>
                    <a:pt x="46225" y="116909"/>
                    <a:pt x="45770" y="117026"/>
                  </a:cubicBezTo>
                  <a:cubicBezTo>
                    <a:pt x="45187" y="117142"/>
                    <a:pt x="44604" y="117142"/>
                    <a:pt x="44020" y="117026"/>
                  </a:cubicBezTo>
                  <a:lnTo>
                    <a:pt x="43204" y="117026"/>
                  </a:lnTo>
                  <a:lnTo>
                    <a:pt x="43204" y="117026"/>
                  </a:lnTo>
                  <a:cubicBezTo>
                    <a:pt x="42970" y="116676"/>
                    <a:pt x="42970" y="116209"/>
                    <a:pt x="43204" y="115859"/>
                  </a:cubicBezTo>
                  <a:cubicBezTo>
                    <a:pt x="43204" y="115859"/>
                    <a:pt x="43204" y="115276"/>
                    <a:pt x="44137" y="115043"/>
                  </a:cubicBezTo>
                  <a:lnTo>
                    <a:pt x="44137" y="115043"/>
                  </a:lnTo>
                  <a:cubicBezTo>
                    <a:pt x="44137" y="115043"/>
                    <a:pt x="44720" y="114459"/>
                    <a:pt x="44137" y="113993"/>
                  </a:cubicBezTo>
                  <a:cubicBezTo>
                    <a:pt x="43682" y="113666"/>
                    <a:pt x="43075" y="113666"/>
                    <a:pt x="42620" y="113993"/>
                  </a:cubicBezTo>
                  <a:lnTo>
                    <a:pt x="42620" y="113993"/>
                  </a:lnTo>
                  <a:cubicBezTo>
                    <a:pt x="41792" y="114191"/>
                    <a:pt x="41127" y="114809"/>
                    <a:pt x="40870" y="115626"/>
                  </a:cubicBezTo>
                  <a:cubicBezTo>
                    <a:pt x="40684" y="116489"/>
                    <a:pt x="40894" y="117387"/>
                    <a:pt x="41454" y="118076"/>
                  </a:cubicBezTo>
                  <a:lnTo>
                    <a:pt x="42737" y="119126"/>
                  </a:lnTo>
                  <a:lnTo>
                    <a:pt x="44370" y="119126"/>
                  </a:lnTo>
                  <a:cubicBezTo>
                    <a:pt x="45245" y="119417"/>
                    <a:pt x="46179" y="119417"/>
                    <a:pt x="47054" y="119126"/>
                  </a:cubicBezTo>
                  <a:cubicBezTo>
                    <a:pt x="47859" y="118997"/>
                    <a:pt x="48500" y="118402"/>
                    <a:pt x="48687" y="117609"/>
                  </a:cubicBezTo>
                  <a:cubicBezTo>
                    <a:pt x="48862" y="116921"/>
                    <a:pt x="48862" y="116198"/>
                    <a:pt x="48687" y="115509"/>
                  </a:cubicBezTo>
                  <a:cubicBezTo>
                    <a:pt x="48547" y="114786"/>
                    <a:pt x="48220" y="114098"/>
                    <a:pt x="47753" y="113526"/>
                  </a:cubicBezTo>
                  <a:cubicBezTo>
                    <a:pt x="47369" y="113012"/>
                    <a:pt x="46902" y="112581"/>
                    <a:pt x="46354" y="112243"/>
                  </a:cubicBezTo>
                  <a:cubicBezTo>
                    <a:pt x="44195" y="109337"/>
                    <a:pt x="41454" y="106911"/>
                    <a:pt x="38304" y="105126"/>
                  </a:cubicBezTo>
                  <a:cubicBezTo>
                    <a:pt x="35107" y="103376"/>
                    <a:pt x="32132" y="101264"/>
                    <a:pt x="29437" y="98826"/>
                  </a:cubicBezTo>
                  <a:cubicBezTo>
                    <a:pt x="30895" y="99876"/>
                    <a:pt x="32879" y="99876"/>
                    <a:pt x="34337" y="98826"/>
                  </a:cubicBezTo>
                  <a:cubicBezTo>
                    <a:pt x="33112" y="99165"/>
                    <a:pt x="31805" y="98698"/>
                    <a:pt x="31070" y="97660"/>
                  </a:cubicBezTo>
                  <a:cubicBezTo>
                    <a:pt x="29904" y="95793"/>
                    <a:pt x="32120" y="93226"/>
                    <a:pt x="35154" y="94626"/>
                  </a:cubicBezTo>
                  <a:cubicBezTo>
                    <a:pt x="34267" y="93809"/>
                    <a:pt x="33182" y="93238"/>
                    <a:pt x="32004" y="92993"/>
                  </a:cubicBezTo>
                  <a:cubicBezTo>
                    <a:pt x="35410" y="90683"/>
                    <a:pt x="36962" y="86459"/>
                    <a:pt x="35854" y="82493"/>
                  </a:cubicBezTo>
                  <a:lnTo>
                    <a:pt x="30487" y="82493"/>
                  </a:lnTo>
                  <a:cubicBezTo>
                    <a:pt x="31129" y="80417"/>
                    <a:pt x="31479" y="78258"/>
                    <a:pt x="31537" y="76076"/>
                  </a:cubicBezTo>
                  <a:cubicBezTo>
                    <a:pt x="29764" y="76065"/>
                    <a:pt x="28002" y="76473"/>
                    <a:pt x="26404" y="77243"/>
                  </a:cubicBezTo>
                  <a:cubicBezTo>
                    <a:pt x="26579" y="76205"/>
                    <a:pt x="26579" y="75132"/>
                    <a:pt x="26404" y="74093"/>
                  </a:cubicBezTo>
                  <a:cubicBezTo>
                    <a:pt x="25821" y="71410"/>
                    <a:pt x="26404" y="70126"/>
                    <a:pt x="27920" y="69660"/>
                  </a:cubicBezTo>
                  <a:cubicBezTo>
                    <a:pt x="25354" y="69660"/>
                    <a:pt x="24420" y="70710"/>
                    <a:pt x="24070" y="71760"/>
                  </a:cubicBezTo>
                  <a:lnTo>
                    <a:pt x="23137" y="70010"/>
                  </a:lnTo>
                  <a:cubicBezTo>
                    <a:pt x="22087" y="68482"/>
                    <a:pt x="20827" y="67105"/>
                    <a:pt x="19404" y="65927"/>
                  </a:cubicBezTo>
                  <a:lnTo>
                    <a:pt x="19404" y="65927"/>
                  </a:lnTo>
                  <a:cubicBezTo>
                    <a:pt x="15881" y="63302"/>
                    <a:pt x="11937" y="61295"/>
                    <a:pt x="7737" y="59977"/>
                  </a:cubicBezTo>
                  <a:cubicBezTo>
                    <a:pt x="3771" y="58577"/>
                    <a:pt x="854" y="56710"/>
                    <a:pt x="504" y="54960"/>
                  </a:cubicBezTo>
                  <a:close/>
                  <a:moveTo>
                    <a:pt x="35037" y="79343"/>
                  </a:moveTo>
                  <a:cubicBezTo>
                    <a:pt x="38187" y="80440"/>
                    <a:pt x="41582" y="80638"/>
                    <a:pt x="44837" y="79926"/>
                  </a:cubicBezTo>
                  <a:lnTo>
                    <a:pt x="44837" y="79926"/>
                  </a:lnTo>
                  <a:lnTo>
                    <a:pt x="44837" y="79926"/>
                  </a:lnTo>
                  <a:cubicBezTo>
                    <a:pt x="43122" y="81536"/>
                    <a:pt x="41337" y="83053"/>
                    <a:pt x="39470" y="84476"/>
                  </a:cubicBezTo>
                  <a:cubicBezTo>
                    <a:pt x="38234" y="85398"/>
                    <a:pt x="37102" y="86459"/>
                    <a:pt x="36087" y="87626"/>
                  </a:cubicBezTo>
                  <a:cubicBezTo>
                    <a:pt x="35387" y="86051"/>
                    <a:pt x="34839" y="84406"/>
                    <a:pt x="34454" y="82726"/>
                  </a:cubicBezTo>
                  <a:cubicBezTo>
                    <a:pt x="33882" y="80393"/>
                    <a:pt x="33882" y="77943"/>
                    <a:pt x="34454" y="75610"/>
                  </a:cubicBezTo>
                  <a:cubicBezTo>
                    <a:pt x="34652" y="74513"/>
                    <a:pt x="35095" y="73486"/>
                    <a:pt x="35737" y="72576"/>
                  </a:cubicBezTo>
                  <a:cubicBezTo>
                    <a:pt x="36425" y="71631"/>
                    <a:pt x="37417" y="70931"/>
                    <a:pt x="38537" y="70593"/>
                  </a:cubicBezTo>
                  <a:cubicBezTo>
                    <a:pt x="39307" y="70476"/>
                    <a:pt x="40100" y="70476"/>
                    <a:pt x="40870" y="70593"/>
                  </a:cubicBezTo>
                  <a:cubicBezTo>
                    <a:pt x="40870" y="70593"/>
                    <a:pt x="43204" y="71176"/>
                    <a:pt x="43320" y="72693"/>
                  </a:cubicBezTo>
                  <a:cubicBezTo>
                    <a:pt x="43437" y="74210"/>
                    <a:pt x="39820" y="75843"/>
                    <a:pt x="37487" y="73627"/>
                  </a:cubicBezTo>
                  <a:cubicBezTo>
                    <a:pt x="38957" y="76193"/>
                    <a:pt x="42037" y="77371"/>
                    <a:pt x="44837" y="76426"/>
                  </a:cubicBezTo>
                  <a:cubicBezTo>
                    <a:pt x="44382" y="76928"/>
                    <a:pt x="43834" y="77336"/>
                    <a:pt x="43204" y="77593"/>
                  </a:cubicBezTo>
                  <a:cubicBezTo>
                    <a:pt x="40730" y="78643"/>
                    <a:pt x="38070" y="79203"/>
                    <a:pt x="35387" y="79226"/>
                  </a:cubicBezTo>
                  <a:close/>
                  <a:moveTo>
                    <a:pt x="36437" y="91010"/>
                  </a:moveTo>
                  <a:cubicBezTo>
                    <a:pt x="37604" y="93576"/>
                    <a:pt x="38887" y="96026"/>
                    <a:pt x="40287" y="98476"/>
                  </a:cubicBezTo>
                  <a:cubicBezTo>
                    <a:pt x="41687" y="100926"/>
                    <a:pt x="43320" y="103259"/>
                    <a:pt x="44720" y="105709"/>
                  </a:cubicBezTo>
                  <a:lnTo>
                    <a:pt x="44720" y="105709"/>
                  </a:lnTo>
                  <a:cubicBezTo>
                    <a:pt x="43612" y="105686"/>
                    <a:pt x="42504" y="105488"/>
                    <a:pt x="41454" y="105126"/>
                  </a:cubicBezTo>
                  <a:cubicBezTo>
                    <a:pt x="40089" y="104788"/>
                    <a:pt x="38805" y="104158"/>
                    <a:pt x="37720" y="103259"/>
                  </a:cubicBezTo>
                  <a:cubicBezTo>
                    <a:pt x="35714" y="101708"/>
                    <a:pt x="34337" y="99456"/>
                    <a:pt x="33870" y="96960"/>
                  </a:cubicBezTo>
                  <a:cubicBezTo>
                    <a:pt x="33719" y="94743"/>
                    <a:pt x="34290" y="92526"/>
                    <a:pt x="35504" y="90660"/>
                  </a:cubicBezTo>
                  <a:lnTo>
                    <a:pt x="35504" y="90076"/>
                  </a:lnTo>
                  <a:close/>
                  <a:moveTo>
                    <a:pt x="65603" y="79343"/>
                  </a:moveTo>
                  <a:cubicBezTo>
                    <a:pt x="63153" y="80136"/>
                    <a:pt x="60517" y="78783"/>
                    <a:pt x="59723" y="76333"/>
                  </a:cubicBezTo>
                  <a:cubicBezTo>
                    <a:pt x="59700" y="76251"/>
                    <a:pt x="59677" y="76158"/>
                    <a:pt x="59653" y="76076"/>
                  </a:cubicBezTo>
                  <a:cubicBezTo>
                    <a:pt x="59653" y="74560"/>
                    <a:pt x="61637" y="74910"/>
                    <a:pt x="62103" y="74910"/>
                  </a:cubicBezTo>
                  <a:cubicBezTo>
                    <a:pt x="62932" y="75178"/>
                    <a:pt x="63725" y="75575"/>
                    <a:pt x="64437" y="76076"/>
                  </a:cubicBezTo>
                  <a:cubicBezTo>
                    <a:pt x="65627" y="76811"/>
                    <a:pt x="66595" y="77861"/>
                    <a:pt x="67237" y="79110"/>
                  </a:cubicBezTo>
                  <a:cubicBezTo>
                    <a:pt x="67902" y="80183"/>
                    <a:pt x="68380" y="81373"/>
                    <a:pt x="68637" y="82610"/>
                  </a:cubicBezTo>
                  <a:cubicBezTo>
                    <a:pt x="69220" y="84908"/>
                    <a:pt x="69220" y="87311"/>
                    <a:pt x="68637" y="89610"/>
                  </a:cubicBezTo>
                  <a:cubicBezTo>
                    <a:pt x="68263" y="91068"/>
                    <a:pt x="67715" y="92480"/>
                    <a:pt x="67003" y="93809"/>
                  </a:cubicBezTo>
                  <a:cubicBezTo>
                    <a:pt x="65988" y="92246"/>
                    <a:pt x="64857" y="90765"/>
                    <a:pt x="63620" y="89376"/>
                  </a:cubicBezTo>
                  <a:cubicBezTo>
                    <a:pt x="61870" y="87159"/>
                    <a:pt x="59770" y="85060"/>
                    <a:pt x="58253" y="82726"/>
                  </a:cubicBezTo>
                  <a:lnTo>
                    <a:pt x="58253" y="82726"/>
                  </a:lnTo>
                  <a:lnTo>
                    <a:pt x="58253" y="82726"/>
                  </a:lnTo>
                  <a:cubicBezTo>
                    <a:pt x="61252" y="84558"/>
                    <a:pt x="64658" y="85643"/>
                    <a:pt x="68170" y="85876"/>
                  </a:cubicBezTo>
                  <a:lnTo>
                    <a:pt x="68170" y="85876"/>
                  </a:lnTo>
                  <a:cubicBezTo>
                    <a:pt x="65312" y="84815"/>
                    <a:pt x="62640" y="83310"/>
                    <a:pt x="60237" y="81443"/>
                  </a:cubicBezTo>
                  <a:cubicBezTo>
                    <a:pt x="59630" y="80883"/>
                    <a:pt x="59082" y="80253"/>
                    <a:pt x="58603" y="79576"/>
                  </a:cubicBezTo>
                  <a:cubicBezTo>
                    <a:pt x="61403" y="81326"/>
                    <a:pt x="65487" y="80976"/>
                    <a:pt x="66303" y="79226"/>
                  </a:cubicBezTo>
                  <a:close/>
                  <a:moveTo>
                    <a:pt x="67120" y="96493"/>
                  </a:moveTo>
                  <a:cubicBezTo>
                    <a:pt x="68333" y="98534"/>
                    <a:pt x="68940" y="100880"/>
                    <a:pt x="68870" y="103259"/>
                  </a:cubicBezTo>
                  <a:cubicBezTo>
                    <a:pt x="68578" y="105499"/>
                    <a:pt x="67108" y="107413"/>
                    <a:pt x="65020" y="108276"/>
                  </a:cubicBezTo>
                  <a:cubicBezTo>
                    <a:pt x="63830" y="108521"/>
                    <a:pt x="62593" y="108521"/>
                    <a:pt x="61403" y="108276"/>
                  </a:cubicBezTo>
                  <a:cubicBezTo>
                    <a:pt x="60260" y="108159"/>
                    <a:pt x="59117" y="107914"/>
                    <a:pt x="58020" y="107576"/>
                  </a:cubicBezTo>
                  <a:lnTo>
                    <a:pt x="58020" y="107576"/>
                  </a:lnTo>
                  <a:cubicBezTo>
                    <a:pt x="59420" y="105709"/>
                    <a:pt x="61053" y="103959"/>
                    <a:pt x="62453" y="102093"/>
                  </a:cubicBezTo>
                  <a:cubicBezTo>
                    <a:pt x="63818" y="100191"/>
                    <a:pt x="65067" y="98208"/>
                    <a:pt x="66187" y="96143"/>
                  </a:cubicBezTo>
                  <a:lnTo>
                    <a:pt x="66187" y="95443"/>
                  </a:lnTo>
                  <a:cubicBezTo>
                    <a:pt x="66863" y="95431"/>
                    <a:pt x="67482" y="95793"/>
                    <a:pt x="67820" y="96376"/>
                  </a:cubicBezTo>
                  <a:close/>
                  <a:moveTo>
                    <a:pt x="67120" y="49827"/>
                  </a:moveTo>
                  <a:cubicBezTo>
                    <a:pt x="63923" y="48730"/>
                    <a:pt x="60505" y="48532"/>
                    <a:pt x="57203" y="49243"/>
                  </a:cubicBezTo>
                  <a:lnTo>
                    <a:pt x="57203" y="49243"/>
                  </a:lnTo>
                  <a:lnTo>
                    <a:pt x="57203" y="49243"/>
                  </a:lnTo>
                  <a:cubicBezTo>
                    <a:pt x="58860" y="47575"/>
                    <a:pt x="60657" y="46059"/>
                    <a:pt x="62570" y="44694"/>
                  </a:cubicBezTo>
                  <a:lnTo>
                    <a:pt x="65953" y="41544"/>
                  </a:lnTo>
                  <a:cubicBezTo>
                    <a:pt x="66537" y="43177"/>
                    <a:pt x="67120" y="44810"/>
                    <a:pt x="67586" y="46327"/>
                  </a:cubicBezTo>
                  <a:cubicBezTo>
                    <a:pt x="68158" y="48707"/>
                    <a:pt x="68158" y="51180"/>
                    <a:pt x="67586" y="53560"/>
                  </a:cubicBezTo>
                  <a:cubicBezTo>
                    <a:pt x="67330" y="54633"/>
                    <a:pt x="66898" y="55660"/>
                    <a:pt x="66303" y="56593"/>
                  </a:cubicBezTo>
                  <a:cubicBezTo>
                    <a:pt x="65580" y="57503"/>
                    <a:pt x="64600" y="58192"/>
                    <a:pt x="63503" y="58577"/>
                  </a:cubicBezTo>
                  <a:cubicBezTo>
                    <a:pt x="62733" y="58693"/>
                    <a:pt x="61940" y="58693"/>
                    <a:pt x="61170" y="58577"/>
                  </a:cubicBezTo>
                  <a:cubicBezTo>
                    <a:pt x="60587" y="58577"/>
                    <a:pt x="58837" y="57993"/>
                    <a:pt x="58720" y="56477"/>
                  </a:cubicBezTo>
                  <a:cubicBezTo>
                    <a:pt x="58603" y="54960"/>
                    <a:pt x="62220" y="53327"/>
                    <a:pt x="64553" y="55427"/>
                  </a:cubicBezTo>
                  <a:cubicBezTo>
                    <a:pt x="62955" y="52954"/>
                    <a:pt x="59898" y="51857"/>
                    <a:pt x="57087" y="52743"/>
                  </a:cubicBezTo>
                  <a:cubicBezTo>
                    <a:pt x="57553" y="52230"/>
                    <a:pt x="58102" y="51799"/>
                    <a:pt x="58720" y="51460"/>
                  </a:cubicBezTo>
                  <a:cubicBezTo>
                    <a:pt x="61228" y="50527"/>
                    <a:pt x="63865" y="50025"/>
                    <a:pt x="66537" y="49944"/>
                  </a:cubicBezTo>
                  <a:close/>
                  <a:moveTo>
                    <a:pt x="65603" y="38160"/>
                  </a:moveTo>
                  <a:cubicBezTo>
                    <a:pt x="64530" y="35570"/>
                    <a:pt x="63247" y="33074"/>
                    <a:pt x="61753" y="30694"/>
                  </a:cubicBezTo>
                  <a:cubicBezTo>
                    <a:pt x="60353" y="28244"/>
                    <a:pt x="58720" y="25910"/>
                    <a:pt x="57320" y="23460"/>
                  </a:cubicBezTo>
                  <a:lnTo>
                    <a:pt x="57320" y="23460"/>
                  </a:lnTo>
                  <a:cubicBezTo>
                    <a:pt x="58405" y="23344"/>
                    <a:pt x="59502" y="23344"/>
                    <a:pt x="60587" y="23460"/>
                  </a:cubicBezTo>
                  <a:cubicBezTo>
                    <a:pt x="61882" y="23892"/>
                    <a:pt x="63095" y="24522"/>
                    <a:pt x="64203" y="25327"/>
                  </a:cubicBezTo>
                  <a:cubicBezTo>
                    <a:pt x="66280" y="26879"/>
                    <a:pt x="67657" y="29189"/>
                    <a:pt x="68053" y="31744"/>
                  </a:cubicBezTo>
                  <a:cubicBezTo>
                    <a:pt x="68275" y="33937"/>
                    <a:pt x="67692" y="36130"/>
                    <a:pt x="66420" y="37927"/>
                  </a:cubicBezTo>
                  <a:lnTo>
                    <a:pt x="66420" y="38627"/>
                  </a:lnTo>
                  <a:cubicBezTo>
                    <a:pt x="66420" y="38627"/>
                    <a:pt x="67003" y="39093"/>
                    <a:pt x="66770" y="38860"/>
                  </a:cubicBezTo>
                  <a:close/>
                  <a:moveTo>
                    <a:pt x="36554" y="49827"/>
                  </a:moveTo>
                  <a:cubicBezTo>
                    <a:pt x="38887" y="48543"/>
                    <a:pt x="42620" y="51227"/>
                    <a:pt x="42387" y="52977"/>
                  </a:cubicBezTo>
                  <a:cubicBezTo>
                    <a:pt x="42154" y="54727"/>
                    <a:pt x="40520" y="54260"/>
                    <a:pt x="39937" y="54143"/>
                  </a:cubicBezTo>
                  <a:cubicBezTo>
                    <a:pt x="39109" y="53910"/>
                    <a:pt x="38327" y="53560"/>
                    <a:pt x="37604" y="53093"/>
                  </a:cubicBezTo>
                  <a:cubicBezTo>
                    <a:pt x="36472" y="52288"/>
                    <a:pt x="35515" y="51262"/>
                    <a:pt x="34804" y="50060"/>
                  </a:cubicBezTo>
                  <a:cubicBezTo>
                    <a:pt x="34150" y="48940"/>
                    <a:pt x="33719" y="47715"/>
                    <a:pt x="33520" y="46443"/>
                  </a:cubicBezTo>
                  <a:cubicBezTo>
                    <a:pt x="32995" y="44180"/>
                    <a:pt x="32995" y="41824"/>
                    <a:pt x="33520" y="39560"/>
                  </a:cubicBezTo>
                  <a:cubicBezTo>
                    <a:pt x="33520" y="38044"/>
                    <a:pt x="34570" y="36644"/>
                    <a:pt x="35154" y="35244"/>
                  </a:cubicBezTo>
                  <a:cubicBezTo>
                    <a:pt x="36204" y="36877"/>
                    <a:pt x="37370" y="38277"/>
                    <a:pt x="38537" y="39793"/>
                  </a:cubicBezTo>
                  <a:cubicBezTo>
                    <a:pt x="40462" y="41858"/>
                    <a:pt x="42259" y="44040"/>
                    <a:pt x="43904" y="46327"/>
                  </a:cubicBezTo>
                  <a:cubicBezTo>
                    <a:pt x="43904" y="46327"/>
                    <a:pt x="43904" y="46327"/>
                    <a:pt x="43904" y="46910"/>
                  </a:cubicBezTo>
                  <a:lnTo>
                    <a:pt x="43904" y="46910"/>
                  </a:lnTo>
                  <a:cubicBezTo>
                    <a:pt x="40940" y="45090"/>
                    <a:pt x="37580" y="44005"/>
                    <a:pt x="34104" y="43760"/>
                  </a:cubicBezTo>
                  <a:lnTo>
                    <a:pt x="34104" y="43760"/>
                  </a:lnTo>
                  <a:cubicBezTo>
                    <a:pt x="36950" y="44892"/>
                    <a:pt x="39622" y="46420"/>
                    <a:pt x="42037" y="48310"/>
                  </a:cubicBezTo>
                  <a:cubicBezTo>
                    <a:pt x="42644" y="48847"/>
                    <a:pt x="43145" y="49477"/>
                    <a:pt x="43554" y="50177"/>
                  </a:cubicBezTo>
                  <a:cubicBezTo>
                    <a:pt x="42154" y="48077"/>
                    <a:pt x="38420" y="48427"/>
                    <a:pt x="37720" y="50177"/>
                  </a:cubicBezTo>
                  <a:close/>
                  <a:moveTo>
                    <a:pt x="34920" y="32677"/>
                  </a:moveTo>
                  <a:cubicBezTo>
                    <a:pt x="33672" y="30612"/>
                    <a:pt x="33100" y="28197"/>
                    <a:pt x="33287" y="25794"/>
                  </a:cubicBezTo>
                  <a:cubicBezTo>
                    <a:pt x="33614" y="23600"/>
                    <a:pt x="35084" y="21734"/>
                    <a:pt x="37137" y="20894"/>
                  </a:cubicBezTo>
                  <a:cubicBezTo>
                    <a:pt x="38327" y="20637"/>
                    <a:pt x="39564" y="20637"/>
                    <a:pt x="40754" y="20894"/>
                  </a:cubicBezTo>
                  <a:cubicBezTo>
                    <a:pt x="41862" y="21011"/>
                    <a:pt x="42959" y="21244"/>
                    <a:pt x="44020" y="21594"/>
                  </a:cubicBezTo>
                  <a:lnTo>
                    <a:pt x="44020" y="21594"/>
                  </a:lnTo>
                  <a:cubicBezTo>
                    <a:pt x="42737" y="23577"/>
                    <a:pt x="41104" y="25327"/>
                    <a:pt x="39704" y="27194"/>
                  </a:cubicBezTo>
                  <a:cubicBezTo>
                    <a:pt x="38292" y="29084"/>
                    <a:pt x="36997" y="31079"/>
                    <a:pt x="35854" y="33144"/>
                  </a:cubicBezTo>
                  <a:lnTo>
                    <a:pt x="35854" y="33844"/>
                  </a:lnTo>
                  <a:cubicBezTo>
                    <a:pt x="35924" y="33680"/>
                    <a:pt x="36005" y="33529"/>
                    <a:pt x="36087" y="33377"/>
                  </a:cubicBezTo>
                  <a:close/>
                </a:path>
              </a:pathLst>
            </a:custGeom>
            <a:solidFill>
              <a:srgbClr val="EA9C00"/>
            </a:solidFill>
            <a:ln w="1166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20A5B489-C706-B183-FF04-35CF96FF3633}"/>
                </a:ext>
              </a:extLst>
            </p:cNvPr>
            <p:cNvSpPr/>
            <p:nvPr/>
          </p:nvSpPr>
          <p:spPr>
            <a:xfrm>
              <a:off x="2825130" y="4802444"/>
              <a:ext cx="43049" cy="25549"/>
            </a:xfrm>
            <a:custGeom>
              <a:avLst/>
              <a:gdLst>
                <a:gd name="connsiteX0" fmla="*/ 6221 w 43049"/>
                <a:gd name="connsiteY0" fmla="*/ 7361 h 25549"/>
                <a:gd name="connsiteX1" fmla="*/ 9371 w 43049"/>
                <a:gd name="connsiteY1" fmla="*/ 6544 h 25549"/>
                <a:gd name="connsiteX2" fmla="*/ 12404 w 43049"/>
                <a:gd name="connsiteY2" fmla="*/ 8411 h 25549"/>
                <a:gd name="connsiteX3" fmla="*/ 18237 w 43049"/>
                <a:gd name="connsiteY3" fmla="*/ 9927 h 25549"/>
                <a:gd name="connsiteX4" fmla="*/ 26054 w 43049"/>
                <a:gd name="connsiteY4" fmla="*/ 6311 h 25549"/>
                <a:gd name="connsiteX5" fmla="*/ 26054 w 43049"/>
                <a:gd name="connsiteY5" fmla="*/ 6311 h 25549"/>
                <a:gd name="connsiteX6" fmla="*/ 27337 w 43049"/>
                <a:gd name="connsiteY6" fmla="*/ -106 h 25549"/>
                <a:gd name="connsiteX7" fmla="*/ 43087 w 43049"/>
                <a:gd name="connsiteY7" fmla="*/ 15527 h 25549"/>
                <a:gd name="connsiteX8" fmla="*/ 26637 w 43049"/>
                <a:gd name="connsiteY8" fmla="*/ 7477 h 25549"/>
                <a:gd name="connsiteX9" fmla="*/ 22087 w 43049"/>
                <a:gd name="connsiteY9" fmla="*/ 11560 h 25549"/>
                <a:gd name="connsiteX10" fmla="*/ 26637 w 43049"/>
                <a:gd name="connsiteY10" fmla="*/ 17394 h 25549"/>
                <a:gd name="connsiteX11" fmla="*/ 43087 w 43049"/>
                <a:gd name="connsiteY11" fmla="*/ 15527 h 25549"/>
                <a:gd name="connsiteX12" fmla="*/ 27454 w 43049"/>
                <a:gd name="connsiteY12" fmla="*/ 25444 h 25549"/>
                <a:gd name="connsiteX13" fmla="*/ 26170 w 43049"/>
                <a:gd name="connsiteY13" fmla="*/ 18444 h 25549"/>
                <a:gd name="connsiteX14" fmla="*/ 26170 w 43049"/>
                <a:gd name="connsiteY14" fmla="*/ 18444 h 25549"/>
                <a:gd name="connsiteX15" fmla="*/ 18354 w 43049"/>
                <a:gd name="connsiteY15" fmla="*/ 11677 h 25549"/>
                <a:gd name="connsiteX16" fmla="*/ 12521 w 43049"/>
                <a:gd name="connsiteY16" fmla="*/ 10977 h 25549"/>
                <a:gd name="connsiteX17" fmla="*/ 9487 w 43049"/>
                <a:gd name="connsiteY17" fmla="*/ 11794 h 25549"/>
                <a:gd name="connsiteX18" fmla="*/ 6337 w 43049"/>
                <a:gd name="connsiteY18" fmla="*/ 9810 h 25549"/>
                <a:gd name="connsiteX19" fmla="*/ 38 w 43049"/>
                <a:gd name="connsiteY19" fmla="*/ 7244 h 25549"/>
                <a:gd name="connsiteX20" fmla="*/ 6221 w 43049"/>
                <a:gd name="connsiteY20" fmla="*/ 7361 h 2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049" h="25549">
                  <a:moveTo>
                    <a:pt x="6221" y="7361"/>
                  </a:moveTo>
                  <a:cubicBezTo>
                    <a:pt x="7061" y="6567"/>
                    <a:pt x="8251" y="6264"/>
                    <a:pt x="9371" y="6544"/>
                  </a:cubicBezTo>
                  <a:cubicBezTo>
                    <a:pt x="10584" y="6766"/>
                    <a:pt x="11657" y="7430"/>
                    <a:pt x="12404" y="8411"/>
                  </a:cubicBezTo>
                  <a:lnTo>
                    <a:pt x="18237" y="9927"/>
                  </a:lnTo>
                  <a:cubicBezTo>
                    <a:pt x="18821" y="7127"/>
                    <a:pt x="22087" y="5611"/>
                    <a:pt x="26054" y="6311"/>
                  </a:cubicBezTo>
                  <a:lnTo>
                    <a:pt x="26054" y="6311"/>
                  </a:lnTo>
                  <a:cubicBezTo>
                    <a:pt x="25517" y="4082"/>
                    <a:pt x="25995" y="1737"/>
                    <a:pt x="27337" y="-106"/>
                  </a:cubicBezTo>
                  <a:cubicBezTo>
                    <a:pt x="28037" y="10510"/>
                    <a:pt x="43087" y="15527"/>
                    <a:pt x="43087" y="15527"/>
                  </a:cubicBezTo>
                  <a:cubicBezTo>
                    <a:pt x="33054" y="13777"/>
                    <a:pt x="28270" y="10744"/>
                    <a:pt x="26637" y="7477"/>
                  </a:cubicBezTo>
                  <a:cubicBezTo>
                    <a:pt x="24269" y="7407"/>
                    <a:pt x="22274" y="9204"/>
                    <a:pt x="22087" y="11560"/>
                  </a:cubicBezTo>
                  <a:cubicBezTo>
                    <a:pt x="22344" y="14220"/>
                    <a:pt x="24117" y="16495"/>
                    <a:pt x="26637" y="17394"/>
                  </a:cubicBezTo>
                  <a:cubicBezTo>
                    <a:pt x="28270" y="14827"/>
                    <a:pt x="33054" y="13544"/>
                    <a:pt x="43087" y="15527"/>
                  </a:cubicBezTo>
                  <a:cubicBezTo>
                    <a:pt x="43087" y="15527"/>
                    <a:pt x="28037" y="15527"/>
                    <a:pt x="27454" y="25444"/>
                  </a:cubicBezTo>
                  <a:cubicBezTo>
                    <a:pt x="26124" y="23367"/>
                    <a:pt x="25657" y="20859"/>
                    <a:pt x="26170" y="18444"/>
                  </a:cubicBezTo>
                  <a:lnTo>
                    <a:pt x="26170" y="18444"/>
                  </a:lnTo>
                  <a:cubicBezTo>
                    <a:pt x="22472" y="17884"/>
                    <a:pt x="19439" y="15247"/>
                    <a:pt x="18354" y="11677"/>
                  </a:cubicBezTo>
                  <a:cubicBezTo>
                    <a:pt x="16394" y="11572"/>
                    <a:pt x="14446" y="11339"/>
                    <a:pt x="12521" y="10977"/>
                  </a:cubicBezTo>
                  <a:cubicBezTo>
                    <a:pt x="11716" y="11747"/>
                    <a:pt x="10572" y="12062"/>
                    <a:pt x="9487" y="11794"/>
                  </a:cubicBezTo>
                  <a:cubicBezTo>
                    <a:pt x="8204" y="11596"/>
                    <a:pt x="7072" y="10884"/>
                    <a:pt x="6337" y="9810"/>
                  </a:cubicBezTo>
                  <a:cubicBezTo>
                    <a:pt x="2604" y="8877"/>
                    <a:pt x="38" y="7827"/>
                    <a:pt x="38" y="7244"/>
                  </a:cubicBezTo>
                  <a:cubicBezTo>
                    <a:pt x="38" y="6661"/>
                    <a:pt x="2487" y="6894"/>
                    <a:pt x="6221" y="7361"/>
                  </a:cubicBezTo>
                  <a:close/>
                </a:path>
              </a:pathLst>
            </a:custGeom>
            <a:solidFill>
              <a:srgbClr val="EA9C00"/>
            </a:solidFill>
            <a:ln w="1166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9EB290D-3AAD-ED3B-1B5A-05B00330CFE1}"/>
                </a:ext>
              </a:extLst>
            </p:cNvPr>
            <p:cNvSpPr/>
            <p:nvPr/>
          </p:nvSpPr>
          <p:spPr>
            <a:xfrm>
              <a:off x="2849746" y="4813359"/>
              <a:ext cx="4558" cy="3602"/>
            </a:xfrm>
            <a:custGeom>
              <a:avLst/>
              <a:gdLst>
                <a:gd name="connsiteX0" fmla="*/ 2371 w 4558"/>
                <a:gd name="connsiteY0" fmla="*/ 3445 h 3602"/>
                <a:gd name="connsiteX1" fmla="*/ 38 w 4558"/>
                <a:gd name="connsiteY1" fmla="*/ 1229 h 3602"/>
                <a:gd name="connsiteX2" fmla="*/ 2371 w 4558"/>
                <a:gd name="connsiteY2" fmla="*/ -55 h 3602"/>
                <a:gd name="connsiteX3" fmla="*/ 4587 w 4558"/>
                <a:gd name="connsiteY3" fmla="*/ 2162 h 3602"/>
                <a:gd name="connsiteX4" fmla="*/ 2371 w 4558"/>
                <a:gd name="connsiteY4" fmla="*/ 3445 h 3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8" h="3602">
                  <a:moveTo>
                    <a:pt x="2371" y="3445"/>
                  </a:moveTo>
                  <a:cubicBezTo>
                    <a:pt x="1192" y="3305"/>
                    <a:pt x="236" y="2407"/>
                    <a:pt x="38" y="1229"/>
                  </a:cubicBezTo>
                  <a:cubicBezTo>
                    <a:pt x="38" y="295"/>
                    <a:pt x="1087" y="-288"/>
                    <a:pt x="2371" y="-55"/>
                  </a:cubicBezTo>
                  <a:cubicBezTo>
                    <a:pt x="3549" y="50"/>
                    <a:pt x="4482" y="984"/>
                    <a:pt x="4587" y="2162"/>
                  </a:cubicBezTo>
                  <a:cubicBezTo>
                    <a:pt x="4704" y="3095"/>
                    <a:pt x="3654" y="3679"/>
                    <a:pt x="2371" y="3445"/>
                  </a:cubicBezTo>
                  <a:close/>
                </a:path>
              </a:pathLst>
            </a:custGeom>
            <a:solidFill>
              <a:srgbClr val="EA9C00"/>
            </a:solidFill>
            <a:ln w="1166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8098731-A897-DCA6-86C7-FEDECAAB9061}"/>
                </a:ext>
              </a:extLst>
            </p:cNvPr>
            <p:cNvSpPr/>
            <p:nvPr/>
          </p:nvSpPr>
          <p:spPr>
            <a:xfrm>
              <a:off x="2842630" y="4856460"/>
              <a:ext cx="16799" cy="14583"/>
            </a:xfrm>
            <a:custGeom>
              <a:avLst/>
              <a:gdLst>
                <a:gd name="connsiteX0" fmla="*/ 9137 w 16799"/>
                <a:gd name="connsiteY0" fmla="*/ 5144 h 14583"/>
                <a:gd name="connsiteX1" fmla="*/ 16837 w 16799"/>
                <a:gd name="connsiteY1" fmla="*/ 8877 h 14583"/>
                <a:gd name="connsiteX2" fmla="*/ 10654 w 16799"/>
                <a:gd name="connsiteY2" fmla="*/ 14477 h 14583"/>
                <a:gd name="connsiteX3" fmla="*/ 10654 w 16799"/>
                <a:gd name="connsiteY3" fmla="*/ 7477 h 14583"/>
                <a:gd name="connsiteX4" fmla="*/ 38 w 16799"/>
                <a:gd name="connsiteY4" fmla="*/ -106 h 14583"/>
                <a:gd name="connsiteX5" fmla="*/ 9137 w 16799"/>
                <a:gd name="connsiteY5" fmla="*/ 5144 h 1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4583">
                  <a:moveTo>
                    <a:pt x="9137" y="5144"/>
                  </a:moveTo>
                  <a:cubicBezTo>
                    <a:pt x="13454" y="6894"/>
                    <a:pt x="13571" y="7361"/>
                    <a:pt x="16837" y="8877"/>
                  </a:cubicBezTo>
                  <a:cubicBezTo>
                    <a:pt x="16837" y="8877"/>
                    <a:pt x="8787" y="7944"/>
                    <a:pt x="10654" y="14477"/>
                  </a:cubicBezTo>
                  <a:cubicBezTo>
                    <a:pt x="8321" y="13427"/>
                    <a:pt x="6687" y="8527"/>
                    <a:pt x="10654" y="7477"/>
                  </a:cubicBezTo>
                  <a:cubicBezTo>
                    <a:pt x="6034" y="6975"/>
                    <a:pt x="2009" y="4105"/>
                    <a:pt x="38" y="-106"/>
                  </a:cubicBezTo>
                  <a:cubicBezTo>
                    <a:pt x="2476" y="2519"/>
                    <a:pt x="5649" y="4351"/>
                    <a:pt x="9137" y="5144"/>
                  </a:cubicBezTo>
                  <a:close/>
                </a:path>
              </a:pathLst>
            </a:custGeom>
            <a:solidFill>
              <a:srgbClr val="EA9C00"/>
            </a:solidFill>
            <a:ln w="1166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686E48C8-C44F-A9EC-CF4D-A639834F3B7B}"/>
                </a:ext>
              </a:extLst>
            </p:cNvPr>
            <p:cNvSpPr/>
            <p:nvPr/>
          </p:nvSpPr>
          <p:spPr>
            <a:xfrm>
              <a:off x="2842746" y="4759394"/>
              <a:ext cx="16216" cy="10850"/>
            </a:xfrm>
            <a:custGeom>
              <a:avLst/>
              <a:gdLst>
                <a:gd name="connsiteX0" fmla="*/ 16254 w 16216"/>
                <a:gd name="connsiteY0" fmla="*/ 7944 h 10850"/>
                <a:gd name="connsiteX1" fmla="*/ 8671 w 16216"/>
                <a:gd name="connsiteY1" fmla="*/ 8761 h 10850"/>
                <a:gd name="connsiteX2" fmla="*/ 38 w 16216"/>
                <a:gd name="connsiteY2" fmla="*/ 10744 h 10850"/>
                <a:gd name="connsiteX3" fmla="*/ 10537 w 16216"/>
                <a:gd name="connsiteY3" fmla="*/ 7127 h 10850"/>
                <a:gd name="connsiteX4" fmla="*/ 10537 w 16216"/>
                <a:gd name="connsiteY4" fmla="*/ -106 h 10850"/>
                <a:gd name="connsiteX5" fmla="*/ 16254 w 16216"/>
                <a:gd name="connsiteY5" fmla="*/ 7944 h 1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6" h="10850">
                  <a:moveTo>
                    <a:pt x="16254" y="7944"/>
                  </a:moveTo>
                  <a:cubicBezTo>
                    <a:pt x="13104" y="7944"/>
                    <a:pt x="12987" y="8644"/>
                    <a:pt x="8671" y="8761"/>
                  </a:cubicBezTo>
                  <a:cubicBezTo>
                    <a:pt x="5649" y="8317"/>
                    <a:pt x="2569" y="9029"/>
                    <a:pt x="38" y="10744"/>
                  </a:cubicBezTo>
                  <a:cubicBezTo>
                    <a:pt x="1787" y="6194"/>
                    <a:pt x="8204" y="6427"/>
                    <a:pt x="10537" y="7127"/>
                  </a:cubicBezTo>
                  <a:cubicBezTo>
                    <a:pt x="6221" y="4444"/>
                    <a:pt x="7737" y="244"/>
                    <a:pt x="10537" y="-106"/>
                  </a:cubicBezTo>
                  <a:cubicBezTo>
                    <a:pt x="8321" y="5844"/>
                    <a:pt x="16254" y="7944"/>
                    <a:pt x="16254" y="7944"/>
                  </a:cubicBezTo>
                  <a:close/>
                </a:path>
              </a:pathLst>
            </a:custGeom>
            <a:solidFill>
              <a:srgbClr val="EA9C00"/>
            </a:solidFill>
            <a:ln w="1166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DF10850D-2E27-0CEE-F90C-82C85994EFE8}"/>
                </a:ext>
              </a:extLst>
            </p:cNvPr>
            <p:cNvSpPr/>
            <p:nvPr/>
          </p:nvSpPr>
          <p:spPr>
            <a:xfrm>
              <a:off x="2880196" y="4810494"/>
              <a:ext cx="43049" cy="25549"/>
            </a:xfrm>
            <a:custGeom>
              <a:avLst/>
              <a:gdLst>
                <a:gd name="connsiteX0" fmla="*/ 15554 w 43049"/>
                <a:gd name="connsiteY0" fmla="*/ -106 h 25549"/>
                <a:gd name="connsiteX1" fmla="*/ 16954 w 43049"/>
                <a:gd name="connsiteY1" fmla="*/ 6894 h 25549"/>
                <a:gd name="connsiteX2" fmla="*/ 16954 w 43049"/>
                <a:gd name="connsiteY2" fmla="*/ 6894 h 25549"/>
                <a:gd name="connsiteX3" fmla="*/ 24887 w 43049"/>
                <a:gd name="connsiteY3" fmla="*/ 13660 h 25549"/>
                <a:gd name="connsiteX4" fmla="*/ 30720 w 43049"/>
                <a:gd name="connsiteY4" fmla="*/ 14361 h 25549"/>
                <a:gd name="connsiteX5" fmla="*/ 33754 w 43049"/>
                <a:gd name="connsiteY5" fmla="*/ 13544 h 25549"/>
                <a:gd name="connsiteX6" fmla="*/ 36787 w 43049"/>
                <a:gd name="connsiteY6" fmla="*/ 15527 h 25549"/>
                <a:gd name="connsiteX7" fmla="*/ 43087 w 43049"/>
                <a:gd name="connsiteY7" fmla="*/ 17977 h 25549"/>
                <a:gd name="connsiteX8" fmla="*/ 36904 w 43049"/>
                <a:gd name="connsiteY8" fmla="*/ 17977 h 25549"/>
                <a:gd name="connsiteX9" fmla="*/ 33754 w 43049"/>
                <a:gd name="connsiteY9" fmla="*/ 18794 h 25549"/>
                <a:gd name="connsiteX10" fmla="*/ 30720 w 43049"/>
                <a:gd name="connsiteY10" fmla="*/ 16927 h 25549"/>
                <a:gd name="connsiteX11" fmla="*/ 24887 w 43049"/>
                <a:gd name="connsiteY11" fmla="*/ 15411 h 25549"/>
                <a:gd name="connsiteX12" fmla="*/ 16954 w 43049"/>
                <a:gd name="connsiteY12" fmla="*/ 19027 h 25549"/>
                <a:gd name="connsiteX13" fmla="*/ 16954 w 43049"/>
                <a:gd name="connsiteY13" fmla="*/ 19027 h 25549"/>
                <a:gd name="connsiteX14" fmla="*/ 15671 w 43049"/>
                <a:gd name="connsiteY14" fmla="*/ 25444 h 25549"/>
                <a:gd name="connsiteX15" fmla="*/ 38 w 43049"/>
                <a:gd name="connsiteY15" fmla="*/ 9694 h 25549"/>
                <a:gd name="connsiteX16" fmla="*/ 16487 w 43049"/>
                <a:gd name="connsiteY16" fmla="*/ 17860 h 25549"/>
                <a:gd name="connsiteX17" fmla="*/ 21037 w 43049"/>
                <a:gd name="connsiteY17" fmla="*/ 13777 h 25549"/>
                <a:gd name="connsiteX18" fmla="*/ 16487 w 43049"/>
                <a:gd name="connsiteY18" fmla="*/ 7944 h 25549"/>
                <a:gd name="connsiteX19" fmla="*/ 38 w 43049"/>
                <a:gd name="connsiteY19" fmla="*/ 9694 h 25549"/>
                <a:gd name="connsiteX20" fmla="*/ 15554 w 43049"/>
                <a:gd name="connsiteY20" fmla="*/ -106 h 2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049" h="25549">
                  <a:moveTo>
                    <a:pt x="15554" y="-106"/>
                  </a:moveTo>
                  <a:cubicBezTo>
                    <a:pt x="16872" y="1971"/>
                    <a:pt x="17374" y="4467"/>
                    <a:pt x="16954" y="6894"/>
                  </a:cubicBezTo>
                  <a:lnTo>
                    <a:pt x="16954" y="6894"/>
                  </a:lnTo>
                  <a:cubicBezTo>
                    <a:pt x="20676" y="7442"/>
                    <a:pt x="23767" y="10067"/>
                    <a:pt x="24887" y="13660"/>
                  </a:cubicBezTo>
                  <a:cubicBezTo>
                    <a:pt x="26847" y="13707"/>
                    <a:pt x="28807" y="13940"/>
                    <a:pt x="30720" y="14361"/>
                  </a:cubicBezTo>
                  <a:cubicBezTo>
                    <a:pt x="31525" y="13590"/>
                    <a:pt x="32669" y="13275"/>
                    <a:pt x="33754" y="13544"/>
                  </a:cubicBezTo>
                  <a:cubicBezTo>
                    <a:pt x="34990" y="13765"/>
                    <a:pt x="36087" y="14489"/>
                    <a:pt x="36787" y="15527"/>
                  </a:cubicBezTo>
                  <a:cubicBezTo>
                    <a:pt x="40520" y="16460"/>
                    <a:pt x="43087" y="17394"/>
                    <a:pt x="43087" y="17977"/>
                  </a:cubicBezTo>
                  <a:cubicBezTo>
                    <a:pt x="43087" y="18560"/>
                    <a:pt x="40520" y="17977"/>
                    <a:pt x="36904" y="17977"/>
                  </a:cubicBezTo>
                  <a:cubicBezTo>
                    <a:pt x="36052" y="18747"/>
                    <a:pt x="34874" y="19050"/>
                    <a:pt x="33754" y="18794"/>
                  </a:cubicBezTo>
                  <a:cubicBezTo>
                    <a:pt x="32529" y="18607"/>
                    <a:pt x="31432" y="17931"/>
                    <a:pt x="30720" y="16927"/>
                  </a:cubicBezTo>
                  <a:cubicBezTo>
                    <a:pt x="28749" y="16519"/>
                    <a:pt x="26800" y="16017"/>
                    <a:pt x="24887" y="15411"/>
                  </a:cubicBezTo>
                  <a:cubicBezTo>
                    <a:pt x="24304" y="18094"/>
                    <a:pt x="21037" y="19727"/>
                    <a:pt x="16954" y="19027"/>
                  </a:cubicBezTo>
                  <a:lnTo>
                    <a:pt x="16954" y="19027"/>
                  </a:lnTo>
                  <a:cubicBezTo>
                    <a:pt x="17549" y="21244"/>
                    <a:pt x="17082" y="23624"/>
                    <a:pt x="15671" y="25444"/>
                  </a:cubicBezTo>
                  <a:cubicBezTo>
                    <a:pt x="15087" y="14827"/>
                    <a:pt x="38" y="9694"/>
                    <a:pt x="38" y="9694"/>
                  </a:cubicBezTo>
                  <a:cubicBezTo>
                    <a:pt x="10071" y="11560"/>
                    <a:pt x="14737" y="14594"/>
                    <a:pt x="16487" y="17860"/>
                  </a:cubicBezTo>
                  <a:cubicBezTo>
                    <a:pt x="18855" y="17931"/>
                    <a:pt x="20851" y="16134"/>
                    <a:pt x="21037" y="13777"/>
                  </a:cubicBezTo>
                  <a:cubicBezTo>
                    <a:pt x="20734" y="11141"/>
                    <a:pt x="18972" y="8889"/>
                    <a:pt x="16487" y="7944"/>
                  </a:cubicBezTo>
                  <a:cubicBezTo>
                    <a:pt x="14737" y="10510"/>
                    <a:pt x="10071" y="11794"/>
                    <a:pt x="38" y="9694"/>
                  </a:cubicBezTo>
                  <a:cubicBezTo>
                    <a:pt x="38" y="9694"/>
                    <a:pt x="15087" y="10394"/>
                    <a:pt x="15554" y="-106"/>
                  </a:cubicBezTo>
                  <a:close/>
                </a:path>
              </a:pathLst>
            </a:custGeom>
            <a:solidFill>
              <a:srgbClr val="EA9C00"/>
            </a:solidFill>
            <a:ln w="1166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D5B76C6E-FEE2-7877-CD92-D7F7EA1880EA}"/>
                </a:ext>
              </a:extLst>
            </p:cNvPr>
            <p:cNvSpPr/>
            <p:nvPr/>
          </p:nvSpPr>
          <p:spPr>
            <a:xfrm>
              <a:off x="2894196" y="4821642"/>
              <a:ext cx="4666" cy="3602"/>
            </a:xfrm>
            <a:custGeom>
              <a:avLst/>
              <a:gdLst>
                <a:gd name="connsiteX0" fmla="*/ 2371 w 4666"/>
                <a:gd name="connsiteY0" fmla="*/ -55 h 3602"/>
                <a:gd name="connsiteX1" fmla="*/ 4704 w 4666"/>
                <a:gd name="connsiteY1" fmla="*/ 2162 h 3602"/>
                <a:gd name="connsiteX2" fmla="*/ 2371 w 4666"/>
                <a:gd name="connsiteY2" fmla="*/ 3445 h 3602"/>
                <a:gd name="connsiteX3" fmla="*/ 38 w 4666"/>
                <a:gd name="connsiteY3" fmla="*/ 1229 h 3602"/>
                <a:gd name="connsiteX4" fmla="*/ 2371 w 4666"/>
                <a:gd name="connsiteY4" fmla="*/ -55 h 3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6" h="3602">
                  <a:moveTo>
                    <a:pt x="2371" y="-55"/>
                  </a:moveTo>
                  <a:cubicBezTo>
                    <a:pt x="3572" y="39"/>
                    <a:pt x="4541" y="972"/>
                    <a:pt x="4704" y="2162"/>
                  </a:cubicBezTo>
                  <a:cubicBezTo>
                    <a:pt x="4704" y="3095"/>
                    <a:pt x="3654" y="3678"/>
                    <a:pt x="2371" y="3445"/>
                  </a:cubicBezTo>
                  <a:cubicBezTo>
                    <a:pt x="1192" y="3305"/>
                    <a:pt x="236" y="2407"/>
                    <a:pt x="38" y="1229"/>
                  </a:cubicBezTo>
                  <a:cubicBezTo>
                    <a:pt x="38" y="295"/>
                    <a:pt x="1087" y="-288"/>
                    <a:pt x="2371" y="-55"/>
                  </a:cubicBezTo>
                  <a:close/>
                </a:path>
              </a:pathLst>
            </a:custGeom>
            <a:solidFill>
              <a:srgbClr val="EA9C00"/>
            </a:solidFill>
            <a:ln w="1166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47980669-2C4A-F853-33F2-F3F666084551}"/>
                </a:ext>
              </a:extLst>
            </p:cNvPr>
            <p:cNvSpPr/>
            <p:nvPr/>
          </p:nvSpPr>
          <p:spPr>
            <a:xfrm>
              <a:off x="2889179" y="4767444"/>
              <a:ext cx="16799" cy="14699"/>
            </a:xfrm>
            <a:custGeom>
              <a:avLst/>
              <a:gdLst>
                <a:gd name="connsiteX0" fmla="*/ 7737 w 16799"/>
                <a:gd name="connsiteY0" fmla="*/ 9344 h 14699"/>
                <a:gd name="connsiteX1" fmla="*/ 38 w 16799"/>
                <a:gd name="connsiteY1" fmla="*/ 5611 h 14699"/>
                <a:gd name="connsiteX2" fmla="*/ 6221 w 16799"/>
                <a:gd name="connsiteY2" fmla="*/ -106 h 14699"/>
                <a:gd name="connsiteX3" fmla="*/ 6221 w 16799"/>
                <a:gd name="connsiteY3" fmla="*/ 7011 h 14699"/>
                <a:gd name="connsiteX4" fmla="*/ 16837 w 16799"/>
                <a:gd name="connsiteY4" fmla="*/ 14594 h 14699"/>
                <a:gd name="connsiteX5" fmla="*/ 7737 w 16799"/>
                <a:gd name="connsiteY5" fmla="*/ 9344 h 1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4699">
                  <a:moveTo>
                    <a:pt x="7737" y="9344"/>
                  </a:moveTo>
                  <a:cubicBezTo>
                    <a:pt x="3421" y="7594"/>
                    <a:pt x="3188" y="7011"/>
                    <a:pt x="38" y="5611"/>
                  </a:cubicBezTo>
                  <a:cubicBezTo>
                    <a:pt x="38" y="5611"/>
                    <a:pt x="7971" y="6544"/>
                    <a:pt x="6221" y="-106"/>
                  </a:cubicBezTo>
                  <a:cubicBezTo>
                    <a:pt x="8554" y="1061"/>
                    <a:pt x="10187" y="5961"/>
                    <a:pt x="6221" y="7011"/>
                  </a:cubicBezTo>
                  <a:cubicBezTo>
                    <a:pt x="10841" y="7512"/>
                    <a:pt x="14866" y="10382"/>
                    <a:pt x="16837" y="14594"/>
                  </a:cubicBezTo>
                  <a:cubicBezTo>
                    <a:pt x="14399" y="11969"/>
                    <a:pt x="11226" y="10137"/>
                    <a:pt x="7737" y="9344"/>
                  </a:cubicBezTo>
                  <a:close/>
                </a:path>
              </a:pathLst>
            </a:custGeom>
            <a:solidFill>
              <a:srgbClr val="EA9C00"/>
            </a:solidFill>
            <a:ln w="1166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C0767345-0C3E-6FA4-23DD-B6CE6D50471C}"/>
                </a:ext>
              </a:extLst>
            </p:cNvPr>
            <p:cNvSpPr/>
            <p:nvPr/>
          </p:nvSpPr>
          <p:spPr>
            <a:xfrm>
              <a:off x="2889529" y="4868360"/>
              <a:ext cx="16333" cy="10732"/>
            </a:xfrm>
            <a:custGeom>
              <a:avLst/>
              <a:gdLst>
                <a:gd name="connsiteX0" fmla="*/ 38 w 16333"/>
                <a:gd name="connsiteY0" fmla="*/ 2694 h 10732"/>
                <a:gd name="connsiteX1" fmla="*/ 7737 w 16333"/>
                <a:gd name="connsiteY1" fmla="*/ 1877 h 10732"/>
                <a:gd name="connsiteX2" fmla="*/ 16371 w 16333"/>
                <a:gd name="connsiteY2" fmla="*/ -106 h 10732"/>
                <a:gd name="connsiteX3" fmla="*/ 5754 w 16333"/>
                <a:gd name="connsiteY3" fmla="*/ 3510 h 10732"/>
                <a:gd name="connsiteX4" fmla="*/ 6338 w 16333"/>
                <a:gd name="connsiteY4" fmla="*/ 10627 h 10732"/>
                <a:gd name="connsiteX5" fmla="*/ 38 w 16333"/>
                <a:gd name="connsiteY5" fmla="*/ 2694 h 10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33" h="10732">
                  <a:moveTo>
                    <a:pt x="38" y="2694"/>
                  </a:moveTo>
                  <a:cubicBezTo>
                    <a:pt x="3304" y="2694"/>
                    <a:pt x="3421" y="1994"/>
                    <a:pt x="7737" y="1877"/>
                  </a:cubicBezTo>
                  <a:cubicBezTo>
                    <a:pt x="10759" y="2320"/>
                    <a:pt x="13839" y="1609"/>
                    <a:pt x="16371" y="-106"/>
                  </a:cubicBezTo>
                  <a:cubicBezTo>
                    <a:pt x="14621" y="4327"/>
                    <a:pt x="8204" y="4210"/>
                    <a:pt x="5754" y="3510"/>
                  </a:cubicBezTo>
                  <a:cubicBezTo>
                    <a:pt x="10187" y="6077"/>
                    <a:pt x="8554" y="10394"/>
                    <a:pt x="6338" y="10627"/>
                  </a:cubicBezTo>
                  <a:cubicBezTo>
                    <a:pt x="7971" y="4794"/>
                    <a:pt x="38" y="2694"/>
                    <a:pt x="38" y="2694"/>
                  </a:cubicBezTo>
                  <a:close/>
                </a:path>
              </a:pathLst>
            </a:custGeom>
            <a:solidFill>
              <a:srgbClr val="EA9C00"/>
            </a:solidFill>
            <a:ln w="1166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054FCE97-AB97-3CAC-F355-28CCF383994B}"/>
                </a:ext>
              </a:extLst>
            </p:cNvPr>
            <p:cNvSpPr/>
            <p:nvPr/>
          </p:nvSpPr>
          <p:spPr>
            <a:xfrm>
              <a:off x="3381039" y="4851439"/>
              <a:ext cx="102198" cy="128931"/>
            </a:xfrm>
            <a:custGeom>
              <a:avLst/>
              <a:gdLst>
                <a:gd name="connsiteX0" fmla="*/ 504 w 102198"/>
                <a:gd name="connsiteY0" fmla="*/ 53097 h 128931"/>
                <a:gd name="connsiteX1" fmla="*/ 504 w 102198"/>
                <a:gd name="connsiteY1" fmla="*/ 53097 h 128931"/>
                <a:gd name="connsiteX2" fmla="*/ 9137 w 102198"/>
                <a:gd name="connsiteY2" fmla="*/ 60797 h 128931"/>
                <a:gd name="connsiteX3" fmla="*/ 5871 w 102198"/>
                <a:gd name="connsiteY3" fmla="*/ 61497 h 128931"/>
                <a:gd name="connsiteX4" fmla="*/ 2604 w 102198"/>
                <a:gd name="connsiteY4" fmla="*/ 64180 h 128931"/>
                <a:gd name="connsiteX5" fmla="*/ 2604 w 102198"/>
                <a:gd name="connsiteY5" fmla="*/ 65230 h 128931"/>
                <a:gd name="connsiteX6" fmla="*/ 2604 w 102198"/>
                <a:gd name="connsiteY6" fmla="*/ 65814 h 128931"/>
                <a:gd name="connsiteX7" fmla="*/ 2604 w 102198"/>
                <a:gd name="connsiteY7" fmla="*/ 66397 h 128931"/>
                <a:gd name="connsiteX8" fmla="*/ 2604 w 102198"/>
                <a:gd name="connsiteY8" fmla="*/ 66980 h 128931"/>
                <a:gd name="connsiteX9" fmla="*/ 2604 w 102198"/>
                <a:gd name="connsiteY9" fmla="*/ 66980 h 128931"/>
                <a:gd name="connsiteX10" fmla="*/ 3304 w 102198"/>
                <a:gd name="connsiteY10" fmla="*/ 68030 h 128931"/>
                <a:gd name="connsiteX11" fmla="*/ 4238 w 102198"/>
                <a:gd name="connsiteY11" fmla="*/ 68963 h 128931"/>
                <a:gd name="connsiteX12" fmla="*/ 5404 w 102198"/>
                <a:gd name="connsiteY12" fmla="*/ 69897 h 128931"/>
                <a:gd name="connsiteX13" fmla="*/ 12287 w 102198"/>
                <a:gd name="connsiteY13" fmla="*/ 69897 h 128931"/>
                <a:gd name="connsiteX14" fmla="*/ 12287 w 102198"/>
                <a:gd name="connsiteY14" fmla="*/ 69897 h 128931"/>
                <a:gd name="connsiteX15" fmla="*/ 8554 w 102198"/>
                <a:gd name="connsiteY15" fmla="*/ 69897 h 128931"/>
                <a:gd name="connsiteX16" fmla="*/ 7154 w 102198"/>
                <a:gd name="connsiteY16" fmla="*/ 69080 h 128931"/>
                <a:gd name="connsiteX17" fmla="*/ 6454 w 102198"/>
                <a:gd name="connsiteY17" fmla="*/ 68497 h 128931"/>
                <a:gd name="connsiteX18" fmla="*/ 6454 w 102198"/>
                <a:gd name="connsiteY18" fmla="*/ 68497 h 128931"/>
                <a:gd name="connsiteX19" fmla="*/ 5871 w 102198"/>
                <a:gd name="connsiteY19" fmla="*/ 66047 h 128931"/>
                <a:gd name="connsiteX20" fmla="*/ 8087 w 102198"/>
                <a:gd name="connsiteY20" fmla="*/ 64180 h 128931"/>
                <a:gd name="connsiteX21" fmla="*/ 11587 w 102198"/>
                <a:gd name="connsiteY21" fmla="*/ 63364 h 128931"/>
                <a:gd name="connsiteX22" fmla="*/ 15554 w 102198"/>
                <a:gd name="connsiteY22" fmla="*/ 64064 h 128931"/>
                <a:gd name="connsiteX23" fmla="*/ 22087 w 102198"/>
                <a:gd name="connsiteY23" fmla="*/ 69197 h 128931"/>
                <a:gd name="connsiteX24" fmla="*/ 23721 w 102198"/>
                <a:gd name="connsiteY24" fmla="*/ 72464 h 128931"/>
                <a:gd name="connsiteX25" fmla="*/ 17420 w 102198"/>
                <a:gd name="connsiteY25" fmla="*/ 67213 h 128931"/>
                <a:gd name="connsiteX26" fmla="*/ 14854 w 102198"/>
                <a:gd name="connsiteY26" fmla="*/ 72464 h 128931"/>
                <a:gd name="connsiteX27" fmla="*/ 18704 w 102198"/>
                <a:gd name="connsiteY27" fmla="*/ 70830 h 128931"/>
                <a:gd name="connsiteX28" fmla="*/ 15437 w 102198"/>
                <a:gd name="connsiteY28" fmla="*/ 70830 h 128931"/>
                <a:gd name="connsiteX29" fmla="*/ 18004 w 102198"/>
                <a:gd name="connsiteY29" fmla="*/ 69314 h 128931"/>
                <a:gd name="connsiteX30" fmla="*/ 24187 w 102198"/>
                <a:gd name="connsiteY30" fmla="*/ 79230 h 128931"/>
                <a:gd name="connsiteX31" fmla="*/ 24187 w 102198"/>
                <a:gd name="connsiteY31" fmla="*/ 80047 h 128931"/>
                <a:gd name="connsiteX32" fmla="*/ 20571 w 102198"/>
                <a:gd name="connsiteY32" fmla="*/ 72814 h 128931"/>
                <a:gd name="connsiteX33" fmla="*/ 16954 w 102198"/>
                <a:gd name="connsiteY33" fmla="*/ 78997 h 128931"/>
                <a:gd name="connsiteX34" fmla="*/ 11587 w 102198"/>
                <a:gd name="connsiteY34" fmla="*/ 77597 h 128931"/>
                <a:gd name="connsiteX35" fmla="*/ 17654 w 102198"/>
                <a:gd name="connsiteY35" fmla="*/ 85880 h 128931"/>
                <a:gd name="connsiteX36" fmla="*/ 17654 w 102198"/>
                <a:gd name="connsiteY36" fmla="*/ 87397 h 128931"/>
                <a:gd name="connsiteX37" fmla="*/ 17654 w 102198"/>
                <a:gd name="connsiteY37" fmla="*/ 87397 h 128931"/>
                <a:gd name="connsiteX38" fmla="*/ 21854 w 102198"/>
                <a:gd name="connsiteY38" fmla="*/ 99063 h 128931"/>
                <a:gd name="connsiteX39" fmla="*/ 40520 w 102198"/>
                <a:gd name="connsiteY39" fmla="*/ 110730 h 128931"/>
                <a:gd name="connsiteX40" fmla="*/ 38887 w 102198"/>
                <a:gd name="connsiteY40" fmla="*/ 110730 h 128931"/>
                <a:gd name="connsiteX41" fmla="*/ 36437 w 102198"/>
                <a:gd name="connsiteY41" fmla="*/ 110730 h 128931"/>
                <a:gd name="connsiteX42" fmla="*/ 33287 w 102198"/>
                <a:gd name="connsiteY42" fmla="*/ 113180 h 128931"/>
                <a:gd name="connsiteX43" fmla="*/ 33287 w 102198"/>
                <a:gd name="connsiteY43" fmla="*/ 117030 h 128931"/>
                <a:gd name="connsiteX44" fmla="*/ 36087 w 102198"/>
                <a:gd name="connsiteY44" fmla="*/ 120879 h 128931"/>
                <a:gd name="connsiteX45" fmla="*/ 40754 w 102198"/>
                <a:gd name="connsiteY45" fmla="*/ 123679 h 128931"/>
                <a:gd name="connsiteX46" fmla="*/ 46237 w 102198"/>
                <a:gd name="connsiteY46" fmla="*/ 124379 h 128931"/>
                <a:gd name="connsiteX47" fmla="*/ 47520 w 102198"/>
                <a:gd name="connsiteY47" fmla="*/ 124379 h 128931"/>
                <a:gd name="connsiteX48" fmla="*/ 48687 w 102198"/>
                <a:gd name="connsiteY48" fmla="*/ 124379 h 128931"/>
                <a:gd name="connsiteX49" fmla="*/ 49620 w 102198"/>
                <a:gd name="connsiteY49" fmla="*/ 124379 h 128931"/>
                <a:gd name="connsiteX50" fmla="*/ 50203 w 102198"/>
                <a:gd name="connsiteY50" fmla="*/ 124379 h 128931"/>
                <a:gd name="connsiteX51" fmla="*/ 50203 w 102198"/>
                <a:gd name="connsiteY51" fmla="*/ 124379 h 128931"/>
                <a:gd name="connsiteX52" fmla="*/ 52187 w 102198"/>
                <a:gd name="connsiteY52" fmla="*/ 121579 h 128931"/>
                <a:gd name="connsiteX53" fmla="*/ 54287 w 102198"/>
                <a:gd name="connsiteY53" fmla="*/ 125196 h 128931"/>
                <a:gd name="connsiteX54" fmla="*/ 54287 w 102198"/>
                <a:gd name="connsiteY54" fmla="*/ 125196 h 128931"/>
                <a:gd name="connsiteX55" fmla="*/ 54287 w 102198"/>
                <a:gd name="connsiteY55" fmla="*/ 125196 h 128931"/>
                <a:gd name="connsiteX56" fmla="*/ 55337 w 102198"/>
                <a:gd name="connsiteY56" fmla="*/ 126013 h 128931"/>
                <a:gd name="connsiteX57" fmla="*/ 56503 w 102198"/>
                <a:gd name="connsiteY57" fmla="*/ 126830 h 128931"/>
                <a:gd name="connsiteX58" fmla="*/ 57670 w 102198"/>
                <a:gd name="connsiteY58" fmla="*/ 127529 h 128931"/>
                <a:gd name="connsiteX59" fmla="*/ 63153 w 102198"/>
                <a:gd name="connsiteY59" fmla="*/ 128813 h 128931"/>
                <a:gd name="connsiteX60" fmla="*/ 67820 w 102198"/>
                <a:gd name="connsiteY60" fmla="*/ 127879 h 128931"/>
                <a:gd name="connsiteX61" fmla="*/ 70620 w 102198"/>
                <a:gd name="connsiteY61" fmla="*/ 125080 h 128931"/>
                <a:gd name="connsiteX62" fmla="*/ 70620 w 102198"/>
                <a:gd name="connsiteY62" fmla="*/ 121346 h 128931"/>
                <a:gd name="connsiteX63" fmla="*/ 67470 w 102198"/>
                <a:gd name="connsiteY63" fmla="*/ 117730 h 128931"/>
                <a:gd name="connsiteX64" fmla="*/ 64903 w 102198"/>
                <a:gd name="connsiteY64" fmla="*/ 116796 h 128931"/>
                <a:gd name="connsiteX65" fmla="*/ 63387 w 102198"/>
                <a:gd name="connsiteY65" fmla="*/ 116796 h 128931"/>
                <a:gd name="connsiteX66" fmla="*/ 81936 w 102198"/>
                <a:gd name="connsiteY66" fmla="*/ 112013 h 128931"/>
                <a:gd name="connsiteX67" fmla="*/ 86136 w 102198"/>
                <a:gd name="connsiteY67" fmla="*/ 101630 h 128931"/>
                <a:gd name="connsiteX68" fmla="*/ 86136 w 102198"/>
                <a:gd name="connsiteY68" fmla="*/ 101630 h 128931"/>
                <a:gd name="connsiteX69" fmla="*/ 86136 w 102198"/>
                <a:gd name="connsiteY69" fmla="*/ 99996 h 128931"/>
                <a:gd name="connsiteX70" fmla="*/ 92086 w 102198"/>
                <a:gd name="connsiteY70" fmla="*/ 94047 h 128931"/>
                <a:gd name="connsiteX71" fmla="*/ 86720 w 102198"/>
                <a:gd name="connsiteY71" fmla="*/ 93347 h 128931"/>
                <a:gd name="connsiteX72" fmla="*/ 86825 w 102198"/>
                <a:gd name="connsiteY72" fmla="*/ 87082 h 128931"/>
                <a:gd name="connsiteX73" fmla="*/ 80560 w 102198"/>
                <a:gd name="connsiteY73" fmla="*/ 86977 h 128931"/>
                <a:gd name="connsiteX74" fmla="*/ 79486 w 102198"/>
                <a:gd name="connsiteY74" fmla="*/ 91713 h 128931"/>
                <a:gd name="connsiteX75" fmla="*/ 79486 w 102198"/>
                <a:gd name="connsiteY75" fmla="*/ 90780 h 128931"/>
                <a:gd name="connsiteX76" fmla="*/ 85553 w 102198"/>
                <a:gd name="connsiteY76" fmla="*/ 83197 h 128931"/>
                <a:gd name="connsiteX77" fmla="*/ 88119 w 102198"/>
                <a:gd name="connsiteY77" fmla="*/ 85647 h 128931"/>
                <a:gd name="connsiteX78" fmla="*/ 84853 w 102198"/>
                <a:gd name="connsiteY78" fmla="*/ 84947 h 128931"/>
                <a:gd name="connsiteX79" fmla="*/ 88820 w 102198"/>
                <a:gd name="connsiteY79" fmla="*/ 87980 h 128931"/>
                <a:gd name="connsiteX80" fmla="*/ 86136 w 102198"/>
                <a:gd name="connsiteY80" fmla="*/ 81680 h 128931"/>
                <a:gd name="connsiteX81" fmla="*/ 79953 w 102198"/>
                <a:gd name="connsiteY81" fmla="*/ 84713 h 128931"/>
                <a:gd name="connsiteX82" fmla="*/ 81470 w 102198"/>
                <a:gd name="connsiteY82" fmla="*/ 82030 h 128931"/>
                <a:gd name="connsiteX83" fmla="*/ 88003 w 102198"/>
                <a:gd name="connsiteY83" fmla="*/ 79347 h 128931"/>
                <a:gd name="connsiteX84" fmla="*/ 91970 w 102198"/>
                <a:gd name="connsiteY84" fmla="*/ 80163 h 128931"/>
                <a:gd name="connsiteX85" fmla="*/ 95469 w 102198"/>
                <a:gd name="connsiteY85" fmla="*/ 82263 h 128931"/>
                <a:gd name="connsiteX86" fmla="*/ 97686 w 102198"/>
                <a:gd name="connsiteY86" fmla="*/ 84947 h 128931"/>
                <a:gd name="connsiteX87" fmla="*/ 97103 w 102198"/>
                <a:gd name="connsiteY87" fmla="*/ 87163 h 128931"/>
                <a:gd name="connsiteX88" fmla="*/ 96519 w 102198"/>
                <a:gd name="connsiteY88" fmla="*/ 87163 h 128931"/>
                <a:gd name="connsiteX89" fmla="*/ 95936 w 102198"/>
                <a:gd name="connsiteY89" fmla="*/ 87163 h 128931"/>
                <a:gd name="connsiteX90" fmla="*/ 94536 w 102198"/>
                <a:gd name="connsiteY90" fmla="*/ 87163 h 128931"/>
                <a:gd name="connsiteX91" fmla="*/ 90686 w 102198"/>
                <a:gd name="connsiteY91" fmla="*/ 85997 h 128931"/>
                <a:gd name="connsiteX92" fmla="*/ 90686 w 102198"/>
                <a:gd name="connsiteY92" fmla="*/ 85997 h 128931"/>
                <a:gd name="connsiteX93" fmla="*/ 97570 w 102198"/>
                <a:gd name="connsiteY93" fmla="*/ 89030 h 128931"/>
                <a:gd name="connsiteX94" fmla="*/ 98620 w 102198"/>
                <a:gd name="connsiteY94" fmla="*/ 89030 h 128931"/>
                <a:gd name="connsiteX95" fmla="*/ 99553 w 102198"/>
                <a:gd name="connsiteY95" fmla="*/ 88330 h 128931"/>
                <a:gd name="connsiteX96" fmla="*/ 100253 w 102198"/>
                <a:gd name="connsiteY96" fmla="*/ 87513 h 128931"/>
                <a:gd name="connsiteX97" fmla="*/ 100253 w 102198"/>
                <a:gd name="connsiteY97" fmla="*/ 87513 h 128931"/>
                <a:gd name="connsiteX98" fmla="*/ 100253 w 102198"/>
                <a:gd name="connsiteY98" fmla="*/ 86930 h 128931"/>
                <a:gd name="connsiteX99" fmla="*/ 100253 w 102198"/>
                <a:gd name="connsiteY99" fmla="*/ 86347 h 128931"/>
                <a:gd name="connsiteX100" fmla="*/ 100253 w 102198"/>
                <a:gd name="connsiteY100" fmla="*/ 85180 h 128931"/>
                <a:gd name="connsiteX101" fmla="*/ 96986 w 102198"/>
                <a:gd name="connsiteY101" fmla="*/ 81330 h 128931"/>
                <a:gd name="connsiteX102" fmla="*/ 93720 w 102198"/>
                <a:gd name="connsiteY102" fmla="*/ 79464 h 128931"/>
                <a:gd name="connsiteX103" fmla="*/ 102236 w 102198"/>
                <a:gd name="connsiteY103" fmla="*/ 74913 h 128931"/>
                <a:gd name="connsiteX104" fmla="*/ 102236 w 102198"/>
                <a:gd name="connsiteY104" fmla="*/ 74913 h 128931"/>
                <a:gd name="connsiteX105" fmla="*/ 93720 w 102198"/>
                <a:gd name="connsiteY105" fmla="*/ 67213 h 128931"/>
                <a:gd name="connsiteX106" fmla="*/ 96869 w 102198"/>
                <a:gd name="connsiteY106" fmla="*/ 66514 h 128931"/>
                <a:gd name="connsiteX107" fmla="*/ 100136 w 102198"/>
                <a:gd name="connsiteY107" fmla="*/ 63947 h 128931"/>
                <a:gd name="connsiteX108" fmla="*/ 100136 w 102198"/>
                <a:gd name="connsiteY108" fmla="*/ 62897 h 128931"/>
                <a:gd name="connsiteX109" fmla="*/ 100136 w 102198"/>
                <a:gd name="connsiteY109" fmla="*/ 62314 h 128931"/>
                <a:gd name="connsiteX110" fmla="*/ 100136 w 102198"/>
                <a:gd name="connsiteY110" fmla="*/ 61730 h 128931"/>
                <a:gd name="connsiteX111" fmla="*/ 100136 w 102198"/>
                <a:gd name="connsiteY111" fmla="*/ 61147 h 128931"/>
                <a:gd name="connsiteX112" fmla="*/ 100136 w 102198"/>
                <a:gd name="connsiteY112" fmla="*/ 61147 h 128931"/>
                <a:gd name="connsiteX113" fmla="*/ 99436 w 102198"/>
                <a:gd name="connsiteY113" fmla="*/ 60097 h 128931"/>
                <a:gd name="connsiteX114" fmla="*/ 98503 w 102198"/>
                <a:gd name="connsiteY114" fmla="*/ 59047 h 128931"/>
                <a:gd name="connsiteX115" fmla="*/ 97453 w 102198"/>
                <a:gd name="connsiteY115" fmla="*/ 58230 h 128931"/>
                <a:gd name="connsiteX116" fmla="*/ 90570 w 102198"/>
                <a:gd name="connsiteY116" fmla="*/ 58230 h 128931"/>
                <a:gd name="connsiteX117" fmla="*/ 90570 w 102198"/>
                <a:gd name="connsiteY117" fmla="*/ 58230 h 128931"/>
                <a:gd name="connsiteX118" fmla="*/ 94419 w 102198"/>
                <a:gd name="connsiteY118" fmla="*/ 58230 h 128931"/>
                <a:gd name="connsiteX119" fmla="*/ 95819 w 102198"/>
                <a:gd name="connsiteY119" fmla="*/ 59047 h 128931"/>
                <a:gd name="connsiteX120" fmla="*/ 96403 w 102198"/>
                <a:gd name="connsiteY120" fmla="*/ 59630 h 128931"/>
                <a:gd name="connsiteX121" fmla="*/ 96986 w 102198"/>
                <a:gd name="connsiteY121" fmla="*/ 60330 h 128931"/>
                <a:gd name="connsiteX122" fmla="*/ 97570 w 102198"/>
                <a:gd name="connsiteY122" fmla="*/ 62780 h 128931"/>
                <a:gd name="connsiteX123" fmla="*/ 95469 w 102198"/>
                <a:gd name="connsiteY123" fmla="*/ 64647 h 128931"/>
                <a:gd name="connsiteX124" fmla="*/ 91970 w 102198"/>
                <a:gd name="connsiteY124" fmla="*/ 65347 h 128931"/>
                <a:gd name="connsiteX125" fmla="*/ 88003 w 102198"/>
                <a:gd name="connsiteY125" fmla="*/ 64764 h 128931"/>
                <a:gd name="connsiteX126" fmla="*/ 81353 w 102198"/>
                <a:gd name="connsiteY126" fmla="*/ 59630 h 128931"/>
                <a:gd name="connsiteX127" fmla="*/ 79836 w 102198"/>
                <a:gd name="connsiteY127" fmla="*/ 56247 h 128931"/>
                <a:gd name="connsiteX128" fmla="*/ 86020 w 102198"/>
                <a:gd name="connsiteY128" fmla="*/ 61614 h 128931"/>
                <a:gd name="connsiteX129" fmla="*/ 88703 w 102198"/>
                <a:gd name="connsiteY129" fmla="*/ 56364 h 128931"/>
                <a:gd name="connsiteX130" fmla="*/ 84853 w 102198"/>
                <a:gd name="connsiteY130" fmla="*/ 57997 h 128931"/>
                <a:gd name="connsiteX131" fmla="*/ 88003 w 102198"/>
                <a:gd name="connsiteY131" fmla="*/ 57997 h 128931"/>
                <a:gd name="connsiteX132" fmla="*/ 85436 w 102198"/>
                <a:gd name="connsiteY132" fmla="*/ 59514 h 128931"/>
                <a:gd name="connsiteX133" fmla="*/ 79370 w 102198"/>
                <a:gd name="connsiteY133" fmla="*/ 49597 h 128931"/>
                <a:gd name="connsiteX134" fmla="*/ 79370 w 102198"/>
                <a:gd name="connsiteY134" fmla="*/ 48664 h 128931"/>
                <a:gd name="connsiteX135" fmla="*/ 82870 w 102198"/>
                <a:gd name="connsiteY135" fmla="*/ 56014 h 128931"/>
                <a:gd name="connsiteX136" fmla="*/ 86603 w 102198"/>
                <a:gd name="connsiteY136" fmla="*/ 49714 h 128931"/>
                <a:gd name="connsiteX137" fmla="*/ 91970 w 102198"/>
                <a:gd name="connsiteY137" fmla="*/ 51114 h 128931"/>
                <a:gd name="connsiteX138" fmla="*/ 85903 w 102198"/>
                <a:gd name="connsiteY138" fmla="*/ 42947 h 128931"/>
                <a:gd name="connsiteX139" fmla="*/ 85903 w 102198"/>
                <a:gd name="connsiteY139" fmla="*/ 41314 h 128931"/>
                <a:gd name="connsiteX140" fmla="*/ 85903 w 102198"/>
                <a:gd name="connsiteY140" fmla="*/ 41314 h 128931"/>
                <a:gd name="connsiteX141" fmla="*/ 81703 w 102198"/>
                <a:gd name="connsiteY141" fmla="*/ 29647 h 128931"/>
                <a:gd name="connsiteX142" fmla="*/ 63037 w 102198"/>
                <a:gd name="connsiteY142" fmla="*/ 17981 h 128931"/>
                <a:gd name="connsiteX143" fmla="*/ 64553 w 102198"/>
                <a:gd name="connsiteY143" fmla="*/ 17981 h 128931"/>
                <a:gd name="connsiteX144" fmla="*/ 67003 w 102198"/>
                <a:gd name="connsiteY144" fmla="*/ 17981 h 128931"/>
                <a:gd name="connsiteX145" fmla="*/ 70153 w 102198"/>
                <a:gd name="connsiteY145" fmla="*/ 15648 h 128931"/>
                <a:gd name="connsiteX146" fmla="*/ 70153 w 102198"/>
                <a:gd name="connsiteY146" fmla="*/ 11798 h 128931"/>
                <a:gd name="connsiteX147" fmla="*/ 67353 w 102198"/>
                <a:gd name="connsiteY147" fmla="*/ 7948 h 128931"/>
                <a:gd name="connsiteX148" fmla="*/ 62687 w 102198"/>
                <a:gd name="connsiteY148" fmla="*/ 5148 h 128931"/>
                <a:gd name="connsiteX149" fmla="*/ 57203 w 102198"/>
                <a:gd name="connsiteY149" fmla="*/ 4448 h 128931"/>
                <a:gd name="connsiteX150" fmla="*/ 56037 w 102198"/>
                <a:gd name="connsiteY150" fmla="*/ 4448 h 128931"/>
                <a:gd name="connsiteX151" fmla="*/ 54870 w 102198"/>
                <a:gd name="connsiteY151" fmla="*/ 4448 h 128931"/>
                <a:gd name="connsiteX152" fmla="*/ 53820 w 102198"/>
                <a:gd name="connsiteY152" fmla="*/ 4448 h 128931"/>
                <a:gd name="connsiteX153" fmla="*/ 53820 w 102198"/>
                <a:gd name="connsiteY153" fmla="*/ 4448 h 128931"/>
                <a:gd name="connsiteX154" fmla="*/ 53820 w 102198"/>
                <a:gd name="connsiteY154" fmla="*/ 4448 h 128931"/>
                <a:gd name="connsiteX155" fmla="*/ 51720 w 102198"/>
                <a:gd name="connsiteY155" fmla="*/ 7248 h 128931"/>
                <a:gd name="connsiteX156" fmla="*/ 49737 w 102198"/>
                <a:gd name="connsiteY156" fmla="*/ 3631 h 128931"/>
                <a:gd name="connsiteX157" fmla="*/ 49737 w 102198"/>
                <a:gd name="connsiteY157" fmla="*/ 3631 h 128931"/>
                <a:gd name="connsiteX158" fmla="*/ 49153 w 102198"/>
                <a:gd name="connsiteY158" fmla="*/ 3631 h 128931"/>
                <a:gd name="connsiteX159" fmla="*/ 48220 w 102198"/>
                <a:gd name="connsiteY159" fmla="*/ 2815 h 128931"/>
                <a:gd name="connsiteX160" fmla="*/ 47054 w 102198"/>
                <a:gd name="connsiteY160" fmla="*/ 1998 h 128931"/>
                <a:gd name="connsiteX161" fmla="*/ 45770 w 102198"/>
                <a:gd name="connsiteY161" fmla="*/ 1298 h 128931"/>
                <a:gd name="connsiteX162" fmla="*/ 40287 w 102198"/>
                <a:gd name="connsiteY162" fmla="*/ -102 h 128931"/>
                <a:gd name="connsiteX163" fmla="*/ 35620 w 102198"/>
                <a:gd name="connsiteY163" fmla="*/ 948 h 128931"/>
                <a:gd name="connsiteX164" fmla="*/ 32820 w 102198"/>
                <a:gd name="connsiteY164" fmla="*/ 3748 h 128931"/>
                <a:gd name="connsiteX165" fmla="*/ 32820 w 102198"/>
                <a:gd name="connsiteY165" fmla="*/ 7481 h 128931"/>
                <a:gd name="connsiteX166" fmla="*/ 36087 w 102198"/>
                <a:gd name="connsiteY166" fmla="*/ 11098 h 128931"/>
                <a:gd name="connsiteX167" fmla="*/ 38537 w 102198"/>
                <a:gd name="connsiteY167" fmla="*/ 12031 h 128931"/>
                <a:gd name="connsiteX168" fmla="*/ 40054 w 102198"/>
                <a:gd name="connsiteY168" fmla="*/ 12031 h 128931"/>
                <a:gd name="connsiteX169" fmla="*/ 21504 w 102198"/>
                <a:gd name="connsiteY169" fmla="*/ 16698 h 128931"/>
                <a:gd name="connsiteX170" fmla="*/ 17420 w 102198"/>
                <a:gd name="connsiteY170" fmla="*/ 27197 h 128931"/>
                <a:gd name="connsiteX171" fmla="*/ 17420 w 102198"/>
                <a:gd name="connsiteY171" fmla="*/ 27197 h 128931"/>
                <a:gd name="connsiteX172" fmla="*/ 17420 w 102198"/>
                <a:gd name="connsiteY172" fmla="*/ 28831 h 128931"/>
                <a:gd name="connsiteX173" fmla="*/ 11354 w 102198"/>
                <a:gd name="connsiteY173" fmla="*/ 34781 h 128931"/>
                <a:gd name="connsiteX174" fmla="*/ 16721 w 102198"/>
                <a:gd name="connsiteY174" fmla="*/ 35364 h 128931"/>
                <a:gd name="connsiteX175" fmla="*/ 20454 w 102198"/>
                <a:gd name="connsiteY175" fmla="*/ 43064 h 128931"/>
                <a:gd name="connsiteX176" fmla="*/ 23954 w 102198"/>
                <a:gd name="connsiteY176" fmla="*/ 37114 h 128931"/>
                <a:gd name="connsiteX177" fmla="*/ 23954 w 102198"/>
                <a:gd name="connsiteY177" fmla="*/ 38047 h 128931"/>
                <a:gd name="connsiteX178" fmla="*/ 18004 w 102198"/>
                <a:gd name="connsiteY178" fmla="*/ 45630 h 128931"/>
                <a:gd name="connsiteX179" fmla="*/ 15321 w 102198"/>
                <a:gd name="connsiteY179" fmla="*/ 43181 h 128931"/>
                <a:gd name="connsiteX180" fmla="*/ 18587 w 102198"/>
                <a:gd name="connsiteY180" fmla="*/ 43880 h 128931"/>
                <a:gd name="connsiteX181" fmla="*/ 14737 w 102198"/>
                <a:gd name="connsiteY181" fmla="*/ 40847 h 128931"/>
                <a:gd name="connsiteX182" fmla="*/ 17304 w 102198"/>
                <a:gd name="connsiteY182" fmla="*/ 47031 h 128931"/>
                <a:gd name="connsiteX183" fmla="*/ 23604 w 102198"/>
                <a:gd name="connsiteY183" fmla="*/ 44114 h 128931"/>
                <a:gd name="connsiteX184" fmla="*/ 21971 w 102198"/>
                <a:gd name="connsiteY184" fmla="*/ 46797 h 128931"/>
                <a:gd name="connsiteX185" fmla="*/ 15437 w 102198"/>
                <a:gd name="connsiteY185" fmla="*/ 49481 h 128931"/>
                <a:gd name="connsiteX186" fmla="*/ 11471 w 102198"/>
                <a:gd name="connsiteY186" fmla="*/ 48664 h 128931"/>
                <a:gd name="connsiteX187" fmla="*/ 7971 w 102198"/>
                <a:gd name="connsiteY187" fmla="*/ 46447 h 128931"/>
                <a:gd name="connsiteX188" fmla="*/ 5871 w 102198"/>
                <a:gd name="connsiteY188" fmla="*/ 43880 h 128931"/>
                <a:gd name="connsiteX189" fmla="*/ 5871 w 102198"/>
                <a:gd name="connsiteY189" fmla="*/ 41664 h 128931"/>
                <a:gd name="connsiteX190" fmla="*/ 6454 w 102198"/>
                <a:gd name="connsiteY190" fmla="*/ 41664 h 128931"/>
                <a:gd name="connsiteX191" fmla="*/ 7154 w 102198"/>
                <a:gd name="connsiteY191" fmla="*/ 41664 h 128931"/>
                <a:gd name="connsiteX192" fmla="*/ 8554 w 102198"/>
                <a:gd name="connsiteY192" fmla="*/ 41664 h 128931"/>
                <a:gd name="connsiteX193" fmla="*/ 12287 w 102198"/>
                <a:gd name="connsiteY193" fmla="*/ 42947 h 128931"/>
                <a:gd name="connsiteX194" fmla="*/ 12287 w 102198"/>
                <a:gd name="connsiteY194" fmla="*/ 42947 h 128931"/>
                <a:gd name="connsiteX195" fmla="*/ 5288 w 102198"/>
                <a:gd name="connsiteY195" fmla="*/ 39914 h 128931"/>
                <a:gd name="connsiteX196" fmla="*/ 4238 w 102198"/>
                <a:gd name="connsiteY196" fmla="*/ 39914 h 128931"/>
                <a:gd name="connsiteX197" fmla="*/ 3304 w 102198"/>
                <a:gd name="connsiteY197" fmla="*/ 40497 h 128931"/>
                <a:gd name="connsiteX198" fmla="*/ 2604 w 102198"/>
                <a:gd name="connsiteY198" fmla="*/ 41314 h 128931"/>
                <a:gd name="connsiteX199" fmla="*/ 2604 w 102198"/>
                <a:gd name="connsiteY199" fmla="*/ 41314 h 128931"/>
                <a:gd name="connsiteX200" fmla="*/ 2604 w 102198"/>
                <a:gd name="connsiteY200" fmla="*/ 41897 h 128931"/>
                <a:gd name="connsiteX201" fmla="*/ 2604 w 102198"/>
                <a:gd name="connsiteY201" fmla="*/ 41431 h 128931"/>
                <a:gd name="connsiteX202" fmla="*/ 2604 w 102198"/>
                <a:gd name="connsiteY202" fmla="*/ 42597 h 128931"/>
                <a:gd name="connsiteX203" fmla="*/ 5871 w 102198"/>
                <a:gd name="connsiteY203" fmla="*/ 46447 h 128931"/>
                <a:gd name="connsiteX204" fmla="*/ 9137 w 102198"/>
                <a:gd name="connsiteY204" fmla="*/ 48314 h 128931"/>
                <a:gd name="connsiteX205" fmla="*/ 621 w 102198"/>
                <a:gd name="connsiteY205" fmla="*/ 52747 h 128931"/>
                <a:gd name="connsiteX206" fmla="*/ 23254 w 102198"/>
                <a:gd name="connsiteY206" fmla="*/ 31864 h 128931"/>
                <a:gd name="connsiteX207" fmla="*/ 28037 w 102198"/>
                <a:gd name="connsiteY207" fmla="*/ 35597 h 128931"/>
                <a:gd name="connsiteX208" fmla="*/ 28037 w 102198"/>
                <a:gd name="connsiteY208" fmla="*/ 39331 h 128931"/>
                <a:gd name="connsiteX209" fmla="*/ 25704 w 102198"/>
                <a:gd name="connsiteY209" fmla="*/ 38514 h 128931"/>
                <a:gd name="connsiteX210" fmla="*/ 23837 w 102198"/>
                <a:gd name="connsiteY210" fmla="*/ 33614 h 128931"/>
                <a:gd name="connsiteX211" fmla="*/ 23837 w 102198"/>
                <a:gd name="connsiteY211" fmla="*/ 33614 h 128931"/>
                <a:gd name="connsiteX212" fmla="*/ 23837 w 102198"/>
                <a:gd name="connsiteY212" fmla="*/ 32564 h 128931"/>
                <a:gd name="connsiteX213" fmla="*/ 23254 w 102198"/>
                <a:gd name="connsiteY213" fmla="*/ 31514 h 128931"/>
                <a:gd name="connsiteX214" fmla="*/ 21387 w 102198"/>
                <a:gd name="connsiteY214" fmla="*/ 27547 h 128931"/>
                <a:gd name="connsiteX215" fmla="*/ 21387 w 102198"/>
                <a:gd name="connsiteY215" fmla="*/ 29064 h 128931"/>
                <a:gd name="connsiteX216" fmla="*/ 22087 w 102198"/>
                <a:gd name="connsiteY216" fmla="*/ 31514 h 128931"/>
                <a:gd name="connsiteX217" fmla="*/ 19754 w 102198"/>
                <a:gd name="connsiteY217" fmla="*/ 37581 h 128931"/>
                <a:gd name="connsiteX218" fmla="*/ 17304 w 102198"/>
                <a:gd name="connsiteY218" fmla="*/ 33964 h 128931"/>
                <a:gd name="connsiteX219" fmla="*/ 21387 w 102198"/>
                <a:gd name="connsiteY219" fmla="*/ 27197 h 128931"/>
                <a:gd name="connsiteX220" fmla="*/ 25820 w 102198"/>
                <a:gd name="connsiteY220" fmla="*/ 24981 h 128931"/>
                <a:gd name="connsiteX221" fmla="*/ 27337 w 102198"/>
                <a:gd name="connsiteY221" fmla="*/ 32448 h 128931"/>
                <a:gd name="connsiteX222" fmla="*/ 22671 w 102198"/>
                <a:gd name="connsiteY222" fmla="*/ 29997 h 128931"/>
                <a:gd name="connsiteX223" fmla="*/ 21737 w 102198"/>
                <a:gd name="connsiteY223" fmla="*/ 25564 h 128931"/>
                <a:gd name="connsiteX224" fmla="*/ 21737 w 102198"/>
                <a:gd name="connsiteY224" fmla="*/ 22531 h 128931"/>
                <a:gd name="connsiteX225" fmla="*/ 25820 w 102198"/>
                <a:gd name="connsiteY225" fmla="*/ 24631 h 128931"/>
                <a:gd name="connsiteX226" fmla="*/ 55803 w 102198"/>
                <a:gd name="connsiteY226" fmla="*/ 20081 h 128931"/>
                <a:gd name="connsiteX227" fmla="*/ 52304 w 102198"/>
                <a:gd name="connsiteY227" fmla="*/ 21014 h 128931"/>
                <a:gd name="connsiteX228" fmla="*/ 52304 w 102198"/>
                <a:gd name="connsiteY228" fmla="*/ 21014 h 128931"/>
                <a:gd name="connsiteX229" fmla="*/ 51720 w 102198"/>
                <a:gd name="connsiteY229" fmla="*/ 20431 h 128931"/>
                <a:gd name="connsiteX230" fmla="*/ 48337 w 102198"/>
                <a:gd name="connsiteY230" fmla="*/ 18098 h 128931"/>
                <a:gd name="connsiteX231" fmla="*/ 50904 w 102198"/>
                <a:gd name="connsiteY231" fmla="*/ 14248 h 128931"/>
                <a:gd name="connsiteX232" fmla="*/ 52187 w 102198"/>
                <a:gd name="connsiteY232" fmla="*/ 11214 h 128931"/>
                <a:gd name="connsiteX233" fmla="*/ 53587 w 102198"/>
                <a:gd name="connsiteY233" fmla="*/ 14714 h 128931"/>
                <a:gd name="connsiteX234" fmla="*/ 55803 w 102198"/>
                <a:gd name="connsiteY234" fmla="*/ 19731 h 128931"/>
                <a:gd name="connsiteX235" fmla="*/ 81353 w 102198"/>
                <a:gd name="connsiteY235" fmla="*/ 42597 h 128931"/>
                <a:gd name="connsiteX236" fmla="*/ 82053 w 102198"/>
                <a:gd name="connsiteY236" fmla="*/ 40497 h 128931"/>
                <a:gd name="connsiteX237" fmla="*/ 82053 w 102198"/>
                <a:gd name="connsiteY237" fmla="*/ 39097 h 128931"/>
                <a:gd name="connsiteX238" fmla="*/ 85786 w 102198"/>
                <a:gd name="connsiteY238" fmla="*/ 46914 h 128931"/>
                <a:gd name="connsiteX239" fmla="*/ 83337 w 102198"/>
                <a:gd name="connsiteY239" fmla="*/ 49597 h 128931"/>
                <a:gd name="connsiteX240" fmla="*/ 81353 w 102198"/>
                <a:gd name="connsiteY240" fmla="*/ 42247 h 128931"/>
                <a:gd name="connsiteX241" fmla="*/ 81353 w 102198"/>
                <a:gd name="connsiteY241" fmla="*/ 40964 h 128931"/>
                <a:gd name="connsiteX242" fmla="*/ 76687 w 102198"/>
                <a:gd name="connsiteY242" fmla="*/ 41781 h 128931"/>
                <a:gd name="connsiteX243" fmla="*/ 78203 w 102198"/>
                <a:gd name="connsiteY243" fmla="*/ 34897 h 128931"/>
                <a:gd name="connsiteX244" fmla="*/ 82286 w 102198"/>
                <a:gd name="connsiteY244" fmla="*/ 33964 h 128931"/>
                <a:gd name="connsiteX245" fmla="*/ 82286 w 102198"/>
                <a:gd name="connsiteY245" fmla="*/ 36997 h 128931"/>
                <a:gd name="connsiteX246" fmla="*/ 81003 w 102198"/>
                <a:gd name="connsiteY246" fmla="*/ 40614 h 128931"/>
                <a:gd name="connsiteX247" fmla="*/ 80653 w 102198"/>
                <a:gd name="connsiteY247" fmla="*/ 43414 h 128931"/>
                <a:gd name="connsiteX248" fmla="*/ 80653 w 102198"/>
                <a:gd name="connsiteY248" fmla="*/ 44347 h 128931"/>
                <a:gd name="connsiteX249" fmla="*/ 80653 w 102198"/>
                <a:gd name="connsiteY249" fmla="*/ 44347 h 128931"/>
                <a:gd name="connsiteX250" fmla="*/ 78786 w 102198"/>
                <a:gd name="connsiteY250" fmla="*/ 48431 h 128931"/>
                <a:gd name="connsiteX251" fmla="*/ 76453 w 102198"/>
                <a:gd name="connsiteY251" fmla="*/ 48431 h 128931"/>
                <a:gd name="connsiteX252" fmla="*/ 76453 w 102198"/>
                <a:gd name="connsiteY252" fmla="*/ 44580 h 128931"/>
                <a:gd name="connsiteX253" fmla="*/ 81236 w 102198"/>
                <a:gd name="connsiteY253" fmla="*/ 42714 h 128931"/>
                <a:gd name="connsiteX254" fmla="*/ 80303 w 102198"/>
                <a:gd name="connsiteY254" fmla="*/ 43064 h 128931"/>
                <a:gd name="connsiteX255" fmla="*/ 80653 w 102198"/>
                <a:gd name="connsiteY255" fmla="*/ 93930 h 128931"/>
                <a:gd name="connsiteX256" fmla="*/ 75870 w 102198"/>
                <a:gd name="connsiteY256" fmla="*/ 90197 h 128931"/>
                <a:gd name="connsiteX257" fmla="*/ 75870 w 102198"/>
                <a:gd name="connsiteY257" fmla="*/ 86463 h 128931"/>
                <a:gd name="connsiteX258" fmla="*/ 78203 w 102198"/>
                <a:gd name="connsiteY258" fmla="*/ 87280 h 128931"/>
                <a:gd name="connsiteX259" fmla="*/ 80070 w 102198"/>
                <a:gd name="connsiteY259" fmla="*/ 92063 h 128931"/>
                <a:gd name="connsiteX260" fmla="*/ 80070 w 102198"/>
                <a:gd name="connsiteY260" fmla="*/ 92063 h 128931"/>
                <a:gd name="connsiteX261" fmla="*/ 80070 w 102198"/>
                <a:gd name="connsiteY261" fmla="*/ 93113 h 128931"/>
                <a:gd name="connsiteX262" fmla="*/ 80653 w 102198"/>
                <a:gd name="connsiteY262" fmla="*/ 93580 h 128931"/>
                <a:gd name="connsiteX263" fmla="*/ 82636 w 102198"/>
                <a:gd name="connsiteY263" fmla="*/ 98246 h 128931"/>
                <a:gd name="connsiteX264" fmla="*/ 82636 w 102198"/>
                <a:gd name="connsiteY264" fmla="*/ 96730 h 128931"/>
                <a:gd name="connsiteX265" fmla="*/ 82053 w 102198"/>
                <a:gd name="connsiteY265" fmla="*/ 94280 h 128931"/>
                <a:gd name="connsiteX266" fmla="*/ 84386 w 102198"/>
                <a:gd name="connsiteY266" fmla="*/ 88213 h 128931"/>
                <a:gd name="connsiteX267" fmla="*/ 86720 w 102198"/>
                <a:gd name="connsiteY267" fmla="*/ 91830 h 128931"/>
                <a:gd name="connsiteX268" fmla="*/ 82636 w 102198"/>
                <a:gd name="connsiteY268" fmla="*/ 97896 h 128931"/>
                <a:gd name="connsiteX269" fmla="*/ 78203 w 102198"/>
                <a:gd name="connsiteY269" fmla="*/ 100696 h 128931"/>
                <a:gd name="connsiteX270" fmla="*/ 76570 w 102198"/>
                <a:gd name="connsiteY270" fmla="*/ 93230 h 128931"/>
                <a:gd name="connsiteX271" fmla="*/ 81236 w 102198"/>
                <a:gd name="connsiteY271" fmla="*/ 95797 h 128931"/>
                <a:gd name="connsiteX272" fmla="*/ 82286 w 102198"/>
                <a:gd name="connsiteY272" fmla="*/ 100230 h 128931"/>
                <a:gd name="connsiteX273" fmla="*/ 82286 w 102198"/>
                <a:gd name="connsiteY273" fmla="*/ 103147 h 128931"/>
                <a:gd name="connsiteX274" fmla="*/ 78436 w 102198"/>
                <a:gd name="connsiteY274" fmla="*/ 100346 h 128931"/>
                <a:gd name="connsiteX275" fmla="*/ 48220 w 102198"/>
                <a:gd name="connsiteY275" fmla="*/ 105713 h 128931"/>
                <a:gd name="connsiteX276" fmla="*/ 51604 w 102198"/>
                <a:gd name="connsiteY276" fmla="*/ 104663 h 128931"/>
                <a:gd name="connsiteX277" fmla="*/ 52187 w 102198"/>
                <a:gd name="connsiteY277" fmla="*/ 104663 h 128931"/>
                <a:gd name="connsiteX278" fmla="*/ 52187 w 102198"/>
                <a:gd name="connsiteY278" fmla="*/ 105363 h 128931"/>
                <a:gd name="connsiteX279" fmla="*/ 55687 w 102198"/>
                <a:gd name="connsiteY279" fmla="*/ 107696 h 128931"/>
                <a:gd name="connsiteX280" fmla="*/ 53004 w 102198"/>
                <a:gd name="connsiteY280" fmla="*/ 111430 h 128931"/>
                <a:gd name="connsiteX281" fmla="*/ 51720 w 102198"/>
                <a:gd name="connsiteY281" fmla="*/ 114463 h 128931"/>
                <a:gd name="connsiteX282" fmla="*/ 50437 w 102198"/>
                <a:gd name="connsiteY282" fmla="*/ 110963 h 128931"/>
                <a:gd name="connsiteX283" fmla="*/ 48220 w 102198"/>
                <a:gd name="connsiteY283" fmla="*/ 105363 h 128931"/>
                <a:gd name="connsiteX284" fmla="*/ 22554 w 102198"/>
                <a:gd name="connsiteY284" fmla="*/ 83080 h 128931"/>
                <a:gd name="connsiteX285" fmla="*/ 22554 w 102198"/>
                <a:gd name="connsiteY285" fmla="*/ 85297 h 128931"/>
                <a:gd name="connsiteX286" fmla="*/ 22554 w 102198"/>
                <a:gd name="connsiteY286" fmla="*/ 86697 h 128931"/>
                <a:gd name="connsiteX287" fmla="*/ 18821 w 102198"/>
                <a:gd name="connsiteY287" fmla="*/ 78880 h 128931"/>
                <a:gd name="connsiteX288" fmla="*/ 21154 w 102198"/>
                <a:gd name="connsiteY288" fmla="*/ 76197 h 128931"/>
                <a:gd name="connsiteX289" fmla="*/ 22554 w 102198"/>
                <a:gd name="connsiteY289" fmla="*/ 82730 h 128931"/>
                <a:gd name="connsiteX290" fmla="*/ 22554 w 102198"/>
                <a:gd name="connsiteY290" fmla="*/ 84713 h 128931"/>
                <a:gd name="connsiteX291" fmla="*/ 27220 w 102198"/>
                <a:gd name="connsiteY291" fmla="*/ 84013 h 128931"/>
                <a:gd name="connsiteX292" fmla="*/ 25704 w 102198"/>
                <a:gd name="connsiteY292" fmla="*/ 90896 h 128931"/>
                <a:gd name="connsiteX293" fmla="*/ 21737 w 102198"/>
                <a:gd name="connsiteY293" fmla="*/ 91830 h 128931"/>
                <a:gd name="connsiteX294" fmla="*/ 21737 w 102198"/>
                <a:gd name="connsiteY294" fmla="*/ 88797 h 128931"/>
                <a:gd name="connsiteX295" fmla="*/ 22904 w 102198"/>
                <a:gd name="connsiteY295" fmla="*/ 84363 h 128931"/>
                <a:gd name="connsiteX296" fmla="*/ 23371 w 102198"/>
                <a:gd name="connsiteY296" fmla="*/ 82263 h 128931"/>
                <a:gd name="connsiteX297" fmla="*/ 23371 w 102198"/>
                <a:gd name="connsiteY297" fmla="*/ 81447 h 128931"/>
                <a:gd name="connsiteX298" fmla="*/ 23371 w 102198"/>
                <a:gd name="connsiteY298" fmla="*/ 81447 h 128931"/>
                <a:gd name="connsiteX299" fmla="*/ 25120 w 102198"/>
                <a:gd name="connsiteY299" fmla="*/ 77247 h 128931"/>
                <a:gd name="connsiteX300" fmla="*/ 27454 w 102198"/>
                <a:gd name="connsiteY300" fmla="*/ 77247 h 128931"/>
                <a:gd name="connsiteX301" fmla="*/ 27454 w 102198"/>
                <a:gd name="connsiteY301" fmla="*/ 80980 h 128931"/>
                <a:gd name="connsiteX302" fmla="*/ 22671 w 102198"/>
                <a:gd name="connsiteY302" fmla="*/ 82963 h 128931"/>
                <a:gd name="connsiteX303" fmla="*/ 23721 w 102198"/>
                <a:gd name="connsiteY303" fmla="*/ 81913 h 128931"/>
                <a:gd name="connsiteX304" fmla="*/ 38 w 102198"/>
                <a:gd name="connsiteY304" fmla="*/ 53097 h 128931"/>
                <a:gd name="connsiteX305" fmla="*/ 6688 w 102198"/>
                <a:gd name="connsiteY305" fmla="*/ 50647 h 128931"/>
                <a:gd name="connsiteX306" fmla="*/ 18354 w 102198"/>
                <a:gd name="connsiteY306" fmla="*/ 49131 h 128931"/>
                <a:gd name="connsiteX307" fmla="*/ 18354 w 102198"/>
                <a:gd name="connsiteY307" fmla="*/ 49131 h 128931"/>
                <a:gd name="connsiteX308" fmla="*/ 22087 w 102198"/>
                <a:gd name="connsiteY308" fmla="*/ 46447 h 128931"/>
                <a:gd name="connsiteX309" fmla="*/ 23021 w 102198"/>
                <a:gd name="connsiteY309" fmla="*/ 45047 h 128931"/>
                <a:gd name="connsiteX310" fmla="*/ 26870 w 102198"/>
                <a:gd name="connsiteY310" fmla="*/ 48664 h 128931"/>
                <a:gd name="connsiteX311" fmla="*/ 25354 w 102198"/>
                <a:gd name="connsiteY311" fmla="*/ 43647 h 128931"/>
                <a:gd name="connsiteX312" fmla="*/ 25354 w 102198"/>
                <a:gd name="connsiteY312" fmla="*/ 40614 h 128931"/>
                <a:gd name="connsiteX313" fmla="*/ 30371 w 102198"/>
                <a:gd name="connsiteY313" fmla="*/ 43531 h 128931"/>
                <a:gd name="connsiteX314" fmla="*/ 29321 w 102198"/>
                <a:gd name="connsiteY314" fmla="*/ 36764 h 128931"/>
                <a:gd name="connsiteX315" fmla="*/ 30021 w 102198"/>
                <a:gd name="connsiteY315" fmla="*/ 36764 h 128931"/>
                <a:gd name="connsiteX316" fmla="*/ 26170 w 102198"/>
                <a:gd name="connsiteY316" fmla="*/ 25098 h 128931"/>
                <a:gd name="connsiteX317" fmla="*/ 29321 w 102198"/>
                <a:gd name="connsiteY317" fmla="*/ 25098 h 128931"/>
                <a:gd name="connsiteX318" fmla="*/ 25120 w 102198"/>
                <a:gd name="connsiteY318" fmla="*/ 20547 h 128931"/>
                <a:gd name="connsiteX319" fmla="*/ 28387 w 102198"/>
                <a:gd name="connsiteY319" fmla="*/ 20547 h 128931"/>
                <a:gd name="connsiteX320" fmla="*/ 23487 w 102198"/>
                <a:gd name="connsiteY320" fmla="*/ 18098 h 128931"/>
                <a:gd name="connsiteX321" fmla="*/ 32354 w 102198"/>
                <a:gd name="connsiteY321" fmla="*/ 15181 h 128931"/>
                <a:gd name="connsiteX322" fmla="*/ 40404 w 102198"/>
                <a:gd name="connsiteY322" fmla="*/ 11098 h 128931"/>
                <a:gd name="connsiteX323" fmla="*/ 41687 w 102198"/>
                <a:gd name="connsiteY323" fmla="*/ 10398 h 128931"/>
                <a:gd name="connsiteX324" fmla="*/ 42737 w 102198"/>
                <a:gd name="connsiteY324" fmla="*/ 8765 h 128931"/>
                <a:gd name="connsiteX325" fmla="*/ 42737 w 102198"/>
                <a:gd name="connsiteY325" fmla="*/ 6664 h 128931"/>
                <a:gd name="connsiteX326" fmla="*/ 41220 w 102198"/>
                <a:gd name="connsiteY326" fmla="*/ 4564 h 128931"/>
                <a:gd name="connsiteX327" fmla="*/ 38420 w 102198"/>
                <a:gd name="connsiteY327" fmla="*/ 3398 h 128931"/>
                <a:gd name="connsiteX328" fmla="*/ 36904 w 102198"/>
                <a:gd name="connsiteY328" fmla="*/ 3398 h 128931"/>
                <a:gd name="connsiteX329" fmla="*/ 35504 w 102198"/>
                <a:gd name="connsiteY329" fmla="*/ 3981 h 128931"/>
                <a:gd name="connsiteX330" fmla="*/ 34920 w 102198"/>
                <a:gd name="connsiteY330" fmla="*/ 6198 h 128931"/>
                <a:gd name="connsiteX331" fmla="*/ 36671 w 102198"/>
                <a:gd name="connsiteY331" fmla="*/ 8415 h 128931"/>
                <a:gd name="connsiteX332" fmla="*/ 36671 w 102198"/>
                <a:gd name="connsiteY332" fmla="*/ 8415 h 128931"/>
                <a:gd name="connsiteX333" fmla="*/ 38304 w 102198"/>
                <a:gd name="connsiteY333" fmla="*/ 8415 h 128931"/>
                <a:gd name="connsiteX334" fmla="*/ 38304 w 102198"/>
                <a:gd name="connsiteY334" fmla="*/ 7248 h 128931"/>
                <a:gd name="connsiteX335" fmla="*/ 38304 w 102198"/>
                <a:gd name="connsiteY335" fmla="*/ 7248 h 128931"/>
                <a:gd name="connsiteX336" fmla="*/ 37370 w 102198"/>
                <a:gd name="connsiteY336" fmla="*/ 6081 h 128931"/>
                <a:gd name="connsiteX337" fmla="*/ 37370 w 102198"/>
                <a:gd name="connsiteY337" fmla="*/ 5031 h 128931"/>
                <a:gd name="connsiteX338" fmla="*/ 37370 w 102198"/>
                <a:gd name="connsiteY338" fmla="*/ 5031 h 128931"/>
                <a:gd name="connsiteX339" fmla="*/ 38070 w 102198"/>
                <a:gd name="connsiteY339" fmla="*/ 5031 h 128931"/>
                <a:gd name="connsiteX340" fmla="*/ 39820 w 102198"/>
                <a:gd name="connsiteY340" fmla="*/ 5731 h 128931"/>
                <a:gd name="connsiteX341" fmla="*/ 40870 w 102198"/>
                <a:gd name="connsiteY341" fmla="*/ 6898 h 128931"/>
                <a:gd name="connsiteX342" fmla="*/ 40870 w 102198"/>
                <a:gd name="connsiteY342" fmla="*/ 8531 h 128931"/>
                <a:gd name="connsiteX343" fmla="*/ 38887 w 102198"/>
                <a:gd name="connsiteY343" fmla="*/ 10631 h 128931"/>
                <a:gd name="connsiteX344" fmla="*/ 34804 w 102198"/>
                <a:gd name="connsiteY344" fmla="*/ 9814 h 128931"/>
                <a:gd name="connsiteX345" fmla="*/ 33054 w 102198"/>
                <a:gd name="connsiteY345" fmla="*/ 8415 h 128931"/>
                <a:gd name="connsiteX346" fmla="*/ 32237 w 102198"/>
                <a:gd name="connsiteY346" fmla="*/ 6781 h 128931"/>
                <a:gd name="connsiteX347" fmla="*/ 32937 w 102198"/>
                <a:gd name="connsiteY347" fmla="*/ 3631 h 128931"/>
                <a:gd name="connsiteX348" fmla="*/ 35504 w 102198"/>
                <a:gd name="connsiteY348" fmla="*/ 1648 h 128931"/>
                <a:gd name="connsiteX349" fmla="*/ 39354 w 102198"/>
                <a:gd name="connsiteY349" fmla="*/ 1648 h 128931"/>
                <a:gd name="connsiteX350" fmla="*/ 43204 w 102198"/>
                <a:gd name="connsiteY350" fmla="*/ 2815 h 128931"/>
                <a:gd name="connsiteX351" fmla="*/ 44137 w 102198"/>
                <a:gd name="connsiteY351" fmla="*/ 3398 h 128931"/>
                <a:gd name="connsiteX352" fmla="*/ 44954 w 102198"/>
                <a:gd name="connsiteY352" fmla="*/ 3981 h 128931"/>
                <a:gd name="connsiteX353" fmla="*/ 45770 w 102198"/>
                <a:gd name="connsiteY353" fmla="*/ 4564 h 128931"/>
                <a:gd name="connsiteX354" fmla="*/ 45770 w 102198"/>
                <a:gd name="connsiteY354" fmla="*/ 4564 h 128931"/>
                <a:gd name="connsiteX355" fmla="*/ 45770 w 102198"/>
                <a:gd name="connsiteY355" fmla="*/ 4564 h 128931"/>
                <a:gd name="connsiteX356" fmla="*/ 47520 w 102198"/>
                <a:gd name="connsiteY356" fmla="*/ 7598 h 128931"/>
                <a:gd name="connsiteX357" fmla="*/ 47520 w 102198"/>
                <a:gd name="connsiteY357" fmla="*/ 9231 h 128931"/>
                <a:gd name="connsiteX358" fmla="*/ 47520 w 102198"/>
                <a:gd name="connsiteY358" fmla="*/ 10864 h 128931"/>
                <a:gd name="connsiteX359" fmla="*/ 46587 w 102198"/>
                <a:gd name="connsiteY359" fmla="*/ 14131 h 128931"/>
                <a:gd name="connsiteX360" fmla="*/ 44487 w 102198"/>
                <a:gd name="connsiteY360" fmla="*/ 18214 h 128931"/>
                <a:gd name="connsiteX361" fmla="*/ 40987 w 102198"/>
                <a:gd name="connsiteY361" fmla="*/ 17398 h 128931"/>
                <a:gd name="connsiteX362" fmla="*/ 45455 w 102198"/>
                <a:gd name="connsiteY362" fmla="*/ 10071 h 128931"/>
                <a:gd name="connsiteX363" fmla="*/ 45420 w 102198"/>
                <a:gd name="connsiteY363" fmla="*/ 9931 h 128931"/>
                <a:gd name="connsiteX364" fmla="*/ 41453 w 102198"/>
                <a:gd name="connsiteY364" fmla="*/ 14831 h 128931"/>
                <a:gd name="connsiteX365" fmla="*/ 32704 w 102198"/>
                <a:gd name="connsiteY365" fmla="*/ 20314 h 128931"/>
                <a:gd name="connsiteX366" fmla="*/ 32704 w 102198"/>
                <a:gd name="connsiteY366" fmla="*/ 20314 h 128931"/>
                <a:gd name="connsiteX367" fmla="*/ 31187 w 102198"/>
                <a:gd name="connsiteY367" fmla="*/ 24281 h 128931"/>
                <a:gd name="connsiteX368" fmla="*/ 31187 w 102198"/>
                <a:gd name="connsiteY368" fmla="*/ 28014 h 128931"/>
                <a:gd name="connsiteX369" fmla="*/ 32704 w 102198"/>
                <a:gd name="connsiteY369" fmla="*/ 31631 h 128931"/>
                <a:gd name="connsiteX370" fmla="*/ 33637 w 102198"/>
                <a:gd name="connsiteY370" fmla="*/ 33264 h 128931"/>
                <a:gd name="connsiteX371" fmla="*/ 31770 w 102198"/>
                <a:gd name="connsiteY371" fmla="*/ 38047 h 128931"/>
                <a:gd name="connsiteX372" fmla="*/ 31070 w 102198"/>
                <a:gd name="connsiteY372" fmla="*/ 45164 h 128931"/>
                <a:gd name="connsiteX373" fmla="*/ 32354 w 102198"/>
                <a:gd name="connsiteY373" fmla="*/ 49014 h 128931"/>
                <a:gd name="connsiteX374" fmla="*/ 35504 w 102198"/>
                <a:gd name="connsiteY374" fmla="*/ 52630 h 128931"/>
                <a:gd name="connsiteX375" fmla="*/ 40520 w 102198"/>
                <a:gd name="connsiteY375" fmla="*/ 54731 h 128931"/>
                <a:gd name="connsiteX376" fmla="*/ 43320 w 102198"/>
                <a:gd name="connsiteY376" fmla="*/ 54731 h 128931"/>
                <a:gd name="connsiteX377" fmla="*/ 45537 w 102198"/>
                <a:gd name="connsiteY377" fmla="*/ 53797 h 128931"/>
                <a:gd name="connsiteX378" fmla="*/ 45537 w 102198"/>
                <a:gd name="connsiteY378" fmla="*/ 53797 h 128931"/>
                <a:gd name="connsiteX379" fmla="*/ 45537 w 102198"/>
                <a:gd name="connsiteY379" fmla="*/ 53797 h 128931"/>
                <a:gd name="connsiteX380" fmla="*/ 45537 w 102198"/>
                <a:gd name="connsiteY380" fmla="*/ 53797 h 128931"/>
                <a:gd name="connsiteX381" fmla="*/ 44837 w 102198"/>
                <a:gd name="connsiteY381" fmla="*/ 42131 h 128931"/>
                <a:gd name="connsiteX382" fmla="*/ 44242 w 102198"/>
                <a:gd name="connsiteY382" fmla="*/ 35562 h 128931"/>
                <a:gd name="connsiteX383" fmla="*/ 46470 w 102198"/>
                <a:gd name="connsiteY383" fmla="*/ 34081 h 128931"/>
                <a:gd name="connsiteX384" fmla="*/ 41337 w 102198"/>
                <a:gd name="connsiteY384" fmla="*/ 43997 h 128931"/>
                <a:gd name="connsiteX385" fmla="*/ 40170 w 102198"/>
                <a:gd name="connsiteY385" fmla="*/ 42481 h 128931"/>
                <a:gd name="connsiteX386" fmla="*/ 37487 w 102198"/>
                <a:gd name="connsiteY386" fmla="*/ 39214 h 128931"/>
                <a:gd name="connsiteX387" fmla="*/ 33870 w 102198"/>
                <a:gd name="connsiteY387" fmla="*/ 34197 h 128931"/>
                <a:gd name="connsiteX388" fmla="*/ 34454 w 102198"/>
                <a:gd name="connsiteY388" fmla="*/ 32914 h 128931"/>
                <a:gd name="connsiteX389" fmla="*/ 38304 w 102198"/>
                <a:gd name="connsiteY389" fmla="*/ 27081 h 128931"/>
                <a:gd name="connsiteX390" fmla="*/ 42970 w 102198"/>
                <a:gd name="connsiteY390" fmla="*/ 21714 h 128931"/>
                <a:gd name="connsiteX391" fmla="*/ 42970 w 102198"/>
                <a:gd name="connsiteY391" fmla="*/ 21714 h 128931"/>
                <a:gd name="connsiteX392" fmla="*/ 45537 w 102198"/>
                <a:gd name="connsiteY392" fmla="*/ 23464 h 128931"/>
                <a:gd name="connsiteX393" fmla="*/ 46354 w 102198"/>
                <a:gd name="connsiteY393" fmla="*/ 25914 h 128931"/>
                <a:gd name="connsiteX394" fmla="*/ 46354 w 102198"/>
                <a:gd name="connsiteY394" fmla="*/ 26498 h 128931"/>
                <a:gd name="connsiteX395" fmla="*/ 46354 w 102198"/>
                <a:gd name="connsiteY395" fmla="*/ 27081 h 128931"/>
                <a:gd name="connsiteX396" fmla="*/ 45420 w 102198"/>
                <a:gd name="connsiteY396" fmla="*/ 27897 h 128931"/>
                <a:gd name="connsiteX397" fmla="*/ 41687 w 102198"/>
                <a:gd name="connsiteY397" fmla="*/ 27897 h 128931"/>
                <a:gd name="connsiteX398" fmla="*/ 41687 w 102198"/>
                <a:gd name="connsiteY398" fmla="*/ 27897 h 128931"/>
                <a:gd name="connsiteX399" fmla="*/ 48920 w 102198"/>
                <a:gd name="connsiteY399" fmla="*/ 28597 h 128931"/>
                <a:gd name="connsiteX400" fmla="*/ 48920 w 102198"/>
                <a:gd name="connsiteY400" fmla="*/ 28597 h 128931"/>
                <a:gd name="connsiteX401" fmla="*/ 56153 w 102198"/>
                <a:gd name="connsiteY401" fmla="*/ 30697 h 128931"/>
                <a:gd name="connsiteX402" fmla="*/ 56153 w 102198"/>
                <a:gd name="connsiteY402" fmla="*/ 30697 h 128931"/>
                <a:gd name="connsiteX403" fmla="*/ 52420 w 102198"/>
                <a:gd name="connsiteY403" fmla="*/ 29181 h 128931"/>
                <a:gd name="connsiteX404" fmla="*/ 51487 w 102198"/>
                <a:gd name="connsiteY404" fmla="*/ 28014 h 128931"/>
                <a:gd name="connsiteX405" fmla="*/ 51487 w 102198"/>
                <a:gd name="connsiteY405" fmla="*/ 27314 h 128931"/>
                <a:gd name="connsiteX406" fmla="*/ 51487 w 102198"/>
                <a:gd name="connsiteY406" fmla="*/ 26614 h 128931"/>
                <a:gd name="connsiteX407" fmla="*/ 52187 w 102198"/>
                <a:gd name="connsiteY407" fmla="*/ 24514 h 128931"/>
                <a:gd name="connsiteX408" fmla="*/ 54870 w 102198"/>
                <a:gd name="connsiteY408" fmla="*/ 23698 h 128931"/>
                <a:gd name="connsiteX409" fmla="*/ 54870 w 102198"/>
                <a:gd name="connsiteY409" fmla="*/ 23698 h 128931"/>
                <a:gd name="connsiteX410" fmla="*/ 59537 w 102198"/>
                <a:gd name="connsiteY410" fmla="*/ 30814 h 128931"/>
                <a:gd name="connsiteX411" fmla="*/ 63387 w 102198"/>
                <a:gd name="connsiteY411" fmla="*/ 38164 h 128931"/>
                <a:gd name="connsiteX412" fmla="*/ 64087 w 102198"/>
                <a:gd name="connsiteY412" fmla="*/ 39681 h 128931"/>
                <a:gd name="connsiteX413" fmla="*/ 60470 w 102198"/>
                <a:gd name="connsiteY413" fmla="*/ 43297 h 128931"/>
                <a:gd name="connsiteX414" fmla="*/ 57787 w 102198"/>
                <a:gd name="connsiteY414" fmla="*/ 45630 h 128931"/>
                <a:gd name="connsiteX415" fmla="*/ 56620 w 102198"/>
                <a:gd name="connsiteY415" fmla="*/ 46564 h 128931"/>
                <a:gd name="connsiteX416" fmla="*/ 51487 w 102198"/>
                <a:gd name="connsiteY416" fmla="*/ 34897 h 128931"/>
                <a:gd name="connsiteX417" fmla="*/ 53120 w 102198"/>
                <a:gd name="connsiteY417" fmla="*/ 43647 h 128931"/>
                <a:gd name="connsiteX418" fmla="*/ 52537 w 102198"/>
                <a:gd name="connsiteY418" fmla="*/ 55314 h 128931"/>
                <a:gd name="connsiteX419" fmla="*/ 52537 w 102198"/>
                <a:gd name="connsiteY419" fmla="*/ 55314 h 128931"/>
                <a:gd name="connsiteX420" fmla="*/ 52537 w 102198"/>
                <a:gd name="connsiteY420" fmla="*/ 55897 h 128931"/>
                <a:gd name="connsiteX421" fmla="*/ 52537 w 102198"/>
                <a:gd name="connsiteY421" fmla="*/ 56481 h 128931"/>
                <a:gd name="connsiteX422" fmla="*/ 54870 w 102198"/>
                <a:gd name="connsiteY422" fmla="*/ 58347 h 128931"/>
                <a:gd name="connsiteX423" fmla="*/ 57670 w 102198"/>
                <a:gd name="connsiteY423" fmla="*/ 59397 h 128931"/>
                <a:gd name="connsiteX424" fmla="*/ 62687 w 102198"/>
                <a:gd name="connsiteY424" fmla="*/ 59397 h 128931"/>
                <a:gd name="connsiteX425" fmla="*/ 65837 w 102198"/>
                <a:gd name="connsiteY425" fmla="*/ 57064 h 128931"/>
                <a:gd name="connsiteX426" fmla="*/ 67003 w 102198"/>
                <a:gd name="connsiteY426" fmla="*/ 53680 h 128931"/>
                <a:gd name="connsiteX427" fmla="*/ 66303 w 102198"/>
                <a:gd name="connsiteY427" fmla="*/ 46214 h 128931"/>
                <a:gd name="connsiteX428" fmla="*/ 64320 w 102198"/>
                <a:gd name="connsiteY428" fmla="*/ 40731 h 128931"/>
                <a:gd name="connsiteX429" fmla="*/ 65253 w 102198"/>
                <a:gd name="connsiteY429" fmla="*/ 39447 h 128931"/>
                <a:gd name="connsiteX430" fmla="*/ 66887 w 102198"/>
                <a:gd name="connsiteY430" fmla="*/ 36414 h 128931"/>
                <a:gd name="connsiteX431" fmla="*/ 66887 w 102198"/>
                <a:gd name="connsiteY431" fmla="*/ 32914 h 128931"/>
                <a:gd name="connsiteX432" fmla="*/ 65370 w 102198"/>
                <a:gd name="connsiteY432" fmla="*/ 28364 h 128931"/>
                <a:gd name="connsiteX433" fmla="*/ 65370 w 102198"/>
                <a:gd name="connsiteY433" fmla="*/ 28364 h 128931"/>
                <a:gd name="connsiteX434" fmla="*/ 56737 w 102198"/>
                <a:gd name="connsiteY434" fmla="*/ 19614 h 128931"/>
                <a:gd name="connsiteX435" fmla="*/ 52654 w 102198"/>
                <a:gd name="connsiteY435" fmla="*/ 13198 h 128931"/>
                <a:gd name="connsiteX436" fmla="*/ 57203 w 102198"/>
                <a:gd name="connsiteY436" fmla="*/ 22414 h 128931"/>
                <a:gd name="connsiteX437" fmla="*/ 53704 w 102198"/>
                <a:gd name="connsiteY437" fmla="*/ 21831 h 128931"/>
                <a:gd name="connsiteX438" fmla="*/ 51487 w 102198"/>
                <a:gd name="connsiteY438" fmla="*/ 16814 h 128931"/>
                <a:gd name="connsiteX439" fmla="*/ 50553 w 102198"/>
                <a:gd name="connsiteY439" fmla="*/ 13314 h 128931"/>
                <a:gd name="connsiteX440" fmla="*/ 50553 w 102198"/>
                <a:gd name="connsiteY440" fmla="*/ 11681 h 128931"/>
                <a:gd name="connsiteX441" fmla="*/ 50553 w 102198"/>
                <a:gd name="connsiteY441" fmla="*/ 10048 h 128931"/>
                <a:gd name="connsiteX442" fmla="*/ 52304 w 102198"/>
                <a:gd name="connsiteY442" fmla="*/ 7714 h 128931"/>
                <a:gd name="connsiteX443" fmla="*/ 52304 w 102198"/>
                <a:gd name="connsiteY443" fmla="*/ 7714 h 128931"/>
                <a:gd name="connsiteX444" fmla="*/ 52304 w 102198"/>
                <a:gd name="connsiteY444" fmla="*/ 7714 h 128931"/>
                <a:gd name="connsiteX445" fmla="*/ 53120 w 102198"/>
                <a:gd name="connsiteY445" fmla="*/ 7714 h 128931"/>
                <a:gd name="connsiteX446" fmla="*/ 53937 w 102198"/>
                <a:gd name="connsiteY446" fmla="*/ 7714 h 128931"/>
                <a:gd name="connsiteX447" fmla="*/ 54753 w 102198"/>
                <a:gd name="connsiteY447" fmla="*/ 7714 h 128931"/>
                <a:gd name="connsiteX448" fmla="*/ 58603 w 102198"/>
                <a:gd name="connsiteY448" fmla="*/ 7714 h 128931"/>
                <a:gd name="connsiteX449" fmla="*/ 62453 w 102198"/>
                <a:gd name="connsiteY449" fmla="*/ 9581 h 128931"/>
                <a:gd name="connsiteX450" fmla="*/ 65136 w 102198"/>
                <a:gd name="connsiteY450" fmla="*/ 12614 h 128931"/>
                <a:gd name="connsiteX451" fmla="*/ 65837 w 102198"/>
                <a:gd name="connsiteY451" fmla="*/ 15998 h 128931"/>
                <a:gd name="connsiteX452" fmla="*/ 65020 w 102198"/>
                <a:gd name="connsiteY452" fmla="*/ 17281 h 128931"/>
                <a:gd name="connsiteX453" fmla="*/ 63387 w 102198"/>
                <a:gd name="connsiteY453" fmla="*/ 17981 h 128931"/>
                <a:gd name="connsiteX454" fmla="*/ 59187 w 102198"/>
                <a:gd name="connsiteY454" fmla="*/ 17281 h 128931"/>
                <a:gd name="connsiteX455" fmla="*/ 57203 w 102198"/>
                <a:gd name="connsiteY455" fmla="*/ 14364 h 128931"/>
                <a:gd name="connsiteX456" fmla="*/ 57203 w 102198"/>
                <a:gd name="connsiteY456" fmla="*/ 12848 h 128931"/>
                <a:gd name="connsiteX457" fmla="*/ 58253 w 102198"/>
                <a:gd name="connsiteY457" fmla="*/ 11914 h 128931"/>
                <a:gd name="connsiteX458" fmla="*/ 60004 w 102198"/>
                <a:gd name="connsiteY458" fmla="*/ 11914 h 128931"/>
                <a:gd name="connsiteX459" fmla="*/ 60703 w 102198"/>
                <a:gd name="connsiteY459" fmla="*/ 11914 h 128931"/>
                <a:gd name="connsiteX460" fmla="*/ 60703 w 102198"/>
                <a:gd name="connsiteY460" fmla="*/ 11914 h 128931"/>
                <a:gd name="connsiteX461" fmla="*/ 60703 w 102198"/>
                <a:gd name="connsiteY461" fmla="*/ 13081 h 128931"/>
                <a:gd name="connsiteX462" fmla="*/ 59770 w 102198"/>
                <a:gd name="connsiteY462" fmla="*/ 13898 h 128931"/>
                <a:gd name="connsiteX463" fmla="*/ 59770 w 102198"/>
                <a:gd name="connsiteY463" fmla="*/ 13898 h 128931"/>
                <a:gd name="connsiteX464" fmla="*/ 59502 w 102198"/>
                <a:gd name="connsiteY464" fmla="*/ 14679 h 128931"/>
                <a:gd name="connsiteX465" fmla="*/ 59770 w 102198"/>
                <a:gd name="connsiteY465" fmla="*/ 14948 h 128931"/>
                <a:gd name="connsiteX466" fmla="*/ 61287 w 102198"/>
                <a:gd name="connsiteY466" fmla="*/ 15531 h 128931"/>
                <a:gd name="connsiteX467" fmla="*/ 61287 w 102198"/>
                <a:gd name="connsiteY467" fmla="*/ 15531 h 128931"/>
                <a:gd name="connsiteX468" fmla="*/ 62920 w 102198"/>
                <a:gd name="connsiteY468" fmla="*/ 14014 h 128931"/>
                <a:gd name="connsiteX469" fmla="*/ 62337 w 102198"/>
                <a:gd name="connsiteY469" fmla="*/ 11564 h 128931"/>
                <a:gd name="connsiteX470" fmla="*/ 61053 w 102198"/>
                <a:gd name="connsiteY470" fmla="*/ 10398 h 128931"/>
                <a:gd name="connsiteX471" fmla="*/ 59537 w 102198"/>
                <a:gd name="connsiteY471" fmla="*/ 10398 h 128931"/>
                <a:gd name="connsiteX472" fmla="*/ 56737 w 102198"/>
                <a:gd name="connsiteY472" fmla="*/ 10398 h 128931"/>
                <a:gd name="connsiteX473" fmla="*/ 55103 w 102198"/>
                <a:gd name="connsiteY473" fmla="*/ 11914 h 128931"/>
                <a:gd name="connsiteX474" fmla="*/ 55103 w 102198"/>
                <a:gd name="connsiteY474" fmla="*/ 14014 h 128931"/>
                <a:gd name="connsiteX475" fmla="*/ 56153 w 102198"/>
                <a:gd name="connsiteY475" fmla="*/ 16114 h 128931"/>
                <a:gd name="connsiteX476" fmla="*/ 57437 w 102198"/>
                <a:gd name="connsiteY476" fmla="*/ 17281 h 128931"/>
                <a:gd name="connsiteX477" fmla="*/ 65487 w 102198"/>
                <a:gd name="connsiteY477" fmla="*/ 24398 h 128931"/>
                <a:gd name="connsiteX478" fmla="*/ 74470 w 102198"/>
                <a:gd name="connsiteY478" fmla="*/ 30697 h 128931"/>
                <a:gd name="connsiteX479" fmla="*/ 69570 w 102198"/>
                <a:gd name="connsiteY479" fmla="*/ 31281 h 128931"/>
                <a:gd name="connsiteX480" fmla="*/ 72836 w 102198"/>
                <a:gd name="connsiteY480" fmla="*/ 32564 h 128931"/>
                <a:gd name="connsiteX481" fmla="*/ 68637 w 102198"/>
                <a:gd name="connsiteY481" fmla="*/ 35481 h 128931"/>
                <a:gd name="connsiteX482" fmla="*/ 71903 w 102198"/>
                <a:gd name="connsiteY482" fmla="*/ 37114 h 128931"/>
                <a:gd name="connsiteX483" fmla="*/ 68053 w 102198"/>
                <a:gd name="connsiteY483" fmla="*/ 47614 h 128931"/>
                <a:gd name="connsiteX484" fmla="*/ 68753 w 102198"/>
                <a:gd name="connsiteY484" fmla="*/ 47614 h 128931"/>
                <a:gd name="connsiteX485" fmla="*/ 67703 w 102198"/>
                <a:gd name="connsiteY485" fmla="*/ 54030 h 128931"/>
                <a:gd name="connsiteX486" fmla="*/ 72836 w 102198"/>
                <a:gd name="connsiteY486" fmla="*/ 52980 h 128931"/>
                <a:gd name="connsiteX487" fmla="*/ 72836 w 102198"/>
                <a:gd name="connsiteY487" fmla="*/ 56014 h 128931"/>
                <a:gd name="connsiteX488" fmla="*/ 71436 w 102198"/>
                <a:gd name="connsiteY488" fmla="*/ 60447 h 128931"/>
                <a:gd name="connsiteX489" fmla="*/ 75287 w 102198"/>
                <a:gd name="connsiteY489" fmla="*/ 58347 h 128931"/>
                <a:gd name="connsiteX490" fmla="*/ 76103 w 102198"/>
                <a:gd name="connsiteY490" fmla="*/ 60097 h 128931"/>
                <a:gd name="connsiteX491" fmla="*/ 79836 w 102198"/>
                <a:gd name="connsiteY491" fmla="*/ 64180 h 128931"/>
                <a:gd name="connsiteX492" fmla="*/ 79836 w 102198"/>
                <a:gd name="connsiteY492" fmla="*/ 64180 h 128931"/>
                <a:gd name="connsiteX493" fmla="*/ 91503 w 102198"/>
                <a:gd name="connsiteY493" fmla="*/ 70130 h 128931"/>
                <a:gd name="connsiteX494" fmla="*/ 98153 w 102198"/>
                <a:gd name="connsiteY494" fmla="*/ 75147 h 128931"/>
                <a:gd name="connsiteX495" fmla="*/ 91503 w 102198"/>
                <a:gd name="connsiteY495" fmla="*/ 77713 h 128931"/>
                <a:gd name="connsiteX496" fmla="*/ 79836 w 102198"/>
                <a:gd name="connsiteY496" fmla="*/ 79230 h 128931"/>
                <a:gd name="connsiteX497" fmla="*/ 79836 w 102198"/>
                <a:gd name="connsiteY497" fmla="*/ 79230 h 128931"/>
                <a:gd name="connsiteX498" fmla="*/ 76103 w 102198"/>
                <a:gd name="connsiteY498" fmla="*/ 81913 h 128931"/>
                <a:gd name="connsiteX499" fmla="*/ 75287 w 102198"/>
                <a:gd name="connsiteY499" fmla="*/ 83197 h 128931"/>
                <a:gd name="connsiteX500" fmla="*/ 71436 w 102198"/>
                <a:gd name="connsiteY500" fmla="*/ 79697 h 128931"/>
                <a:gd name="connsiteX501" fmla="*/ 72836 w 102198"/>
                <a:gd name="connsiteY501" fmla="*/ 84713 h 128931"/>
                <a:gd name="connsiteX502" fmla="*/ 72836 w 102198"/>
                <a:gd name="connsiteY502" fmla="*/ 87747 h 128931"/>
                <a:gd name="connsiteX503" fmla="*/ 67703 w 102198"/>
                <a:gd name="connsiteY503" fmla="*/ 84713 h 128931"/>
                <a:gd name="connsiteX504" fmla="*/ 68753 w 102198"/>
                <a:gd name="connsiteY504" fmla="*/ 91596 h 128931"/>
                <a:gd name="connsiteX505" fmla="*/ 68053 w 102198"/>
                <a:gd name="connsiteY505" fmla="*/ 91596 h 128931"/>
                <a:gd name="connsiteX506" fmla="*/ 72020 w 102198"/>
                <a:gd name="connsiteY506" fmla="*/ 103263 h 128931"/>
                <a:gd name="connsiteX507" fmla="*/ 68753 w 102198"/>
                <a:gd name="connsiteY507" fmla="*/ 103263 h 128931"/>
                <a:gd name="connsiteX508" fmla="*/ 72953 w 102198"/>
                <a:gd name="connsiteY508" fmla="*/ 107696 h 128931"/>
                <a:gd name="connsiteX509" fmla="*/ 69687 w 102198"/>
                <a:gd name="connsiteY509" fmla="*/ 107696 h 128931"/>
                <a:gd name="connsiteX510" fmla="*/ 74587 w 102198"/>
                <a:gd name="connsiteY510" fmla="*/ 110030 h 128931"/>
                <a:gd name="connsiteX511" fmla="*/ 65720 w 102198"/>
                <a:gd name="connsiteY511" fmla="*/ 112946 h 128931"/>
                <a:gd name="connsiteX512" fmla="*/ 57670 w 102198"/>
                <a:gd name="connsiteY512" fmla="*/ 117030 h 128931"/>
                <a:gd name="connsiteX513" fmla="*/ 56387 w 102198"/>
                <a:gd name="connsiteY513" fmla="*/ 117730 h 128931"/>
                <a:gd name="connsiteX514" fmla="*/ 55453 w 102198"/>
                <a:gd name="connsiteY514" fmla="*/ 119480 h 128931"/>
                <a:gd name="connsiteX515" fmla="*/ 55453 w 102198"/>
                <a:gd name="connsiteY515" fmla="*/ 121463 h 128931"/>
                <a:gd name="connsiteX516" fmla="*/ 57087 w 102198"/>
                <a:gd name="connsiteY516" fmla="*/ 123679 h 128931"/>
                <a:gd name="connsiteX517" fmla="*/ 59887 w 102198"/>
                <a:gd name="connsiteY517" fmla="*/ 124846 h 128931"/>
                <a:gd name="connsiteX518" fmla="*/ 66770 w 102198"/>
                <a:gd name="connsiteY518" fmla="*/ 124846 h 128931"/>
                <a:gd name="connsiteX519" fmla="*/ 68053 w 102198"/>
                <a:gd name="connsiteY519" fmla="*/ 124263 h 128931"/>
                <a:gd name="connsiteX520" fmla="*/ 68637 w 102198"/>
                <a:gd name="connsiteY520" fmla="*/ 122046 h 128931"/>
                <a:gd name="connsiteX521" fmla="*/ 66887 w 102198"/>
                <a:gd name="connsiteY521" fmla="*/ 119713 h 128931"/>
                <a:gd name="connsiteX522" fmla="*/ 66887 w 102198"/>
                <a:gd name="connsiteY522" fmla="*/ 119713 h 128931"/>
                <a:gd name="connsiteX523" fmla="*/ 65370 w 102198"/>
                <a:gd name="connsiteY523" fmla="*/ 119713 h 128931"/>
                <a:gd name="connsiteX524" fmla="*/ 65230 w 102198"/>
                <a:gd name="connsiteY524" fmla="*/ 120856 h 128931"/>
                <a:gd name="connsiteX525" fmla="*/ 65370 w 102198"/>
                <a:gd name="connsiteY525" fmla="*/ 120996 h 128931"/>
                <a:gd name="connsiteX526" fmla="*/ 65370 w 102198"/>
                <a:gd name="connsiteY526" fmla="*/ 120996 h 128931"/>
                <a:gd name="connsiteX527" fmla="*/ 66303 w 102198"/>
                <a:gd name="connsiteY527" fmla="*/ 122046 h 128931"/>
                <a:gd name="connsiteX528" fmla="*/ 66303 w 102198"/>
                <a:gd name="connsiteY528" fmla="*/ 123213 h 128931"/>
                <a:gd name="connsiteX529" fmla="*/ 66303 w 102198"/>
                <a:gd name="connsiteY529" fmla="*/ 123213 h 128931"/>
                <a:gd name="connsiteX530" fmla="*/ 65487 w 102198"/>
                <a:gd name="connsiteY530" fmla="*/ 123213 h 128931"/>
                <a:gd name="connsiteX531" fmla="*/ 63737 w 102198"/>
                <a:gd name="connsiteY531" fmla="*/ 122513 h 128931"/>
                <a:gd name="connsiteX532" fmla="*/ 62803 w 102198"/>
                <a:gd name="connsiteY532" fmla="*/ 121229 h 128931"/>
                <a:gd name="connsiteX533" fmla="*/ 62803 w 102198"/>
                <a:gd name="connsiteY533" fmla="*/ 119713 h 128931"/>
                <a:gd name="connsiteX534" fmla="*/ 64786 w 102198"/>
                <a:gd name="connsiteY534" fmla="*/ 117496 h 128931"/>
                <a:gd name="connsiteX535" fmla="*/ 68987 w 102198"/>
                <a:gd name="connsiteY535" fmla="*/ 118430 h 128931"/>
                <a:gd name="connsiteX536" fmla="*/ 70620 w 102198"/>
                <a:gd name="connsiteY536" fmla="*/ 119713 h 128931"/>
                <a:gd name="connsiteX537" fmla="*/ 71436 w 102198"/>
                <a:gd name="connsiteY537" fmla="*/ 121346 h 128931"/>
                <a:gd name="connsiteX538" fmla="*/ 71436 w 102198"/>
                <a:gd name="connsiteY538" fmla="*/ 124496 h 128931"/>
                <a:gd name="connsiteX539" fmla="*/ 68753 w 102198"/>
                <a:gd name="connsiteY539" fmla="*/ 126596 h 128931"/>
                <a:gd name="connsiteX540" fmla="*/ 61053 w 102198"/>
                <a:gd name="connsiteY540" fmla="*/ 125663 h 128931"/>
                <a:gd name="connsiteX541" fmla="*/ 60237 w 102198"/>
                <a:gd name="connsiteY541" fmla="*/ 125663 h 128931"/>
                <a:gd name="connsiteX542" fmla="*/ 59303 w 102198"/>
                <a:gd name="connsiteY542" fmla="*/ 125080 h 128931"/>
                <a:gd name="connsiteX543" fmla="*/ 58603 w 102198"/>
                <a:gd name="connsiteY543" fmla="*/ 124379 h 128931"/>
                <a:gd name="connsiteX544" fmla="*/ 58603 w 102198"/>
                <a:gd name="connsiteY544" fmla="*/ 124379 h 128931"/>
                <a:gd name="connsiteX545" fmla="*/ 58603 w 102198"/>
                <a:gd name="connsiteY545" fmla="*/ 124379 h 128931"/>
                <a:gd name="connsiteX546" fmla="*/ 56737 w 102198"/>
                <a:gd name="connsiteY546" fmla="*/ 121346 h 128931"/>
                <a:gd name="connsiteX547" fmla="*/ 56737 w 102198"/>
                <a:gd name="connsiteY547" fmla="*/ 119713 h 128931"/>
                <a:gd name="connsiteX548" fmla="*/ 56737 w 102198"/>
                <a:gd name="connsiteY548" fmla="*/ 118080 h 128931"/>
                <a:gd name="connsiteX549" fmla="*/ 55103 w 102198"/>
                <a:gd name="connsiteY549" fmla="*/ 111430 h 128931"/>
                <a:gd name="connsiteX550" fmla="*/ 57203 w 102198"/>
                <a:gd name="connsiteY550" fmla="*/ 107346 h 128931"/>
                <a:gd name="connsiteX551" fmla="*/ 60820 w 102198"/>
                <a:gd name="connsiteY551" fmla="*/ 108046 h 128931"/>
                <a:gd name="connsiteX552" fmla="*/ 56387 w 102198"/>
                <a:gd name="connsiteY552" fmla="*/ 115513 h 128931"/>
                <a:gd name="connsiteX553" fmla="*/ 60353 w 102198"/>
                <a:gd name="connsiteY553" fmla="*/ 110730 h 128931"/>
                <a:gd name="connsiteX554" fmla="*/ 68987 w 102198"/>
                <a:gd name="connsiteY554" fmla="*/ 105246 h 128931"/>
                <a:gd name="connsiteX555" fmla="*/ 68987 w 102198"/>
                <a:gd name="connsiteY555" fmla="*/ 105246 h 128931"/>
                <a:gd name="connsiteX556" fmla="*/ 70503 w 102198"/>
                <a:gd name="connsiteY556" fmla="*/ 101280 h 128931"/>
                <a:gd name="connsiteX557" fmla="*/ 70503 w 102198"/>
                <a:gd name="connsiteY557" fmla="*/ 97546 h 128931"/>
                <a:gd name="connsiteX558" fmla="*/ 68870 w 102198"/>
                <a:gd name="connsiteY558" fmla="*/ 93930 h 128931"/>
                <a:gd name="connsiteX559" fmla="*/ 67937 w 102198"/>
                <a:gd name="connsiteY559" fmla="*/ 92296 h 128931"/>
                <a:gd name="connsiteX560" fmla="*/ 69920 w 102198"/>
                <a:gd name="connsiteY560" fmla="*/ 87513 h 128931"/>
                <a:gd name="connsiteX561" fmla="*/ 70503 w 102198"/>
                <a:gd name="connsiteY561" fmla="*/ 80397 h 128931"/>
                <a:gd name="connsiteX562" fmla="*/ 69220 w 102198"/>
                <a:gd name="connsiteY562" fmla="*/ 76547 h 128931"/>
                <a:gd name="connsiteX563" fmla="*/ 66070 w 102198"/>
                <a:gd name="connsiteY563" fmla="*/ 72930 h 128931"/>
                <a:gd name="connsiteX564" fmla="*/ 61053 w 102198"/>
                <a:gd name="connsiteY564" fmla="*/ 70830 h 128931"/>
                <a:gd name="connsiteX565" fmla="*/ 58370 w 102198"/>
                <a:gd name="connsiteY565" fmla="*/ 70830 h 128931"/>
                <a:gd name="connsiteX566" fmla="*/ 56037 w 102198"/>
                <a:gd name="connsiteY566" fmla="*/ 71764 h 128931"/>
                <a:gd name="connsiteX567" fmla="*/ 56037 w 102198"/>
                <a:gd name="connsiteY567" fmla="*/ 71764 h 128931"/>
                <a:gd name="connsiteX568" fmla="*/ 56037 w 102198"/>
                <a:gd name="connsiteY568" fmla="*/ 71764 h 128931"/>
                <a:gd name="connsiteX569" fmla="*/ 56737 w 102198"/>
                <a:gd name="connsiteY569" fmla="*/ 83430 h 128931"/>
                <a:gd name="connsiteX570" fmla="*/ 57390 w 102198"/>
                <a:gd name="connsiteY570" fmla="*/ 89998 h 128931"/>
                <a:gd name="connsiteX571" fmla="*/ 55220 w 102198"/>
                <a:gd name="connsiteY571" fmla="*/ 91480 h 128931"/>
                <a:gd name="connsiteX572" fmla="*/ 60237 w 102198"/>
                <a:gd name="connsiteY572" fmla="*/ 81680 h 128931"/>
                <a:gd name="connsiteX573" fmla="*/ 61403 w 102198"/>
                <a:gd name="connsiteY573" fmla="*/ 83080 h 128931"/>
                <a:gd name="connsiteX574" fmla="*/ 64203 w 102198"/>
                <a:gd name="connsiteY574" fmla="*/ 86463 h 128931"/>
                <a:gd name="connsiteX575" fmla="*/ 67820 w 102198"/>
                <a:gd name="connsiteY575" fmla="*/ 91480 h 128931"/>
                <a:gd name="connsiteX576" fmla="*/ 67120 w 102198"/>
                <a:gd name="connsiteY576" fmla="*/ 92763 h 128931"/>
                <a:gd name="connsiteX577" fmla="*/ 63270 w 102198"/>
                <a:gd name="connsiteY577" fmla="*/ 98596 h 128931"/>
                <a:gd name="connsiteX578" fmla="*/ 58603 w 102198"/>
                <a:gd name="connsiteY578" fmla="*/ 103963 h 128931"/>
                <a:gd name="connsiteX579" fmla="*/ 58603 w 102198"/>
                <a:gd name="connsiteY579" fmla="*/ 103963 h 128931"/>
                <a:gd name="connsiteX580" fmla="*/ 56037 w 102198"/>
                <a:gd name="connsiteY580" fmla="*/ 102213 h 128931"/>
                <a:gd name="connsiteX581" fmla="*/ 55220 w 102198"/>
                <a:gd name="connsiteY581" fmla="*/ 99763 h 128931"/>
                <a:gd name="connsiteX582" fmla="*/ 55220 w 102198"/>
                <a:gd name="connsiteY582" fmla="*/ 99180 h 128931"/>
                <a:gd name="connsiteX583" fmla="*/ 55220 w 102198"/>
                <a:gd name="connsiteY583" fmla="*/ 98596 h 128931"/>
                <a:gd name="connsiteX584" fmla="*/ 56153 w 102198"/>
                <a:gd name="connsiteY584" fmla="*/ 97780 h 128931"/>
                <a:gd name="connsiteX585" fmla="*/ 59887 w 102198"/>
                <a:gd name="connsiteY585" fmla="*/ 97780 h 128931"/>
                <a:gd name="connsiteX586" fmla="*/ 59887 w 102198"/>
                <a:gd name="connsiteY586" fmla="*/ 97780 h 128931"/>
                <a:gd name="connsiteX587" fmla="*/ 52770 w 102198"/>
                <a:gd name="connsiteY587" fmla="*/ 97080 h 128931"/>
                <a:gd name="connsiteX588" fmla="*/ 52770 w 102198"/>
                <a:gd name="connsiteY588" fmla="*/ 97080 h 128931"/>
                <a:gd name="connsiteX589" fmla="*/ 45537 w 102198"/>
                <a:gd name="connsiteY589" fmla="*/ 95097 h 128931"/>
                <a:gd name="connsiteX590" fmla="*/ 45537 w 102198"/>
                <a:gd name="connsiteY590" fmla="*/ 95097 h 128931"/>
                <a:gd name="connsiteX591" fmla="*/ 49270 w 102198"/>
                <a:gd name="connsiteY591" fmla="*/ 96613 h 128931"/>
                <a:gd name="connsiteX592" fmla="*/ 50203 w 102198"/>
                <a:gd name="connsiteY592" fmla="*/ 97780 h 128931"/>
                <a:gd name="connsiteX593" fmla="*/ 50203 w 102198"/>
                <a:gd name="connsiteY593" fmla="*/ 98363 h 128931"/>
                <a:gd name="connsiteX594" fmla="*/ 50203 w 102198"/>
                <a:gd name="connsiteY594" fmla="*/ 99180 h 128931"/>
                <a:gd name="connsiteX595" fmla="*/ 49387 w 102198"/>
                <a:gd name="connsiteY595" fmla="*/ 101280 h 128931"/>
                <a:gd name="connsiteX596" fmla="*/ 46820 w 102198"/>
                <a:gd name="connsiteY596" fmla="*/ 101980 h 128931"/>
                <a:gd name="connsiteX597" fmla="*/ 46820 w 102198"/>
                <a:gd name="connsiteY597" fmla="*/ 101980 h 128931"/>
                <a:gd name="connsiteX598" fmla="*/ 42154 w 102198"/>
                <a:gd name="connsiteY598" fmla="*/ 94747 h 128931"/>
                <a:gd name="connsiteX599" fmla="*/ 38187 w 102198"/>
                <a:gd name="connsiteY599" fmla="*/ 87513 h 128931"/>
                <a:gd name="connsiteX600" fmla="*/ 37487 w 102198"/>
                <a:gd name="connsiteY600" fmla="*/ 85997 h 128931"/>
                <a:gd name="connsiteX601" fmla="*/ 41103 w 102198"/>
                <a:gd name="connsiteY601" fmla="*/ 82263 h 128931"/>
                <a:gd name="connsiteX602" fmla="*/ 43904 w 102198"/>
                <a:gd name="connsiteY602" fmla="*/ 80047 h 128931"/>
                <a:gd name="connsiteX603" fmla="*/ 45070 w 102198"/>
                <a:gd name="connsiteY603" fmla="*/ 78997 h 128931"/>
                <a:gd name="connsiteX604" fmla="*/ 50203 w 102198"/>
                <a:gd name="connsiteY604" fmla="*/ 90663 h 128931"/>
                <a:gd name="connsiteX605" fmla="*/ 48570 w 102198"/>
                <a:gd name="connsiteY605" fmla="*/ 82030 h 128931"/>
                <a:gd name="connsiteX606" fmla="*/ 49153 w 102198"/>
                <a:gd name="connsiteY606" fmla="*/ 70364 h 128931"/>
                <a:gd name="connsiteX607" fmla="*/ 49153 w 102198"/>
                <a:gd name="connsiteY607" fmla="*/ 70364 h 128931"/>
                <a:gd name="connsiteX608" fmla="*/ 49153 w 102198"/>
                <a:gd name="connsiteY608" fmla="*/ 69780 h 128931"/>
                <a:gd name="connsiteX609" fmla="*/ 49153 w 102198"/>
                <a:gd name="connsiteY609" fmla="*/ 69780 h 128931"/>
                <a:gd name="connsiteX610" fmla="*/ 46820 w 102198"/>
                <a:gd name="connsiteY610" fmla="*/ 67913 h 128931"/>
                <a:gd name="connsiteX611" fmla="*/ 44137 w 102198"/>
                <a:gd name="connsiteY611" fmla="*/ 66980 h 128931"/>
                <a:gd name="connsiteX612" fmla="*/ 39120 w 102198"/>
                <a:gd name="connsiteY612" fmla="*/ 66980 h 128931"/>
                <a:gd name="connsiteX613" fmla="*/ 35970 w 102198"/>
                <a:gd name="connsiteY613" fmla="*/ 69430 h 128931"/>
                <a:gd name="connsiteX614" fmla="*/ 34687 w 102198"/>
                <a:gd name="connsiteY614" fmla="*/ 72814 h 128931"/>
                <a:gd name="connsiteX615" fmla="*/ 35387 w 102198"/>
                <a:gd name="connsiteY615" fmla="*/ 80280 h 128931"/>
                <a:gd name="connsiteX616" fmla="*/ 37370 w 102198"/>
                <a:gd name="connsiteY616" fmla="*/ 85763 h 128931"/>
                <a:gd name="connsiteX617" fmla="*/ 36437 w 102198"/>
                <a:gd name="connsiteY617" fmla="*/ 87047 h 128931"/>
                <a:gd name="connsiteX618" fmla="*/ 34920 w 102198"/>
                <a:gd name="connsiteY618" fmla="*/ 90080 h 128931"/>
                <a:gd name="connsiteX619" fmla="*/ 34920 w 102198"/>
                <a:gd name="connsiteY619" fmla="*/ 93580 h 128931"/>
                <a:gd name="connsiteX620" fmla="*/ 36437 w 102198"/>
                <a:gd name="connsiteY620" fmla="*/ 98130 h 128931"/>
                <a:gd name="connsiteX621" fmla="*/ 36437 w 102198"/>
                <a:gd name="connsiteY621" fmla="*/ 98130 h 128931"/>
                <a:gd name="connsiteX622" fmla="*/ 45187 w 102198"/>
                <a:gd name="connsiteY622" fmla="*/ 106880 h 128931"/>
                <a:gd name="connsiteX623" fmla="*/ 49153 w 102198"/>
                <a:gd name="connsiteY623" fmla="*/ 113296 h 128931"/>
                <a:gd name="connsiteX624" fmla="*/ 44720 w 102198"/>
                <a:gd name="connsiteY624" fmla="*/ 104080 h 128931"/>
                <a:gd name="connsiteX625" fmla="*/ 48220 w 102198"/>
                <a:gd name="connsiteY625" fmla="*/ 104663 h 128931"/>
                <a:gd name="connsiteX626" fmla="*/ 50437 w 102198"/>
                <a:gd name="connsiteY626" fmla="*/ 109563 h 128931"/>
                <a:gd name="connsiteX627" fmla="*/ 51254 w 102198"/>
                <a:gd name="connsiteY627" fmla="*/ 113180 h 128931"/>
                <a:gd name="connsiteX628" fmla="*/ 51254 w 102198"/>
                <a:gd name="connsiteY628" fmla="*/ 114813 h 128931"/>
                <a:gd name="connsiteX629" fmla="*/ 51254 w 102198"/>
                <a:gd name="connsiteY629" fmla="*/ 116330 h 128931"/>
                <a:gd name="connsiteX630" fmla="*/ 49503 w 102198"/>
                <a:gd name="connsiteY630" fmla="*/ 118663 h 128931"/>
                <a:gd name="connsiteX631" fmla="*/ 49503 w 102198"/>
                <a:gd name="connsiteY631" fmla="*/ 118663 h 128931"/>
                <a:gd name="connsiteX632" fmla="*/ 49503 w 102198"/>
                <a:gd name="connsiteY632" fmla="*/ 118663 h 128931"/>
                <a:gd name="connsiteX633" fmla="*/ 48687 w 102198"/>
                <a:gd name="connsiteY633" fmla="*/ 118663 h 128931"/>
                <a:gd name="connsiteX634" fmla="*/ 47870 w 102198"/>
                <a:gd name="connsiteY634" fmla="*/ 118663 h 128931"/>
                <a:gd name="connsiteX635" fmla="*/ 46937 w 102198"/>
                <a:gd name="connsiteY635" fmla="*/ 118663 h 128931"/>
                <a:gd name="connsiteX636" fmla="*/ 43087 w 102198"/>
                <a:gd name="connsiteY636" fmla="*/ 118663 h 128931"/>
                <a:gd name="connsiteX637" fmla="*/ 39237 w 102198"/>
                <a:gd name="connsiteY637" fmla="*/ 116796 h 128931"/>
                <a:gd name="connsiteX638" fmla="*/ 36554 w 102198"/>
                <a:gd name="connsiteY638" fmla="*/ 113763 h 128931"/>
                <a:gd name="connsiteX639" fmla="*/ 36554 w 102198"/>
                <a:gd name="connsiteY639" fmla="*/ 110380 h 128931"/>
                <a:gd name="connsiteX640" fmla="*/ 37370 w 102198"/>
                <a:gd name="connsiteY640" fmla="*/ 109096 h 128931"/>
                <a:gd name="connsiteX641" fmla="*/ 39004 w 102198"/>
                <a:gd name="connsiteY641" fmla="*/ 108396 h 128931"/>
                <a:gd name="connsiteX642" fmla="*/ 43087 w 102198"/>
                <a:gd name="connsiteY642" fmla="*/ 109096 h 128931"/>
                <a:gd name="connsiteX643" fmla="*/ 45187 w 102198"/>
                <a:gd name="connsiteY643" fmla="*/ 112013 h 128931"/>
                <a:gd name="connsiteX644" fmla="*/ 45187 w 102198"/>
                <a:gd name="connsiteY644" fmla="*/ 113530 h 128931"/>
                <a:gd name="connsiteX645" fmla="*/ 44254 w 102198"/>
                <a:gd name="connsiteY645" fmla="*/ 114346 h 128931"/>
                <a:gd name="connsiteX646" fmla="*/ 42504 w 102198"/>
                <a:gd name="connsiteY646" fmla="*/ 114346 h 128931"/>
                <a:gd name="connsiteX647" fmla="*/ 41687 w 102198"/>
                <a:gd name="connsiteY647" fmla="*/ 114346 h 128931"/>
                <a:gd name="connsiteX648" fmla="*/ 41687 w 102198"/>
                <a:gd name="connsiteY648" fmla="*/ 114346 h 128931"/>
                <a:gd name="connsiteX649" fmla="*/ 41687 w 102198"/>
                <a:gd name="connsiteY649" fmla="*/ 113180 h 128931"/>
                <a:gd name="connsiteX650" fmla="*/ 42620 w 102198"/>
                <a:gd name="connsiteY650" fmla="*/ 112480 h 128931"/>
                <a:gd name="connsiteX651" fmla="*/ 42620 w 102198"/>
                <a:gd name="connsiteY651" fmla="*/ 112480 h 128931"/>
                <a:gd name="connsiteX652" fmla="*/ 42818 w 102198"/>
                <a:gd name="connsiteY652" fmla="*/ 111511 h 128931"/>
                <a:gd name="connsiteX653" fmla="*/ 42620 w 102198"/>
                <a:gd name="connsiteY653" fmla="*/ 111313 h 128931"/>
                <a:gd name="connsiteX654" fmla="*/ 41103 w 102198"/>
                <a:gd name="connsiteY654" fmla="*/ 111313 h 128931"/>
                <a:gd name="connsiteX655" fmla="*/ 41103 w 102198"/>
                <a:gd name="connsiteY655" fmla="*/ 111313 h 128931"/>
                <a:gd name="connsiteX656" fmla="*/ 39354 w 102198"/>
                <a:gd name="connsiteY656" fmla="*/ 112946 h 128931"/>
                <a:gd name="connsiteX657" fmla="*/ 39937 w 102198"/>
                <a:gd name="connsiteY657" fmla="*/ 115396 h 128931"/>
                <a:gd name="connsiteX658" fmla="*/ 41220 w 102198"/>
                <a:gd name="connsiteY658" fmla="*/ 116446 h 128931"/>
                <a:gd name="connsiteX659" fmla="*/ 42854 w 102198"/>
                <a:gd name="connsiteY659" fmla="*/ 116446 h 128931"/>
                <a:gd name="connsiteX660" fmla="*/ 45537 w 102198"/>
                <a:gd name="connsiteY660" fmla="*/ 116446 h 128931"/>
                <a:gd name="connsiteX661" fmla="*/ 47170 w 102198"/>
                <a:gd name="connsiteY661" fmla="*/ 114929 h 128931"/>
                <a:gd name="connsiteX662" fmla="*/ 47170 w 102198"/>
                <a:gd name="connsiteY662" fmla="*/ 112946 h 128931"/>
                <a:gd name="connsiteX663" fmla="*/ 43437 w 102198"/>
                <a:gd name="connsiteY663" fmla="*/ 111430 h 128931"/>
                <a:gd name="connsiteX664" fmla="*/ 42037 w 102198"/>
                <a:gd name="connsiteY664" fmla="*/ 110263 h 128931"/>
                <a:gd name="connsiteX665" fmla="*/ 33987 w 102198"/>
                <a:gd name="connsiteY665" fmla="*/ 103147 h 128931"/>
                <a:gd name="connsiteX666" fmla="*/ 25120 w 102198"/>
                <a:gd name="connsiteY666" fmla="*/ 96847 h 128931"/>
                <a:gd name="connsiteX667" fmla="*/ 30021 w 102198"/>
                <a:gd name="connsiteY667" fmla="*/ 96847 h 128931"/>
                <a:gd name="connsiteX668" fmla="*/ 26637 w 102198"/>
                <a:gd name="connsiteY668" fmla="*/ 95563 h 128931"/>
                <a:gd name="connsiteX669" fmla="*/ 30837 w 102198"/>
                <a:gd name="connsiteY669" fmla="*/ 92647 h 128931"/>
                <a:gd name="connsiteX670" fmla="*/ 27687 w 102198"/>
                <a:gd name="connsiteY670" fmla="*/ 91013 h 128931"/>
                <a:gd name="connsiteX671" fmla="*/ 31537 w 102198"/>
                <a:gd name="connsiteY671" fmla="*/ 80513 h 128931"/>
                <a:gd name="connsiteX672" fmla="*/ 30837 w 102198"/>
                <a:gd name="connsiteY672" fmla="*/ 80513 h 128931"/>
                <a:gd name="connsiteX673" fmla="*/ 31770 w 102198"/>
                <a:gd name="connsiteY673" fmla="*/ 74097 h 128931"/>
                <a:gd name="connsiteX674" fmla="*/ 26754 w 102198"/>
                <a:gd name="connsiteY674" fmla="*/ 75147 h 128931"/>
                <a:gd name="connsiteX675" fmla="*/ 26754 w 102198"/>
                <a:gd name="connsiteY675" fmla="*/ 72114 h 128931"/>
                <a:gd name="connsiteX676" fmla="*/ 28271 w 102198"/>
                <a:gd name="connsiteY676" fmla="*/ 67563 h 128931"/>
                <a:gd name="connsiteX677" fmla="*/ 24420 w 102198"/>
                <a:gd name="connsiteY677" fmla="*/ 69664 h 128931"/>
                <a:gd name="connsiteX678" fmla="*/ 23487 w 102198"/>
                <a:gd name="connsiteY678" fmla="*/ 68030 h 128931"/>
                <a:gd name="connsiteX679" fmla="*/ 19754 w 102198"/>
                <a:gd name="connsiteY679" fmla="*/ 63947 h 128931"/>
                <a:gd name="connsiteX680" fmla="*/ 19754 w 102198"/>
                <a:gd name="connsiteY680" fmla="*/ 63947 h 128931"/>
                <a:gd name="connsiteX681" fmla="*/ 8087 w 102198"/>
                <a:gd name="connsiteY681" fmla="*/ 57880 h 128931"/>
                <a:gd name="connsiteX682" fmla="*/ 504 w 102198"/>
                <a:gd name="connsiteY682" fmla="*/ 53097 h 128931"/>
                <a:gd name="connsiteX683" fmla="*/ 35037 w 102198"/>
                <a:gd name="connsiteY683" fmla="*/ 77480 h 128931"/>
                <a:gd name="connsiteX684" fmla="*/ 44837 w 102198"/>
                <a:gd name="connsiteY684" fmla="*/ 78180 h 128931"/>
                <a:gd name="connsiteX685" fmla="*/ 44837 w 102198"/>
                <a:gd name="connsiteY685" fmla="*/ 78180 h 128931"/>
                <a:gd name="connsiteX686" fmla="*/ 44837 w 102198"/>
                <a:gd name="connsiteY686" fmla="*/ 78180 h 128931"/>
                <a:gd name="connsiteX687" fmla="*/ 39470 w 102198"/>
                <a:gd name="connsiteY687" fmla="*/ 82730 h 128931"/>
                <a:gd name="connsiteX688" fmla="*/ 36087 w 102198"/>
                <a:gd name="connsiteY688" fmla="*/ 85880 h 128931"/>
                <a:gd name="connsiteX689" fmla="*/ 34454 w 102198"/>
                <a:gd name="connsiteY689" fmla="*/ 81097 h 128931"/>
                <a:gd name="connsiteX690" fmla="*/ 34454 w 102198"/>
                <a:gd name="connsiteY690" fmla="*/ 73980 h 128931"/>
                <a:gd name="connsiteX691" fmla="*/ 35737 w 102198"/>
                <a:gd name="connsiteY691" fmla="*/ 70830 h 128931"/>
                <a:gd name="connsiteX692" fmla="*/ 38537 w 102198"/>
                <a:gd name="connsiteY692" fmla="*/ 68847 h 128931"/>
                <a:gd name="connsiteX693" fmla="*/ 40870 w 102198"/>
                <a:gd name="connsiteY693" fmla="*/ 68847 h 128931"/>
                <a:gd name="connsiteX694" fmla="*/ 43320 w 102198"/>
                <a:gd name="connsiteY694" fmla="*/ 70947 h 128931"/>
                <a:gd name="connsiteX695" fmla="*/ 37487 w 102198"/>
                <a:gd name="connsiteY695" fmla="*/ 71880 h 128931"/>
                <a:gd name="connsiteX696" fmla="*/ 44837 w 102198"/>
                <a:gd name="connsiteY696" fmla="*/ 74563 h 128931"/>
                <a:gd name="connsiteX697" fmla="*/ 43204 w 102198"/>
                <a:gd name="connsiteY697" fmla="*/ 75847 h 128931"/>
                <a:gd name="connsiteX698" fmla="*/ 35387 w 102198"/>
                <a:gd name="connsiteY698" fmla="*/ 77363 h 128931"/>
                <a:gd name="connsiteX699" fmla="*/ 36437 w 102198"/>
                <a:gd name="connsiteY699" fmla="*/ 89147 h 128931"/>
                <a:gd name="connsiteX700" fmla="*/ 40287 w 102198"/>
                <a:gd name="connsiteY700" fmla="*/ 96497 h 128931"/>
                <a:gd name="connsiteX701" fmla="*/ 44720 w 102198"/>
                <a:gd name="connsiteY701" fmla="*/ 103730 h 128931"/>
                <a:gd name="connsiteX702" fmla="*/ 44720 w 102198"/>
                <a:gd name="connsiteY702" fmla="*/ 103730 h 128931"/>
                <a:gd name="connsiteX703" fmla="*/ 41453 w 102198"/>
                <a:gd name="connsiteY703" fmla="*/ 103730 h 128931"/>
                <a:gd name="connsiteX704" fmla="*/ 37720 w 102198"/>
                <a:gd name="connsiteY704" fmla="*/ 101863 h 128931"/>
                <a:gd name="connsiteX705" fmla="*/ 33870 w 102198"/>
                <a:gd name="connsiteY705" fmla="*/ 95447 h 128931"/>
                <a:gd name="connsiteX706" fmla="*/ 35504 w 102198"/>
                <a:gd name="connsiteY706" fmla="*/ 89263 h 128931"/>
                <a:gd name="connsiteX707" fmla="*/ 35504 w 102198"/>
                <a:gd name="connsiteY707" fmla="*/ 88563 h 128931"/>
                <a:gd name="connsiteX708" fmla="*/ 65603 w 102198"/>
                <a:gd name="connsiteY708" fmla="*/ 77480 h 128931"/>
                <a:gd name="connsiteX709" fmla="*/ 59782 w 102198"/>
                <a:gd name="connsiteY709" fmla="*/ 74739 h 128931"/>
                <a:gd name="connsiteX710" fmla="*/ 59654 w 102198"/>
                <a:gd name="connsiteY710" fmla="*/ 74330 h 128931"/>
                <a:gd name="connsiteX711" fmla="*/ 62103 w 102198"/>
                <a:gd name="connsiteY711" fmla="*/ 73164 h 128931"/>
                <a:gd name="connsiteX712" fmla="*/ 64436 w 102198"/>
                <a:gd name="connsiteY712" fmla="*/ 74213 h 128931"/>
                <a:gd name="connsiteX713" fmla="*/ 67237 w 102198"/>
                <a:gd name="connsiteY713" fmla="*/ 77247 h 128931"/>
                <a:gd name="connsiteX714" fmla="*/ 68637 w 102198"/>
                <a:gd name="connsiteY714" fmla="*/ 80863 h 128931"/>
                <a:gd name="connsiteX715" fmla="*/ 68637 w 102198"/>
                <a:gd name="connsiteY715" fmla="*/ 87747 h 128931"/>
                <a:gd name="connsiteX716" fmla="*/ 67003 w 102198"/>
                <a:gd name="connsiteY716" fmla="*/ 92063 h 128931"/>
                <a:gd name="connsiteX717" fmla="*/ 63620 w 102198"/>
                <a:gd name="connsiteY717" fmla="*/ 87630 h 128931"/>
                <a:gd name="connsiteX718" fmla="*/ 58253 w 102198"/>
                <a:gd name="connsiteY718" fmla="*/ 80980 h 128931"/>
                <a:gd name="connsiteX719" fmla="*/ 58253 w 102198"/>
                <a:gd name="connsiteY719" fmla="*/ 80397 h 128931"/>
                <a:gd name="connsiteX720" fmla="*/ 58253 w 102198"/>
                <a:gd name="connsiteY720" fmla="*/ 80397 h 128931"/>
                <a:gd name="connsiteX721" fmla="*/ 68170 w 102198"/>
                <a:gd name="connsiteY721" fmla="*/ 83430 h 128931"/>
                <a:gd name="connsiteX722" fmla="*/ 68170 w 102198"/>
                <a:gd name="connsiteY722" fmla="*/ 83430 h 128931"/>
                <a:gd name="connsiteX723" fmla="*/ 60237 w 102198"/>
                <a:gd name="connsiteY723" fmla="*/ 78880 h 128931"/>
                <a:gd name="connsiteX724" fmla="*/ 58603 w 102198"/>
                <a:gd name="connsiteY724" fmla="*/ 77013 h 128931"/>
                <a:gd name="connsiteX725" fmla="*/ 66770 w 102198"/>
                <a:gd name="connsiteY725" fmla="*/ 77013 h 128931"/>
                <a:gd name="connsiteX726" fmla="*/ 67120 w 102198"/>
                <a:gd name="connsiteY726" fmla="*/ 94630 h 128931"/>
                <a:gd name="connsiteX727" fmla="*/ 68753 w 102198"/>
                <a:gd name="connsiteY727" fmla="*/ 101513 h 128931"/>
                <a:gd name="connsiteX728" fmla="*/ 65020 w 102198"/>
                <a:gd name="connsiteY728" fmla="*/ 106413 h 128931"/>
                <a:gd name="connsiteX729" fmla="*/ 61403 w 102198"/>
                <a:gd name="connsiteY729" fmla="*/ 106413 h 128931"/>
                <a:gd name="connsiteX730" fmla="*/ 58020 w 102198"/>
                <a:gd name="connsiteY730" fmla="*/ 105713 h 128931"/>
                <a:gd name="connsiteX731" fmla="*/ 58020 w 102198"/>
                <a:gd name="connsiteY731" fmla="*/ 105713 h 128931"/>
                <a:gd name="connsiteX732" fmla="*/ 62453 w 102198"/>
                <a:gd name="connsiteY732" fmla="*/ 100113 h 128931"/>
                <a:gd name="connsiteX733" fmla="*/ 66187 w 102198"/>
                <a:gd name="connsiteY733" fmla="*/ 94163 h 128931"/>
                <a:gd name="connsiteX734" fmla="*/ 66187 w 102198"/>
                <a:gd name="connsiteY734" fmla="*/ 93463 h 128931"/>
                <a:gd name="connsiteX735" fmla="*/ 67820 w 102198"/>
                <a:gd name="connsiteY735" fmla="*/ 94163 h 128931"/>
                <a:gd name="connsiteX736" fmla="*/ 67120 w 102198"/>
                <a:gd name="connsiteY736" fmla="*/ 47964 h 128931"/>
                <a:gd name="connsiteX737" fmla="*/ 57203 w 102198"/>
                <a:gd name="connsiteY737" fmla="*/ 47264 h 128931"/>
                <a:gd name="connsiteX738" fmla="*/ 57203 w 102198"/>
                <a:gd name="connsiteY738" fmla="*/ 47264 h 128931"/>
                <a:gd name="connsiteX739" fmla="*/ 57203 w 102198"/>
                <a:gd name="connsiteY739" fmla="*/ 47264 h 128931"/>
                <a:gd name="connsiteX740" fmla="*/ 62570 w 102198"/>
                <a:gd name="connsiteY740" fmla="*/ 42597 h 128931"/>
                <a:gd name="connsiteX741" fmla="*/ 65953 w 102198"/>
                <a:gd name="connsiteY741" fmla="*/ 39447 h 128931"/>
                <a:gd name="connsiteX742" fmla="*/ 67587 w 102198"/>
                <a:gd name="connsiteY742" fmla="*/ 44347 h 128931"/>
                <a:gd name="connsiteX743" fmla="*/ 67587 w 102198"/>
                <a:gd name="connsiteY743" fmla="*/ 51464 h 128931"/>
                <a:gd name="connsiteX744" fmla="*/ 66303 w 102198"/>
                <a:gd name="connsiteY744" fmla="*/ 54497 h 128931"/>
                <a:gd name="connsiteX745" fmla="*/ 63503 w 102198"/>
                <a:gd name="connsiteY745" fmla="*/ 56481 h 128931"/>
                <a:gd name="connsiteX746" fmla="*/ 61170 w 102198"/>
                <a:gd name="connsiteY746" fmla="*/ 56481 h 128931"/>
                <a:gd name="connsiteX747" fmla="*/ 58603 w 102198"/>
                <a:gd name="connsiteY747" fmla="*/ 54380 h 128931"/>
                <a:gd name="connsiteX748" fmla="*/ 64553 w 102198"/>
                <a:gd name="connsiteY748" fmla="*/ 53447 h 128931"/>
                <a:gd name="connsiteX749" fmla="*/ 57087 w 102198"/>
                <a:gd name="connsiteY749" fmla="*/ 50764 h 128931"/>
                <a:gd name="connsiteX750" fmla="*/ 58720 w 102198"/>
                <a:gd name="connsiteY750" fmla="*/ 49481 h 128931"/>
                <a:gd name="connsiteX751" fmla="*/ 66537 w 102198"/>
                <a:gd name="connsiteY751" fmla="*/ 47964 h 128931"/>
                <a:gd name="connsiteX752" fmla="*/ 65603 w 102198"/>
                <a:gd name="connsiteY752" fmla="*/ 36297 h 128931"/>
                <a:gd name="connsiteX753" fmla="*/ 61753 w 102198"/>
                <a:gd name="connsiteY753" fmla="*/ 28947 h 128931"/>
                <a:gd name="connsiteX754" fmla="*/ 57320 w 102198"/>
                <a:gd name="connsiteY754" fmla="*/ 21714 h 128931"/>
                <a:gd name="connsiteX755" fmla="*/ 57320 w 102198"/>
                <a:gd name="connsiteY755" fmla="*/ 21714 h 128931"/>
                <a:gd name="connsiteX756" fmla="*/ 60587 w 102198"/>
                <a:gd name="connsiteY756" fmla="*/ 22297 h 128931"/>
                <a:gd name="connsiteX757" fmla="*/ 64203 w 102198"/>
                <a:gd name="connsiteY757" fmla="*/ 24164 h 128931"/>
                <a:gd name="connsiteX758" fmla="*/ 68053 w 102198"/>
                <a:gd name="connsiteY758" fmla="*/ 30464 h 128931"/>
                <a:gd name="connsiteX759" fmla="*/ 66420 w 102198"/>
                <a:gd name="connsiteY759" fmla="*/ 36764 h 128931"/>
                <a:gd name="connsiteX760" fmla="*/ 66420 w 102198"/>
                <a:gd name="connsiteY760" fmla="*/ 37347 h 128931"/>
                <a:gd name="connsiteX761" fmla="*/ 66770 w 102198"/>
                <a:gd name="connsiteY761" fmla="*/ 36647 h 128931"/>
                <a:gd name="connsiteX762" fmla="*/ 36554 w 102198"/>
                <a:gd name="connsiteY762" fmla="*/ 47964 h 128931"/>
                <a:gd name="connsiteX763" fmla="*/ 42387 w 102198"/>
                <a:gd name="connsiteY763" fmla="*/ 51114 h 128931"/>
                <a:gd name="connsiteX764" fmla="*/ 39937 w 102198"/>
                <a:gd name="connsiteY764" fmla="*/ 52280 h 128931"/>
                <a:gd name="connsiteX765" fmla="*/ 37604 w 102198"/>
                <a:gd name="connsiteY765" fmla="*/ 51114 h 128931"/>
                <a:gd name="connsiteX766" fmla="*/ 34804 w 102198"/>
                <a:gd name="connsiteY766" fmla="*/ 48081 h 128931"/>
                <a:gd name="connsiteX767" fmla="*/ 33520 w 102198"/>
                <a:gd name="connsiteY767" fmla="*/ 44580 h 128931"/>
                <a:gd name="connsiteX768" fmla="*/ 33520 w 102198"/>
                <a:gd name="connsiteY768" fmla="*/ 37581 h 128931"/>
                <a:gd name="connsiteX769" fmla="*/ 35154 w 102198"/>
                <a:gd name="connsiteY769" fmla="*/ 33381 h 128931"/>
                <a:gd name="connsiteX770" fmla="*/ 38537 w 102198"/>
                <a:gd name="connsiteY770" fmla="*/ 37814 h 128931"/>
                <a:gd name="connsiteX771" fmla="*/ 43904 w 102198"/>
                <a:gd name="connsiteY771" fmla="*/ 44464 h 128931"/>
                <a:gd name="connsiteX772" fmla="*/ 43904 w 102198"/>
                <a:gd name="connsiteY772" fmla="*/ 45047 h 128931"/>
                <a:gd name="connsiteX773" fmla="*/ 43904 w 102198"/>
                <a:gd name="connsiteY773" fmla="*/ 45047 h 128931"/>
                <a:gd name="connsiteX774" fmla="*/ 34104 w 102198"/>
                <a:gd name="connsiteY774" fmla="*/ 42014 h 128931"/>
                <a:gd name="connsiteX775" fmla="*/ 34104 w 102198"/>
                <a:gd name="connsiteY775" fmla="*/ 42014 h 128931"/>
                <a:gd name="connsiteX776" fmla="*/ 41920 w 102198"/>
                <a:gd name="connsiteY776" fmla="*/ 46564 h 128931"/>
                <a:gd name="connsiteX777" fmla="*/ 43554 w 102198"/>
                <a:gd name="connsiteY777" fmla="*/ 48314 h 128931"/>
                <a:gd name="connsiteX778" fmla="*/ 37720 w 102198"/>
                <a:gd name="connsiteY778" fmla="*/ 48081 h 128931"/>
                <a:gd name="connsiteX779" fmla="*/ 34920 w 102198"/>
                <a:gd name="connsiteY779" fmla="*/ 30814 h 128931"/>
                <a:gd name="connsiteX780" fmla="*/ 33287 w 102198"/>
                <a:gd name="connsiteY780" fmla="*/ 23931 h 128931"/>
                <a:gd name="connsiteX781" fmla="*/ 37020 w 102198"/>
                <a:gd name="connsiteY781" fmla="*/ 19031 h 128931"/>
                <a:gd name="connsiteX782" fmla="*/ 40754 w 102198"/>
                <a:gd name="connsiteY782" fmla="*/ 19031 h 128931"/>
                <a:gd name="connsiteX783" fmla="*/ 44020 w 102198"/>
                <a:gd name="connsiteY783" fmla="*/ 19731 h 128931"/>
                <a:gd name="connsiteX784" fmla="*/ 44020 w 102198"/>
                <a:gd name="connsiteY784" fmla="*/ 19731 h 128931"/>
                <a:gd name="connsiteX785" fmla="*/ 39704 w 102198"/>
                <a:gd name="connsiteY785" fmla="*/ 25331 h 128931"/>
                <a:gd name="connsiteX786" fmla="*/ 35854 w 102198"/>
                <a:gd name="connsiteY786" fmla="*/ 31164 h 128931"/>
                <a:gd name="connsiteX787" fmla="*/ 35854 w 102198"/>
                <a:gd name="connsiteY787" fmla="*/ 31981 h 128931"/>
                <a:gd name="connsiteX788" fmla="*/ 36087 w 102198"/>
                <a:gd name="connsiteY788" fmla="*/ 30931 h 12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Lst>
              <a:rect l="l" t="t" r="r" b="b"/>
              <a:pathLst>
                <a:path w="102198" h="128931">
                  <a:moveTo>
                    <a:pt x="504" y="53097"/>
                  </a:moveTo>
                  <a:lnTo>
                    <a:pt x="504" y="53097"/>
                  </a:lnTo>
                  <a:cubicBezTo>
                    <a:pt x="2032" y="56865"/>
                    <a:pt x="5217" y="59712"/>
                    <a:pt x="9137" y="60797"/>
                  </a:cubicBezTo>
                  <a:cubicBezTo>
                    <a:pt x="8029" y="60902"/>
                    <a:pt x="6932" y="61147"/>
                    <a:pt x="5871" y="61497"/>
                  </a:cubicBezTo>
                  <a:cubicBezTo>
                    <a:pt x="4483" y="61952"/>
                    <a:pt x="3316" y="62909"/>
                    <a:pt x="2604" y="64180"/>
                  </a:cubicBezTo>
                  <a:cubicBezTo>
                    <a:pt x="2534" y="64530"/>
                    <a:pt x="2534" y="64880"/>
                    <a:pt x="2604" y="65230"/>
                  </a:cubicBezTo>
                  <a:cubicBezTo>
                    <a:pt x="2604" y="65230"/>
                    <a:pt x="2604" y="65230"/>
                    <a:pt x="2604" y="65814"/>
                  </a:cubicBezTo>
                  <a:lnTo>
                    <a:pt x="2604" y="66397"/>
                  </a:lnTo>
                  <a:lnTo>
                    <a:pt x="2604" y="66980"/>
                  </a:lnTo>
                  <a:cubicBezTo>
                    <a:pt x="2604" y="66980"/>
                    <a:pt x="2604" y="66980"/>
                    <a:pt x="2604" y="66980"/>
                  </a:cubicBezTo>
                  <a:lnTo>
                    <a:pt x="3304" y="68030"/>
                  </a:lnTo>
                  <a:lnTo>
                    <a:pt x="4238" y="68963"/>
                  </a:lnTo>
                  <a:lnTo>
                    <a:pt x="5404" y="69897"/>
                  </a:lnTo>
                  <a:cubicBezTo>
                    <a:pt x="10537" y="72464"/>
                    <a:pt x="12287" y="69897"/>
                    <a:pt x="12287" y="69897"/>
                  </a:cubicBezTo>
                  <a:lnTo>
                    <a:pt x="12287" y="69897"/>
                  </a:lnTo>
                  <a:cubicBezTo>
                    <a:pt x="11062" y="70189"/>
                    <a:pt x="9779" y="70189"/>
                    <a:pt x="8554" y="69897"/>
                  </a:cubicBezTo>
                  <a:cubicBezTo>
                    <a:pt x="8017" y="69768"/>
                    <a:pt x="7527" y="69489"/>
                    <a:pt x="7154" y="69080"/>
                  </a:cubicBezTo>
                  <a:lnTo>
                    <a:pt x="6454" y="68497"/>
                  </a:lnTo>
                  <a:lnTo>
                    <a:pt x="6454" y="68497"/>
                  </a:lnTo>
                  <a:cubicBezTo>
                    <a:pt x="5894" y="67808"/>
                    <a:pt x="5684" y="66910"/>
                    <a:pt x="5871" y="66047"/>
                  </a:cubicBezTo>
                  <a:cubicBezTo>
                    <a:pt x="6349" y="65172"/>
                    <a:pt x="7143" y="64495"/>
                    <a:pt x="8087" y="64180"/>
                  </a:cubicBezTo>
                  <a:cubicBezTo>
                    <a:pt x="9196" y="63702"/>
                    <a:pt x="10386" y="63433"/>
                    <a:pt x="11587" y="63364"/>
                  </a:cubicBezTo>
                  <a:cubicBezTo>
                    <a:pt x="12941" y="63375"/>
                    <a:pt x="14282" y="63620"/>
                    <a:pt x="15554" y="64064"/>
                  </a:cubicBezTo>
                  <a:cubicBezTo>
                    <a:pt x="18214" y="65055"/>
                    <a:pt x="20501" y="66852"/>
                    <a:pt x="22087" y="69197"/>
                  </a:cubicBezTo>
                  <a:cubicBezTo>
                    <a:pt x="22764" y="70212"/>
                    <a:pt x="23324" y="71309"/>
                    <a:pt x="23721" y="72464"/>
                  </a:cubicBezTo>
                  <a:cubicBezTo>
                    <a:pt x="22321" y="70014"/>
                    <a:pt x="20092" y="68147"/>
                    <a:pt x="17420" y="67213"/>
                  </a:cubicBezTo>
                  <a:cubicBezTo>
                    <a:pt x="11821" y="65230"/>
                    <a:pt x="11354" y="70830"/>
                    <a:pt x="14854" y="72464"/>
                  </a:cubicBezTo>
                  <a:cubicBezTo>
                    <a:pt x="18354" y="74097"/>
                    <a:pt x="19404" y="71647"/>
                    <a:pt x="18704" y="70830"/>
                  </a:cubicBezTo>
                  <a:cubicBezTo>
                    <a:pt x="18004" y="70014"/>
                    <a:pt x="16487" y="71414"/>
                    <a:pt x="15437" y="70830"/>
                  </a:cubicBezTo>
                  <a:cubicBezTo>
                    <a:pt x="14387" y="70247"/>
                    <a:pt x="15437" y="68497"/>
                    <a:pt x="18004" y="69314"/>
                  </a:cubicBezTo>
                  <a:cubicBezTo>
                    <a:pt x="22076" y="70830"/>
                    <a:pt x="24619" y="74902"/>
                    <a:pt x="24187" y="79230"/>
                  </a:cubicBezTo>
                  <a:cubicBezTo>
                    <a:pt x="24129" y="79498"/>
                    <a:pt x="24129" y="79778"/>
                    <a:pt x="24187" y="80047"/>
                  </a:cubicBezTo>
                  <a:cubicBezTo>
                    <a:pt x="23429" y="77433"/>
                    <a:pt x="22204" y="74984"/>
                    <a:pt x="20571" y="72814"/>
                  </a:cubicBezTo>
                  <a:cubicBezTo>
                    <a:pt x="18564" y="74284"/>
                    <a:pt x="17246" y="76523"/>
                    <a:pt x="16954" y="78997"/>
                  </a:cubicBezTo>
                  <a:cubicBezTo>
                    <a:pt x="15262" y="78215"/>
                    <a:pt x="13442" y="77737"/>
                    <a:pt x="11587" y="77597"/>
                  </a:cubicBezTo>
                  <a:cubicBezTo>
                    <a:pt x="13687" y="78297"/>
                    <a:pt x="19171" y="81680"/>
                    <a:pt x="17654" y="85880"/>
                  </a:cubicBezTo>
                  <a:cubicBezTo>
                    <a:pt x="17549" y="86382"/>
                    <a:pt x="17549" y="86895"/>
                    <a:pt x="17654" y="87397"/>
                  </a:cubicBezTo>
                  <a:lnTo>
                    <a:pt x="17654" y="87397"/>
                  </a:lnTo>
                  <a:cubicBezTo>
                    <a:pt x="17176" y="91725"/>
                    <a:pt x="18727" y="96030"/>
                    <a:pt x="21854" y="99063"/>
                  </a:cubicBezTo>
                  <a:cubicBezTo>
                    <a:pt x="27850" y="103310"/>
                    <a:pt x="34080" y="107206"/>
                    <a:pt x="40520" y="110730"/>
                  </a:cubicBezTo>
                  <a:lnTo>
                    <a:pt x="38887" y="110730"/>
                  </a:lnTo>
                  <a:lnTo>
                    <a:pt x="36437" y="110730"/>
                  </a:lnTo>
                  <a:cubicBezTo>
                    <a:pt x="35025" y="110916"/>
                    <a:pt x="33824" y="111861"/>
                    <a:pt x="33287" y="113180"/>
                  </a:cubicBezTo>
                  <a:cubicBezTo>
                    <a:pt x="32832" y="114428"/>
                    <a:pt x="32832" y="115781"/>
                    <a:pt x="33287" y="117030"/>
                  </a:cubicBezTo>
                  <a:cubicBezTo>
                    <a:pt x="33882" y="118523"/>
                    <a:pt x="34839" y="119853"/>
                    <a:pt x="36087" y="120879"/>
                  </a:cubicBezTo>
                  <a:cubicBezTo>
                    <a:pt x="37464" y="122081"/>
                    <a:pt x="39050" y="123026"/>
                    <a:pt x="40754" y="123679"/>
                  </a:cubicBezTo>
                  <a:cubicBezTo>
                    <a:pt x="42527" y="124251"/>
                    <a:pt x="44382" y="124484"/>
                    <a:pt x="46237" y="124379"/>
                  </a:cubicBezTo>
                  <a:lnTo>
                    <a:pt x="47520" y="124379"/>
                  </a:lnTo>
                  <a:lnTo>
                    <a:pt x="48687" y="124379"/>
                  </a:lnTo>
                  <a:lnTo>
                    <a:pt x="49620" y="124379"/>
                  </a:lnTo>
                  <a:lnTo>
                    <a:pt x="50203" y="124379"/>
                  </a:lnTo>
                  <a:lnTo>
                    <a:pt x="50203" y="124379"/>
                  </a:lnTo>
                  <a:cubicBezTo>
                    <a:pt x="51125" y="123656"/>
                    <a:pt x="51813" y="122688"/>
                    <a:pt x="52187" y="121579"/>
                  </a:cubicBezTo>
                  <a:cubicBezTo>
                    <a:pt x="52583" y="122933"/>
                    <a:pt x="53307" y="124170"/>
                    <a:pt x="54287" y="125196"/>
                  </a:cubicBezTo>
                  <a:lnTo>
                    <a:pt x="54287" y="125196"/>
                  </a:lnTo>
                  <a:lnTo>
                    <a:pt x="54287" y="125196"/>
                  </a:lnTo>
                  <a:lnTo>
                    <a:pt x="55337" y="126013"/>
                  </a:lnTo>
                  <a:lnTo>
                    <a:pt x="56503" y="126830"/>
                  </a:lnTo>
                  <a:lnTo>
                    <a:pt x="57670" y="127529"/>
                  </a:lnTo>
                  <a:cubicBezTo>
                    <a:pt x="59385" y="128334"/>
                    <a:pt x="61252" y="128778"/>
                    <a:pt x="63153" y="128813"/>
                  </a:cubicBezTo>
                  <a:cubicBezTo>
                    <a:pt x="64763" y="128895"/>
                    <a:pt x="66362" y="128568"/>
                    <a:pt x="67820" y="127879"/>
                  </a:cubicBezTo>
                  <a:cubicBezTo>
                    <a:pt x="69045" y="127296"/>
                    <a:pt x="70037" y="126304"/>
                    <a:pt x="70620" y="125080"/>
                  </a:cubicBezTo>
                  <a:cubicBezTo>
                    <a:pt x="71086" y="123878"/>
                    <a:pt x="71086" y="122548"/>
                    <a:pt x="70620" y="121346"/>
                  </a:cubicBezTo>
                  <a:cubicBezTo>
                    <a:pt x="70048" y="119795"/>
                    <a:pt x="68928" y="118511"/>
                    <a:pt x="67470" y="117730"/>
                  </a:cubicBezTo>
                  <a:cubicBezTo>
                    <a:pt x="66688" y="117251"/>
                    <a:pt x="65813" y="116925"/>
                    <a:pt x="64903" y="116796"/>
                  </a:cubicBezTo>
                  <a:lnTo>
                    <a:pt x="63387" y="116796"/>
                  </a:lnTo>
                  <a:cubicBezTo>
                    <a:pt x="68637" y="114463"/>
                    <a:pt x="77970" y="114929"/>
                    <a:pt x="81936" y="112013"/>
                  </a:cubicBezTo>
                  <a:cubicBezTo>
                    <a:pt x="85215" y="109644"/>
                    <a:pt x="86848" y="105608"/>
                    <a:pt x="86136" y="101630"/>
                  </a:cubicBezTo>
                  <a:lnTo>
                    <a:pt x="86136" y="101630"/>
                  </a:lnTo>
                  <a:cubicBezTo>
                    <a:pt x="86206" y="101082"/>
                    <a:pt x="86206" y="100533"/>
                    <a:pt x="86136" y="99996"/>
                  </a:cubicBezTo>
                  <a:cubicBezTo>
                    <a:pt x="84503" y="95213"/>
                    <a:pt x="89986" y="93930"/>
                    <a:pt x="92086" y="94047"/>
                  </a:cubicBezTo>
                  <a:cubicBezTo>
                    <a:pt x="90360" y="93463"/>
                    <a:pt x="88540" y="93218"/>
                    <a:pt x="86720" y="93347"/>
                  </a:cubicBezTo>
                  <a:cubicBezTo>
                    <a:pt x="88481" y="91643"/>
                    <a:pt x="88528" y="88843"/>
                    <a:pt x="86825" y="87082"/>
                  </a:cubicBezTo>
                  <a:cubicBezTo>
                    <a:pt x="85121" y="85320"/>
                    <a:pt x="82321" y="85273"/>
                    <a:pt x="80560" y="86977"/>
                  </a:cubicBezTo>
                  <a:cubicBezTo>
                    <a:pt x="79288" y="88202"/>
                    <a:pt x="78868" y="90057"/>
                    <a:pt x="79486" y="91713"/>
                  </a:cubicBezTo>
                  <a:cubicBezTo>
                    <a:pt x="79486" y="91713"/>
                    <a:pt x="79486" y="91013"/>
                    <a:pt x="79486" y="90780"/>
                  </a:cubicBezTo>
                  <a:cubicBezTo>
                    <a:pt x="79486" y="83780"/>
                    <a:pt x="83337" y="83080"/>
                    <a:pt x="85553" y="83197"/>
                  </a:cubicBezTo>
                  <a:cubicBezTo>
                    <a:pt x="87769" y="83313"/>
                    <a:pt x="89170" y="84947"/>
                    <a:pt x="88119" y="85647"/>
                  </a:cubicBezTo>
                  <a:cubicBezTo>
                    <a:pt x="87000" y="86207"/>
                    <a:pt x="85646" y="85915"/>
                    <a:pt x="84853" y="84947"/>
                  </a:cubicBezTo>
                  <a:cubicBezTo>
                    <a:pt x="84270" y="85530"/>
                    <a:pt x="84853" y="88330"/>
                    <a:pt x="88820" y="87980"/>
                  </a:cubicBezTo>
                  <a:cubicBezTo>
                    <a:pt x="92786" y="87630"/>
                    <a:pt x="91736" y="81913"/>
                    <a:pt x="86136" y="81680"/>
                  </a:cubicBezTo>
                  <a:cubicBezTo>
                    <a:pt x="83687" y="81563"/>
                    <a:pt x="81353" y="82707"/>
                    <a:pt x="79953" y="84713"/>
                  </a:cubicBezTo>
                  <a:cubicBezTo>
                    <a:pt x="80245" y="83710"/>
                    <a:pt x="80770" y="82800"/>
                    <a:pt x="81470" y="82030"/>
                  </a:cubicBezTo>
                  <a:cubicBezTo>
                    <a:pt x="83185" y="80269"/>
                    <a:pt x="85553" y="79300"/>
                    <a:pt x="88003" y="79347"/>
                  </a:cubicBezTo>
                  <a:cubicBezTo>
                    <a:pt x="89368" y="79323"/>
                    <a:pt x="90721" y="79603"/>
                    <a:pt x="91970" y="80163"/>
                  </a:cubicBezTo>
                  <a:cubicBezTo>
                    <a:pt x="93230" y="80700"/>
                    <a:pt x="94408" y="81400"/>
                    <a:pt x="95469" y="82263"/>
                  </a:cubicBezTo>
                  <a:cubicBezTo>
                    <a:pt x="96414" y="82975"/>
                    <a:pt x="97173" y="83885"/>
                    <a:pt x="97686" y="84947"/>
                  </a:cubicBezTo>
                  <a:cubicBezTo>
                    <a:pt x="98071" y="85728"/>
                    <a:pt x="97826" y="86673"/>
                    <a:pt x="97103" y="87163"/>
                  </a:cubicBezTo>
                  <a:lnTo>
                    <a:pt x="96519" y="87163"/>
                  </a:lnTo>
                  <a:lnTo>
                    <a:pt x="95936" y="87163"/>
                  </a:lnTo>
                  <a:lnTo>
                    <a:pt x="94536" y="87163"/>
                  </a:lnTo>
                  <a:cubicBezTo>
                    <a:pt x="93171" y="87116"/>
                    <a:pt x="91853" y="86708"/>
                    <a:pt x="90686" y="85997"/>
                  </a:cubicBezTo>
                  <a:lnTo>
                    <a:pt x="90686" y="85997"/>
                  </a:lnTo>
                  <a:cubicBezTo>
                    <a:pt x="92086" y="88388"/>
                    <a:pt x="94863" y="89613"/>
                    <a:pt x="97570" y="89030"/>
                  </a:cubicBezTo>
                  <a:lnTo>
                    <a:pt x="98620" y="89030"/>
                  </a:lnTo>
                  <a:lnTo>
                    <a:pt x="99553" y="88330"/>
                  </a:lnTo>
                  <a:cubicBezTo>
                    <a:pt x="99553" y="88330"/>
                    <a:pt x="100136" y="88330"/>
                    <a:pt x="100253" y="87513"/>
                  </a:cubicBezTo>
                  <a:lnTo>
                    <a:pt x="100253" y="87513"/>
                  </a:lnTo>
                  <a:cubicBezTo>
                    <a:pt x="100253" y="87513"/>
                    <a:pt x="100253" y="87513"/>
                    <a:pt x="100253" y="86930"/>
                  </a:cubicBezTo>
                  <a:lnTo>
                    <a:pt x="100253" y="86347"/>
                  </a:lnTo>
                  <a:cubicBezTo>
                    <a:pt x="100299" y="85962"/>
                    <a:pt x="100299" y="85565"/>
                    <a:pt x="100253" y="85180"/>
                  </a:cubicBezTo>
                  <a:cubicBezTo>
                    <a:pt x="99541" y="83617"/>
                    <a:pt x="98410" y="82287"/>
                    <a:pt x="96986" y="81330"/>
                  </a:cubicBezTo>
                  <a:cubicBezTo>
                    <a:pt x="95995" y="80548"/>
                    <a:pt x="94898" y="79930"/>
                    <a:pt x="93720" y="79464"/>
                  </a:cubicBezTo>
                  <a:cubicBezTo>
                    <a:pt x="97266" y="80047"/>
                    <a:pt x="100754" y="78180"/>
                    <a:pt x="102236" y="74913"/>
                  </a:cubicBezTo>
                  <a:lnTo>
                    <a:pt x="102236" y="74913"/>
                  </a:lnTo>
                  <a:cubicBezTo>
                    <a:pt x="100720" y="71180"/>
                    <a:pt x="97581" y="68345"/>
                    <a:pt x="93720" y="67213"/>
                  </a:cubicBezTo>
                  <a:cubicBezTo>
                    <a:pt x="94805" y="67213"/>
                    <a:pt x="95890" y="66980"/>
                    <a:pt x="96869" y="66514"/>
                  </a:cubicBezTo>
                  <a:cubicBezTo>
                    <a:pt x="98270" y="66140"/>
                    <a:pt x="99448" y="65219"/>
                    <a:pt x="100136" y="63947"/>
                  </a:cubicBezTo>
                  <a:cubicBezTo>
                    <a:pt x="100183" y="63597"/>
                    <a:pt x="100183" y="63247"/>
                    <a:pt x="100136" y="62897"/>
                  </a:cubicBezTo>
                  <a:lnTo>
                    <a:pt x="100136" y="62314"/>
                  </a:lnTo>
                  <a:cubicBezTo>
                    <a:pt x="100194" y="62127"/>
                    <a:pt x="100194" y="61917"/>
                    <a:pt x="100136" y="61730"/>
                  </a:cubicBezTo>
                  <a:lnTo>
                    <a:pt x="100136" y="61147"/>
                  </a:lnTo>
                  <a:lnTo>
                    <a:pt x="100136" y="61147"/>
                  </a:lnTo>
                  <a:cubicBezTo>
                    <a:pt x="99949" y="60774"/>
                    <a:pt x="99704" y="60424"/>
                    <a:pt x="99436" y="60097"/>
                  </a:cubicBezTo>
                  <a:lnTo>
                    <a:pt x="98503" y="59047"/>
                  </a:lnTo>
                  <a:lnTo>
                    <a:pt x="97453" y="58230"/>
                  </a:lnTo>
                  <a:cubicBezTo>
                    <a:pt x="92203" y="55664"/>
                    <a:pt x="90453" y="58230"/>
                    <a:pt x="90570" y="58230"/>
                  </a:cubicBezTo>
                  <a:lnTo>
                    <a:pt x="90570" y="58230"/>
                  </a:lnTo>
                  <a:cubicBezTo>
                    <a:pt x="91830" y="57927"/>
                    <a:pt x="93159" y="57927"/>
                    <a:pt x="94419" y="58230"/>
                  </a:cubicBezTo>
                  <a:lnTo>
                    <a:pt x="95819" y="59047"/>
                  </a:lnTo>
                  <a:lnTo>
                    <a:pt x="96403" y="59630"/>
                  </a:lnTo>
                  <a:lnTo>
                    <a:pt x="96986" y="60330"/>
                  </a:lnTo>
                  <a:cubicBezTo>
                    <a:pt x="97674" y="60949"/>
                    <a:pt x="97908" y="61917"/>
                    <a:pt x="97570" y="62780"/>
                  </a:cubicBezTo>
                  <a:cubicBezTo>
                    <a:pt x="97103" y="63620"/>
                    <a:pt x="96368" y="64285"/>
                    <a:pt x="95469" y="64647"/>
                  </a:cubicBezTo>
                  <a:cubicBezTo>
                    <a:pt x="94361" y="65125"/>
                    <a:pt x="93171" y="65359"/>
                    <a:pt x="91970" y="65347"/>
                  </a:cubicBezTo>
                  <a:cubicBezTo>
                    <a:pt x="90616" y="65440"/>
                    <a:pt x="89263" y="65242"/>
                    <a:pt x="88003" y="64764"/>
                  </a:cubicBezTo>
                  <a:cubicBezTo>
                    <a:pt x="85355" y="63702"/>
                    <a:pt x="83056" y="61917"/>
                    <a:pt x="81353" y="59630"/>
                  </a:cubicBezTo>
                  <a:cubicBezTo>
                    <a:pt x="80688" y="58580"/>
                    <a:pt x="80175" y="57449"/>
                    <a:pt x="79836" y="56247"/>
                  </a:cubicBezTo>
                  <a:cubicBezTo>
                    <a:pt x="81178" y="58720"/>
                    <a:pt x="83383" y="60634"/>
                    <a:pt x="86020" y="61614"/>
                  </a:cubicBezTo>
                  <a:cubicBezTo>
                    <a:pt x="91736" y="63480"/>
                    <a:pt x="92086" y="57997"/>
                    <a:pt x="88703" y="56364"/>
                  </a:cubicBezTo>
                  <a:cubicBezTo>
                    <a:pt x="85320" y="54731"/>
                    <a:pt x="84153" y="57064"/>
                    <a:pt x="84853" y="57997"/>
                  </a:cubicBezTo>
                  <a:cubicBezTo>
                    <a:pt x="85553" y="58930"/>
                    <a:pt x="86953" y="57297"/>
                    <a:pt x="88003" y="57997"/>
                  </a:cubicBezTo>
                  <a:cubicBezTo>
                    <a:pt x="89053" y="58697"/>
                    <a:pt x="88003" y="60330"/>
                    <a:pt x="85436" y="59514"/>
                  </a:cubicBezTo>
                  <a:cubicBezTo>
                    <a:pt x="81411" y="57962"/>
                    <a:pt x="78926" y="53890"/>
                    <a:pt x="79370" y="49597"/>
                  </a:cubicBezTo>
                  <a:cubicBezTo>
                    <a:pt x="79323" y="49282"/>
                    <a:pt x="79323" y="48967"/>
                    <a:pt x="79370" y="48664"/>
                  </a:cubicBezTo>
                  <a:cubicBezTo>
                    <a:pt x="80093" y="51301"/>
                    <a:pt x="81283" y="53785"/>
                    <a:pt x="82870" y="56014"/>
                  </a:cubicBezTo>
                  <a:cubicBezTo>
                    <a:pt x="84853" y="54450"/>
                    <a:pt x="86183" y="52211"/>
                    <a:pt x="86603" y="49714"/>
                  </a:cubicBezTo>
                  <a:cubicBezTo>
                    <a:pt x="88248" y="50601"/>
                    <a:pt x="90091" y="51091"/>
                    <a:pt x="91970" y="51114"/>
                  </a:cubicBezTo>
                  <a:cubicBezTo>
                    <a:pt x="89870" y="50414"/>
                    <a:pt x="84270" y="47031"/>
                    <a:pt x="85903" y="42947"/>
                  </a:cubicBezTo>
                  <a:cubicBezTo>
                    <a:pt x="85973" y="42399"/>
                    <a:pt x="85973" y="41851"/>
                    <a:pt x="85903" y="41314"/>
                  </a:cubicBezTo>
                  <a:lnTo>
                    <a:pt x="85903" y="41314"/>
                  </a:lnTo>
                  <a:cubicBezTo>
                    <a:pt x="86346" y="36986"/>
                    <a:pt x="84795" y="32704"/>
                    <a:pt x="81703" y="29647"/>
                  </a:cubicBezTo>
                  <a:cubicBezTo>
                    <a:pt x="75706" y="25413"/>
                    <a:pt x="69465" y="21516"/>
                    <a:pt x="63037" y="17981"/>
                  </a:cubicBezTo>
                  <a:lnTo>
                    <a:pt x="64553" y="17981"/>
                  </a:lnTo>
                  <a:cubicBezTo>
                    <a:pt x="65358" y="18156"/>
                    <a:pt x="66198" y="18156"/>
                    <a:pt x="67003" y="17981"/>
                  </a:cubicBezTo>
                  <a:cubicBezTo>
                    <a:pt x="68403" y="17841"/>
                    <a:pt x="69605" y="16943"/>
                    <a:pt x="70153" y="15648"/>
                  </a:cubicBezTo>
                  <a:cubicBezTo>
                    <a:pt x="70667" y="14411"/>
                    <a:pt x="70667" y="13034"/>
                    <a:pt x="70153" y="11798"/>
                  </a:cubicBezTo>
                  <a:cubicBezTo>
                    <a:pt x="69558" y="10304"/>
                    <a:pt x="68590" y="8974"/>
                    <a:pt x="67353" y="7948"/>
                  </a:cubicBezTo>
                  <a:cubicBezTo>
                    <a:pt x="66000" y="6711"/>
                    <a:pt x="64413" y="5754"/>
                    <a:pt x="62687" y="5148"/>
                  </a:cubicBezTo>
                  <a:cubicBezTo>
                    <a:pt x="60937" y="4518"/>
                    <a:pt x="59058" y="4273"/>
                    <a:pt x="57203" y="4448"/>
                  </a:cubicBezTo>
                  <a:lnTo>
                    <a:pt x="56037" y="4448"/>
                  </a:lnTo>
                  <a:lnTo>
                    <a:pt x="54870" y="4448"/>
                  </a:lnTo>
                  <a:lnTo>
                    <a:pt x="53820" y="4448"/>
                  </a:lnTo>
                  <a:lnTo>
                    <a:pt x="53820" y="4448"/>
                  </a:lnTo>
                  <a:lnTo>
                    <a:pt x="53820" y="4448"/>
                  </a:lnTo>
                  <a:cubicBezTo>
                    <a:pt x="52805" y="5101"/>
                    <a:pt x="52059" y="6093"/>
                    <a:pt x="51720" y="7248"/>
                  </a:cubicBezTo>
                  <a:cubicBezTo>
                    <a:pt x="51394" y="5883"/>
                    <a:pt x="50705" y="4646"/>
                    <a:pt x="49737" y="3631"/>
                  </a:cubicBezTo>
                  <a:lnTo>
                    <a:pt x="49737" y="3631"/>
                  </a:lnTo>
                  <a:lnTo>
                    <a:pt x="49153" y="3631"/>
                  </a:lnTo>
                  <a:lnTo>
                    <a:pt x="48220" y="2815"/>
                  </a:lnTo>
                  <a:lnTo>
                    <a:pt x="47054" y="1998"/>
                  </a:lnTo>
                  <a:lnTo>
                    <a:pt x="45770" y="1298"/>
                  </a:lnTo>
                  <a:cubicBezTo>
                    <a:pt x="44044" y="493"/>
                    <a:pt x="42189" y="15"/>
                    <a:pt x="40287" y="-102"/>
                  </a:cubicBezTo>
                  <a:cubicBezTo>
                    <a:pt x="38665" y="-149"/>
                    <a:pt x="37067" y="213"/>
                    <a:pt x="35620" y="948"/>
                  </a:cubicBezTo>
                  <a:cubicBezTo>
                    <a:pt x="34419" y="1566"/>
                    <a:pt x="33439" y="2546"/>
                    <a:pt x="32820" y="3748"/>
                  </a:cubicBezTo>
                  <a:cubicBezTo>
                    <a:pt x="32400" y="4961"/>
                    <a:pt x="32400" y="6268"/>
                    <a:pt x="32820" y="7481"/>
                  </a:cubicBezTo>
                  <a:cubicBezTo>
                    <a:pt x="33474" y="9021"/>
                    <a:pt x="34629" y="10293"/>
                    <a:pt x="36087" y="11098"/>
                  </a:cubicBezTo>
                  <a:lnTo>
                    <a:pt x="38537" y="12031"/>
                  </a:lnTo>
                  <a:lnTo>
                    <a:pt x="40054" y="12031"/>
                  </a:lnTo>
                  <a:cubicBezTo>
                    <a:pt x="34804" y="14248"/>
                    <a:pt x="25470" y="13898"/>
                    <a:pt x="21504" y="16698"/>
                  </a:cubicBezTo>
                  <a:cubicBezTo>
                    <a:pt x="18225" y="19113"/>
                    <a:pt x="16627" y="23207"/>
                    <a:pt x="17420" y="27197"/>
                  </a:cubicBezTo>
                  <a:lnTo>
                    <a:pt x="17420" y="27197"/>
                  </a:lnTo>
                  <a:cubicBezTo>
                    <a:pt x="17315" y="27734"/>
                    <a:pt x="17315" y="28294"/>
                    <a:pt x="17420" y="28831"/>
                  </a:cubicBezTo>
                  <a:cubicBezTo>
                    <a:pt x="18937" y="33614"/>
                    <a:pt x="13454" y="34897"/>
                    <a:pt x="11354" y="34781"/>
                  </a:cubicBezTo>
                  <a:cubicBezTo>
                    <a:pt x="13069" y="35387"/>
                    <a:pt x="14912" y="35597"/>
                    <a:pt x="16721" y="35364"/>
                  </a:cubicBezTo>
                  <a:cubicBezTo>
                    <a:pt x="17222" y="38222"/>
                    <a:pt x="18517" y="40894"/>
                    <a:pt x="20454" y="43064"/>
                  </a:cubicBezTo>
                  <a:cubicBezTo>
                    <a:pt x="22134" y="41431"/>
                    <a:pt x="23347" y="39377"/>
                    <a:pt x="23954" y="37114"/>
                  </a:cubicBezTo>
                  <a:cubicBezTo>
                    <a:pt x="24012" y="37417"/>
                    <a:pt x="24012" y="37744"/>
                    <a:pt x="23954" y="38047"/>
                  </a:cubicBezTo>
                  <a:cubicBezTo>
                    <a:pt x="23954" y="44930"/>
                    <a:pt x="20221" y="45747"/>
                    <a:pt x="18004" y="45630"/>
                  </a:cubicBezTo>
                  <a:cubicBezTo>
                    <a:pt x="15787" y="45514"/>
                    <a:pt x="14387" y="43880"/>
                    <a:pt x="15321" y="43181"/>
                  </a:cubicBezTo>
                  <a:cubicBezTo>
                    <a:pt x="16429" y="42515"/>
                    <a:pt x="17852" y="42831"/>
                    <a:pt x="18587" y="43880"/>
                  </a:cubicBezTo>
                  <a:cubicBezTo>
                    <a:pt x="19287" y="43880"/>
                    <a:pt x="18587" y="40497"/>
                    <a:pt x="14737" y="40847"/>
                  </a:cubicBezTo>
                  <a:cubicBezTo>
                    <a:pt x="10887" y="41197"/>
                    <a:pt x="11704" y="46797"/>
                    <a:pt x="17304" y="47031"/>
                  </a:cubicBezTo>
                  <a:cubicBezTo>
                    <a:pt x="19777" y="47240"/>
                    <a:pt x="22169" y="46132"/>
                    <a:pt x="23604" y="44114"/>
                  </a:cubicBezTo>
                  <a:cubicBezTo>
                    <a:pt x="23265" y="45117"/>
                    <a:pt x="22705" y="46039"/>
                    <a:pt x="21971" y="46797"/>
                  </a:cubicBezTo>
                  <a:cubicBezTo>
                    <a:pt x="20279" y="48582"/>
                    <a:pt x="17899" y="49562"/>
                    <a:pt x="15437" y="49481"/>
                  </a:cubicBezTo>
                  <a:cubicBezTo>
                    <a:pt x="14072" y="49446"/>
                    <a:pt x="12731" y="49165"/>
                    <a:pt x="11471" y="48664"/>
                  </a:cubicBezTo>
                  <a:cubicBezTo>
                    <a:pt x="10199" y="48104"/>
                    <a:pt x="9021" y="47357"/>
                    <a:pt x="7971" y="46447"/>
                  </a:cubicBezTo>
                  <a:cubicBezTo>
                    <a:pt x="7037" y="45817"/>
                    <a:pt x="6302" y="44919"/>
                    <a:pt x="5871" y="43880"/>
                  </a:cubicBezTo>
                  <a:cubicBezTo>
                    <a:pt x="5381" y="43227"/>
                    <a:pt x="5381" y="42329"/>
                    <a:pt x="5871" y="41664"/>
                  </a:cubicBezTo>
                  <a:lnTo>
                    <a:pt x="6454" y="41664"/>
                  </a:lnTo>
                  <a:lnTo>
                    <a:pt x="7154" y="41664"/>
                  </a:lnTo>
                  <a:cubicBezTo>
                    <a:pt x="7621" y="41582"/>
                    <a:pt x="8087" y="41582"/>
                    <a:pt x="8554" y="41664"/>
                  </a:cubicBezTo>
                  <a:cubicBezTo>
                    <a:pt x="9896" y="41757"/>
                    <a:pt x="11179" y="42201"/>
                    <a:pt x="12287" y="42947"/>
                  </a:cubicBezTo>
                  <a:lnTo>
                    <a:pt x="12287" y="42947"/>
                  </a:lnTo>
                  <a:cubicBezTo>
                    <a:pt x="10876" y="40509"/>
                    <a:pt x="8029" y="39272"/>
                    <a:pt x="5288" y="39914"/>
                  </a:cubicBezTo>
                  <a:lnTo>
                    <a:pt x="4238" y="39914"/>
                  </a:lnTo>
                  <a:lnTo>
                    <a:pt x="3304" y="40497"/>
                  </a:lnTo>
                  <a:lnTo>
                    <a:pt x="2604" y="41314"/>
                  </a:lnTo>
                  <a:lnTo>
                    <a:pt x="2604" y="41314"/>
                  </a:lnTo>
                  <a:cubicBezTo>
                    <a:pt x="2534" y="41501"/>
                    <a:pt x="2534" y="41710"/>
                    <a:pt x="2604" y="41897"/>
                  </a:cubicBezTo>
                  <a:lnTo>
                    <a:pt x="2604" y="41431"/>
                  </a:lnTo>
                  <a:cubicBezTo>
                    <a:pt x="2558" y="41815"/>
                    <a:pt x="2558" y="42212"/>
                    <a:pt x="2604" y="42597"/>
                  </a:cubicBezTo>
                  <a:cubicBezTo>
                    <a:pt x="3397" y="44102"/>
                    <a:pt x="4517" y="45421"/>
                    <a:pt x="5871" y="46447"/>
                  </a:cubicBezTo>
                  <a:cubicBezTo>
                    <a:pt x="6909" y="47159"/>
                    <a:pt x="8006" y="47777"/>
                    <a:pt x="9137" y="48314"/>
                  </a:cubicBezTo>
                  <a:cubicBezTo>
                    <a:pt x="5626" y="47754"/>
                    <a:pt x="2173" y="49551"/>
                    <a:pt x="621" y="52747"/>
                  </a:cubicBezTo>
                  <a:close/>
                  <a:moveTo>
                    <a:pt x="23254" y="31864"/>
                  </a:moveTo>
                  <a:cubicBezTo>
                    <a:pt x="24677" y="33311"/>
                    <a:pt x="26287" y="34571"/>
                    <a:pt x="28037" y="35597"/>
                  </a:cubicBezTo>
                  <a:cubicBezTo>
                    <a:pt x="28037" y="36997"/>
                    <a:pt x="28037" y="38747"/>
                    <a:pt x="28037" y="39331"/>
                  </a:cubicBezTo>
                  <a:lnTo>
                    <a:pt x="25704" y="38514"/>
                  </a:lnTo>
                  <a:cubicBezTo>
                    <a:pt x="25260" y="36822"/>
                    <a:pt x="24631" y="35177"/>
                    <a:pt x="23837" y="33614"/>
                  </a:cubicBezTo>
                  <a:lnTo>
                    <a:pt x="23837" y="33614"/>
                  </a:lnTo>
                  <a:cubicBezTo>
                    <a:pt x="23896" y="33264"/>
                    <a:pt x="23896" y="32914"/>
                    <a:pt x="23837" y="32564"/>
                  </a:cubicBezTo>
                  <a:cubicBezTo>
                    <a:pt x="23744" y="32167"/>
                    <a:pt x="23546" y="31806"/>
                    <a:pt x="23254" y="31514"/>
                  </a:cubicBezTo>
                  <a:close/>
                  <a:moveTo>
                    <a:pt x="21387" y="27547"/>
                  </a:moveTo>
                  <a:lnTo>
                    <a:pt x="21387" y="29064"/>
                  </a:lnTo>
                  <a:lnTo>
                    <a:pt x="22087" y="31514"/>
                  </a:lnTo>
                  <a:cubicBezTo>
                    <a:pt x="22087" y="33264"/>
                    <a:pt x="22087" y="36647"/>
                    <a:pt x="19754" y="37581"/>
                  </a:cubicBezTo>
                  <a:cubicBezTo>
                    <a:pt x="18611" y="36624"/>
                    <a:pt x="17770" y="35376"/>
                    <a:pt x="17304" y="33964"/>
                  </a:cubicBezTo>
                  <a:cubicBezTo>
                    <a:pt x="19952" y="32798"/>
                    <a:pt x="21586" y="30091"/>
                    <a:pt x="21387" y="27197"/>
                  </a:cubicBezTo>
                  <a:close/>
                  <a:moveTo>
                    <a:pt x="25820" y="24981"/>
                  </a:moveTo>
                  <a:cubicBezTo>
                    <a:pt x="26614" y="27408"/>
                    <a:pt x="27127" y="29904"/>
                    <a:pt x="27337" y="32448"/>
                  </a:cubicBezTo>
                  <a:cubicBezTo>
                    <a:pt x="25680" y="31852"/>
                    <a:pt x="24105" y="31024"/>
                    <a:pt x="22671" y="29997"/>
                  </a:cubicBezTo>
                  <a:cubicBezTo>
                    <a:pt x="22204" y="28563"/>
                    <a:pt x="21889" y="27069"/>
                    <a:pt x="21737" y="25564"/>
                  </a:cubicBezTo>
                  <a:cubicBezTo>
                    <a:pt x="21504" y="24572"/>
                    <a:pt x="21504" y="23534"/>
                    <a:pt x="21737" y="22531"/>
                  </a:cubicBezTo>
                  <a:cubicBezTo>
                    <a:pt x="22741" y="23779"/>
                    <a:pt x="24222" y="24549"/>
                    <a:pt x="25820" y="24631"/>
                  </a:cubicBezTo>
                  <a:close/>
                  <a:moveTo>
                    <a:pt x="55803" y="20081"/>
                  </a:moveTo>
                  <a:cubicBezTo>
                    <a:pt x="54578" y="20139"/>
                    <a:pt x="53388" y="20454"/>
                    <a:pt x="52304" y="21014"/>
                  </a:cubicBezTo>
                  <a:lnTo>
                    <a:pt x="52304" y="21014"/>
                  </a:lnTo>
                  <a:lnTo>
                    <a:pt x="51720" y="20431"/>
                  </a:lnTo>
                  <a:cubicBezTo>
                    <a:pt x="50752" y="19451"/>
                    <a:pt x="49597" y="18658"/>
                    <a:pt x="48337" y="18098"/>
                  </a:cubicBezTo>
                  <a:cubicBezTo>
                    <a:pt x="49329" y="16908"/>
                    <a:pt x="50180" y="15612"/>
                    <a:pt x="50904" y="14248"/>
                  </a:cubicBezTo>
                  <a:cubicBezTo>
                    <a:pt x="51499" y="13314"/>
                    <a:pt x="51930" y="12288"/>
                    <a:pt x="52187" y="11214"/>
                  </a:cubicBezTo>
                  <a:cubicBezTo>
                    <a:pt x="52537" y="12428"/>
                    <a:pt x="53004" y="13594"/>
                    <a:pt x="53587" y="14714"/>
                  </a:cubicBezTo>
                  <a:cubicBezTo>
                    <a:pt x="54159" y="16453"/>
                    <a:pt x="54905" y="18133"/>
                    <a:pt x="55803" y="19731"/>
                  </a:cubicBezTo>
                  <a:close/>
                  <a:moveTo>
                    <a:pt x="81353" y="42597"/>
                  </a:moveTo>
                  <a:lnTo>
                    <a:pt x="82053" y="40497"/>
                  </a:lnTo>
                  <a:lnTo>
                    <a:pt x="82053" y="39097"/>
                  </a:lnTo>
                  <a:cubicBezTo>
                    <a:pt x="82111" y="42119"/>
                    <a:pt x="83476" y="44966"/>
                    <a:pt x="85786" y="46914"/>
                  </a:cubicBezTo>
                  <a:cubicBezTo>
                    <a:pt x="85355" y="48092"/>
                    <a:pt x="84480" y="49060"/>
                    <a:pt x="83337" y="49597"/>
                  </a:cubicBezTo>
                  <a:cubicBezTo>
                    <a:pt x="81540" y="47602"/>
                    <a:pt x="80805" y="44872"/>
                    <a:pt x="81353" y="42247"/>
                  </a:cubicBezTo>
                  <a:close/>
                  <a:moveTo>
                    <a:pt x="81353" y="40964"/>
                  </a:moveTo>
                  <a:cubicBezTo>
                    <a:pt x="79883" y="41582"/>
                    <a:pt x="78285" y="41862"/>
                    <a:pt x="76687" y="41781"/>
                  </a:cubicBezTo>
                  <a:cubicBezTo>
                    <a:pt x="76908" y="39436"/>
                    <a:pt x="77421" y="37126"/>
                    <a:pt x="78203" y="34897"/>
                  </a:cubicBezTo>
                  <a:cubicBezTo>
                    <a:pt x="79638" y="35294"/>
                    <a:pt x="81167" y="34944"/>
                    <a:pt x="82286" y="33964"/>
                  </a:cubicBezTo>
                  <a:cubicBezTo>
                    <a:pt x="82403" y="34968"/>
                    <a:pt x="82403" y="35994"/>
                    <a:pt x="82286" y="36997"/>
                  </a:cubicBezTo>
                  <a:cubicBezTo>
                    <a:pt x="82018" y="38257"/>
                    <a:pt x="81586" y="39471"/>
                    <a:pt x="81003" y="40614"/>
                  </a:cubicBezTo>
                  <a:close/>
                  <a:moveTo>
                    <a:pt x="80653" y="43414"/>
                  </a:moveTo>
                  <a:lnTo>
                    <a:pt x="80653" y="44347"/>
                  </a:lnTo>
                  <a:lnTo>
                    <a:pt x="80653" y="44347"/>
                  </a:lnTo>
                  <a:cubicBezTo>
                    <a:pt x="79848" y="45619"/>
                    <a:pt x="79218" y="46984"/>
                    <a:pt x="78786" y="48431"/>
                  </a:cubicBezTo>
                  <a:lnTo>
                    <a:pt x="76453" y="48431"/>
                  </a:lnTo>
                  <a:cubicBezTo>
                    <a:pt x="76033" y="47182"/>
                    <a:pt x="76033" y="45829"/>
                    <a:pt x="76453" y="44580"/>
                  </a:cubicBezTo>
                  <a:cubicBezTo>
                    <a:pt x="78133" y="44219"/>
                    <a:pt x="79755" y="43589"/>
                    <a:pt x="81236" y="42714"/>
                  </a:cubicBezTo>
                  <a:cubicBezTo>
                    <a:pt x="80898" y="42726"/>
                    <a:pt x="80572" y="42854"/>
                    <a:pt x="80303" y="43064"/>
                  </a:cubicBezTo>
                  <a:close/>
                  <a:moveTo>
                    <a:pt x="80653" y="93930"/>
                  </a:moveTo>
                  <a:cubicBezTo>
                    <a:pt x="79288" y="92413"/>
                    <a:pt x="77666" y="91153"/>
                    <a:pt x="75870" y="90197"/>
                  </a:cubicBezTo>
                  <a:cubicBezTo>
                    <a:pt x="75870" y="88797"/>
                    <a:pt x="75870" y="87047"/>
                    <a:pt x="75870" y="86463"/>
                  </a:cubicBezTo>
                  <a:lnTo>
                    <a:pt x="78203" y="87280"/>
                  </a:lnTo>
                  <a:cubicBezTo>
                    <a:pt x="78681" y="88925"/>
                    <a:pt x="79312" y="90523"/>
                    <a:pt x="80070" y="92063"/>
                  </a:cubicBezTo>
                  <a:lnTo>
                    <a:pt x="80070" y="92063"/>
                  </a:lnTo>
                  <a:cubicBezTo>
                    <a:pt x="80070" y="92063"/>
                    <a:pt x="80070" y="92763"/>
                    <a:pt x="80070" y="93113"/>
                  </a:cubicBezTo>
                  <a:cubicBezTo>
                    <a:pt x="80303" y="93218"/>
                    <a:pt x="80501" y="93382"/>
                    <a:pt x="80653" y="93580"/>
                  </a:cubicBezTo>
                  <a:close/>
                  <a:moveTo>
                    <a:pt x="82636" y="98246"/>
                  </a:moveTo>
                  <a:cubicBezTo>
                    <a:pt x="82706" y="97745"/>
                    <a:pt x="82706" y="97231"/>
                    <a:pt x="82636" y="96730"/>
                  </a:cubicBezTo>
                  <a:cubicBezTo>
                    <a:pt x="82496" y="95902"/>
                    <a:pt x="82298" y="95085"/>
                    <a:pt x="82053" y="94280"/>
                  </a:cubicBezTo>
                  <a:cubicBezTo>
                    <a:pt x="82053" y="92413"/>
                    <a:pt x="82053" y="89030"/>
                    <a:pt x="84386" y="88213"/>
                  </a:cubicBezTo>
                  <a:cubicBezTo>
                    <a:pt x="85483" y="89181"/>
                    <a:pt x="86288" y="90430"/>
                    <a:pt x="86720" y="91830"/>
                  </a:cubicBezTo>
                  <a:cubicBezTo>
                    <a:pt x="84270" y="92856"/>
                    <a:pt x="82660" y="95237"/>
                    <a:pt x="82636" y="97896"/>
                  </a:cubicBezTo>
                  <a:close/>
                  <a:moveTo>
                    <a:pt x="78203" y="100696"/>
                  </a:moveTo>
                  <a:cubicBezTo>
                    <a:pt x="77363" y="98281"/>
                    <a:pt x="76815" y="95773"/>
                    <a:pt x="76570" y="93230"/>
                  </a:cubicBezTo>
                  <a:cubicBezTo>
                    <a:pt x="78250" y="93837"/>
                    <a:pt x="79825" y="94711"/>
                    <a:pt x="81236" y="95797"/>
                  </a:cubicBezTo>
                  <a:cubicBezTo>
                    <a:pt x="81750" y="97231"/>
                    <a:pt x="82100" y="98713"/>
                    <a:pt x="82286" y="100230"/>
                  </a:cubicBezTo>
                  <a:cubicBezTo>
                    <a:pt x="82461" y="101198"/>
                    <a:pt x="82461" y="102178"/>
                    <a:pt x="82286" y="103147"/>
                  </a:cubicBezTo>
                  <a:cubicBezTo>
                    <a:pt x="81377" y="101781"/>
                    <a:pt x="80012" y="100790"/>
                    <a:pt x="78436" y="100346"/>
                  </a:cubicBezTo>
                  <a:close/>
                  <a:moveTo>
                    <a:pt x="48220" y="105713"/>
                  </a:moveTo>
                  <a:cubicBezTo>
                    <a:pt x="49422" y="105667"/>
                    <a:pt x="50589" y="105305"/>
                    <a:pt x="51604" y="104663"/>
                  </a:cubicBezTo>
                  <a:lnTo>
                    <a:pt x="52187" y="104663"/>
                  </a:lnTo>
                  <a:lnTo>
                    <a:pt x="52187" y="105363"/>
                  </a:lnTo>
                  <a:cubicBezTo>
                    <a:pt x="53202" y="106343"/>
                    <a:pt x="54392" y="107136"/>
                    <a:pt x="55687" y="107696"/>
                  </a:cubicBezTo>
                  <a:cubicBezTo>
                    <a:pt x="54648" y="108840"/>
                    <a:pt x="53750" y="110088"/>
                    <a:pt x="53004" y="111430"/>
                  </a:cubicBezTo>
                  <a:cubicBezTo>
                    <a:pt x="52478" y="112398"/>
                    <a:pt x="52047" y="113413"/>
                    <a:pt x="51720" y="114463"/>
                  </a:cubicBezTo>
                  <a:cubicBezTo>
                    <a:pt x="51720" y="113296"/>
                    <a:pt x="50904" y="112130"/>
                    <a:pt x="50437" y="110963"/>
                  </a:cubicBezTo>
                  <a:cubicBezTo>
                    <a:pt x="49970" y="109796"/>
                    <a:pt x="49153" y="106880"/>
                    <a:pt x="48220" y="105363"/>
                  </a:cubicBezTo>
                  <a:close/>
                  <a:moveTo>
                    <a:pt x="22554" y="83080"/>
                  </a:moveTo>
                  <a:cubicBezTo>
                    <a:pt x="22554" y="83780"/>
                    <a:pt x="22554" y="84597"/>
                    <a:pt x="22554" y="85297"/>
                  </a:cubicBezTo>
                  <a:lnTo>
                    <a:pt x="22554" y="86697"/>
                  </a:lnTo>
                  <a:cubicBezTo>
                    <a:pt x="22461" y="83687"/>
                    <a:pt x="21107" y="80840"/>
                    <a:pt x="18821" y="78880"/>
                  </a:cubicBezTo>
                  <a:cubicBezTo>
                    <a:pt x="19101" y="77643"/>
                    <a:pt x="19976" y="76640"/>
                    <a:pt x="21154" y="76197"/>
                  </a:cubicBezTo>
                  <a:cubicBezTo>
                    <a:pt x="22554" y="78064"/>
                    <a:pt x="23067" y="80455"/>
                    <a:pt x="22554" y="82730"/>
                  </a:cubicBezTo>
                  <a:close/>
                  <a:moveTo>
                    <a:pt x="22554" y="84713"/>
                  </a:moveTo>
                  <a:cubicBezTo>
                    <a:pt x="24059" y="84200"/>
                    <a:pt x="25634" y="83967"/>
                    <a:pt x="27220" y="84013"/>
                  </a:cubicBezTo>
                  <a:cubicBezTo>
                    <a:pt x="27022" y="86370"/>
                    <a:pt x="26520" y="88680"/>
                    <a:pt x="25704" y="90896"/>
                  </a:cubicBezTo>
                  <a:cubicBezTo>
                    <a:pt x="24304" y="90523"/>
                    <a:pt x="22822" y="90873"/>
                    <a:pt x="21737" y="91830"/>
                  </a:cubicBezTo>
                  <a:cubicBezTo>
                    <a:pt x="21562" y="90827"/>
                    <a:pt x="21562" y="89800"/>
                    <a:pt x="21737" y="88797"/>
                  </a:cubicBezTo>
                  <a:cubicBezTo>
                    <a:pt x="21924" y="87268"/>
                    <a:pt x="22321" y="85787"/>
                    <a:pt x="22904" y="84363"/>
                  </a:cubicBezTo>
                  <a:close/>
                  <a:moveTo>
                    <a:pt x="23371" y="82263"/>
                  </a:moveTo>
                  <a:cubicBezTo>
                    <a:pt x="23371" y="82263"/>
                    <a:pt x="23371" y="81680"/>
                    <a:pt x="23371" y="81447"/>
                  </a:cubicBezTo>
                  <a:lnTo>
                    <a:pt x="23371" y="81447"/>
                  </a:lnTo>
                  <a:cubicBezTo>
                    <a:pt x="24164" y="80140"/>
                    <a:pt x="24747" y="78728"/>
                    <a:pt x="25120" y="77247"/>
                  </a:cubicBezTo>
                  <a:lnTo>
                    <a:pt x="27454" y="77247"/>
                  </a:lnTo>
                  <a:cubicBezTo>
                    <a:pt x="27885" y="78460"/>
                    <a:pt x="27885" y="79767"/>
                    <a:pt x="27454" y="80980"/>
                  </a:cubicBezTo>
                  <a:cubicBezTo>
                    <a:pt x="25739" y="81307"/>
                    <a:pt x="24117" y="81984"/>
                    <a:pt x="22671" y="82963"/>
                  </a:cubicBezTo>
                  <a:cubicBezTo>
                    <a:pt x="22927" y="82532"/>
                    <a:pt x="23289" y="82170"/>
                    <a:pt x="23721" y="81913"/>
                  </a:cubicBezTo>
                  <a:close/>
                  <a:moveTo>
                    <a:pt x="38" y="53097"/>
                  </a:moveTo>
                  <a:cubicBezTo>
                    <a:pt x="38" y="51580"/>
                    <a:pt x="3187" y="50764"/>
                    <a:pt x="6688" y="50647"/>
                  </a:cubicBezTo>
                  <a:cubicBezTo>
                    <a:pt x="10642" y="50997"/>
                    <a:pt x="14621" y="50472"/>
                    <a:pt x="18354" y="49131"/>
                  </a:cubicBezTo>
                  <a:lnTo>
                    <a:pt x="18354" y="49131"/>
                  </a:lnTo>
                  <a:cubicBezTo>
                    <a:pt x="19835" y="48617"/>
                    <a:pt x="21131" y="47684"/>
                    <a:pt x="22087" y="46447"/>
                  </a:cubicBezTo>
                  <a:lnTo>
                    <a:pt x="23021" y="45047"/>
                  </a:lnTo>
                  <a:cubicBezTo>
                    <a:pt x="23581" y="46844"/>
                    <a:pt x="25039" y="48221"/>
                    <a:pt x="26870" y="48664"/>
                  </a:cubicBezTo>
                  <a:cubicBezTo>
                    <a:pt x="25412" y="47439"/>
                    <a:pt x="24817" y="45467"/>
                    <a:pt x="25354" y="43647"/>
                  </a:cubicBezTo>
                  <a:cubicBezTo>
                    <a:pt x="25529" y="42644"/>
                    <a:pt x="25529" y="41617"/>
                    <a:pt x="25354" y="40614"/>
                  </a:cubicBezTo>
                  <a:cubicBezTo>
                    <a:pt x="26859" y="41851"/>
                    <a:pt x="28550" y="42831"/>
                    <a:pt x="30371" y="43531"/>
                  </a:cubicBezTo>
                  <a:cubicBezTo>
                    <a:pt x="30347" y="41232"/>
                    <a:pt x="29985" y="38957"/>
                    <a:pt x="29321" y="36764"/>
                  </a:cubicBezTo>
                  <a:lnTo>
                    <a:pt x="30021" y="36764"/>
                  </a:lnTo>
                  <a:cubicBezTo>
                    <a:pt x="30697" y="32482"/>
                    <a:pt x="29262" y="28131"/>
                    <a:pt x="26170" y="25098"/>
                  </a:cubicBezTo>
                  <a:cubicBezTo>
                    <a:pt x="27197" y="25424"/>
                    <a:pt x="28294" y="25424"/>
                    <a:pt x="29321" y="25098"/>
                  </a:cubicBezTo>
                  <a:cubicBezTo>
                    <a:pt x="26287" y="25098"/>
                    <a:pt x="23954" y="21947"/>
                    <a:pt x="25120" y="20547"/>
                  </a:cubicBezTo>
                  <a:cubicBezTo>
                    <a:pt x="26287" y="19148"/>
                    <a:pt x="28387" y="20547"/>
                    <a:pt x="28387" y="20547"/>
                  </a:cubicBezTo>
                  <a:cubicBezTo>
                    <a:pt x="27232" y="18996"/>
                    <a:pt x="25412" y="18086"/>
                    <a:pt x="23487" y="18098"/>
                  </a:cubicBezTo>
                  <a:cubicBezTo>
                    <a:pt x="26299" y="16744"/>
                    <a:pt x="29285" y="15764"/>
                    <a:pt x="32354" y="15181"/>
                  </a:cubicBezTo>
                  <a:cubicBezTo>
                    <a:pt x="35387" y="14656"/>
                    <a:pt x="38187" y="13233"/>
                    <a:pt x="40404" y="11098"/>
                  </a:cubicBezTo>
                  <a:cubicBezTo>
                    <a:pt x="40882" y="10981"/>
                    <a:pt x="41325" y="10736"/>
                    <a:pt x="41687" y="10398"/>
                  </a:cubicBezTo>
                  <a:cubicBezTo>
                    <a:pt x="42177" y="9954"/>
                    <a:pt x="42539" y="9394"/>
                    <a:pt x="42737" y="8765"/>
                  </a:cubicBezTo>
                  <a:cubicBezTo>
                    <a:pt x="42912" y="8076"/>
                    <a:pt x="42912" y="7353"/>
                    <a:pt x="42737" y="6664"/>
                  </a:cubicBezTo>
                  <a:cubicBezTo>
                    <a:pt x="42504" y="5801"/>
                    <a:pt x="41967" y="5054"/>
                    <a:pt x="41220" y="4564"/>
                  </a:cubicBezTo>
                  <a:cubicBezTo>
                    <a:pt x="40415" y="3911"/>
                    <a:pt x="39447" y="3514"/>
                    <a:pt x="38420" y="3398"/>
                  </a:cubicBezTo>
                  <a:cubicBezTo>
                    <a:pt x="37919" y="3281"/>
                    <a:pt x="37405" y="3281"/>
                    <a:pt x="36904" y="3398"/>
                  </a:cubicBezTo>
                  <a:cubicBezTo>
                    <a:pt x="36402" y="3503"/>
                    <a:pt x="35924" y="3701"/>
                    <a:pt x="35504" y="3981"/>
                  </a:cubicBezTo>
                  <a:cubicBezTo>
                    <a:pt x="34909" y="4553"/>
                    <a:pt x="34687" y="5404"/>
                    <a:pt x="34920" y="6198"/>
                  </a:cubicBezTo>
                  <a:cubicBezTo>
                    <a:pt x="35294" y="7084"/>
                    <a:pt x="35900" y="7855"/>
                    <a:pt x="36671" y="8415"/>
                  </a:cubicBezTo>
                  <a:lnTo>
                    <a:pt x="36671" y="8415"/>
                  </a:lnTo>
                  <a:cubicBezTo>
                    <a:pt x="37160" y="8765"/>
                    <a:pt x="37814" y="8765"/>
                    <a:pt x="38304" y="8415"/>
                  </a:cubicBezTo>
                  <a:cubicBezTo>
                    <a:pt x="38304" y="8415"/>
                    <a:pt x="38304" y="7598"/>
                    <a:pt x="38304" y="7248"/>
                  </a:cubicBezTo>
                  <a:lnTo>
                    <a:pt x="38304" y="7248"/>
                  </a:lnTo>
                  <a:cubicBezTo>
                    <a:pt x="37872" y="6979"/>
                    <a:pt x="37534" y="6571"/>
                    <a:pt x="37370" y="6081"/>
                  </a:cubicBezTo>
                  <a:cubicBezTo>
                    <a:pt x="37160" y="5766"/>
                    <a:pt x="37160" y="5346"/>
                    <a:pt x="37370" y="5031"/>
                  </a:cubicBezTo>
                  <a:lnTo>
                    <a:pt x="37370" y="5031"/>
                  </a:lnTo>
                  <a:lnTo>
                    <a:pt x="38070" y="5031"/>
                  </a:lnTo>
                  <a:cubicBezTo>
                    <a:pt x="38700" y="5136"/>
                    <a:pt x="39295" y="5381"/>
                    <a:pt x="39820" y="5731"/>
                  </a:cubicBezTo>
                  <a:cubicBezTo>
                    <a:pt x="40264" y="6034"/>
                    <a:pt x="40625" y="6431"/>
                    <a:pt x="40870" y="6898"/>
                  </a:cubicBezTo>
                  <a:cubicBezTo>
                    <a:pt x="40987" y="7434"/>
                    <a:pt x="40987" y="7994"/>
                    <a:pt x="40870" y="8531"/>
                  </a:cubicBezTo>
                  <a:cubicBezTo>
                    <a:pt x="40824" y="9628"/>
                    <a:pt x="39972" y="10514"/>
                    <a:pt x="38887" y="10631"/>
                  </a:cubicBezTo>
                  <a:cubicBezTo>
                    <a:pt x="37476" y="10806"/>
                    <a:pt x="36040" y="10526"/>
                    <a:pt x="34804" y="9814"/>
                  </a:cubicBezTo>
                  <a:cubicBezTo>
                    <a:pt x="34127" y="9488"/>
                    <a:pt x="33532" y="9009"/>
                    <a:pt x="33054" y="8415"/>
                  </a:cubicBezTo>
                  <a:cubicBezTo>
                    <a:pt x="32669" y="7936"/>
                    <a:pt x="32389" y="7376"/>
                    <a:pt x="32237" y="6781"/>
                  </a:cubicBezTo>
                  <a:cubicBezTo>
                    <a:pt x="32050" y="5685"/>
                    <a:pt x="32307" y="4553"/>
                    <a:pt x="32937" y="3631"/>
                  </a:cubicBezTo>
                  <a:cubicBezTo>
                    <a:pt x="33556" y="2709"/>
                    <a:pt x="34454" y="2010"/>
                    <a:pt x="35504" y="1648"/>
                  </a:cubicBezTo>
                  <a:cubicBezTo>
                    <a:pt x="36764" y="1298"/>
                    <a:pt x="38094" y="1298"/>
                    <a:pt x="39354" y="1648"/>
                  </a:cubicBezTo>
                  <a:cubicBezTo>
                    <a:pt x="40695" y="1811"/>
                    <a:pt x="42002" y="2208"/>
                    <a:pt x="43204" y="2815"/>
                  </a:cubicBezTo>
                  <a:lnTo>
                    <a:pt x="44137" y="3398"/>
                  </a:lnTo>
                  <a:lnTo>
                    <a:pt x="44954" y="3981"/>
                  </a:lnTo>
                  <a:cubicBezTo>
                    <a:pt x="44954" y="3981"/>
                    <a:pt x="44954" y="3981"/>
                    <a:pt x="45770" y="4564"/>
                  </a:cubicBezTo>
                  <a:lnTo>
                    <a:pt x="45770" y="4564"/>
                  </a:lnTo>
                  <a:lnTo>
                    <a:pt x="45770" y="4564"/>
                  </a:lnTo>
                  <a:cubicBezTo>
                    <a:pt x="46552" y="5451"/>
                    <a:pt x="47147" y="6478"/>
                    <a:pt x="47520" y="7598"/>
                  </a:cubicBezTo>
                  <a:cubicBezTo>
                    <a:pt x="47590" y="8146"/>
                    <a:pt x="47590" y="8694"/>
                    <a:pt x="47520" y="9231"/>
                  </a:cubicBezTo>
                  <a:cubicBezTo>
                    <a:pt x="47579" y="9779"/>
                    <a:pt x="47579" y="10316"/>
                    <a:pt x="47520" y="10864"/>
                  </a:cubicBezTo>
                  <a:cubicBezTo>
                    <a:pt x="47322" y="11985"/>
                    <a:pt x="47007" y="13081"/>
                    <a:pt x="46587" y="14131"/>
                  </a:cubicBezTo>
                  <a:cubicBezTo>
                    <a:pt x="46004" y="15554"/>
                    <a:pt x="45304" y="16919"/>
                    <a:pt x="44487" y="18214"/>
                  </a:cubicBezTo>
                  <a:cubicBezTo>
                    <a:pt x="43344" y="17829"/>
                    <a:pt x="42177" y="17561"/>
                    <a:pt x="40987" y="17398"/>
                  </a:cubicBezTo>
                  <a:cubicBezTo>
                    <a:pt x="44242" y="16604"/>
                    <a:pt x="46249" y="13326"/>
                    <a:pt x="45455" y="10071"/>
                  </a:cubicBezTo>
                  <a:cubicBezTo>
                    <a:pt x="45444" y="10025"/>
                    <a:pt x="45432" y="9978"/>
                    <a:pt x="45420" y="9931"/>
                  </a:cubicBezTo>
                  <a:cubicBezTo>
                    <a:pt x="46120" y="11681"/>
                    <a:pt x="44254" y="13548"/>
                    <a:pt x="41453" y="14831"/>
                  </a:cubicBezTo>
                  <a:cubicBezTo>
                    <a:pt x="33987" y="17981"/>
                    <a:pt x="32704" y="20314"/>
                    <a:pt x="32704" y="20314"/>
                  </a:cubicBezTo>
                  <a:lnTo>
                    <a:pt x="32704" y="20314"/>
                  </a:lnTo>
                  <a:cubicBezTo>
                    <a:pt x="31817" y="21457"/>
                    <a:pt x="31281" y="22834"/>
                    <a:pt x="31187" y="24281"/>
                  </a:cubicBezTo>
                  <a:cubicBezTo>
                    <a:pt x="30907" y="25506"/>
                    <a:pt x="30907" y="26789"/>
                    <a:pt x="31187" y="28014"/>
                  </a:cubicBezTo>
                  <a:cubicBezTo>
                    <a:pt x="31595" y="29262"/>
                    <a:pt x="32097" y="30476"/>
                    <a:pt x="32704" y="31631"/>
                  </a:cubicBezTo>
                  <a:cubicBezTo>
                    <a:pt x="32704" y="31631"/>
                    <a:pt x="32704" y="32681"/>
                    <a:pt x="33637" y="33264"/>
                  </a:cubicBezTo>
                  <a:cubicBezTo>
                    <a:pt x="32879" y="34804"/>
                    <a:pt x="32249" y="36402"/>
                    <a:pt x="31770" y="38047"/>
                  </a:cubicBezTo>
                  <a:cubicBezTo>
                    <a:pt x="30942" y="40322"/>
                    <a:pt x="30709" y="42772"/>
                    <a:pt x="31070" y="45164"/>
                  </a:cubicBezTo>
                  <a:cubicBezTo>
                    <a:pt x="31281" y="46506"/>
                    <a:pt x="31724" y="47812"/>
                    <a:pt x="32354" y="49014"/>
                  </a:cubicBezTo>
                  <a:cubicBezTo>
                    <a:pt x="33147" y="50425"/>
                    <a:pt x="34220" y="51651"/>
                    <a:pt x="35504" y="52630"/>
                  </a:cubicBezTo>
                  <a:cubicBezTo>
                    <a:pt x="37009" y="53680"/>
                    <a:pt x="38712" y="54404"/>
                    <a:pt x="40520" y="54731"/>
                  </a:cubicBezTo>
                  <a:cubicBezTo>
                    <a:pt x="41453" y="54847"/>
                    <a:pt x="42387" y="54847"/>
                    <a:pt x="43320" y="54731"/>
                  </a:cubicBezTo>
                  <a:cubicBezTo>
                    <a:pt x="44125" y="54614"/>
                    <a:pt x="44883" y="54287"/>
                    <a:pt x="45537" y="53797"/>
                  </a:cubicBezTo>
                  <a:lnTo>
                    <a:pt x="45537" y="53797"/>
                  </a:lnTo>
                  <a:lnTo>
                    <a:pt x="45537" y="53797"/>
                  </a:lnTo>
                  <a:lnTo>
                    <a:pt x="45537" y="53797"/>
                  </a:lnTo>
                  <a:cubicBezTo>
                    <a:pt x="47824" y="50157"/>
                    <a:pt x="47543" y="45467"/>
                    <a:pt x="44837" y="42131"/>
                  </a:cubicBezTo>
                  <a:cubicBezTo>
                    <a:pt x="42854" y="40486"/>
                    <a:pt x="42585" y="37534"/>
                    <a:pt x="44242" y="35562"/>
                  </a:cubicBezTo>
                  <a:cubicBezTo>
                    <a:pt x="44825" y="34863"/>
                    <a:pt x="45595" y="34349"/>
                    <a:pt x="46470" y="34081"/>
                  </a:cubicBezTo>
                  <a:cubicBezTo>
                    <a:pt x="38070" y="34081"/>
                    <a:pt x="39587" y="40147"/>
                    <a:pt x="41337" y="43997"/>
                  </a:cubicBezTo>
                  <a:cubicBezTo>
                    <a:pt x="40987" y="43461"/>
                    <a:pt x="40590" y="42959"/>
                    <a:pt x="40170" y="42481"/>
                  </a:cubicBezTo>
                  <a:lnTo>
                    <a:pt x="37487" y="39214"/>
                  </a:lnTo>
                  <a:cubicBezTo>
                    <a:pt x="36134" y="37651"/>
                    <a:pt x="34920" y="35982"/>
                    <a:pt x="33870" y="34197"/>
                  </a:cubicBezTo>
                  <a:cubicBezTo>
                    <a:pt x="33999" y="33742"/>
                    <a:pt x="34185" y="33311"/>
                    <a:pt x="34454" y="32914"/>
                  </a:cubicBezTo>
                  <a:cubicBezTo>
                    <a:pt x="35597" y="30884"/>
                    <a:pt x="36892" y="28936"/>
                    <a:pt x="38304" y="27081"/>
                  </a:cubicBezTo>
                  <a:cubicBezTo>
                    <a:pt x="39704" y="25214"/>
                    <a:pt x="41453" y="23464"/>
                    <a:pt x="42970" y="21714"/>
                  </a:cubicBezTo>
                  <a:lnTo>
                    <a:pt x="42970" y="21714"/>
                  </a:lnTo>
                  <a:cubicBezTo>
                    <a:pt x="43939" y="22099"/>
                    <a:pt x="44825" y="22694"/>
                    <a:pt x="45537" y="23464"/>
                  </a:cubicBezTo>
                  <a:cubicBezTo>
                    <a:pt x="46249" y="24059"/>
                    <a:pt x="46564" y="25004"/>
                    <a:pt x="46354" y="25914"/>
                  </a:cubicBezTo>
                  <a:lnTo>
                    <a:pt x="46354" y="26498"/>
                  </a:lnTo>
                  <a:lnTo>
                    <a:pt x="46354" y="27081"/>
                  </a:lnTo>
                  <a:cubicBezTo>
                    <a:pt x="46132" y="27431"/>
                    <a:pt x="45805" y="27723"/>
                    <a:pt x="45420" y="27897"/>
                  </a:cubicBezTo>
                  <a:cubicBezTo>
                    <a:pt x="44207" y="28259"/>
                    <a:pt x="42900" y="28259"/>
                    <a:pt x="41687" y="27897"/>
                  </a:cubicBezTo>
                  <a:lnTo>
                    <a:pt x="41687" y="27897"/>
                  </a:lnTo>
                  <a:cubicBezTo>
                    <a:pt x="43682" y="29706"/>
                    <a:pt x="46622" y="29997"/>
                    <a:pt x="48920" y="28597"/>
                  </a:cubicBezTo>
                  <a:lnTo>
                    <a:pt x="48920" y="28597"/>
                  </a:lnTo>
                  <a:cubicBezTo>
                    <a:pt x="52887" y="32448"/>
                    <a:pt x="56270" y="30697"/>
                    <a:pt x="56153" y="30697"/>
                  </a:cubicBezTo>
                  <a:lnTo>
                    <a:pt x="56153" y="30697"/>
                  </a:lnTo>
                  <a:cubicBezTo>
                    <a:pt x="54812" y="30476"/>
                    <a:pt x="53540" y="29951"/>
                    <a:pt x="52420" y="29181"/>
                  </a:cubicBezTo>
                  <a:cubicBezTo>
                    <a:pt x="52012" y="28878"/>
                    <a:pt x="51697" y="28481"/>
                    <a:pt x="51487" y="28014"/>
                  </a:cubicBezTo>
                  <a:cubicBezTo>
                    <a:pt x="51487" y="28014"/>
                    <a:pt x="51487" y="28014"/>
                    <a:pt x="51487" y="27314"/>
                  </a:cubicBezTo>
                  <a:cubicBezTo>
                    <a:pt x="51440" y="27081"/>
                    <a:pt x="51440" y="26847"/>
                    <a:pt x="51487" y="26614"/>
                  </a:cubicBezTo>
                  <a:cubicBezTo>
                    <a:pt x="51195" y="25832"/>
                    <a:pt x="51487" y="24958"/>
                    <a:pt x="52187" y="24514"/>
                  </a:cubicBezTo>
                  <a:cubicBezTo>
                    <a:pt x="52992" y="24024"/>
                    <a:pt x="53925" y="23733"/>
                    <a:pt x="54870" y="23698"/>
                  </a:cubicBezTo>
                  <a:lnTo>
                    <a:pt x="54870" y="23698"/>
                  </a:lnTo>
                  <a:lnTo>
                    <a:pt x="59537" y="30814"/>
                  </a:lnTo>
                  <a:cubicBezTo>
                    <a:pt x="60960" y="33194"/>
                    <a:pt x="62243" y="35644"/>
                    <a:pt x="63387" y="38164"/>
                  </a:cubicBezTo>
                  <a:lnTo>
                    <a:pt x="64087" y="39681"/>
                  </a:lnTo>
                  <a:cubicBezTo>
                    <a:pt x="63002" y="40999"/>
                    <a:pt x="61788" y="42212"/>
                    <a:pt x="60470" y="43297"/>
                  </a:cubicBezTo>
                  <a:lnTo>
                    <a:pt x="57787" y="45630"/>
                  </a:lnTo>
                  <a:cubicBezTo>
                    <a:pt x="57355" y="45876"/>
                    <a:pt x="56958" y="46190"/>
                    <a:pt x="56620" y="46564"/>
                  </a:cubicBezTo>
                  <a:cubicBezTo>
                    <a:pt x="58370" y="43531"/>
                    <a:pt x="59887" y="38281"/>
                    <a:pt x="51487" y="34897"/>
                  </a:cubicBezTo>
                  <a:cubicBezTo>
                    <a:pt x="53237" y="36181"/>
                    <a:pt x="56970" y="40731"/>
                    <a:pt x="53120" y="43647"/>
                  </a:cubicBezTo>
                  <a:cubicBezTo>
                    <a:pt x="49270" y="46564"/>
                    <a:pt x="50787" y="51930"/>
                    <a:pt x="52537" y="55314"/>
                  </a:cubicBezTo>
                  <a:lnTo>
                    <a:pt x="52537" y="55314"/>
                  </a:lnTo>
                  <a:lnTo>
                    <a:pt x="52537" y="55897"/>
                  </a:lnTo>
                  <a:lnTo>
                    <a:pt x="52537" y="56481"/>
                  </a:lnTo>
                  <a:cubicBezTo>
                    <a:pt x="53202" y="57239"/>
                    <a:pt x="53995" y="57869"/>
                    <a:pt x="54870" y="58347"/>
                  </a:cubicBezTo>
                  <a:lnTo>
                    <a:pt x="57670" y="59397"/>
                  </a:lnTo>
                  <a:cubicBezTo>
                    <a:pt x="59303" y="59875"/>
                    <a:pt x="61053" y="59875"/>
                    <a:pt x="62687" y="59397"/>
                  </a:cubicBezTo>
                  <a:cubicBezTo>
                    <a:pt x="63947" y="58954"/>
                    <a:pt x="65043" y="58137"/>
                    <a:pt x="65837" y="57064"/>
                  </a:cubicBezTo>
                  <a:cubicBezTo>
                    <a:pt x="66501" y="56049"/>
                    <a:pt x="66898" y="54882"/>
                    <a:pt x="67003" y="53680"/>
                  </a:cubicBezTo>
                  <a:cubicBezTo>
                    <a:pt x="67400" y="51172"/>
                    <a:pt x="67167" y="48605"/>
                    <a:pt x="66303" y="46214"/>
                  </a:cubicBezTo>
                  <a:cubicBezTo>
                    <a:pt x="65813" y="44324"/>
                    <a:pt x="65148" y="42492"/>
                    <a:pt x="64320" y="40731"/>
                  </a:cubicBezTo>
                  <a:cubicBezTo>
                    <a:pt x="64670" y="40334"/>
                    <a:pt x="64985" y="39902"/>
                    <a:pt x="65253" y="39447"/>
                  </a:cubicBezTo>
                  <a:cubicBezTo>
                    <a:pt x="65907" y="38502"/>
                    <a:pt x="66455" y="37487"/>
                    <a:pt x="66887" y="36414"/>
                  </a:cubicBezTo>
                  <a:cubicBezTo>
                    <a:pt x="67120" y="35259"/>
                    <a:pt x="67120" y="34069"/>
                    <a:pt x="66887" y="32914"/>
                  </a:cubicBezTo>
                  <a:cubicBezTo>
                    <a:pt x="66758" y="31293"/>
                    <a:pt x="66233" y="29741"/>
                    <a:pt x="65370" y="28364"/>
                  </a:cubicBezTo>
                  <a:lnTo>
                    <a:pt x="65370" y="28364"/>
                  </a:lnTo>
                  <a:cubicBezTo>
                    <a:pt x="65370" y="28364"/>
                    <a:pt x="64203" y="25564"/>
                    <a:pt x="56737" y="19614"/>
                  </a:cubicBezTo>
                  <a:cubicBezTo>
                    <a:pt x="53820" y="17164"/>
                    <a:pt x="51954" y="14714"/>
                    <a:pt x="52654" y="13198"/>
                  </a:cubicBezTo>
                  <a:cubicBezTo>
                    <a:pt x="51720" y="15064"/>
                    <a:pt x="52654" y="19498"/>
                    <a:pt x="57203" y="22414"/>
                  </a:cubicBezTo>
                  <a:cubicBezTo>
                    <a:pt x="56072" y="22041"/>
                    <a:pt x="54893" y="21843"/>
                    <a:pt x="53704" y="21831"/>
                  </a:cubicBezTo>
                  <a:cubicBezTo>
                    <a:pt x="52817" y="20221"/>
                    <a:pt x="52082" y="18553"/>
                    <a:pt x="51487" y="16814"/>
                  </a:cubicBezTo>
                  <a:cubicBezTo>
                    <a:pt x="51067" y="15683"/>
                    <a:pt x="50752" y="14504"/>
                    <a:pt x="50553" y="13314"/>
                  </a:cubicBezTo>
                  <a:cubicBezTo>
                    <a:pt x="50495" y="12766"/>
                    <a:pt x="50495" y="12229"/>
                    <a:pt x="50553" y="11681"/>
                  </a:cubicBezTo>
                  <a:cubicBezTo>
                    <a:pt x="50437" y="11144"/>
                    <a:pt x="50437" y="10584"/>
                    <a:pt x="50553" y="10048"/>
                  </a:cubicBezTo>
                  <a:cubicBezTo>
                    <a:pt x="50810" y="9068"/>
                    <a:pt x="51440" y="8228"/>
                    <a:pt x="52304" y="7714"/>
                  </a:cubicBezTo>
                  <a:lnTo>
                    <a:pt x="52304" y="7714"/>
                  </a:lnTo>
                  <a:lnTo>
                    <a:pt x="52304" y="7714"/>
                  </a:lnTo>
                  <a:cubicBezTo>
                    <a:pt x="52572" y="7644"/>
                    <a:pt x="52852" y="7644"/>
                    <a:pt x="53120" y="7714"/>
                  </a:cubicBezTo>
                  <a:lnTo>
                    <a:pt x="53937" y="7714"/>
                  </a:lnTo>
                  <a:lnTo>
                    <a:pt x="54753" y="7714"/>
                  </a:lnTo>
                  <a:cubicBezTo>
                    <a:pt x="56025" y="7423"/>
                    <a:pt x="57332" y="7423"/>
                    <a:pt x="58603" y="7714"/>
                  </a:cubicBezTo>
                  <a:cubicBezTo>
                    <a:pt x="60015" y="8018"/>
                    <a:pt x="61333" y="8660"/>
                    <a:pt x="62453" y="9581"/>
                  </a:cubicBezTo>
                  <a:cubicBezTo>
                    <a:pt x="63585" y="10351"/>
                    <a:pt x="64507" y="11401"/>
                    <a:pt x="65136" y="12614"/>
                  </a:cubicBezTo>
                  <a:cubicBezTo>
                    <a:pt x="65755" y="13629"/>
                    <a:pt x="66000" y="14819"/>
                    <a:pt x="65837" y="15998"/>
                  </a:cubicBezTo>
                  <a:cubicBezTo>
                    <a:pt x="65673" y="16488"/>
                    <a:pt x="65393" y="16931"/>
                    <a:pt x="65020" y="17281"/>
                  </a:cubicBezTo>
                  <a:cubicBezTo>
                    <a:pt x="64530" y="17631"/>
                    <a:pt x="63970" y="17864"/>
                    <a:pt x="63387" y="17981"/>
                  </a:cubicBezTo>
                  <a:cubicBezTo>
                    <a:pt x="61952" y="18214"/>
                    <a:pt x="60470" y="17969"/>
                    <a:pt x="59187" y="17281"/>
                  </a:cubicBezTo>
                  <a:cubicBezTo>
                    <a:pt x="58078" y="16698"/>
                    <a:pt x="57332" y="15612"/>
                    <a:pt x="57203" y="14364"/>
                  </a:cubicBezTo>
                  <a:cubicBezTo>
                    <a:pt x="57087" y="13863"/>
                    <a:pt x="57087" y="13349"/>
                    <a:pt x="57203" y="12848"/>
                  </a:cubicBezTo>
                  <a:cubicBezTo>
                    <a:pt x="57437" y="12428"/>
                    <a:pt x="57810" y="12101"/>
                    <a:pt x="58253" y="11914"/>
                  </a:cubicBezTo>
                  <a:lnTo>
                    <a:pt x="60004" y="11914"/>
                  </a:lnTo>
                  <a:lnTo>
                    <a:pt x="60703" y="11914"/>
                  </a:lnTo>
                  <a:lnTo>
                    <a:pt x="60703" y="11914"/>
                  </a:lnTo>
                  <a:cubicBezTo>
                    <a:pt x="60855" y="12288"/>
                    <a:pt x="60855" y="12708"/>
                    <a:pt x="60703" y="13081"/>
                  </a:cubicBezTo>
                  <a:cubicBezTo>
                    <a:pt x="60703" y="13081"/>
                    <a:pt x="60703" y="13664"/>
                    <a:pt x="59770" y="13898"/>
                  </a:cubicBezTo>
                  <a:lnTo>
                    <a:pt x="59770" y="13898"/>
                  </a:lnTo>
                  <a:cubicBezTo>
                    <a:pt x="59478" y="14038"/>
                    <a:pt x="59362" y="14388"/>
                    <a:pt x="59502" y="14679"/>
                  </a:cubicBezTo>
                  <a:cubicBezTo>
                    <a:pt x="59560" y="14796"/>
                    <a:pt x="59654" y="14889"/>
                    <a:pt x="59770" y="14948"/>
                  </a:cubicBezTo>
                  <a:cubicBezTo>
                    <a:pt x="60132" y="15403"/>
                    <a:pt x="60715" y="15624"/>
                    <a:pt x="61287" y="15531"/>
                  </a:cubicBezTo>
                  <a:lnTo>
                    <a:pt x="61287" y="15531"/>
                  </a:lnTo>
                  <a:cubicBezTo>
                    <a:pt x="62022" y="15286"/>
                    <a:pt x="62617" y="14738"/>
                    <a:pt x="62920" y="14014"/>
                  </a:cubicBezTo>
                  <a:cubicBezTo>
                    <a:pt x="63188" y="13151"/>
                    <a:pt x="62967" y="12206"/>
                    <a:pt x="62337" y="11564"/>
                  </a:cubicBezTo>
                  <a:cubicBezTo>
                    <a:pt x="62022" y="11063"/>
                    <a:pt x="61578" y="10654"/>
                    <a:pt x="61053" y="10398"/>
                  </a:cubicBezTo>
                  <a:lnTo>
                    <a:pt x="59537" y="10398"/>
                  </a:lnTo>
                  <a:cubicBezTo>
                    <a:pt x="58615" y="10223"/>
                    <a:pt x="57658" y="10223"/>
                    <a:pt x="56737" y="10398"/>
                  </a:cubicBezTo>
                  <a:cubicBezTo>
                    <a:pt x="56025" y="10678"/>
                    <a:pt x="55442" y="11214"/>
                    <a:pt x="55103" y="11914"/>
                  </a:cubicBezTo>
                  <a:cubicBezTo>
                    <a:pt x="54928" y="12603"/>
                    <a:pt x="54928" y="13326"/>
                    <a:pt x="55103" y="14014"/>
                  </a:cubicBezTo>
                  <a:cubicBezTo>
                    <a:pt x="55313" y="14773"/>
                    <a:pt x="55663" y="15496"/>
                    <a:pt x="56153" y="16114"/>
                  </a:cubicBezTo>
                  <a:cubicBezTo>
                    <a:pt x="56527" y="16558"/>
                    <a:pt x="56958" y="16954"/>
                    <a:pt x="57437" y="17281"/>
                  </a:cubicBezTo>
                  <a:cubicBezTo>
                    <a:pt x="59618" y="20163"/>
                    <a:pt x="62360" y="22578"/>
                    <a:pt x="65487" y="24398"/>
                  </a:cubicBezTo>
                  <a:cubicBezTo>
                    <a:pt x="68672" y="26218"/>
                    <a:pt x="71681" y="28329"/>
                    <a:pt x="74470" y="30697"/>
                  </a:cubicBezTo>
                  <a:cubicBezTo>
                    <a:pt x="72872" y="29846"/>
                    <a:pt x="70923" y="30079"/>
                    <a:pt x="69570" y="31281"/>
                  </a:cubicBezTo>
                  <a:cubicBezTo>
                    <a:pt x="70818" y="30966"/>
                    <a:pt x="72125" y="31491"/>
                    <a:pt x="72836" y="32564"/>
                  </a:cubicBezTo>
                  <a:cubicBezTo>
                    <a:pt x="74003" y="34314"/>
                    <a:pt x="71786" y="36881"/>
                    <a:pt x="68637" y="35481"/>
                  </a:cubicBezTo>
                  <a:cubicBezTo>
                    <a:pt x="69570" y="36297"/>
                    <a:pt x="70690" y="36857"/>
                    <a:pt x="71903" y="37114"/>
                  </a:cubicBezTo>
                  <a:cubicBezTo>
                    <a:pt x="68497" y="39424"/>
                    <a:pt x="66945" y="43647"/>
                    <a:pt x="68053" y="47614"/>
                  </a:cubicBezTo>
                  <a:lnTo>
                    <a:pt x="68753" y="47614"/>
                  </a:lnTo>
                  <a:cubicBezTo>
                    <a:pt x="68111" y="49691"/>
                    <a:pt x="67761" y="51849"/>
                    <a:pt x="67703" y="54030"/>
                  </a:cubicBezTo>
                  <a:cubicBezTo>
                    <a:pt x="69465" y="54007"/>
                    <a:pt x="71203" y="53645"/>
                    <a:pt x="72836" y="52980"/>
                  </a:cubicBezTo>
                  <a:cubicBezTo>
                    <a:pt x="72603" y="53984"/>
                    <a:pt x="72603" y="55010"/>
                    <a:pt x="72836" y="56014"/>
                  </a:cubicBezTo>
                  <a:cubicBezTo>
                    <a:pt x="73536" y="58697"/>
                    <a:pt x="72836" y="59980"/>
                    <a:pt x="71436" y="60447"/>
                  </a:cubicBezTo>
                  <a:cubicBezTo>
                    <a:pt x="73058" y="60785"/>
                    <a:pt x="74691" y="59899"/>
                    <a:pt x="75287" y="58347"/>
                  </a:cubicBezTo>
                  <a:cubicBezTo>
                    <a:pt x="75508" y="58954"/>
                    <a:pt x="75788" y="59537"/>
                    <a:pt x="76103" y="60097"/>
                  </a:cubicBezTo>
                  <a:cubicBezTo>
                    <a:pt x="77095" y="61672"/>
                    <a:pt x="78355" y="63060"/>
                    <a:pt x="79836" y="64180"/>
                  </a:cubicBezTo>
                  <a:lnTo>
                    <a:pt x="79836" y="64180"/>
                  </a:lnTo>
                  <a:cubicBezTo>
                    <a:pt x="83360" y="66805"/>
                    <a:pt x="87303" y="68812"/>
                    <a:pt x="91503" y="70130"/>
                  </a:cubicBezTo>
                  <a:cubicBezTo>
                    <a:pt x="95003" y="71530"/>
                    <a:pt x="97803" y="73514"/>
                    <a:pt x="98153" y="75147"/>
                  </a:cubicBezTo>
                  <a:cubicBezTo>
                    <a:pt x="98503" y="76780"/>
                    <a:pt x="95003" y="77597"/>
                    <a:pt x="91503" y="77713"/>
                  </a:cubicBezTo>
                  <a:cubicBezTo>
                    <a:pt x="87548" y="77340"/>
                    <a:pt x="83558" y="77854"/>
                    <a:pt x="79836" y="79230"/>
                  </a:cubicBezTo>
                  <a:lnTo>
                    <a:pt x="79836" y="79230"/>
                  </a:lnTo>
                  <a:cubicBezTo>
                    <a:pt x="78378" y="79778"/>
                    <a:pt x="77083" y="80700"/>
                    <a:pt x="76103" y="81913"/>
                  </a:cubicBezTo>
                  <a:cubicBezTo>
                    <a:pt x="75765" y="82298"/>
                    <a:pt x="75485" y="82730"/>
                    <a:pt x="75287" y="83197"/>
                  </a:cubicBezTo>
                  <a:cubicBezTo>
                    <a:pt x="74622" y="81493"/>
                    <a:pt x="73198" y="80198"/>
                    <a:pt x="71436" y="79697"/>
                  </a:cubicBezTo>
                  <a:cubicBezTo>
                    <a:pt x="72801" y="80980"/>
                    <a:pt x="73338" y="82917"/>
                    <a:pt x="72836" y="84713"/>
                  </a:cubicBezTo>
                  <a:cubicBezTo>
                    <a:pt x="72662" y="85717"/>
                    <a:pt x="72662" y="86743"/>
                    <a:pt x="72836" y="87747"/>
                  </a:cubicBezTo>
                  <a:cubicBezTo>
                    <a:pt x="71308" y="86452"/>
                    <a:pt x="69570" y="85425"/>
                    <a:pt x="67703" y="84713"/>
                  </a:cubicBezTo>
                  <a:cubicBezTo>
                    <a:pt x="67785" y="87035"/>
                    <a:pt x="68147" y="89345"/>
                    <a:pt x="68753" y="91596"/>
                  </a:cubicBezTo>
                  <a:lnTo>
                    <a:pt x="68053" y="91596"/>
                  </a:lnTo>
                  <a:cubicBezTo>
                    <a:pt x="67400" y="95902"/>
                    <a:pt x="68882" y="100253"/>
                    <a:pt x="72020" y="103263"/>
                  </a:cubicBezTo>
                  <a:cubicBezTo>
                    <a:pt x="70970" y="102878"/>
                    <a:pt x="69803" y="102878"/>
                    <a:pt x="68753" y="103263"/>
                  </a:cubicBezTo>
                  <a:cubicBezTo>
                    <a:pt x="71903" y="103263"/>
                    <a:pt x="74120" y="106413"/>
                    <a:pt x="72953" y="107696"/>
                  </a:cubicBezTo>
                  <a:cubicBezTo>
                    <a:pt x="71786" y="108980"/>
                    <a:pt x="69687" y="107696"/>
                    <a:pt x="69687" y="107696"/>
                  </a:cubicBezTo>
                  <a:cubicBezTo>
                    <a:pt x="70853" y="109213"/>
                    <a:pt x="72673" y="110088"/>
                    <a:pt x="74587" y="110030"/>
                  </a:cubicBezTo>
                  <a:cubicBezTo>
                    <a:pt x="71810" y="111488"/>
                    <a:pt x="68811" y="112468"/>
                    <a:pt x="65720" y="112946"/>
                  </a:cubicBezTo>
                  <a:cubicBezTo>
                    <a:pt x="62722" y="113576"/>
                    <a:pt x="59945" y="114988"/>
                    <a:pt x="57670" y="117030"/>
                  </a:cubicBezTo>
                  <a:lnTo>
                    <a:pt x="56387" y="117730"/>
                  </a:lnTo>
                  <a:cubicBezTo>
                    <a:pt x="55943" y="118231"/>
                    <a:pt x="55629" y="118826"/>
                    <a:pt x="55453" y="119480"/>
                  </a:cubicBezTo>
                  <a:cubicBezTo>
                    <a:pt x="55279" y="120133"/>
                    <a:pt x="55279" y="120809"/>
                    <a:pt x="55453" y="121463"/>
                  </a:cubicBezTo>
                  <a:cubicBezTo>
                    <a:pt x="55745" y="122361"/>
                    <a:pt x="56317" y="123143"/>
                    <a:pt x="57087" y="123679"/>
                  </a:cubicBezTo>
                  <a:cubicBezTo>
                    <a:pt x="57927" y="124251"/>
                    <a:pt x="58883" y="124648"/>
                    <a:pt x="59887" y="124846"/>
                  </a:cubicBezTo>
                  <a:lnTo>
                    <a:pt x="66770" y="124846"/>
                  </a:lnTo>
                  <a:cubicBezTo>
                    <a:pt x="67237" y="124753"/>
                    <a:pt x="67668" y="124543"/>
                    <a:pt x="68053" y="124263"/>
                  </a:cubicBezTo>
                  <a:cubicBezTo>
                    <a:pt x="68648" y="123691"/>
                    <a:pt x="68870" y="122839"/>
                    <a:pt x="68637" y="122046"/>
                  </a:cubicBezTo>
                  <a:cubicBezTo>
                    <a:pt x="68345" y="121090"/>
                    <a:pt x="67727" y="120261"/>
                    <a:pt x="66887" y="119713"/>
                  </a:cubicBezTo>
                  <a:lnTo>
                    <a:pt x="66887" y="119713"/>
                  </a:lnTo>
                  <a:cubicBezTo>
                    <a:pt x="66420" y="119409"/>
                    <a:pt x="65837" y="119409"/>
                    <a:pt x="65370" y="119713"/>
                  </a:cubicBezTo>
                  <a:cubicBezTo>
                    <a:pt x="65020" y="119993"/>
                    <a:pt x="64950" y="120506"/>
                    <a:pt x="65230" y="120856"/>
                  </a:cubicBezTo>
                  <a:cubicBezTo>
                    <a:pt x="65277" y="120914"/>
                    <a:pt x="65323" y="120961"/>
                    <a:pt x="65370" y="120996"/>
                  </a:cubicBezTo>
                  <a:lnTo>
                    <a:pt x="65370" y="120996"/>
                  </a:lnTo>
                  <a:cubicBezTo>
                    <a:pt x="65778" y="121253"/>
                    <a:pt x="66093" y="121614"/>
                    <a:pt x="66303" y="122046"/>
                  </a:cubicBezTo>
                  <a:cubicBezTo>
                    <a:pt x="66537" y="122396"/>
                    <a:pt x="66537" y="122863"/>
                    <a:pt x="66303" y="123213"/>
                  </a:cubicBezTo>
                  <a:lnTo>
                    <a:pt x="66303" y="123213"/>
                  </a:lnTo>
                  <a:lnTo>
                    <a:pt x="65487" y="123213"/>
                  </a:lnTo>
                  <a:cubicBezTo>
                    <a:pt x="64868" y="123084"/>
                    <a:pt x="64273" y="122851"/>
                    <a:pt x="63737" y="122513"/>
                  </a:cubicBezTo>
                  <a:cubicBezTo>
                    <a:pt x="63270" y="122221"/>
                    <a:pt x="62932" y="121766"/>
                    <a:pt x="62803" y="121229"/>
                  </a:cubicBezTo>
                  <a:cubicBezTo>
                    <a:pt x="62628" y="120740"/>
                    <a:pt x="62628" y="120203"/>
                    <a:pt x="62803" y="119713"/>
                  </a:cubicBezTo>
                  <a:cubicBezTo>
                    <a:pt x="62932" y="118628"/>
                    <a:pt x="63725" y="117741"/>
                    <a:pt x="64786" y="117496"/>
                  </a:cubicBezTo>
                  <a:cubicBezTo>
                    <a:pt x="66257" y="117356"/>
                    <a:pt x="67727" y="117683"/>
                    <a:pt x="68987" y="118430"/>
                  </a:cubicBezTo>
                  <a:lnTo>
                    <a:pt x="70620" y="119713"/>
                  </a:lnTo>
                  <a:cubicBezTo>
                    <a:pt x="71005" y="120191"/>
                    <a:pt x="71285" y="120751"/>
                    <a:pt x="71436" y="121346"/>
                  </a:cubicBezTo>
                  <a:cubicBezTo>
                    <a:pt x="71786" y="122361"/>
                    <a:pt x="71786" y="123481"/>
                    <a:pt x="71436" y="124496"/>
                  </a:cubicBezTo>
                  <a:cubicBezTo>
                    <a:pt x="70783" y="125464"/>
                    <a:pt x="69850" y="126199"/>
                    <a:pt x="68753" y="126596"/>
                  </a:cubicBezTo>
                  <a:cubicBezTo>
                    <a:pt x="66163" y="127366"/>
                    <a:pt x="63375" y="127028"/>
                    <a:pt x="61053" y="125663"/>
                  </a:cubicBezTo>
                  <a:lnTo>
                    <a:pt x="60237" y="125663"/>
                  </a:lnTo>
                  <a:lnTo>
                    <a:pt x="59303" y="125080"/>
                  </a:lnTo>
                  <a:lnTo>
                    <a:pt x="58603" y="124379"/>
                  </a:lnTo>
                  <a:lnTo>
                    <a:pt x="58603" y="124379"/>
                  </a:lnTo>
                  <a:lnTo>
                    <a:pt x="58603" y="124379"/>
                  </a:lnTo>
                  <a:cubicBezTo>
                    <a:pt x="57752" y="123528"/>
                    <a:pt x="57110" y="122489"/>
                    <a:pt x="56737" y="121346"/>
                  </a:cubicBezTo>
                  <a:cubicBezTo>
                    <a:pt x="56679" y="120798"/>
                    <a:pt x="56679" y="120261"/>
                    <a:pt x="56737" y="119713"/>
                  </a:cubicBezTo>
                  <a:cubicBezTo>
                    <a:pt x="56679" y="119164"/>
                    <a:pt x="56679" y="118616"/>
                    <a:pt x="56737" y="118080"/>
                  </a:cubicBezTo>
                  <a:cubicBezTo>
                    <a:pt x="55687" y="116015"/>
                    <a:pt x="55127" y="113740"/>
                    <a:pt x="55103" y="111430"/>
                  </a:cubicBezTo>
                  <a:cubicBezTo>
                    <a:pt x="55687" y="110006"/>
                    <a:pt x="56387" y="108641"/>
                    <a:pt x="57203" y="107346"/>
                  </a:cubicBezTo>
                  <a:lnTo>
                    <a:pt x="60820" y="108046"/>
                  </a:lnTo>
                  <a:cubicBezTo>
                    <a:pt x="57553" y="108910"/>
                    <a:pt x="55570" y="112235"/>
                    <a:pt x="56387" y="115513"/>
                  </a:cubicBezTo>
                  <a:cubicBezTo>
                    <a:pt x="55687" y="113763"/>
                    <a:pt x="57553" y="112013"/>
                    <a:pt x="60353" y="110730"/>
                  </a:cubicBezTo>
                  <a:cubicBezTo>
                    <a:pt x="67820" y="107580"/>
                    <a:pt x="68987" y="105246"/>
                    <a:pt x="68987" y="105246"/>
                  </a:cubicBezTo>
                  <a:lnTo>
                    <a:pt x="68987" y="105246"/>
                  </a:lnTo>
                  <a:cubicBezTo>
                    <a:pt x="69826" y="104080"/>
                    <a:pt x="70352" y="102715"/>
                    <a:pt x="70503" y="101280"/>
                  </a:cubicBezTo>
                  <a:cubicBezTo>
                    <a:pt x="70678" y="100043"/>
                    <a:pt x="70678" y="98783"/>
                    <a:pt x="70503" y="97546"/>
                  </a:cubicBezTo>
                  <a:cubicBezTo>
                    <a:pt x="70060" y="96298"/>
                    <a:pt x="69511" y="95085"/>
                    <a:pt x="68870" y="93930"/>
                  </a:cubicBezTo>
                  <a:cubicBezTo>
                    <a:pt x="68602" y="93358"/>
                    <a:pt x="68287" y="92810"/>
                    <a:pt x="67937" y="92296"/>
                  </a:cubicBezTo>
                  <a:cubicBezTo>
                    <a:pt x="68718" y="90757"/>
                    <a:pt x="69383" y="89158"/>
                    <a:pt x="69920" y="87513"/>
                  </a:cubicBezTo>
                  <a:cubicBezTo>
                    <a:pt x="70702" y="85227"/>
                    <a:pt x="70900" y="82777"/>
                    <a:pt x="70503" y="80397"/>
                  </a:cubicBezTo>
                  <a:cubicBezTo>
                    <a:pt x="70340" y="79043"/>
                    <a:pt x="69908" y="77725"/>
                    <a:pt x="69220" y="76547"/>
                  </a:cubicBezTo>
                  <a:cubicBezTo>
                    <a:pt x="68508" y="75077"/>
                    <a:pt x="67423" y="73829"/>
                    <a:pt x="66070" y="72930"/>
                  </a:cubicBezTo>
                  <a:cubicBezTo>
                    <a:pt x="64612" y="71810"/>
                    <a:pt x="62873" y="71087"/>
                    <a:pt x="61053" y="70830"/>
                  </a:cubicBezTo>
                  <a:cubicBezTo>
                    <a:pt x="60167" y="70655"/>
                    <a:pt x="59257" y="70655"/>
                    <a:pt x="58370" y="70830"/>
                  </a:cubicBezTo>
                  <a:cubicBezTo>
                    <a:pt x="57507" y="70877"/>
                    <a:pt x="56690" y="71204"/>
                    <a:pt x="56037" y="71764"/>
                  </a:cubicBezTo>
                  <a:lnTo>
                    <a:pt x="56037" y="71764"/>
                  </a:lnTo>
                  <a:lnTo>
                    <a:pt x="56037" y="71764"/>
                  </a:lnTo>
                  <a:cubicBezTo>
                    <a:pt x="53785" y="75415"/>
                    <a:pt x="54065" y="80082"/>
                    <a:pt x="56737" y="83430"/>
                  </a:cubicBezTo>
                  <a:cubicBezTo>
                    <a:pt x="58732" y="85063"/>
                    <a:pt x="59023" y="88003"/>
                    <a:pt x="57390" y="89998"/>
                  </a:cubicBezTo>
                  <a:cubicBezTo>
                    <a:pt x="56830" y="90686"/>
                    <a:pt x="56072" y="91200"/>
                    <a:pt x="55220" y="91480"/>
                  </a:cubicBezTo>
                  <a:cubicBezTo>
                    <a:pt x="63620" y="91480"/>
                    <a:pt x="62103" y="85413"/>
                    <a:pt x="60237" y="81680"/>
                  </a:cubicBezTo>
                  <a:lnTo>
                    <a:pt x="61403" y="83080"/>
                  </a:lnTo>
                  <a:lnTo>
                    <a:pt x="64203" y="86463"/>
                  </a:lnTo>
                  <a:cubicBezTo>
                    <a:pt x="65510" y="88062"/>
                    <a:pt x="66723" y="89730"/>
                    <a:pt x="67820" y="91480"/>
                  </a:cubicBezTo>
                  <a:lnTo>
                    <a:pt x="67120" y="92763"/>
                  </a:lnTo>
                  <a:cubicBezTo>
                    <a:pt x="65988" y="94805"/>
                    <a:pt x="64705" y="96753"/>
                    <a:pt x="63270" y="98596"/>
                  </a:cubicBezTo>
                  <a:cubicBezTo>
                    <a:pt x="61812" y="100463"/>
                    <a:pt x="60248" y="102260"/>
                    <a:pt x="58603" y="103963"/>
                  </a:cubicBezTo>
                  <a:lnTo>
                    <a:pt x="58603" y="103963"/>
                  </a:lnTo>
                  <a:cubicBezTo>
                    <a:pt x="57670" y="103497"/>
                    <a:pt x="56807" y="102913"/>
                    <a:pt x="56037" y="102213"/>
                  </a:cubicBezTo>
                  <a:cubicBezTo>
                    <a:pt x="55419" y="101560"/>
                    <a:pt x="55115" y="100661"/>
                    <a:pt x="55220" y="99763"/>
                  </a:cubicBezTo>
                  <a:lnTo>
                    <a:pt x="55220" y="99180"/>
                  </a:lnTo>
                  <a:lnTo>
                    <a:pt x="55220" y="98596"/>
                  </a:lnTo>
                  <a:cubicBezTo>
                    <a:pt x="55477" y="98270"/>
                    <a:pt x="55792" y="97990"/>
                    <a:pt x="56153" y="97780"/>
                  </a:cubicBezTo>
                  <a:cubicBezTo>
                    <a:pt x="57378" y="97476"/>
                    <a:pt x="58662" y="97476"/>
                    <a:pt x="59887" y="97780"/>
                  </a:cubicBezTo>
                  <a:lnTo>
                    <a:pt x="59887" y="97780"/>
                  </a:lnTo>
                  <a:cubicBezTo>
                    <a:pt x="57903" y="96065"/>
                    <a:pt x="55045" y="95773"/>
                    <a:pt x="52770" y="97080"/>
                  </a:cubicBezTo>
                  <a:lnTo>
                    <a:pt x="52770" y="97080"/>
                  </a:lnTo>
                  <a:cubicBezTo>
                    <a:pt x="51078" y="94863"/>
                    <a:pt x="48115" y="94058"/>
                    <a:pt x="45537" y="95097"/>
                  </a:cubicBezTo>
                  <a:lnTo>
                    <a:pt x="45537" y="95097"/>
                  </a:lnTo>
                  <a:cubicBezTo>
                    <a:pt x="46867" y="95342"/>
                    <a:pt x="48139" y="95855"/>
                    <a:pt x="49270" y="96613"/>
                  </a:cubicBezTo>
                  <a:cubicBezTo>
                    <a:pt x="49644" y="96952"/>
                    <a:pt x="49958" y="97348"/>
                    <a:pt x="50203" y="97780"/>
                  </a:cubicBezTo>
                  <a:lnTo>
                    <a:pt x="50203" y="98363"/>
                  </a:lnTo>
                  <a:cubicBezTo>
                    <a:pt x="50157" y="98632"/>
                    <a:pt x="50157" y="98912"/>
                    <a:pt x="50203" y="99180"/>
                  </a:cubicBezTo>
                  <a:cubicBezTo>
                    <a:pt x="50437" y="99985"/>
                    <a:pt x="50099" y="100837"/>
                    <a:pt x="49387" y="101280"/>
                  </a:cubicBezTo>
                  <a:cubicBezTo>
                    <a:pt x="48629" y="101781"/>
                    <a:pt x="47730" y="102026"/>
                    <a:pt x="46820" y="101980"/>
                  </a:cubicBezTo>
                  <a:lnTo>
                    <a:pt x="46820" y="101980"/>
                  </a:lnTo>
                  <a:cubicBezTo>
                    <a:pt x="45187" y="99530"/>
                    <a:pt x="43554" y="97196"/>
                    <a:pt x="42154" y="94747"/>
                  </a:cubicBezTo>
                  <a:cubicBezTo>
                    <a:pt x="40672" y="92425"/>
                    <a:pt x="39354" y="90010"/>
                    <a:pt x="38187" y="87513"/>
                  </a:cubicBezTo>
                  <a:lnTo>
                    <a:pt x="37487" y="85997"/>
                  </a:lnTo>
                  <a:cubicBezTo>
                    <a:pt x="38607" y="84667"/>
                    <a:pt x="39809" y="83418"/>
                    <a:pt x="41103" y="82263"/>
                  </a:cubicBezTo>
                  <a:lnTo>
                    <a:pt x="43904" y="80047"/>
                  </a:lnTo>
                  <a:lnTo>
                    <a:pt x="45070" y="78997"/>
                  </a:lnTo>
                  <a:cubicBezTo>
                    <a:pt x="43204" y="82147"/>
                    <a:pt x="41803" y="87397"/>
                    <a:pt x="50203" y="90663"/>
                  </a:cubicBezTo>
                  <a:cubicBezTo>
                    <a:pt x="48453" y="89497"/>
                    <a:pt x="44720" y="84830"/>
                    <a:pt x="48570" y="82030"/>
                  </a:cubicBezTo>
                  <a:cubicBezTo>
                    <a:pt x="52420" y="79230"/>
                    <a:pt x="50787" y="73747"/>
                    <a:pt x="49153" y="70364"/>
                  </a:cubicBezTo>
                  <a:lnTo>
                    <a:pt x="49153" y="70364"/>
                  </a:lnTo>
                  <a:lnTo>
                    <a:pt x="49153" y="69780"/>
                  </a:lnTo>
                  <a:cubicBezTo>
                    <a:pt x="49153" y="69780"/>
                    <a:pt x="49153" y="69780"/>
                    <a:pt x="49153" y="69780"/>
                  </a:cubicBezTo>
                  <a:cubicBezTo>
                    <a:pt x="48453" y="69068"/>
                    <a:pt x="47672" y="68439"/>
                    <a:pt x="46820" y="67913"/>
                  </a:cubicBezTo>
                  <a:cubicBezTo>
                    <a:pt x="45957" y="67517"/>
                    <a:pt x="45059" y="67202"/>
                    <a:pt x="44137" y="66980"/>
                  </a:cubicBezTo>
                  <a:cubicBezTo>
                    <a:pt x="42504" y="66502"/>
                    <a:pt x="40754" y="66502"/>
                    <a:pt x="39120" y="66980"/>
                  </a:cubicBezTo>
                  <a:cubicBezTo>
                    <a:pt x="37825" y="67424"/>
                    <a:pt x="36717" y="68287"/>
                    <a:pt x="35970" y="69430"/>
                  </a:cubicBezTo>
                  <a:cubicBezTo>
                    <a:pt x="35329" y="70457"/>
                    <a:pt x="34885" y="71612"/>
                    <a:pt x="34687" y="72814"/>
                  </a:cubicBezTo>
                  <a:cubicBezTo>
                    <a:pt x="34407" y="75322"/>
                    <a:pt x="34640" y="77865"/>
                    <a:pt x="35387" y="80280"/>
                  </a:cubicBezTo>
                  <a:cubicBezTo>
                    <a:pt x="35387" y="82030"/>
                    <a:pt x="36671" y="83897"/>
                    <a:pt x="37370" y="85763"/>
                  </a:cubicBezTo>
                  <a:cubicBezTo>
                    <a:pt x="36997" y="86137"/>
                    <a:pt x="36682" y="86568"/>
                    <a:pt x="36437" y="87047"/>
                  </a:cubicBezTo>
                  <a:cubicBezTo>
                    <a:pt x="35772" y="87968"/>
                    <a:pt x="35259" y="88995"/>
                    <a:pt x="34920" y="90080"/>
                  </a:cubicBezTo>
                  <a:cubicBezTo>
                    <a:pt x="34617" y="91223"/>
                    <a:pt x="34617" y="92437"/>
                    <a:pt x="34920" y="93580"/>
                  </a:cubicBezTo>
                  <a:cubicBezTo>
                    <a:pt x="35049" y="95202"/>
                    <a:pt x="35574" y="96753"/>
                    <a:pt x="36437" y="98130"/>
                  </a:cubicBezTo>
                  <a:lnTo>
                    <a:pt x="36437" y="98130"/>
                  </a:lnTo>
                  <a:cubicBezTo>
                    <a:pt x="38759" y="101583"/>
                    <a:pt x="41734" y="104558"/>
                    <a:pt x="45187" y="106880"/>
                  </a:cubicBezTo>
                  <a:cubicBezTo>
                    <a:pt x="47987" y="109213"/>
                    <a:pt x="49853" y="111780"/>
                    <a:pt x="49153" y="113296"/>
                  </a:cubicBezTo>
                  <a:cubicBezTo>
                    <a:pt x="49737" y="109598"/>
                    <a:pt x="47975" y="105935"/>
                    <a:pt x="44720" y="104080"/>
                  </a:cubicBezTo>
                  <a:cubicBezTo>
                    <a:pt x="45864" y="104383"/>
                    <a:pt x="47042" y="104581"/>
                    <a:pt x="48220" y="104663"/>
                  </a:cubicBezTo>
                  <a:cubicBezTo>
                    <a:pt x="49060" y="106250"/>
                    <a:pt x="49795" y="107883"/>
                    <a:pt x="50437" y="109563"/>
                  </a:cubicBezTo>
                  <a:cubicBezTo>
                    <a:pt x="50810" y="110741"/>
                    <a:pt x="51078" y="111955"/>
                    <a:pt x="51254" y="113180"/>
                  </a:cubicBezTo>
                  <a:cubicBezTo>
                    <a:pt x="51312" y="113728"/>
                    <a:pt x="51312" y="114265"/>
                    <a:pt x="51254" y="114813"/>
                  </a:cubicBezTo>
                  <a:cubicBezTo>
                    <a:pt x="51323" y="115315"/>
                    <a:pt x="51323" y="115828"/>
                    <a:pt x="51254" y="116330"/>
                  </a:cubicBezTo>
                  <a:cubicBezTo>
                    <a:pt x="50950" y="117286"/>
                    <a:pt x="50332" y="118103"/>
                    <a:pt x="49503" y="118663"/>
                  </a:cubicBezTo>
                  <a:lnTo>
                    <a:pt x="49503" y="118663"/>
                  </a:lnTo>
                  <a:lnTo>
                    <a:pt x="49503" y="118663"/>
                  </a:lnTo>
                  <a:lnTo>
                    <a:pt x="48687" y="118663"/>
                  </a:lnTo>
                  <a:lnTo>
                    <a:pt x="47870" y="118663"/>
                  </a:lnTo>
                  <a:lnTo>
                    <a:pt x="46937" y="118663"/>
                  </a:lnTo>
                  <a:cubicBezTo>
                    <a:pt x="45665" y="118896"/>
                    <a:pt x="44359" y="118896"/>
                    <a:pt x="43087" y="118663"/>
                  </a:cubicBezTo>
                  <a:cubicBezTo>
                    <a:pt x="41699" y="118278"/>
                    <a:pt x="40392" y="117648"/>
                    <a:pt x="39237" y="116796"/>
                  </a:cubicBezTo>
                  <a:cubicBezTo>
                    <a:pt x="38105" y="116026"/>
                    <a:pt x="37184" y="114976"/>
                    <a:pt x="36554" y="113763"/>
                  </a:cubicBezTo>
                  <a:cubicBezTo>
                    <a:pt x="36227" y="112655"/>
                    <a:pt x="36227" y="111488"/>
                    <a:pt x="36554" y="110380"/>
                  </a:cubicBezTo>
                  <a:cubicBezTo>
                    <a:pt x="36671" y="109866"/>
                    <a:pt x="36950" y="109411"/>
                    <a:pt x="37370" y="109096"/>
                  </a:cubicBezTo>
                  <a:cubicBezTo>
                    <a:pt x="37837" y="108700"/>
                    <a:pt x="38397" y="108466"/>
                    <a:pt x="39004" y="108396"/>
                  </a:cubicBezTo>
                  <a:cubicBezTo>
                    <a:pt x="40404" y="108105"/>
                    <a:pt x="41862" y="108350"/>
                    <a:pt x="43087" y="109096"/>
                  </a:cubicBezTo>
                  <a:cubicBezTo>
                    <a:pt x="44195" y="109691"/>
                    <a:pt x="44977" y="110765"/>
                    <a:pt x="45187" y="112013"/>
                  </a:cubicBezTo>
                  <a:cubicBezTo>
                    <a:pt x="45362" y="112503"/>
                    <a:pt x="45362" y="113040"/>
                    <a:pt x="45187" y="113530"/>
                  </a:cubicBezTo>
                  <a:cubicBezTo>
                    <a:pt x="45059" y="113961"/>
                    <a:pt x="44697" y="114276"/>
                    <a:pt x="44254" y="114346"/>
                  </a:cubicBezTo>
                  <a:cubicBezTo>
                    <a:pt x="43682" y="114521"/>
                    <a:pt x="43075" y="114521"/>
                    <a:pt x="42504" y="114346"/>
                  </a:cubicBezTo>
                  <a:lnTo>
                    <a:pt x="41687" y="114346"/>
                  </a:lnTo>
                  <a:cubicBezTo>
                    <a:pt x="41687" y="114346"/>
                    <a:pt x="41687" y="114346"/>
                    <a:pt x="41687" y="114346"/>
                  </a:cubicBezTo>
                  <a:cubicBezTo>
                    <a:pt x="41453" y="113996"/>
                    <a:pt x="41453" y="113530"/>
                    <a:pt x="41687" y="113180"/>
                  </a:cubicBezTo>
                  <a:cubicBezTo>
                    <a:pt x="41850" y="112795"/>
                    <a:pt x="42212" y="112526"/>
                    <a:pt x="42620" y="112480"/>
                  </a:cubicBezTo>
                  <a:lnTo>
                    <a:pt x="42620" y="112480"/>
                  </a:lnTo>
                  <a:cubicBezTo>
                    <a:pt x="42947" y="112270"/>
                    <a:pt x="43029" y="111826"/>
                    <a:pt x="42818" y="111511"/>
                  </a:cubicBezTo>
                  <a:cubicBezTo>
                    <a:pt x="42760" y="111430"/>
                    <a:pt x="42702" y="111360"/>
                    <a:pt x="42620" y="111313"/>
                  </a:cubicBezTo>
                  <a:cubicBezTo>
                    <a:pt x="42142" y="111103"/>
                    <a:pt x="41582" y="111103"/>
                    <a:pt x="41103" y="111313"/>
                  </a:cubicBezTo>
                  <a:lnTo>
                    <a:pt x="41103" y="111313"/>
                  </a:lnTo>
                  <a:cubicBezTo>
                    <a:pt x="40298" y="111558"/>
                    <a:pt x="39645" y="112153"/>
                    <a:pt x="39354" y="112946"/>
                  </a:cubicBezTo>
                  <a:cubicBezTo>
                    <a:pt x="39167" y="113810"/>
                    <a:pt x="39377" y="114708"/>
                    <a:pt x="39937" y="115396"/>
                  </a:cubicBezTo>
                  <a:cubicBezTo>
                    <a:pt x="40310" y="115805"/>
                    <a:pt x="40742" y="116166"/>
                    <a:pt x="41220" y="116446"/>
                  </a:cubicBezTo>
                  <a:cubicBezTo>
                    <a:pt x="41757" y="116539"/>
                    <a:pt x="42317" y="116539"/>
                    <a:pt x="42854" y="116446"/>
                  </a:cubicBezTo>
                  <a:cubicBezTo>
                    <a:pt x="43729" y="116680"/>
                    <a:pt x="44662" y="116680"/>
                    <a:pt x="45537" y="116446"/>
                  </a:cubicBezTo>
                  <a:cubicBezTo>
                    <a:pt x="46307" y="116248"/>
                    <a:pt x="46914" y="115676"/>
                    <a:pt x="47170" y="114929"/>
                  </a:cubicBezTo>
                  <a:cubicBezTo>
                    <a:pt x="47345" y="114276"/>
                    <a:pt x="47345" y="113600"/>
                    <a:pt x="47170" y="112946"/>
                  </a:cubicBezTo>
                  <a:cubicBezTo>
                    <a:pt x="46074" y="112141"/>
                    <a:pt x="44790" y="111616"/>
                    <a:pt x="43437" y="111430"/>
                  </a:cubicBezTo>
                  <a:cubicBezTo>
                    <a:pt x="43052" y="110951"/>
                    <a:pt x="42574" y="110555"/>
                    <a:pt x="42037" y="110263"/>
                  </a:cubicBezTo>
                  <a:cubicBezTo>
                    <a:pt x="39879" y="107358"/>
                    <a:pt x="37137" y="104931"/>
                    <a:pt x="33987" y="103147"/>
                  </a:cubicBezTo>
                  <a:cubicBezTo>
                    <a:pt x="30826" y="101361"/>
                    <a:pt x="27850" y="99250"/>
                    <a:pt x="25120" y="96847"/>
                  </a:cubicBezTo>
                  <a:cubicBezTo>
                    <a:pt x="26602" y="97827"/>
                    <a:pt x="28539" y="97827"/>
                    <a:pt x="30021" y="96847"/>
                  </a:cubicBezTo>
                  <a:cubicBezTo>
                    <a:pt x="28737" y="97173"/>
                    <a:pt x="27384" y="96660"/>
                    <a:pt x="26637" y="95563"/>
                  </a:cubicBezTo>
                  <a:cubicBezTo>
                    <a:pt x="25587" y="93813"/>
                    <a:pt x="27804" y="91246"/>
                    <a:pt x="30837" y="92647"/>
                  </a:cubicBezTo>
                  <a:cubicBezTo>
                    <a:pt x="29985" y="91783"/>
                    <a:pt x="28877" y="91223"/>
                    <a:pt x="27687" y="91013"/>
                  </a:cubicBezTo>
                  <a:cubicBezTo>
                    <a:pt x="31070" y="88680"/>
                    <a:pt x="32610" y="84480"/>
                    <a:pt x="31537" y="80513"/>
                  </a:cubicBezTo>
                  <a:lnTo>
                    <a:pt x="30837" y="80513"/>
                  </a:lnTo>
                  <a:cubicBezTo>
                    <a:pt x="31479" y="78437"/>
                    <a:pt x="31782" y="76267"/>
                    <a:pt x="31770" y="74097"/>
                  </a:cubicBezTo>
                  <a:cubicBezTo>
                    <a:pt x="30044" y="74074"/>
                    <a:pt x="28329" y="74435"/>
                    <a:pt x="26754" y="75147"/>
                  </a:cubicBezTo>
                  <a:cubicBezTo>
                    <a:pt x="26929" y="74143"/>
                    <a:pt x="26929" y="73117"/>
                    <a:pt x="26754" y="72114"/>
                  </a:cubicBezTo>
                  <a:cubicBezTo>
                    <a:pt x="26170" y="69314"/>
                    <a:pt x="26754" y="68030"/>
                    <a:pt x="28271" y="67563"/>
                  </a:cubicBezTo>
                  <a:cubicBezTo>
                    <a:pt x="25704" y="67563"/>
                    <a:pt x="24770" y="68613"/>
                    <a:pt x="24420" y="69664"/>
                  </a:cubicBezTo>
                  <a:cubicBezTo>
                    <a:pt x="24070" y="70714"/>
                    <a:pt x="23837" y="68497"/>
                    <a:pt x="23487" y="68030"/>
                  </a:cubicBezTo>
                  <a:cubicBezTo>
                    <a:pt x="22495" y="66455"/>
                    <a:pt x="21235" y="65067"/>
                    <a:pt x="19754" y="63947"/>
                  </a:cubicBezTo>
                  <a:lnTo>
                    <a:pt x="19754" y="63947"/>
                  </a:lnTo>
                  <a:cubicBezTo>
                    <a:pt x="16219" y="61299"/>
                    <a:pt x="12276" y="59257"/>
                    <a:pt x="8087" y="57880"/>
                  </a:cubicBezTo>
                  <a:cubicBezTo>
                    <a:pt x="3771" y="56364"/>
                    <a:pt x="854" y="54497"/>
                    <a:pt x="504" y="53097"/>
                  </a:cubicBezTo>
                  <a:close/>
                  <a:moveTo>
                    <a:pt x="35037" y="77480"/>
                  </a:moveTo>
                  <a:cubicBezTo>
                    <a:pt x="38187" y="78577"/>
                    <a:pt x="41570" y="78822"/>
                    <a:pt x="44837" y="78180"/>
                  </a:cubicBezTo>
                  <a:lnTo>
                    <a:pt x="44837" y="78180"/>
                  </a:lnTo>
                  <a:lnTo>
                    <a:pt x="44837" y="78180"/>
                  </a:lnTo>
                  <a:cubicBezTo>
                    <a:pt x="43157" y="79825"/>
                    <a:pt x="41360" y="81342"/>
                    <a:pt x="39470" y="82730"/>
                  </a:cubicBezTo>
                  <a:cubicBezTo>
                    <a:pt x="38292" y="83722"/>
                    <a:pt x="37160" y="84772"/>
                    <a:pt x="36087" y="85880"/>
                  </a:cubicBezTo>
                  <a:cubicBezTo>
                    <a:pt x="35375" y="84352"/>
                    <a:pt x="34827" y="82742"/>
                    <a:pt x="34454" y="81097"/>
                  </a:cubicBezTo>
                  <a:cubicBezTo>
                    <a:pt x="33882" y="78764"/>
                    <a:pt x="33882" y="76313"/>
                    <a:pt x="34454" y="73980"/>
                  </a:cubicBezTo>
                  <a:cubicBezTo>
                    <a:pt x="34629" y="72848"/>
                    <a:pt x="35072" y="71764"/>
                    <a:pt x="35737" y="70830"/>
                  </a:cubicBezTo>
                  <a:cubicBezTo>
                    <a:pt x="36449" y="69909"/>
                    <a:pt x="37429" y="69209"/>
                    <a:pt x="38537" y="68847"/>
                  </a:cubicBezTo>
                  <a:cubicBezTo>
                    <a:pt x="39307" y="68672"/>
                    <a:pt x="40100" y="68672"/>
                    <a:pt x="40870" y="68847"/>
                  </a:cubicBezTo>
                  <a:cubicBezTo>
                    <a:pt x="40870" y="68847"/>
                    <a:pt x="43204" y="68847"/>
                    <a:pt x="43320" y="70947"/>
                  </a:cubicBezTo>
                  <a:cubicBezTo>
                    <a:pt x="43437" y="73047"/>
                    <a:pt x="39820" y="74097"/>
                    <a:pt x="37487" y="71880"/>
                  </a:cubicBezTo>
                  <a:cubicBezTo>
                    <a:pt x="38992" y="74412"/>
                    <a:pt x="42060" y="75532"/>
                    <a:pt x="44837" y="74563"/>
                  </a:cubicBezTo>
                  <a:cubicBezTo>
                    <a:pt x="44394" y="75112"/>
                    <a:pt x="43834" y="75544"/>
                    <a:pt x="43204" y="75847"/>
                  </a:cubicBezTo>
                  <a:cubicBezTo>
                    <a:pt x="40730" y="76897"/>
                    <a:pt x="38070" y="77410"/>
                    <a:pt x="35387" y="77363"/>
                  </a:cubicBezTo>
                  <a:close/>
                  <a:moveTo>
                    <a:pt x="36437" y="89147"/>
                  </a:moveTo>
                  <a:cubicBezTo>
                    <a:pt x="37604" y="91632"/>
                    <a:pt x="38887" y="94082"/>
                    <a:pt x="40287" y="96497"/>
                  </a:cubicBezTo>
                  <a:cubicBezTo>
                    <a:pt x="41687" y="98946"/>
                    <a:pt x="43320" y="101280"/>
                    <a:pt x="44720" y="103730"/>
                  </a:cubicBezTo>
                  <a:lnTo>
                    <a:pt x="44720" y="103730"/>
                  </a:lnTo>
                  <a:cubicBezTo>
                    <a:pt x="43635" y="103905"/>
                    <a:pt x="42539" y="103905"/>
                    <a:pt x="41453" y="103730"/>
                  </a:cubicBezTo>
                  <a:cubicBezTo>
                    <a:pt x="40112" y="103333"/>
                    <a:pt x="38840" y="102703"/>
                    <a:pt x="37720" y="101863"/>
                  </a:cubicBezTo>
                  <a:cubicBezTo>
                    <a:pt x="35714" y="100253"/>
                    <a:pt x="34337" y="97978"/>
                    <a:pt x="33870" y="95447"/>
                  </a:cubicBezTo>
                  <a:cubicBezTo>
                    <a:pt x="33649" y="93253"/>
                    <a:pt x="34232" y="91060"/>
                    <a:pt x="35504" y="89263"/>
                  </a:cubicBezTo>
                  <a:lnTo>
                    <a:pt x="35504" y="88563"/>
                  </a:lnTo>
                  <a:close/>
                  <a:moveTo>
                    <a:pt x="65603" y="77480"/>
                  </a:moveTo>
                  <a:cubicBezTo>
                    <a:pt x="63235" y="78332"/>
                    <a:pt x="60633" y="77107"/>
                    <a:pt x="59782" y="74739"/>
                  </a:cubicBezTo>
                  <a:cubicBezTo>
                    <a:pt x="59735" y="74610"/>
                    <a:pt x="59688" y="74470"/>
                    <a:pt x="59654" y="74330"/>
                  </a:cubicBezTo>
                  <a:cubicBezTo>
                    <a:pt x="59654" y="72814"/>
                    <a:pt x="61637" y="73047"/>
                    <a:pt x="62103" y="73164"/>
                  </a:cubicBezTo>
                  <a:cubicBezTo>
                    <a:pt x="62932" y="73397"/>
                    <a:pt x="63713" y="73747"/>
                    <a:pt x="64436" y="74213"/>
                  </a:cubicBezTo>
                  <a:cubicBezTo>
                    <a:pt x="65627" y="74948"/>
                    <a:pt x="66595" y="75999"/>
                    <a:pt x="67237" y="77247"/>
                  </a:cubicBezTo>
                  <a:cubicBezTo>
                    <a:pt x="67901" y="78367"/>
                    <a:pt x="68380" y="79592"/>
                    <a:pt x="68637" y="80863"/>
                  </a:cubicBezTo>
                  <a:cubicBezTo>
                    <a:pt x="69220" y="83115"/>
                    <a:pt x="69220" y="85495"/>
                    <a:pt x="68637" y="87747"/>
                  </a:cubicBezTo>
                  <a:cubicBezTo>
                    <a:pt x="68263" y="89240"/>
                    <a:pt x="67715" y="90698"/>
                    <a:pt x="67003" y="92063"/>
                  </a:cubicBezTo>
                  <a:cubicBezTo>
                    <a:pt x="65977" y="90512"/>
                    <a:pt x="64845" y="89030"/>
                    <a:pt x="63620" y="87630"/>
                  </a:cubicBezTo>
                  <a:cubicBezTo>
                    <a:pt x="61870" y="85413"/>
                    <a:pt x="59770" y="83197"/>
                    <a:pt x="58253" y="80980"/>
                  </a:cubicBezTo>
                  <a:lnTo>
                    <a:pt x="58253" y="80397"/>
                  </a:lnTo>
                  <a:lnTo>
                    <a:pt x="58253" y="80397"/>
                  </a:lnTo>
                  <a:cubicBezTo>
                    <a:pt x="61217" y="82287"/>
                    <a:pt x="64647" y="83337"/>
                    <a:pt x="68170" y="83430"/>
                  </a:cubicBezTo>
                  <a:lnTo>
                    <a:pt x="68170" y="83430"/>
                  </a:lnTo>
                  <a:cubicBezTo>
                    <a:pt x="65312" y="82322"/>
                    <a:pt x="62628" y="80793"/>
                    <a:pt x="60237" y="78880"/>
                  </a:cubicBezTo>
                  <a:cubicBezTo>
                    <a:pt x="59595" y="78343"/>
                    <a:pt x="59047" y="77713"/>
                    <a:pt x="58603" y="77013"/>
                  </a:cubicBezTo>
                  <a:cubicBezTo>
                    <a:pt x="61403" y="79114"/>
                    <a:pt x="65487" y="78764"/>
                    <a:pt x="66770" y="77013"/>
                  </a:cubicBezTo>
                  <a:close/>
                  <a:moveTo>
                    <a:pt x="67120" y="94630"/>
                  </a:moveTo>
                  <a:cubicBezTo>
                    <a:pt x="68368" y="96695"/>
                    <a:pt x="68940" y="99110"/>
                    <a:pt x="68753" y="101513"/>
                  </a:cubicBezTo>
                  <a:cubicBezTo>
                    <a:pt x="68473" y="103695"/>
                    <a:pt x="67050" y="105561"/>
                    <a:pt x="65020" y="106413"/>
                  </a:cubicBezTo>
                  <a:cubicBezTo>
                    <a:pt x="63830" y="106716"/>
                    <a:pt x="62593" y="106716"/>
                    <a:pt x="61403" y="106413"/>
                  </a:cubicBezTo>
                  <a:cubicBezTo>
                    <a:pt x="60260" y="106296"/>
                    <a:pt x="59117" y="106063"/>
                    <a:pt x="58020" y="105713"/>
                  </a:cubicBezTo>
                  <a:lnTo>
                    <a:pt x="58020" y="105713"/>
                  </a:lnTo>
                  <a:lnTo>
                    <a:pt x="62453" y="100113"/>
                  </a:lnTo>
                  <a:cubicBezTo>
                    <a:pt x="63877" y="98246"/>
                    <a:pt x="65125" y="96252"/>
                    <a:pt x="66187" y="94163"/>
                  </a:cubicBezTo>
                  <a:lnTo>
                    <a:pt x="66187" y="93463"/>
                  </a:lnTo>
                  <a:cubicBezTo>
                    <a:pt x="66793" y="93522"/>
                    <a:pt x="67365" y="93766"/>
                    <a:pt x="67820" y="94163"/>
                  </a:cubicBezTo>
                  <a:close/>
                  <a:moveTo>
                    <a:pt x="67120" y="47964"/>
                  </a:moveTo>
                  <a:cubicBezTo>
                    <a:pt x="63947" y="46821"/>
                    <a:pt x="60505" y="46576"/>
                    <a:pt x="57203" y="47264"/>
                  </a:cubicBezTo>
                  <a:lnTo>
                    <a:pt x="57203" y="47264"/>
                  </a:lnTo>
                  <a:lnTo>
                    <a:pt x="57203" y="47264"/>
                  </a:lnTo>
                  <a:cubicBezTo>
                    <a:pt x="58860" y="45561"/>
                    <a:pt x="60657" y="43997"/>
                    <a:pt x="62570" y="42597"/>
                  </a:cubicBezTo>
                  <a:cubicBezTo>
                    <a:pt x="63783" y="41641"/>
                    <a:pt x="64915" y="40591"/>
                    <a:pt x="65953" y="39447"/>
                  </a:cubicBezTo>
                  <a:cubicBezTo>
                    <a:pt x="66537" y="41081"/>
                    <a:pt x="67120" y="42714"/>
                    <a:pt x="67587" y="44347"/>
                  </a:cubicBezTo>
                  <a:cubicBezTo>
                    <a:pt x="68100" y="46692"/>
                    <a:pt x="68100" y="49119"/>
                    <a:pt x="67587" y="51464"/>
                  </a:cubicBezTo>
                  <a:cubicBezTo>
                    <a:pt x="67353" y="52549"/>
                    <a:pt x="66922" y="53575"/>
                    <a:pt x="66303" y="54497"/>
                  </a:cubicBezTo>
                  <a:cubicBezTo>
                    <a:pt x="65615" y="55442"/>
                    <a:pt x="64623" y="56142"/>
                    <a:pt x="63503" y="56481"/>
                  </a:cubicBezTo>
                  <a:cubicBezTo>
                    <a:pt x="62733" y="56655"/>
                    <a:pt x="61940" y="56655"/>
                    <a:pt x="61170" y="56481"/>
                  </a:cubicBezTo>
                  <a:cubicBezTo>
                    <a:pt x="60587" y="56481"/>
                    <a:pt x="58837" y="55897"/>
                    <a:pt x="58603" y="54380"/>
                  </a:cubicBezTo>
                  <a:cubicBezTo>
                    <a:pt x="58370" y="52864"/>
                    <a:pt x="62220" y="51230"/>
                    <a:pt x="64553" y="53447"/>
                  </a:cubicBezTo>
                  <a:cubicBezTo>
                    <a:pt x="63013" y="50904"/>
                    <a:pt x="59898" y="49784"/>
                    <a:pt x="57087" y="50764"/>
                  </a:cubicBezTo>
                  <a:cubicBezTo>
                    <a:pt x="57518" y="50215"/>
                    <a:pt x="58078" y="49772"/>
                    <a:pt x="58720" y="49481"/>
                  </a:cubicBezTo>
                  <a:cubicBezTo>
                    <a:pt x="61193" y="48442"/>
                    <a:pt x="63853" y="47929"/>
                    <a:pt x="66537" y="47964"/>
                  </a:cubicBezTo>
                  <a:close/>
                  <a:moveTo>
                    <a:pt x="65603" y="36297"/>
                  </a:moveTo>
                  <a:cubicBezTo>
                    <a:pt x="64507" y="33754"/>
                    <a:pt x="63223" y="31293"/>
                    <a:pt x="61753" y="28947"/>
                  </a:cubicBezTo>
                  <a:cubicBezTo>
                    <a:pt x="60353" y="26498"/>
                    <a:pt x="58720" y="24048"/>
                    <a:pt x="57320" y="21714"/>
                  </a:cubicBezTo>
                  <a:lnTo>
                    <a:pt x="57320" y="21714"/>
                  </a:lnTo>
                  <a:cubicBezTo>
                    <a:pt x="58428" y="21807"/>
                    <a:pt x="59513" y="22006"/>
                    <a:pt x="60587" y="22297"/>
                  </a:cubicBezTo>
                  <a:cubicBezTo>
                    <a:pt x="61917" y="22636"/>
                    <a:pt x="63153" y="23278"/>
                    <a:pt x="64203" y="24164"/>
                  </a:cubicBezTo>
                  <a:cubicBezTo>
                    <a:pt x="66245" y="25693"/>
                    <a:pt x="67633" y="27944"/>
                    <a:pt x="68053" y="30464"/>
                  </a:cubicBezTo>
                  <a:cubicBezTo>
                    <a:pt x="68298" y="32692"/>
                    <a:pt x="67715" y="34932"/>
                    <a:pt x="66420" y="36764"/>
                  </a:cubicBezTo>
                  <a:lnTo>
                    <a:pt x="66420" y="37347"/>
                  </a:lnTo>
                  <a:cubicBezTo>
                    <a:pt x="66420" y="37347"/>
                    <a:pt x="66770" y="36881"/>
                    <a:pt x="66770" y="36647"/>
                  </a:cubicBezTo>
                  <a:close/>
                  <a:moveTo>
                    <a:pt x="36554" y="47964"/>
                  </a:moveTo>
                  <a:cubicBezTo>
                    <a:pt x="38887" y="46564"/>
                    <a:pt x="42620" y="49364"/>
                    <a:pt x="42387" y="51114"/>
                  </a:cubicBezTo>
                  <a:cubicBezTo>
                    <a:pt x="42154" y="52864"/>
                    <a:pt x="40520" y="52397"/>
                    <a:pt x="39937" y="52280"/>
                  </a:cubicBezTo>
                  <a:cubicBezTo>
                    <a:pt x="39085" y="52059"/>
                    <a:pt x="38292" y="51662"/>
                    <a:pt x="37604" y="51114"/>
                  </a:cubicBezTo>
                  <a:cubicBezTo>
                    <a:pt x="36472" y="50309"/>
                    <a:pt x="35516" y="49282"/>
                    <a:pt x="34804" y="48081"/>
                  </a:cubicBezTo>
                  <a:cubicBezTo>
                    <a:pt x="34151" y="47007"/>
                    <a:pt x="33719" y="45817"/>
                    <a:pt x="33520" y="44580"/>
                  </a:cubicBezTo>
                  <a:cubicBezTo>
                    <a:pt x="32996" y="42282"/>
                    <a:pt x="32996" y="39879"/>
                    <a:pt x="33520" y="37581"/>
                  </a:cubicBezTo>
                  <a:cubicBezTo>
                    <a:pt x="33520" y="36181"/>
                    <a:pt x="34570" y="34781"/>
                    <a:pt x="35154" y="33381"/>
                  </a:cubicBezTo>
                  <a:cubicBezTo>
                    <a:pt x="36204" y="34897"/>
                    <a:pt x="37370" y="36414"/>
                    <a:pt x="38537" y="37814"/>
                  </a:cubicBezTo>
                  <a:cubicBezTo>
                    <a:pt x="40497" y="39891"/>
                    <a:pt x="42282" y="42119"/>
                    <a:pt x="43904" y="44464"/>
                  </a:cubicBezTo>
                  <a:lnTo>
                    <a:pt x="43904" y="45047"/>
                  </a:lnTo>
                  <a:lnTo>
                    <a:pt x="43904" y="45047"/>
                  </a:lnTo>
                  <a:cubicBezTo>
                    <a:pt x="40975" y="43157"/>
                    <a:pt x="37580" y="42119"/>
                    <a:pt x="34104" y="42014"/>
                  </a:cubicBezTo>
                  <a:lnTo>
                    <a:pt x="34104" y="42014"/>
                  </a:lnTo>
                  <a:cubicBezTo>
                    <a:pt x="36950" y="43075"/>
                    <a:pt x="39599" y="44616"/>
                    <a:pt x="41920" y="46564"/>
                  </a:cubicBezTo>
                  <a:cubicBezTo>
                    <a:pt x="42550" y="47054"/>
                    <a:pt x="43110" y="47649"/>
                    <a:pt x="43554" y="48314"/>
                  </a:cubicBezTo>
                  <a:cubicBezTo>
                    <a:pt x="42504" y="45981"/>
                    <a:pt x="38420" y="46331"/>
                    <a:pt x="37720" y="48081"/>
                  </a:cubicBezTo>
                  <a:close/>
                  <a:moveTo>
                    <a:pt x="34920" y="30814"/>
                  </a:moveTo>
                  <a:cubicBezTo>
                    <a:pt x="33672" y="28749"/>
                    <a:pt x="33101" y="26334"/>
                    <a:pt x="33287" y="23931"/>
                  </a:cubicBezTo>
                  <a:cubicBezTo>
                    <a:pt x="33544" y="21738"/>
                    <a:pt x="34979" y="19859"/>
                    <a:pt x="37020" y="19031"/>
                  </a:cubicBezTo>
                  <a:cubicBezTo>
                    <a:pt x="38245" y="18727"/>
                    <a:pt x="39529" y="18727"/>
                    <a:pt x="40754" y="19031"/>
                  </a:cubicBezTo>
                  <a:cubicBezTo>
                    <a:pt x="41874" y="19101"/>
                    <a:pt x="42970" y="19334"/>
                    <a:pt x="44020" y="19731"/>
                  </a:cubicBezTo>
                  <a:lnTo>
                    <a:pt x="44020" y="19731"/>
                  </a:lnTo>
                  <a:cubicBezTo>
                    <a:pt x="42737" y="21597"/>
                    <a:pt x="41103" y="23348"/>
                    <a:pt x="39704" y="25331"/>
                  </a:cubicBezTo>
                  <a:cubicBezTo>
                    <a:pt x="38269" y="27174"/>
                    <a:pt x="36985" y="29123"/>
                    <a:pt x="35854" y="31164"/>
                  </a:cubicBezTo>
                  <a:lnTo>
                    <a:pt x="35854" y="31981"/>
                  </a:lnTo>
                  <a:cubicBezTo>
                    <a:pt x="35970" y="31643"/>
                    <a:pt x="36052" y="31293"/>
                    <a:pt x="36087" y="30931"/>
                  </a:cubicBezTo>
                  <a:close/>
                </a:path>
              </a:pathLst>
            </a:custGeom>
            <a:solidFill>
              <a:srgbClr val="EA9C00"/>
            </a:solidFill>
            <a:ln w="1166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7F5A70AC-DE5F-4105-F83C-E4DE36C7A062}"/>
                </a:ext>
              </a:extLst>
            </p:cNvPr>
            <p:cNvSpPr/>
            <p:nvPr/>
          </p:nvSpPr>
          <p:spPr>
            <a:xfrm>
              <a:off x="3383839" y="4897293"/>
              <a:ext cx="42933" cy="25549"/>
            </a:xfrm>
            <a:custGeom>
              <a:avLst/>
              <a:gdLst>
                <a:gd name="connsiteX0" fmla="*/ 6221 w 42933"/>
                <a:gd name="connsiteY0" fmla="*/ 7244 h 25549"/>
                <a:gd name="connsiteX1" fmla="*/ 9254 w 42933"/>
                <a:gd name="connsiteY1" fmla="*/ 6427 h 25549"/>
                <a:gd name="connsiteX2" fmla="*/ 12288 w 42933"/>
                <a:gd name="connsiteY2" fmla="*/ 8294 h 25549"/>
                <a:gd name="connsiteX3" fmla="*/ 18237 w 42933"/>
                <a:gd name="connsiteY3" fmla="*/ 9927 h 25549"/>
                <a:gd name="connsiteX4" fmla="*/ 26054 w 42933"/>
                <a:gd name="connsiteY4" fmla="*/ 6311 h 25549"/>
                <a:gd name="connsiteX5" fmla="*/ 26054 w 42933"/>
                <a:gd name="connsiteY5" fmla="*/ 6311 h 25549"/>
                <a:gd name="connsiteX6" fmla="*/ 27337 w 42933"/>
                <a:gd name="connsiteY6" fmla="*/ -106 h 25549"/>
                <a:gd name="connsiteX7" fmla="*/ 42971 w 42933"/>
                <a:gd name="connsiteY7" fmla="*/ 15644 h 25549"/>
                <a:gd name="connsiteX8" fmla="*/ 26637 w 42933"/>
                <a:gd name="connsiteY8" fmla="*/ 7594 h 25549"/>
                <a:gd name="connsiteX9" fmla="*/ 22087 w 42933"/>
                <a:gd name="connsiteY9" fmla="*/ 11677 h 25549"/>
                <a:gd name="connsiteX10" fmla="*/ 26637 w 42933"/>
                <a:gd name="connsiteY10" fmla="*/ 17510 h 25549"/>
                <a:gd name="connsiteX11" fmla="*/ 42971 w 42933"/>
                <a:gd name="connsiteY11" fmla="*/ 15644 h 25549"/>
                <a:gd name="connsiteX12" fmla="*/ 27454 w 42933"/>
                <a:gd name="connsiteY12" fmla="*/ 25444 h 25549"/>
                <a:gd name="connsiteX13" fmla="*/ 26171 w 42933"/>
                <a:gd name="connsiteY13" fmla="*/ 18444 h 25549"/>
                <a:gd name="connsiteX14" fmla="*/ 26171 w 42933"/>
                <a:gd name="connsiteY14" fmla="*/ 18444 h 25549"/>
                <a:gd name="connsiteX15" fmla="*/ 18237 w 42933"/>
                <a:gd name="connsiteY15" fmla="*/ 11677 h 25549"/>
                <a:gd name="connsiteX16" fmla="*/ 12521 w 42933"/>
                <a:gd name="connsiteY16" fmla="*/ 11094 h 25549"/>
                <a:gd name="connsiteX17" fmla="*/ 9487 w 42933"/>
                <a:gd name="connsiteY17" fmla="*/ 11794 h 25549"/>
                <a:gd name="connsiteX18" fmla="*/ 6338 w 42933"/>
                <a:gd name="connsiteY18" fmla="*/ 9810 h 25549"/>
                <a:gd name="connsiteX19" fmla="*/ 38 w 42933"/>
                <a:gd name="connsiteY19" fmla="*/ 7361 h 25549"/>
                <a:gd name="connsiteX20" fmla="*/ 6221 w 42933"/>
                <a:gd name="connsiteY20" fmla="*/ 7244 h 2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2933" h="25549">
                  <a:moveTo>
                    <a:pt x="6221" y="7244"/>
                  </a:moveTo>
                  <a:cubicBezTo>
                    <a:pt x="7026" y="6474"/>
                    <a:pt x="8169" y="6159"/>
                    <a:pt x="9254" y="6427"/>
                  </a:cubicBezTo>
                  <a:cubicBezTo>
                    <a:pt x="10468" y="6625"/>
                    <a:pt x="11564" y="7290"/>
                    <a:pt x="12288" y="8294"/>
                  </a:cubicBezTo>
                  <a:cubicBezTo>
                    <a:pt x="14294" y="8737"/>
                    <a:pt x="16289" y="9274"/>
                    <a:pt x="18237" y="9927"/>
                  </a:cubicBezTo>
                  <a:cubicBezTo>
                    <a:pt x="18821" y="7127"/>
                    <a:pt x="22087" y="5494"/>
                    <a:pt x="26054" y="6311"/>
                  </a:cubicBezTo>
                  <a:lnTo>
                    <a:pt x="26054" y="6311"/>
                  </a:lnTo>
                  <a:cubicBezTo>
                    <a:pt x="25471" y="4094"/>
                    <a:pt x="25949" y="1726"/>
                    <a:pt x="27337" y="-106"/>
                  </a:cubicBezTo>
                  <a:cubicBezTo>
                    <a:pt x="28037" y="10627"/>
                    <a:pt x="42971" y="15644"/>
                    <a:pt x="42971" y="15644"/>
                  </a:cubicBezTo>
                  <a:cubicBezTo>
                    <a:pt x="33054" y="13894"/>
                    <a:pt x="28271" y="10744"/>
                    <a:pt x="26637" y="7594"/>
                  </a:cubicBezTo>
                  <a:cubicBezTo>
                    <a:pt x="23954" y="7594"/>
                    <a:pt x="21971" y="9344"/>
                    <a:pt x="22087" y="11677"/>
                  </a:cubicBezTo>
                  <a:cubicBezTo>
                    <a:pt x="22426" y="14314"/>
                    <a:pt x="24164" y="16542"/>
                    <a:pt x="26637" y="17510"/>
                  </a:cubicBezTo>
                  <a:cubicBezTo>
                    <a:pt x="28271" y="14944"/>
                    <a:pt x="33054" y="13660"/>
                    <a:pt x="42971" y="15644"/>
                  </a:cubicBezTo>
                  <a:cubicBezTo>
                    <a:pt x="42971" y="15644"/>
                    <a:pt x="28037" y="14944"/>
                    <a:pt x="27454" y="25444"/>
                  </a:cubicBezTo>
                  <a:cubicBezTo>
                    <a:pt x="26101" y="23379"/>
                    <a:pt x="25646" y="20859"/>
                    <a:pt x="26171" y="18444"/>
                  </a:cubicBezTo>
                  <a:lnTo>
                    <a:pt x="26171" y="18444"/>
                  </a:lnTo>
                  <a:cubicBezTo>
                    <a:pt x="22437" y="17930"/>
                    <a:pt x="19334" y="15282"/>
                    <a:pt x="18237" y="11677"/>
                  </a:cubicBezTo>
                  <a:cubicBezTo>
                    <a:pt x="16324" y="11619"/>
                    <a:pt x="14411" y="11420"/>
                    <a:pt x="12521" y="11094"/>
                  </a:cubicBezTo>
                  <a:cubicBezTo>
                    <a:pt x="11669" y="11770"/>
                    <a:pt x="10549" y="12027"/>
                    <a:pt x="9487" y="11794"/>
                  </a:cubicBezTo>
                  <a:cubicBezTo>
                    <a:pt x="8204" y="11595"/>
                    <a:pt x="7072" y="10884"/>
                    <a:pt x="6338" y="9810"/>
                  </a:cubicBezTo>
                  <a:cubicBezTo>
                    <a:pt x="2604" y="8877"/>
                    <a:pt x="38" y="7944"/>
                    <a:pt x="38" y="7361"/>
                  </a:cubicBezTo>
                  <a:cubicBezTo>
                    <a:pt x="38" y="6777"/>
                    <a:pt x="2488" y="7244"/>
                    <a:pt x="6221" y="7244"/>
                  </a:cubicBezTo>
                  <a:close/>
                </a:path>
              </a:pathLst>
            </a:custGeom>
            <a:solidFill>
              <a:srgbClr val="EA9C00"/>
            </a:solidFill>
            <a:ln w="1166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47419BB4-12E4-8402-1045-24FD438A7942}"/>
                </a:ext>
              </a:extLst>
            </p:cNvPr>
            <p:cNvSpPr/>
            <p:nvPr/>
          </p:nvSpPr>
          <p:spPr>
            <a:xfrm>
              <a:off x="3408455" y="4908097"/>
              <a:ext cx="4549" cy="3596"/>
            </a:xfrm>
            <a:custGeom>
              <a:avLst/>
              <a:gdLst>
                <a:gd name="connsiteX0" fmla="*/ 2371 w 4549"/>
                <a:gd name="connsiteY0" fmla="*/ 3439 h 3596"/>
                <a:gd name="connsiteX1" fmla="*/ 38 w 4549"/>
                <a:gd name="connsiteY1" fmla="*/ 1339 h 3596"/>
                <a:gd name="connsiteX2" fmla="*/ 2371 w 4549"/>
                <a:gd name="connsiteY2" fmla="*/ -61 h 3596"/>
                <a:gd name="connsiteX3" fmla="*/ 4587 w 4549"/>
                <a:gd name="connsiteY3" fmla="*/ 2156 h 3596"/>
                <a:gd name="connsiteX4" fmla="*/ 2371 w 4549"/>
                <a:gd name="connsiteY4" fmla="*/ 3439 h 3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 h="3596">
                  <a:moveTo>
                    <a:pt x="2371" y="3439"/>
                  </a:moveTo>
                  <a:cubicBezTo>
                    <a:pt x="1087" y="3439"/>
                    <a:pt x="38" y="2273"/>
                    <a:pt x="38" y="1339"/>
                  </a:cubicBezTo>
                  <a:cubicBezTo>
                    <a:pt x="38" y="406"/>
                    <a:pt x="1087" y="-294"/>
                    <a:pt x="2371" y="-61"/>
                  </a:cubicBezTo>
                  <a:cubicBezTo>
                    <a:pt x="3526" y="91"/>
                    <a:pt x="4436" y="1001"/>
                    <a:pt x="4587" y="2156"/>
                  </a:cubicBezTo>
                  <a:cubicBezTo>
                    <a:pt x="4354" y="3089"/>
                    <a:pt x="3654" y="3672"/>
                    <a:pt x="2371" y="3439"/>
                  </a:cubicBezTo>
                  <a:close/>
                </a:path>
              </a:pathLst>
            </a:custGeom>
            <a:solidFill>
              <a:srgbClr val="EA9C00"/>
            </a:solidFill>
            <a:ln w="1166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93F8D6FA-F9BC-1EEF-E1F2-7F38199AE64D}"/>
                </a:ext>
              </a:extLst>
            </p:cNvPr>
            <p:cNvSpPr/>
            <p:nvPr/>
          </p:nvSpPr>
          <p:spPr>
            <a:xfrm>
              <a:off x="3401805" y="4951192"/>
              <a:ext cx="16216" cy="14699"/>
            </a:xfrm>
            <a:custGeom>
              <a:avLst/>
              <a:gdLst>
                <a:gd name="connsiteX0" fmla="*/ 8671 w 16216"/>
                <a:gd name="connsiteY0" fmla="*/ 5261 h 14699"/>
                <a:gd name="connsiteX1" fmla="*/ 16254 w 16216"/>
                <a:gd name="connsiteY1" fmla="*/ 8994 h 14699"/>
                <a:gd name="connsiteX2" fmla="*/ 10071 w 16216"/>
                <a:gd name="connsiteY2" fmla="*/ 14594 h 14699"/>
                <a:gd name="connsiteX3" fmla="*/ 10654 w 16216"/>
                <a:gd name="connsiteY3" fmla="*/ 7594 h 14699"/>
                <a:gd name="connsiteX4" fmla="*/ 38 w 16216"/>
                <a:gd name="connsiteY4" fmla="*/ -106 h 14699"/>
                <a:gd name="connsiteX5" fmla="*/ 8671 w 16216"/>
                <a:gd name="connsiteY5" fmla="*/ 5261 h 14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6" h="14699">
                  <a:moveTo>
                    <a:pt x="8671" y="5261"/>
                  </a:moveTo>
                  <a:cubicBezTo>
                    <a:pt x="11284" y="6322"/>
                    <a:pt x="13816" y="7571"/>
                    <a:pt x="16254" y="8994"/>
                  </a:cubicBezTo>
                  <a:cubicBezTo>
                    <a:pt x="16254" y="8994"/>
                    <a:pt x="8321" y="7944"/>
                    <a:pt x="10071" y="14594"/>
                  </a:cubicBezTo>
                  <a:cubicBezTo>
                    <a:pt x="7854" y="13427"/>
                    <a:pt x="6221" y="8527"/>
                    <a:pt x="10654" y="7594"/>
                  </a:cubicBezTo>
                  <a:cubicBezTo>
                    <a:pt x="6011" y="7046"/>
                    <a:pt x="1997" y="4129"/>
                    <a:pt x="38" y="-106"/>
                  </a:cubicBezTo>
                  <a:cubicBezTo>
                    <a:pt x="2313" y="2519"/>
                    <a:pt x="5322" y="4386"/>
                    <a:pt x="8671" y="5261"/>
                  </a:cubicBezTo>
                  <a:close/>
                </a:path>
              </a:pathLst>
            </a:custGeom>
            <a:solidFill>
              <a:srgbClr val="EA9C00"/>
            </a:solidFill>
            <a:ln w="1166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7F294F5F-CD70-FEBB-9FAA-1919D2ED8766}"/>
                </a:ext>
              </a:extLst>
            </p:cNvPr>
            <p:cNvSpPr/>
            <p:nvPr/>
          </p:nvSpPr>
          <p:spPr>
            <a:xfrm>
              <a:off x="3401455" y="4854243"/>
              <a:ext cx="16216" cy="10733"/>
            </a:xfrm>
            <a:custGeom>
              <a:avLst/>
              <a:gdLst>
                <a:gd name="connsiteX0" fmla="*/ 16254 w 16216"/>
                <a:gd name="connsiteY0" fmla="*/ 7827 h 10733"/>
                <a:gd name="connsiteX1" fmla="*/ 8671 w 16216"/>
                <a:gd name="connsiteY1" fmla="*/ 8644 h 10733"/>
                <a:gd name="connsiteX2" fmla="*/ 38 w 16216"/>
                <a:gd name="connsiteY2" fmla="*/ 10627 h 10733"/>
                <a:gd name="connsiteX3" fmla="*/ 10537 w 16216"/>
                <a:gd name="connsiteY3" fmla="*/ 7011 h 10733"/>
                <a:gd name="connsiteX4" fmla="*/ 10537 w 16216"/>
                <a:gd name="connsiteY4" fmla="*/ -106 h 10733"/>
                <a:gd name="connsiteX5" fmla="*/ 16254 w 16216"/>
                <a:gd name="connsiteY5" fmla="*/ 7827 h 1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6" h="10733">
                  <a:moveTo>
                    <a:pt x="16254" y="7827"/>
                  </a:moveTo>
                  <a:cubicBezTo>
                    <a:pt x="13746" y="8282"/>
                    <a:pt x="11214" y="8550"/>
                    <a:pt x="8671" y="8644"/>
                  </a:cubicBezTo>
                  <a:cubicBezTo>
                    <a:pt x="5649" y="8201"/>
                    <a:pt x="2569" y="8912"/>
                    <a:pt x="38" y="10627"/>
                  </a:cubicBezTo>
                  <a:cubicBezTo>
                    <a:pt x="1787" y="6194"/>
                    <a:pt x="8204" y="6311"/>
                    <a:pt x="10537" y="7011"/>
                  </a:cubicBezTo>
                  <a:cubicBezTo>
                    <a:pt x="6221" y="4444"/>
                    <a:pt x="7737" y="127"/>
                    <a:pt x="10537" y="-106"/>
                  </a:cubicBezTo>
                  <a:cubicBezTo>
                    <a:pt x="8321" y="5844"/>
                    <a:pt x="16254" y="7827"/>
                    <a:pt x="16254" y="7827"/>
                  </a:cubicBezTo>
                  <a:close/>
                </a:path>
              </a:pathLst>
            </a:custGeom>
            <a:solidFill>
              <a:srgbClr val="EA9C00"/>
            </a:solidFill>
            <a:ln w="1166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21C73CC0-CBF1-4A38-BE60-9F994ECD9559}"/>
                </a:ext>
              </a:extLst>
            </p:cNvPr>
            <p:cNvSpPr/>
            <p:nvPr/>
          </p:nvSpPr>
          <p:spPr>
            <a:xfrm>
              <a:off x="3438904" y="4905342"/>
              <a:ext cx="43049" cy="25549"/>
            </a:xfrm>
            <a:custGeom>
              <a:avLst/>
              <a:gdLst>
                <a:gd name="connsiteX0" fmla="*/ 15554 w 43049"/>
                <a:gd name="connsiteY0" fmla="*/ -106 h 25549"/>
                <a:gd name="connsiteX1" fmla="*/ 16954 w 43049"/>
                <a:gd name="connsiteY1" fmla="*/ 6777 h 25549"/>
                <a:gd name="connsiteX2" fmla="*/ 16954 w 43049"/>
                <a:gd name="connsiteY2" fmla="*/ 6777 h 25549"/>
                <a:gd name="connsiteX3" fmla="*/ 24887 w 43049"/>
                <a:gd name="connsiteY3" fmla="*/ 13427 h 25549"/>
                <a:gd name="connsiteX4" fmla="*/ 30720 w 43049"/>
                <a:gd name="connsiteY4" fmla="*/ 14127 h 25549"/>
                <a:gd name="connsiteX5" fmla="*/ 33754 w 43049"/>
                <a:gd name="connsiteY5" fmla="*/ 13427 h 25549"/>
                <a:gd name="connsiteX6" fmla="*/ 36787 w 43049"/>
                <a:gd name="connsiteY6" fmla="*/ 15411 h 25549"/>
                <a:gd name="connsiteX7" fmla="*/ 43087 w 43049"/>
                <a:gd name="connsiteY7" fmla="*/ 17860 h 25549"/>
                <a:gd name="connsiteX8" fmla="*/ 36787 w 43049"/>
                <a:gd name="connsiteY8" fmla="*/ 17860 h 25549"/>
                <a:gd name="connsiteX9" fmla="*/ 33754 w 43049"/>
                <a:gd name="connsiteY9" fmla="*/ 18794 h 25549"/>
                <a:gd name="connsiteX10" fmla="*/ 30720 w 43049"/>
                <a:gd name="connsiteY10" fmla="*/ 16810 h 25549"/>
                <a:gd name="connsiteX11" fmla="*/ 24887 w 43049"/>
                <a:gd name="connsiteY11" fmla="*/ 15294 h 25549"/>
                <a:gd name="connsiteX12" fmla="*/ 16954 w 43049"/>
                <a:gd name="connsiteY12" fmla="*/ 18910 h 25549"/>
                <a:gd name="connsiteX13" fmla="*/ 16954 w 43049"/>
                <a:gd name="connsiteY13" fmla="*/ 18910 h 25549"/>
                <a:gd name="connsiteX14" fmla="*/ 15671 w 43049"/>
                <a:gd name="connsiteY14" fmla="*/ 25444 h 25549"/>
                <a:gd name="connsiteX15" fmla="*/ 38 w 43049"/>
                <a:gd name="connsiteY15" fmla="*/ 9694 h 25549"/>
                <a:gd name="connsiteX16" fmla="*/ 16487 w 43049"/>
                <a:gd name="connsiteY16" fmla="*/ 17744 h 25549"/>
                <a:gd name="connsiteX17" fmla="*/ 21037 w 43049"/>
                <a:gd name="connsiteY17" fmla="*/ 13660 h 25549"/>
                <a:gd name="connsiteX18" fmla="*/ 16487 w 43049"/>
                <a:gd name="connsiteY18" fmla="*/ 7827 h 25549"/>
                <a:gd name="connsiteX19" fmla="*/ 38 w 43049"/>
                <a:gd name="connsiteY19" fmla="*/ 9694 h 25549"/>
                <a:gd name="connsiteX20" fmla="*/ 15554 w 43049"/>
                <a:gd name="connsiteY20" fmla="*/ -106 h 2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049" h="25549">
                  <a:moveTo>
                    <a:pt x="15554" y="-106"/>
                  </a:moveTo>
                  <a:cubicBezTo>
                    <a:pt x="16861" y="1935"/>
                    <a:pt x="17362" y="4386"/>
                    <a:pt x="16954" y="6777"/>
                  </a:cubicBezTo>
                  <a:lnTo>
                    <a:pt x="16954" y="6777"/>
                  </a:lnTo>
                  <a:cubicBezTo>
                    <a:pt x="20676" y="7244"/>
                    <a:pt x="23779" y="9845"/>
                    <a:pt x="24887" y="13427"/>
                  </a:cubicBezTo>
                  <a:lnTo>
                    <a:pt x="30720" y="14127"/>
                  </a:lnTo>
                  <a:cubicBezTo>
                    <a:pt x="31514" y="13334"/>
                    <a:pt x="32692" y="13054"/>
                    <a:pt x="33754" y="13427"/>
                  </a:cubicBezTo>
                  <a:cubicBezTo>
                    <a:pt x="34990" y="13649"/>
                    <a:pt x="36087" y="14372"/>
                    <a:pt x="36787" y="15411"/>
                  </a:cubicBezTo>
                  <a:cubicBezTo>
                    <a:pt x="40520" y="16344"/>
                    <a:pt x="43087" y="17277"/>
                    <a:pt x="43087" y="17860"/>
                  </a:cubicBezTo>
                  <a:cubicBezTo>
                    <a:pt x="43087" y="18444"/>
                    <a:pt x="40520" y="18444"/>
                    <a:pt x="36787" y="17860"/>
                  </a:cubicBezTo>
                  <a:cubicBezTo>
                    <a:pt x="36029" y="18712"/>
                    <a:pt x="34862" y="19074"/>
                    <a:pt x="33754" y="18794"/>
                  </a:cubicBezTo>
                  <a:cubicBezTo>
                    <a:pt x="32541" y="18525"/>
                    <a:pt x="31456" y="17814"/>
                    <a:pt x="30720" y="16810"/>
                  </a:cubicBezTo>
                  <a:cubicBezTo>
                    <a:pt x="28749" y="16402"/>
                    <a:pt x="26801" y="15900"/>
                    <a:pt x="24887" y="15294"/>
                  </a:cubicBezTo>
                  <a:cubicBezTo>
                    <a:pt x="24304" y="18094"/>
                    <a:pt x="21037" y="19610"/>
                    <a:pt x="16954" y="18910"/>
                  </a:cubicBezTo>
                  <a:lnTo>
                    <a:pt x="16954" y="18910"/>
                  </a:lnTo>
                  <a:cubicBezTo>
                    <a:pt x="17561" y="21174"/>
                    <a:pt x="17082" y="23577"/>
                    <a:pt x="15671" y="25444"/>
                  </a:cubicBezTo>
                  <a:cubicBezTo>
                    <a:pt x="15087" y="14710"/>
                    <a:pt x="38" y="9694"/>
                    <a:pt x="38" y="9694"/>
                  </a:cubicBezTo>
                  <a:cubicBezTo>
                    <a:pt x="10071" y="11444"/>
                    <a:pt x="14737" y="14477"/>
                    <a:pt x="16487" y="17744"/>
                  </a:cubicBezTo>
                  <a:cubicBezTo>
                    <a:pt x="18856" y="17814"/>
                    <a:pt x="20851" y="16017"/>
                    <a:pt x="21037" y="13660"/>
                  </a:cubicBezTo>
                  <a:cubicBezTo>
                    <a:pt x="20676" y="11036"/>
                    <a:pt x="18949" y="8807"/>
                    <a:pt x="16487" y="7827"/>
                  </a:cubicBezTo>
                  <a:cubicBezTo>
                    <a:pt x="14737" y="10394"/>
                    <a:pt x="10071" y="11677"/>
                    <a:pt x="38" y="9694"/>
                  </a:cubicBezTo>
                  <a:cubicBezTo>
                    <a:pt x="38" y="9694"/>
                    <a:pt x="14971" y="10860"/>
                    <a:pt x="15554" y="-106"/>
                  </a:cubicBezTo>
                  <a:close/>
                </a:path>
              </a:pathLst>
            </a:custGeom>
            <a:solidFill>
              <a:srgbClr val="EA9C00"/>
            </a:solidFill>
            <a:ln w="1166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3747F31D-6BE8-F417-A4C4-F18E60A74918}"/>
                </a:ext>
              </a:extLst>
            </p:cNvPr>
            <p:cNvSpPr/>
            <p:nvPr/>
          </p:nvSpPr>
          <p:spPr>
            <a:xfrm>
              <a:off x="3452904" y="4916309"/>
              <a:ext cx="4549" cy="3551"/>
            </a:xfrm>
            <a:custGeom>
              <a:avLst/>
              <a:gdLst>
                <a:gd name="connsiteX0" fmla="*/ 2371 w 4549"/>
                <a:gd name="connsiteY0" fmla="*/ -106 h 3551"/>
                <a:gd name="connsiteX1" fmla="*/ 4587 w 4549"/>
                <a:gd name="connsiteY1" fmla="*/ 2111 h 3551"/>
                <a:gd name="connsiteX2" fmla="*/ 2371 w 4549"/>
                <a:gd name="connsiteY2" fmla="*/ 3394 h 3551"/>
                <a:gd name="connsiteX3" fmla="*/ 38 w 4549"/>
                <a:gd name="connsiteY3" fmla="*/ 1294 h 3551"/>
                <a:gd name="connsiteX4" fmla="*/ 2371 w 4549"/>
                <a:gd name="connsiteY4" fmla="*/ -106 h 3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9" h="3551">
                  <a:moveTo>
                    <a:pt x="2371" y="-106"/>
                  </a:moveTo>
                  <a:cubicBezTo>
                    <a:pt x="3526" y="46"/>
                    <a:pt x="4436" y="956"/>
                    <a:pt x="4587" y="2111"/>
                  </a:cubicBezTo>
                  <a:cubicBezTo>
                    <a:pt x="4587" y="3044"/>
                    <a:pt x="3654" y="3627"/>
                    <a:pt x="2371" y="3394"/>
                  </a:cubicBezTo>
                  <a:cubicBezTo>
                    <a:pt x="1087" y="3160"/>
                    <a:pt x="38" y="2227"/>
                    <a:pt x="38" y="1294"/>
                  </a:cubicBezTo>
                  <a:cubicBezTo>
                    <a:pt x="38" y="361"/>
                    <a:pt x="1087" y="-106"/>
                    <a:pt x="2371" y="-106"/>
                  </a:cubicBezTo>
                  <a:close/>
                </a:path>
              </a:pathLst>
            </a:custGeom>
            <a:solidFill>
              <a:srgbClr val="EA9C00"/>
            </a:solidFill>
            <a:ln w="1166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E8D0E1B6-E523-F0B6-A740-AC1C53A53B45}"/>
                </a:ext>
              </a:extLst>
            </p:cNvPr>
            <p:cNvSpPr/>
            <p:nvPr/>
          </p:nvSpPr>
          <p:spPr>
            <a:xfrm>
              <a:off x="3447888" y="4862293"/>
              <a:ext cx="16799" cy="14583"/>
            </a:xfrm>
            <a:custGeom>
              <a:avLst/>
              <a:gdLst>
                <a:gd name="connsiteX0" fmla="*/ 7737 w 16799"/>
                <a:gd name="connsiteY0" fmla="*/ 9227 h 14583"/>
                <a:gd name="connsiteX1" fmla="*/ 38 w 16799"/>
                <a:gd name="connsiteY1" fmla="*/ 5494 h 14583"/>
                <a:gd name="connsiteX2" fmla="*/ 6221 w 16799"/>
                <a:gd name="connsiteY2" fmla="*/ -106 h 14583"/>
                <a:gd name="connsiteX3" fmla="*/ 6221 w 16799"/>
                <a:gd name="connsiteY3" fmla="*/ 6894 h 14583"/>
                <a:gd name="connsiteX4" fmla="*/ 16837 w 16799"/>
                <a:gd name="connsiteY4" fmla="*/ 14477 h 14583"/>
                <a:gd name="connsiteX5" fmla="*/ 7737 w 16799"/>
                <a:gd name="connsiteY5" fmla="*/ 9227 h 1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99" h="14583">
                  <a:moveTo>
                    <a:pt x="7737" y="9227"/>
                  </a:moveTo>
                  <a:cubicBezTo>
                    <a:pt x="5112" y="8119"/>
                    <a:pt x="2534" y="6870"/>
                    <a:pt x="38" y="5494"/>
                  </a:cubicBezTo>
                  <a:cubicBezTo>
                    <a:pt x="38" y="5494"/>
                    <a:pt x="7971" y="6427"/>
                    <a:pt x="6221" y="-106"/>
                  </a:cubicBezTo>
                  <a:cubicBezTo>
                    <a:pt x="8437" y="1061"/>
                    <a:pt x="10187" y="5961"/>
                    <a:pt x="6221" y="6894"/>
                  </a:cubicBezTo>
                  <a:cubicBezTo>
                    <a:pt x="10806" y="7501"/>
                    <a:pt x="14784" y="10336"/>
                    <a:pt x="16837" y="14477"/>
                  </a:cubicBezTo>
                  <a:cubicBezTo>
                    <a:pt x="14387" y="11875"/>
                    <a:pt x="11214" y="10055"/>
                    <a:pt x="7737" y="9227"/>
                  </a:cubicBezTo>
                  <a:close/>
                </a:path>
              </a:pathLst>
            </a:custGeom>
            <a:solidFill>
              <a:srgbClr val="EA9C00"/>
            </a:solidFill>
            <a:ln w="1166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3A710446-BACB-145A-F76C-99888EE19B0E}"/>
                </a:ext>
              </a:extLst>
            </p:cNvPr>
            <p:cNvSpPr/>
            <p:nvPr/>
          </p:nvSpPr>
          <p:spPr>
            <a:xfrm>
              <a:off x="3447771" y="4963092"/>
              <a:ext cx="16333" cy="10849"/>
            </a:xfrm>
            <a:custGeom>
              <a:avLst/>
              <a:gdLst>
                <a:gd name="connsiteX0" fmla="*/ 38 w 16333"/>
                <a:gd name="connsiteY0" fmla="*/ 2811 h 10849"/>
                <a:gd name="connsiteX1" fmla="*/ 7737 w 16333"/>
                <a:gd name="connsiteY1" fmla="*/ 1877 h 10849"/>
                <a:gd name="connsiteX2" fmla="*/ 16371 w 16333"/>
                <a:gd name="connsiteY2" fmla="*/ -106 h 10849"/>
                <a:gd name="connsiteX3" fmla="*/ 5754 w 16333"/>
                <a:gd name="connsiteY3" fmla="*/ 3510 h 10849"/>
                <a:gd name="connsiteX4" fmla="*/ 6338 w 16333"/>
                <a:gd name="connsiteY4" fmla="*/ 10744 h 10849"/>
                <a:gd name="connsiteX5" fmla="*/ 38 w 16333"/>
                <a:gd name="connsiteY5" fmla="*/ 2811 h 10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33" h="10849">
                  <a:moveTo>
                    <a:pt x="38" y="2811"/>
                  </a:moveTo>
                  <a:cubicBezTo>
                    <a:pt x="2581" y="2309"/>
                    <a:pt x="5147" y="2006"/>
                    <a:pt x="7737" y="1877"/>
                  </a:cubicBezTo>
                  <a:cubicBezTo>
                    <a:pt x="12054" y="1877"/>
                    <a:pt x="12754" y="1877"/>
                    <a:pt x="16371" y="-106"/>
                  </a:cubicBezTo>
                  <a:cubicBezTo>
                    <a:pt x="14504" y="4444"/>
                    <a:pt x="8204" y="4210"/>
                    <a:pt x="5754" y="3510"/>
                  </a:cubicBezTo>
                  <a:cubicBezTo>
                    <a:pt x="10187" y="6194"/>
                    <a:pt x="8554" y="10510"/>
                    <a:pt x="6338" y="10744"/>
                  </a:cubicBezTo>
                  <a:cubicBezTo>
                    <a:pt x="8437" y="4794"/>
                    <a:pt x="38" y="2811"/>
                    <a:pt x="38" y="2811"/>
                  </a:cubicBezTo>
                  <a:close/>
                </a:path>
              </a:pathLst>
            </a:custGeom>
            <a:solidFill>
              <a:srgbClr val="EA9C00"/>
            </a:solidFill>
            <a:ln w="1166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EDB5CC48-43DC-F900-B877-B38498F4DAB8}"/>
                </a:ext>
              </a:extLst>
            </p:cNvPr>
            <p:cNvSpPr/>
            <p:nvPr/>
          </p:nvSpPr>
          <p:spPr>
            <a:xfrm>
              <a:off x="3012027" y="4788911"/>
              <a:ext cx="19133" cy="99165"/>
            </a:xfrm>
            <a:custGeom>
              <a:avLst/>
              <a:gdLst>
                <a:gd name="connsiteX0" fmla="*/ 154 w 19133"/>
                <a:gd name="connsiteY0" fmla="*/ 99059 h 99165"/>
                <a:gd name="connsiteX1" fmla="*/ 154 w 19133"/>
                <a:gd name="connsiteY1" fmla="*/ 86343 h 99165"/>
                <a:gd name="connsiteX2" fmla="*/ 7037 w 19133"/>
                <a:gd name="connsiteY2" fmla="*/ 64643 h 99165"/>
                <a:gd name="connsiteX3" fmla="*/ 38 w 19133"/>
                <a:gd name="connsiteY3" fmla="*/ 52977 h 99165"/>
                <a:gd name="connsiteX4" fmla="*/ 38 w 19133"/>
                <a:gd name="connsiteY4" fmla="*/ -106 h 99165"/>
                <a:gd name="connsiteX5" fmla="*/ 1321 w 19133"/>
                <a:gd name="connsiteY5" fmla="*/ 13777 h 99165"/>
                <a:gd name="connsiteX6" fmla="*/ 3538 w 19133"/>
                <a:gd name="connsiteY6" fmla="*/ 21711 h 99165"/>
                <a:gd name="connsiteX7" fmla="*/ 1554 w 19133"/>
                <a:gd name="connsiteY7" fmla="*/ 28710 h 99165"/>
                <a:gd name="connsiteX8" fmla="*/ 854 w 19133"/>
                <a:gd name="connsiteY8" fmla="*/ 42827 h 99165"/>
                <a:gd name="connsiteX9" fmla="*/ 8904 w 19133"/>
                <a:gd name="connsiteY9" fmla="*/ 63593 h 99165"/>
                <a:gd name="connsiteX10" fmla="*/ 8904 w 19133"/>
                <a:gd name="connsiteY10" fmla="*/ 64176 h 99165"/>
                <a:gd name="connsiteX11" fmla="*/ 19171 w 19133"/>
                <a:gd name="connsiteY11" fmla="*/ 69193 h 99165"/>
                <a:gd name="connsiteX12" fmla="*/ 154 w 19133"/>
                <a:gd name="connsiteY12" fmla="*/ 99059 h 99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33" h="99165">
                  <a:moveTo>
                    <a:pt x="154" y="99059"/>
                  </a:moveTo>
                  <a:lnTo>
                    <a:pt x="154" y="86343"/>
                  </a:lnTo>
                  <a:cubicBezTo>
                    <a:pt x="1204" y="73626"/>
                    <a:pt x="3771" y="67093"/>
                    <a:pt x="7037" y="64643"/>
                  </a:cubicBezTo>
                  <a:cubicBezTo>
                    <a:pt x="5871" y="58343"/>
                    <a:pt x="3188" y="53560"/>
                    <a:pt x="38" y="52977"/>
                  </a:cubicBezTo>
                  <a:lnTo>
                    <a:pt x="38" y="-106"/>
                  </a:lnTo>
                  <a:cubicBezTo>
                    <a:pt x="843" y="4479"/>
                    <a:pt x="1274" y="9122"/>
                    <a:pt x="1321" y="13777"/>
                  </a:cubicBezTo>
                  <a:cubicBezTo>
                    <a:pt x="2861" y="16134"/>
                    <a:pt x="3631" y="18899"/>
                    <a:pt x="3538" y="21711"/>
                  </a:cubicBezTo>
                  <a:cubicBezTo>
                    <a:pt x="3701" y="24207"/>
                    <a:pt x="3001" y="26680"/>
                    <a:pt x="1554" y="28710"/>
                  </a:cubicBezTo>
                  <a:cubicBezTo>
                    <a:pt x="1554" y="34310"/>
                    <a:pt x="1554" y="39210"/>
                    <a:pt x="854" y="42827"/>
                  </a:cubicBezTo>
                  <a:cubicBezTo>
                    <a:pt x="6758" y="48030"/>
                    <a:pt x="9768" y="55777"/>
                    <a:pt x="8904" y="63593"/>
                  </a:cubicBezTo>
                  <a:lnTo>
                    <a:pt x="8904" y="64176"/>
                  </a:lnTo>
                  <a:cubicBezTo>
                    <a:pt x="12171" y="63126"/>
                    <a:pt x="15904" y="65460"/>
                    <a:pt x="19171" y="69193"/>
                  </a:cubicBezTo>
                  <a:cubicBezTo>
                    <a:pt x="6221" y="67677"/>
                    <a:pt x="1671" y="89493"/>
                    <a:pt x="154" y="99059"/>
                  </a:cubicBezTo>
                  <a:close/>
                </a:path>
              </a:pathLst>
            </a:custGeom>
            <a:solidFill>
              <a:srgbClr val="EA9C00"/>
            </a:solidFill>
            <a:ln w="11665"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FEDE4AB0-4249-6C8D-678B-031192037CD8}"/>
                </a:ext>
              </a:extLst>
            </p:cNvPr>
            <p:cNvSpPr/>
            <p:nvPr/>
          </p:nvSpPr>
          <p:spPr>
            <a:xfrm>
              <a:off x="3232408" y="4826127"/>
              <a:ext cx="4666" cy="3966"/>
            </a:xfrm>
            <a:custGeom>
              <a:avLst/>
              <a:gdLst>
                <a:gd name="connsiteX0" fmla="*/ 1087 w 4666"/>
                <a:gd name="connsiteY0" fmla="*/ 3860 h 3966"/>
                <a:gd name="connsiteX1" fmla="*/ 38 w 4666"/>
                <a:gd name="connsiteY1" fmla="*/ -106 h 3966"/>
                <a:gd name="connsiteX2" fmla="*/ 4704 w 4666"/>
                <a:gd name="connsiteY2" fmla="*/ 827 h 3966"/>
                <a:gd name="connsiteX3" fmla="*/ 1087 w 4666"/>
                <a:gd name="connsiteY3" fmla="*/ 3860 h 3966"/>
              </a:gdLst>
              <a:ahLst/>
              <a:cxnLst>
                <a:cxn ang="0">
                  <a:pos x="connsiteX0" y="connsiteY0"/>
                </a:cxn>
                <a:cxn ang="0">
                  <a:pos x="connsiteX1" y="connsiteY1"/>
                </a:cxn>
                <a:cxn ang="0">
                  <a:pos x="connsiteX2" y="connsiteY2"/>
                </a:cxn>
                <a:cxn ang="0">
                  <a:pos x="connsiteX3" y="connsiteY3"/>
                </a:cxn>
              </a:cxnLst>
              <a:rect l="l" t="t" r="r" b="b"/>
              <a:pathLst>
                <a:path w="4666" h="3966">
                  <a:moveTo>
                    <a:pt x="1087" y="3860"/>
                  </a:moveTo>
                  <a:cubicBezTo>
                    <a:pt x="1087" y="2461"/>
                    <a:pt x="388" y="1294"/>
                    <a:pt x="38" y="-106"/>
                  </a:cubicBezTo>
                  <a:lnTo>
                    <a:pt x="4704" y="827"/>
                  </a:lnTo>
                  <a:cubicBezTo>
                    <a:pt x="3444" y="1772"/>
                    <a:pt x="2231" y="2787"/>
                    <a:pt x="1087" y="3860"/>
                  </a:cubicBezTo>
                  <a:close/>
                </a:path>
              </a:pathLst>
            </a:custGeom>
            <a:solidFill>
              <a:srgbClr val="EA9C00"/>
            </a:solidFill>
            <a:ln w="11665"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8F41D1E1-EAFE-D4F6-860D-40C93A5BA82C}"/>
                </a:ext>
              </a:extLst>
            </p:cNvPr>
            <p:cNvSpPr/>
            <p:nvPr/>
          </p:nvSpPr>
          <p:spPr>
            <a:xfrm>
              <a:off x="3100109" y="4802677"/>
              <a:ext cx="4899" cy="4433"/>
            </a:xfrm>
            <a:custGeom>
              <a:avLst/>
              <a:gdLst>
                <a:gd name="connsiteX0" fmla="*/ 3771 w 4899"/>
                <a:gd name="connsiteY0" fmla="*/ 4327 h 4433"/>
                <a:gd name="connsiteX1" fmla="*/ 38 w 4899"/>
                <a:gd name="connsiteY1" fmla="*/ -106 h 4433"/>
                <a:gd name="connsiteX2" fmla="*/ 4937 w 4899"/>
                <a:gd name="connsiteY2" fmla="*/ 710 h 4433"/>
                <a:gd name="connsiteX3" fmla="*/ 3771 w 4899"/>
                <a:gd name="connsiteY3" fmla="*/ 4327 h 4433"/>
              </a:gdLst>
              <a:ahLst/>
              <a:cxnLst>
                <a:cxn ang="0">
                  <a:pos x="connsiteX0" y="connsiteY0"/>
                </a:cxn>
                <a:cxn ang="0">
                  <a:pos x="connsiteX1" y="connsiteY1"/>
                </a:cxn>
                <a:cxn ang="0">
                  <a:pos x="connsiteX2" y="connsiteY2"/>
                </a:cxn>
                <a:cxn ang="0">
                  <a:pos x="connsiteX3" y="connsiteY3"/>
                </a:cxn>
              </a:cxnLst>
              <a:rect l="l" t="t" r="r" b="b"/>
              <a:pathLst>
                <a:path w="4899" h="4433">
                  <a:moveTo>
                    <a:pt x="3771" y="4327"/>
                  </a:moveTo>
                  <a:cubicBezTo>
                    <a:pt x="2604" y="2694"/>
                    <a:pt x="1321" y="1411"/>
                    <a:pt x="38" y="-106"/>
                  </a:cubicBezTo>
                  <a:lnTo>
                    <a:pt x="4937" y="710"/>
                  </a:lnTo>
                  <a:cubicBezTo>
                    <a:pt x="4587" y="1994"/>
                    <a:pt x="4004" y="3044"/>
                    <a:pt x="3771" y="4327"/>
                  </a:cubicBezTo>
                  <a:close/>
                </a:path>
              </a:pathLst>
            </a:custGeom>
            <a:solidFill>
              <a:srgbClr val="EA9C00"/>
            </a:solidFill>
            <a:ln w="1166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A43C529F-4DB4-3E81-1423-8E9354B1E63B}"/>
                </a:ext>
              </a:extLst>
            </p:cNvPr>
            <p:cNvSpPr/>
            <p:nvPr/>
          </p:nvSpPr>
          <p:spPr>
            <a:xfrm>
              <a:off x="3242324" y="4874310"/>
              <a:ext cx="18549" cy="37566"/>
            </a:xfrm>
            <a:custGeom>
              <a:avLst/>
              <a:gdLst>
                <a:gd name="connsiteX0" fmla="*/ 10421 w 18549"/>
                <a:gd name="connsiteY0" fmla="*/ 23227 h 37566"/>
                <a:gd name="connsiteX1" fmla="*/ 18587 w 18549"/>
                <a:gd name="connsiteY1" fmla="*/ -106 h 37566"/>
                <a:gd name="connsiteX2" fmla="*/ 13337 w 18549"/>
                <a:gd name="connsiteY2" fmla="*/ 19610 h 37566"/>
                <a:gd name="connsiteX3" fmla="*/ 10071 w 18549"/>
                <a:gd name="connsiteY3" fmla="*/ 37460 h 37566"/>
                <a:gd name="connsiteX4" fmla="*/ 38 w 18549"/>
                <a:gd name="connsiteY4" fmla="*/ 20777 h 37566"/>
                <a:gd name="connsiteX5" fmla="*/ 10421 w 18549"/>
                <a:gd name="connsiteY5" fmla="*/ 23227 h 3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49" h="37566">
                  <a:moveTo>
                    <a:pt x="10421" y="23227"/>
                  </a:moveTo>
                  <a:cubicBezTo>
                    <a:pt x="10421" y="17510"/>
                    <a:pt x="11470" y="2344"/>
                    <a:pt x="18587" y="-106"/>
                  </a:cubicBezTo>
                  <a:cubicBezTo>
                    <a:pt x="15192" y="5914"/>
                    <a:pt x="13384" y="12704"/>
                    <a:pt x="13337" y="19610"/>
                  </a:cubicBezTo>
                  <a:cubicBezTo>
                    <a:pt x="12054" y="29760"/>
                    <a:pt x="11354" y="29994"/>
                    <a:pt x="10071" y="37460"/>
                  </a:cubicBezTo>
                  <a:cubicBezTo>
                    <a:pt x="10071" y="37460"/>
                    <a:pt x="9137" y="18210"/>
                    <a:pt x="38" y="20777"/>
                  </a:cubicBezTo>
                  <a:cubicBezTo>
                    <a:pt x="971" y="14944"/>
                    <a:pt x="7737" y="12260"/>
                    <a:pt x="10421" y="23227"/>
                  </a:cubicBezTo>
                  <a:close/>
                </a:path>
              </a:pathLst>
            </a:custGeom>
            <a:solidFill>
              <a:srgbClr val="EA9C00"/>
            </a:solidFill>
            <a:ln w="11665"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69A2F261-A77D-6601-8441-7081C33ED859}"/>
                </a:ext>
              </a:extLst>
            </p:cNvPr>
            <p:cNvSpPr/>
            <p:nvPr/>
          </p:nvSpPr>
          <p:spPr>
            <a:xfrm>
              <a:off x="3166725" y="4857144"/>
              <a:ext cx="5133" cy="11116"/>
            </a:xfrm>
            <a:custGeom>
              <a:avLst/>
              <a:gdLst>
                <a:gd name="connsiteX0" fmla="*/ 5171 w 5133"/>
                <a:gd name="connsiteY0" fmla="*/ 5977 h 11116"/>
                <a:gd name="connsiteX1" fmla="*/ 2604 w 5133"/>
                <a:gd name="connsiteY1" fmla="*/ 10993 h 11116"/>
                <a:gd name="connsiteX2" fmla="*/ 38 w 5133"/>
                <a:gd name="connsiteY2" fmla="*/ 5043 h 11116"/>
                <a:gd name="connsiteX3" fmla="*/ 2604 w 5133"/>
                <a:gd name="connsiteY3" fmla="*/ -90 h 11116"/>
                <a:gd name="connsiteX4" fmla="*/ 5171 w 5133"/>
                <a:gd name="connsiteY4" fmla="*/ 5977 h 11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 h="11116">
                  <a:moveTo>
                    <a:pt x="5171" y="5977"/>
                  </a:moveTo>
                  <a:cubicBezTo>
                    <a:pt x="5171" y="9010"/>
                    <a:pt x="4004" y="11226"/>
                    <a:pt x="2604" y="10993"/>
                  </a:cubicBezTo>
                  <a:cubicBezTo>
                    <a:pt x="1204" y="10760"/>
                    <a:pt x="38" y="8077"/>
                    <a:pt x="38" y="5043"/>
                  </a:cubicBezTo>
                  <a:cubicBezTo>
                    <a:pt x="38" y="2010"/>
                    <a:pt x="1087" y="-323"/>
                    <a:pt x="2604" y="-90"/>
                  </a:cubicBezTo>
                  <a:cubicBezTo>
                    <a:pt x="4121" y="144"/>
                    <a:pt x="5171" y="2827"/>
                    <a:pt x="5171" y="5977"/>
                  </a:cubicBezTo>
                  <a:close/>
                </a:path>
              </a:pathLst>
            </a:custGeom>
            <a:solidFill>
              <a:srgbClr val="EA9C00"/>
            </a:solidFill>
            <a:ln w="11665"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8BF027B7-26CB-8F01-2F37-48745147F0BE}"/>
                </a:ext>
              </a:extLst>
            </p:cNvPr>
            <p:cNvSpPr/>
            <p:nvPr/>
          </p:nvSpPr>
          <p:spPr>
            <a:xfrm>
              <a:off x="3232991" y="4857976"/>
              <a:ext cx="18666" cy="37566"/>
            </a:xfrm>
            <a:custGeom>
              <a:avLst/>
              <a:gdLst>
                <a:gd name="connsiteX0" fmla="*/ 8671 w 18666"/>
                <a:gd name="connsiteY0" fmla="*/ -106 h 37566"/>
                <a:gd name="connsiteX1" fmla="*/ 18704 w 18666"/>
                <a:gd name="connsiteY1" fmla="*/ 16460 h 37566"/>
                <a:gd name="connsiteX2" fmla="*/ 8204 w 18666"/>
                <a:gd name="connsiteY2" fmla="*/ 13427 h 37566"/>
                <a:gd name="connsiteX3" fmla="*/ 38 w 18666"/>
                <a:gd name="connsiteY3" fmla="*/ 37460 h 37566"/>
                <a:gd name="connsiteX4" fmla="*/ 5288 w 18666"/>
                <a:gd name="connsiteY4" fmla="*/ 17627 h 37566"/>
                <a:gd name="connsiteX5" fmla="*/ 8671 w 18666"/>
                <a:gd name="connsiteY5" fmla="*/ -106 h 3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6" h="37566">
                  <a:moveTo>
                    <a:pt x="8671" y="-106"/>
                  </a:moveTo>
                  <a:cubicBezTo>
                    <a:pt x="8671" y="-106"/>
                    <a:pt x="9487" y="19027"/>
                    <a:pt x="18704" y="16460"/>
                  </a:cubicBezTo>
                  <a:cubicBezTo>
                    <a:pt x="17654" y="21710"/>
                    <a:pt x="10887" y="24510"/>
                    <a:pt x="8204" y="13427"/>
                  </a:cubicBezTo>
                  <a:cubicBezTo>
                    <a:pt x="8204" y="19260"/>
                    <a:pt x="7154" y="34427"/>
                    <a:pt x="38" y="37460"/>
                  </a:cubicBezTo>
                  <a:cubicBezTo>
                    <a:pt x="3444" y="31405"/>
                    <a:pt x="5252" y="24580"/>
                    <a:pt x="5288" y="17627"/>
                  </a:cubicBezTo>
                  <a:cubicBezTo>
                    <a:pt x="6688" y="7711"/>
                    <a:pt x="7387" y="7477"/>
                    <a:pt x="8671" y="-106"/>
                  </a:cubicBezTo>
                  <a:close/>
                </a:path>
              </a:pathLst>
            </a:custGeom>
            <a:solidFill>
              <a:srgbClr val="EA9C00"/>
            </a:solidFill>
            <a:ln w="1166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361C5EB9-FF17-690C-C1D9-0D73E65853DA}"/>
                </a:ext>
              </a:extLst>
            </p:cNvPr>
            <p:cNvSpPr/>
            <p:nvPr/>
          </p:nvSpPr>
          <p:spPr>
            <a:xfrm>
              <a:off x="3086110" y="4833010"/>
              <a:ext cx="19133" cy="41066"/>
            </a:xfrm>
            <a:custGeom>
              <a:avLst/>
              <a:gdLst>
                <a:gd name="connsiteX0" fmla="*/ 38 w 19133"/>
                <a:gd name="connsiteY0" fmla="*/ 13194 h 41066"/>
                <a:gd name="connsiteX1" fmla="*/ 10187 w 19133"/>
                <a:gd name="connsiteY1" fmla="*/ -106 h 41066"/>
                <a:gd name="connsiteX2" fmla="*/ 13687 w 19133"/>
                <a:gd name="connsiteY2" fmla="*/ 19027 h 41066"/>
                <a:gd name="connsiteX3" fmla="*/ 19171 w 19133"/>
                <a:gd name="connsiteY3" fmla="*/ 40960 h 41066"/>
                <a:gd name="connsiteX4" fmla="*/ 10654 w 19133"/>
                <a:gd name="connsiteY4" fmla="*/ 13777 h 41066"/>
                <a:gd name="connsiteX5" fmla="*/ 38 w 19133"/>
                <a:gd name="connsiteY5" fmla="*/ 13194 h 41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33" h="41066">
                  <a:moveTo>
                    <a:pt x="38" y="13194"/>
                  </a:moveTo>
                  <a:cubicBezTo>
                    <a:pt x="9487" y="19027"/>
                    <a:pt x="10187" y="-106"/>
                    <a:pt x="10187" y="-106"/>
                  </a:cubicBezTo>
                  <a:cubicBezTo>
                    <a:pt x="11587" y="7827"/>
                    <a:pt x="12287" y="8294"/>
                    <a:pt x="13687" y="19027"/>
                  </a:cubicBezTo>
                  <a:cubicBezTo>
                    <a:pt x="13932" y="26646"/>
                    <a:pt x="15799" y="34124"/>
                    <a:pt x="19171" y="40960"/>
                  </a:cubicBezTo>
                  <a:cubicBezTo>
                    <a:pt x="12964" y="33319"/>
                    <a:pt x="9907" y="23589"/>
                    <a:pt x="10654" y="13777"/>
                  </a:cubicBezTo>
                  <a:cubicBezTo>
                    <a:pt x="7504" y="23694"/>
                    <a:pt x="621" y="18560"/>
                    <a:pt x="38" y="13194"/>
                  </a:cubicBezTo>
                  <a:close/>
                </a:path>
              </a:pathLst>
            </a:custGeom>
            <a:solidFill>
              <a:srgbClr val="EA9C00"/>
            </a:solidFill>
            <a:ln w="11665"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3727876F-9485-6163-BF32-D787ECD16189}"/>
                </a:ext>
              </a:extLst>
            </p:cNvPr>
            <p:cNvSpPr/>
            <p:nvPr/>
          </p:nvSpPr>
          <p:spPr>
            <a:xfrm>
              <a:off x="3076660" y="4841760"/>
              <a:ext cx="19249" cy="41183"/>
            </a:xfrm>
            <a:custGeom>
              <a:avLst/>
              <a:gdLst>
                <a:gd name="connsiteX0" fmla="*/ 19287 w 19249"/>
                <a:gd name="connsiteY0" fmla="*/ 27777 h 41183"/>
                <a:gd name="connsiteX1" fmla="*/ 9137 w 19249"/>
                <a:gd name="connsiteY1" fmla="*/ 41077 h 41183"/>
                <a:gd name="connsiteX2" fmla="*/ 5638 w 19249"/>
                <a:gd name="connsiteY2" fmla="*/ 21827 h 41183"/>
                <a:gd name="connsiteX3" fmla="*/ 38 w 19249"/>
                <a:gd name="connsiteY3" fmla="*/ -106 h 41183"/>
                <a:gd name="connsiteX4" fmla="*/ 8671 w 19249"/>
                <a:gd name="connsiteY4" fmla="*/ 27077 h 41183"/>
                <a:gd name="connsiteX5" fmla="*/ 19287 w 19249"/>
                <a:gd name="connsiteY5" fmla="*/ 27777 h 4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9" h="41183">
                  <a:moveTo>
                    <a:pt x="19287" y="27777"/>
                  </a:moveTo>
                  <a:cubicBezTo>
                    <a:pt x="9837" y="21827"/>
                    <a:pt x="9137" y="41077"/>
                    <a:pt x="9137" y="41077"/>
                  </a:cubicBezTo>
                  <a:cubicBezTo>
                    <a:pt x="7737" y="33027"/>
                    <a:pt x="7037" y="32560"/>
                    <a:pt x="5638" y="21827"/>
                  </a:cubicBezTo>
                  <a:cubicBezTo>
                    <a:pt x="5404" y="14197"/>
                    <a:pt x="3491" y="6707"/>
                    <a:pt x="38" y="-106"/>
                  </a:cubicBezTo>
                  <a:cubicBezTo>
                    <a:pt x="6338" y="7489"/>
                    <a:pt x="9429" y="17242"/>
                    <a:pt x="8671" y="27077"/>
                  </a:cubicBezTo>
                  <a:cubicBezTo>
                    <a:pt x="11354" y="16810"/>
                    <a:pt x="18237" y="21944"/>
                    <a:pt x="19287" y="27777"/>
                  </a:cubicBezTo>
                  <a:close/>
                </a:path>
              </a:pathLst>
            </a:custGeom>
            <a:solidFill>
              <a:srgbClr val="EA9C00"/>
            </a:solidFill>
            <a:ln w="11665"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4163A9C4-1DC2-5977-F66C-305A9FEC73BC}"/>
                </a:ext>
              </a:extLst>
            </p:cNvPr>
            <p:cNvSpPr/>
            <p:nvPr/>
          </p:nvSpPr>
          <p:spPr>
            <a:xfrm>
              <a:off x="3011794" y="4777011"/>
              <a:ext cx="317795" cy="185847"/>
            </a:xfrm>
            <a:custGeom>
              <a:avLst/>
              <a:gdLst>
                <a:gd name="connsiteX0" fmla="*/ 38 w 317795"/>
                <a:gd name="connsiteY0" fmla="*/ -106 h 185847"/>
                <a:gd name="connsiteX1" fmla="*/ 38 w 317795"/>
                <a:gd name="connsiteY1" fmla="*/ 9810 h 185847"/>
                <a:gd name="connsiteX2" fmla="*/ 38 w 317795"/>
                <a:gd name="connsiteY2" fmla="*/ 124842 h 185847"/>
                <a:gd name="connsiteX3" fmla="*/ 38 w 317795"/>
                <a:gd name="connsiteY3" fmla="*/ 134759 h 185847"/>
                <a:gd name="connsiteX4" fmla="*/ 38 w 317795"/>
                <a:gd name="connsiteY4" fmla="*/ 134759 h 185847"/>
                <a:gd name="connsiteX5" fmla="*/ 5521 w 317795"/>
                <a:gd name="connsiteY5" fmla="*/ 135459 h 185847"/>
                <a:gd name="connsiteX6" fmla="*/ 306166 w 317795"/>
                <a:gd name="connsiteY6" fmla="*/ 183875 h 185847"/>
                <a:gd name="connsiteX7" fmla="*/ 306166 w 317795"/>
                <a:gd name="connsiteY7" fmla="*/ 183875 h 185847"/>
                <a:gd name="connsiteX8" fmla="*/ 317833 w 317795"/>
                <a:gd name="connsiteY8" fmla="*/ 185741 h 185847"/>
                <a:gd name="connsiteX9" fmla="*/ 317833 w 317795"/>
                <a:gd name="connsiteY9" fmla="*/ 56127 h 185847"/>
                <a:gd name="connsiteX10" fmla="*/ 306166 w 317795"/>
                <a:gd name="connsiteY10" fmla="*/ 54143 h 185847"/>
                <a:gd name="connsiteX11" fmla="*/ 306166 w 317795"/>
                <a:gd name="connsiteY11" fmla="*/ 54143 h 185847"/>
                <a:gd name="connsiteX12" fmla="*/ 14971 w 317795"/>
                <a:gd name="connsiteY12" fmla="*/ 12494 h 185847"/>
                <a:gd name="connsiteX13" fmla="*/ 11704 w 317795"/>
                <a:gd name="connsiteY13" fmla="*/ 16927 h 185847"/>
                <a:gd name="connsiteX14" fmla="*/ 11704 w 317795"/>
                <a:gd name="connsiteY14" fmla="*/ 11910 h 185847"/>
                <a:gd name="connsiteX15" fmla="*/ 94886 w 317795"/>
                <a:gd name="connsiteY15" fmla="*/ 37110 h 185847"/>
                <a:gd name="connsiteX16" fmla="*/ 104453 w 317795"/>
                <a:gd name="connsiteY16" fmla="*/ 49477 h 185847"/>
                <a:gd name="connsiteX17" fmla="*/ 114486 w 317795"/>
                <a:gd name="connsiteY17" fmla="*/ 60560 h 185847"/>
                <a:gd name="connsiteX18" fmla="*/ 115653 w 317795"/>
                <a:gd name="connsiteY18" fmla="*/ 61610 h 185847"/>
                <a:gd name="connsiteX19" fmla="*/ 114603 w 317795"/>
                <a:gd name="connsiteY19" fmla="*/ 62427 h 185847"/>
                <a:gd name="connsiteX20" fmla="*/ 104802 w 317795"/>
                <a:gd name="connsiteY20" fmla="*/ 64760 h 185847"/>
                <a:gd name="connsiteX21" fmla="*/ 96286 w 317795"/>
                <a:gd name="connsiteY21" fmla="*/ 54027 h 185847"/>
                <a:gd name="connsiteX22" fmla="*/ 94536 w 317795"/>
                <a:gd name="connsiteY22" fmla="*/ 44810 h 185847"/>
                <a:gd name="connsiteX23" fmla="*/ 94536 w 317795"/>
                <a:gd name="connsiteY23" fmla="*/ 36877 h 185847"/>
                <a:gd name="connsiteX24" fmla="*/ 128369 w 317795"/>
                <a:gd name="connsiteY24" fmla="*/ 32677 h 185847"/>
                <a:gd name="connsiteX25" fmla="*/ 125686 w 317795"/>
                <a:gd name="connsiteY25" fmla="*/ 35360 h 185847"/>
                <a:gd name="connsiteX26" fmla="*/ 114019 w 317795"/>
                <a:gd name="connsiteY26" fmla="*/ 29994 h 185847"/>
                <a:gd name="connsiteX27" fmla="*/ 129419 w 317795"/>
                <a:gd name="connsiteY27" fmla="*/ 44343 h 185847"/>
                <a:gd name="connsiteX28" fmla="*/ 127552 w 317795"/>
                <a:gd name="connsiteY28" fmla="*/ 46910 h 185847"/>
                <a:gd name="connsiteX29" fmla="*/ 123469 w 317795"/>
                <a:gd name="connsiteY29" fmla="*/ 52860 h 185847"/>
                <a:gd name="connsiteX30" fmla="*/ 116936 w 317795"/>
                <a:gd name="connsiteY30" fmla="*/ 60443 h 185847"/>
                <a:gd name="connsiteX31" fmla="*/ 114836 w 317795"/>
                <a:gd name="connsiteY31" fmla="*/ 58460 h 185847"/>
                <a:gd name="connsiteX32" fmla="*/ 105036 w 317795"/>
                <a:gd name="connsiteY32" fmla="*/ 47377 h 185847"/>
                <a:gd name="connsiteX33" fmla="*/ 95469 w 317795"/>
                <a:gd name="connsiteY33" fmla="*/ 34427 h 185847"/>
                <a:gd name="connsiteX34" fmla="*/ 95469 w 317795"/>
                <a:gd name="connsiteY34" fmla="*/ 33727 h 185847"/>
                <a:gd name="connsiteX35" fmla="*/ 97336 w 317795"/>
                <a:gd name="connsiteY35" fmla="*/ 27660 h 185847"/>
                <a:gd name="connsiteX36" fmla="*/ 97919 w 317795"/>
                <a:gd name="connsiteY36" fmla="*/ 27077 h 185847"/>
                <a:gd name="connsiteX37" fmla="*/ 102469 w 317795"/>
                <a:gd name="connsiteY37" fmla="*/ 27893 h 185847"/>
                <a:gd name="connsiteX38" fmla="*/ 102469 w 317795"/>
                <a:gd name="connsiteY38" fmla="*/ 27893 h 185847"/>
                <a:gd name="connsiteX39" fmla="*/ 103869 w 317795"/>
                <a:gd name="connsiteY39" fmla="*/ 30460 h 185847"/>
                <a:gd name="connsiteX40" fmla="*/ 105036 w 317795"/>
                <a:gd name="connsiteY40" fmla="*/ 39677 h 185847"/>
                <a:gd name="connsiteX41" fmla="*/ 105036 w 317795"/>
                <a:gd name="connsiteY41" fmla="*/ 39677 h 185847"/>
                <a:gd name="connsiteX42" fmla="*/ 105969 w 317795"/>
                <a:gd name="connsiteY42" fmla="*/ 28010 h 185847"/>
                <a:gd name="connsiteX43" fmla="*/ 113552 w 317795"/>
                <a:gd name="connsiteY43" fmla="*/ 29410 h 185847"/>
                <a:gd name="connsiteX44" fmla="*/ 129419 w 317795"/>
                <a:gd name="connsiteY44" fmla="*/ 44460 h 185847"/>
                <a:gd name="connsiteX45" fmla="*/ 139802 w 317795"/>
                <a:gd name="connsiteY45" fmla="*/ 63126 h 185847"/>
                <a:gd name="connsiteX46" fmla="*/ 142835 w 317795"/>
                <a:gd name="connsiteY46" fmla="*/ 49477 h 185847"/>
                <a:gd name="connsiteX47" fmla="*/ 145285 w 317795"/>
                <a:gd name="connsiteY47" fmla="*/ 55893 h 185847"/>
                <a:gd name="connsiteX48" fmla="*/ 144352 w 317795"/>
                <a:gd name="connsiteY48" fmla="*/ 61260 h 185847"/>
                <a:gd name="connsiteX49" fmla="*/ 140619 w 317795"/>
                <a:gd name="connsiteY49" fmla="*/ 67443 h 185847"/>
                <a:gd name="connsiteX50" fmla="*/ 135719 w 317795"/>
                <a:gd name="connsiteY50" fmla="*/ 69776 h 185847"/>
                <a:gd name="connsiteX51" fmla="*/ 125102 w 317795"/>
                <a:gd name="connsiteY51" fmla="*/ 66743 h 185847"/>
                <a:gd name="connsiteX52" fmla="*/ 118336 w 317795"/>
                <a:gd name="connsiteY52" fmla="*/ 61610 h 185847"/>
                <a:gd name="connsiteX53" fmla="*/ 123936 w 317795"/>
                <a:gd name="connsiteY53" fmla="*/ 54493 h 185847"/>
                <a:gd name="connsiteX54" fmla="*/ 132336 w 317795"/>
                <a:gd name="connsiteY54" fmla="*/ 42827 h 185847"/>
                <a:gd name="connsiteX55" fmla="*/ 133036 w 317795"/>
                <a:gd name="connsiteY55" fmla="*/ 42243 h 185847"/>
                <a:gd name="connsiteX56" fmla="*/ 133036 w 317795"/>
                <a:gd name="connsiteY56" fmla="*/ 42943 h 185847"/>
                <a:gd name="connsiteX57" fmla="*/ 131402 w 317795"/>
                <a:gd name="connsiteY57" fmla="*/ 66276 h 185847"/>
                <a:gd name="connsiteX58" fmla="*/ 131402 w 317795"/>
                <a:gd name="connsiteY58" fmla="*/ 66276 h 185847"/>
                <a:gd name="connsiteX59" fmla="*/ 135835 w 317795"/>
                <a:gd name="connsiteY59" fmla="*/ 48077 h 185847"/>
                <a:gd name="connsiteX60" fmla="*/ 138169 w 317795"/>
                <a:gd name="connsiteY60" fmla="*/ 44693 h 185847"/>
                <a:gd name="connsiteX61" fmla="*/ 139802 w 317795"/>
                <a:gd name="connsiteY61" fmla="*/ 63243 h 185847"/>
                <a:gd name="connsiteX62" fmla="*/ 182151 w 317795"/>
                <a:gd name="connsiteY62" fmla="*/ 51460 h 185847"/>
                <a:gd name="connsiteX63" fmla="*/ 190435 w 317795"/>
                <a:gd name="connsiteY63" fmla="*/ 65810 h 185847"/>
                <a:gd name="connsiteX64" fmla="*/ 196151 w 317795"/>
                <a:gd name="connsiteY64" fmla="*/ 74909 h 185847"/>
                <a:gd name="connsiteX65" fmla="*/ 189385 w 317795"/>
                <a:gd name="connsiteY65" fmla="*/ 77710 h 185847"/>
                <a:gd name="connsiteX66" fmla="*/ 179002 w 317795"/>
                <a:gd name="connsiteY66" fmla="*/ 76893 h 185847"/>
                <a:gd name="connsiteX67" fmla="*/ 174102 w 317795"/>
                <a:gd name="connsiteY67" fmla="*/ 72926 h 185847"/>
                <a:gd name="connsiteX68" fmla="*/ 170369 w 317795"/>
                <a:gd name="connsiteY68" fmla="*/ 65576 h 185847"/>
                <a:gd name="connsiteX69" fmla="*/ 169319 w 317795"/>
                <a:gd name="connsiteY69" fmla="*/ 59743 h 185847"/>
                <a:gd name="connsiteX70" fmla="*/ 171768 w 317795"/>
                <a:gd name="connsiteY70" fmla="*/ 54143 h 185847"/>
                <a:gd name="connsiteX71" fmla="*/ 174918 w 317795"/>
                <a:gd name="connsiteY71" fmla="*/ 68843 h 185847"/>
                <a:gd name="connsiteX72" fmla="*/ 176785 w 317795"/>
                <a:gd name="connsiteY72" fmla="*/ 51460 h 185847"/>
                <a:gd name="connsiteX73" fmla="*/ 179002 w 317795"/>
                <a:gd name="connsiteY73" fmla="*/ 55660 h 185847"/>
                <a:gd name="connsiteX74" fmla="*/ 183668 w 317795"/>
                <a:gd name="connsiteY74" fmla="*/ 75376 h 185847"/>
                <a:gd name="connsiteX75" fmla="*/ 183668 w 317795"/>
                <a:gd name="connsiteY75" fmla="*/ 75376 h 185847"/>
                <a:gd name="connsiteX76" fmla="*/ 181685 w 317795"/>
                <a:gd name="connsiteY76" fmla="*/ 51343 h 185847"/>
                <a:gd name="connsiteX77" fmla="*/ 181685 w 317795"/>
                <a:gd name="connsiteY77" fmla="*/ 50410 h 185847"/>
                <a:gd name="connsiteX78" fmla="*/ 200701 w 317795"/>
                <a:gd name="connsiteY78" fmla="*/ 45043 h 185847"/>
                <a:gd name="connsiteX79" fmla="*/ 189035 w 317795"/>
                <a:gd name="connsiteY79" fmla="*/ 46093 h 185847"/>
                <a:gd name="connsiteX80" fmla="*/ 186002 w 317795"/>
                <a:gd name="connsiteY80" fmla="*/ 42360 h 185847"/>
                <a:gd name="connsiteX81" fmla="*/ 218901 w 317795"/>
                <a:gd name="connsiteY81" fmla="*/ 55310 h 185847"/>
                <a:gd name="connsiteX82" fmla="*/ 218901 w 317795"/>
                <a:gd name="connsiteY82" fmla="*/ 55310 h 185847"/>
                <a:gd name="connsiteX83" fmla="*/ 209685 w 317795"/>
                <a:gd name="connsiteY83" fmla="*/ 64876 h 185847"/>
                <a:gd name="connsiteX84" fmla="*/ 200001 w 317795"/>
                <a:gd name="connsiteY84" fmla="*/ 72460 h 185847"/>
                <a:gd name="connsiteX85" fmla="*/ 198018 w 317795"/>
                <a:gd name="connsiteY85" fmla="*/ 73743 h 185847"/>
                <a:gd name="connsiteX86" fmla="*/ 191485 w 317795"/>
                <a:gd name="connsiteY86" fmla="*/ 63943 h 185847"/>
                <a:gd name="connsiteX87" fmla="*/ 187402 w 317795"/>
                <a:gd name="connsiteY87" fmla="*/ 56477 h 185847"/>
                <a:gd name="connsiteX88" fmla="*/ 185535 w 317795"/>
                <a:gd name="connsiteY88" fmla="*/ 53443 h 185847"/>
                <a:gd name="connsiteX89" fmla="*/ 201285 w 317795"/>
                <a:gd name="connsiteY89" fmla="*/ 44577 h 185847"/>
                <a:gd name="connsiteX90" fmla="*/ 208751 w 317795"/>
                <a:gd name="connsiteY90" fmla="*/ 45977 h 185847"/>
                <a:gd name="connsiteX91" fmla="*/ 209685 w 317795"/>
                <a:gd name="connsiteY91" fmla="*/ 57643 h 185847"/>
                <a:gd name="connsiteX92" fmla="*/ 209685 w 317795"/>
                <a:gd name="connsiteY92" fmla="*/ 57643 h 185847"/>
                <a:gd name="connsiteX93" fmla="*/ 210851 w 317795"/>
                <a:gd name="connsiteY93" fmla="*/ 48893 h 185847"/>
                <a:gd name="connsiteX94" fmla="*/ 212251 w 317795"/>
                <a:gd name="connsiteY94" fmla="*/ 46910 h 185847"/>
                <a:gd name="connsiteX95" fmla="*/ 212251 w 317795"/>
                <a:gd name="connsiteY95" fmla="*/ 46910 h 185847"/>
                <a:gd name="connsiteX96" fmla="*/ 216685 w 317795"/>
                <a:gd name="connsiteY96" fmla="*/ 47727 h 185847"/>
                <a:gd name="connsiteX97" fmla="*/ 217268 w 317795"/>
                <a:gd name="connsiteY97" fmla="*/ 48543 h 185847"/>
                <a:gd name="connsiteX98" fmla="*/ 218901 w 317795"/>
                <a:gd name="connsiteY98" fmla="*/ 55777 h 185847"/>
                <a:gd name="connsiteX99" fmla="*/ 219484 w 317795"/>
                <a:gd name="connsiteY99" fmla="*/ 66393 h 185847"/>
                <a:gd name="connsiteX100" fmla="*/ 217735 w 317795"/>
                <a:gd name="connsiteY100" fmla="*/ 74793 h 185847"/>
                <a:gd name="connsiteX101" fmla="*/ 209568 w 317795"/>
                <a:gd name="connsiteY101" fmla="*/ 82493 h 185847"/>
                <a:gd name="connsiteX102" fmla="*/ 199768 w 317795"/>
                <a:gd name="connsiteY102" fmla="*/ 76893 h 185847"/>
                <a:gd name="connsiteX103" fmla="*/ 198718 w 317795"/>
                <a:gd name="connsiteY103" fmla="*/ 75609 h 185847"/>
                <a:gd name="connsiteX104" fmla="*/ 199885 w 317795"/>
                <a:gd name="connsiteY104" fmla="*/ 75609 h 185847"/>
                <a:gd name="connsiteX105" fmla="*/ 209685 w 317795"/>
                <a:gd name="connsiteY105" fmla="*/ 68143 h 185847"/>
                <a:gd name="connsiteX106" fmla="*/ 219134 w 317795"/>
                <a:gd name="connsiteY106" fmla="*/ 59160 h 185847"/>
                <a:gd name="connsiteX107" fmla="*/ 219134 w 317795"/>
                <a:gd name="connsiteY107" fmla="*/ 59160 h 185847"/>
                <a:gd name="connsiteX108" fmla="*/ 219484 w 317795"/>
                <a:gd name="connsiteY108" fmla="*/ 66860 h 185847"/>
                <a:gd name="connsiteX109" fmla="*/ 306166 w 317795"/>
                <a:gd name="connsiteY109" fmla="*/ 63826 h 185847"/>
                <a:gd name="connsiteX110" fmla="*/ 306166 w 317795"/>
                <a:gd name="connsiteY110" fmla="*/ 65926 h 185847"/>
                <a:gd name="connsiteX111" fmla="*/ 303017 w 317795"/>
                <a:gd name="connsiteY111" fmla="*/ 77593 h 185847"/>
                <a:gd name="connsiteX112" fmla="*/ 301033 w 317795"/>
                <a:gd name="connsiteY112" fmla="*/ 69543 h 185847"/>
                <a:gd name="connsiteX113" fmla="*/ 296833 w 317795"/>
                <a:gd name="connsiteY113" fmla="*/ 61726 h 185847"/>
                <a:gd name="connsiteX114" fmla="*/ 306166 w 317795"/>
                <a:gd name="connsiteY114" fmla="*/ 129859 h 185847"/>
                <a:gd name="connsiteX115" fmla="*/ 304650 w 317795"/>
                <a:gd name="connsiteY115" fmla="*/ 127409 h 185847"/>
                <a:gd name="connsiteX116" fmla="*/ 306166 w 317795"/>
                <a:gd name="connsiteY116" fmla="*/ 122509 h 185847"/>
                <a:gd name="connsiteX117" fmla="*/ 287850 w 317795"/>
                <a:gd name="connsiteY117" fmla="*/ 162525 h 185847"/>
                <a:gd name="connsiteX118" fmla="*/ 279567 w 317795"/>
                <a:gd name="connsiteY118" fmla="*/ 148292 h 185847"/>
                <a:gd name="connsiteX119" fmla="*/ 273967 w 317795"/>
                <a:gd name="connsiteY119" fmla="*/ 139309 h 185847"/>
                <a:gd name="connsiteX120" fmla="*/ 280617 w 317795"/>
                <a:gd name="connsiteY120" fmla="*/ 136509 h 185847"/>
                <a:gd name="connsiteX121" fmla="*/ 290883 w 317795"/>
                <a:gd name="connsiteY121" fmla="*/ 137209 h 185847"/>
                <a:gd name="connsiteX122" fmla="*/ 295667 w 317795"/>
                <a:gd name="connsiteY122" fmla="*/ 141175 h 185847"/>
                <a:gd name="connsiteX123" fmla="*/ 299400 w 317795"/>
                <a:gd name="connsiteY123" fmla="*/ 148409 h 185847"/>
                <a:gd name="connsiteX124" fmla="*/ 300333 w 317795"/>
                <a:gd name="connsiteY124" fmla="*/ 154125 h 185847"/>
                <a:gd name="connsiteX125" fmla="*/ 298000 w 317795"/>
                <a:gd name="connsiteY125" fmla="*/ 159608 h 185847"/>
                <a:gd name="connsiteX126" fmla="*/ 294967 w 317795"/>
                <a:gd name="connsiteY126" fmla="*/ 145142 h 185847"/>
                <a:gd name="connsiteX127" fmla="*/ 293100 w 317795"/>
                <a:gd name="connsiteY127" fmla="*/ 162408 h 185847"/>
                <a:gd name="connsiteX128" fmla="*/ 290883 w 317795"/>
                <a:gd name="connsiteY128" fmla="*/ 158208 h 185847"/>
                <a:gd name="connsiteX129" fmla="*/ 286334 w 317795"/>
                <a:gd name="connsiteY129" fmla="*/ 138725 h 185847"/>
                <a:gd name="connsiteX130" fmla="*/ 286334 w 317795"/>
                <a:gd name="connsiteY130" fmla="*/ 138725 h 185847"/>
                <a:gd name="connsiteX131" fmla="*/ 288200 w 317795"/>
                <a:gd name="connsiteY131" fmla="*/ 162058 h 185847"/>
                <a:gd name="connsiteX132" fmla="*/ 288200 w 317795"/>
                <a:gd name="connsiteY132" fmla="*/ 162875 h 185847"/>
                <a:gd name="connsiteX133" fmla="*/ 270000 w 317795"/>
                <a:gd name="connsiteY133" fmla="*/ 167775 h 185847"/>
                <a:gd name="connsiteX134" fmla="*/ 281667 w 317795"/>
                <a:gd name="connsiteY134" fmla="*/ 167775 h 185847"/>
                <a:gd name="connsiteX135" fmla="*/ 283417 w 317795"/>
                <a:gd name="connsiteY135" fmla="*/ 169875 h 185847"/>
                <a:gd name="connsiteX136" fmla="*/ 251451 w 317795"/>
                <a:gd name="connsiteY136" fmla="*/ 159025 h 185847"/>
                <a:gd name="connsiteX137" fmla="*/ 251451 w 317795"/>
                <a:gd name="connsiteY137" fmla="*/ 158442 h 185847"/>
                <a:gd name="connsiteX138" fmla="*/ 260667 w 317795"/>
                <a:gd name="connsiteY138" fmla="*/ 148875 h 185847"/>
                <a:gd name="connsiteX139" fmla="*/ 270117 w 317795"/>
                <a:gd name="connsiteY139" fmla="*/ 141175 h 185847"/>
                <a:gd name="connsiteX140" fmla="*/ 272217 w 317795"/>
                <a:gd name="connsiteY140" fmla="*/ 140009 h 185847"/>
                <a:gd name="connsiteX141" fmla="*/ 278634 w 317795"/>
                <a:gd name="connsiteY141" fmla="*/ 149692 h 185847"/>
                <a:gd name="connsiteX142" fmla="*/ 282717 w 317795"/>
                <a:gd name="connsiteY142" fmla="*/ 157042 h 185847"/>
                <a:gd name="connsiteX143" fmla="*/ 284467 w 317795"/>
                <a:gd name="connsiteY143" fmla="*/ 160075 h 185847"/>
                <a:gd name="connsiteX144" fmla="*/ 269067 w 317795"/>
                <a:gd name="connsiteY144" fmla="*/ 167775 h 185847"/>
                <a:gd name="connsiteX145" fmla="*/ 261717 w 317795"/>
                <a:gd name="connsiteY145" fmla="*/ 166608 h 185847"/>
                <a:gd name="connsiteX146" fmla="*/ 260550 w 317795"/>
                <a:gd name="connsiteY146" fmla="*/ 156109 h 185847"/>
                <a:gd name="connsiteX147" fmla="*/ 260550 w 317795"/>
                <a:gd name="connsiteY147" fmla="*/ 156109 h 185847"/>
                <a:gd name="connsiteX148" fmla="*/ 259500 w 317795"/>
                <a:gd name="connsiteY148" fmla="*/ 164742 h 185847"/>
                <a:gd name="connsiteX149" fmla="*/ 258684 w 317795"/>
                <a:gd name="connsiteY149" fmla="*/ 165908 h 185847"/>
                <a:gd name="connsiteX150" fmla="*/ 252734 w 317795"/>
                <a:gd name="connsiteY150" fmla="*/ 164975 h 185847"/>
                <a:gd name="connsiteX151" fmla="*/ 251451 w 317795"/>
                <a:gd name="connsiteY151" fmla="*/ 159375 h 185847"/>
                <a:gd name="connsiteX152" fmla="*/ 250867 w 317795"/>
                <a:gd name="connsiteY152" fmla="*/ 147359 h 185847"/>
                <a:gd name="connsiteX153" fmla="*/ 252617 w 317795"/>
                <a:gd name="connsiteY153" fmla="*/ 138842 h 185847"/>
                <a:gd name="connsiteX154" fmla="*/ 260784 w 317795"/>
                <a:gd name="connsiteY154" fmla="*/ 131142 h 185847"/>
                <a:gd name="connsiteX155" fmla="*/ 270350 w 317795"/>
                <a:gd name="connsiteY155" fmla="*/ 136742 h 185847"/>
                <a:gd name="connsiteX156" fmla="*/ 271401 w 317795"/>
                <a:gd name="connsiteY156" fmla="*/ 137909 h 185847"/>
                <a:gd name="connsiteX157" fmla="*/ 270234 w 317795"/>
                <a:gd name="connsiteY157" fmla="*/ 138609 h 185847"/>
                <a:gd name="connsiteX158" fmla="*/ 260550 w 317795"/>
                <a:gd name="connsiteY158" fmla="*/ 146075 h 185847"/>
                <a:gd name="connsiteX159" fmla="*/ 251217 w 317795"/>
                <a:gd name="connsiteY159" fmla="*/ 155058 h 185847"/>
                <a:gd name="connsiteX160" fmla="*/ 251217 w 317795"/>
                <a:gd name="connsiteY160" fmla="*/ 155058 h 185847"/>
                <a:gd name="connsiteX161" fmla="*/ 250867 w 317795"/>
                <a:gd name="connsiteY161" fmla="*/ 148292 h 185847"/>
                <a:gd name="connsiteX162" fmla="*/ 225201 w 317795"/>
                <a:gd name="connsiteY162" fmla="*/ 148642 h 185847"/>
                <a:gd name="connsiteX163" fmla="*/ 224501 w 317795"/>
                <a:gd name="connsiteY163" fmla="*/ 139192 h 185847"/>
                <a:gd name="connsiteX164" fmla="*/ 226018 w 317795"/>
                <a:gd name="connsiteY164" fmla="*/ 130209 h 185847"/>
                <a:gd name="connsiteX165" fmla="*/ 229751 w 317795"/>
                <a:gd name="connsiteY165" fmla="*/ 124492 h 185847"/>
                <a:gd name="connsiteX166" fmla="*/ 234534 w 317795"/>
                <a:gd name="connsiteY166" fmla="*/ 123792 h 185847"/>
                <a:gd name="connsiteX167" fmla="*/ 236634 w 317795"/>
                <a:gd name="connsiteY167" fmla="*/ 126126 h 185847"/>
                <a:gd name="connsiteX168" fmla="*/ 238267 w 317795"/>
                <a:gd name="connsiteY168" fmla="*/ 130325 h 185847"/>
                <a:gd name="connsiteX169" fmla="*/ 238267 w 317795"/>
                <a:gd name="connsiteY169" fmla="*/ 140359 h 185847"/>
                <a:gd name="connsiteX170" fmla="*/ 234534 w 317795"/>
                <a:gd name="connsiteY170" fmla="*/ 144558 h 185847"/>
                <a:gd name="connsiteX171" fmla="*/ 232318 w 317795"/>
                <a:gd name="connsiteY171" fmla="*/ 143975 h 185847"/>
                <a:gd name="connsiteX172" fmla="*/ 230684 w 317795"/>
                <a:gd name="connsiteY172" fmla="*/ 141292 h 185847"/>
                <a:gd name="connsiteX173" fmla="*/ 230684 w 317795"/>
                <a:gd name="connsiteY173" fmla="*/ 137092 h 185847"/>
                <a:gd name="connsiteX174" fmla="*/ 230684 w 317795"/>
                <a:gd name="connsiteY174" fmla="*/ 135342 h 185847"/>
                <a:gd name="connsiteX175" fmla="*/ 230684 w 317795"/>
                <a:gd name="connsiteY175" fmla="*/ 134292 h 185847"/>
                <a:gd name="connsiteX176" fmla="*/ 232166 w 317795"/>
                <a:gd name="connsiteY176" fmla="*/ 134140 h 185847"/>
                <a:gd name="connsiteX177" fmla="*/ 232318 w 317795"/>
                <a:gd name="connsiteY177" fmla="*/ 134292 h 185847"/>
                <a:gd name="connsiteX178" fmla="*/ 233718 w 317795"/>
                <a:gd name="connsiteY178" fmla="*/ 136859 h 185847"/>
                <a:gd name="connsiteX179" fmla="*/ 233718 w 317795"/>
                <a:gd name="connsiteY179" fmla="*/ 136859 h 185847"/>
                <a:gd name="connsiteX180" fmla="*/ 235351 w 317795"/>
                <a:gd name="connsiteY180" fmla="*/ 137792 h 185847"/>
                <a:gd name="connsiteX181" fmla="*/ 235351 w 317795"/>
                <a:gd name="connsiteY181" fmla="*/ 134175 h 185847"/>
                <a:gd name="connsiteX182" fmla="*/ 235351 w 317795"/>
                <a:gd name="connsiteY182" fmla="*/ 134175 h 185847"/>
                <a:gd name="connsiteX183" fmla="*/ 232434 w 317795"/>
                <a:gd name="connsiteY183" fmla="*/ 129625 h 185847"/>
                <a:gd name="connsiteX184" fmla="*/ 229319 w 317795"/>
                <a:gd name="connsiteY184" fmla="*/ 129999 h 185847"/>
                <a:gd name="connsiteX185" fmla="*/ 229051 w 317795"/>
                <a:gd name="connsiteY185" fmla="*/ 130442 h 185847"/>
                <a:gd name="connsiteX186" fmla="*/ 227768 w 317795"/>
                <a:gd name="connsiteY186" fmla="*/ 133359 h 185847"/>
                <a:gd name="connsiteX187" fmla="*/ 227768 w 317795"/>
                <a:gd name="connsiteY187" fmla="*/ 136975 h 185847"/>
                <a:gd name="connsiteX188" fmla="*/ 228701 w 317795"/>
                <a:gd name="connsiteY188" fmla="*/ 143859 h 185847"/>
                <a:gd name="connsiteX189" fmla="*/ 231501 w 317795"/>
                <a:gd name="connsiteY189" fmla="*/ 148175 h 185847"/>
                <a:gd name="connsiteX190" fmla="*/ 234534 w 317795"/>
                <a:gd name="connsiteY190" fmla="*/ 148175 h 185847"/>
                <a:gd name="connsiteX191" fmla="*/ 237217 w 317795"/>
                <a:gd name="connsiteY191" fmla="*/ 146308 h 185847"/>
                <a:gd name="connsiteX192" fmla="*/ 238617 w 317795"/>
                <a:gd name="connsiteY192" fmla="*/ 143392 h 185847"/>
                <a:gd name="connsiteX193" fmla="*/ 246784 w 317795"/>
                <a:gd name="connsiteY193" fmla="*/ 125542 h 185847"/>
                <a:gd name="connsiteX194" fmla="*/ 253434 w 317795"/>
                <a:gd name="connsiteY194" fmla="*/ 105359 h 185847"/>
                <a:gd name="connsiteX195" fmla="*/ 255651 w 317795"/>
                <a:gd name="connsiteY195" fmla="*/ 117026 h 185847"/>
                <a:gd name="connsiteX196" fmla="*/ 256584 w 317795"/>
                <a:gd name="connsiteY196" fmla="*/ 109326 h 185847"/>
                <a:gd name="connsiteX197" fmla="*/ 262067 w 317795"/>
                <a:gd name="connsiteY197" fmla="*/ 120292 h 185847"/>
                <a:gd name="connsiteX198" fmla="*/ 263584 w 317795"/>
                <a:gd name="connsiteY198" fmla="*/ 112826 h 185847"/>
                <a:gd name="connsiteX199" fmla="*/ 279917 w 317795"/>
                <a:gd name="connsiteY199" fmla="*/ 124492 h 185847"/>
                <a:gd name="connsiteX200" fmla="*/ 279917 w 317795"/>
                <a:gd name="connsiteY200" fmla="*/ 122742 h 185847"/>
                <a:gd name="connsiteX201" fmla="*/ 289600 w 317795"/>
                <a:gd name="connsiteY201" fmla="*/ 126942 h 185847"/>
                <a:gd name="connsiteX202" fmla="*/ 286567 w 317795"/>
                <a:gd name="connsiteY202" fmla="*/ 114225 h 185847"/>
                <a:gd name="connsiteX203" fmla="*/ 291000 w 317795"/>
                <a:gd name="connsiteY203" fmla="*/ 114809 h 185847"/>
                <a:gd name="connsiteX204" fmla="*/ 297883 w 317795"/>
                <a:gd name="connsiteY204" fmla="*/ 119476 h 185847"/>
                <a:gd name="connsiteX205" fmla="*/ 293800 w 317795"/>
                <a:gd name="connsiteY205" fmla="*/ 109676 h 185847"/>
                <a:gd name="connsiteX206" fmla="*/ 296017 w 317795"/>
                <a:gd name="connsiteY206" fmla="*/ 107926 h 185847"/>
                <a:gd name="connsiteX207" fmla="*/ 300917 w 317795"/>
                <a:gd name="connsiteY207" fmla="*/ 99876 h 185847"/>
                <a:gd name="connsiteX208" fmla="*/ 300917 w 317795"/>
                <a:gd name="connsiteY208" fmla="*/ 99876 h 185847"/>
                <a:gd name="connsiteX209" fmla="*/ 306050 w 317795"/>
                <a:gd name="connsiteY209" fmla="*/ 73859 h 185847"/>
                <a:gd name="connsiteX210" fmla="*/ 306050 w 317795"/>
                <a:gd name="connsiteY210" fmla="*/ 110142 h 185847"/>
                <a:gd name="connsiteX211" fmla="*/ 303017 w 317795"/>
                <a:gd name="connsiteY211" fmla="*/ 123792 h 185847"/>
                <a:gd name="connsiteX212" fmla="*/ 303017 w 317795"/>
                <a:gd name="connsiteY212" fmla="*/ 123792 h 185847"/>
                <a:gd name="connsiteX213" fmla="*/ 293333 w 317795"/>
                <a:gd name="connsiteY213" fmla="*/ 125309 h 185847"/>
                <a:gd name="connsiteX214" fmla="*/ 306166 w 317795"/>
                <a:gd name="connsiteY214" fmla="*/ 140475 h 185847"/>
                <a:gd name="connsiteX215" fmla="*/ 306166 w 317795"/>
                <a:gd name="connsiteY215" fmla="*/ 174191 h 185847"/>
                <a:gd name="connsiteX216" fmla="*/ 297417 w 317795"/>
                <a:gd name="connsiteY216" fmla="*/ 172792 h 185847"/>
                <a:gd name="connsiteX217" fmla="*/ 297417 w 317795"/>
                <a:gd name="connsiteY217" fmla="*/ 172792 h 185847"/>
                <a:gd name="connsiteX218" fmla="*/ 297417 w 317795"/>
                <a:gd name="connsiteY218" fmla="*/ 172792 h 185847"/>
                <a:gd name="connsiteX219" fmla="*/ 298233 w 317795"/>
                <a:gd name="connsiteY219" fmla="*/ 172092 h 185847"/>
                <a:gd name="connsiteX220" fmla="*/ 298933 w 317795"/>
                <a:gd name="connsiteY220" fmla="*/ 171275 h 185847"/>
                <a:gd name="connsiteX221" fmla="*/ 301033 w 317795"/>
                <a:gd name="connsiteY221" fmla="*/ 166025 h 185847"/>
                <a:gd name="connsiteX222" fmla="*/ 301733 w 317795"/>
                <a:gd name="connsiteY222" fmla="*/ 159608 h 185847"/>
                <a:gd name="connsiteX223" fmla="*/ 299983 w 317795"/>
                <a:gd name="connsiteY223" fmla="*/ 147359 h 185847"/>
                <a:gd name="connsiteX224" fmla="*/ 296017 w 317795"/>
                <a:gd name="connsiteY224" fmla="*/ 139192 h 185847"/>
                <a:gd name="connsiteX225" fmla="*/ 290767 w 317795"/>
                <a:gd name="connsiteY225" fmla="*/ 135342 h 185847"/>
                <a:gd name="connsiteX226" fmla="*/ 280150 w 317795"/>
                <a:gd name="connsiteY226" fmla="*/ 135342 h 185847"/>
                <a:gd name="connsiteX227" fmla="*/ 272684 w 317795"/>
                <a:gd name="connsiteY227" fmla="*/ 138725 h 185847"/>
                <a:gd name="connsiteX228" fmla="*/ 270584 w 317795"/>
                <a:gd name="connsiteY228" fmla="*/ 136159 h 185847"/>
                <a:gd name="connsiteX229" fmla="*/ 265684 w 317795"/>
                <a:gd name="connsiteY229" fmla="*/ 131609 h 185847"/>
                <a:gd name="connsiteX230" fmla="*/ 260434 w 317795"/>
                <a:gd name="connsiteY230" fmla="*/ 129625 h 185847"/>
                <a:gd name="connsiteX231" fmla="*/ 254251 w 317795"/>
                <a:gd name="connsiteY231" fmla="*/ 132192 h 185847"/>
                <a:gd name="connsiteX232" fmla="*/ 254251 w 317795"/>
                <a:gd name="connsiteY232" fmla="*/ 132192 h 185847"/>
                <a:gd name="connsiteX233" fmla="*/ 243867 w 317795"/>
                <a:gd name="connsiteY233" fmla="*/ 151208 h 185847"/>
                <a:gd name="connsiteX234" fmla="*/ 235701 w 317795"/>
                <a:gd name="connsiteY234" fmla="*/ 159375 h 185847"/>
                <a:gd name="connsiteX235" fmla="*/ 247367 w 317795"/>
                <a:gd name="connsiteY235" fmla="*/ 150742 h 185847"/>
                <a:gd name="connsiteX236" fmla="*/ 247367 w 317795"/>
                <a:gd name="connsiteY236" fmla="*/ 159142 h 185847"/>
                <a:gd name="connsiteX237" fmla="*/ 240834 w 317795"/>
                <a:gd name="connsiteY237" fmla="*/ 163225 h 185847"/>
                <a:gd name="connsiteX238" fmla="*/ 238267 w 317795"/>
                <a:gd name="connsiteY238" fmla="*/ 163925 h 185847"/>
                <a:gd name="connsiteX239" fmla="*/ 230568 w 317795"/>
                <a:gd name="connsiteY239" fmla="*/ 162642 h 185847"/>
                <a:gd name="connsiteX240" fmla="*/ 227068 w 317795"/>
                <a:gd name="connsiteY240" fmla="*/ 158442 h 185847"/>
                <a:gd name="connsiteX241" fmla="*/ 227068 w 317795"/>
                <a:gd name="connsiteY241" fmla="*/ 157508 h 185847"/>
                <a:gd name="connsiteX242" fmla="*/ 227068 w 317795"/>
                <a:gd name="connsiteY242" fmla="*/ 156575 h 185847"/>
                <a:gd name="connsiteX243" fmla="*/ 226251 w 317795"/>
                <a:gd name="connsiteY243" fmla="*/ 154592 h 185847"/>
                <a:gd name="connsiteX244" fmla="*/ 226251 w 317795"/>
                <a:gd name="connsiteY244" fmla="*/ 152375 h 185847"/>
                <a:gd name="connsiteX245" fmla="*/ 225201 w 317795"/>
                <a:gd name="connsiteY245" fmla="*/ 149575 h 185847"/>
                <a:gd name="connsiteX246" fmla="*/ 268834 w 317795"/>
                <a:gd name="connsiteY246" fmla="*/ 101159 h 185847"/>
                <a:gd name="connsiteX247" fmla="*/ 279217 w 317795"/>
                <a:gd name="connsiteY247" fmla="*/ 94159 h 185847"/>
                <a:gd name="connsiteX248" fmla="*/ 283767 w 317795"/>
                <a:gd name="connsiteY248" fmla="*/ 100576 h 185847"/>
                <a:gd name="connsiteX249" fmla="*/ 274784 w 317795"/>
                <a:gd name="connsiteY249" fmla="*/ 104729 h 185847"/>
                <a:gd name="connsiteX250" fmla="*/ 274317 w 317795"/>
                <a:gd name="connsiteY250" fmla="*/ 104542 h 185847"/>
                <a:gd name="connsiteX251" fmla="*/ 271050 w 317795"/>
                <a:gd name="connsiteY251" fmla="*/ 102443 h 185847"/>
                <a:gd name="connsiteX252" fmla="*/ 268834 w 317795"/>
                <a:gd name="connsiteY252" fmla="*/ 102093 h 185847"/>
                <a:gd name="connsiteX253" fmla="*/ 272100 w 317795"/>
                <a:gd name="connsiteY253" fmla="*/ 104892 h 185847"/>
                <a:gd name="connsiteX254" fmla="*/ 274550 w 317795"/>
                <a:gd name="connsiteY254" fmla="*/ 116559 h 185847"/>
                <a:gd name="connsiteX255" fmla="*/ 264051 w 317795"/>
                <a:gd name="connsiteY255" fmla="*/ 110959 h 185847"/>
                <a:gd name="connsiteX256" fmla="*/ 261484 w 317795"/>
                <a:gd name="connsiteY256" fmla="*/ 101043 h 185847"/>
                <a:gd name="connsiteX257" fmla="*/ 265917 w 317795"/>
                <a:gd name="connsiteY257" fmla="*/ 101043 h 185847"/>
                <a:gd name="connsiteX258" fmla="*/ 272684 w 317795"/>
                <a:gd name="connsiteY258" fmla="*/ 105826 h 185847"/>
                <a:gd name="connsiteX259" fmla="*/ 277234 w 317795"/>
                <a:gd name="connsiteY259" fmla="*/ 108276 h 185847"/>
                <a:gd name="connsiteX260" fmla="*/ 283767 w 317795"/>
                <a:gd name="connsiteY260" fmla="*/ 113876 h 185847"/>
                <a:gd name="connsiteX261" fmla="*/ 284350 w 317795"/>
                <a:gd name="connsiteY261" fmla="*/ 119476 h 185847"/>
                <a:gd name="connsiteX262" fmla="*/ 278867 w 317795"/>
                <a:gd name="connsiteY262" fmla="*/ 118776 h 185847"/>
                <a:gd name="connsiteX263" fmla="*/ 274667 w 317795"/>
                <a:gd name="connsiteY263" fmla="*/ 107109 h 185847"/>
                <a:gd name="connsiteX264" fmla="*/ 275833 w 317795"/>
                <a:gd name="connsiteY264" fmla="*/ 107809 h 185847"/>
                <a:gd name="connsiteX265" fmla="*/ 277234 w 317795"/>
                <a:gd name="connsiteY265" fmla="*/ 108626 h 185847"/>
                <a:gd name="connsiteX266" fmla="*/ 174452 w 317795"/>
                <a:gd name="connsiteY266" fmla="*/ 146192 h 185847"/>
                <a:gd name="connsiteX267" fmla="*/ 171069 w 317795"/>
                <a:gd name="connsiteY267" fmla="*/ 140592 h 185847"/>
                <a:gd name="connsiteX268" fmla="*/ 168852 w 317795"/>
                <a:gd name="connsiteY268" fmla="*/ 131609 h 185847"/>
                <a:gd name="connsiteX269" fmla="*/ 168852 w 317795"/>
                <a:gd name="connsiteY269" fmla="*/ 122042 h 185847"/>
                <a:gd name="connsiteX270" fmla="*/ 174685 w 317795"/>
                <a:gd name="connsiteY270" fmla="*/ 107226 h 185847"/>
                <a:gd name="connsiteX271" fmla="*/ 179118 w 317795"/>
                <a:gd name="connsiteY271" fmla="*/ 104309 h 185847"/>
                <a:gd name="connsiteX272" fmla="*/ 172935 w 317795"/>
                <a:gd name="connsiteY272" fmla="*/ 118192 h 185847"/>
                <a:gd name="connsiteX273" fmla="*/ 181568 w 317795"/>
                <a:gd name="connsiteY273" fmla="*/ 126009 h 185847"/>
                <a:gd name="connsiteX274" fmla="*/ 178068 w 317795"/>
                <a:gd name="connsiteY274" fmla="*/ 116092 h 185847"/>
                <a:gd name="connsiteX275" fmla="*/ 178068 w 317795"/>
                <a:gd name="connsiteY275" fmla="*/ 123909 h 185847"/>
                <a:gd name="connsiteX276" fmla="*/ 175035 w 317795"/>
                <a:gd name="connsiteY276" fmla="*/ 117142 h 185847"/>
                <a:gd name="connsiteX277" fmla="*/ 187868 w 317795"/>
                <a:gd name="connsiteY277" fmla="*/ 104776 h 185847"/>
                <a:gd name="connsiteX278" fmla="*/ 189268 w 317795"/>
                <a:gd name="connsiteY278" fmla="*/ 104776 h 185847"/>
                <a:gd name="connsiteX279" fmla="*/ 179585 w 317795"/>
                <a:gd name="connsiteY279" fmla="*/ 111659 h 185847"/>
                <a:gd name="connsiteX280" fmla="*/ 189851 w 317795"/>
                <a:gd name="connsiteY280" fmla="*/ 122275 h 185847"/>
                <a:gd name="connsiteX281" fmla="*/ 189851 w 317795"/>
                <a:gd name="connsiteY281" fmla="*/ 135109 h 185847"/>
                <a:gd name="connsiteX282" fmla="*/ 200351 w 317795"/>
                <a:gd name="connsiteY282" fmla="*/ 122392 h 185847"/>
                <a:gd name="connsiteX283" fmla="*/ 202685 w 317795"/>
                <a:gd name="connsiteY283" fmla="*/ 123326 h 185847"/>
                <a:gd name="connsiteX284" fmla="*/ 202685 w 317795"/>
                <a:gd name="connsiteY284" fmla="*/ 123326 h 185847"/>
                <a:gd name="connsiteX285" fmla="*/ 219251 w 317795"/>
                <a:gd name="connsiteY285" fmla="*/ 116209 h 185847"/>
                <a:gd name="connsiteX286" fmla="*/ 230918 w 317795"/>
                <a:gd name="connsiteY286" fmla="*/ 73510 h 185847"/>
                <a:gd name="connsiteX287" fmla="*/ 230918 w 317795"/>
                <a:gd name="connsiteY287" fmla="*/ 77243 h 185847"/>
                <a:gd name="connsiteX288" fmla="*/ 231734 w 317795"/>
                <a:gd name="connsiteY288" fmla="*/ 83309 h 185847"/>
                <a:gd name="connsiteX289" fmla="*/ 236051 w 317795"/>
                <a:gd name="connsiteY289" fmla="*/ 91709 h 185847"/>
                <a:gd name="connsiteX290" fmla="*/ 241767 w 317795"/>
                <a:gd name="connsiteY290" fmla="*/ 91709 h 185847"/>
                <a:gd name="connsiteX291" fmla="*/ 246551 w 317795"/>
                <a:gd name="connsiteY291" fmla="*/ 85876 h 185847"/>
                <a:gd name="connsiteX292" fmla="*/ 249234 w 317795"/>
                <a:gd name="connsiteY292" fmla="*/ 75026 h 185847"/>
                <a:gd name="connsiteX293" fmla="*/ 248651 w 317795"/>
                <a:gd name="connsiteY293" fmla="*/ 61960 h 185847"/>
                <a:gd name="connsiteX294" fmla="*/ 248651 w 317795"/>
                <a:gd name="connsiteY294" fmla="*/ 58810 h 185847"/>
                <a:gd name="connsiteX295" fmla="*/ 247834 w 317795"/>
                <a:gd name="connsiteY295" fmla="*/ 55893 h 185847"/>
                <a:gd name="connsiteX296" fmla="*/ 246784 w 317795"/>
                <a:gd name="connsiteY296" fmla="*/ 53210 h 185847"/>
                <a:gd name="connsiteX297" fmla="*/ 246784 w 317795"/>
                <a:gd name="connsiteY297" fmla="*/ 51926 h 185847"/>
                <a:gd name="connsiteX298" fmla="*/ 246784 w 317795"/>
                <a:gd name="connsiteY298" fmla="*/ 51926 h 185847"/>
                <a:gd name="connsiteX299" fmla="*/ 293450 w 317795"/>
                <a:gd name="connsiteY299" fmla="*/ 60093 h 185847"/>
                <a:gd name="connsiteX300" fmla="*/ 292167 w 317795"/>
                <a:gd name="connsiteY300" fmla="*/ 61493 h 185847"/>
                <a:gd name="connsiteX301" fmla="*/ 291000 w 317795"/>
                <a:gd name="connsiteY301" fmla="*/ 63476 h 185847"/>
                <a:gd name="connsiteX302" fmla="*/ 290067 w 317795"/>
                <a:gd name="connsiteY302" fmla="*/ 65926 h 185847"/>
                <a:gd name="connsiteX303" fmla="*/ 292633 w 317795"/>
                <a:gd name="connsiteY303" fmla="*/ 82726 h 185847"/>
                <a:gd name="connsiteX304" fmla="*/ 292633 w 317795"/>
                <a:gd name="connsiteY304" fmla="*/ 82726 h 185847"/>
                <a:gd name="connsiteX305" fmla="*/ 291817 w 317795"/>
                <a:gd name="connsiteY305" fmla="*/ 73510 h 185847"/>
                <a:gd name="connsiteX306" fmla="*/ 292633 w 317795"/>
                <a:gd name="connsiteY306" fmla="*/ 70243 h 185847"/>
                <a:gd name="connsiteX307" fmla="*/ 293333 w 317795"/>
                <a:gd name="connsiteY307" fmla="*/ 68843 h 185847"/>
                <a:gd name="connsiteX308" fmla="*/ 294150 w 317795"/>
                <a:gd name="connsiteY308" fmla="*/ 67676 h 185847"/>
                <a:gd name="connsiteX309" fmla="*/ 297533 w 317795"/>
                <a:gd name="connsiteY309" fmla="*/ 66976 h 185847"/>
                <a:gd name="connsiteX310" fmla="*/ 300800 w 317795"/>
                <a:gd name="connsiteY310" fmla="*/ 72576 h 185847"/>
                <a:gd name="connsiteX311" fmla="*/ 302900 w 317795"/>
                <a:gd name="connsiteY311" fmla="*/ 81326 h 185847"/>
                <a:gd name="connsiteX312" fmla="*/ 302900 w 317795"/>
                <a:gd name="connsiteY312" fmla="*/ 90892 h 185847"/>
                <a:gd name="connsiteX313" fmla="*/ 297300 w 317795"/>
                <a:gd name="connsiteY313" fmla="*/ 105476 h 185847"/>
                <a:gd name="connsiteX314" fmla="*/ 292867 w 317795"/>
                <a:gd name="connsiteY314" fmla="*/ 108509 h 185847"/>
                <a:gd name="connsiteX315" fmla="*/ 298933 w 317795"/>
                <a:gd name="connsiteY315" fmla="*/ 94626 h 185847"/>
                <a:gd name="connsiteX316" fmla="*/ 290533 w 317795"/>
                <a:gd name="connsiteY316" fmla="*/ 86926 h 185847"/>
                <a:gd name="connsiteX317" fmla="*/ 293917 w 317795"/>
                <a:gd name="connsiteY317" fmla="*/ 96726 h 185847"/>
                <a:gd name="connsiteX318" fmla="*/ 293917 w 317795"/>
                <a:gd name="connsiteY318" fmla="*/ 89026 h 185847"/>
                <a:gd name="connsiteX319" fmla="*/ 296950 w 317795"/>
                <a:gd name="connsiteY319" fmla="*/ 95793 h 185847"/>
                <a:gd name="connsiteX320" fmla="*/ 284233 w 317795"/>
                <a:gd name="connsiteY320" fmla="*/ 107459 h 185847"/>
                <a:gd name="connsiteX321" fmla="*/ 282950 w 317795"/>
                <a:gd name="connsiteY321" fmla="*/ 107459 h 185847"/>
                <a:gd name="connsiteX322" fmla="*/ 292400 w 317795"/>
                <a:gd name="connsiteY322" fmla="*/ 100576 h 185847"/>
                <a:gd name="connsiteX323" fmla="*/ 282367 w 317795"/>
                <a:gd name="connsiteY323" fmla="*/ 90076 h 185847"/>
                <a:gd name="connsiteX324" fmla="*/ 282367 w 317795"/>
                <a:gd name="connsiteY324" fmla="*/ 77243 h 185847"/>
                <a:gd name="connsiteX325" fmla="*/ 272100 w 317795"/>
                <a:gd name="connsiteY325" fmla="*/ 89959 h 185847"/>
                <a:gd name="connsiteX326" fmla="*/ 269767 w 317795"/>
                <a:gd name="connsiteY326" fmla="*/ 88909 h 185847"/>
                <a:gd name="connsiteX327" fmla="*/ 269767 w 317795"/>
                <a:gd name="connsiteY327" fmla="*/ 88909 h 185847"/>
                <a:gd name="connsiteX328" fmla="*/ 253317 w 317795"/>
                <a:gd name="connsiteY328" fmla="*/ 96026 h 185847"/>
                <a:gd name="connsiteX329" fmla="*/ 241651 w 317795"/>
                <a:gd name="connsiteY329" fmla="*/ 138609 h 185847"/>
                <a:gd name="connsiteX330" fmla="*/ 241651 w 317795"/>
                <a:gd name="connsiteY330" fmla="*/ 134875 h 185847"/>
                <a:gd name="connsiteX331" fmla="*/ 240951 w 317795"/>
                <a:gd name="connsiteY331" fmla="*/ 128809 h 185847"/>
                <a:gd name="connsiteX332" fmla="*/ 236517 w 317795"/>
                <a:gd name="connsiteY332" fmla="*/ 120409 h 185847"/>
                <a:gd name="connsiteX333" fmla="*/ 230918 w 317795"/>
                <a:gd name="connsiteY333" fmla="*/ 120409 h 185847"/>
                <a:gd name="connsiteX334" fmla="*/ 226018 w 317795"/>
                <a:gd name="connsiteY334" fmla="*/ 126242 h 185847"/>
                <a:gd name="connsiteX335" fmla="*/ 223334 w 317795"/>
                <a:gd name="connsiteY335" fmla="*/ 137092 h 185847"/>
                <a:gd name="connsiteX336" fmla="*/ 223918 w 317795"/>
                <a:gd name="connsiteY336" fmla="*/ 150275 h 185847"/>
                <a:gd name="connsiteX337" fmla="*/ 224618 w 317795"/>
                <a:gd name="connsiteY337" fmla="*/ 153308 h 185847"/>
                <a:gd name="connsiteX338" fmla="*/ 225434 w 317795"/>
                <a:gd name="connsiteY338" fmla="*/ 156225 h 185847"/>
                <a:gd name="connsiteX339" fmla="*/ 226368 w 317795"/>
                <a:gd name="connsiteY339" fmla="*/ 158908 h 185847"/>
                <a:gd name="connsiteX340" fmla="*/ 226368 w 317795"/>
                <a:gd name="connsiteY340" fmla="*/ 158908 h 185847"/>
                <a:gd name="connsiteX341" fmla="*/ 180402 w 317795"/>
                <a:gd name="connsiteY341" fmla="*/ 151558 h 185847"/>
                <a:gd name="connsiteX342" fmla="*/ 181335 w 317795"/>
                <a:gd name="connsiteY342" fmla="*/ 150625 h 185847"/>
                <a:gd name="connsiteX343" fmla="*/ 182501 w 317795"/>
                <a:gd name="connsiteY343" fmla="*/ 148642 h 185847"/>
                <a:gd name="connsiteX344" fmla="*/ 183435 w 317795"/>
                <a:gd name="connsiteY344" fmla="*/ 146192 h 185847"/>
                <a:gd name="connsiteX345" fmla="*/ 180868 w 317795"/>
                <a:gd name="connsiteY345" fmla="*/ 129159 h 185847"/>
                <a:gd name="connsiteX346" fmla="*/ 180868 w 317795"/>
                <a:gd name="connsiteY346" fmla="*/ 129159 h 185847"/>
                <a:gd name="connsiteX347" fmla="*/ 181568 w 317795"/>
                <a:gd name="connsiteY347" fmla="*/ 138375 h 185847"/>
                <a:gd name="connsiteX348" fmla="*/ 180752 w 317795"/>
                <a:gd name="connsiteY348" fmla="*/ 141642 h 185847"/>
                <a:gd name="connsiteX349" fmla="*/ 180052 w 317795"/>
                <a:gd name="connsiteY349" fmla="*/ 143042 h 185847"/>
                <a:gd name="connsiteX350" fmla="*/ 179235 w 317795"/>
                <a:gd name="connsiteY350" fmla="*/ 144325 h 185847"/>
                <a:gd name="connsiteX351" fmla="*/ 174452 w 317795"/>
                <a:gd name="connsiteY351" fmla="*/ 147125 h 185847"/>
                <a:gd name="connsiteX352" fmla="*/ 192885 w 317795"/>
                <a:gd name="connsiteY352" fmla="*/ 105009 h 185847"/>
                <a:gd name="connsiteX353" fmla="*/ 186235 w 317795"/>
                <a:gd name="connsiteY353" fmla="*/ 99409 h 185847"/>
                <a:gd name="connsiteX354" fmla="*/ 186235 w 317795"/>
                <a:gd name="connsiteY354" fmla="*/ 93693 h 185847"/>
                <a:gd name="connsiteX355" fmla="*/ 191835 w 317795"/>
                <a:gd name="connsiteY355" fmla="*/ 94393 h 185847"/>
                <a:gd name="connsiteX356" fmla="*/ 196035 w 317795"/>
                <a:gd name="connsiteY356" fmla="*/ 106642 h 185847"/>
                <a:gd name="connsiteX357" fmla="*/ 194868 w 317795"/>
                <a:gd name="connsiteY357" fmla="*/ 105826 h 185847"/>
                <a:gd name="connsiteX358" fmla="*/ 193468 w 317795"/>
                <a:gd name="connsiteY358" fmla="*/ 105009 h 185847"/>
                <a:gd name="connsiteX359" fmla="*/ 195801 w 317795"/>
                <a:gd name="connsiteY359" fmla="*/ 108743 h 185847"/>
                <a:gd name="connsiteX360" fmla="*/ 199185 w 317795"/>
                <a:gd name="connsiteY360" fmla="*/ 110959 h 185847"/>
                <a:gd name="connsiteX361" fmla="*/ 201285 w 317795"/>
                <a:gd name="connsiteY361" fmla="*/ 112242 h 185847"/>
                <a:gd name="connsiteX362" fmla="*/ 190785 w 317795"/>
                <a:gd name="connsiteY362" fmla="*/ 119242 h 185847"/>
                <a:gd name="connsiteX363" fmla="*/ 186235 w 317795"/>
                <a:gd name="connsiteY363" fmla="*/ 112709 h 185847"/>
                <a:gd name="connsiteX364" fmla="*/ 195801 w 317795"/>
                <a:gd name="connsiteY364" fmla="*/ 109676 h 185847"/>
                <a:gd name="connsiteX365" fmla="*/ 195801 w 317795"/>
                <a:gd name="connsiteY365" fmla="*/ 97076 h 185847"/>
                <a:gd name="connsiteX366" fmla="*/ 206418 w 317795"/>
                <a:gd name="connsiteY366" fmla="*/ 102676 h 185847"/>
                <a:gd name="connsiteX367" fmla="*/ 208985 w 317795"/>
                <a:gd name="connsiteY367" fmla="*/ 112709 h 185847"/>
                <a:gd name="connsiteX368" fmla="*/ 204551 w 317795"/>
                <a:gd name="connsiteY368" fmla="*/ 112709 h 185847"/>
                <a:gd name="connsiteX369" fmla="*/ 198368 w 317795"/>
                <a:gd name="connsiteY369" fmla="*/ 109209 h 185847"/>
                <a:gd name="connsiteX370" fmla="*/ 195568 w 317795"/>
                <a:gd name="connsiteY370" fmla="*/ 97659 h 185847"/>
                <a:gd name="connsiteX371" fmla="*/ 163135 w 317795"/>
                <a:gd name="connsiteY371" fmla="*/ 150392 h 185847"/>
                <a:gd name="connsiteX372" fmla="*/ 166868 w 317795"/>
                <a:gd name="connsiteY372" fmla="*/ 136392 h 185847"/>
                <a:gd name="connsiteX373" fmla="*/ 168852 w 317795"/>
                <a:gd name="connsiteY373" fmla="*/ 144558 h 185847"/>
                <a:gd name="connsiteX374" fmla="*/ 172702 w 317795"/>
                <a:gd name="connsiteY374" fmla="*/ 151908 h 185847"/>
                <a:gd name="connsiteX375" fmla="*/ 154385 w 317795"/>
                <a:gd name="connsiteY375" fmla="*/ 148992 h 185847"/>
                <a:gd name="connsiteX376" fmla="*/ 152285 w 317795"/>
                <a:gd name="connsiteY376" fmla="*/ 138492 h 185847"/>
                <a:gd name="connsiteX377" fmla="*/ 146569 w 317795"/>
                <a:gd name="connsiteY377" fmla="*/ 108976 h 185847"/>
                <a:gd name="connsiteX378" fmla="*/ 146569 w 317795"/>
                <a:gd name="connsiteY378" fmla="*/ 108976 h 185847"/>
                <a:gd name="connsiteX379" fmla="*/ 141552 w 317795"/>
                <a:gd name="connsiteY379" fmla="*/ 99176 h 185847"/>
                <a:gd name="connsiteX380" fmla="*/ 139219 w 317795"/>
                <a:gd name="connsiteY380" fmla="*/ 96609 h 185847"/>
                <a:gd name="connsiteX381" fmla="*/ 143419 w 317795"/>
                <a:gd name="connsiteY381" fmla="*/ 87976 h 185847"/>
                <a:gd name="connsiteX382" fmla="*/ 137761 w 317795"/>
                <a:gd name="connsiteY382" fmla="*/ 91056 h 185847"/>
                <a:gd name="connsiteX383" fmla="*/ 136302 w 317795"/>
                <a:gd name="connsiteY383" fmla="*/ 90309 h 185847"/>
                <a:gd name="connsiteX384" fmla="*/ 131752 w 317795"/>
                <a:gd name="connsiteY384" fmla="*/ 89376 h 185847"/>
                <a:gd name="connsiteX385" fmla="*/ 134785 w 317795"/>
                <a:gd name="connsiteY385" fmla="*/ 77710 h 185847"/>
                <a:gd name="connsiteX386" fmla="*/ 124869 w 317795"/>
                <a:gd name="connsiteY386" fmla="*/ 78526 h 185847"/>
                <a:gd name="connsiteX387" fmla="*/ 124869 w 317795"/>
                <a:gd name="connsiteY387" fmla="*/ 76776 h 185847"/>
                <a:gd name="connsiteX388" fmla="*/ 109026 w 317795"/>
                <a:gd name="connsiteY388" fmla="*/ 81385 h 185847"/>
                <a:gd name="connsiteX389" fmla="*/ 108186 w 317795"/>
                <a:gd name="connsiteY389" fmla="*/ 83309 h 185847"/>
                <a:gd name="connsiteX390" fmla="*/ 106553 w 317795"/>
                <a:gd name="connsiteY390" fmla="*/ 75259 h 185847"/>
                <a:gd name="connsiteX391" fmla="*/ 100953 w 317795"/>
                <a:gd name="connsiteY391" fmla="*/ 84476 h 185847"/>
                <a:gd name="connsiteX392" fmla="*/ 100020 w 317795"/>
                <a:gd name="connsiteY392" fmla="*/ 76309 h 185847"/>
                <a:gd name="connsiteX393" fmla="*/ 97803 w 317795"/>
                <a:gd name="connsiteY393" fmla="*/ 87976 h 185847"/>
                <a:gd name="connsiteX394" fmla="*/ 90803 w 317795"/>
                <a:gd name="connsiteY394" fmla="*/ 65226 h 185847"/>
                <a:gd name="connsiteX395" fmla="*/ 82286 w 317795"/>
                <a:gd name="connsiteY395" fmla="*/ 44226 h 185847"/>
                <a:gd name="connsiteX396" fmla="*/ 80886 w 317795"/>
                <a:gd name="connsiteY396" fmla="*/ 40727 h 185847"/>
                <a:gd name="connsiteX397" fmla="*/ 77970 w 317795"/>
                <a:gd name="connsiteY397" fmla="*/ 37810 h 185847"/>
                <a:gd name="connsiteX398" fmla="*/ 74936 w 317795"/>
                <a:gd name="connsiteY398" fmla="*/ 37810 h 185847"/>
                <a:gd name="connsiteX399" fmla="*/ 72136 w 317795"/>
                <a:gd name="connsiteY399" fmla="*/ 41193 h 185847"/>
                <a:gd name="connsiteX400" fmla="*/ 71203 w 317795"/>
                <a:gd name="connsiteY400" fmla="*/ 47727 h 185847"/>
                <a:gd name="connsiteX401" fmla="*/ 71203 w 317795"/>
                <a:gd name="connsiteY401" fmla="*/ 51576 h 185847"/>
                <a:gd name="connsiteX402" fmla="*/ 72486 w 317795"/>
                <a:gd name="connsiteY402" fmla="*/ 54960 h 185847"/>
                <a:gd name="connsiteX403" fmla="*/ 75987 w 317795"/>
                <a:gd name="connsiteY403" fmla="*/ 57060 h 185847"/>
                <a:gd name="connsiteX404" fmla="*/ 78903 w 317795"/>
                <a:gd name="connsiteY404" fmla="*/ 53327 h 185847"/>
                <a:gd name="connsiteX405" fmla="*/ 78903 w 317795"/>
                <a:gd name="connsiteY405" fmla="*/ 53327 h 185847"/>
                <a:gd name="connsiteX406" fmla="*/ 78903 w 317795"/>
                <a:gd name="connsiteY406" fmla="*/ 49593 h 185847"/>
                <a:gd name="connsiteX407" fmla="*/ 77153 w 317795"/>
                <a:gd name="connsiteY407" fmla="*/ 49593 h 185847"/>
                <a:gd name="connsiteX408" fmla="*/ 77153 w 317795"/>
                <a:gd name="connsiteY408" fmla="*/ 49593 h 185847"/>
                <a:gd name="connsiteX409" fmla="*/ 75753 w 317795"/>
                <a:gd name="connsiteY409" fmla="*/ 51576 h 185847"/>
                <a:gd name="connsiteX410" fmla="*/ 74003 w 317795"/>
                <a:gd name="connsiteY410" fmla="*/ 50876 h 185847"/>
                <a:gd name="connsiteX411" fmla="*/ 74003 w 317795"/>
                <a:gd name="connsiteY411" fmla="*/ 49593 h 185847"/>
                <a:gd name="connsiteX412" fmla="*/ 74003 w 317795"/>
                <a:gd name="connsiteY412" fmla="*/ 47727 h 185847"/>
                <a:gd name="connsiteX413" fmla="*/ 74586 w 317795"/>
                <a:gd name="connsiteY413" fmla="*/ 43643 h 185847"/>
                <a:gd name="connsiteX414" fmla="*/ 77060 w 317795"/>
                <a:gd name="connsiteY414" fmla="*/ 41217 h 185847"/>
                <a:gd name="connsiteX415" fmla="*/ 78436 w 317795"/>
                <a:gd name="connsiteY415" fmla="*/ 41660 h 185847"/>
                <a:gd name="connsiteX416" fmla="*/ 82286 w 317795"/>
                <a:gd name="connsiteY416" fmla="*/ 47260 h 185847"/>
                <a:gd name="connsiteX417" fmla="*/ 82286 w 317795"/>
                <a:gd name="connsiteY417" fmla="*/ 57293 h 185847"/>
                <a:gd name="connsiteX418" fmla="*/ 80770 w 317795"/>
                <a:gd name="connsiteY418" fmla="*/ 61026 h 185847"/>
                <a:gd name="connsiteX419" fmla="*/ 78553 w 317795"/>
                <a:gd name="connsiteY419" fmla="*/ 62660 h 185847"/>
                <a:gd name="connsiteX420" fmla="*/ 73653 w 317795"/>
                <a:gd name="connsiteY420" fmla="*/ 60210 h 185847"/>
                <a:gd name="connsiteX421" fmla="*/ 69803 w 317795"/>
                <a:gd name="connsiteY421" fmla="*/ 53210 h 185847"/>
                <a:gd name="connsiteX422" fmla="*/ 68053 w 317795"/>
                <a:gd name="connsiteY422" fmla="*/ 43527 h 185847"/>
                <a:gd name="connsiteX423" fmla="*/ 68870 w 317795"/>
                <a:gd name="connsiteY423" fmla="*/ 34310 h 185847"/>
                <a:gd name="connsiteX424" fmla="*/ 68870 w 317795"/>
                <a:gd name="connsiteY424" fmla="*/ 32210 h 185847"/>
                <a:gd name="connsiteX425" fmla="*/ 69570 w 317795"/>
                <a:gd name="connsiteY425" fmla="*/ 30227 h 185847"/>
                <a:gd name="connsiteX426" fmla="*/ 70270 w 317795"/>
                <a:gd name="connsiteY426" fmla="*/ 28477 h 185847"/>
                <a:gd name="connsiteX427" fmla="*/ 70270 w 317795"/>
                <a:gd name="connsiteY427" fmla="*/ 27660 h 185847"/>
                <a:gd name="connsiteX428" fmla="*/ 70270 w 317795"/>
                <a:gd name="connsiteY428" fmla="*/ 26960 h 185847"/>
                <a:gd name="connsiteX429" fmla="*/ 74236 w 317795"/>
                <a:gd name="connsiteY429" fmla="*/ 23344 h 185847"/>
                <a:gd name="connsiteX430" fmla="*/ 75987 w 317795"/>
                <a:gd name="connsiteY430" fmla="*/ 23344 h 185847"/>
                <a:gd name="connsiteX431" fmla="*/ 79136 w 317795"/>
                <a:gd name="connsiteY431" fmla="*/ 23927 h 185847"/>
                <a:gd name="connsiteX432" fmla="*/ 84270 w 317795"/>
                <a:gd name="connsiteY432" fmla="*/ 26960 h 185847"/>
                <a:gd name="connsiteX433" fmla="*/ 91153 w 317795"/>
                <a:gd name="connsiteY433" fmla="*/ 33377 h 185847"/>
                <a:gd name="connsiteX434" fmla="*/ 91153 w 317795"/>
                <a:gd name="connsiteY434" fmla="*/ 41893 h 185847"/>
                <a:gd name="connsiteX435" fmla="*/ 78553 w 317795"/>
                <a:gd name="connsiteY435" fmla="*/ 28943 h 185847"/>
                <a:gd name="connsiteX436" fmla="*/ 87070 w 317795"/>
                <a:gd name="connsiteY436" fmla="*/ 40027 h 185847"/>
                <a:gd name="connsiteX437" fmla="*/ 97803 w 317795"/>
                <a:gd name="connsiteY437" fmla="*/ 63360 h 185847"/>
                <a:gd name="connsiteX438" fmla="*/ 97803 w 317795"/>
                <a:gd name="connsiteY438" fmla="*/ 63360 h 185847"/>
                <a:gd name="connsiteX439" fmla="*/ 104219 w 317795"/>
                <a:gd name="connsiteY439" fmla="*/ 68143 h 185847"/>
                <a:gd name="connsiteX440" fmla="*/ 109586 w 317795"/>
                <a:gd name="connsiteY440" fmla="*/ 68143 h 185847"/>
                <a:gd name="connsiteX441" fmla="*/ 114603 w 317795"/>
                <a:gd name="connsiteY441" fmla="*/ 65226 h 185847"/>
                <a:gd name="connsiteX442" fmla="*/ 116703 w 317795"/>
                <a:gd name="connsiteY442" fmla="*/ 63243 h 185847"/>
                <a:gd name="connsiteX443" fmla="*/ 124519 w 317795"/>
                <a:gd name="connsiteY443" fmla="*/ 69426 h 185847"/>
                <a:gd name="connsiteX444" fmla="*/ 135369 w 317795"/>
                <a:gd name="connsiteY444" fmla="*/ 72926 h 185847"/>
                <a:gd name="connsiteX445" fmla="*/ 140736 w 317795"/>
                <a:gd name="connsiteY445" fmla="*/ 70826 h 185847"/>
                <a:gd name="connsiteX446" fmla="*/ 145285 w 317795"/>
                <a:gd name="connsiteY446" fmla="*/ 64060 h 185847"/>
                <a:gd name="connsiteX447" fmla="*/ 146919 w 317795"/>
                <a:gd name="connsiteY447" fmla="*/ 52393 h 185847"/>
                <a:gd name="connsiteX448" fmla="*/ 146102 w 317795"/>
                <a:gd name="connsiteY448" fmla="*/ 45627 h 185847"/>
                <a:gd name="connsiteX449" fmla="*/ 144002 w 317795"/>
                <a:gd name="connsiteY449" fmla="*/ 39677 h 185847"/>
                <a:gd name="connsiteX450" fmla="*/ 143185 w 317795"/>
                <a:gd name="connsiteY450" fmla="*/ 38510 h 185847"/>
                <a:gd name="connsiteX451" fmla="*/ 142369 w 317795"/>
                <a:gd name="connsiteY451" fmla="*/ 37577 h 185847"/>
                <a:gd name="connsiteX452" fmla="*/ 142369 w 317795"/>
                <a:gd name="connsiteY452" fmla="*/ 37577 h 185847"/>
                <a:gd name="connsiteX453" fmla="*/ 140152 w 317795"/>
                <a:gd name="connsiteY453" fmla="*/ 35477 h 185847"/>
                <a:gd name="connsiteX454" fmla="*/ 173635 w 317795"/>
                <a:gd name="connsiteY454" fmla="*/ 41427 h 185847"/>
                <a:gd name="connsiteX455" fmla="*/ 171185 w 317795"/>
                <a:gd name="connsiteY455" fmla="*/ 42593 h 185847"/>
                <a:gd name="connsiteX456" fmla="*/ 171185 w 317795"/>
                <a:gd name="connsiteY456" fmla="*/ 42593 h 185847"/>
                <a:gd name="connsiteX457" fmla="*/ 170485 w 317795"/>
                <a:gd name="connsiteY457" fmla="*/ 43177 h 185847"/>
                <a:gd name="connsiteX458" fmla="*/ 169669 w 317795"/>
                <a:gd name="connsiteY458" fmla="*/ 44110 h 185847"/>
                <a:gd name="connsiteX459" fmla="*/ 167568 w 317795"/>
                <a:gd name="connsiteY459" fmla="*/ 49360 h 185847"/>
                <a:gd name="connsiteX460" fmla="*/ 166868 w 317795"/>
                <a:gd name="connsiteY460" fmla="*/ 55777 h 185847"/>
                <a:gd name="connsiteX461" fmla="*/ 168618 w 317795"/>
                <a:gd name="connsiteY461" fmla="*/ 68260 h 185847"/>
                <a:gd name="connsiteX462" fmla="*/ 173168 w 317795"/>
                <a:gd name="connsiteY462" fmla="*/ 76543 h 185847"/>
                <a:gd name="connsiteX463" fmla="*/ 178535 w 317795"/>
                <a:gd name="connsiteY463" fmla="*/ 80509 h 185847"/>
                <a:gd name="connsiteX464" fmla="*/ 189268 w 317795"/>
                <a:gd name="connsiteY464" fmla="*/ 80509 h 185847"/>
                <a:gd name="connsiteX465" fmla="*/ 196851 w 317795"/>
                <a:gd name="connsiteY465" fmla="*/ 77126 h 185847"/>
                <a:gd name="connsiteX466" fmla="*/ 199068 w 317795"/>
                <a:gd name="connsiteY466" fmla="*/ 79810 h 185847"/>
                <a:gd name="connsiteX467" fmla="*/ 203968 w 317795"/>
                <a:gd name="connsiteY467" fmla="*/ 84476 h 185847"/>
                <a:gd name="connsiteX468" fmla="*/ 209335 w 317795"/>
                <a:gd name="connsiteY468" fmla="*/ 86460 h 185847"/>
                <a:gd name="connsiteX469" fmla="*/ 215518 w 317795"/>
                <a:gd name="connsiteY469" fmla="*/ 83893 h 185847"/>
                <a:gd name="connsiteX470" fmla="*/ 215518 w 317795"/>
                <a:gd name="connsiteY470" fmla="*/ 83893 h 185847"/>
                <a:gd name="connsiteX471" fmla="*/ 226018 w 317795"/>
                <a:gd name="connsiteY471" fmla="*/ 64876 h 185847"/>
                <a:gd name="connsiteX472" fmla="*/ 234184 w 317795"/>
                <a:gd name="connsiteY472" fmla="*/ 56826 h 185847"/>
                <a:gd name="connsiteX473" fmla="*/ 221934 w 317795"/>
                <a:gd name="connsiteY473" fmla="*/ 65343 h 185847"/>
                <a:gd name="connsiteX474" fmla="*/ 221934 w 317795"/>
                <a:gd name="connsiteY474" fmla="*/ 56826 h 185847"/>
                <a:gd name="connsiteX475" fmla="*/ 228584 w 317795"/>
                <a:gd name="connsiteY475" fmla="*/ 52860 h 185847"/>
                <a:gd name="connsiteX476" fmla="*/ 233484 w 317795"/>
                <a:gd name="connsiteY476" fmla="*/ 51576 h 185847"/>
                <a:gd name="connsiteX477" fmla="*/ 236751 w 317795"/>
                <a:gd name="connsiteY477" fmla="*/ 51576 h 185847"/>
                <a:gd name="connsiteX478" fmla="*/ 238267 w 317795"/>
                <a:gd name="connsiteY478" fmla="*/ 52276 h 185847"/>
                <a:gd name="connsiteX479" fmla="*/ 242234 w 317795"/>
                <a:gd name="connsiteY479" fmla="*/ 57176 h 185847"/>
                <a:gd name="connsiteX480" fmla="*/ 242234 w 317795"/>
                <a:gd name="connsiteY480" fmla="*/ 58110 h 185847"/>
                <a:gd name="connsiteX481" fmla="*/ 242234 w 317795"/>
                <a:gd name="connsiteY481" fmla="*/ 59043 h 185847"/>
                <a:gd name="connsiteX482" fmla="*/ 242934 w 317795"/>
                <a:gd name="connsiteY482" fmla="*/ 61026 h 185847"/>
                <a:gd name="connsiteX483" fmla="*/ 243634 w 317795"/>
                <a:gd name="connsiteY483" fmla="*/ 63243 h 185847"/>
                <a:gd name="connsiteX484" fmla="*/ 243634 w 317795"/>
                <a:gd name="connsiteY484" fmla="*/ 65343 h 185847"/>
                <a:gd name="connsiteX485" fmla="*/ 244451 w 317795"/>
                <a:gd name="connsiteY485" fmla="*/ 74793 h 185847"/>
                <a:gd name="connsiteX486" fmla="*/ 242817 w 317795"/>
                <a:gd name="connsiteY486" fmla="*/ 83776 h 185847"/>
                <a:gd name="connsiteX487" fmla="*/ 239201 w 317795"/>
                <a:gd name="connsiteY487" fmla="*/ 89376 h 185847"/>
                <a:gd name="connsiteX488" fmla="*/ 234418 w 317795"/>
                <a:gd name="connsiteY488" fmla="*/ 90076 h 185847"/>
                <a:gd name="connsiteX489" fmla="*/ 232201 w 317795"/>
                <a:gd name="connsiteY489" fmla="*/ 87743 h 185847"/>
                <a:gd name="connsiteX490" fmla="*/ 230684 w 317795"/>
                <a:gd name="connsiteY490" fmla="*/ 83543 h 185847"/>
                <a:gd name="connsiteX491" fmla="*/ 230684 w 317795"/>
                <a:gd name="connsiteY491" fmla="*/ 73510 h 185847"/>
                <a:gd name="connsiteX492" fmla="*/ 234418 w 317795"/>
                <a:gd name="connsiteY492" fmla="*/ 69310 h 185847"/>
                <a:gd name="connsiteX493" fmla="*/ 236751 w 317795"/>
                <a:gd name="connsiteY493" fmla="*/ 69310 h 185847"/>
                <a:gd name="connsiteX494" fmla="*/ 238267 w 317795"/>
                <a:gd name="connsiteY494" fmla="*/ 71993 h 185847"/>
                <a:gd name="connsiteX495" fmla="*/ 238267 w 317795"/>
                <a:gd name="connsiteY495" fmla="*/ 76309 h 185847"/>
                <a:gd name="connsiteX496" fmla="*/ 238267 w 317795"/>
                <a:gd name="connsiteY496" fmla="*/ 78060 h 185847"/>
                <a:gd name="connsiteX497" fmla="*/ 238267 w 317795"/>
                <a:gd name="connsiteY497" fmla="*/ 79110 h 185847"/>
                <a:gd name="connsiteX498" fmla="*/ 236634 w 317795"/>
                <a:gd name="connsiteY498" fmla="*/ 79110 h 185847"/>
                <a:gd name="connsiteX499" fmla="*/ 235234 w 317795"/>
                <a:gd name="connsiteY499" fmla="*/ 76543 h 185847"/>
                <a:gd name="connsiteX500" fmla="*/ 235234 w 317795"/>
                <a:gd name="connsiteY500" fmla="*/ 76543 h 185847"/>
                <a:gd name="connsiteX501" fmla="*/ 233484 w 317795"/>
                <a:gd name="connsiteY501" fmla="*/ 75609 h 185847"/>
                <a:gd name="connsiteX502" fmla="*/ 233484 w 317795"/>
                <a:gd name="connsiteY502" fmla="*/ 79226 h 185847"/>
                <a:gd name="connsiteX503" fmla="*/ 233484 w 317795"/>
                <a:gd name="connsiteY503" fmla="*/ 79226 h 185847"/>
                <a:gd name="connsiteX504" fmla="*/ 236284 w 317795"/>
                <a:gd name="connsiteY504" fmla="*/ 83893 h 185847"/>
                <a:gd name="connsiteX505" fmla="*/ 239691 w 317795"/>
                <a:gd name="connsiteY505" fmla="*/ 83240 h 185847"/>
                <a:gd name="connsiteX506" fmla="*/ 239784 w 317795"/>
                <a:gd name="connsiteY506" fmla="*/ 83076 h 185847"/>
                <a:gd name="connsiteX507" fmla="*/ 240951 w 317795"/>
                <a:gd name="connsiteY507" fmla="*/ 80159 h 185847"/>
                <a:gd name="connsiteX508" fmla="*/ 240951 w 317795"/>
                <a:gd name="connsiteY508" fmla="*/ 76426 h 185847"/>
                <a:gd name="connsiteX509" fmla="*/ 239901 w 317795"/>
                <a:gd name="connsiteY509" fmla="*/ 69660 h 185847"/>
                <a:gd name="connsiteX510" fmla="*/ 237217 w 317795"/>
                <a:gd name="connsiteY510" fmla="*/ 65343 h 185847"/>
                <a:gd name="connsiteX511" fmla="*/ 234184 w 317795"/>
                <a:gd name="connsiteY511" fmla="*/ 65343 h 185847"/>
                <a:gd name="connsiteX512" fmla="*/ 231384 w 317795"/>
                <a:gd name="connsiteY512" fmla="*/ 67209 h 185847"/>
                <a:gd name="connsiteX513" fmla="*/ 229984 w 317795"/>
                <a:gd name="connsiteY513" fmla="*/ 70126 h 185847"/>
                <a:gd name="connsiteX514" fmla="*/ 221934 w 317795"/>
                <a:gd name="connsiteY514" fmla="*/ 87976 h 185847"/>
                <a:gd name="connsiteX515" fmla="*/ 215168 w 317795"/>
                <a:gd name="connsiteY515" fmla="*/ 108159 h 185847"/>
                <a:gd name="connsiteX516" fmla="*/ 212951 w 317795"/>
                <a:gd name="connsiteY516" fmla="*/ 96493 h 185847"/>
                <a:gd name="connsiteX517" fmla="*/ 212018 w 317795"/>
                <a:gd name="connsiteY517" fmla="*/ 104309 h 185847"/>
                <a:gd name="connsiteX518" fmla="*/ 206418 w 317795"/>
                <a:gd name="connsiteY518" fmla="*/ 93226 h 185847"/>
                <a:gd name="connsiteX519" fmla="*/ 204901 w 317795"/>
                <a:gd name="connsiteY519" fmla="*/ 100693 h 185847"/>
                <a:gd name="connsiteX520" fmla="*/ 188335 w 317795"/>
                <a:gd name="connsiteY520" fmla="*/ 89026 h 185847"/>
                <a:gd name="connsiteX521" fmla="*/ 188335 w 317795"/>
                <a:gd name="connsiteY521" fmla="*/ 90776 h 185847"/>
                <a:gd name="connsiteX522" fmla="*/ 178418 w 317795"/>
                <a:gd name="connsiteY522" fmla="*/ 86576 h 185847"/>
                <a:gd name="connsiteX523" fmla="*/ 181568 w 317795"/>
                <a:gd name="connsiteY523" fmla="*/ 99409 h 185847"/>
                <a:gd name="connsiteX524" fmla="*/ 177018 w 317795"/>
                <a:gd name="connsiteY524" fmla="*/ 98709 h 185847"/>
                <a:gd name="connsiteX525" fmla="*/ 169902 w 317795"/>
                <a:gd name="connsiteY525" fmla="*/ 94043 h 185847"/>
                <a:gd name="connsiteX526" fmla="*/ 174218 w 317795"/>
                <a:gd name="connsiteY526" fmla="*/ 103959 h 185847"/>
                <a:gd name="connsiteX527" fmla="*/ 171885 w 317795"/>
                <a:gd name="connsiteY527" fmla="*/ 105709 h 185847"/>
                <a:gd name="connsiteX528" fmla="*/ 166868 w 317795"/>
                <a:gd name="connsiteY528" fmla="*/ 113876 h 185847"/>
                <a:gd name="connsiteX529" fmla="*/ 166868 w 317795"/>
                <a:gd name="connsiteY529" fmla="*/ 113876 h 185847"/>
                <a:gd name="connsiteX530" fmla="*/ 161502 w 317795"/>
                <a:gd name="connsiteY530" fmla="*/ 141409 h 185847"/>
                <a:gd name="connsiteX531" fmla="*/ 159402 w 317795"/>
                <a:gd name="connsiteY531" fmla="*/ 151092 h 185847"/>
                <a:gd name="connsiteX532" fmla="*/ 156369 w 317795"/>
                <a:gd name="connsiteY532" fmla="*/ 151092 h 185847"/>
                <a:gd name="connsiteX533" fmla="*/ 157769 w 317795"/>
                <a:gd name="connsiteY533" fmla="*/ 136859 h 185847"/>
                <a:gd name="connsiteX534" fmla="*/ 159868 w 317795"/>
                <a:gd name="connsiteY534" fmla="*/ 129742 h 185847"/>
                <a:gd name="connsiteX535" fmla="*/ 157885 w 317795"/>
                <a:gd name="connsiteY535" fmla="*/ 122159 h 185847"/>
                <a:gd name="connsiteX536" fmla="*/ 157185 w 317795"/>
                <a:gd name="connsiteY536" fmla="*/ 107926 h 185847"/>
                <a:gd name="connsiteX537" fmla="*/ 164885 w 317795"/>
                <a:gd name="connsiteY537" fmla="*/ 90193 h 185847"/>
                <a:gd name="connsiteX538" fmla="*/ 164885 w 317795"/>
                <a:gd name="connsiteY538" fmla="*/ 89609 h 185847"/>
                <a:gd name="connsiteX539" fmla="*/ 174802 w 317795"/>
                <a:gd name="connsiteY539" fmla="*/ 88093 h 185847"/>
                <a:gd name="connsiteX540" fmla="*/ 155785 w 317795"/>
                <a:gd name="connsiteY540" fmla="*/ 47143 h 185847"/>
                <a:gd name="connsiteX541" fmla="*/ 163252 w 317795"/>
                <a:gd name="connsiteY541" fmla="*/ 88093 h 185847"/>
                <a:gd name="connsiteX542" fmla="*/ 155902 w 317795"/>
                <a:gd name="connsiteY542" fmla="*/ 97892 h 185847"/>
                <a:gd name="connsiteX543" fmla="*/ 148552 w 317795"/>
                <a:gd name="connsiteY543" fmla="*/ 85526 h 185847"/>
                <a:gd name="connsiteX544" fmla="*/ 155785 w 317795"/>
                <a:gd name="connsiteY544" fmla="*/ 47143 h 185847"/>
                <a:gd name="connsiteX545" fmla="*/ 136885 w 317795"/>
                <a:gd name="connsiteY545" fmla="*/ 82143 h 185847"/>
                <a:gd name="connsiteX546" fmla="*/ 146919 w 317795"/>
                <a:gd name="connsiteY546" fmla="*/ 87043 h 185847"/>
                <a:gd name="connsiteX547" fmla="*/ 146919 w 317795"/>
                <a:gd name="connsiteY547" fmla="*/ 87626 h 185847"/>
                <a:gd name="connsiteX548" fmla="*/ 154619 w 317795"/>
                <a:gd name="connsiteY548" fmla="*/ 108042 h 185847"/>
                <a:gd name="connsiteX549" fmla="*/ 154035 w 317795"/>
                <a:gd name="connsiteY549" fmla="*/ 122042 h 185847"/>
                <a:gd name="connsiteX550" fmla="*/ 152052 w 317795"/>
                <a:gd name="connsiteY550" fmla="*/ 129042 h 185847"/>
                <a:gd name="connsiteX551" fmla="*/ 154269 w 317795"/>
                <a:gd name="connsiteY551" fmla="*/ 136859 h 185847"/>
                <a:gd name="connsiteX552" fmla="*/ 155785 w 317795"/>
                <a:gd name="connsiteY552" fmla="*/ 151558 h 185847"/>
                <a:gd name="connsiteX553" fmla="*/ 122069 w 317795"/>
                <a:gd name="connsiteY553" fmla="*/ 93109 h 185847"/>
                <a:gd name="connsiteX554" fmla="*/ 122069 w 317795"/>
                <a:gd name="connsiteY554" fmla="*/ 93109 h 185847"/>
                <a:gd name="connsiteX555" fmla="*/ 120669 w 317795"/>
                <a:gd name="connsiteY555" fmla="*/ 93109 h 185847"/>
                <a:gd name="connsiteX556" fmla="*/ 119502 w 317795"/>
                <a:gd name="connsiteY556" fmla="*/ 93109 h 185847"/>
                <a:gd name="connsiteX557" fmla="*/ 123703 w 317795"/>
                <a:gd name="connsiteY557" fmla="*/ 82376 h 185847"/>
                <a:gd name="connsiteX558" fmla="*/ 129302 w 317795"/>
                <a:gd name="connsiteY558" fmla="*/ 83543 h 185847"/>
                <a:gd name="connsiteX559" fmla="*/ 129302 w 317795"/>
                <a:gd name="connsiteY559" fmla="*/ 89143 h 185847"/>
                <a:gd name="connsiteX560" fmla="*/ 121836 w 317795"/>
                <a:gd name="connsiteY560" fmla="*/ 93693 h 185847"/>
                <a:gd name="connsiteX561" fmla="*/ 128952 w 317795"/>
                <a:gd name="connsiteY561" fmla="*/ 103259 h 185847"/>
                <a:gd name="connsiteX562" fmla="*/ 124286 w 317795"/>
                <a:gd name="connsiteY562" fmla="*/ 108159 h 185847"/>
                <a:gd name="connsiteX563" fmla="*/ 113552 w 317795"/>
                <a:gd name="connsiteY563" fmla="*/ 97426 h 185847"/>
                <a:gd name="connsiteX564" fmla="*/ 115769 w 317795"/>
                <a:gd name="connsiteY564" fmla="*/ 96843 h 185847"/>
                <a:gd name="connsiteX565" fmla="*/ 119152 w 317795"/>
                <a:gd name="connsiteY565" fmla="*/ 95909 h 185847"/>
                <a:gd name="connsiteX566" fmla="*/ 128719 w 317795"/>
                <a:gd name="connsiteY566" fmla="*/ 104192 h 185847"/>
                <a:gd name="connsiteX567" fmla="*/ 110519 w 317795"/>
                <a:gd name="connsiteY567" fmla="*/ 96026 h 185847"/>
                <a:gd name="connsiteX568" fmla="*/ 105969 w 317795"/>
                <a:gd name="connsiteY568" fmla="*/ 94976 h 185847"/>
                <a:gd name="connsiteX569" fmla="*/ 108536 w 317795"/>
                <a:gd name="connsiteY569" fmla="*/ 85760 h 185847"/>
                <a:gd name="connsiteX570" fmla="*/ 119269 w 317795"/>
                <a:gd name="connsiteY570" fmla="*/ 83776 h 185847"/>
                <a:gd name="connsiteX571" fmla="*/ 116819 w 317795"/>
                <a:gd name="connsiteY571" fmla="*/ 94743 h 185847"/>
                <a:gd name="connsiteX572" fmla="*/ 110286 w 317795"/>
                <a:gd name="connsiteY572" fmla="*/ 96609 h 185847"/>
                <a:gd name="connsiteX573" fmla="*/ 142952 w 317795"/>
                <a:gd name="connsiteY573" fmla="*/ 147125 h 185847"/>
                <a:gd name="connsiteX574" fmla="*/ 146919 w 317795"/>
                <a:gd name="connsiteY574" fmla="*/ 140825 h 185847"/>
                <a:gd name="connsiteX575" fmla="*/ 148785 w 317795"/>
                <a:gd name="connsiteY575" fmla="*/ 133359 h 185847"/>
                <a:gd name="connsiteX576" fmla="*/ 152752 w 317795"/>
                <a:gd name="connsiteY576" fmla="*/ 148642 h 185847"/>
                <a:gd name="connsiteX577" fmla="*/ 90219 w 317795"/>
                <a:gd name="connsiteY577" fmla="*/ 138609 h 185847"/>
                <a:gd name="connsiteX578" fmla="*/ 90219 w 317795"/>
                <a:gd name="connsiteY578" fmla="*/ 138609 h 185847"/>
                <a:gd name="connsiteX579" fmla="*/ 90219 w 317795"/>
                <a:gd name="connsiteY579" fmla="*/ 137442 h 185847"/>
                <a:gd name="connsiteX580" fmla="*/ 91270 w 317795"/>
                <a:gd name="connsiteY580" fmla="*/ 135109 h 185847"/>
                <a:gd name="connsiteX581" fmla="*/ 92086 w 317795"/>
                <a:gd name="connsiteY581" fmla="*/ 132426 h 185847"/>
                <a:gd name="connsiteX582" fmla="*/ 92670 w 317795"/>
                <a:gd name="connsiteY582" fmla="*/ 129509 h 185847"/>
                <a:gd name="connsiteX583" fmla="*/ 92670 w 317795"/>
                <a:gd name="connsiteY583" fmla="*/ 116442 h 185847"/>
                <a:gd name="connsiteX584" fmla="*/ 89869 w 317795"/>
                <a:gd name="connsiteY584" fmla="*/ 104776 h 185847"/>
                <a:gd name="connsiteX585" fmla="*/ 84853 w 317795"/>
                <a:gd name="connsiteY585" fmla="*/ 97192 h 185847"/>
                <a:gd name="connsiteX586" fmla="*/ 79020 w 317795"/>
                <a:gd name="connsiteY586" fmla="*/ 95326 h 185847"/>
                <a:gd name="connsiteX587" fmla="*/ 74586 w 317795"/>
                <a:gd name="connsiteY587" fmla="*/ 102326 h 185847"/>
                <a:gd name="connsiteX588" fmla="*/ 73886 w 317795"/>
                <a:gd name="connsiteY588" fmla="*/ 108159 h 185847"/>
                <a:gd name="connsiteX589" fmla="*/ 73886 w 317795"/>
                <a:gd name="connsiteY589" fmla="*/ 112009 h 185847"/>
                <a:gd name="connsiteX590" fmla="*/ 61287 w 317795"/>
                <a:gd name="connsiteY590" fmla="*/ 64526 h 185847"/>
                <a:gd name="connsiteX591" fmla="*/ 44254 w 317795"/>
                <a:gd name="connsiteY591" fmla="*/ 51460 h 185847"/>
                <a:gd name="connsiteX592" fmla="*/ 44254 w 317795"/>
                <a:gd name="connsiteY592" fmla="*/ 51460 h 185847"/>
                <a:gd name="connsiteX593" fmla="*/ 41803 w 317795"/>
                <a:gd name="connsiteY593" fmla="*/ 51460 h 185847"/>
                <a:gd name="connsiteX594" fmla="*/ 30954 w 317795"/>
                <a:gd name="connsiteY594" fmla="*/ 34893 h 185847"/>
                <a:gd name="connsiteX595" fmla="*/ 31654 w 317795"/>
                <a:gd name="connsiteY595" fmla="*/ 48193 h 185847"/>
                <a:gd name="connsiteX596" fmla="*/ 21154 w 317795"/>
                <a:gd name="connsiteY596" fmla="*/ 55310 h 185847"/>
                <a:gd name="connsiteX597" fmla="*/ 31187 w 317795"/>
                <a:gd name="connsiteY597" fmla="*/ 65693 h 185847"/>
                <a:gd name="connsiteX598" fmla="*/ 29787 w 317795"/>
                <a:gd name="connsiteY598" fmla="*/ 65693 h 185847"/>
                <a:gd name="connsiteX599" fmla="*/ 16487 w 317795"/>
                <a:gd name="connsiteY599" fmla="*/ 48543 h 185847"/>
                <a:gd name="connsiteX600" fmla="*/ 19520 w 317795"/>
                <a:gd name="connsiteY600" fmla="*/ 42710 h 185847"/>
                <a:gd name="connsiteX601" fmla="*/ 19520 w 317795"/>
                <a:gd name="connsiteY601" fmla="*/ 50643 h 185847"/>
                <a:gd name="connsiteX602" fmla="*/ 23021 w 317795"/>
                <a:gd name="connsiteY602" fmla="*/ 41777 h 185847"/>
                <a:gd name="connsiteX603" fmla="*/ 14271 w 317795"/>
                <a:gd name="connsiteY603" fmla="*/ 46677 h 185847"/>
                <a:gd name="connsiteX604" fmla="*/ 20687 w 317795"/>
                <a:gd name="connsiteY604" fmla="*/ 62893 h 185847"/>
                <a:gd name="connsiteX605" fmla="*/ 16137 w 317795"/>
                <a:gd name="connsiteY605" fmla="*/ 58343 h 185847"/>
                <a:gd name="connsiteX606" fmla="*/ 11004 w 317795"/>
                <a:gd name="connsiteY606" fmla="*/ 45393 h 185847"/>
                <a:gd name="connsiteX607" fmla="*/ 11004 w 317795"/>
                <a:gd name="connsiteY607" fmla="*/ 28710 h 185847"/>
                <a:gd name="connsiteX608" fmla="*/ 12404 w 317795"/>
                <a:gd name="connsiteY608" fmla="*/ 23460 h 185847"/>
                <a:gd name="connsiteX609" fmla="*/ 15787 w 317795"/>
                <a:gd name="connsiteY609" fmla="*/ 18794 h 185847"/>
                <a:gd name="connsiteX610" fmla="*/ 19404 w 317795"/>
                <a:gd name="connsiteY610" fmla="*/ 20777 h 185847"/>
                <a:gd name="connsiteX611" fmla="*/ 20220 w 317795"/>
                <a:gd name="connsiteY611" fmla="*/ 22410 h 185847"/>
                <a:gd name="connsiteX612" fmla="*/ 20921 w 317795"/>
                <a:gd name="connsiteY612" fmla="*/ 24044 h 185847"/>
                <a:gd name="connsiteX613" fmla="*/ 21737 w 317795"/>
                <a:gd name="connsiteY613" fmla="*/ 27660 h 185847"/>
                <a:gd name="connsiteX614" fmla="*/ 21154 w 317795"/>
                <a:gd name="connsiteY614" fmla="*/ 36760 h 185847"/>
                <a:gd name="connsiteX615" fmla="*/ 21154 w 317795"/>
                <a:gd name="connsiteY615" fmla="*/ 36760 h 185847"/>
                <a:gd name="connsiteX616" fmla="*/ 23721 w 317795"/>
                <a:gd name="connsiteY616" fmla="*/ 20310 h 185847"/>
                <a:gd name="connsiteX617" fmla="*/ 22671 w 317795"/>
                <a:gd name="connsiteY617" fmla="*/ 17510 h 185847"/>
                <a:gd name="connsiteX618" fmla="*/ 21504 w 317795"/>
                <a:gd name="connsiteY618" fmla="*/ 15060 h 185847"/>
                <a:gd name="connsiteX619" fmla="*/ 20104 w 317795"/>
                <a:gd name="connsiteY619" fmla="*/ 13194 h 185847"/>
                <a:gd name="connsiteX620" fmla="*/ 67470 w 317795"/>
                <a:gd name="connsiteY620" fmla="*/ 21594 h 185847"/>
                <a:gd name="connsiteX621" fmla="*/ 67470 w 317795"/>
                <a:gd name="connsiteY621" fmla="*/ 21594 h 185847"/>
                <a:gd name="connsiteX622" fmla="*/ 67470 w 317795"/>
                <a:gd name="connsiteY622" fmla="*/ 22644 h 185847"/>
                <a:gd name="connsiteX623" fmla="*/ 66420 w 317795"/>
                <a:gd name="connsiteY623" fmla="*/ 24977 h 185847"/>
                <a:gd name="connsiteX624" fmla="*/ 65603 w 317795"/>
                <a:gd name="connsiteY624" fmla="*/ 27660 h 185847"/>
                <a:gd name="connsiteX625" fmla="*/ 64903 w 317795"/>
                <a:gd name="connsiteY625" fmla="*/ 30577 h 185847"/>
                <a:gd name="connsiteX626" fmla="*/ 64903 w 317795"/>
                <a:gd name="connsiteY626" fmla="*/ 43760 h 185847"/>
                <a:gd name="connsiteX627" fmla="*/ 67820 w 317795"/>
                <a:gd name="connsiteY627" fmla="*/ 55427 h 185847"/>
                <a:gd name="connsiteX628" fmla="*/ 72836 w 317795"/>
                <a:gd name="connsiteY628" fmla="*/ 63126 h 185847"/>
                <a:gd name="connsiteX629" fmla="*/ 78670 w 317795"/>
                <a:gd name="connsiteY629" fmla="*/ 64876 h 185847"/>
                <a:gd name="connsiteX630" fmla="*/ 83103 w 317795"/>
                <a:gd name="connsiteY630" fmla="*/ 57993 h 185847"/>
                <a:gd name="connsiteX631" fmla="*/ 83803 w 317795"/>
                <a:gd name="connsiteY631" fmla="*/ 52043 h 185847"/>
                <a:gd name="connsiteX632" fmla="*/ 83803 w 317795"/>
                <a:gd name="connsiteY632" fmla="*/ 48310 h 185847"/>
                <a:gd name="connsiteX633" fmla="*/ 96403 w 317795"/>
                <a:gd name="connsiteY633" fmla="*/ 95676 h 185847"/>
                <a:gd name="connsiteX634" fmla="*/ 113319 w 317795"/>
                <a:gd name="connsiteY634" fmla="*/ 108626 h 185847"/>
                <a:gd name="connsiteX635" fmla="*/ 113319 w 317795"/>
                <a:gd name="connsiteY635" fmla="*/ 108626 h 185847"/>
                <a:gd name="connsiteX636" fmla="*/ 115769 w 317795"/>
                <a:gd name="connsiteY636" fmla="*/ 108626 h 185847"/>
                <a:gd name="connsiteX637" fmla="*/ 126386 w 317795"/>
                <a:gd name="connsiteY637" fmla="*/ 125076 h 185847"/>
                <a:gd name="connsiteX638" fmla="*/ 126386 w 317795"/>
                <a:gd name="connsiteY638" fmla="*/ 111892 h 185847"/>
                <a:gd name="connsiteX639" fmla="*/ 136652 w 317795"/>
                <a:gd name="connsiteY639" fmla="*/ 104776 h 185847"/>
                <a:gd name="connsiteX640" fmla="*/ 126852 w 317795"/>
                <a:gd name="connsiteY640" fmla="*/ 94509 h 185847"/>
                <a:gd name="connsiteX641" fmla="*/ 128136 w 317795"/>
                <a:gd name="connsiteY641" fmla="*/ 94509 h 185847"/>
                <a:gd name="connsiteX642" fmla="*/ 141319 w 317795"/>
                <a:gd name="connsiteY642" fmla="*/ 111426 h 185847"/>
                <a:gd name="connsiteX643" fmla="*/ 138286 w 317795"/>
                <a:gd name="connsiteY643" fmla="*/ 117259 h 185847"/>
                <a:gd name="connsiteX644" fmla="*/ 138286 w 317795"/>
                <a:gd name="connsiteY644" fmla="*/ 109443 h 185847"/>
                <a:gd name="connsiteX645" fmla="*/ 134785 w 317795"/>
                <a:gd name="connsiteY645" fmla="*/ 118192 h 185847"/>
                <a:gd name="connsiteX646" fmla="*/ 143419 w 317795"/>
                <a:gd name="connsiteY646" fmla="*/ 113292 h 185847"/>
                <a:gd name="connsiteX647" fmla="*/ 137119 w 317795"/>
                <a:gd name="connsiteY647" fmla="*/ 97309 h 185847"/>
                <a:gd name="connsiteX648" fmla="*/ 141669 w 317795"/>
                <a:gd name="connsiteY648" fmla="*/ 101743 h 185847"/>
                <a:gd name="connsiteX649" fmla="*/ 147502 w 317795"/>
                <a:gd name="connsiteY649" fmla="*/ 118659 h 185847"/>
                <a:gd name="connsiteX650" fmla="*/ 147502 w 317795"/>
                <a:gd name="connsiteY650" fmla="*/ 128225 h 185847"/>
                <a:gd name="connsiteX651" fmla="*/ 145402 w 317795"/>
                <a:gd name="connsiteY651" fmla="*/ 136392 h 185847"/>
                <a:gd name="connsiteX652" fmla="*/ 142019 w 317795"/>
                <a:gd name="connsiteY652" fmla="*/ 140942 h 185847"/>
                <a:gd name="connsiteX653" fmla="*/ 138519 w 317795"/>
                <a:gd name="connsiteY653" fmla="*/ 138959 h 185847"/>
                <a:gd name="connsiteX654" fmla="*/ 137702 w 317795"/>
                <a:gd name="connsiteY654" fmla="*/ 137442 h 185847"/>
                <a:gd name="connsiteX655" fmla="*/ 137002 w 317795"/>
                <a:gd name="connsiteY655" fmla="*/ 135809 h 185847"/>
                <a:gd name="connsiteX656" fmla="*/ 136185 w 317795"/>
                <a:gd name="connsiteY656" fmla="*/ 132309 h 185847"/>
                <a:gd name="connsiteX657" fmla="*/ 136885 w 317795"/>
                <a:gd name="connsiteY657" fmla="*/ 123209 h 185847"/>
                <a:gd name="connsiteX658" fmla="*/ 136885 w 317795"/>
                <a:gd name="connsiteY658" fmla="*/ 123209 h 185847"/>
                <a:gd name="connsiteX659" fmla="*/ 134436 w 317795"/>
                <a:gd name="connsiteY659" fmla="*/ 139425 h 185847"/>
                <a:gd name="connsiteX660" fmla="*/ 135485 w 317795"/>
                <a:gd name="connsiteY660" fmla="*/ 142342 h 185847"/>
                <a:gd name="connsiteX661" fmla="*/ 136652 w 317795"/>
                <a:gd name="connsiteY661" fmla="*/ 144675 h 185847"/>
                <a:gd name="connsiteX662" fmla="*/ 137819 w 317795"/>
                <a:gd name="connsiteY662" fmla="*/ 146192 h 185847"/>
                <a:gd name="connsiteX663" fmla="*/ 29087 w 317795"/>
                <a:gd name="connsiteY663" fmla="*/ 56943 h 185847"/>
                <a:gd name="connsiteX664" fmla="*/ 33870 w 317795"/>
                <a:gd name="connsiteY664" fmla="*/ 51926 h 185847"/>
                <a:gd name="connsiteX665" fmla="*/ 44720 w 317795"/>
                <a:gd name="connsiteY665" fmla="*/ 62893 h 185847"/>
                <a:gd name="connsiteX666" fmla="*/ 42503 w 317795"/>
                <a:gd name="connsiteY666" fmla="*/ 62893 h 185847"/>
                <a:gd name="connsiteX667" fmla="*/ 39004 w 317795"/>
                <a:gd name="connsiteY667" fmla="*/ 63943 h 185847"/>
                <a:gd name="connsiteX668" fmla="*/ 28854 w 317795"/>
                <a:gd name="connsiteY668" fmla="*/ 57526 h 185847"/>
                <a:gd name="connsiteX669" fmla="*/ 41453 w 317795"/>
                <a:gd name="connsiteY669" fmla="*/ 65576 h 185847"/>
                <a:gd name="connsiteX670" fmla="*/ 47753 w 317795"/>
                <a:gd name="connsiteY670" fmla="*/ 64176 h 185847"/>
                <a:gd name="connsiteX671" fmla="*/ 52420 w 317795"/>
                <a:gd name="connsiteY671" fmla="*/ 65343 h 185847"/>
                <a:gd name="connsiteX672" fmla="*/ 49853 w 317795"/>
                <a:gd name="connsiteY672" fmla="*/ 74559 h 185847"/>
                <a:gd name="connsiteX673" fmla="*/ 39004 w 317795"/>
                <a:gd name="connsiteY673" fmla="*/ 76543 h 185847"/>
                <a:gd name="connsiteX674" fmla="*/ 41220 w 317795"/>
                <a:gd name="connsiteY674" fmla="*/ 65810 h 185847"/>
                <a:gd name="connsiteX675" fmla="*/ 38770 w 317795"/>
                <a:gd name="connsiteY675" fmla="*/ 66393 h 185847"/>
                <a:gd name="connsiteX676" fmla="*/ 34453 w 317795"/>
                <a:gd name="connsiteY676" fmla="*/ 77360 h 185847"/>
                <a:gd name="connsiteX677" fmla="*/ 28737 w 317795"/>
                <a:gd name="connsiteY677" fmla="*/ 76076 h 185847"/>
                <a:gd name="connsiteX678" fmla="*/ 28737 w 317795"/>
                <a:gd name="connsiteY678" fmla="*/ 70476 h 185847"/>
                <a:gd name="connsiteX679" fmla="*/ 35620 w 317795"/>
                <a:gd name="connsiteY679" fmla="*/ 67209 h 185847"/>
                <a:gd name="connsiteX680" fmla="*/ 35620 w 317795"/>
                <a:gd name="connsiteY680" fmla="*/ 67209 h 185847"/>
                <a:gd name="connsiteX681" fmla="*/ 37020 w 317795"/>
                <a:gd name="connsiteY681" fmla="*/ 67209 h 185847"/>
                <a:gd name="connsiteX682" fmla="*/ 73770 w 317795"/>
                <a:gd name="connsiteY682" fmla="*/ 133942 h 185847"/>
                <a:gd name="connsiteX683" fmla="*/ 66886 w 317795"/>
                <a:gd name="connsiteY683" fmla="*/ 127525 h 185847"/>
                <a:gd name="connsiteX684" fmla="*/ 66886 w 317795"/>
                <a:gd name="connsiteY684" fmla="*/ 119009 h 185847"/>
                <a:gd name="connsiteX685" fmla="*/ 79486 w 317795"/>
                <a:gd name="connsiteY685" fmla="*/ 131959 h 185847"/>
                <a:gd name="connsiteX686" fmla="*/ 70970 w 317795"/>
                <a:gd name="connsiteY686" fmla="*/ 120875 h 185847"/>
                <a:gd name="connsiteX687" fmla="*/ 60120 w 317795"/>
                <a:gd name="connsiteY687" fmla="*/ 97542 h 185847"/>
                <a:gd name="connsiteX688" fmla="*/ 60120 w 317795"/>
                <a:gd name="connsiteY688" fmla="*/ 97542 h 185847"/>
                <a:gd name="connsiteX689" fmla="*/ 53704 w 317795"/>
                <a:gd name="connsiteY689" fmla="*/ 92759 h 185847"/>
                <a:gd name="connsiteX690" fmla="*/ 48220 w 317795"/>
                <a:gd name="connsiteY690" fmla="*/ 92759 h 185847"/>
                <a:gd name="connsiteX691" fmla="*/ 43203 w 317795"/>
                <a:gd name="connsiteY691" fmla="*/ 95676 h 185847"/>
                <a:gd name="connsiteX692" fmla="*/ 40987 w 317795"/>
                <a:gd name="connsiteY692" fmla="*/ 97659 h 185847"/>
                <a:gd name="connsiteX693" fmla="*/ 33170 w 317795"/>
                <a:gd name="connsiteY693" fmla="*/ 91593 h 185847"/>
                <a:gd name="connsiteX694" fmla="*/ 22087 w 317795"/>
                <a:gd name="connsiteY694" fmla="*/ 87976 h 185847"/>
                <a:gd name="connsiteX695" fmla="*/ 16604 w 317795"/>
                <a:gd name="connsiteY695" fmla="*/ 90076 h 185847"/>
                <a:gd name="connsiteX696" fmla="*/ 12404 w 317795"/>
                <a:gd name="connsiteY696" fmla="*/ 96259 h 185847"/>
                <a:gd name="connsiteX697" fmla="*/ 12404 w 317795"/>
                <a:gd name="connsiteY697" fmla="*/ 52276 h 185847"/>
                <a:gd name="connsiteX698" fmla="*/ 16721 w 317795"/>
                <a:gd name="connsiteY698" fmla="*/ 60560 h 185847"/>
                <a:gd name="connsiteX699" fmla="*/ 19054 w 317795"/>
                <a:gd name="connsiteY699" fmla="*/ 63126 h 185847"/>
                <a:gd name="connsiteX700" fmla="*/ 14737 w 317795"/>
                <a:gd name="connsiteY700" fmla="*/ 71760 h 185847"/>
                <a:gd name="connsiteX701" fmla="*/ 20594 w 317795"/>
                <a:gd name="connsiteY701" fmla="*/ 68726 h 185847"/>
                <a:gd name="connsiteX702" fmla="*/ 21971 w 317795"/>
                <a:gd name="connsiteY702" fmla="*/ 69426 h 185847"/>
                <a:gd name="connsiteX703" fmla="*/ 26637 w 317795"/>
                <a:gd name="connsiteY703" fmla="*/ 70476 h 185847"/>
                <a:gd name="connsiteX704" fmla="*/ 23604 w 317795"/>
                <a:gd name="connsiteY704" fmla="*/ 82143 h 185847"/>
                <a:gd name="connsiteX705" fmla="*/ 33637 w 317795"/>
                <a:gd name="connsiteY705" fmla="*/ 81326 h 185847"/>
                <a:gd name="connsiteX706" fmla="*/ 33637 w 317795"/>
                <a:gd name="connsiteY706" fmla="*/ 82959 h 185847"/>
                <a:gd name="connsiteX707" fmla="*/ 50075 w 317795"/>
                <a:gd name="connsiteY707" fmla="*/ 77500 h 185847"/>
                <a:gd name="connsiteX708" fmla="*/ 50553 w 317795"/>
                <a:gd name="connsiteY708" fmla="*/ 76426 h 185847"/>
                <a:gd name="connsiteX709" fmla="*/ 52187 w 317795"/>
                <a:gd name="connsiteY709" fmla="*/ 84476 h 185847"/>
                <a:gd name="connsiteX710" fmla="*/ 57786 w 317795"/>
                <a:gd name="connsiteY710" fmla="*/ 75259 h 185847"/>
                <a:gd name="connsiteX711" fmla="*/ 58720 w 317795"/>
                <a:gd name="connsiteY711" fmla="*/ 83426 h 185847"/>
                <a:gd name="connsiteX712" fmla="*/ 61053 w 317795"/>
                <a:gd name="connsiteY712" fmla="*/ 71760 h 185847"/>
                <a:gd name="connsiteX713" fmla="*/ 68053 w 317795"/>
                <a:gd name="connsiteY713" fmla="*/ 95093 h 185847"/>
                <a:gd name="connsiteX714" fmla="*/ 76570 w 317795"/>
                <a:gd name="connsiteY714" fmla="*/ 116092 h 185847"/>
                <a:gd name="connsiteX715" fmla="*/ 77970 w 317795"/>
                <a:gd name="connsiteY715" fmla="*/ 119476 h 185847"/>
                <a:gd name="connsiteX716" fmla="*/ 80886 w 317795"/>
                <a:gd name="connsiteY716" fmla="*/ 122392 h 185847"/>
                <a:gd name="connsiteX717" fmla="*/ 83920 w 317795"/>
                <a:gd name="connsiteY717" fmla="*/ 122392 h 185847"/>
                <a:gd name="connsiteX718" fmla="*/ 86720 w 317795"/>
                <a:gd name="connsiteY718" fmla="*/ 119009 h 185847"/>
                <a:gd name="connsiteX719" fmla="*/ 87653 w 317795"/>
                <a:gd name="connsiteY719" fmla="*/ 112476 h 185847"/>
                <a:gd name="connsiteX720" fmla="*/ 87653 w 317795"/>
                <a:gd name="connsiteY720" fmla="*/ 108626 h 185847"/>
                <a:gd name="connsiteX721" fmla="*/ 86370 w 317795"/>
                <a:gd name="connsiteY721" fmla="*/ 105242 h 185847"/>
                <a:gd name="connsiteX722" fmla="*/ 82870 w 317795"/>
                <a:gd name="connsiteY722" fmla="*/ 103143 h 185847"/>
                <a:gd name="connsiteX723" fmla="*/ 79953 w 317795"/>
                <a:gd name="connsiteY723" fmla="*/ 106876 h 185847"/>
                <a:gd name="connsiteX724" fmla="*/ 79953 w 317795"/>
                <a:gd name="connsiteY724" fmla="*/ 106876 h 185847"/>
                <a:gd name="connsiteX725" fmla="*/ 79953 w 317795"/>
                <a:gd name="connsiteY725" fmla="*/ 110609 h 185847"/>
                <a:gd name="connsiteX726" fmla="*/ 81703 w 317795"/>
                <a:gd name="connsiteY726" fmla="*/ 110609 h 185847"/>
                <a:gd name="connsiteX727" fmla="*/ 81703 w 317795"/>
                <a:gd name="connsiteY727" fmla="*/ 110609 h 185847"/>
                <a:gd name="connsiteX728" fmla="*/ 83103 w 317795"/>
                <a:gd name="connsiteY728" fmla="*/ 108509 h 185847"/>
                <a:gd name="connsiteX729" fmla="*/ 84736 w 317795"/>
                <a:gd name="connsiteY729" fmla="*/ 109326 h 185847"/>
                <a:gd name="connsiteX730" fmla="*/ 85320 w 317795"/>
                <a:gd name="connsiteY730" fmla="*/ 110492 h 185847"/>
                <a:gd name="connsiteX731" fmla="*/ 85320 w 317795"/>
                <a:gd name="connsiteY731" fmla="*/ 112359 h 185847"/>
                <a:gd name="connsiteX732" fmla="*/ 84736 w 317795"/>
                <a:gd name="connsiteY732" fmla="*/ 116442 h 185847"/>
                <a:gd name="connsiteX733" fmla="*/ 83220 w 317795"/>
                <a:gd name="connsiteY733" fmla="*/ 118659 h 185847"/>
                <a:gd name="connsiteX734" fmla="*/ 80886 w 317795"/>
                <a:gd name="connsiteY734" fmla="*/ 118659 h 185847"/>
                <a:gd name="connsiteX735" fmla="*/ 77037 w 317795"/>
                <a:gd name="connsiteY735" fmla="*/ 113176 h 185847"/>
                <a:gd name="connsiteX736" fmla="*/ 77037 w 317795"/>
                <a:gd name="connsiteY736" fmla="*/ 103026 h 185847"/>
                <a:gd name="connsiteX737" fmla="*/ 78553 w 317795"/>
                <a:gd name="connsiteY737" fmla="*/ 99292 h 185847"/>
                <a:gd name="connsiteX738" fmla="*/ 80770 w 317795"/>
                <a:gd name="connsiteY738" fmla="*/ 97659 h 185847"/>
                <a:gd name="connsiteX739" fmla="*/ 85670 w 317795"/>
                <a:gd name="connsiteY739" fmla="*/ 100109 h 185847"/>
                <a:gd name="connsiteX740" fmla="*/ 89519 w 317795"/>
                <a:gd name="connsiteY740" fmla="*/ 107109 h 185847"/>
                <a:gd name="connsiteX741" fmla="*/ 91153 w 317795"/>
                <a:gd name="connsiteY741" fmla="*/ 116676 h 185847"/>
                <a:gd name="connsiteX742" fmla="*/ 90453 w 317795"/>
                <a:gd name="connsiteY742" fmla="*/ 126009 h 185847"/>
                <a:gd name="connsiteX743" fmla="*/ 90453 w 317795"/>
                <a:gd name="connsiteY743" fmla="*/ 128109 h 185847"/>
                <a:gd name="connsiteX744" fmla="*/ 89753 w 317795"/>
                <a:gd name="connsiteY744" fmla="*/ 129975 h 185847"/>
                <a:gd name="connsiteX745" fmla="*/ 89053 w 317795"/>
                <a:gd name="connsiteY745" fmla="*/ 131725 h 185847"/>
                <a:gd name="connsiteX746" fmla="*/ 89053 w 317795"/>
                <a:gd name="connsiteY746" fmla="*/ 132659 h 185847"/>
                <a:gd name="connsiteX747" fmla="*/ 89053 w 317795"/>
                <a:gd name="connsiteY747" fmla="*/ 133359 h 185847"/>
                <a:gd name="connsiteX748" fmla="*/ 85086 w 317795"/>
                <a:gd name="connsiteY748" fmla="*/ 136975 h 185847"/>
                <a:gd name="connsiteX749" fmla="*/ 82753 w 317795"/>
                <a:gd name="connsiteY749" fmla="*/ 136975 h 185847"/>
                <a:gd name="connsiteX750" fmla="*/ 82170 w 317795"/>
                <a:gd name="connsiteY750" fmla="*/ 136975 h 185847"/>
                <a:gd name="connsiteX751" fmla="*/ 80186 w 317795"/>
                <a:gd name="connsiteY751" fmla="*/ 136975 h 185847"/>
                <a:gd name="connsiteX752" fmla="*/ 73186 w 317795"/>
                <a:gd name="connsiteY752" fmla="*/ 134175 h 185847"/>
                <a:gd name="connsiteX753" fmla="*/ 65253 w 317795"/>
                <a:gd name="connsiteY753" fmla="*/ 134875 h 185847"/>
                <a:gd name="connsiteX754" fmla="*/ 66420 w 317795"/>
                <a:gd name="connsiteY754" fmla="*/ 131025 h 185847"/>
                <a:gd name="connsiteX755" fmla="*/ 70503 w 317795"/>
                <a:gd name="connsiteY755" fmla="*/ 135692 h 185847"/>
                <a:gd name="connsiteX756" fmla="*/ 63737 w 317795"/>
                <a:gd name="connsiteY756" fmla="*/ 123909 h 185847"/>
                <a:gd name="connsiteX757" fmla="*/ 54053 w 317795"/>
                <a:gd name="connsiteY757" fmla="*/ 111542 h 185847"/>
                <a:gd name="connsiteX758" fmla="*/ 43904 w 317795"/>
                <a:gd name="connsiteY758" fmla="*/ 100576 h 185847"/>
                <a:gd name="connsiteX759" fmla="*/ 42737 w 317795"/>
                <a:gd name="connsiteY759" fmla="*/ 99526 h 185847"/>
                <a:gd name="connsiteX760" fmla="*/ 43787 w 317795"/>
                <a:gd name="connsiteY760" fmla="*/ 98592 h 185847"/>
                <a:gd name="connsiteX761" fmla="*/ 53704 w 317795"/>
                <a:gd name="connsiteY761" fmla="*/ 96259 h 185847"/>
                <a:gd name="connsiteX762" fmla="*/ 62220 w 317795"/>
                <a:gd name="connsiteY762" fmla="*/ 106992 h 185847"/>
                <a:gd name="connsiteX763" fmla="*/ 64087 w 317795"/>
                <a:gd name="connsiteY763" fmla="*/ 116209 h 185847"/>
                <a:gd name="connsiteX764" fmla="*/ 64087 w 317795"/>
                <a:gd name="connsiteY764" fmla="*/ 124259 h 185847"/>
                <a:gd name="connsiteX765" fmla="*/ 28737 w 317795"/>
                <a:gd name="connsiteY765" fmla="*/ 129042 h 185847"/>
                <a:gd name="connsiteX766" fmla="*/ 32120 w 317795"/>
                <a:gd name="connsiteY766" fmla="*/ 125892 h 185847"/>
                <a:gd name="connsiteX767" fmla="*/ 44720 w 317795"/>
                <a:gd name="connsiteY767" fmla="*/ 131609 h 185847"/>
                <a:gd name="connsiteX768" fmla="*/ 28737 w 317795"/>
                <a:gd name="connsiteY768" fmla="*/ 117376 h 185847"/>
                <a:gd name="connsiteX769" fmla="*/ 30604 w 317795"/>
                <a:gd name="connsiteY769" fmla="*/ 114809 h 185847"/>
                <a:gd name="connsiteX770" fmla="*/ 34803 w 317795"/>
                <a:gd name="connsiteY770" fmla="*/ 108743 h 185847"/>
                <a:gd name="connsiteX771" fmla="*/ 41453 w 317795"/>
                <a:gd name="connsiteY771" fmla="*/ 101159 h 185847"/>
                <a:gd name="connsiteX772" fmla="*/ 43553 w 317795"/>
                <a:gd name="connsiteY772" fmla="*/ 103026 h 185847"/>
                <a:gd name="connsiteX773" fmla="*/ 53470 w 317795"/>
                <a:gd name="connsiteY773" fmla="*/ 114692 h 185847"/>
                <a:gd name="connsiteX774" fmla="*/ 63037 w 317795"/>
                <a:gd name="connsiteY774" fmla="*/ 127642 h 185847"/>
                <a:gd name="connsiteX775" fmla="*/ 63037 w 317795"/>
                <a:gd name="connsiteY775" fmla="*/ 128342 h 185847"/>
                <a:gd name="connsiteX776" fmla="*/ 61170 w 317795"/>
                <a:gd name="connsiteY776" fmla="*/ 134292 h 185847"/>
                <a:gd name="connsiteX777" fmla="*/ 60237 w 317795"/>
                <a:gd name="connsiteY777" fmla="*/ 135225 h 185847"/>
                <a:gd name="connsiteX778" fmla="*/ 56387 w 317795"/>
                <a:gd name="connsiteY778" fmla="*/ 135225 h 185847"/>
                <a:gd name="connsiteX779" fmla="*/ 55687 w 317795"/>
                <a:gd name="connsiteY779" fmla="*/ 134525 h 185847"/>
                <a:gd name="connsiteX780" fmla="*/ 54287 w 317795"/>
                <a:gd name="connsiteY780" fmla="*/ 131959 h 185847"/>
                <a:gd name="connsiteX781" fmla="*/ 53004 w 317795"/>
                <a:gd name="connsiteY781" fmla="*/ 122742 h 185847"/>
                <a:gd name="connsiteX782" fmla="*/ 53004 w 317795"/>
                <a:gd name="connsiteY782" fmla="*/ 122742 h 185847"/>
                <a:gd name="connsiteX783" fmla="*/ 52187 w 317795"/>
                <a:gd name="connsiteY783" fmla="*/ 134409 h 185847"/>
                <a:gd name="connsiteX784" fmla="*/ 44604 w 317795"/>
                <a:gd name="connsiteY784" fmla="*/ 133126 h 185847"/>
                <a:gd name="connsiteX785" fmla="*/ 27687 w 317795"/>
                <a:gd name="connsiteY785" fmla="*/ 117026 h 185847"/>
                <a:gd name="connsiteX786" fmla="*/ 18237 w 317795"/>
                <a:gd name="connsiteY786" fmla="*/ 98476 h 185847"/>
                <a:gd name="connsiteX787" fmla="*/ 15087 w 317795"/>
                <a:gd name="connsiteY787" fmla="*/ 112359 h 185847"/>
                <a:gd name="connsiteX788" fmla="*/ 12637 w 317795"/>
                <a:gd name="connsiteY788" fmla="*/ 105826 h 185847"/>
                <a:gd name="connsiteX789" fmla="*/ 13571 w 317795"/>
                <a:gd name="connsiteY789" fmla="*/ 100343 h 185847"/>
                <a:gd name="connsiteX790" fmla="*/ 17420 w 317795"/>
                <a:gd name="connsiteY790" fmla="*/ 94159 h 185847"/>
                <a:gd name="connsiteX791" fmla="*/ 22437 w 317795"/>
                <a:gd name="connsiteY791" fmla="*/ 91826 h 185847"/>
                <a:gd name="connsiteX792" fmla="*/ 33054 w 317795"/>
                <a:gd name="connsiteY792" fmla="*/ 94743 h 185847"/>
                <a:gd name="connsiteX793" fmla="*/ 40054 w 317795"/>
                <a:gd name="connsiteY793" fmla="*/ 99876 h 185847"/>
                <a:gd name="connsiteX794" fmla="*/ 34337 w 317795"/>
                <a:gd name="connsiteY794" fmla="*/ 107109 h 185847"/>
                <a:gd name="connsiteX795" fmla="*/ 25820 w 317795"/>
                <a:gd name="connsiteY795" fmla="*/ 118776 h 185847"/>
                <a:gd name="connsiteX796" fmla="*/ 25004 w 317795"/>
                <a:gd name="connsiteY796" fmla="*/ 119476 h 185847"/>
                <a:gd name="connsiteX797" fmla="*/ 25004 w 317795"/>
                <a:gd name="connsiteY797" fmla="*/ 118659 h 185847"/>
                <a:gd name="connsiteX798" fmla="*/ 26754 w 317795"/>
                <a:gd name="connsiteY798" fmla="*/ 95326 h 185847"/>
                <a:gd name="connsiteX799" fmla="*/ 26754 w 317795"/>
                <a:gd name="connsiteY799" fmla="*/ 95326 h 185847"/>
                <a:gd name="connsiteX800" fmla="*/ 22321 w 317795"/>
                <a:gd name="connsiteY800" fmla="*/ 113759 h 185847"/>
                <a:gd name="connsiteX801" fmla="*/ 19870 w 317795"/>
                <a:gd name="connsiteY801" fmla="*/ 117259 h 185847"/>
                <a:gd name="connsiteX802" fmla="*/ 17654 w 317795"/>
                <a:gd name="connsiteY802" fmla="*/ 98126 h 185847"/>
                <a:gd name="connsiteX803" fmla="*/ 12637 w 317795"/>
                <a:gd name="connsiteY803" fmla="*/ 127059 h 185847"/>
                <a:gd name="connsiteX804" fmla="*/ 12637 w 317795"/>
                <a:gd name="connsiteY804" fmla="*/ 120642 h 185847"/>
                <a:gd name="connsiteX805" fmla="*/ 13454 w 317795"/>
                <a:gd name="connsiteY805" fmla="*/ 122859 h 185847"/>
                <a:gd name="connsiteX806" fmla="*/ 14271 w 317795"/>
                <a:gd name="connsiteY806" fmla="*/ 124026 h 185847"/>
                <a:gd name="connsiteX807" fmla="*/ 15087 w 317795"/>
                <a:gd name="connsiteY807" fmla="*/ 124959 h 185847"/>
                <a:gd name="connsiteX808" fmla="*/ 15087 w 317795"/>
                <a:gd name="connsiteY808" fmla="*/ 124959 h 185847"/>
                <a:gd name="connsiteX809" fmla="*/ 18354 w 317795"/>
                <a:gd name="connsiteY809" fmla="*/ 127759 h 18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Lst>
              <a:rect l="l" t="t" r="r" b="b"/>
              <a:pathLst>
                <a:path w="317795" h="185847">
                  <a:moveTo>
                    <a:pt x="38" y="-106"/>
                  </a:moveTo>
                  <a:lnTo>
                    <a:pt x="38" y="9810"/>
                  </a:lnTo>
                  <a:lnTo>
                    <a:pt x="38" y="124842"/>
                  </a:lnTo>
                  <a:lnTo>
                    <a:pt x="38" y="134759"/>
                  </a:lnTo>
                  <a:lnTo>
                    <a:pt x="38" y="134759"/>
                  </a:lnTo>
                  <a:lnTo>
                    <a:pt x="5521" y="135459"/>
                  </a:lnTo>
                  <a:lnTo>
                    <a:pt x="306166" y="183875"/>
                  </a:lnTo>
                  <a:lnTo>
                    <a:pt x="306166" y="183875"/>
                  </a:lnTo>
                  <a:lnTo>
                    <a:pt x="317833" y="185741"/>
                  </a:lnTo>
                  <a:lnTo>
                    <a:pt x="317833" y="56127"/>
                  </a:lnTo>
                  <a:lnTo>
                    <a:pt x="306166" y="54143"/>
                  </a:lnTo>
                  <a:lnTo>
                    <a:pt x="306166" y="54143"/>
                  </a:lnTo>
                  <a:close/>
                  <a:moveTo>
                    <a:pt x="14971" y="12494"/>
                  </a:moveTo>
                  <a:cubicBezTo>
                    <a:pt x="13489" y="13637"/>
                    <a:pt x="12357" y="15177"/>
                    <a:pt x="11704" y="16927"/>
                  </a:cubicBezTo>
                  <a:lnTo>
                    <a:pt x="11704" y="11910"/>
                  </a:lnTo>
                  <a:close/>
                  <a:moveTo>
                    <a:pt x="94886" y="37110"/>
                  </a:moveTo>
                  <a:cubicBezTo>
                    <a:pt x="98036" y="40960"/>
                    <a:pt x="101186" y="45510"/>
                    <a:pt x="104453" y="49477"/>
                  </a:cubicBezTo>
                  <a:cubicBezTo>
                    <a:pt x="107591" y="53350"/>
                    <a:pt x="110939" y="57060"/>
                    <a:pt x="114486" y="60560"/>
                  </a:cubicBezTo>
                  <a:lnTo>
                    <a:pt x="115653" y="61610"/>
                  </a:lnTo>
                  <a:lnTo>
                    <a:pt x="114603" y="62427"/>
                  </a:lnTo>
                  <a:cubicBezTo>
                    <a:pt x="111942" y="64818"/>
                    <a:pt x="108256" y="65705"/>
                    <a:pt x="104802" y="64760"/>
                  </a:cubicBezTo>
                  <a:cubicBezTo>
                    <a:pt x="100614" y="62496"/>
                    <a:pt x="97534" y="58623"/>
                    <a:pt x="96286" y="54027"/>
                  </a:cubicBezTo>
                  <a:cubicBezTo>
                    <a:pt x="95330" y="51040"/>
                    <a:pt x="94735" y="47948"/>
                    <a:pt x="94536" y="44810"/>
                  </a:cubicBezTo>
                  <a:cubicBezTo>
                    <a:pt x="94303" y="42173"/>
                    <a:pt x="94303" y="39513"/>
                    <a:pt x="94536" y="36877"/>
                  </a:cubicBezTo>
                  <a:close/>
                  <a:moveTo>
                    <a:pt x="128369" y="32677"/>
                  </a:moveTo>
                  <a:cubicBezTo>
                    <a:pt x="127284" y="33354"/>
                    <a:pt x="126362" y="34275"/>
                    <a:pt x="125686" y="35360"/>
                  </a:cubicBezTo>
                  <a:cubicBezTo>
                    <a:pt x="120669" y="43410"/>
                    <a:pt x="115186" y="34777"/>
                    <a:pt x="114019" y="29994"/>
                  </a:cubicBezTo>
                  <a:close/>
                  <a:moveTo>
                    <a:pt x="129419" y="44343"/>
                  </a:moveTo>
                  <a:cubicBezTo>
                    <a:pt x="128836" y="45160"/>
                    <a:pt x="128136" y="45977"/>
                    <a:pt x="127552" y="46910"/>
                  </a:cubicBezTo>
                  <a:lnTo>
                    <a:pt x="123469" y="52860"/>
                  </a:lnTo>
                  <a:cubicBezTo>
                    <a:pt x="121533" y="55590"/>
                    <a:pt x="119351" y="58133"/>
                    <a:pt x="116936" y="60443"/>
                  </a:cubicBezTo>
                  <a:lnTo>
                    <a:pt x="114836" y="58460"/>
                  </a:lnTo>
                  <a:cubicBezTo>
                    <a:pt x="111336" y="54983"/>
                    <a:pt x="108058" y="51273"/>
                    <a:pt x="105036" y="47377"/>
                  </a:cubicBezTo>
                  <a:cubicBezTo>
                    <a:pt x="101769" y="43293"/>
                    <a:pt x="98736" y="38744"/>
                    <a:pt x="95469" y="34427"/>
                  </a:cubicBezTo>
                  <a:lnTo>
                    <a:pt x="95469" y="33727"/>
                  </a:lnTo>
                  <a:cubicBezTo>
                    <a:pt x="95773" y="31615"/>
                    <a:pt x="96403" y="29574"/>
                    <a:pt x="97336" y="27660"/>
                  </a:cubicBezTo>
                  <a:cubicBezTo>
                    <a:pt x="97336" y="27660"/>
                    <a:pt x="97336" y="27660"/>
                    <a:pt x="97919" y="27077"/>
                  </a:cubicBezTo>
                  <a:lnTo>
                    <a:pt x="102469" y="27893"/>
                  </a:lnTo>
                  <a:lnTo>
                    <a:pt x="102469" y="27893"/>
                  </a:lnTo>
                  <a:cubicBezTo>
                    <a:pt x="103099" y="28652"/>
                    <a:pt x="103566" y="29527"/>
                    <a:pt x="103869" y="30460"/>
                  </a:cubicBezTo>
                  <a:cubicBezTo>
                    <a:pt x="104756" y="33447"/>
                    <a:pt x="105153" y="36562"/>
                    <a:pt x="105036" y="39677"/>
                  </a:cubicBezTo>
                  <a:lnTo>
                    <a:pt x="105036" y="39677"/>
                  </a:lnTo>
                  <a:cubicBezTo>
                    <a:pt x="106541" y="35979"/>
                    <a:pt x="106856" y="31907"/>
                    <a:pt x="105969" y="28010"/>
                  </a:cubicBezTo>
                  <a:lnTo>
                    <a:pt x="113552" y="29410"/>
                  </a:lnTo>
                  <a:cubicBezTo>
                    <a:pt x="116236" y="49943"/>
                    <a:pt x="124402" y="47960"/>
                    <a:pt x="129419" y="44460"/>
                  </a:cubicBezTo>
                  <a:close/>
                  <a:moveTo>
                    <a:pt x="139802" y="63126"/>
                  </a:moveTo>
                  <a:cubicBezTo>
                    <a:pt x="137119" y="56943"/>
                    <a:pt x="139802" y="48543"/>
                    <a:pt x="142835" y="49477"/>
                  </a:cubicBezTo>
                  <a:cubicBezTo>
                    <a:pt x="145869" y="50410"/>
                    <a:pt x="145285" y="54493"/>
                    <a:pt x="145285" y="55893"/>
                  </a:cubicBezTo>
                  <a:cubicBezTo>
                    <a:pt x="145169" y="57713"/>
                    <a:pt x="144866" y="59510"/>
                    <a:pt x="144352" y="61260"/>
                  </a:cubicBezTo>
                  <a:cubicBezTo>
                    <a:pt x="143652" y="63605"/>
                    <a:pt x="142369" y="65728"/>
                    <a:pt x="140619" y="67443"/>
                  </a:cubicBezTo>
                  <a:cubicBezTo>
                    <a:pt x="139196" y="68598"/>
                    <a:pt x="137516" y="69391"/>
                    <a:pt x="135719" y="69776"/>
                  </a:cubicBezTo>
                  <a:cubicBezTo>
                    <a:pt x="131939" y="70033"/>
                    <a:pt x="128182" y="68960"/>
                    <a:pt x="125102" y="66743"/>
                  </a:cubicBezTo>
                  <a:cubicBezTo>
                    <a:pt x="122711" y="65215"/>
                    <a:pt x="120447" y="63500"/>
                    <a:pt x="118336" y="61610"/>
                  </a:cubicBezTo>
                  <a:cubicBezTo>
                    <a:pt x="120389" y="59381"/>
                    <a:pt x="122256" y="57001"/>
                    <a:pt x="123936" y="54493"/>
                  </a:cubicBezTo>
                  <a:cubicBezTo>
                    <a:pt x="126432" y="50387"/>
                    <a:pt x="129232" y="46490"/>
                    <a:pt x="132336" y="42827"/>
                  </a:cubicBezTo>
                  <a:lnTo>
                    <a:pt x="133036" y="42243"/>
                  </a:lnTo>
                  <a:lnTo>
                    <a:pt x="133036" y="42943"/>
                  </a:lnTo>
                  <a:cubicBezTo>
                    <a:pt x="131099" y="50562"/>
                    <a:pt x="130550" y="58460"/>
                    <a:pt x="131402" y="66276"/>
                  </a:cubicBezTo>
                  <a:lnTo>
                    <a:pt x="131402" y="66276"/>
                  </a:lnTo>
                  <a:cubicBezTo>
                    <a:pt x="132079" y="60046"/>
                    <a:pt x="133572" y="53922"/>
                    <a:pt x="135835" y="48077"/>
                  </a:cubicBezTo>
                  <a:cubicBezTo>
                    <a:pt x="136361" y="46793"/>
                    <a:pt x="137154" y="45638"/>
                    <a:pt x="138169" y="44693"/>
                  </a:cubicBezTo>
                  <a:cubicBezTo>
                    <a:pt x="135719" y="50783"/>
                    <a:pt x="136326" y="57678"/>
                    <a:pt x="139802" y="63243"/>
                  </a:cubicBezTo>
                  <a:close/>
                  <a:moveTo>
                    <a:pt x="182151" y="51460"/>
                  </a:moveTo>
                  <a:cubicBezTo>
                    <a:pt x="185068" y="55543"/>
                    <a:pt x="187635" y="60910"/>
                    <a:pt x="190435" y="65810"/>
                  </a:cubicBezTo>
                  <a:cubicBezTo>
                    <a:pt x="193235" y="70710"/>
                    <a:pt x="194168" y="72110"/>
                    <a:pt x="196151" y="74909"/>
                  </a:cubicBezTo>
                  <a:cubicBezTo>
                    <a:pt x="193993" y="76064"/>
                    <a:pt x="191730" y="76998"/>
                    <a:pt x="189385" y="77710"/>
                  </a:cubicBezTo>
                  <a:cubicBezTo>
                    <a:pt x="185943" y="78783"/>
                    <a:pt x="182233" y="78491"/>
                    <a:pt x="179002" y="76893"/>
                  </a:cubicBezTo>
                  <a:cubicBezTo>
                    <a:pt x="177088" y="75959"/>
                    <a:pt x="175408" y="74606"/>
                    <a:pt x="174102" y="72926"/>
                  </a:cubicBezTo>
                  <a:cubicBezTo>
                    <a:pt x="172375" y="70745"/>
                    <a:pt x="171103" y="68248"/>
                    <a:pt x="170369" y="65576"/>
                  </a:cubicBezTo>
                  <a:cubicBezTo>
                    <a:pt x="169785" y="63687"/>
                    <a:pt x="169435" y="61726"/>
                    <a:pt x="169319" y="59743"/>
                  </a:cubicBezTo>
                  <a:cubicBezTo>
                    <a:pt x="169319" y="58460"/>
                    <a:pt x="169319" y="54143"/>
                    <a:pt x="171768" y="54143"/>
                  </a:cubicBezTo>
                  <a:cubicBezTo>
                    <a:pt x="174218" y="54143"/>
                    <a:pt x="177485" y="63710"/>
                    <a:pt x="174918" y="68843"/>
                  </a:cubicBezTo>
                  <a:cubicBezTo>
                    <a:pt x="177718" y="67559"/>
                    <a:pt x="179352" y="57993"/>
                    <a:pt x="176785" y="51460"/>
                  </a:cubicBezTo>
                  <a:cubicBezTo>
                    <a:pt x="177753" y="52720"/>
                    <a:pt x="178500" y="54143"/>
                    <a:pt x="179002" y="55660"/>
                  </a:cubicBezTo>
                  <a:cubicBezTo>
                    <a:pt x="181241" y="62053"/>
                    <a:pt x="182817" y="68656"/>
                    <a:pt x="183668" y="75376"/>
                  </a:cubicBezTo>
                  <a:lnTo>
                    <a:pt x="183668" y="75376"/>
                  </a:lnTo>
                  <a:cubicBezTo>
                    <a:pt x="184333" y="67315"/>
                    <a:pt x="183656" y="59195"/>
                    <a:pt x="181685" y="51343"/>
                  </a:cubicBezTo>
                  <a:cubicBezTo>
                    <a:pt x="181685" y="51343"/>
                    <a:pt x="181685" y="50643"/>
                    <a:pt x="181685" y="50410"/>
                  </a:cubicBezTo>
                  <a:close/>
                  <a:moveTo>
                    <a:pt x="200701" y="45043"/>
                  </a:moveTo>
                  <a:cubicBezTo>
                    <a:pt x="198951" y="49127"/>
                    <a:pt x="193702" y="55893"/>
                    <a:pt x="189035" y="46093"/>
                  </a:cubicBezTo>
                  <a:cubicBezTo>
                    <a:pt x="188241" y="44693"/>
                    <a:pt x="187215" y="43421"/>
                    <a:pt x="186002" y="42360"/>
                  </a:cubicBezTo>
                  <a:close/>
                  <a:moveTo>
                    <a:pt x="218901" y="55310"/>
                  </a:moveTo>
                  <a:lnTo>
                    <a:pt x="218901" y="55310"/>
                  </a:lnTo>
                  <a:cubicBezTo>
                    <a:pt x="215751" y="58460"/>
                    <a:pt x="212834" y="61960"/>
                    <a:pt x="209685" y="64876"/>
                  </a:cubicBezTo>
                  <a:cubicBezTo>
                    <a:pt x="206733" y="67746"/>
                    <a:pt x="203490" y="70290"/>
                    <a:pt x="200001" y="72460"/>
                  </a:cubicBezTo>
                  <a:lnTo>
                    <a:pt x="198018" y="73743"/>
                  </a:lnTo>
                  <a:cubicBezTo>
                    <a:pt x="195626" y="70628"/>
                    <a:pt x="193445" y="67350"/>
                    <a:pt x="191485" y="63943"/>
                  </a:cubicBezTo>
                  <a:cubicBezTo>
                    <a:pt x="190085" y="61493"/>
                    <a:pt x="188685" y="59043"/>
                    <a:pt x="187402" y="56477"/>
                  </a:cubicBezTo>
                  <a:lnTo>
                    <a:pt x="185535" y="53443"/>
                  </a:lnTo>
                  <a:cubicBezTo>
                    <a:pt x="190551" y="58693"/>
                    <a:pt x="198601" y="63476"/>
                    <a:pt x="201285" y="44577"/>
                  </a:cubicBezTo>
                  <a:lnTo>
                    <a:pt x="208751" y="45977"/>
                  </a:lnTo>
                  <a:cubicBezTo>
                    <a:pt x="208040" y="49885"/>
                    <a:pt x="208354" y="53898"/>
                    <a:pt x="209685" y="57643"/>
                  </a:cubicBezTo>
                  <a:lnTo>
                    <a:pt x="209685" y="57643"/>
                  </a:lnTo>
                  <a:cubicBezTo>
                    <a:pt x="209614" y="54680"/>
                    <a:pt x="210011" y="51728"/>
                    <a:pt x="210851" y="48893"/>
                  </a:cubicBezTo>
                  <a:cubicBezTo>
                    <a:pt x="211143" y="48123"/>
                    <a:pt x="211633" y="47446"/>
                    <a:pt x="212251" y="46910"/>
                  </a:cubicBezTo>
                  <a:lnTo>
                    <a:pt x="212251" y="46910"/>
                  </a:lnTo>
                  <a:lnTo>
                    <a:pt x="216685" y="47727"/>
                  </a:lnTo>
                  <a:cubicBezTo>
                    <a:pt x="216685" y="47727"/>
                    <a:pt x="216685" y="47727"/>
                    <a:pt x="217268" y="48543"/>
                  </a:cubicBezTo>
                  <a:cubicBezTo>
                    <a:pt x="218166" y="50865"/>
                    <a:pt x="218714" y="53303"/>
                    <a:pt x="218901" y="55777"/>
                  </a:cubicBezTo>
                  <a:close/>
                  <a:moveTo>
                    <a:pt x="219484" y="66393"/>
                  </a:moveTo>
                  <a:cubicBezTo>
                    <a:pt x="219309" y="69263"/>
                    <a:pt x="218726" y="72098"/>
                    <a:pt x="217735" y="74793"/>
                  </a:cubicBezTo>
                  <a:cubicBezTo>
                    <a:pt x="215868" y="79693"/>
                    <a:pt x="212718" y="82376"/>
                    <a:pt x="209568" y="82493"/>
                  </a:cubicBezTo>
                  <a:cubicBezTo>
                    <a:pt x="205660" y="82073"/>
                    <a:pt x="202113" y="80043"/>
                    <a:pt x="199768" y="76893"/>
                  </a:cubicBezTo>
                  <a:lnTo>
                    <a:pt x="198718" y="75609"/>
                  </a:lnTo>
                  <a:lnTo>
                    <a:pt x="199885" y="75609"/>
                  </a:lnTo>
                  <a:cubicBezTo>
                    <a:pt x="203326" y="73370"/>
                    <a:pt x="206605" y="70873"/>
                    <a:pt x="209685" y="68143"/>
                  </a:cubicBezTo>
                  <a:cubicBezTo>
                    <a:pt x="212834" y="65226"/>
                    <a:pt x="215985" y="61960"/>
                    <a:pt x="219134" y="59160"/>
                  </a:cubicBezTo>
                  <a:lnTo>
                    <a:pt x="219134" y="59160"/>
                  </a:lnTo>
                  <a:cubicBezTo>
                    <a:pt x="219473" y="61715"/>
                    <a:pt x="219589" y="64293"/>
                    <a:pt x="219484" y="66860"/>
                  </a:cubicBezTo>
                  <a:close/>
                  <a:moveTo>
                    <a:pt x="306166" y="63826"/>
                  </a:moveTo>
                  <a:lnTo>
                    <a:pt x="306166" y="65926"/>
                  </a:lnTo>
                  <a:cubicBezTo>
                    <a:pt x="304405" y="69590"/>
                    <a:pt x="303332" y="73544"/>
                    <a:pt x="303017" y="77593"/>
                  </a:cubicBezTo>
                  <a:cubicBezTo>
                    <a:pt x="302550" y="74863"/>
                    <a:pt x="301885" y="72180"/>
                    <a:pt x="301033" y="69543"/>
                  </a:cubicBezTo>
                  <a:cubicBezTo>
                    <a:pt x="300287" y="66638"/>
                    <a:pt x="298840" y="63955"/>
                    <a:pt x="296833" y="61726"/>
                  </a:cubicBezTo>
                  <a:close/>
                  <a:moveTo>
                    <a:pt x="306166" y="129859"/>
                  </a:moveTo>
                  <a:cubicBezTo>
                    <a:pt x="305758" y="128984"/>
                    <a:pt x="305245" y="128167"/>
                    <a:pt x="304650" y="127409"/>
                  </a:cubicBezTo>
                  <a:cubicBezTo>
                    <a:pt x="304930" y="125717"/>
                    <a:pt x="305443" y="124061"/>
                    <a:pt x="306166" y="122509"/>
                  </a:cubicBezTo>
                  <a:close/>
                  <a:moveTo>
                    <a:pt x="287850" y="162525"/>
                  </a:moveTo>
                  <a:cubicBezTo>
                    <a:pt x="284852" y="157928"/>
                    <a:pt x="282087" y="153168"/>
                    <a:pt x="279567" y="148292"/>
                  </a:cubicBezTo>
                  <a:cubicBezTo>
                    <a:pt x="277887" y="145177"/>
                    <a:pt x="276020" y="142179"/>
                    <a:pt x="273967" y="139309"/>
                  </a:cubicBezTo>
                  <a:cubicBezTo>
                    <a:pt x="276067" y="138130"/>
                    <a:pt x="278307" y="137185"/>
                    <a:pt x="280617" y="136509"/>
                  </a:cubicBezTo>
                  <a:cubicBezTo>
                    <a:pt x="284000" y="135389"/>
                    <a:pt x="287687" y="135646"/>
                    <a:pt x="290883" y="137209"/>
                  </a:cubicBezTo>
                  <a:cubicBezTo>
                    <a:pt x="292738" y="138177"/>
                    <a:pt x="294372" y="139530"/>
                    <a:pt x="295667" y="141175"/>
                  </a:cubicBezTo>
                  <a:cubicBezTo>
                    <a:pt x="297370" y="143322"/>
                    <a:pt x="298642" y="145784"/>
                    <a:pt x="299400" y="148409"/>
                  </a:cubicBezTo>
                  <a:cubicBezTo>
                    <a:pt x="299902" y="150275"/>
                    <a:pt x="300216" y="152189"/>
                    <a:pt x="300333" y="154125"/>
                  </a:cubicBezTo>
                  <a:cubicBezTo>
                    <a:pt x="300333" y="155409"/>
                    <a:pt x="300333" y="159725"/>
                    <a:pt x="298000" y="159608"/>
                  </a:cubicBezTo>
                  <a:cubicBezTo>
                    <a:pt x="295667" y="159492"/>
                    <a:pt x="292400" y="150275"/>
                    <a:pt x="294967" y="145142"/>
                  </a:cubicBezTo>
                  <a:cubicBezTo>
                    <a:pt x="292167" y="146425"/>
                    <a:pt x="290650" y="155992"/>
                    <a:pt x="293100" y="162408"/>
                  </a:cubicBezTo>
                  <a:cubicBezTo>
                    <a:pt x="292132" y="161148"/>
                    <a:pt x="291385" y="159725"/>
                    <a:pt x="290883" y="158208"/>
                  </a:cubicBezTo>
                  <a:cubicBezTo>
                    <a:pt x="288608" y="151908"/>
                    <a:pt x="287080" y="145375"/>
                    <a:pt x="286334" y="138725"/>
                  </a:cubicBezTo>
                  <a:lnTo>
                    <a:pt x="286334" y="138725"/>
                  </a:lnTo>
                  <a:cubicBezTo>
                    <a:pt x="285727" y="146554"/>
                    <a:pt x="286357" y="154428"/>
                    <a:pt x="288200" y="162058"/>
                  </a:cubicBezTo>
                  <a:lnTo>
                    <a:pt x="288200" y="162875"/>
                  </a:lnTo>
                  <a:close/>
                  <a:moveTo>
                    <a:pt x="270000" y="167775"/>
                  </a:moveTo>
                  <a:cubicBezTo>
                    <a:pt x="272100" y="163808"/>
                    <a:pt x="276883" y="159025"/>
                    <a:pt x="281667" y="167775"/>
                  </a:cubicBezTo>
                  <a:cubicBezTo>
                    <a:pt x="281667" y="168708"/>
                    <a:pt x="282833" y="169058"/>
                    <a:pt x="283417" y="169875"/>
                  </a:cubicBezTo>
                  <a:close/>
                  <a:moveTo>
                    <a:pt x="251451" y="159025"/>
                  </a:moveTo>
                  <a:lnTo>
                    <a:pt x="251451" y="158442"/>
                  </a:lnTo>
                  <a:cubicBezTo>
                    <a:pt x="254601" y="155292"/>
                    <a:pt x="257517" y="151792"/>
                    <a:pt x="260667" y="148875"/>
                  </a:cubicBezTo>
                  <a:cubicBezTo>
                    <a:pt x="263560" y="146017"/>
                    <a:pt x="266734" y="143439"/>
                    <a:pt x="270117" y="141175"/>
                  </a:cubicBezTo>
                  <a:lnTo>
                    <a:pt x="272217" y="140009"/>
                  </a:lnTo>
                  <a:cubicBezTo>
                    <a:pt x="274550" y="143100"/>
                    <a:pt x="276697" y="146332"/>
                    <a:pt x="278634" y="149692"/>
                  </a:cubicBezTo>
                  <a:cubicBezTo>
                    <a:pt x="280034" y="152025"/>
                    <a:pt x="281317" y="154592"/>
                    <a:pt x="282717" y="157042"/>
                  </a:cubicBezTo>
                  <a:lnTo>
                    <a:pt x="284467" y="160075"/>
                  </a:lnTo>
                  <a:cubicBezTo>
                    <a:pt x="279684" y="155058"/>
                    <a:pt x="271984" y="150509"/>
                    <a:pt x="269067" y="167775"/>
                  </a:cubicBezTo>
                  <a:lnTo>
                    <a:pt x="261717" y="166608"/>
                  </a:lnTo>
                  <a:cubicBezTo>
                    <a:pt x="262242" y="163062"/>
                    <a:pt x="261846" y="159445"/>
                    <a:pt x="260550" y="156109"/>
                  </a:cubicBezTo>
                  <a:lnTo>
                    <a:pt x="260550" y="156109"/>
                  </a:lnTo>
                  <a:cubicBezTo>
                    <a:pt x="260667" y="159025"/>
                    <a:pt x="260305" y="161942"/>
                    <a:pt x="259500" y="164742"/>
                  </a:cubicBezTo>
                  <a:cubicBezTo>
                    <a:pt x="259290" y="165173"/>
                    <a:pt x="259011" y="165558"/>
                    <a:pt x="258684" y="165908"/>
                  </a:cubicBezTo>
                  <a:lnTo>
                    <a:pt x="252734" y="164975"/>
                  </a:lnTo>
                  <a:cubicBezTo>
                    <a:pt x="252034" y="163178"/>
                    <a:pt x="251602" y="161300"/>
                    <a:pt x="251451" y="159375"/>
                  </a:cubicBezTo>
                  <a:close/>
                  <a:moveTo>
                    <a:pt x="250867" y="147359"/>
                  </a:moveTo>
                  <a:cubicBezTo>
                    <a:pt x="251042" y="144453"/>
                    <a:pt x="251626" y="141583"/>
                    <a:pt x="252617" y="138842"/>
                  </a:cubicBezTo>
                  <a:cubicBezTo>
                    <a:pt x="253644" y="134934"/>
                    <a:pt x="256817" y="131947"/>
                    <a:pt x="260784" y="131142"/>
                  </a:cubicBezTo>
                  <a:cubicBezTo>
                    <a:pt x="264622" y="131562"/>
                    <a:pt x="268110" y="133592"/>
                    <a:pt x="270350" y="136742"/>
                  </a:cubicBezTo>
                  <a:lnTo>
                    <a:pt x="271401" y="137909"/>
                  </a:lnTo>
                  <a:lnTo>
                    <a:pt x="270234" y="138609"/>
                  </a:lnTo>
                  <a:cubicBezTo>
                    <a:pt x="266850" y="140883"/>
                    <a:pt x="263607" y="143380"/>
                    <a:pt x="260550" y="146075"/>
                  </a:cubicBezTo>
                  <a:cubicBezTo>
                    <a:pt x="257401" y="148992"/>
                    <a:pt x="254367" y="152258"/>
                    <a:pt x="251217" y="155058"/>
                  </a:cubicBezTo>
                  <a:lnTo>
                    <a:pt x="251217" y="155058"/>
                  </a:lnTo>
                  <a:cubicBezTo>
                    <a:pt x="250972" y="152807"/>
                    <a:pt x="250856" y="150555"/>
                    <a:pt x="250867" y="148292"/>
                  </a:cubicBezTo>
                  <a:close/>
                  <a:moveTo>
                    <a:pt x="225201" y="148642"/>
                  </a:moveTo>
                  <a:cubicBezTo>
                    <a:pt x="224559" y="145539"/>
                    <a:pt x="224326" y="142354"/>
                    <a:pt x="224501" y="139192"/>
                  </a:cubicBezTo>
                  <a:cubicBezTo>
                    <a:pt x="224548" y="136135"/>
                    <a:pt x="225061" y="133114"/>
                    <a:pt x="226018" y="130209"/>
                  </a:cubicBezTo>
                  <a:cubicBezTo>
                    <a:pt x="226706" y="127992"/>
                    <a:pt x="228001" y="126009"/>
                    <a:pt x="229751" y="124492"/>
                  </a:cubicBezTo>
                  <a:cubicBezTo>
                    <a:pt x="231081" y="123361"/>
                    <a:pt x="232936" y="123092"/>
                    <a:pt x="234534" y="123792"/>
                  </a:cubicBezTo>
                  <a:cubicBezTo>
                    <a:pt x="235409" y="124399"/>
                    <a:pt x="236121" y="125192"/>
                    <a:pt x="236634" y="126126"/>
                  </a:cubicBezTo>
                  <a:cubicBezTo>
                    <a:pt x="237334" y="127455"/>
                    <a:pt x="237882" y="128867"/>
                    <a:pt x="238267" y="130325"/>
                  </a:cubicBezTo>
                  <a:cubicBezTo>
                    <a:pt x="238967" y="133639"/>
                    <a:pt x="238967" y="137045"/>
                    <a:pt x="238267" y="140359"/>
                  </a:cubicBezTo>
                  <a:cubicBezTo>
                    <a:pt x="237567" y="143275"/>
                    <a:pt x="236167" y="144325"/>
                    <a:pt x="234534" y="144558"/>
                  </a:cubicBezTo>
                  <a:cubicBezTo>
                    <a:pt x="233741" y="144722"/>
                    <a:pt x="232924" y="144512"/>
                    <a:pt x="232318" y="143975"/>
                  </a:cubicBezTo>
                  <a:cubicBezTo>
                    <a:pt x="231477" y="143298"/>
                    <a:pt x="230906" y="142354"/>
                    <a:pt x="230684" y="141292"/>
                  </a:cubicBezTo>
                  <a:cubicBezTo>
                    <a:pt x="230498" y="139904"/>
                    <a:pt x="230498" y="138480"/>
                    <a:pt x="230684" y="137092"/>
                  </a:cubicBezTo>
                  <a:cubicBezTo>
                    <a:pt x="230603" y="136509"/>
                    <a:pt x="230603" y="135925"/>
                    <a:pt x="230684" y="135342"/>
                  </a:cubicBezTo>
                  <a:cubicBezTo>
                    <a:pt x="230556" y="135004"/>
                    <a:pt x="230556" y="134630"/>
                    <a:pt x="230684" y="134292"/>
                  </a:cubicBezTo>
                  <a:cubicBezTo>
                    <a:pt x="231046" y="133837"/>
                    <a:pt x="231711" y="133767"/>
                    <a:pt x="232166" y="134140"/>
                  </a:cubicBezTo>
                  <a:cubicBezTo>
                    <a:pt x="232213" y="134187"/>
                    <a:pt x="232271" y="134234"/>
                    <a:pt x="232318" y="134292"/>
                  </a:cubicBezTo>
                  <a:cubicBezTo>
                    <a:pt x="233018" y="134992"/>
                    <a:pt x="233508" y="135890"/>
                    <a:pt x="233718" y="136859"/>
                  </a:cubicBezTo>
                  <a:lnTo>
                    <a:pt x="233718" y="136859"/>
                  </a:lnTo>
                  <a:cubicBezTo>
                    <a:pt x="233718" y="138142"/>
                    <a:pt x="234884" y="138492"/>
                    <a:pt x="235351" y="137792"/>
                  </a:cubicBezTo>
                  <a:cubicBezTo>
                    <a:pt x="235829" y="136637"/>
                    <a:pt x="235829" y="135330"/>
                    <a:pt x="235351" y="134175"/>
                  </a:cubicBezTo>
                  <a:lnTo>
                    <a:pt x="235351" y="134175"/>
                  </a:lnTo>
                  <a:cubicBezTo>
                    <a:pt x="234907" y="132379"/>
                    <a:pt x="233881" y="130780"/>
                    <a:pt x="232434" y="129625"/>
                  </a:cubicBezTo>
                  <a:cubicBezTo>
                    <a:pt x="231466" y="128867"/>
                    <a:pt x="230077" y="129030"/>
                    <a:pt x="229319" y="129999"/>
                  </a:cubicBezTo>
                  <a:cubicBezTo>
                    <a:pt x="229214" y="130139"/>
                    <a:pt x="229121" y="130279"/>
                    <a:pt x="229051" y="130442"/>
                  </a:cubicBezTo>
                  <a:cubicBezTo>
                    <a:pt x="228468" y="131340"/>
                    <a:pt x="228036" y="132321"/>
                    <a:pt x="227768" y="133359"/>
                  </a:cubicBezTo>
                  <a:cubicBezTo>
                    <a:pt x="227651" y="134560"/>
                    <a:pt x="227651" y="135774"/>
                    <a:pt x="227768" y="136975"/>
                  </a:cubicBezTo>
                  <a:cubicBezTo>
                    <a:pt x="227779" y="139297"/>
                    <a:pt x="228094" y="141619"/>
                    <a:pt x="228701" y="143859"/>
                  </a:cubicBezTo>
                  <a:cubicBezTo>
                    <a:pt x="229156" y="145550"/>
                    <a:pt x="230136" y="147067"/>
                    <a:pt x="231501" y="148175"/>
                  </a:cubicBezTo>
                  <a:cubicBezTo>
                    <a:pt x="232458" y="148619"/>
                    <a:pt x="233566" y="148619"/>
                    <a:pt x="234534" y="148175"/>
                  </a:cubicBezTo>
                  <a:cubicBezTo>
                    <a:pt x="235619" y="147883"/>
                    <a:pt x="236564" y="147218"/>
                    <a:pt x="237217" y="146308"/>
                  </a:cubicBezTo>
                  <a:cubicBezTo>
                    <a:pt x="237871" y="145434"/>
                    <a:pt x="238337" y="144442"/>
                    <a:pt x="238617" y="143392"/>
                  </a:cubicBezTo>
                  <a:cubicBezTo>
                    <a:pt x="242561" y="138072"/>
                    <a:pt x="245337" y="131994"/>
                    <a:pt x="246784" y="125542"/>
                  </a:cubicBezTo>
                  <a:cubicBezTo>
                    <a:pt x="248277" y="118600"/>
                    <a:pt x="250506" y="111834"/>
                    <a:pt x="253434" y="105359"/>
                  </a:cubicBezTo>
                  <a:cubicBezTo>
                    <a:pt x="252874" y="109384"/>
                    <a:pt x="253655" y="113479"/>
                    <a:pt x="255651" y="117026"/>
                  </a:cubicBezTo>
                  <a:cubicBezTo>
                    <a:pt x="255651" y="117026"/>
                    <a:pt x="254251" y="111659"/>
                    <a:pt x="256584" y="109326"/>
                  </a:cubicBezTo>
                  <a:cubicBezTo>
                    <a:pt x="258917" y="106992"/>
                    <a:pt x="263234" y="113059"/>
                    <a:pt x="262067" y="120292"/>
                  </a:cubicBezTo>
                  <a:cubicBezTo>
                    <a:pt x="263070" y="117936"/>
                    <a:pt x="263596" y="115392"/>
                    <a:pt x="263584" y="112826"/>
                  </a:cubicBezTo>
                  <a:cubicBezTo>
                    <a:pt x="266500" y="119476"/>
                    <a:pt x="273267" y="126942"/>
                    <a:pt x="279917" y="124492"/>
                  </a:cubicBezTo>
                  <a:lnTo>
                    <a:pt x="279917" y="122742"/>
                  </a:lnTo>
                  <a:cubicBezTo>
                    <a:pt x="282857" y="124726"/>
                    <a:pt x="286147" y="126149"/>
                    <a:pt x="289600" y="126942"/>
                  </a:cubicBezTo>
                  <a:cubicBezTo>
                    <a:pt x="289099" y="122602"/>
                    <a:pt x="288084" y="118332"/>
                    <a:pt x="286567" y="114225"/>
                  </a:cubicBezTo>
                  <a:cubicBezTo>
                    <a:pt x="287955" y="114856"/>
                    <a:pt x="289495" y="115054"/>
                    <a:pt x="291000" y="114809"/>
                  </a:cubicBezTo>
                  <a:cubicBezTo>
                    <a:pt x="294150" y="114354"/>
                    <a:pt x="297137" y="116384"/>
                    <a:pt x="297883" y="119476"/>
                  </a:cubicBezTo>
                  <a:cubicBezTo>
                    <a:pt x="298082" y="115754"/>
                    <a:pt x="296577" y="112149"/>
                    <a:pt x="293800" y="109676"/>
                  </a:cubicBezTo>
                  <a:cubicBezTo>
                    <a:pt x="294593" y="109162"/>
                    <a:pt x="295340" y="108579"/>
                    <a:pt x="296017" y="107926"/>
                  </a:cubicBezTo>
                  <a:cubicBezTo>
                    <a:pt x="298175" y="105604"/>
                    <a:pt x="299843" y="102862"/>
                    <a:pt x="300917" y="99876"/>
                  </a:cubicBezTo>
                  <a:lnTo>
                    <a:pt x="300917" y="99876"/>
                  </a:lnTo>
                  <a:cubicBezTo>
                    <a:pt x="303810" y="91476"/>
                    <a:pt x="305537" y="82726"/>
                    <a:pt x="306050" y="73859"/>
                  </a:cubicBezTo>
                  <a:lnTo>
                    <a:pt x="306050" y="110142"/>
                  </a:lnTo>
                  <a:cubicBezTo>
                    <a:pt x="303868" y="114354"/>
                    <a:pt x="302818" y="119055"/>
                    <a:pt x="303017" y="123792"/>
                  </a:cubicBezTo>
                  <a:lnTo>
                    <a:pt x="303017" y="123792"/>
                  </a:lnTo>
                  <a:cubicBezTo>
                    <a:pt x="299832" y="121961"/>
                    <a:pt x="295807" y="122590"/>
                    <a:pt x="293333" y="125309"/>
                  </a:cubicBezTo>
                  <a:cubicBezTo>
                    <a:pt x="299727" y="128097"/>
                    <a:pt x="304475" y="133709"/>
                    <a:pt x="306166" y="140475"/>
                  </a:cubicBezTo>
                  <a:lnTo>
                    <a:pt x="306166" y="174191"/>
                  </a:lnTo>
                  <a:lnTo>
                    <a:pt x="297417" y="172792"/>
                  </a:lnTo>
                  <a:lnTo>
                    <a:pt x="297417" y="172792"/>
                  </a:lnTo>
                  <a:lnTo>
                    <a:pt x="297417" y="172792"/>
                  </a:lnTo>
                  <a:cubicBezTo>
                    <a:pt x="297417" y="172792"/>
                    <a:pt x="298000" y="172792"/>
                    <a:pt x="298233" y="172092"/>
                  </a:cubicBezTo>
                  <a:lnTo>
                    <a:pt x="298933" y="171275"/>
                  </a:lnTo>
                  <a:cubicBezTo>
                    <a:pt x="299948" y="169665"/>
                    <a:pt x="300660" y="167891"/>
                    <a:pt x="301033" y="166025"/>
                  </a:cubicBezTo>
                  <a:cubicBezTo>
                    <a:pt x="301453" y="163913"/>
                    <a:pt x="301686" y="161767"/>
                    <a:pt x="301733" y="159608"/>
                  </a:cubicBezTo>
                  <a:cubicBezTo>
                    <a:pt x="301768" y="155455"/>
                    <a:pt x="301185" y="151325"/>
                    <a:pt x="299983" y="147359"/>
                  </a:cubicBezTo>
                  <a:cubicBezTo>
                    <a:pt x="299213" y="144407"/>
                    <a:pt x="297860" y="141630"/>
                    <a:pt x="296017" y="139192"/>
                  </a:cubicBezTo>
                  <a:cubicBezTo>
                    <a:pt x="294617" y="137489"/>
                    <a:pt x="292808" y="136170"/>
                    <a:pt x="290767" y="135342"/>
                  </a:cubicBezTo>
                  <a:cubicBezTo>
                    <a:pt x="287360" y="134000"/>
                    <a:pt x="283557" y="134000"/>
                    <a:pt x="280150" y="135342"/>
                  </a:cubicBezTo>
                  <a:cubicBezTo>
                    <a:pt x="277572" y="136252"/>
                    <a:pt x="275075" y="137384"/>
                    <a:pt x="272684" y="138725"/>
                  </a:cubicBezTo>
                  <a:lnTo>
                    <a:pt x="270584" y="136159"/>
                  </a:lnTo>
                  <a:cubicBezTo>
                    <a:pt x="269160" y="134432"/>
                    <a:pt x="267515" y="132904"/>
                    <a:pt x="265684" y="131609"/>
                  </a:cubicBezTo>
                  <a:cubicBezTo>
                    <a:pt x="264167" y="130454"/>
                    <a:pt x="262336" y="129765"/>
                    <a:pt x="260434" y="129625"/>
                  </a:cubicBezTo>
                  <a:cubicBezTo>
                    <a:pt x="258101" y="129556"/>
                    <a:pt x="255849" y="130489"/>
                    <a:pt x="254251" y="132192"/>
                  </a:cubicBezTo>
                  <a:lnTo>
                    <a:pt x="254251" y="132192"/>
                  </a:lnTo>
                  <a:cubicBezTo>
                    <a:pt x="254251" y="132192"/>
                    <a:pt x="250401" y="134409"/>
                    <a:pt x="243867" y="151208"/>
                  </a:cubicBezTo>
                  <a:cubicBezTo>
                    <a:pt x="241184" y="157508"/>
                    <a:pt x="238034" y="161358"/>
                    <a:pt x="235701" y="159375"/>
                  </a:cubicBezTo>
                  <a:cubicBezTo>
                    <a:pt x="238734" y="162175"/>
                    <a:pt x="244801" y="159375"/>
                    <a:pt x="247367" y="150742"/>
                  </a:cubicBezTo>
                  <a:cubicBezTo>
                    <a:pt x="247192" y="153542"/>
                    <a:pt x="247192" y="156342"/>
                    <a:pt x="247367" y="159142"/>
                  </a:cubicBezTo>
                  <a:cubicBezTo>
                    <a:pt x="245396" y="160810"/>
                    <a:pt x="243202" y="162187"/>
                    <a:pt x="240834" y="163225"/>
                  </a:cubicBezTo>
                  <a:lnTo>
                    <a:pt x="238267" y="163925"/>
                  </a:lnTo>
                  <a:lnTo>
                    <a:pt x="230568" y="162642"/>
                  </a:lnTo>
                  <a:cubicBezTo>
                    <a:pt x="229086" y="161533"/>
                    <a:pt x="227884" y="160098"/>
                    <a:pt x="227068" y="158442"/>
                  </a:cubicBezTo>
                  <a:lnTo>
                    <a:pt x="227068" y="157508"/>
                  </a:lnTo>
                  <a:lnTo>
                    <a:pt x="227068" y="156575"/>
                  </a:lnTo>
                  <a:cubicBezTo>
                    <a:pt x="226741" y="155933"/>
                    <a:pt x="226473" y="155268"/>
                    <a:pt x="226251" y="154592"/>
                  </a:cubicBezTo>
                  <a:cubicBezTo>
                    <a:pt x="226193" y="153857"/>
                    <a:pt x="226193" y="153110"/>
                    <a:pt x="226251" y="152375"/>
                  </a:cubicBezTo>
                  <a:cubicBezTo>
                    <a:pt x="225808" y="151477"/>
                    <a:pt x="225446" y="150543"/>
                    <a:pt x="225201" y="149575"/>
                  </a:cubicBezTo>
                  <a:close/>
                  <a:moveTo>
                    <a:pt x="268834" y="101159"/>
                  </a:moveTo>
                  <a:cubicBezTo>
                    <a:pt x="273559" y="101731"/>
                    <a:pt x="277980" y="98744"/>
                    <a:pt x="279217" y="94159"/>
                  </a:cubicBezTo>
                  <a:cubicBezTo>
                    <a:pt x="281375" y="95758"/>
                    <a:pt x="282973" y="98009"/>
                    <a:pt x="283767" y="100576"/>
                  </a:cubicBezTo>
                  <a:cubicBezTo>
                    <a:pt x="282437" y="104204"/>
                    <a:pt x="278412" y="106071"/>
                    <a:pt x="274784" y="104729"/>
                  </a:cubicBezTo>
                  <a:cubicBezTo>
                    <a:pt x="274620" y="104671"/>
                    <a:pt x="274469" y="104613"/>
                    <a:pt x="274317" y="104542"/>
                  </a:cubicBezTo>
                  <a:lnTo>
                    <a:pt x="271050" y="102443"/>
                  </a:lnTo>
                  <a:cubicBezTo>
                    <a:pt x="270327" y="102267"/>
                    <a:pt x="269580" y="102151"/>
                    <a:pt x="268834" y="102093"/>
                  </a:cubicBezTo>
                  <a:close/>
                  <a:moveTo>
                    <a:pt x="272100" y="104892"/>
                  </a:moveTo>
                  <a:cubicBezTo>
                    <a:pt x="273302" y="108684"/>
                    <a:pt x="274130" y="112592"/>
                    <a:pt x="274550" y="116559"/>
                  </a:cubicBezTo>
                  <a:cubicBezTo>
                    <a:pt x="270747" y="115322"/>
                    <a:pt x="267200" y="113420"/>
                    <a:pt x="264051" y="110959"/>
                  </a:cubicBezTo>
                  <a:cubicBezTo>
                    <a:pt x="264190" y="107471"/>
                    <a:pt x="263304" y="104017"/>
                    <a:pt x="261484" y="101043"/>
                  </a:cubicBezTo>
                  <a:cubicBezTo>
                    <a:pt x="262930" y="100634"/>
                    <a:pt x="264470" y="100634"/>
                    <a:pt x="265917" y="101043"/>
                  </a:cubicBezTo>
                  <a:cubicBezTo>
                    <a:pt x="268402" y="102279"/>
                    <a:pt x="270689" y="103889"/>
                    <a:pt x="272684" y="105826"/>
                  </a:cubicBezTo>
                  <a:close/>
                  <a:moveTo>
                    <a:pt x="277234" y="108276"/>
                  </a:moveTo>
                  <a:cubicBezTo>
                    <a:pt x="279147" y="110422"/>
                    <a:pt x="281352" y="112313"/>
                    <a:pt x="283767" y="113876"/>
                  </a:cubicBezTo>
                  <a:cubicBezTo>
                    <a:pt x="284117" y="115719"/>
                    <a:pt x="284304" y="117597"/>
                    <a:pt x="284350" y="119476"/>
                  </a:cubicBezTo>
                  <a:cubicBezTo>
                    <a:pt x="283417" y="120759"/>
                    <a:pt x="280850" y="119476"/>
                    <a:pt x="278867" y="118776"/>
                  </a:cubicBezTo>
                  <a:cubicBezTo>
                    <a:pt x="277922" y="114739"/>
                    <a:pt x="276522" y="110819"/>
                    <a:pt x="274667" y="107109"/>
                  </a:cubicBezTo>
                  <a:lnTo>
                    <a:pt x="275833" y="107809"/>
                  </a:lnTo>
                  <a:lnTo>
                    <a:pt x="277234" y="108626"/>
                  </a:lnTo>
                  <a:close/>
                  <a:moveTo>
                    <a:pt x="174452" y="146192"/>
                  </a:moveTo>
                  <a:cubicBezTo>
                    <a:pt x="172818" y="144687"/>
                    <a:pt x="171640" y="142738"/>
                    <a:pt x="171069" y="140592"/>
                  </a:cubicBezTo>
                  <a:cubicBezTo>
                    <a:pt x="169983" y="137687"/>
                    <a:pt x="169248" y="134677"/>
                    <a:pt x="168852" y="131609"/>
                  </a:cubicBezTo>
                  <a:cubicBezTo>
                    <a:pt x="168443" y="128435"/>
                    <a:pt x="168443" y="125216"/>
                    <a:pt x="168852" y="122042"/>
                  </a:cubicBezTo>
                  <a:cubicBezTo>
                    <a:pt x="169295" y="116640"/>
                    <a:pt x="171325" y="111484"/>
                    <a:pt x="174685" y="107226"/>
                  </a:cubicBezTo>
                  <a:cubicBezTo>
                    <a:pt x="175840" y="105826"/>
                    <a:pt x="177380" y="104811"/>
                    <a:pt x="179118" y="104309"/>
                  </a:cubicBezTo>
                  <a:cubicBezTo>
                    <a:pt x="175280" y="107926"/>
                    <a:pt x="173063" y="112919"/>
                    <a:pt x="172935" y="118192"/>
                  </a:cubicBezTo>
                  <a:cubicBezTo>
                    <a:pt x="171768" y="131492"/>
                    <a:pt x="180052" y="134059"/>
                    <a:pt x="181568" y="126009"/>
                  </a:cubicBezTo>
                  <a:cubicBezTo>
                    <a:pt x="183085" y="117959"/>
                    <a:pt x="179118" y="114342"/>
                    <a:pt x="178068" y="116092"/>
                  </a:cubicBezTo>
                  <a:cubicBezTo>
                    <a:pt x="179281" y="118554"/>
                    <a:pt x="179281" y="121447"/>
                    <a:pt x="178068" y="123909"/>
                  </a:cubicBezTo>
                  <a:cubicBezTo>
                    <a:pt x="176668" y="126126"/>
                    <a:pt x="174452" y="122509"/>
                    <a:pt x="175035" y="117142"/>
                  </a:cubicBezTo>
                  <a:cubicBezTo>
                    <a:pt x="175618" y="111776"/>
                    <a:pt x="177602" y="103493"/>
                    <a:pt x="187868" y="104776"/>
                  </a:cubicBezTo>
                  <a:lnTo>
                    <a:pt x="189268" y="104776"/>
                  </a:lnTo>
                  <a:cubicBezTo>
                    <a:pt x="186585" y="104776"/>
                    <a:pt x="183785" y="107226"/>
                    <a:pt x="179585" y="111659"/>
                  </a:cubicBezTo>
                  <a:cubicBezTo>
                    <a:pt x="181627" y="116314"/>
                    <a:pt x="185266" y="120082"/>
                    <a:pt x="189851" y="122275"/>
                  </a:cubicBezTo>
                  <a:cubicBezTo>
                    <a:pt x="189268" y="126534"/>
                    <a:pt x="189268" y="130850"/>
                    <a:pt x="189851" y="135109"/>
                  </a:cubicBezTo>
                  <a:cubicBezTo>
                    <a:pt x="189851" y="130092"/>
                    <a:pt x="193702" y="117492"/>
                    <a:pt x="200351" y="122392"/>
                  </a:cubicBezTo>
                  <a:cubicBezTo>
                    <a:pt x="201028" y="122917"/>
                    <a:pt x="201833" y="123244"/>
                    <a:pt x="202685" y="123326"/>
                  </a:cubicBezTo>
                  <a:lnTo>
                    <a:pt x="202685" y="123326"/>
                  </a:lnTo>
                  <a:cubicBezTo>
                    <a:pt x="202685" y="123326"/>
                    <a:pt x="211784" y="128225"/>
                    <a:pt x="219251" y="116209"/>
                  </a:cubicBezTo>
                  <a:cubicBezTo>
                    <a:pt x="224501" y="107459"/>
                    <a:pt x="226368" y="85410"/>
                    <a:pt x="230918" y="73510"/>
                  </a:cubicBezTo>
                  <a:cubicBezTo>
                    <a:pt x="230918" y="74793"/>
                    <a:pt x="230918" y="76076"/>
                    <a:pt x="230918" y="77243"/>
                  </a:cubicBezTo>
                  <a:cubicBezTo>
                    <a:pt x="230999" y="79284"/>
                    <a:pt x="231279" y="81314"/>
                    <a:pt x="231734" y="83309"/>
                  </a:cubicBezTo>
                  <a:cubicBezTo>
                    <a:pt x="232178" y="86518"/>
                    <a:pt x="233694" y="89481"/>
                    <a:pt x="236051" y="91709"/>
                  </a:cubicBezTo>
                  <a:cubicBezTo>
                    <a:pt x="237801" y="92806"/>
                    <a:pt x="240018" y="92806"/>
                    <a:pt x="241767" y="91709"/>
                  </a:cubicBezTo>
                  <a:cubicBezTo>
                    <a:pt x="243926" y="90309"/>
                    <a:pt x="245606" y="88268"/>
                    <a:pt x="246551" y="85876"/>
                  </a:cubicBezTo>
                  <a:cubicBezTo>
                    <a:pt x="247974" y="82411"/>
                    <a:pt x="248884" y="78760"/>
                    <a:pt x="249234" y="75026"/>
                  </a:cubicBezTo>
                  <a:cubicBezTo>
                    <a:pt x="249677" y="70663"/>
                    <a:pt x="249491" y="66265"/>
                    <a:pt x="248651" y="61960"/>
                  </a:cubicBezTo>
                  <a:cubicBezTo>
                    <a:pt x="248709" y="60910"/>
                    <a:pt x="248709" y="59860"/>
                    <a:pt x="248651" y="58810"/>
                  </a:cubicBezTo>
                  <a:cubicBezTo>
                    <a:pt x="248651" y="57760"/>
                    <a:pt x="248067" y="56943"/>
                    <a:pt x="247834" y="55893"/>
                  </a:cubicBezTo>
                  <a:lnTo>
                    <a:pt x="246784" y="53210"/>
                  </a:lnTo>
                  <a:cubicBezTo>
                    <a:pt x="246784" y="53210"/>
                    <a:pt x="246784" y="52393"/>
                    <a:pt x="246784" y="51926"/>
                  </a:cubicBezTo>
                  <a:lnTo>
                    <a:pt x="246784" y="51926"/>
                  </a:lnTo>
                  <a:lnTo>
                    <a:pt x="293450" y="60093"/>
                  </a:lnTo>
                  <a:cubicBezTo>
                    <a:pt x="292995" y="60536"/>
                    <a:pt x="292563" y="61003"/>
                    <a:pt x="292167" y="61493"/>
                  </a:cubicBezTo>
                  <a:cubicBezTo>
                    <a:pt x="292167" y="61493"/>
                    <a:pt x="291467" y="62777"/>
                    <a:pt x="291000" y="63476"/>
                  </a:cubicBezTo>
                  <a:cubicBezTo>
                    <a:pt x="290533" y="64176"/>
                    <a:pt x="290417" y="64993"/>
                    <a:pt x="290067" y="65926"/>
                  </a:cubicBezTo>
                  <a:cubicBezTo>
                    <a:pt x="287850" y="77593"/>
                    <a:pt x="292633" y="83076"/>
                    <a:pt x="292633" y="82726"/>
                  </a:cubicBezTo>
                  <a:lnTo>
                    <a:pt x="292633" y="82726"/>
                  </a:lnTo>
                  <a:cubicBezTo>
                    <a:pt x="291945" y="79704"/>
                    <a:pt x="291665" y="76601"/>
                    <a:pt x="291817" y="73510"/>
                  </a:cubicBezTo>
                  <a:cubicBezTo>
                    <a:pt x="292015" y="72401"/>
                    <a:pt x="292295" y="71316"/>
                    <a:pt x="292633" y="70243"/>
                  </a:cubicBezTo>
                  <a:lnTo>
                    <a:pt x="293333" y="68843"/>
                  </a:lnTo>
                  <a:lnTo>
                    <a:pt x="294150" y="67676"/>
                  </a:lnTo>
                  <a:cubicBezTo>
                    <a:pt x="295200" y="66276"/>
                    <a:pt x="296250" y="65926"/>
                    <a:pt x="297533" y="66976"/>
                  </a:cubicBezTo>
                  <a:cubicBezTo>
                    <a:pt x="299085" y="68528"/>
                    <a:pt x="300205" y="70465"/>
                    <a:pt x="300800" y="72576"/>
                  </a:cubicBezTo>
                  <a:cubicBezTo>
                    <a:pt x="301838" y="75400"/>
                    <a:pt x="302550" y="78339"/>
                    <a:pt x="302900" y="81326"/>
                  </a:cubicBezTo>
                  <a:cubicBezTo>
                    <a:pt x="303308" y="84500"/>
                    <a:pt x="303308" y="87720"/>
                    <a:pt x="302900" y="90892"/>
                  </a:cubicBezTo>
                  <a:cubicBezTo>
                    <a:pt x="302480" y="96189"/>
                    <a:pt x="300532" y="101252"/>
                    <a:pt x="297300" y="105476"/>
                  </a:cubicBezTo>
                  <a:cubicBezTo>
                    <a:pt x="296098" y="106841"/>
                    <a:pt x="294570" y="107891"/>
                    <a:pt x="292867" y="108509"/>
                  </a:cubicBezTo>
                  <a:cubicBezTo>
                    <a:pt x="296658" y="104869"/>
                    <a:pt x="298840" y="99876"/>
                    <a:pt x="298933" y="94626"/>
                  </a:cubicBezTo>
                  <a:cubicBezTo>
                    <a:pt x="300100" y="81443"/>
                    <a:pt x="291933" y="78993"/>
                    <a:pt x="290533" y="86926"/>
                  </a:cubicBezTo>
                  <a:cubicBezTo>
                    <a:pt x="289133" y="94859"/>
                    <a:pt x="292867" y="98592"/>
                    <a:pt x="293917" y="96726"/>
                  </a:cubicBezTo>
                  <a:cubicBezTo>
                    <a:pt x="292703" y="94299"/>
                    <a:pt x="292703" y="91453"/>
                    <a:pt x="293917" y="89026"/>
                  </a:cubicBezTo>
                  <a:cubicBezTo>
                    <a:pt x="295200" y="86809"/>
                    <a:pt x="297417" y="90426"/>
                    <a:pt x="296950" y="95793"/>
                  </a:cubicBezTo>
                  <a:cubicBezTo>
                    <a:pt x="296483" y="101159"/>
                    <a:pt x="294383" y="109209"/>
                    <a:pt x="284233" y="107459"/>
                  </a:cubicBezTo>
                  <a:lnTo>
                    <a:pt x="282950" y="107459"/>
                  </a:lnTo>
                  <a:cubicBezTo>
                    <a:pt x="285517" y="107459"/>
                    <a:pt x="288200" y="104892"/>
                    <a:pt x="292400" y="100576"/>
                  </a:cubicBezTo>
                  <a:cubicBezTo>
                    <a:pt x="288317" y="93109"/>
                    <a:pt x="284467" y="90776"/>
                    <a:pt x="282367" y="90076"/>
                  </a:cubicBezTo>
                  <a:cubicBezTo>
                    <a:pt x="282997" y="85818"/>
                    <a:pt x="282997" y="81501"/>
                    <a:pt x="282367" y="77243"/>
                  </a:cubicBezTo>
                  <a:cubicBezTo>
                    <a:pt x="282367" y="82259"/>
                    <a:pt x="278634" y="94859"/>
                    <a:pt x="272100" y="89959"/>
                  </a:cubicBezTo>
                  <a:cubicBezTo>
                    <a:pt x="271424" y="89423"/>
                    <a:pt x="270619" y="89061"/>
                    <a:pt x="269767" y="88909"/>
                  </a:cubicBezTo>
                  <a:lnTo>
                    <a:pt x="269767" y="88909"/>
                  </a:lnTo>
                  <a:cubicBezTo>
                    <a:pt x="269767" y="88909"/>
                    <a:pt x="260667" y="84009"/>
                    <a:pt x="253317" y="96026"/>
                  </a:cubicBezTo>
                  <a:cubicBezTo>
                    <a:pt x="248067" y="104776"/>
                    <a:pt x="246201" y="126709"/>
                    <a:pt x="241651" y="138609"/>
                  </a:cubicBezTo>
                  <a:cubicBezTo>
                    <a:pt x="241651" y="137325"/>
                    <a:pt x="241651" y="136159"/>
                    <a:pt x="241651" y="134875"/>
                  </a:cubicBezTo>
                  <a:cubicBezTo>
                    <a:pt x="241651" y="132834"/>
                    <a:pt x="241418" y="130792"/>
                    <a:pt x="240951" y="128809"/>
                  </a:cubicBezTo>
                  <a:cubicBezTo>
                    <a:pt x="240426" y="125600"/>
                    <a:pt x="238874" y="122649"/>
                    <a:pt x="236517" y="120409"/>
                  </a:cubicBezTo>
                  <a:cubicBezTo>
                    <a:pt x="234814" y="119301"/>
                    <a:pt x="232621" y="119301"/>
                    <a:pt x="230918" y="120409"/>
                  </a:cubicBezTo>
                  <a:cubicBezTo>
                    <a:pt x="228724" y="121797"/>
                    <a:pt x="227009" y="123839"/>
                    <a:pt x="226018" y="126242"/>
                  </a:cubicBezTo>
                  <a:cubicBezTo>
                    <a:pt x="224594" y="129707"/>
                    <a:pt x="223684" y="133359"/>
                    <a:pt x="223334" y="137092"/>
                  </a:cubicBezTo>
                  <a:cubicBezTo>
                    <a:pt x="222949" y="141490"/>
                    <a:pt x="223148" y="145924"/>
                    <a:pt x="223918" y="150275"/>
                  </a:cubicBezTo>
                  <a:cubicBezTo>
                    <a:pt x="224093" y="151302"/>
                    <a:pt x="224326" y="152317"/>
                    <a:pt x="224618" y="153308"/>
                  </a:cubicBezTo>
                  <a:cubicBezTo>
                    <a:pt x="224816" y="154300"/>
                    <a:pt x="225096" y="155268"/>
                    <a:pt x="225434" y="156225"/>
                  </a:cubicBezTo>
                  <a:cubicBezTo>
                    <a:pt x="225691" y="157135"/>
                    <a:pt x="226006" y="158033"/>
                    <a:pt x="226368" y="158908"/>
                  </a:cubicBezTo>
                  <a:lnTo>
                    <a:pt x="226368" y="158908"/>
                  </a:lnTo>
                  <a:lnTo>
                    <a:pt x="180402" y="151558"/>
                  </a:lnTo>
                  <a:lnTo>
                    <a:pt x="181335" y="150625"/>
                  </a:lnTo>
                  <a:cubicBezTo>
                    <a:pt x="181790" y="150007"/>
                    <a:pt x="182175" y="149342"/>
                    <a:pt x="182501" y="148642"/>
                  </a:cubicBezTo>
                  <a:cubicBezTo>
                    <a:pt x="182910" y="147860"/>
                    <a:pt x="183213" y="147044"/>
                    <a:pt x="183435" y="146192"/>
                  </a:cubicBezTo>
                  <a:cubicBezTo>
                    <a:pt x="185768" y="134525"/>
                    <a:pt x="180868" y="128925"/>
                    <a:pt x="180868" y="129159"/>
                  </a:cubicBezTo>
                  <a:lnTo>
                    <a:pt x="180868" y="129159"/>
                  </a:lnTo>
                  <a:cubicBezTo>
                    <a:pt x="181533" y="132180"/>
                    <a:pt x="181767" y="135284"/>
                    <a:pt x="181568" y="138375"/>
                  </a:cubicBezTo>
                  <a:cubicBezTo>
                    <a:pt x="181393" y="139484"/>
                    <a:pt x="181125" y="140580"/>
                    <a:pt x="180752" y="141642"/>
                  </a:cubicBezTo>
                  <a:lnTo>
                    <a:pt x="180052" y="143042"/>
                  </a:lnTo>
                  <a:lnTo>
                    <a:pt x="179235" y="144325"/>
                  </a:lnTo>
                  <a:cubicBezTo>
                    <a:pt x="176785" y="147825"/>
                    <a:pt x="175618" y="148175"/>
                    <a:pt x="174452" y="147125"/>
                  </a:cubicBezTo>
                  <a:close/>
                  <a:moveTo>
                    <a:pt x="192885" y="105009"/>
                  </a:moveTo>
                  <a:cubicBezTo>
                    <a:pt x="190960" y="102827"/>
                    <a:pt x="188708" y="100938"/>
                    <a:pt x="186235" y="99409"/>
                  </a:cubicBezTo>
                  <a:cubicBezTo>
                    <a:pt x="186083" y="97508"/>
                    <a:pt x="186083" y="95594"/>
                    <a:pt x="186235" y="93693"/>
                  </a:cubicBezTo>
                  <a:cubicBezTo>
                    <a:pt x="187285" y="92526"/>
                    <a:pt x="189851" y="93693"/>
                    <a:pt x="191835" y="94393"/>
                  </a:cubicBezTo>
                  <a:cubicBezTo>
                    <a:pt x="192756" y="98628"/>
                    <a:pt x="194168" y="102734"/>
                    <a:pt x="196035" y="106642"/>
                  </a:cubicBezTo>
                  <a:lnTo>
                    <a:pt x="194868" y="105826"/>
                  </a:lnTo>
                  <a:lnTo>
                    <a:pt x="193468" y="105009"/>
                  </a:lnTo>
                  <a:close/>
                  <a:moveTo>
                    <a:pt x="195801" y="108743"/>
                  </a:moveTo>
                  <a:lnTo>
                    <a:pt x="199185" y="110959"/>
                  </a:lnTo>
                  <a:lnTo>
                    <a:pt x="201285" y="112242"/>
                  </a:lnTo>
                  <a:cubicBezTo>
                    <a:pt x="196536" y="111659"/>
                    <a:pt x="192080" y="114634"/>
                    <a:pt x="190785" y="119242"/>
                  </a:cubicBezTo>
                  <a:cubicBezTo>
                    <a:pt x="188603" y="117609"/>
                    <a:pt x="187005" y="115322"/>
                    <a:pt x="186235" y="112709"/>
                  </a:cubicBezTo>
                  <a:cubicBezTo>
                    <a:pt x="188090" y="109291"/>
                    <a:pt x="192313" y="107949"/>
                    <a:pt x="195801" y="109676"/>
                  </a:cubicBezTo>
                  <a:close/>
                  <a:moveTo>
                    <a:pt x="195801" y="97076"/>
                  </a:moveTo>
                  <a:cubicBezTo>
                    <a:pt x="199651" y="98289"/>
                    <a:pt x="203245" y="100179"/>
                    <a:pt x="206418" y="102676"/>
                  </a:cubicBezTo>
                  <a:cubicBezTo>
                    <a:pt x="206301" y="106199"/>
                    <a:pt x="207188" y="109676"/>
                    <a:pt x="208985" y="112709"/>
                  </a:cubicBezTo>
                  <a:cubicBezTo>
                    <a:pt x="207538" y="113106"/>
                    <a:pt x="205998" y="113106"/>
                    <a:pt x="204551" y="112709"/>
                  </a:cubicBezTo>
                  <a:cubicBezTo>
                    <a:pt x="202346" y="111811"/>
                    <a:pt x="200270" y="110632"/>
                    <a:pt x="198368" y="109209"/>
                  </a:cubicBezTo>
                  <a:cubicBezTo>
                    <a:pt x="196991" y="105476"/>
                    <a:pt x="196046" y="101603"/>
                    <a:pt x="195568" y="97659"/>
                  </a:cubicBezTo>
                  <a:close/>
                  <a:moveTo>
                    <a:pt x="163135" y="150392"/>
                  </a:moveTo>
                  <a:cubicBezTo>
                    <a:pt x="165282" y="146017"/>
                    <a:pt x="166554" y="141257"/>
                    <a:pt x="166868" y="136392"/>
                  </a:cubicBezTo>
                  <a:cubicBezTo>
                    <a:pt x="167335" y="139157"/>
                    <a:pt x="168000" y="141887"/>
                    <a:pt x="168852" y="144558"/>
                  </a:cubicBezTo>
                  <a:cubicBezTo>
                    <a:pt x="169633" y="147242"/>
                    <a:pt x="170940" y="149738"/>
                    <a:pt x="172702" y="151908"/>
                  </a:cubicBezTo>
                  <a:close/>
                  <a:moveTo>
                    <a:pt x="154385" y="148992"/>
                  </a:moveTo>
                  <a:cubicBezTo>
                    <a:pt x="153417" y="145550"/>
                    <a:pt x="152717" y="142038"/>
                    <a:pt x="152285" y="138492"/>
                  </a:cubicBezTo>
                  <a:cubicBezTo>
                    <a:pt x="151655" y="128447"/>
                    <a:pt x="149742" y="118531"/>
                    <a:pt x="146569" y="108976"/>
                  </a:cubicBezTo>
                  <a:lnTo>
                    <a:pt x="146569" y="108976"/>
                  </a:lnTo>
                  <a:cubicBezTo>
                    <a:pt x="145402" y="105476"/>
                    <a:pt x="143711" y="102174"/>
                    <a:pt x="141552" y="99176"/>
                  </a:cubicBezTo>
                  <a:cubicBezTo>
                    <a:pt x="140864" y="98242"/>
                    <a:pt x="140082" y="97379"/>
                    <a:pt x="139219" y="96609"/>
                  </a:cubicBezTo>
                  <a:cubicBezTo>
                    <a:pt x="140852" y="96609"/>
                    <a:pt x="142835" y="93926"/>
                    <a:pt x="143419" y="87976"/>
                  </a:cubicBezTo>
                  <a:cubicBezTo>
                    <a:pt x="142707" y="90391"/>
                    <a:pt x="140175" y="91768"/>
                    <a:pt x="137761" y="91056"/>
                  </a:cubicBezTo>
                  <a:cubicBezTo>
                    <a:pt x="137236" y="90892"/>
                    <a:pt x="136745" y="90648"/>
                    <a:pt x="136302" y="90309"/>
                  </a:cubicBezTo>
                  <a:cubicBezTo>
                    <a:pt x="134879" y="89633"/>
                    <a:pt x="133327" y="89318"/>
                    <a:pt x="131752" y="89376"/>
                  </a:cubicBezTo>
                  <a:cubicBezTo>
                    <a:pt x="133292" y="85643"/>
                    <a:pt x="134319" y="81723"/>
                    <a:pt x="134785" y="77710"/>
                  </a:cubicBezTo>
                  <a:cubicBezTo>
                    <a:pt x="131461" y="77313"/>
                    <a:pt x="128089" y="77593"/>
                    <a:pt x="124869" y="78526"/>
                  </a:cubicBezTo>
                  <a:lnTo>
                    <a:pt x="124869" y="76776"/>
                  </a:lnTo>
                  <a:cubicBezTo>
                    <a:pt x="119223" y="73673"/>
                    <a:pt x="112129" y="75738"/>
                    <a:pt x="109026" y="81385"/>
                  </a:cubicBezTo>
                  <a:cubicBezTo>
                    <a:pt x="108688" y="82003"/>
                    <a:pt x="108408" y="82645"/>
                    <a:pt x="108186" y="83309"/>
                  </a:cubicBezTo>
                  <a:cubicBezTo>
                    <a:pt x="108163" y="80544"/>
                    <a:pt x="107614" y="77815"/>
                    <a:pt x="106553" y="75259"/>
                  </a:cubicBezTo>
                  <a:cubicBezTo>
                    <a:pt x="107836" y="83076"/>
                    <a:pt x="103403" y="87743"/>
                    <a:pt x="100953" y="84476"/>
                  </a:cubicBezTo>
                  <a:cubicBezTo>
                    <a:pt x="99588" y="81980"/>
                    <a:pt x="99249" y="79051"/>
                    <a:pt x="100020" y="76309"/>
                  </a:cubicBezTo>
                  <a:cubicBezTo>
                    <a:pt x="97698" y="79728"/>
                    <a:pt x="96893" y="83951"/>
                    <a:pt x="97803" y="87976"/>
                  </a:cubicBezTo>
                  <a:cubicBezTo>
                    <a:pt x="94828" y="80603"/>
                    <a:pt x="92483" y="72996"/>
                    <a:pt x="90803" y="65226"/>
                  </a:cubicBezTo>
                  <a:cubicBezTo>
                    <a:pt x="89146" y="57806"/>
                    <a:pt x="86265" y="50702"/>
                    <a:pt x="82286" y="44226"/>
                  </a:cubicBezTo>
                  <a:cubicBezTo>
                    <a:pt x="82018" y="42990"/>
                    <a:pt x="81540" y="41812"/>
                    <a:pt x="80886" y="40727"/>
                  </a:cubicBezTo>
                  <a:cubicBezTo>
                    <a:pt x="80128" y="39560"/>
                    <a:pt x="79136" y="38568"/>
                    <a:pt x="77970" y="37810"/>
                  </a:cubicBezTo>
                  <a:cubicBezTo>
                    <a:pt x="77001" y="37413"/>
                    <a:pt x="75905" y="37413"/>
                    <a:pt x="74936" y="37810"/>
                  </a:cubicBezTo>
                  <a:cubicBezTo>
                    <a:pt x="73886" y="37810"/>
                    <a:pt x="72836" y="39327"/>
                    <a:pt x="72136" y="41193"/>
                  </a:cubicBezTo>
                  <a:cubicBezTo>
                    <a:pt x="71448" y="43305"/>
                    <a:pt x="71133" y="45510"/>
                    <a:pt x="71203" y="47727"/>
                  </a:cubicBezTo>
                  <a:cubicBezTo>
                    <a:pt x="71040" y="49010"/>
                    <a:pt x="71040" y="50293"/>
                    <a:pt x="71203" y="51576"/>
                  </a:cubicBezTo>
                  <a:cubicBezTo>
                    <a:pt x="71378" y="52790"/>
                    <a:pt x="71810" y="53945"/>
                    <a:pt x="72486" y="54960"/>
                  </a:cubicBezTo>
                  <a:cubicBezTo>
                    <a:pt x="73420" y="56710"/>
                    <a:pt x="74703" y="57410"/>
                    <a:pt x="75987" y="57060"/>
                  </a:cubicBezTo>
                  <a:cubicBezTo>
                    <a:pt x="77445" y="56278"/>
                    <a:pt x="78506" y="54925"/>
                    <a:pt x="78903" y="53327"/>
                  </a:cubicBezTo>
                  <a:lnTo>
                    <a:pt x="78903" y="53327"/>
                  </a:lnTo>
                  <a:cubicBezTo>
                    <a:pt x="79370" y="52125"/>
                    <a:pt x="79370" y="50795"/>
                    <a:pt x="78903" y="49593"/>
                  </a:cubicBezTo>
                  <a:cubicBezTo>
                    <a:pt x="78903" y="48660"/>
                    <a:pt x="77620" y="48777"/>
                    <a:pt x="77153" y="49593"/>
                  </a:cubicBezTo>
                  <a:lnTo>
                    <a:pt x="77153" y="49593"/>
                  </a:lnTo>
                  <a:cubicBezTo>
                    <a:pt x="77153" y="50643"/>
                    <a:pt x="76337" y="51460"/>
                    <a:pt x="75753" y="51576"/>
                  </a:cubicBezTo>
                  <a:cubicBezTo>
                    <a:pt x="75170" y="51693"/>
                    <a:pt x="74586" y="51576"/>
                    <a:pt x="74003" y="50876"/>
                  </a:cubicBezTo>
                  <a:cubicBezTo>
                    <a:pt x="73956" y="50445"/>
                    <a:pt x="73956" y="50025"/>
                    <a:pt x="74003" y="49593"/>
                  </a:cubicBezTo>
                  <a:cubicBezTo>
                    <a:pt x="73922" y="48975"/>
                    <a:pt x="73922" y="48345"/>
                    <a:pt x="74003" y="47727"/>
                  </a:cubicBezTo>
                  <a:cubicBezTo>
                    <a:pt x="73933" y="46338"/>
                    <a:pt x="74131" y="44950"/>
                    <a:pt x="74586" y="43643"/>
                  </a:cubicBezTo>
                  <a:cubicBezTo>
                    <a:pt x="74598" y="42290"/>
                    <a:pt x="75706" y="41205"/>
                    <a:pt x="77060" y="41217"/>
                  </a:cubicBezTo>
                  <a:cubicBezTo>
                    <a:pt x="77550" y="41228"/>
                    <a:pt x="78028" y="41380"/>
                    <a:pt x="78436" y="41660"/>
                  </a:cubicBezTo>
                  <a:cubicBezTo>
                    <a:pt x="80560" y="42780"/>
                    <a:pt x="81995" y="44880"/>
                    <a:pt x="82286" y="47260"/>
                  </a:cubicBezTo>
                  <a:cubicBezTo>
                    <a:pt x="83045" y="50562"/>
                    <a:pt x="83045" y="53991"/>
                    <a:pt x="82286" y="57293"/>
                  </a:cubicBezTo>
                  <a:cubicBezTo>
                    <a:pt x="82041" y="58623"/>
                    <a:pt x="81528" y="59895"/>
                    <a:pt x="80770" y="61026"/>
                  </a:cubicBezTo>
                  <a:cubicBezTo>
                    <a:pt x="80280" y="61843"/>
                    <a:pt x="79475" y="62427"/>
                    <a:pt x="78553" y="62660"/>
                  </a:cubicBezTo>
                  <a:cubicBezTo>
                    <a:pt x="76920" y="62660"/>
                    <a:pt x="75286" y="61843"/>
                    <a:pt x="73653" y="60210"/>
                  </a:cubicBezTo>
                  <a:cubicBezTo>
                    <a:pt x="71868" y="58192"/>
                    <a:pt x="70550" y="55800"/>
                    <a:pt x="69803" y="53210"/>
                  </a:cubicBezTo>
                  <a:cubicBezTo>
                    <a:pt x="68847" y="50060"/>
                    <a:pt x="68251" y="46817"/>
                    <a:pt x="68053" y="43527"/>
                  </a:cubicBezTo>
                  <a:cubicBezTo>
                    <a:pt x="67901" y="40435"/>
                    <a:pt x="68170" y="37332"/>
                    <a:pt x="68870" y="34310"/>
                  </a:cubicBezTo>
                  <a:cubicBezTo>
                    <a:pt x="68870" y="33493"/>
                    <a:pt x="68870" y="32910"/>
                    <a:pt x="68870" y="32210"/>
                  </a:cubicBezTo>
                  <a:lnTo>
                    <a:pt x="69570" y="30227"/>
                  </a:lnTo>
                  <a:cubicBezTo>
                    <a:pt x="69756" y="29620"/>
                    <a:pt x="69990" y="29037"/>
                    <a:pt x="70270" y="28477"/>
                  </a:cubicBezTo>
                  <a:lnTo>
                    <a:pt x="70270" y="27660"/>
                  </a:lnTo>
                  <a:lnTo>
                    <a:pt x="70270" y="26960"/>
                  </a:lnTo>
                  <a:cubicBezTo>
                    <a:pt x="71052" y="25268"/>
                    <a:pt x="72475" y="23962"/>
                    <a:pt x="74236" y="23344"/>
                  </a:cubicBezTo>
                  <a:lnTo>
                    <a:pt x="75987" y="23344"/>
                  </a:lnTo>
                  <a:lnTo>
                    <a:pt x="79136" y="23927"/>
                  </a:lnTo>
                  <a:cubicBezTo>
                    <a:pt x="80968" y="24720"/>
                    <a:pt x="82695" y="25735"/>
                    <a:pt x="84270" y="26960"/>
                  </a:cubicBezTo>
                  <a:cubicBezTo>
                    <a:pt x="86731" y="28908"/>
                    <a:pt x="89041" y="31055"/>
                    <a:pt x="91153" y="33377"/>
                  </a:cubicBezTo>
                  <a:cubicBezTo>
                    <a:pt x="90920" y="36212"/>
                    <a:pt x="90920" y="39058"/>
                    <a:pt x="91153" y="41893"/>
                  </a:cubicBezTo>
                  <a:cubicBezTo>
                    <a:pt x="87886" y="31744"/>
                    <a:pt x="81703" y="27193"/>
                    <a:pt x="78553" y="28943"/>
                  </a:cubicBezTo>
                  <a:cubicBezTo>
                    <a:pt x="81003" y="27660"/>
                    <a:pt x="84270" y="32677"/>
                    <a:pt x="87070" y="40027"/>
                  </a:cubicBezTo>
                  <a:cubicBezTo>
                    <a:pt x="89181" y="48403"/>
                    <a:pt x="92821" y="56313"/>
                    <a:pt x="97803" y="63360"/>
                  </a:cubicBezTo>
                  <a:lnTo>
                    <a:pt x="97803" y="63360"/>
                  </a:lnTo>
                  <a:cubicBezTo>
                    <a:pt x="99436" y="65541"/>
                    <a:pt x="101664" y="67209"/>
                    <a:pt x="104219" y="68143"/>
                  </a:cubicBezTo>
                  <a:cubicBezTo>
                    <a:pt x="105969" y="68668"/>
                    <a:pt x="107836" y="68668"/>
                    <a:pt x="109586" y="68143"/>
                  </a:cubicBezTo>
                  <a:cubicBezTo>
                    <a:pt x="111394" y="67420"/>
                    <a:pt x="113086" y="66440"/>
                    <a:pt x="114603" y="65226"/>
                  </a:cubicBezTo>
                  <a:lnTo>
                    <a:pt x="116703" y="63243"/>
                  </a:lnTo>
                  <a:cubicBezTo>
                    <a:pt x="119141" y="65506"/>
                    <a:pt x="121754" y="67571"/>
                    <a:pt x="124519" y="69426"/>
                  </a:cubicBezTo>
                  <a:cubicBezTo>
                    <a:pt x="127657" y="71736"/>
                    <a:pt x="131472" y="72973"/>
                    <a:pt x="135369" y="72926"/>
                  </a:cubicBezTo>
                  <a:cubicBezTo>
                    <a:pt x="137340" y="72844"/>
                    <a:pt x="139231" y="72110"/>
                    <a:pt x="140736" y="70826"/>
                  </a:cubicBezTo>
                  <a:cubicBezTo>
                    <a:pt x="142835" y="69030"/>
                    <a:pt x="144411" y="66685"/>
                    <a:pt x="145285" y="64060"/>
                  </a:cubicBezTo>
                  <a:cubicBezTo>
                    <a:pt x="146405" y="60268"/>
                    <a:pt x="146954" y="56337"/>
                    <a:pt x="146919" y="52393"/>
                  </a:cubicBezTo>
                  <a:cubicBezTo>
                    <a:pt x="146814" y="50118"/>
                    <a:pt x="146545" y="47855"/>
                    <a:pt x="146102" y="45627"/>
                  </a:cubicBezTo>
                  <a:cubicBezTo>
                    <a:pt x="145682" y="43550"/>
                    <a:pt x="144982" y="41555"/>
                    <a:pt x="144002" y="39677"/>
                  </a:cubicBezTo>
                  <a:cubicBezTo>
                    <a:pt x="143757" y="39268"/>
                    <a:pt x="143489" y="38883"/>
                    <a:pt x="143185" y="38510"/>
                  </a:cubicBezTo>
                  <a:cubicBezTo>
                    <a:pt x="142975" y="38148"/>
                    <a:pt x="142695" y="37834"/>
                    <a:pt x="142369" y="37577"/>
                  </a:cubicBezTo>
                  <a:lnTo>
                    <a:pt x="142369" y="37577"/>
                  </a:lnTo>
                  <a:cubicBezTo>
                    <a:pt x="141751" y="36760"/>
                    <a:pt x="141004" y="36048"/>
                    <a:pt x="140152" y="35477"/>
                  </a:cubicBezTo>
                  <a:lnTo>
                    <a:pt x="173635" y="41427"/>
                  </a:lnTo>
                  <a:cubicBezTo>
                    <a:pt x="172772" y="41695"/>
                    <a:pt x="171943" y="42092"/>
                    <a:pt x="171185" y="42593"/>
                  </a:cubicBezTo>
                  <a:lnTo>
                    <a:pt x="171185" y="42593"/>
                  </a:lnTo>
                  <a:lnTo>
                    <a:pt x="170485" y="43177"/>
                  </a:lnTo>
                  <a:cubicBezTo>
                    <a:pt x="170158" y="43433"/>
                    <a:pt x="169878" y="43748"/>
                    <a:pt x="169669" y="44110"/>
                  </a:cubicBezTo>
                  <a:cubicBezTo>
                    <a:pt x="168654" y="45720"/>
                    <a:pt x="167942" y="47493"/>
                    <a:pt x="167568" y="49360"/>
                  </a:cubicBezTo>
                  <a:cubicBezTo>
                    <a:pt x="167149" y="51471"/>
                    <a:pt x="166915" y="53618"/>
                    <a:pt x="166868" y="55777"/>
                  </a:cubicBezTo>
                  <a:cubicBezTo>
                    <a:pt x="166822" y="60000"/>
                    <a:pt x="167417" y="64211"/>
                    <a:pt x="168618" y="68260"/>
                  </a:cubicBezTo>
                  <a:cubicBezTo>
                    <a:pt x="169552" y="71305"/>
                    <a:pt x="171103" y="74116"/>
                    <a:pt x="173168" y="76543"/>
                  </a:cubicBezTo>
                  <a:cubicBezTo>
                    <a:pt x="174580" y="78316"/>
                    <a:pt x="176423" y="79681"/>
                    <a:pt x="178535" y="80509"/>
                  </a:cubicBezTo>
                  <a:cubicBezTo>
                    <a:pt x="181977" y="81909"/>
                    <a:pt x="185826" y="81909"/>
                    <a:pt x="189268" y="80509"/>
                  </a:cubicBezTo>
                  <a:cubicBezTo>
                    <a:pt x="191905" y="79646"/>
                    <a:pt x="194448" y="78515"/>
                    <a:pt x="196851" y="77126"/>
                  </a:cubicBezTo>
                  <a:cubicBezTo>
                    <a:pt x="197528" y="78071"/>
                    <a:pt x="198263" y="78970"/>
                    <a:pt x="199068" y="79810"/>
                  </a:cubicBezTo>
                  <a:cubicBezTo>
                    <a:pt x="200491" y="81571"/>
                    <a:pt x="202136" y="83135"/>
                    <a:pt x="203968" y="84476"/>
                  </a:cubicBezTo>
                  <a:cubicBezTo>
                    <a:pt x="205543" y="85608"/>
                    <a:pt x="207398" y="86284"/>
                    <a:pt x="209335" y="86460"/>
                  </a:cubicBezTo>
                  <a:cubicBezTo>
                    <a:pt x="211645" y="86424"/>
                    <a:pt x="213861" y="85503"/>
                    <a:pt x="215518" y="83893"/>
                  </a:cubicBezTo>
                  <a:lnTo>
                    <a:pt x="215518" y="83893"/>
                  </a:lnTo>
                  <a:cubicBezTo>
                    <a:pt x="215518" y="83893"/>
                    <a:pt x="219368" y="81676"/>
                    <a:pt x="226018" y="64876"/>
                  </a:cubicBezTo>
                  <a:cubicBezTo>
                    <a:pt x="228584" y="58576"/>
                    <a:pt x="231734" y="54727"/>
                    <a:pt x="234184" y="56826"/>
                  </a:cubicBezTo>
                  <a:cubicBezTo>
                    <a:pt x="231034" y="54027"/>
                    <a:pt x="224968" y="56826"/>
                    <a:pt x="221934" y="65343"/>
                  </a:cubicBezTo>
                  <a:cubicBezTo>
                    <a:pt x="222168" y="62508"/>
                    <a:pt x="222168" y="59662"/>
                    <a:pt x="221934" y="56826"/>
                  </a:cubicBezTo>
                  <a:cubicBezTo>
                    <a:pt x="223988" y="55251"/>
                    <a:pt x="226216" y="53922"/>
                    <a:pt x="228584" y="52860"/>
                  </a:cubicBezTo>
                  <a:cubicBezTo>
                    <a:pt x="230136" y="52160"/>
                    <a:pt x="231792" y="51728"/>
                    <a:pt x="233484" y="51576"/>
                  </a:cubicBezTo>
                  <a:lnTo>
                    <a:pt x="236751" y="51576"/>
                  </a:lnTo>
                  <a:cubicBezTo>
                    <a:pt x="237276" y="51763"/>
                    <a:pt x="237789" y="51997"/>
                    <a:pt x="238267" y="52276"/>
                  </a:cubicBezTo>
                  <a:cubicBezTo>
                    <a:pt x="240018" y="53513"/>
                    <a:pt x="241382" y="55205"/>
                    <a:pt x="242234" y="57176"/>
                  </a:cubicBezTo>
                  <a:lnTo>
                    <a:pt x="242234" y="58110"/>
                  </a:lnTo>
                  <a:lnTo>
                    <a:pt x="242234" y="59043"/>
                  </a:lnTo>
                  <a:cubicBezTo>
                    <a:pt x="242514" y="59685"/>
                    <a:pt x="242747" y="60350"/>
                    <a:pt x="242934" y="61026"/>
                  </a:cubicBezTo>
                  <a:lnTo>
                    <a:pt x="243634" y="63243"/>
                  </a:lnTo>
                  <a:cubicBezTo>
                    <a:pt x="243634" y="63943"/>
                    <a:pt x="243634" y="64643"/>
                    <a:pt x="243634" y="65343"/>
                  </a:cubicBezTo>
                  <a:cubicBezTo>
                    <a:pt x="244264" y="68458"/>
                    <a:pt x="244532" y="71620"/>
                    <a:pt x="244451" y="74793"/>
                  </a:cubicBezTo>
                  <a:cubicBezTo>
                    <a:pt x="244369" y="77850"/>
                    <a:pt x="243821" y="80883"/>
                    <a:pt x="242817" y="83776"/>
                  </a:cubicBezTo>
                  <a:cubicBezTo>
                    <a:pt x="242152" y="85946"/>
                    <a:pt x="240904" y="87883"/>
                    <a:pt x="239201" y="89376"/>
                  </a:cubicBezTo>
                  <a:cubicBezTo>
                    <a:pt x="237894" y="90566"/>
                    <a:pt x="236004" y="90846"/>
                    <a:pt x="234418" y="90076"/>
                  </a:cubicBezTo>
                  <a:cubicBezTo>
                    <a:pt x="233461" y="89539"/>
                    <a:pt x="232679" y="88734"/>
                    <a:pt x="232201" y="87743"/>
                  </a:cubicBezTo>
                  <a:cubicBezTo>
                    <a:pt x="231524" y="86413"/>
                    <a:pt x="231011" y="85001"/>
                    <a:pt x="230684" y="83543"/>
                  </a:cubicBezTo>
                  <a:cubicBezTo>
                    <a:pt x="229984" y="80230"/>
                    <a:pt x="229984" y="76823"/>
                    <a:pt x="230684" y="73510"/>
                  </a:cubicBezTo>
                  <a:cubicBezTo>
                    <a:pt x="231384" y="70710"/>
                    <a:pt x="232901" y="69543"/>
                    <a:pt x="234418" y="69310"/>
                  </a:cubicBezTo>
                  <a:cubicBezTo>
                    <a:pt x="235176" y="69088"/>
                    <a:pt x="235993" y="69088"/>
                    <a:pt x="236751" y="69310"/>
                  </a:cubicBezTo>
                  <a:cubicBezTo>
                    <a:pt x="237498" y="70045"/>
                    <a:pt x="238034" y="70966"/>
                    <a:pt x="238267" y="71993"/>
                  </a:cubicBezTo>
                  <a:cubicBezTo>
                    <a:pt x="238513" y="73416"/>
                    <a:pt x="238513" y="74886"/>
                    <a:pt x="238267" y="76309"/>
                  </a:cubicBezTo>
                  <a:cubicBezTo>
                    <a:pt x="238337" y="76893"/>
                    <a:pt x="238337" y="77476"/>
                    <a:pt x="238267" y="78060"/>
                  </a:cubicBezTo>
                  <a:cubicBezTo>
                    <a:pt x="238314" y="78410"/>
                    <a:pt x="238314" y="78760"/>
                    <a:pt x="238267" y="79110"/>
                  </a:cubicBezTo>
                  <a:cubicBezTo>
                    <a:pt x="237789" y="79506"/>
                    <a:pt x="237112" y="79506"/>
                    <a:pt x="236634" y="79110"/>
                  </a:cubicBezTo>
                  <a:cubicBezTo>
                    <a:pt x="235934" y="78410"/>
                    <a:pt x="235444" y="77511"/>
                    <a:pt x="235234" y="76543"/>
                  </a:cubicBezTo>
                  <a:lnTo>
                    <a:pt x="235234" y="76543"/>
                  </a:lnTo>
                  <a:cubicBezTo>
                    <a:pt x="235234" y="75259"/>
                    <a:pt x="234068" y="74793"/>
                    <a:pt x="233484" y="75609"/>
                  </a:cubicBezTo>
                  <a:cubicBezTo>
                    <a:pt x="232936" y="76753"/>
                    <a:pt x="232936" y="78083"/>
                    <a:pt x="233484" y="79226"/>
                  </a:cubicBezTo>
                  <a:lnTo>
                    <a:pt x="233484" y="79226"/>
                  </a:lnTo>
                  <a:cubicBezTo>
                    <a:pt x="233916" y="81035"/>
                    <a:pt x="234896" y="82656"/>
                    <a:pt x="236284" y="83893"/>
                  </a:cubicBezTo>
                  <a:cubicBezTo>
                    <a:pt x="237404" y="84651"/>
                    <a:pt x="238932" y="84359"/>
                    <a:pt x="239691" y="83240"/>
                  </a:cubicBezTo>
                  <a:cubicBezTo>
                    <a:pt x="239726" y="83181"/>
                    <a:pt x="239749" y="83135"/>
                    <a:pt x="239784" y="83076"/>
                  </a:cubicBezTo>
                  <a:cubicBezTo>
                    <a:pt x="240368" y="82201"/>
                    <a:pt x="240764" y="81198"/>
                    <a:pt x="240951" y="80159"/>
                  </a:cubicBezTo>
                  <a:cubicBezTo>
                    <a:pt x="241056" y="78923"/>
                    <a:pt x="241056" y="77663"/>
                    <a:pt x="240951" y="76426"/>
                  </a:cubicBezTo>
                  <a:cubicBezTo>
                    <a:pt x="240904" y="74140"/>
                    <a:pt x="240554" y="71853"/>
                    <a:pt x="239901" y="69660"/>
                  </a:cubicBezTo>
                  <a:cubicBezTo>
                    <a:pt x="239516" y="67956"/>
                    <a:pt x="238571" y="66440"/>
                    <a:pt x="237217" y="65343"/>
                  </a:cubicBezTo>
                  <a:cubicBezTo>
                    <a:pt x="236238" y="64970"/>
                    <a:pt x="235164" y="64970"/>
                    <a:pt x="234184" y="65343"/>
                  </a:cubicBezTo>
                  <a:cubicBezTo>
                    <a:pt x="233099" y="65705"/>
                    <a:pt x="232142" y="66358"/>
                    <a:pt x="231384" y="67209"/>
                  </a:cubicBezTo>
                  <a:cubicBezTo>
                    <a:pt x="230789" y="68108"/>
                    <a:pt x="230311" y="69100"/>
                    <a:pt x="229984" y="70126"/>
                  </a:cubicBezTo>
                  <a:cubicBezTo>
                    <a:pt x="226041" y="75423"/>
                    <a:pt x="223299" y="81513"/>
                    <a:pt x="221934" y="87976"/>
                  </a:cubicBezTo>
                  <a:cubicBezTo>
                    <a:pt x="220348" y="94906"/>
                    <a:pt x="218084" y="101672"/>
                    <a:pt x="215168" y="108159"/>
                  </a:cubicBezTo>
                  <a:cubicBezTo>
                    <a:pt x="215728" y="104134"/>
                    <a:pt x="214946" y="100039"/>
                    <a:pt x="212951" y="96493"/>
                  </a:cubicBezTo>
                  <a:cubicBezTo>
                    <a:pt x="212951" y="96493"/>
                    <a:pt x="214351" y="101859"/>
                    <a:pt x="212018" y="104309"/>
                  </a:cubicBezTo>
                  <a:cubicBezTo>
                    <a:pt x="209685" y="106759"/>
                    <a:pt x="205251" y="100459"/>
                    <a:pt x="206418" y="93226"/>
                  </a:cubicBezTo>
                  <a:cubicBezTo>
                    <a:pt x="205415" y="95583"/>
                    <a:pt x="204890" y="98126"/>
                    <a:pt x="204901" y="100693"/>
                  </a:cubicBezTo>
                  <a:cubicBezTo>
                    <a:pt x="201985" y="94043"/>
                    <a:pt x="195101" y="86576"/>
                    <a:pt x="188335" y="89026"/>
                  </a:cubicBezTo>
                  <a:cubicBezTo>
                    <a:pt x="188277" y="89609"/>
                    <a:pt x="188277" y="90193"/>
                    <a:pt x="188335" y="90776"/>
                  </a:cubicBezTo>
                  <a:cubicBezTo>
                    <a:pt x="185302" y="88793"/>
                    <a:pt x="181941" y="87381"/>
                    <a:pt x="178418" y="86576"/>
                  </a:cubicBezTo>
                  <a:cubicBezTo>
                    <a:pt x="178943" y="90963"/>
                    <a:pt x="179993" y="95279"/>
                    <a:pt x="181568" y="99409"/>
                  </a:cubicBezTo>
                  <a:cubicBezTo>
                    <a:pt x="180145" y="98756"/>
                    <a:pt x="178570" y="98511"/>
                    <a:pt x="177018" y="98709"/>
                  </a:cubicBezTo>
                  <a:cubicBezTo>
                    <a:pt x="173798" y="99234"/>
                    <a:pt x="170707" y="97204"/>
                    <a:pt x="169902" y="94043"/>
                  </a:cubicBezTo>
                  <a:cubicBezTo>
                    <a:pt x="169820" y="97823"/>
                    <a:pt x="171407" y="101439"/>
                    <a:pt x="174218" y="103959"/>
                  </a:cubicBezTo>
                  <a:cubicBezTo>
                    <a:pt x="173390" y="104472"/>
                    <a:pt x="172608" y="105068"/>
                    <a:pt x="171885" y="105709"/>
                  </a:cubicBezTo>
                  <a:cubicBezTo>
                    <a:pt x="169715" y="108089"/>
                    <a:pt x="168012" y="110866"/>
                    <a:pt x="166868" y="113876"/>
                  </a:cubicBezTo>
                  <a:lnTo>
                    <a:pt x="166868" y="113876"/>
                  </a:lnTo>
                  <a:cubicBezTo>
                    <a:pt x="163835" y="122766"/>
                    <a:pt x="162027" y="132029"/>
                    <a:pt x="161502" y="141409"/>
                  </a:cubicBezTo>
                  <a:cubicBezTo>
                    <a:pt x="161152" y="144698"/>
                    <a:pt x="160440" y="147942"/>
                    <a:pt x="159402" y="151092"/>
                  </a:cubicBezTo>
                  <a:lnTo>
                    <a:pt x="156369" y="151092"/>
                  </a:lnTo>
                  <a:cubicBezTo>
                    <a:pt x="157349" y="146413"/>
                    <a:pt x="157815" y="141642"/>
                    <a:pt x="157769" y="136859"/>
                  </a:cubicBezTo>
                  <a:cubicBezTo>
                    <a:pt x="159344" y="134841"/>
                    <a:pt x="160090" y="132297"/>
                    <a:pt x="159868" y="129742"/>
                  </a:cubicBezTo>
                  <a:cubicBezTo>
                    <a:pt x="159962" y="127070"/>
                    <a:pt x="159273" y="124434"/>
                    <a:pt x="157885" y="122159"/>
                  </a:cubicBezTo>
                  <a:cubicBezTo>
                    <a:pt x="157885" y="116559"/>
                    <a:pt x="157885" y="111659"/>
                    <a:pt x="157185" y="107926"/>
                  </a:cubicBezTo>
                  <a:cubicBezTo>
                    <a:pt x="161502" y="107342"/>
                    <a:pt x="164885" y="99993"/>
                    <a:pt x="164885" y="90193"/>
                  </a:cubicBezTo>
                  <a:cubicBezTo>
                    <a:pt x="164897" y="89994"/>
                    <a:pt x="164897" y="89808"/>
                    <a:pt x="164885" y="89609"/>
                  </a:cubicBezTo>
                  <a:cubicBezTo>
                    <a:pt x="168140" y="91476"/>
                    <a:pt x="172258" y="90846"/>
                    <a:pt x="174802" y="88093"/>
                  </a:cubicBezTo>
                  <a:cubicBezTo>
                    <a:pt x="159168" y="84009"/>
                    <a:pt x="155785" y="47143"/>
                    <a:pt x="155785" y="47143"/>
                  </a:cubicBezTo>
                  <a:cubicBezTo>
                    <a:pt x="155785" y="71293"/>
                    <a:pt x="158935" y="83309"/>
                    <a:pt x="163252" y="88093"/>
                  </a:cubicBezTo>
                  <a:cubicBezTo>
                    <a:pt x="162202" y="94276"/>
                    <a:pt x="159285" y="98476"/>
                    <a:pt x="155902" y="97892"/>
                  </a:cubicBezTo>
                  <a:cubicBezTo>
                    <a:pt x="152519" y="97309"/>
                    <a:pt x="149602" y="92176"/>
                    <a:pt x="148552" y="85526"/>
                  </a:cubicBezTo>
                  <a:cubicBezTo>
                    <a:pt x="152869" y="82259"/>
                    <a:pt x="156019" y="71410"/>
                    <a:pt x="155785" y="47143"/>
                  </a:cubicBezTo>
                  <a:cubicBezTo>
                    <a:pt x="155785" y="47143"/>
                    <a:pt x="152635" y="82843"/>
                    <a:pt x="136885" y="82143"/>
                  </a:cubicBezTo>
                  <a:cubicBezTo>
                    <a:pt x="140036" y="85760"/>
                    <a:pt x="143652" y="88093"/>
                    <a:pt x="146919" y="87043"/>
                  </a:cubicBezTo>
                  <a:cubicBezTo>
                    <a:pt x="146860" y="87229"/>
                    <a:pt x="146860" y="87439"/>
                    <a:pt x="146919" y="87626"/>
                  </a:cubicBezTo>
                  <a:cubicBezTo>
                    <a:pt x="146160" y="95256"/>
                    <a:pt x="149007" y="102804"/>
                    <a:pt x="154619" y="108042"/>
                  </a:cubicBezTo>
                  <a:cubicBezTo>
                    <a:pt x="154619" y="111542"/>
                    <a:pt x="154035" y="116442"/>
                    <a:pt x="154035" y="122042"/>
                  </a:cubicBezTo>
                  <a:cubicBezTo>
                    <a:pt x="152589" y="124072"/>
                    <a:pt x="151889" y="126545"/>
                    <a:pt x="152052" y="129042"/>
                  </a:cubicBezTo>
                  <a:cubicBezTo>
                    <a:pt x="151982" y="131807"/>
                    <a:pt x="152764" y="134537"/>
                    <a:pt x="154269" y="136859"/>
                  </a:cubicBezTo>
                  <a:cubicBezTo>
                    <a:pt x="154199" y="141805"/>
                    <a:pt x="154712" y="146728"/>
                    <a:pt x="155785" y="151558"/>
                  </a:cubicBezTo>
                  <a:close/>
                  <a:moveTo>
                    <a:pt x="122069" y="93109"/>
                  </a:moveTo>
                  <a:lnTo>
                    <a:pt x="122069" y="93109"/>
                  </a:lnTo>
                  <a:lnTo>
                    <a:pt x="120669" y="93109"/>
                  </a:lnTo>
                  <a:lnTo>
                    <a:pt x="119502" y="93109"/>
                  </a:lnTo>
                  <a:cubicBezTo>
                    <a:pt x="121416" y="89749"/>
                    <a:pt x="122827" y="86133"/>
                    <a:pt x="123703" y="82376"/>
                  </a:cubicBezTo>
                  <a:cubicBezTo>
                    <a:pt x="125686" y="82376"/>
                    <a:pt x="128369" y="82376"/>
                    <a:pt x="129302" y="83543"/>
                  </a:cubicBezTo>
                  <a:cubicBezTo>
                    <a:pt x="129407" y="85410"/>
                    <a:pt x="129407" y="87276"/>
                    <a:pt x="129302" y="89143"/>
                  </a:cubicBezTo>
                  <a:cubicBezTo>
                    <a:pt x="126491" y="90064"/>
                    <a:pt x="123936" y="91616"/>
                    <a:pt x="121836" y="93693"/>
                  </a:cubicBezTo>
                  <a:close/>
                  <a:moveTo>
                    <a:pt x="128952" y="103259"/>
                  </a:moveTo>
                  <a:cubicBezTo>
                    <a:pt x="128206" y="105511"/>
                    <a:pt x="126491" y="107307"/>
                    <a:pt x="124286" y="108159"/>
                  </a:cubicBezTo>
                  <a:cubicBezTo>
                    <a:pt x="122839" y="102944"/>
                    <a:pt x="118768" y="98873"/>
                    <a:pt x="113552" y="97426"/>
                  </a:cubicBezTo>
                  <a:lnTo>
                    <a:pt x="115769" y="96843"/>
                  </a:lnTo>
                  <a:lnTo>
                    <a:pt x="119152" y="95909"/>
                  </a:lnTo>
                  <a:cubicBezTo>
                    <a:pt x="123819" y="96259"/>
                    <a:pt x="127704" y="99619"/>
                    <a:pt x="128719" y="104192"/>
                  </a:cubicBezTo>
                  <a:close/>
                  <a:moveTo>
                    <a:pt x="110519" y="96026"/>
                  </a:moveTo>
                  <a:cubicBezTo>
                    <a:pt x="108944" y="96014"/>
                    <a:pt x="107393" y="95653"/>
                    <a:pt x="105969" y="94976"/>
                  </a:cubicBezTo>
                  <a:cubicBezTo>
                    <a:pt x="107918" y="92316"/>
                    <a:pt x="108827" y="89038"/>
                    <a:pt x="108536" y="85760"/>
                  </a:cubicBezTo>
                  <a:cubicBezTo>
                    <a:pt x="111931" y="84348"/>
                    <a:pt x="115594" y="83671"/>
                    <a:pt x="119269" y="83776"/>
                  </a:cubicBezTo>
                  <a:cubicBezTo>
                    <a:pt x="118978" y="87533"/>
                    <a:pt x="118161" y="91219"/>
                    <a:pt x="116819" y="94743"/>
                  </a:cubicBezTo>
                  <a:cubicBezTo>
                    <a:pt x="114766" y="95734"/>
                    <a:pt x="112549" y="96364"/>
                    <a:pt x="110286" y="96609"/>
                  </a:cubicBezTo>
                  <a:close/>
                  <a:moveTo>
                    <a:pt x="142952" y="147125"/>
                  </a:moveTo>
                  <a:cubicBezTo>
                    <a:pt x="144795" y="145399"/>
                    <a:pt x="146160" y="143229"/>
                    <a:pt x="146919" y="140825"/>
                  </a:cubicBezTo>
                  <a:cubicBezTo>
                    <a:pt x="147759" y="138399"/>
                    <a:pt x="148389" y="135902"/>
                    <a:pt x="148785" y="133359"/>
                  </a:cubicBezTo>
                  <a:cubicBezTo>
                    <a:pt x="149252" y="138632"/>
                    <a:pt x="150594" y="143800"/>
                    <a:pt x="152752" y="148642"/>
                  </a:cubicBezTo>
                  <a:close/>
                  <a:moveTo>
                    <a:pt x="90219" y="138609"/>
                  </a:moveTo>
                  <a:lnTo>
                    <a:pt x="90219" y="138609"/>
                  </a:lnTo>
                  <a:cubicBezTo>
                    <a:pt x="90243" y="138224"/>
                    <a:pt x="90243" y="137827"/>
                    <a:pt x="90219" y="137442"/>
                  </a:cubicBezTo>
                  <a:cubicBezTo>
                    <a:pt x="90616" y="136684"/>
                    <a:pt x="90966" y="135902"/>
                    <a:pt x="91270" y="135109"/>
                  </a:cubicBezTo>
                  <a:cubicBezTo>
                    <a:pt x="91270" y="134292"/>
                    <a:pt x="91270" y="133476"/>
                    <a:pt x="92086" y="132426"/>
                  </a:cubicBezTo>
                  <a:cubicBezTo>
                    <a:pt x="92343" y="131469"/>
                    <a:pt x="92541" y="130489"/>
                    <a:pt x="92670" y="129509"/>
                  </a:cubicBezTo>
                  <a:cubicBezTo>
                    <a:pt x="93323" y="125181"/>
                    <a:pt x="93323" y="120770"/>
                    <a:pt x="92670" y="116442"/>
                  </a:cubicBezTo>
                  <a:cubicBezTo>
                    <a:pt x="92226" y="112452"/>
                    <a:pt x="91281" y="108533"/>
                    <a:pt x="89869" y="104776"/>
                  </a:cubicBezTo>
                  <a:cubicBezTo>
                    <a:pt x="88819" y="101883"/>
                    <a:pt x="87104" y="99292"/>
                    <a:pt x="84853" y="97192"/>
                  </a:cubicBezTo>
                  <a:cubicBezTo>
                    <a:pt x="83371" y="95583"/>
                    <a:pt x="81155" y="94871"/>
                    <a:pt x="79020" y="95326"/>
                  </a:cubicBezTo>
                  <a:cubicBezTo>
                    <a:pt x="76558" y="96866"/>
                    <a:pt x="74925" y="99444"/>
                    <a:pt x="74586" y="102326"/>
                  </a:cubicBezTo>
                  <a:cubicBezTo>
                    <a:pt x="74108" y="104239"/>
                    <a:pt x="73875" y="106199"/>
                    <a:pt x="73886" y="108159"/>
                  </a:cubicBezTo>
                  <a:cubicBezTo>
                    <a:pt x="73770" y="109443"/>
                    <a:pt x="73770" y="110726"/>
                    <a:pt x="73886" y="112009"/>
                  </a:cubicBezTo>
                  <a:cubicBezTo>
                    <a:pt x="68870" y="98242"/>
                    <a:pt x="66770" y="75376"/>
                    <a:pt x="61287" y="64526"/>
                  </a:cubicBezTo>
                  <a:cubicBezTo>
                    <a:pt x="53587" y="49710"/>
                    <a:pt x="44254" y="51460"/>
                    <a:pt x="44254" y="51460"/>
                  </a:cubicBezTo>
                  <a:lnTo>
                    <a:pt x="44254" y="51460"/>
                  </a:lnTo>
                  <a:cubicBezTo>
                    <a:pt x="43449" y="51285"/>
                    <a:pt x="42608" y="51285"/>
                    <a:pt x="41803" y="51460"/>
                  </a:cubicBezTo>
                  <a:cubicBezTo>
                    <a:pt x="35037" y="54143"/>
                    <a:pt x="31420" y="39793"/>
                    <a:pt x="30954" y="34893"/>
                  </a:cubicBezTo>
                  <a:cubicBezTo>
                    <a:pt x="30615" y="39338"/>
                    <a:pt x="30849" y="43807"/>
                    <a:pt x="31654" y="48193"/>
                  </a:cubicBezTo>
                  <a:cubicBezTo>
                    <a:pt x="29437" y="48193"/>
                    <a:pt x="25354" y="49127"/>
                    <a:pt x="21154" y="55310"/>
                  </a:cubicBezTo>
                  <a:cubicBezTo>
                    <a:pt x="23709" y="59463"/>
                    <a:pt x="27127" y="62998"/>
                    <a:pt x="31187" y="65693"/>
                  </a:cubicBezTo>
                  <a:lnTo>
                    <a:pt x="29787" y="65693"/>
                  </a:lnTo>
                  <a:cubicBezTo>
                    <a:pt x="21912" y="63745"/>
                    <a:pt x="16417" y="56651"/>
                    <a:pt x="16487" y="48543"/>
                  </a:cubicBezTo>
                  <a:cubicBezTo>
                    <a:pt x="15787" y="42943"/>
                    <a:pt x="18120" y="40027"/>
                    <a:pt x="19520" y="42710"/>
                  </a:cubicBezTo>
                  <a:cubicBezTo>
                    <a:pt x="20921" y="45393"/>
                    <a:pt x="20454" y="50293"/>
                    <a:pt x="19520" y="50643"/>
                  </a:cubicBezTo>
                  <a:cubicBezTo>
                    <a:pt x="20687" y="52393"/>
                    <a:pt x="24654" y="50643"/>
                    <a:pt x="23021" y="41777"/>
                  </a:cubicBezTo>
                  <a:cubicBezTo>
                    <a:pt x="21387" y="32910"/>
                    <a:pt x="12987" y="32677"/>
                    <a:pt x="14271" y="46677"/>
                  </a:cubicBezTo>
                  <a:cubicBezTo>
                    <a:pt x="14726" y="52603"/>
                    <a:pt x="16965" y="58261"/>
                    <a:pt x="20687" y="62893"/>
                  </a:cubicBezTo>
                  <a:cubicBezTo>
                    <a:pt x="18867" y="61715"/>
                    <a:pt x="17315" y="60163"/>
                    <a:pt x="16137" y="58343"/>
                  </a:cubicBezTo>
                  <a:cubicBezTo>
                    <a:pt x="13617" y="54400"/>
                    <a:pt x="11867" y="50002"/>
                    <a:pt x="11004" y="45393"/>
                  </a:cubicBezTo>
                  <a:lnTo>
                    <a:pt x="11004" y="28710"/>
                  </a:lnTo>
                  <a:cubicBezTo>
                    <a:pt x="11354" y="26937"/>
                    <a:pt x="11821" y="25175"/>
                    <a:pt x="12404" y="23460"/>
                  </a:cubicBezTo>
                  <a:cubicBezTo>
                    <a:pt x="12964" y="21559"/>
                    <a:pt x="14154" y="19914"/>
                    <a:pt x="15787" y="18794"/>
                  </a:cubicBezTo>
                  <a:cubicBezTo>
                    <a:pt x="17071" y="18210"/>
                    <a:pt x="18237" y="18794"/>
                    <a:pt x="19404" y="20777"/>
                  </a:cubicBezTo>
                  <a:cubicBezTo>
                    <a:pt x="20571" y="22760"/>
                    <a:pt x="19404" y="21827"/>
                    <a:pt x="20220" y="22410"/>
                  </a:cubicBezTo>
                  <a:lnTo>
                    <a:pt x="20921" y="24044"/>
                  </a:lnTo>
                  <a:cubicBezTo>
                    <a:pt x="21364" y="25199"/>
                    <a:pt x="21644" y="26424"/>
                    <a:pt x="21737" y="27660"/>
                  </a:cubicBezTo>
                  <a:cubicBezTo>
                    <a:pt x="21994" y="30705"/>
                    <a:pt x="21795" y="33773"/>
                    <a:pt x="21154" y="36760"/>
                  </a:cubicBezTo>
                  <a:lnTo>
                    <a:pt x="21154" y="36760"/>
                  </a:lnTo>
                  <a:cubicBezTo>
                    <a:pt x="21154" y="36760"/>
                    <a:pt x="26170" y="33493"/>
                    <a:pt x="23721" y="20310"/>
                  </a:cubicBezTo>
                  <a:lnTo>
                    <a:pt x="22671" y="17510"/>
                  </a:lnTo>
                  <a:cubicBezTo>
                    <a:pt x="22332" y="16670"/>
                    <a:pt x="21935" y="15854"/>
                    <a:pt x="21504" y="15060"/>
                  </a:cubicBezTo>
                  <a:cubicBezTo>
                    <a:pt x="21504" y="14477"/>
                    <a:pt x="20571" y="13660"/>
                    <a:pt x="20104" y="13194"/>
                  </a:cubicBezTo>
                  <a:lnTo>
                    <a:pt x="67470" y="21594"/>
                  </a:lnTo>
                  <a:lnTo>
                    <a:pt x="67470" y="21594"/>
                  </a:lnTo>
                  <a:cubicBezTo>
                    <a:pt x="67423" y="21944"/>
                    <a:pt x="67423" y="22294"/>
                    <a:pt x="67470" y="22644"/>
                  </a:cubicBezTo>
                  <a:cubicBezTo>
                    <a:pt x="67073" y="23402"/>
                    <a:pt x="66723" y="24184"/>
                    <a:pt x="66420" y="24977"/>
                  </a:cubicBezTo>
                  <a:cubicBezTo>
                    <a:pt x="66420" y="25910"/>
                    <a:pt x="65836" y="26727"/>
                    <a:pt x="65603" y="27660"/>
                  </a:cubicBezTo>
                  <a:lnTo>
                    <a:pt x="64903" y="30577"/>
                  </a:lnTo>
                  <a:cubicBezTo>
                    <a:pt x="64320" y="34952"/>
                    <a:pt x="64320" y="39385"/>
                    <a:pt x="64903" y="43760"/>
                  </a:cubicBezTo>
                  <a:cubicBezTo>
                    <a:pt x="65335" y="47762"/>
                    <a:pt x="66315" y="51693"/>
                    <a:pt x="67820" y="55427"/>
                  </a:cubicBezTo>
                  <a:cubicBezTo>
                    <a:pt x="68905" y="58331"/>
                    <a:pt x="70620" y="60956"/>
                    <a:pt x="72836" y="63126"/>
                  </a:cubicBezTo>
                  <a:cubicBezTo>
                    <a:pt x="74330" y="64713"/>
                    <a:pt x="76546" y="65378"/>
                    <a:pt x="78670" y="64876"/>
                  </a:cubicBezTo>
                  <a:cubicBezTo>
                    <a:pt x="81131" y="63383"/>
                    <a:pt x="82765" y="60851"/>
                    <a:pt x="83103" y="57993"/>
                  </a:cubicBezTo>
                  <a:cubicBezTo>
                    <a:pt x="83581" y="56045"/>
                    <a:pt x="83815" y="54050"/>
                    <a:pt x="83803" y="52043"/>
                  </a:cubicBezTo>
                  <a:cubicBezTo>
                    <a:pt x="83803" y="50876"/>
                    <a:pt x="83803" y="49593"/>
                    <a:pt x="83803" y="48310"/>
                  </a:cubicBezTo>
                  <a:cubicBezTo>
                    <a:pt x="88819" y="61960"/>
                    <a:pt x="90803" y="84943"/>
                    <a:pt x="96403" y="95676"/>
                  </a:cubicBezTo>
                  <a:cubicBezTo>
                    <a:pt x="103986" y="110492"/>
                    <a:pt x="113319" y="108626"/>
                    <a:pt x="113319" y="108626"/>
                  </a:cubicBezTo>
                  <a:lnTo>
                    <a:pt x="113319" y="108626"/>
                  </a:lnTo>
                  <a:cubicBezTo>
                    <a:pt x="114124" y="108801"/>
                    <a:pt x="114964" y="108801"/>
                    <a:pt x="115769" y="108626"/>
                  </a:cubicBezTo>
                  <a:cubicBezTo>
                    <a:pt x="122419" y="105942"/>
                    <a:pt x="126036" y="120292"/>
                    <a:pt x="126386" y="125076"/>
                  </a:cubicBezTo>
                  <a:cubicBezTo>
                    <a:pt x="127004" y="120701"/>
                    <a:pt x="127004" y="116267"/>
                    <a:pt x="126386" y="111892"/>
                  </a:cubicBezTo>
                  <a:cubicBezTo>
                    <a:pt x="128602" y="111892"/>
                    <a:pt x="132569" y="110842"/>
                    <a:pt x="136652" y="104776"/>
                  </a:cubicBezTo>
                  <a:cubicBezTo>
                    <a:pt x="134214" y="100657"/>
                    <a:pt x="130854" y="97146"/>
                    <a:pt x="126852" y="94509"/>
                  </a:cubicBezTo>
                  <a:lnTo>
                    <a:pt x="128136" y="94509"/>
                  </a:lnTo>
                  <a:cubicBezTo>
                    <a:pt x="135894" y="96446"/>
                    <a:pt x="141342" y="103422"/>
                    <a:pt x="141319" y="111426"/>
                  </a:cubicBezTo>
                  <a:cubicBezTo>
                    <a:pt x="141902" y="117142"/>
                    <a:pt x="139686" y="119942"/>
                    <a:pt x="138286" y="117259"/>
                  </a:cubicBezTo>
                  <a:cubicBezTo>
                    <a:pt x="136885" y="114576"/>
                    <a:pt x="137352" y="109793"/>
                    <a:pt x="138286" y="109443"/>
                  </a:cubicBezTo>
                  <a:cubicBezTo>
                    <a:pt x="137119" y="107692"/>
                    <a:pt x="133269" y="109443"/>
                    <a:pt x="134785" y="118192"/>
                  </a:cubicBezTo>
                  <a:cubicBezTo>
                    <a:pt x="136302" y="126942"/>
                    <a:pt x="144702" y="127175"/>
                    <a:pt x="143419" y="113292"/>
                  </a:cubicBezTo>
                  <a:cubicBezTo>
                    <a:pt x="142975" y="107447"/>
                    <a:pt x="140782" y="101883"/>
                    <a:pt x="137119" y="97309"/>
                  </a:cubicBezTo>
                  <a:cubicBezTo>
                    <a:pt x="138915" y="98476"/>
                    <a:pt x="140455" y="99981"/>
                    <a:pt x="141669" y="101743"/>
                  </a:cubicBezTo>
                  <a:cubicBezTo>
                    <a:pt x="144877" y="106864"/>
                    <a:pt x="146872" y="112651"/>
                    <a:pt x="147502" y="118659"/>
                  </a:cubicBezTo>
                  <a:cubicBezTo>
                    <a:pt x="147910" y="121832"/>
                    <a:pt x="147910" y="125052"/>
                    <a:pt x="147502" y="128225"/>
                  </a:cubicBezTo>
                  <a:cubicBezTo>
                    <a:pt x="147164" y="131025"/>
                    <a:pt x="146464" y="133779"/>
                    <a:pt x="145402" y="136392"/>
                  </a:cubicBezTo>
                  <a:cubicBezTo>
                    <a:pt x="144807" y="138247"/>
                    <a:pt x="143617" y="139845"/>
                    <a:pt x="142019" y="140942"/>
                  </a:cubicBezTo>
                  <a:cubicBezTo>
                    <a:pt x="140852" y="141525"/>
                    <a:pt x="139686" y="140942"/>
                    <a:pt x="138519" y="138959"/>
                  </a:cubicBezTo>
                  <a:cubicBezTo>
                    <a:pt x="137352" y="136975"/>
                    <a:pt x="138519" y="137909"/>
                    <a:pt x="137702" y="137442"/>
                  </a:cubicBezTo>
                  <a:lnTo>
                    <a:pt x="137002" y="135809"/>
                  </a:lnTo>
                  <a:cubicBezTo>
                    <a:pt x="136664" y="134654"/>
                    <a:pt x="136384" y="133487"/>
                    <a:pt x="136185" y="132309"/>
                  </a:cubicBezTo>
                  <a:cubicBezTo>
                    <a:pt x="135917" y="129252"/>
                    <a:pt x="136151" y="126184"/>
                    <a:pt x="136885" y="123209"/>
                  </a:cubicBezTo>
                  <a:lnTo>
                    <a:pt x="136885" y="123209"/>
                  </a:lnTo>
                  <a:cubicBezTo>
                    <a:pt x="136885" y="123209"/>
                    <a:pt x="131986" y="126476"/>
                    <a:pt x="134436" y="139425"/>
                  </a:cubicBezTo>
                  <a:cubicBezTo>
                    <a:pt x="134657" y="140440"/>
                    <a:pt x="135019" y="141420"/>
                    <a:pt x="135485" y="142342"/>
                  </a:cubicBezTo>
                  <a:cubicBezTo>
                    <a:pt x="135824" y="143147"/>
                    <a:pt x="136221" y="143917"/>
                    <a:pt x="136652" y="144675"/>
                  </a:cubicBezTo>
                  <a:cubicBezTo>
                    <a:pt x="136979" y="145224"/>
                    <a:pt x="137364" y="145737"/>
                    <a:pt x="137819" y="146192"/>
                  </a:cubicBezTo>
                  <a:close/>
                  <a:moveTo>
                    <a:pt x="29087" y="56943"/>
                  </a:moveTo>
                  <a:cubicBezTo>
                    <a:pt x="29880" y="54656"/>
                    <a:pt x="31631" y="52836"/>
                    <a:pt x="33870" y="51926"/>
                  </a:cubicBezTo>
                  <a:cubicBezTo>
                    <a:pt x="35352" y="57211"/>
                    <a:pt x="39447" y="61365"/>
                    <a:pt x="44720" y="62893"/>
                  </a:cubicBezTo>
                  <a:lnTo>
                    <a:pt x="42503" y="62893"/>
                  </a:lnTo>
                  <a:lnTo>
                    <a:pt x="39004" y="63943"/>
                  </a:lnTo>
                  <a:cubicBezTo>
                    <a:pt x="34640" y="64013"/>
                    <a:pt x="30662" y="61493"/>
                    <a:pt x="28854" y="57526"/>
                  </a:cubicBezTo>
                  <a:close/>
                  <a:moveTo>
                    <a:pt x="41453" y="65576"/>
                  </a:moveTo>
                  <a:cubicBezTo>
                    <a:pt x="43460" y="64783"/>
                    <a:pt x="45595" y="64305"/>
                    <a:pt x="47753" y="64176"/>
                  </a:cubicBezTo>
                  <a:cubicBezTo>
                    <a:pt x="49387" y="64176"/>
                    <a:pt x="50985" y="64573"/>
                    <a:pt x="52420" y="65343"/>
                  </a:cubicBezTo>
                  <a:cubicBezTo>
                    <a:pt x="50425" y="67980"/>
                    <a:pt x="49503" y="71270"/>
                    <a:pt x="49853" y="74559"/>
                  </a:cubicBezTo>
                  <a:cubicBezTo>
                    <a:pt x="46412" y="75959"/>
                    <a:pt x="42713" y="76636"/>
                    <a:pt x="39004" y="76543"/>
                  </a:cubicBezTo>
                  <a:cubicBezTo>
                    <a:pt x="39237" y="72880"/>
                    <a:pt x="39983" y="69263"/>
                    <a:pt x="41220" y="65810"/>
                  </a:cubicBezTo>
                  <a:close/>
                  <a:moveTo>
                    <a:pt x="38770" y="66393"/>
                  </a:moveTo>
                  <a:cubicBezTo>
                    <a:pt x="36799" y="69811"/>
                    <a:pt x="35340" y="73510"/>
                    <a:pt x="34453" y="77360"/>
                  </a:cubicBezTo>
                  <a:cubicBezTo>
                    <a:pt x="32470" y="77360"/>
                    <a:pt x="29787" y="77360"/>
                    <a:pt x="28737" y="76076"/>
                  </a:cubicBezTo>
                  <a:cubicBezTo>
                    <a:pt x="28632" y="74209"/>
                    <a:pt x="28632" y="72343"/>
                    <a:pt x="28737" y="70476"/>
                  </a:cubicBezTo>
                  <a:cubicBezTo>
                    <a:pt x="31210" y="69823"/>
                    <a:pt x="33544" y="68715"/>
                    <a:pt x="35620" y="67209"/>
                  </a:cubicBezTo>
                  <a:lnTo>
                    <a:pt x="35620" y="67209"/>
                  </a:lnTo>
                  <a:lnTo>
                    <a:pt x="37020" y="67209"/>
                  </a:lnTo>
                  <a:close/>
                  <a:moveTo>
                    <a:pt x="73770" y="133942"/>
                  </a:moveTo>
                  <a:cubicBezTo>
                    <a:pt x="71273" y="132029"/>
                    <a:pt x="68975" y="129870"/>
                    <a:pt x="66886" y="127525"/>
                  </a:cubicBezTo>
                  <a:cubicBezTo>
                    <a:pt x="67062" y="124690"/>
                    <a:pt x="67062" y="121844"/>
                    <a:pt x="66886" y="119009"/>
                  </a:cubicBezTo>
                  <a:cubicBezTo>
                    <a:pt x="70037" y="129159"/>
                    <a:pt x="76337" y="133709"/>
                    <a:pt x="79486" y="131959"/>
                  </a:cubicBezTo>
                  <a:cubicBezTo>
                    <a:pt x="77037" y="133242"/>
                    <a:pt x="73770" y="128109"/>
                    <a:pt x="70970" y="120875"/>
                  </a:cubicBezTo>
                  <a:cubicBezTo>
                    <a:pt x="68882" y="112476"/>
                    <a:pt x="65195" y="104554"/>
                    <a:pt x="60120" y="97542"/>
                  </a:cubicBezTo>
                  <a:lnTo>
                    <a:pt x="60120" y="97542"/>
                  </a:lnTo>
                  <a:cubicBezTo>
                    <a:pt x="58522" y="95326"/>
                    <a:pt x="56282" y="93657"/>
                    <a:pt x="53704" y="92759"/>
                  </a:cubicBezTo>
                  <a:cubicBezTo>
                    <a:pt x="51918" y="92176"/>
                    <a:pt x="50005" y="92176"/>
                    <a:pt x="48220" y="92759"/>
                  </a:cubicBezTo>
                  <a:cubicBezTo>
                    <a:pt x="46412" y="93483"/>
                    <a:pt x="44720" y="94462"/>
                    <a:pt x="43203" y="95676"/>
                  </a:cubicBezTo>
                  <a:lnTo>
                    <a:pt x="40987" y="97659"/>
                  </a:lnTo>
                  <a:cubicBezTo>
                    <a:pt x="38549" y="95431"/>
                    <a:pt x="35935" y="93401"/>
                    <a:pt x="33170" y="91593"/>
                  </a:cubicBezTo>
                  <a:cubicBezTo>
                    <a:pt x="29985" y="89189"/>
                    <a:pt x="26077" y="87918"/>
                    <a:pt x="22087" y="87976"/>
                  </a:cubicBezTo>
                  <a:cubicBezTo>
                    <a:pt x="20080" y="88081"/>
                    <a:pt x="18167" y="88816"/>
                    <a:pt x="16604" y="90076"/>
                  </a:cubicBezTo>
                  <a:cubicBezTo>
                    <a:pt x="14714" y="91756"/>
                    <a:pt x="13267" y="93879"/>
                    <a:pt x="12404" y="96259"/>
                  </a:cubicBezTo>
                  <a:lnTo>
                    <a:pt x="12404" y="52276"/>
                  </a:lnTo>
                  <a:cubicBezTo>
                    <a:pt x="13477" y="55217"/>
                    <a:pt x="14936" y="57993"/>
                    <a:pt x="16721" y="60560"/>
                  </a:cubicBezTo>
                  <a:cubicBezTo>
                    <a:pt x="17409" y="61493"/>
                    <a:pt x="18191" y="62356"/>
                    <a:pt x="19054" y="63126"/>
                  </a:cubicBezTo>
                  <a:cubicBezTo>
                    <a:pt x="17304" y="63126"/>
                    <a:pt x="15321" y="65810"/>
                    <a:pt x="14737" y="71760"/>
                  </a:cubicBezTo>
                  <a:cubicBezTo>
                    <a:pt x="15519" y="69298"/>
                    <a:pt x="18144" y="67945"/>
                    <a:pt x="20594" y="68726"/>
                  </a:cubicBezTo>
                  <a:cubicBezTo>
                    <a:pt x="21095" y="68878"/>
                    <a:pt x="21550" y="69111"/>
                    <a:pt x="21971" y="69426"/>
                  </a:cubicBezTo>
                  <a:cubicBezTo>
                    <a:pt x="23405" y="70185"/>
                    <a:pt x="25015" y="70546"/>
                    <a:pt x="26637" y="70476"/>
                  </a:cubicBezTo>
                  <a:cubicBezTo>
                    <a:pt x="25039" y="74186"/>
                    <a:pt x="24012" y="78118"/>
                    <a:pt x="23604" y="82143"/>
                  </a:cubicBezTo>
                  <a:cubicBezTo>
                    <a:pt x="26964" y="82540"/>
                    <a:pt x="30382" y="82259"/>
                    <a:pt x="33637" y="81326"/>
                  </a:cubicBezTo>
                  <a:lnTo>
                    <a:pt x="33637" y="82959"/>
                  </a:lnTo>
                  <a:cubicBezTo>
                    <a:pt x="39680" y="85993"/>
                    <a:pt x="47042" y="83543"/>
                    <a:pt x="50075" y="77500"/>
                  </a:cubicBezTo>
                  <a:cubicBezTo>
                    <a:pt x="50250" y="77150"/>
                    <a:pt x="50413" y="76788"/>
                    <a:pt x="50553" y="76426"/>
                  </a:cubicBezTo>
                  <a:cubicBezTo>
                    <a:pt x="50553" y="79191"/>
                    <a:pt x="51113" y="81933"/>
                    <a:pt x="52187" y="84476"/>
                  </a:cubicBezTo>
                  <a:cubicBezTo>
                    <a:pt x="50903" y="76776"/>
                    <a:pt x="55337" y="71993"/>
                    <a:pt x="57786" y="75259"/>
                  </a:cubicBezTo>
                  <a:cubicBezTo>
                    <a:pt x="59222" y="77733"/>
                    <a:pt x="59560" y="80696"/>
                    <a:pt x="58720" y="83426"/>
                  </a:cubicBezTo>
                  <a:cubicBezTo>
                    <a:pt x="61111" y="80043"/>
                    <a:pt x="61952" y="75808"/>
                    <a:pt x="61053" y="71760"/>
                  </a:cubicBezTo>
                  <a:cubicBezTo>
                    <a:pt x="63947" y="79355"/>
                    <a:pt x="66280" y="87159"/>
                    <a:pt x="68053" y="95093"/>
                  </a:cubicBezTo>
                  <a:cubicBezTo>
                    <a:pt x="69733" y="102512"/>
                    <a:pt x="72603" y="109606"/>
                    <a:pt x="76570" y="116092"/>
                  </a:cubicBezTo>
                  <a:cubicBezTo>
                    <a:pt x="76850" y="117282"/>
                    <a:pt x="77328" y="118426"/>
                    <a:pt x="77970" y="119476"/>
                  </a:cubicBezTo>
                  <a:cubicBezTo>
                    <a:pt x="78693" y="120665"/>
                    <a:pt x="79696" y="121669"/>
                    <a:pt x="80886" y="122392"/>
                  </a:cubicBezTo>
                  <a:cubicBezTo>
                    <a:pt x="81855" y="122789"/>
                    <a:pt x="82951" y="122789"/>
                    <a:pt x="83920" y="122392"/>
                  </a:cubicBezTo>
                  <a:cubicBezTo>
                    <a:pt x="84970" y="122392"/>
                    <a:pt x="86020" y="120875"/>
                    <a:pt x="86720" y="119009"/>
                  </a:cubicBezTo>
                  <a:cubicBezTo>
                    <a:pt x="87408" y="116897"/>
                    <a:pt x="87723" y="114692"/>
                    <a:pt x="87653" y="112476"/>
                  </a:cubicBezTo>
                  <a:cubicBezTo>
                    <a:pt x="87758" y="111192"/>
                    <a:pt x="87758" y="109909"/>
                    <a:pt x="87653" y="108626"/>
                  </a:cubicBezTo>
                  <a:cubicBezTo>
                    <a:pt x="87478" y="107412"/>
                    <a:pt x="87046" y="106257"/>
                    <a:pt x="86370" y="105242"/>
                  </a:cubicBezTo>
                  <a:cubicBezTo>
                    <a:pt x="85320" y="103493"/>
                    <a:pt x="84036" y="102793"/>
                    <a:pt x="82870" y="103143"/>
                  </a:cubicBezTo>
                  <a:cubicBezTo>
                    <a:pt x="81703" y="103493"/>
                    <a:pt x="80653" y="105126"/>
                    <a:pt x="79953" y="106876"/>
                  </a:cubicBezTo>
                  <a:lnTo>
                    <a:pt x="79953" y="106876"/>
                  </a:lnTo>
                  <a:cubicBezTo>
                    <a:pt x="79486" y="108078"/>
                    <a:pt x="79486" y="109407"/>
                    <a:pt x="79953" y="110609"/>
                  </a:cubicBezTo>
                  <a:cubicBezTo>
                    <a:pt x="80536" y="111542"/>
                    <a:pt x="81236" y="111426"/>
                    <a:pt x="81703" y="110609"/>
                  </a:cubicBezTo>
                  <a:lnTo>
                    <a:pt x="81703" y="110609"/>
                  </a:lnTo>
                  <a:cubicBezTo>
                    <a:pt x="81703" y="109443"/>
                    <a:pt x="82170" y="108743"/>
                    <a:pt x="83103" y="108509"/>
                  </a:cubicBezTo>
                  <a:cubicBezTo>
                    <a:pt x="83686" y="108509"/>
                    <a:pt x="84270" y="108509"/>
                    <a:pt x="84736" y="109326"/>
                  </a:cubicBezTo>
                  <a:cubicBezTo>
                    <a:pt x="85005" y="109676"/>
                    <a:pt x="85203" y="110072"/>
                    <a:pt x="85320" y="110492"/>
                  </a:cubicBezTo>
                  <a:cubicBezTo>
                    <a:pt x="85320" y="110492"/>
                    <a:pt x="85320" y="111659"/>
                    <a:pt x="85320" y="112359"/>
                  </a:cubicBezTo>
                  <a:cubicBezTo>
                    <a:pt x="85331" y="113747"/>
                    <a:pt x="85133" y="115124"/>
                    <a:pt x="84736" y="116442"/>
                  </a:cubicBezTo>
                  <a:cubicBezTo>
                    <a:pt x="84573" y="117364"/>
                    <a:pt x="84025" y="118169"/>
                    <a:pt x="83220" y="118659"/>
                  </a:cubicBezTo>
                  <a:cubicBezTo>
                    <a:pt x="82485" y="118997"/>
                    <a:pt x="81633" y="118997"/>
                    <a:pt x="80886" y="118659"/>
                  </a:cubicBezTo>
                  <a:cubicBezTo>
                    <a:pt x="78775" y="117586"/>
                    <a:pt x="77328" y="115532"/>
                    <a:pt x="77037" y="113176"/>
                  </a:cubicBezTo>
                  <a:cubicBezTo>
                    <a:pt x="76290" y="109839"/>
                    <a:pt x="76290" y="106362"/>
                    <a:pt x="77037" y="103026"/>
                  </a:cubicBezTo>
                  <a:cubicBezTo>
                    <a:pt x="77305" y="101696"/>
                    <a:pt x="77818" y="100436"/>
                    <a:pt x="78553" y="99292"/>
                  </a:cubicBezTo>
                  <a:cubicBezTo>
                    <a:pt x="79055" y="98487"/>
                    <a:pt x="79848" y="97904"/>
                    <a:pt x="80770" y="97659"/>
                  </a:cubicBezTo>
                  <a:cubicBezTo>
                    <a:pt x="82695" y="97671"/>
                    <a:pt x="84503" y="98569"/>
                    <a:pt x="85670" y="100109"/>
                  </a:cubicBezTo>
                  <a:cubicBezTo>
                    <a:pt x="87396" y="102174"/>
                    <a:pt x="88703" y="104554"/>
                    <a:pt x="89519" y="107109"/>
                  </a:cubicBezTo>
                  <a:cubicBezTo>
                    <a:pt x="90488" y="110212"/>
                    <a:pt x="91036" y="113432"/>
                    <a:pt x="91153" y="116676"/>
                  </a:cubicBezTo>
                  <a:cubicBezTo>
                    <a:pt x="91351" y="119802"/>
                    <a:pt x="91118" y="122940"/>
                    <a:pt x="90453" y="126009"/>
                  </a:cubicBezTo>
                  <a:cubicBezTo>
                    <a:pt x="90453" y="126709"/>
                    <a:pt x="90453" y="127409"/>
                    <a:pt x="90453" y="128109"/>
                  </a:cubicBezTo>
                  <a:lnTo>
                    <a:pt x="89753" y="129975"/>
                  </a:lnTo>
                  <a:cubicBezTo>
                    <a:pt x="89590" y="130582"/>
                    <a:pt x="89356" y="131177"/>
                    <a:pt x="89053" y="131725"/>
                  </a:cubicBezTo>
                  <a:lnTo>
                    <a:pt x="89053" y="132659"/>
                  </a:lnTo>
                  <a:lnTo>
                    <a:pt x="89053" y="133359"/>
                  </a:lnTo>
                  <a:cubicBezTo>
                    <a:pt x="88248" y="135027"/>
                    <a:pt x="86825" y="136322"/>
                    <a:pt x="85086" y="136975"/>
                  </a:cubicBezTo>
                  <a:cubicBezTo>
                    <a:pt x="84316" y="137092"/>
                    <a:pt x="83523" y="137092"/>
                    <a:pt x="82753" y="136975"/>
                  </a:cubicBezTo>
                  <a:lnTo>
                    <a:pt x="82170" y="136975"/>
                  </a:lnTo>
                  <a:lnTo>
                    <a:pt x="80186" y="136975"/>
                  </a:lnTo>
                  <a:cubicBezTo>
                    <a:pt x="77701" y="136462"/>
                    <a:pt x="75333" y="135517"/>
                    <a:pt x="73186" y="134175"/>
                  </a:cubicBezTo>
                  <a:close/>
                  <a:moveTo>
                    <a:pt x="65253" y="134875"/>
                  </a:moveTo>
                  <a:cubicBezTo>
                    <a:pt x="65731" y="133615"/>
                    <a:pt x="66117" y="132332"/>
                    <a:pt x="66420" y="131025"/>
                  </a:cubicBezTo>
                  <a:cubicBezTo>
                    <a:pt x="67691" y="132659"/>
                    <a:pt x="69056" y="134222"/>
                    <a:pt x="70503" y="135692"/>
                  </a:cubicBezTo>
                  <a:close/>
                  <a:moveTo>
                    <a:pt x="63737" y="123909"/>
                  </a:moveTo>
                  <a:cubicBezTo>
                    <a:pt x="60470" y="120059"/>
                    <a:pt x="57320" y="115626"/>
                    <a:pt x="54053" y="111542"/>
                  </a:cubicBezTo>
                  <a:cubicBezTo>
                    <a:pt x="50787" y="107459"/>
                    <a:pt x="47287" y="103959"/>
                    <a:pt x="43904" y="100576"/>
                  </a:cubicBezTo>
                  <a:lnTo>
                    <a:pt x="42737" y="99526"/>
                  </a:lnTo>
                  <a:lnTo>
                    <a:pt x="43787" y="98592"/>
                  </a:lnTo>
                  <a:cubicBezTo>
                    <a:pt x="46482" y="96177"/>
                    <a:pt x="50215" y="95291"/>
                    <a:pt x="53704" y="96259"/>
                  </a:cubicBezTo>
                  <a:cubicBezTo>
                    <a:pt x="57892" y="98523"/>
                    <a:pt x="60972" y="102396"/>
                    <a:pt x="62220" y="106992"/>
                  </a:cubicBezTo>
                  <a:cubicBezTo>
                    <a:pt x="63270" y="109967"/>
                    <a:pt x="63888" y="113071"/>
                    <a:pt x="64087" y="116209"/>
                  </a:cubicBezTo>
                  <a:cubicBezTo>
                    <a:pt x="64262" y="118892"/>
                    <a:pt x="64262" y="121575"/>
                    <a:pt x="64087" y="124259"/>
                  </a:cubicBezTo>
                  <a:close/>
                  <a:moveTo>
                    <a:pt x="28737" y="129042"/>
                  </a:moveTo>
                  <a:cubicBezTo>
                    <a:pt x="30184" y="128389"/>
                    <a:pt x="31362" y="127281"/>
                    <a:pt x="32120" y="125892"/>
                  </a:cubicBezTo>
                  <a:cubicBezTo>
                    <a:pt x="37487" y="117492"/>
                    <a:pt x="43203" y="126942"/>
                    <a:pt x="44720" y="131609"/>
                  </a:cubicBezTo>
                  <a:close/>
                  <a:moveTo>
                    <a:pt x="28737" y="117376"/>
                  </a:moveTo>
                  <a:cubicBezTo>
                    <a:pt x="29425" y="116571"/>
                    <a:pt x="30044" y="115707"/>
                    <a:pt x="30604" y="114809"/>
                  </a:cubicBezTo>
                  <a:lnTo>
                    <a:pt x="34803" y="108743"/>
                  </a:lnTo>
                  <a:cubicBezTo>
                    <a:pt x="36740" y="105989"/>
                    <a:pt x="38969" y="103446"/>
                    <a:pt x="41453" y="101159"/>
                  </a:cubicBezTo>
                  <a:lnTo>
                    <a:pt x="43553" y="103026"/>
                  </a:lnTo>
                  <a:cubicBezTo>
                    <a:pt x="47135" y="106666"/>
                    <a:pt x="50460" y="110562"/>
                    <a:pt x="53470" y="114692"/>
                  </a:cubicBezTo>
                  <a:cubicBezTo>
                    <a:pt x="56737" y="118776"/>
                    <a:pt x="59887" y="123326"/>
                    <a:pt x="63037" y="127642"/>
                  </a:cubicBezTo>
                  <a:lnTo>
                    <a:pt x="63037" y="128342"/>
                  </a:lnTo>
                  <a:cubicBezTo>
                    <a:pt x="62745" y="130419"/>
                    <a:pt x="62115" y="132426"/>
                    <a:pt x="61170" y="134292"/>
                  </a:cubicBezTo>
                  <a:cubicBezTo>
                    <a:pt x="60925" y="134665"/>
                    <a:pt x="60610" y="134980"/>
                    <a:pt x="60237" y="135225"/>
                  </a:cubicBezTo>
                  <a:lnTo>
                    <a:pt x="56387" y="135225"/>
                  </a:lnTo>
                  <a:lnTo>
                    <a:pt x="55687" y="134525"/>
                  </a:lnTo>
                  <a:cubicBezTo>
                    <a:pt x="55057" y="133767"/>
                    <a:pt x="54590" y="132892"/>
                    <a:pt x="54287" y="131959"/>
                  </a:cubicBezTo>
                  <a:cubicBezTo>
                    <a:pt x="53412" y="128972"/>
                    <a:pt x="52980" y="125857"/>
                    <a:pt x="53004" y="122742"/>
                  </a:cubicBezTo>
                  <a:lnTo>
                    <a:pt x="53004" y="122742"/>
                  </a:lnTo>
                  <a:cubicBezTo>
                    <a:pt x="51580" y="126464"/>
                    <a:pt x="51300" y="130524"/>
                    <a:pt x="52187" y="134409"/>
                  </a:cubicBezTo>
                  <a:lnTo>
                    <a:pt x="44604" y="133126"/>
                  </a:lnTo>
                  <a:cubicBezTo>
                    <a:pt x="41687" y="111309"/>
                    <a:pt x="33404" y="113409"/>
                    <a:pt x="27687" y="117026"/>
                  </a:cubicBezTo>
                  <a:close/>
                  <a:moveTo>
                    <a:pt x="18237" y="98476"/>
                  </a:moveTo>
                  <a:cubicBezTo>
                    <a:pt x="20921" y="104659"/>
                    <a:pt x="18237" y="113176"/>
                    <a:pt x="15087" y="112359"/>
                  </a:cubicBezTo>
                  <a:cubicBezTo>
                    <a:pt x="11937" y="111542"/>
                    <a:pt x="12637" y="107109"/>
                    <a:pt x="12637" y="105826"/>
                  </a:cubicBezTo>
                  <a:cubicBezTo>
                    <a:pt x="12696" y="103959"/>
                    <a:pt x="13011" y="102116"/>
                    <a:pt x="13571" y="100343"/>
                  </a:cubicBezTo>
                  <a:cubicBezTo>
                    <a:pt x="14259" y="97963"/>
                    <a:pt x="15589" y="95827"/>
                    <a:pt x="17420" y="94159"/>
                  </a:cubicBezTo>
                  <a:cubicBezTo>
                    <a:pt x="18809" y="92876"/>
                    <a:pt x="20559" y="92059"/>
                    <a:pt x="22437" y="91826"/>
                  </a:cubicBezTo>
                  <a:cubicBezTo>
                    <a:pt x="26205" y="91523"/>
                    <a:pt x="29962" y="92549"/>
                    <a:pt x="33054" y="94743"/>
                  </a:cubicBezTo>
                  <a:cubicBezTo>
                    <a:pt x="35527" y="96259"/>
                    <a:pt x="37860" y="97974"/>
                    <a:pt x="40054" y="99876"/>
                  </a:cubicBezTo>
                  <a:cubicBezTo>
                    <a:pt x="37989" y="102162"/>
                    <a:pt x="36087" y="104577"/>
                    <a:pt x="34337" y="107109"/>
                  </a:cubicBezTo>
                  <a:cubicBezTo>
                    <a:pt x="31759" y="111181"/>
                    <a:pt x="28912" y="115077"/>
                    <a:pt x="25820" y="118776"/>
                  </a:cubicBezTo>
                  <a:lnTo>
                    <a:pt x="25004" y="119476"/>
                  </a:lnTo>
                  <a:cubicBezTo>
                    <a:pt x="25004" y="119476"/>
                    <a:pt x="25004" y="119476"/>
                    <a:pt x="25004" y="118659"/>
                  </a:cubicBezTo>
                  <a:cubicBezTo>
                    <a:pt x="26999" y="111053"/>
                    <a:pt x="27594" y="103143"/>
                    <a:pt x="26754" y="95326"/>
                  </a:cubicBezTo>
                  <a:lnTo>
                    <a:pt x="26754" y="95326"/>
                  </a:lnTo>
                  <a:cubicBezTo>
                    <a:pt x="26077" y="101638"/>
                    <a:pt x="24584" y="107833"/>
                    <a:pt x="22321" y="113759"/>
                  </a:cubicBezTo>
                  <a:cubicBezTo>
                    <a:pt x="21761" y="115089"/>
                    <a:pt x="20921" y="116279"/>
                    <a:pt x="19870" y="117259"/>
                  </a:cubicBezTo>
                  <a:cubicBezTo>
                    <a:pt x="22414" y="110912"/>
                    <a:pt x="21585" y="103714"/>
                    <a:pt x="17654" y="98126"/>
                  </a:cubicBezTo>
                  <a:close/>
                  <a:moveTo>
                    <a:pt x="12637" y="127059"/>
                  </a:moveTo>
                  <a:lnTo>
                    <a:pt x="12637" y="120642"/>
                  </a:lnTo>
                  <a:cubicBezTo>
                    <a:pt x="12637" y="121342"/>
                    <a:pt x="12637" y="122275"/>
                    <a:pt x="13454" y="122859"/>
                  </a:cubicBezTo>
                  <a:cubicBezTo>
                    <a:pt x="13652" y="123290"/>
                    <a:pt x="13932" y="123687"/>
                    <a:pt x="14271" y="124026"/>
                  </a:cubicBezTo>
                  <a:cubicBezTo>
                    <a:pt x="14481" y="124387"/>
                    <a:pt x="14761" y="124702"/>
                    <a:pt x="15087" y="124959"/>
                  </a:cubicBezTo>
                  <a:lnTo>
                    <a:pt x="15087" y="124959"/>
                  </a:lnTo>
                  <a:cubicBezTo>
                    <a:pt x="16067" y="126009"/>
                    <a:pt x="17164" y="126954"/>
                    <a:pt x="18354" y="127759"/>
                  </a:cubicBezTo>
                  <a:close/>
                </a:path>
              </a:pathLst>
            </a:custGeom>
            <a:solidFill>
              <a:srgbClr val="EA9C00"/>
            </a:solidFill>
            <a:ln w="1166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4603C5CA-BBCB-CB64-C592-FE9B17746F4E}"/>
                </a:ext>
              </a:extLst>
            </p:cNvPr>
            <p:cNvSpPr/>
            <p:nvPr/>
          </p:nvSpPr>
          <p:spPr>
            <a:xfrm>
              <a:off x="2412719" y="4683679"/>
              <a:ext cx="19716" cy="99282"/>
            </a:xfrm>
            <a:custGeom>
              <a:avLst/>
              <a:gdLst>
                <a:gd name="connsiteX0" fmla="*/ 154 w 19716"/>
                <a:gd name="connsiteY0" fmla="*/ 99176 h 99282"/>
                <a:gd name="connsiteX1" fmla="*/ 154 w 19716"/>
                <a:gd name="connsiteY1" fmla="*/ 86460 h 99282"/>
                <a:gd name="connsiteX2" fmla="*/ 7037 w 19716"/>
                <a:gd name="connsiteY2" fmla="*/ 64760 h 99282"/>
                <a:gd name="connsiteX3" fmla="*/ 38 w 19716"/>
                <a:gd name="connsiteY3" fmla="*/ 53093 h 99282"/>
                <a:gd name="connsiteX4" fmla="*/ 38 w 19716"/>
                <a:gd name="connsiteY4" fmla="*/ -106 h 99282"/>
                <a:gd name="connsiteX5" fmla="*/ 1321 w 19716"/>
                <a:gd name="connsiteY5" fmla="*/ 13777 h 99282"/>
                <a:gd name="connsiteX6" fmla="*/ 3538 w 19716"/>
                <a:gd name="connsiteY6" fmla="*/ 21827 h 99282"/>
                <a:gd name="connsiteX7" fmla="*/ 1554 w 19716"/>
                <a:gd name="connsiteY7" fmla="*/ 28827 h 99282"/>
                <a:gd name="connsiteX8" fmla="*/ 1554 w 19716"/>
                <a:gd name="connsiteY8" fmla="*/ 42943 h 99282"/>
                <a:gd name="connsiteX9" fmla="*/ 9604 w 19716"/>
                <a:gd name="connsiteY9" fmla="*/ 63710 h 99282"/>
                <a:gd name="connsiteX10" fmla="*/ 9604 w 19716"/>
                <a:gd name="connsiteY10" fmla="*/ 64293 h 99282"/>
                <a:gd name="connsiteX11" fmla="*/ 19754 w 19716"/>
                <a:gd name="connsiteY11" fmla="*/ 69310 h 99282"/>
                <a:gd name="connsiteX12" fmla="*/ 154 w 19716"/>
                <a:gd name="connsiteY12" fmla="*/ 99176 h 9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716" h="99282">
                  <a:moveTo>
                    <a:pt x="154" y="99176"/>
                  </a:moveTo>
                  <a:lnTo>
                    <a:pt x="154" y="86460"/>
                  </a:lnTo>
                  <a:cubicBezTo>
                    <a:pt x="1204" y="73743"/>
                    <a:pt x="3887" y="67209"/>
                    <a:pt x="7037" y="64760"/>
                  </a:cubicBezTo>
                  <a:cubicBezTo>
                    <a:pt x="6699" y="59976"/>
                    <a:pt x="4098" y="55648"/>
                    <a:pt x="38" y="53093"/>
                  </a:cubicBezTo>
                  <a:lnTo>
                    <a:pt x="38" y="-106"/>
                  </a:lnTo>
                  <a:cubicBezTo>
                    <a:pt x="831" y="4479"/>
                    <a:pt x="1262" y="9122"/>
                    <a:pt x="1321" y="13777"/>
                  </a:cubicBezTo>
                  <a:cubicBezTo>
                    <a:pt x="2861" y="16169"/>
                    <a:pt x="3631" y="18980"/>
                    <a:pt x="3538" y="21827"/>
                  </a:cubicBezTo>
                  <a:cubicBezTo>
                    <a:pt x="3701" y="24323"/>
                    <a:pt x="3001" y="26797"/>
                    <a:pt x="1554" y="28827"/>
                  </a:cubicBezTo>
                  <a:cubicBezTo>
                    <a:pt x="1554" y="34427"/>
                    <a:pt x="1554" y="39327"/>
                    <a:pt x="1554" y="42943"/>
                  </a:cubicBezTo>
                  <a:cubicBezTo>
                    <a:pt x="7399" y="48182"/>
                    <a:pt x="10386" y="55905"/>
                    <a:pt x="9604" y="63710"/>
                  </a:cubicBezTo>
                  <a:lnTo>
                    <a:pt x="9604" y="64293"/>
                  </a:lnTo>
                  <a:cubicBezTo>
                    <a:pt x="12871" y="63243"/>
                    <a:pt x="16487" y="65576"/>
                    <a:pt x="19754" y="69310"/>
                  </a:cubicBezTo>
                  <a:cubicBezTo>
                    <a:pt x="6221" y="67793"/>
                    <a:pt x="1554" y="89609"/>
                    <a:pt x="154" y="99176"/>
                  </a:cubicBezTo>
                  <a:close/>
                </a:path>
              </a:pathLst>
            </a:custGeom>
            <a:solidFill>
              <a:srgbClr val="EA9C00"/>
            </a:solidFill>
            <a:ln w="1166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A5648F7B-18AE-C6F3-3DCC-8D22394018CD}"/>
                </a:ext>
              </a:extLst>
            </p:cNvPr>
            <p:cNvSpPr/>
            <p:nvPr/>
          </p:nvSpPr>
          <p:spPr>
            <a:xfrm>
              <a:off x="2632983" y="4721012"/>
              <a:ext cx="4666" cy="3849"/>
            </a:xfrm>
            <a:custGeom>
              <a:avLst/>
              <a:gdLst>
                <a:gd name="connsiteX0" fmla="*/ 1087 w 4666"/>
                <a:gd name="connsiteY0" fmla="*/ 3744 h 3849"/>
                <a:gd name="connsiteX1" fmla="*/ 38 w 4666"/>
                <a:gd name="connsiteY1" fmla="*/ -106 h 3849"/>
                <a:gd name="connsiteX2" fmla="*/ 4704 w 4666"/>
                <a:gd name="connsiteY2" fmla="*/ 710 h 3849"/>
              </a:gdLst>
              <a:ahLst/>
              <a:cxnLst>
                <a:cxn ang="0">
                  <a:pos x="connsiteX0" y="connsiteY0"/>
                </a:cxn>
                <a:cxn ang="0">
                  <a:pos x="connsiteX1" y="connsiteY1"/>
                </a:cxn>
                <a:cxn ang="0">
                  <a:pos x="connsiteX2" y="connsiteY2"/>
                </a:cxn>
              </a:cxnLst>
              <a:rect l="l" t="t" r="r" b="b"/>
              <a:pathLst>
                <a:path w="4666" h="3849">
                  <a:moveTo>
                    <a:pt x="1087" y="3744"/>
                  </a:moveTo>
                  <a:cubicBezTo>
                    <a:pt x="1087" y="2461"/>
                    <a:pt x="388" y="1177"/>
                    <a:pt x="38" y="-106"/>
                  </a:cubicBezTo>
                  <a:lnTo>
                    <a:pt x="4704" y="710"/>
                  </a:lnTo>
                  <a:close/>
                </a:path>
              </a:pathLst>
            </a:custGeom>
            <a:solidFill>
              <a:srgbClr val="EA9C00"/>
            </a:solidFill>
            <a:ln w="1166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DAEF1E55-0343-923C-84A5-3596C4376097}"/>
                </a:ext>
              </a:extLst>
            </p:cNvPr>
            <p:cNvSpPr/>
            <p:nvPr/>
          </p:nvSpPr>
          <p:spPr>
            <a:xfrm>
              <a:off x="2500684" y="4697562"/>
              <a:ext cx="4899" cy="4433"/>
            </a:xfrm>
            <a:custGeom>
              <a:avLst/>
              <a:gdLst>
                <a:gd name="connsiteX0" fmla="*/ 3887 w 4899"/>
                <a:gd name="connsiteY0" fmla="*/ 4327 h 4433"/>
                <a:gd name="connsiteX1" fmla="*/ 38 w 4899"/>
                <a:gd name="connsiteY1" fmla="*/ -106 h 4433"/>
                <a:gd name="connsiteX2" fmla="*/ 4937 w 4899"/>
                <a:gd name="connsiteY2" fmla="*/ 711 h 4433"/>
                <a:gd name="connsiteX3" fmla="*/ 3887 w 4899"/>
                <a:gd name="connsiteY3" fmla="*/ 4327 h 4433"/>
              </a:gdLst>
              <a:ahLst/>
              <a:cxnLst>
                <a:cxn ang="0">
                  <a:pos x="connsiteX0" y="connsiteY0"/>
                </a:cxn>
                <a:cxn ang="0">
                  <a:pos x="connsiteX1" y="connsiteY1"/>
                </a:cxn>
                <a:cxn ang="0">
                  <a:pos x="connsiteX2" y="connsiteY2"/>
                </a:cxn>
                <a:cxn ang="0">
                  <a:pos x="connsiteX3" y="connsiteY3"/>
                </a:cxn>
              </a:cxnLst>
              <a:rect l="l" t="t" r="r" b="b"/>
              <a:pathLst>
                <a:path w="4899" h="4433">
                  <a:moveTo>
                    <a:pt x="3887" y="4327"/>
                  </a:moveTo>
                  <a:cubicBezTo>
                    <a:pt x="2604" y="2694"/>
                    <a:pt x="1321" y="1294"/>
                    <a:pt x="38" y="-106"/>
                  </a:cubicBezTo>
                  <a:lnTo>
                    <a:pt x="4937" y="711"/>
                  </a:lnTo>
                  <a:cubicBezTo>
                    <a:pt x="4459" y="1877"/>
                    <a:pt x="4109" y="3090"/>
                    <a:pt x="3887" y="4327"/>
                  </a:cubicBezTo>
                  <a:close/>
                </a:path>
              </a:pathLst>
            </a:custGeom>
            <a:solidFill>
              <a:srgbClr val="EA9C00"/>
            </a:solidFill>
            <a:ln w="11665"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81EBFDCE-BE15-804B-EF70-AB92C546A70A}"/>
                </a:ext>
              </a:extLst>
            </p:cNvPr>
            <p:cNvSpPr/>
            <p:nvPr/>
          </p:nvSpPr>
          <p:spPr>
            <a:xfrm>
              <a:off x="2642899" y="4768611"/>
              <a:ext cx="18549" cy="37449"/>
            </a:xfrm>
            <a:custGeom>
              <a:avLst/>
              <a:gdLst>
                <a:gd name="connsiteX0" fmla="*/ 10421 w 18549"/>
                <a:gd name="connsiteY0" fmla="*/ 23810 h 37449"/>
                <a:gd name="connsiteX1" fmla="*/ 18587 w 18549"/>
                <a:gd name="connsiteY1" fmla="*/ -106 h 37449"/>
                <a:gd name="connsiteX2" fmla="*/ 13337 w 18549"/>
                <a:gd name="connsiteY2" fmla="*/ 19610 h 37449"/>
                <a:gd name="connsiteX3" fmla="*/ 10071 w 18549"/>
                <a:gd name="connsiteY3" fmla="*/ 37343 h 37449"/>
                <a:gd name="connsiteX4" fmla="*/ 38 w 18549"/>
                <a:gd name="connsiteY4" fmla="*/ 20777 h 37449"/>
                <a:gd name="connsiteX5" fmla="*/ 10421 w 18549"/>
                <a:gd name="connsiteY5" fmla="*/ 23810 h 3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49" h="37449">
                  <a:moveTo>
                    <a:pt x="10421" y="23810"/>
                  </a:moveTo>
                  <a:cubicBezTo>
                    <a:pt x="10421" y="17977"/>
                    <a:pt x="11471" y="2927"/>
                    <a:pt x="18587" y="-106"/>
                  </a:cubicBezTo>
                  <a:cubicBezTo>
                    <a:pt x="15169" y="5902"/>
                    <a:pt x="13361" y="12692"/>
                    <a:pt x="13337" y="19610"/>
                  </a:cubicBezTo>
                  <a:cubicBezTo>
                    <a:pt x="12054" y="29760"/>
                    <a:pt x="11354" y="29994"/>
                    <a:pt x="10071" y="37343"/>
                  </a:cubicBezTo>
                  <a:cubicBezTo>
                    <a:pt x="10071" y="37343"/>
                    <a:pt x="9254" y="18210"/>
                    <a:pt x="38" y="20777"/>
                  </a:cubicBezTo>
                  <a:cubicBezTo>
                    <a:pt x="971" y="15527"/>
                    <a:pt x="7737" y="12727"/>
                    <a:pt x="10421" y="23810"/>
                  </a:cubicBezTo>
                  <a:close/>
                </a:path>
              </a:pathLst>
            </a:custGeom>
            <a:solidFill>
              <a:srgbClr val="EA9C00"/>
            </a:solidFill>
            <a:ln w="11665"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CDEE4061-8AE2-D92D-53CB-1D18E2C56562}"/>
                </a:ext>
              </a:extLst>
            </p:cNvPr>
            <p:cNvSpPr/>
            <p:nvPr/>
          </p:nvSpPr>
          <p:spPr>
            <a:xfrm>
              <a:off x="2567650" y="4752029"/>
              <a:ext cx="5133" cy="11115"/>
            </a:xfrm>
            <a:custGeom>
              <a:avLst/>
              <a:gdLst>
                <a:gd name="connsiteX0" fmla="*/ 5171 w 5133"/>
                <a:gd name="connsiteY0" fmla="*/ 5860 h 11115"/>
                <a:gd name="connsiteX1" fmla="*/ 2604 w 5133"/>
                <a:gd name="connsiteY1" fmla="*/ 10993 h 11115"/>
                <a:gd name="connsiteX2" fmla="*/ 38 w 5133"/>
                <a:gd name="connsiteY2" fmla="*/ 5043 h 11115"/>
                <a:gd name="connsiteX3" fmla="*/ 2604 w 5133"/>
                <a:gd name="connsiteY3" fmla="*/ -90 h 11115"/>
                <a:gd name="connsiteX4" fmla="*/ 5171 w 5133"/>
                <a:gd name="connsiteY4" fmla="*/ 5860 h 11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3" h="11115">
                  <a:moveTo>
                    <a:pt x="5171" y="5860"/>
                  </a:moveTo>
                  <a:cubicBezTo>
                    <a:pt x="5171" y="9010"/>
                    <a:pt x="4121" y="11227"/>
                    <a:pt x="2604" y="10993"/>
                  </a:cubicBezTo>
                  <a:cubicBezTo>
                    <a:pt x="1087" y="10760"/>
                    <a:pt x="38" y="8076"/>
                    <a:pt x="38" y="5043"/>
                  </a:cubicBezTo>
                  <a:cubicBezTo>
                    <a:pt x="38" y="2010"/>
                    <a:pt x="1204" y="-324"/>
                    <a:pt x="2604" y="-90"/>
                  </a:cubicBezTo>
                  <a:cubicBezTo>
                    <a:pt x="4004" y="143"/>
                    <a:pt x="5171" y="2827"/>
                    <a:pt x="5171" y="5860"/>
                  </a:cubicBezTo>
                  <a:close/>
                </a:path>
              </a:pathLst>
            </a:custGeom>
            <a:solidFill>
              <a:srgbClr val="EA9C00"/>
            </a:solidFill>
            <a:ln w="1166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1A277FD7-A1F3-344D-14A1-671E8F11EFB1}"/>
                </a:ext>
              </a:extLst>
            </p:cNvPr>
            <p:cNvSpPr/>
            <p:nvPr/>
          </p:nvSpPr>
          <p:spPr>
            <a:xfrm>
              <a:off x="2634266" y="4752978"/>
              <a:ext cx="18549" cy="37566"/>
            </a:xfrm>
            <a:custGeom>
              <a:avLst/>
              <a:gdLst>
                <a:gd name="connsiteX0" fmla="*/ 8554 w 18549"/>
                <a:gd name="connsiteY0" fmla="*/ -106 h 37566"/>
                <a:gd name="connsiteX1" fmla="*/ 18587 w 18549"/>
                <a:gd name="connsiteY1" fmla="*/ 16577 h 37566"/>
                <a:gd name="connsiteX2" fmla="*/ 8204 w 18549"/>
                <a:gd name="connsiteY2" fmla="*/ 13544 h 37566"/>
                <a:gd name="connsiteX3" fmla="*/ 38 w 18549"/>
                <a:gd name="connsiteY3" fmla="*/ 37460 h 37566"/>
                <a:gd name="connsiteX4" fmla="*/ 5287 w 18549"/>
                <a:gd name="connsiteY4" fmla="*/ 17744 h 37566"/>
                <a:gd name="connsiteX5" fmla="*/ 8554 w 18549"/>
                <a:gd name="connsiteY5" fmla="*/ -106 h 3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49" h="37566">
                  <a:moveTo>
                    <a:pt x="8554" y="-106"/>
                  </a:moveTo>
                  <a:cubicBezTo>
                    <a:pt x="8554" y="-106"/>
                    <a:pt x="9371" y="19144"/>
                    <a:pt x="18587" y="16577"/>
                  </a:cubicBezTo>
                  <a:cubicBezTo>
                    <a:pt x="17537" y="21827"/>
                    <a:pt x="10887" y="24510"/>
                    <a:pt x="8204" y="13544"/>
                  </a:cubicBezTo>
                  <a:cubicBezTo>
                    <a:pt x="8204" y="19377"/>
                    <a:pt x="7037" y="34427"/>
                    <a:pt x="38" y="37460"/>
                  </a:cubicBezTo>
                  <a:cubicBezTo>
                    <a:pt x="3339" y="31405"/>
                    <a:pt x="5136" y="24639"/>
                    <a:pt x="5287" y="17744"/>
                  </a:cubicBezTo>
                  <a:cubicBezTo>
                    <a:pt x="5987" y="7594"/>
                    <a:pt x="6687" y="7361"/>
                    <a:pt x="8554" y="-106"/>
                  </a:cubicBezTo>
                  <a:close/>
                </a:path>
              </a:pathLst>
            </a:custGeom>
            <a:solidFill>
              <a:srgbClr val="EA9C00"/>
            </a:solidFill>
            <a:ln w="1166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98939CDB-510B-450C-299E-FE01A769DC31}"/>
                </a:ext>
              </a:extLst>
            </p:cNvPr>
            <p:cNvSpPr/>
            <p:nvPr/>
          </p:nvSpPr>
          <p:spPr>
            <a:xfrm>
              <a:off x="2486218" y="4728011"/>
              <a:ext cx="19249" cy="41183"/>
            </a:xfrm>
            <a:custGeom>
              <a:avLst/>
              <a:gdLst>
                <a:gd name="connsiteX0" fmla="*/ 38 w 19249"/>
                <a:gd name="connsiteY0" fmla="*/ 13194 h 41183"/>
                <a:gd name="connsiteX1" fmla="*/ 10187 w 19249"/>
                <a:gd name="connsiteY1" fmla="*/ -106 h 41183"/>
                <a:gd name="connsiteX2" fmla="*/ 13687 w 19249"/>
                <a:gd name="connsiteY2" fmla="*/ 19144 h 41183"/>
                <a:gd name="connsiteX3" fmla="*/ 19287 w 19249"/>
                <a:gd name="connsiteY3" fmla="*/ 41077 h 41183"/>
                <a:gd name="connsiteX4" fmla="*/ 10654 w 19249"/>
                <a:gd name="connsiteY4" fmla="*/ 13894 h 41183"/>
                <a:gd name="connsiteX5" fmla="*/ 38 w 19249"/>
                <a:gd name="connsiteY5" fmla="*/ 13194 h 4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249" h="41183">
                  <a:moveTo>
                    <a:pt x="38" y="13194"/>
                  </a:moveTo>
                  <a:cubicBezTo>
                    <a:pt x="9487" y="19144"/>
                    <a:pt x="10187" y="-106"/>
                    <a:pt x="10187" y="-106"/>
                  </a:cubicBezTo>
                  <a:cubicBezTo>
                    <a:pt x="11587" y="7944"/>
                    <a:pt x="12287" y="8411"/>
                    <a:pt x="13687" y="19144"/>
                  </a:cubicBezTo>
                  <a:cubicBezTo>
                    <a:pt x="13921" y="26774"/>
                    <a:pt x="15834" y="34264"/>
                    <a:pt x="19287" y="41077"/>
                  </a:cubicBezTo>
                  <a:cubicBezTo>
                    <a:pt x="12987" y="33482"/>
                    <a:pt x="9896" y="23729"/>
                    <a:pt x="10654" y="13894"/>
                  </a:cubicBezTo>
                  <a:cubicBezTo>
                    <a:pt x="7971" y="23460"/>
                    <a:pt x="1087" y="18327"/>
                    <a:pt x="38" y="13194"/>
                  </a:cubicBezTo>
                  <a:close/>
                </a:path>
              </a:pathLst>
            </a:custGeom>
            <a:solidFill>
              <a:srgbClr val="EA9C00"/>
            </a:solidFill>
            <a:ln w="1166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4C13039F-30D1-CCF4-AFF9-B6A79113C71F}"/>
                </a:ext>
              </a:extLst>
            </p:cNvPr>
            <p:cNvSpPr/>
            <p:nvPr/>
          </p:nvSpPr>
          <p:spPr>
            <a:xfrm>
              <a:off x="2477235" y="4736878"/>
              <a:ext cx="19366" cy="41182"/>
            </a:xfrm>
            <a:custGeom>
              <a:avLst/>
              <a:gdLst>
                <a:gd name="connsiteX0" fmla="*/ 19404 w 19366"/>
                <a:gd name="connsiteY0" fmla="*/ 27660 h 41182"/>
                <a:gd name="connsiteX1" fmla="*/ 9137 w 19366"/>
                <a:gd name="connsiteY1" fmla="*/ 41077 h 41182"/>
                <a:gd name="connsiteX2" fmla="*/ 5637 w 19366"/>
                <a:gd name="connsiteY2" fmla="*/ 21827 h 41182"/>
                <a:gd name="connsiteX3" fmla="*/ 38 w 19366"/>
                <a:gd name="connsiteY3" fmla="*/ -106 h 41182"/>
                <a:gd name="connsiteX4" fmla="*/ 8671 w 19366"/>
                <a:gd name="connsiteY4" fmla="*/ 27077 h 41182"/>
                <a:gd name="connsiteX5" fmla="*/ 19404 w 19366"/>
                <a:gd name="connsiteY5" fmla="*/ 27660 h 41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66" h="41182">
                  <a:moveTo>
                    <a:pt x="19404" y="27660"/>
                  </a:moveTo>
                  <a:cubicBezTo>
                    <a:pt x="9837" y="21827"/>
                    <a:pt x="9137" y="41077"/>
                    <a:pt x="9137" y="41077"/>
                  </a:cubicBezTo>
                  <a:cubicBezTo>
                    <a:pt x="7854" y="33027"/>
                    <a:pt x="7037" y="32560"/>
                    <a:pt x="5637" y="21827"/>
                  </a:cubicBezTo>
                  <a:cubicBezTo>
                    <a:pt x="5416" y="14197"/>
                    <a:pt x="3502" y="6707"/>
                    <a:pt x="38" y="-106"/>
                  </a:cubicBezTo>
                  <a:cubicBezTo>
                    <a:pt x="6338" y="7489"/>
                    <a:pt x="9429" y="17242"/>
                    <a:pt x="8671" y="27077"/>
                  </a:cubicBezTo>
                  <a:cubicBezTo>
                    <a:pt x="11354" y="15994"/>
                    <a:pt x="18237" y="21594"/>
                    <a:pt x="19404" y="27660"/>
                  </a:cubicBezTo>
                  <a:close/>
                </a:path>
              </a:pathLst>
            </a:custGeom>
            <a:solidFill>
              <a:srgbClr val="EA9C00"/>
            </a:solidFill>
            <a:ln w="1166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03EB372F-8A0E-09D8-7039-B84BA638A1B8}"/>
                </a:ext>
              </a:extLst>
            </p:cNvPr>
            <p:cNvSpPr/>
            <p:nvPr/>
          </p:nvSpPr>
          <p:spPr>
            <a:xfrm>
              <a:off x="2412369" y="4671896"/>
              <a:ext cx="317795" cy="185847"/>
            </a:xfrm>
            <a:custGeom>
              <a:avLst/>
              <a:gdLst>
                <a:gd name="connsiteX0" fmla="*/ 38 w 317795"/>
                <a:gd name="connsiteY0" fmla="*/ -106 h 185847"/>
                <a:gd name="connsiteX1" fmla="*/ 38 w 317795"/>
                <a:gd name="connsiteY1" fmla="*/ 9810 h 185847"/>
                <a:gd name="connsiteX2" fmla="*/ 38 w 317795"/>
                <a:gd name="connsiteY2" fmla="*/ 124726 h 185847"/>
                <a:gd name="connsiteX3" fmla="*/ 38 w 317795"/>
                <a:gd name="connsiteY3" fmla="*/ 134759 h 185847"/>
                <a:gd name="connsiteX4" fmla="*/ 38 w 317795"/>
                <a:gd name="connsiteY4" fmla="*/ 134759 h 185847"/>
                <a:gd name="connsiteX5" fmla="*/ 5521 w 317795"/>
                <a:gd name="connsiteY5" fmla="*/ 135459 h 185847"/>
                <a:gd name="connsiteX6" fmla="*/ 306167 w 317795"/>
                <a:gd name="connsiteY6" fmla="*/ 183875 h 185847"/>
                <a:gd name="connsiteX7" fmla="*/ 306167 w 317795"/>
                <a:gd name="connsiteY7" fmla="*/ 183875 h 185847"/>
                <a:gd name="connsiteX8" fmla="*/ 317833 w 317795"/>
                <a:gd name="connsiteY8" fmla="*/ 185742 h 185847"/>
                <a:gd name="connsiteX9" fmla="*/ 317833 w 317795"/>
                <a:gd name="connsiteY9" fmla="*/ 56127 h 185847"/>
                <a:gd name="connsiteX10" fmla="*/ 306167 w 317795"/>
                <a:gd name="connsiteY10" fmla="*/ 54143 h 185847"/>
                <a:gd name="connsiteX11" fmla="*/ 306167 w 317795"/>
                <a:gd name="connsiteY11" fmla="*/ 54143 h 185847"/>
                <a:gd name="connsiteX12" fmla="*/ 14971 w 317795"/>
                <a:gd name="connsiteY12" fmla="*/ 12494 h 185847"/>
                <a:gd name="connsiteX13" fmla="*/ 11704 w 317795"/>
                <a:gd name="connsiteY13" fmla="*/ 16810 h 185847"/>
                <a:gd name="connsiteX14" fmla="*/ 11704 w 317795"/>
                <a:gd name="connsiteY14" fmla="*/ 11910 h 185847"/>
                <a:gd name="connsiteX15" fmla="*/ 94886 w 317795"/>
                <a:gd name="connsiteY15" fmla="*/ 37110 h 185847"/>
                <a:gd name="connsiteX16" fmla="*/ 104569 w 317795"/>
                <a:gd name="connsiteY16" fmla="*/ 49477 h 185847"/>
                <a:gd name="connsiteX17" fmla="*/ 114486 w 317795"/>
                <a:gd name="connsiteY17" fmla="*/ 60443 h 185847"/>
                <a:gd name="connsiteX18" fmla="*/ 115769 w 317795"/>
                <a:gd name="connsiteY18" fmla="*/ 61493 h 185847"/>
                <a:gd name="connsiteX19" fmla="*/ 114603 w 317795"/>
                <a:gd name="connsiteY19" fmla="*/ 62427 h 185847"/>
                <a:gd name="connsiteX20" fmla="*/ 104803 w 317795"/>
                <a:gd name="connsiteY20" fmla="*/ 64643 h 185847"/>
                <a:gd name="connsiteX21" fmla="*/ 96286 w 317795"/>
                <a:gd name="connsiteY21" fmla="*/ 53910 h 185847"/>
                <a:gd name="connsiteX22" fmla="*/ 94536 w 317795"/>
                <a:gd name="connsiteY22" fmla="*/ 44810 h 185847"/>
                <a:gd name="connsiteX23" fmla="*/ 94536 w 317795"/>
                <a:gd name="connsiteY23" fmla="*/ 36760 h 185847"/>
                <a:gd name="connsiteX24" fmla="*/ 128486 w 317795"/>
                <a:gd name="connsiteY24" fmla="*/ 32677 h 185847"/>
                <a:gd name="connsiteX25" fmla="*/ 125802 w 317795"/>
                <a:gd name="connsiteY25" fmla="*/ 35360 h 185847"/>
                <a:gd name="connsiteX26" fmla="*/ 113436 w 317795"/>
                <a:gd name="connsiteY26" fmla="*/ 29994 h 185847"/>
                <a:gd name="connsiteX27" fmla="*/ 129419 w 317795"/>
                <a:gd name="connsiteY27" fmla="*/ 44343 h 185847"/>
                <a:gd name="connsiteX28" fmla="*/ 127552 w 317795"/>
                <a:gd name="connsiteY28" fmla="*/ 46793 h 185847"/>
                <a:gd name="connsiteX29" fmla="*/ 123469 w 317795"/>
                <a:gd name="connsiteY29" fmla="*/ 52743 h 185847"/>
                <a:gd name="connsiteX30" fmla="*/ 116936 w 317795"/>
                <a:gd name="connsiteY30" fmla="*/ 60443 h 185847"/>
                <a:gd name="connsiteX31" fmla="*/ 114836 w 317795"/>
                <a:gd name="connsiteY31" fmla="*/ 58460 h 185847"/>
                <a:gd name="connsiteX32" fmla="*/ 105036 w 317795"/>
                <a:gd name="connsiteY32" fmla="*/ 46793 h 185847"/>
                <a:gd name="connsiteX33" fmla="*/ 95586 w 317795"/>
                <a:gd name="connsiteY33" fmla="*/ 33843 h 185847"/>
                <a:gd name="connsiteX34" fmla="*/ 95003 w 317795"/>
                <a:gd name="connsiteY34" fmla="*/ 33143 h 185847"/>
                <a:gd name="connsiteX35" fmla="*/ 96870 w 317795"/>
                <a:gd name="connsiteY35" fmla="*/ 27194 h 185847"/>
                <a:gd name="connsiteX36" fmla="*/ 97569 w 317795"/>
                <a:gd name="connsiteY36" fmla="*/ 26610 h 185847"/>
                <a:gd name="connsiteX37" fmla="*/ 102003 w 317795"/>
                <a:gd name="connsiteY37" fmla="*/ 27310 h 185847"/>
                <a:gd name="connsiteX38" fmla="*/ 102003 w 317795"/>
                <a:gd name="connsiteY38" fmla="*/ 27310 h 185847"/>
                <a:gd name="connsiteX39" fmla="*/ 103403 w 317795"/>
                <a:gd name="connsiteY39" fmla="*/ 29877 h 185847"/>
                <a:gd name="connsiteX40" fmla="*/ 104686 w 317795"/>
                <a:gd name="connsiteY40" fmla="*/ 39094 h 185847"/>
                <a:gd name="connsiteX41" fmla="*/ 104686 w 317795"/>
                <a:gd name="connsiteY41" fmla="*/ 39094 h 185847"/>
                <a:gd name="connsiteX42" fmla="*/ 105503 w 317795"/>
                <a:gd name="connsiteY42" fmla="*/ 27427 h 185847"/>
                <a:gd name="connsiteX43" fmla="*/ 113086 w 317795"/>
                <a:gd name="connsiteY43" fmla="*/ 28827 h 185847"/>
                <a:gd name="connsiteX44" fmla="*/ 129419 w 317795"/>
                <a:gd name="connsiteY44" fmla="*/ 44460 h 185847"/>
                <a:gd name="connsiteX45" fmla="*/ 139802 w 317795"/>
                <a:gd name="connsiteY45" fmla="*/ 63010 h 185847"/>
                <a:gd name="connsiteX46" fmla="*/ 142836 w 317795"/>
                <a:gd name="connsiteY46" fmla="*/ 49360 h 185847"/>
                <a:gd name="connsiteX47" fmla="*/ 145285 w 317795"/>
                <a:gd name="connsiteY47" fmla="*/ 55777 h 185847"/>
                <a:gd name="connsiteX48" fmla="*/ 144352 w 317795"/>
                <a:gd name="connsiteY48" fmla="*/ 61260 h 185847"/>
                <a:gd name="connsiteX49" fmla="*/ 140619 w 317795"/>
                <a:gd name="connsiteY49" fmla="*/ 67326 h 185847"/>
                <a:gd name="connsiteX50" fmla="*/ 135719 w 317795"/>
                <a:gd name="connsiteY50" fmla="*/ 69660 h 185847"/>
                <a:gd name="connsiteX51" fmla="*/ 125219 w 317795"/>
                <a:gd name="connsiteY51" fmla="*/ 66743 h 185847"/>
                <a:gd name="connsiteX52" fmla="*/ 118336 w 317795"/>
                <a:gd name="connsiteY52" fmla="*/ 61610 h 185847"/>
                <a:gd name="connsiteX53" fmla="*/ 124053 w 317795"/>
                <a:gd name="connsiteY53" fmla="*/ 54493 h 185847"/>
                <a:gd name="connsiteX54" fmla="*/ 132336 w 317795"/>
                <a:gd name="connsiteY54" fmla="*/ 42827 h 185847"/>
                <a:gd name="connsiteX55" fmla="*/ 133036 w 317795"/>
                <a:gd name="connsiteY55" fmla="*/ 42127 h 185847"/>
                <a:gd name="connsiteX56" fmla="*/ 133036 w 317795"/>
                <a:gd name="connsiteY56" fmla="*/ 42943 h 185847"/>
                <a:gd name="connsiteX57" fmla="*/ 131286 w 317795"/>
                <a:gd name="connsiteY57" fmla="*/ 66276 h 185847"/>
                <a:gd name="connsiteX58" fmla="*/ 131286 w 317795"/>
                <a:gd name="connsiteY58" fmla="*/ 66276 h 185847"/>
                <a:gd name="connsiteX59" fmla="*/ 135719 w 317795"/>
                <a:gd name="connsiteY59" fmla="*/ 48077 h 185847"/>
                <a:gd name="connsiteX60" fmla="*/ 138052 w 317795"/>
                <a:gd name="connsiteY60" fmla="*/ 44577 h 185847"/>
                <a:gd name="connsiteX61" fmla="*/ 139802 w 317795"/>
                <a:gd name="connsiteY61" fmla="*/ 63126 h 185847"/>
                <a:gd name="connsiteX62" fmla="*/ 182152 w 317795"/>
                <a:gd name="connsiteY62" fmla="*/ 51343 h 185847"/>
                <a:gd name="connsiteX63" fmla="*/ 190552 w 317795"/>
                <a:gd name="connsiteY63" fmla="*/ 65810 h 185847"/>
                <a:gd name="connsiteX64" fmla="*/ 196151 w 317795"/>
                <a:gd name="connsiteY64" fmla="*/ 74910 h 185847"/>
                <a:gd name="connsiteX65" fmla="*/ 189502 w 317795"/>
                <a:gd name="connsiteY65" fmla="*/ 77593 h 185847"/>
                <a:gd name="connsiteX66" fmla="*/ 179002 w 317795"/>
                <a:gd name="connsiteY66" fmla="*/ 76893 h 185847"/>
                <a:gd name="connsiteX67" fmla="*/ 174102 w 317795"/>
                <a:gd name="connsiteY67" fmla="*/ 72926 h 185847"/>
                <a:gd name="connsiteX68" fmla="*/ 169435 w 317795"/>
                <a:gd name="connsiteY68" fmla="*/ 59743 h 185847"/>
                <a:gd name="connsiteX69" fmla="*/ 171768 w 317795"/>
                <a:gd name="connsiteY69" fmla="*/ 54143 h 185847"/>
                <a:gd name="connsiteX70" fmla="*/ 174918 w 317795"/>
                <a:gd name="connsiteY70" fmla="*/ 68843 h 185847"/>
                <a:gd name="connsiteX71" fmla="*/ 176785 w 317795"/>
                <a:gd name="connsiteY71" fmla="*/ 51343 h 185847"/>
                <a:gd name="connsiteX72" fmla="*/ 179118 w 317795"/>
                <a:gd name="connsiteY72" fmla="*/ 55660 h 185847"/>
                <a:gd name="connsiteX73" fmla="*/ 183668 w 317795"/>
                <a:gd name="connsiteY73" fmla="*/ 75376 h 185847"/>
                <a:gd name="connsiteX74" fmla="*/ 183668 w 317795"/>
                <a:gd name="connsiteY74" fmla="*/ 75376 h 185847"/>
                <a:gd name="connsiteX75" fmla="*/ 181802 w 317795"/>
                <a:gd name="connsiteY75" fmla="*/ 51343 h 185847"/>
                <a:gd name="connsiteX76" fmla="*/ 181802 w 317795"/>
                <a:gd name="connsiteY76" fmla="*/ 50410 h 185847"/>
                <a:gd name="connsiteX77" fmla="*/ 200701 w 317795"/>
                <a:gd name="connsiteY77" fmla="*/ 45044 h 185847"/>
                <a:gd name="connsiteX78" fmla="*/ 189035 w 317795"/>
                <a:gd name="connsiteY78" fmla="*/ 45977 h 185847"/>
                <a:gd name="connsiteX79" fmla="*/ 186002 w 317795"/>
                <a:gd name="connsiteY79" fmla="*/ 42360 h 185847"/>
                <a:gd name="connsiteX80" fmla="*/ 218901 w 317795"/>
                <a:gd name="connsiteY80" fmla="*/ 55193 h 185847"/>
                <a:gd name="connsiteX81" fmla="*/ 218901 w 317795"/>
                <a:gd name="connsiteY81" fmla="*/ 55777 h 185847"/>
                <a:gd name="connsiteX82" fmla="*/ 209685 w 317795"/>
                <a:gd name="connsiteY82" fmla="*/ 65343 h 185847"/>
                <a:gd name="connsiteX83" fmla="*/ 200001 w 317795"/>
                <a:gd name="connsiteY83" fmla="*/ 72926 h 185847"/>
                <a:gd name="connsiteX84" fmla="*/ 198018 w 317795"/>
                <a:gd name="connsiteY84" fmla="*/ 74210 h 185847"/>
                <a:gd name="connsiteX85" fmla="*/ 191485 w 317795"/>
                <a:gd name="connsiteY85" fmla="*/ 64293 h 185847"/>
                <a:gd name="connsiteX86" fmla="*/ 187402 w 317795"/>
                <a:gd name="connsiteY86" fmla="*/ 56943 h 185847"/>
                <a:gd name="connsiteX87" fmla="*/ 185535 w 317795"/>
                <a:gd name="connsiteY87" fmla="*/ 53793 h 185847"/>
                <a:gd name="connsiteX88" fmla="*/ 201401 w 317795"/>
                <a:gd name="connsiteY88" fmla="*/ 45044 h 185847"/>
                <a:gd name="connsiteX89" fmla="*/ 208751 w 317795"/>
                <a:gd name="connsiteY89" fmla="*/ 46327 h 185847"/>
                <a:gd name="connsiteX90" fmla="*/ 209801 w 317795"/>
                <a:gd name="connsiteY90" fmla="*/ 57993 h 185847"/>
                <a:gd name="connsiteX91" fmla="*/ 209801 w 317795"/>
                <a:gd name="connsiteY91" fmla="*/ 57993 h 185847"/>
                <a:gd name="connsiteX92" fmla="*/ 210851 w 317795"/>
                <a:gd name="connsiteY92" fmla="*/ 49243 h 185847"/>
                <a:gd name="connsiteX93" fmla="*/ 212251 w 317795"/>
                <a:gd name="connsiteY93" fmla="*/ 47143 h 185847"/>
                <a:gd name="connsiteX94" fmla="*/ 212251 w 317795"/>
                <a:gd name="connsiteY94" fmla="*/ 47143 h 185847"/>
                <a:gd name="connsiteX95" fmla="*/ 216685 w 317795"/>
                <a:gd name="connsiteY95" fmla="*/ 47960 h 185847"/>
                <a:gd name="connsiteX96" fmla="*/ 216685 w 317795"/>
                <a:gd name="connsiteY96" fmla="*/ 48777 h 185847"/>
                <a:gd name="connsiteX97" fmla="*/ 218784 w 317795"/>
                <a:gd name="connsiteY97" fmla="*/ 55660 h 185847"/>
                <a:gd name="connsiteX98" fmla="*/ 219484 w 317795"/>
                <a:gd name="connsiteY98" fmla="*/ 66276 h 185847"/>
                <a:gd name="connsiteX99" fmla="*/ 217851 w 317795"/>
                <a:gd name="connsiteY99" fmla="*/ 74793 h 185847"/>
                <a:gd name="connsiteX100" fmla="*/ 209568 w 317795"/>
                <a:gd name="connsiteY100" fmla="*/ 82493 h 185847"/>
                <a:gd name="connsiteX101" fmla="*/ 199885 w 317795"/>
                <a:gd name="connsiteY101" fmla="*/ 76893 h 185847"/>
                <a:gd name="connsiteX102" fmla="*/ 198718 w 317795"/>
                <a:gd name="connsiteY102" fmla="*/ 75610 h 185847"/>
                <a:gd name="connsiteX103" fmla="*/ 199885 w 317795"/>
                <a:gd name="connsiteY103" fmla="*/ 74910 h 185847"/>
                <a:gd name="connsiteX104" fmla="*/ 209685 w 317795"/>
                <a:gd name="connsiteY104" fmla="*/ 67443 h 185847"/>
                <a:gd name="connsiteX105" fmla="*/ 219134 w 317795"/>
                <a:gd name="connsiteY105" fmla="*/ 58576 h 185847"/>
                <a:gd name="connsiteX106" fmla="*/ 219134 w 317795"/>
                <a:gd name="connsiteY106" fmla="*/ 58576 h 185847"/>
                <a:gd name="connsiteX107" fmla="*/ 219484 w 317795"/>
                <a:gd name="connsiteY107" fmla="*/ 66743 h 185847"/>
                <a:gd name="connsiteX108" fmla="*/ 306167 w 317795"/>
                <a:gd name="connsiteY108" fmla="*/ 63710 h 185847"/>
                <a:gd name="connsiteX109" fmla="*/ 306167 w 317795"/>
                <a:gd name="connsiteY109" fmla="*/ 65926 h 185847"/>
                <a:gd name="connsiteX110" fmla="*/ 303017 w 317795"/>
                <a:gd name="connsiteY110" fmla="*/ 77593 h 185847"/>
                <a:gd name="connsiteX111" fmla="*/ 301033 w 317795"/>
                <a:gd name="connsiteY111" fmla="*/ 69543 h 185847"/>
                <a:gd name="connsiteX112" fmla="*/ 296950 w 317795"/>
                <a:gd name="connsiteY112" fmla="*/ 61610 h 185847"/>
                <a:gd name="connsiteX113" fmla="*/ 306167 w 317795"/>
                <a:gd name="connsiteY113" fmla="*/ 129859 h 185847"/>
                <a:gd name="connsiteX114" fmla="*/ 304650 w 317795"/>
                <a:gd name="connsiteY114" fmla="*/ 127292 h 185847"/>
                <a:gd name="connsiteX115" fmla="*/ 306167 w 317795"/>
                <a:gd name="connsiteY115" fmla="*/ 122392 h 185847"/>
                <a:gd name="connsiteX116" fmla="*/ 287850 w 317795"/>
                <a:gd name="connsiteY116" fmla="*/ 162642 h 185847"/>
                <a:gd name="connsiteX117" fmla="*/ 279567 w 317795"/>
                <a:gd name="connsiteY117" fmla="*/ 148409 h 185847"/>
                <a:gd name="connsiteX118" fmla="*/ 274084 w 317795"/>
                <a:gd name="connsiteY118" fmla="*/ 139426 h 185847"/>
                <a:gd name="connsiteX119" fmla="*/ 280617 w 317795"/>
                <a:gd name="connsiteY119" fmla="*/ 136742 h 185847"/>
                <a:gd name="connsiteX120" fmla="*/ 290883 w 317795"/>
                <a:gd name="connsiteY120" fmla="*/ 136742 h 185847"/>
                <a:gd name="connsiteX121" fmla="*/ 295667 w 317795"/>
                <a:gd name="connsiteY121" fmla="*/ 140709 h 185847"/>
                <a:gd name="connsiteX122" fmla="*/ 299400 w 317795"/>
                <a:gd name="connsiteY122" fmla="*/ 148059 h 185847"/>
                <a:gd name="connsiteX123" fmla="*/ 300333 w 317795"/>
                <a:gd name="connsiteY123" fmla="*/ 153775 h 185847"/>
                <a:gd name="connsiteX124" fmla="*/ 298000 w 317795"/>
                <a:gd name="connsiteY124" fmla="*/ 159258 h 185847"/>
                <a:gd name="connsiteX125" fmla="*/ 294967 w 317795"/>
                <a:gd name="connsiteY125" fmla="*/ 144675 h 185847"/>
                <a:gd name="connsiteX126" fmla="*/ 293100 w 317795"/>
                <a:gd name="connsiteY126" fmla="*/ 162059 h 185847"/>
                <a:gd name="connsiteX127" fmla="*/ 290883 w 317795"/>
                <a:gd name="connsiteY127" fmla="*/ 157858 h 185847"/>
                <a:gd name="connsiteX128" fmla="*/ 286333 w 317795"/>
                <a:gd name="connsiteY128" fmla="*/ 138376 h 185847"/>
                <a:gd name="connsiteX129" fmla="*/ 286333 w 317795"/>
                <a:gd name="connsiteY129" fmla="*/ 138376 h 185847"/>
                <a:gd name="connsiteX130" fmla="*/ 288200 w 317795"/>
                <a:gd name="connsiteY130" fmla="*/ 161709 h 185847"/>
                <a:gd name="connsiteX131" fmla="*/ 288200 w 317795"/>
                <a:gd name="connsiteY131" fmla="*/ 162642 h 185847"/>
                <a:gd name="connsiteX132" fmla="*/ 270000 w 317795"/>
                <a:gd name="connsiteY132" fmla="*/ 168008 h 185847"/>
                <a:gd name="connsiteX133" fmla="*/ 281667 w 317795"/>
                <a:gd name="connsiteY133" fmla="*/ 168008 h 185847"/>
                <a:gd name="connsiteX134" fmla="*/ 283417 w 317795"/>
                <a:gd name="connsiteY134" fmla="*/ 170108 h 185847"/>
                <a:gd name="connsiteX135" fmla="*/ 251451 w 317795"/>
                <a:gd name="connsiteY135" fmla="*/ 159142 h 185847"/>
                <a:gd name="connsiteX136" fmla="*/ 251451 w 317795"/>
                <a:gd name="connsiteY136" fmla="*/ 159142 h 185847"/>
                <a:gd name="connsiteX137" fmla="*/ 260667 w 317795"/>
                <a:gd name="connsiteY137" fmla="*/ 149575 h 185847"/>
                <a:gd name="connsiteX138" fmla="*/ 270234 w 317795"/>
                <a:gd name="connsiteY138" fmla="*/ 141875 h 185847"/>
                <a:gd name="connsiteX139" fmla="*/ 272217 w 317795"/>
                <a:gd name="connsiteY139" fmla="*/ 140709 h 185847"/>
                <a:gd name="connsiteX140" fmla="*/ 278634 w 317795"/>
                <a:gd name="connsiteY140" fmla="*/ 150392 h 185847"/>
                <a:gd name="connsiteX141" fmla="*/ 282717 w 317795"/>
                <a:gd name="connsiteY141" fmla="*/ 157625 h 185847"/>
                <a:gd name="connsiteX142" fmla="*/ 284467 w 317795"/>
                <a:gd name="connsiteY142" fmla="*/ 160775 h 185847"/>
                <a:gd name="connsiteX143" fmla="*/ 269184 w 317795"/>
                <a:gd name="connsiteY143" fmla="*/ 168475 h 185847"/>
                <a:gd name="connsiteX144" fmla="*/ 261717 w 317795"/>
                <a:gd name="connsiteY144" fmla="*/ 167192 h 185847"/>
                <a:gd name="connsiteX145" fmla="*/ 260551 w 317795"/>
                <a:gd name="connsiteY145" fmla="*/ 156692 h 185847"/>
                <a:gd name="connsiteX146" fmla="*/ 260551 w 317795"/>
                <a:gd name="connsiteY146" fmla="*/ 156692 h 185847"/>
                <a:gd name="connsiteX147" fmla="*/ 259501 w 317795"/>
                <a:gd name="connsiteY147" fmla="*/ 165442 h 185847"/>
                <a:gd name="connsiteX148" fmla="*/ 258684 w 317795"/>
                <a:gd name="connsiteY148" fmla="*/ 166608 h 185847"/>
                <a:gd name="connsiteX149" fmla="*/ 252734 w 317795"/>
                <a:gd name="connsiteY149" fmla="*/ 165675 h 185847"/>
                <a:gd name="connsiteX150" fmla="*/ 251451 w 317795"/>
                <a:gd name="connsiteY150" fmla="*/ 159258 h 185847"/>
                <a:gd name="connsiteX151" fmla="*/ 251451 w 317795"/>
                <a:gd name="connsiteY151" fmla="*/ 148059 h 185847"/>
                <a:gd name="connsiteX152" fmla="*/ 253084 w 317795"/>
                <a:gd name="connsiteY152" fmla="*/ 139659 h 185847"/>
                <a:gd name="connsiteX153" fmla="*/ 261251 w 317795"/>
                <a:gd name="connsiteY153" fmla="*/ 131959 h 185847"/>
                <a:gd name="connsiteX154" fmla="*/ 270817 w 317795"/>
                <a:gd name="connsiteY154" fmla="*/ 137442 h 185847"/>
                <a:gd name="connsiteX155" fmla="*/ 271984 w 317795"/>
                <a:gd name="connsiteY155" fmla="*/ 138726 h 185847"/>
                <a:gd name="connsiteX156" fmla="*/ 270817 w 317795"/>
                <a:gd name="connsiteY156" fmla="*/ 139426 h 185847"/>
                <a:gd name="connsiteX157" fmla="*/ 261134 w 317795"/>
                <a:gd name="connsiteY157" fmla="*/ 146892 h 185847"/>
                <a:gd name="connsiteX158" fmla="*/ 251801 w 317795"/>
                <a:gd name="connsiteY158" fmla="*/ 155875 h 185847"/>
                <a:gd name="connsiteX159" fmla="*/ 251801 w 317795"/>
                <a:gd name="connsiteY159" fmla="*/ 155875 h 185847"/>
                <a:gd name="connsiteX160" fmla="*/ 250984 w 317795"/>
                <a:gd name="connsiteY160" fmla="*/ 148175 h 185847"/>
                <a:gd name="connsiteX161" fmla="*/ 225668 w 317795"/>
                <a:gd name="connsiteY161" fmla="*/ 149342 h 185847"/>
                <a:gd name="connsiteX162" fmla="*/ 224968 w 317795"/>
                <a:gd name="connsiteY162" fmla="*/ 139892 h 185847"/>
                <a:gd name="connsiteX163" fmla="*/ 226484 w 317795"/>
                <a:gd name="connsiteY163" fmla="*/ 131026 h 185847"/>
                <a:gd name="connsiteX164" fmla="*/ 230218 w 317795"/>
                <a:gd name="connsiteY164" fmla="*/ 125309 h 185847"/>
                <a:gd name="connsiteX165" fmla="*/ 235001 w 317795"/>
                <a:gd name="connsiteY165" fmla="*/ 124609 h 185847"/>
                <a:gd name="connsiteX166" fmla="*/ 237218 w 317795"/>
                <a:gd name="connsiteY166" fmla="*/ 126942 h 185847"/>
                <a:gd name="connsiteX167" fmla="*/ 238734 w 317795"/>
                <a:gd name="connsiteY167" fmla="*/ 131142 h 185847"/>
                <a:gd name="connsiteX168" fmla="*/ 238734 w 317795"/>
                <a:gd name="connsiteY168" fmla="*/ 141175 h 185847"/>
                <a:gd name="connsiteX169" fmla="*/ 235001 w 317795"/>
                <a:gd name="connsiteY169" fmla="*/ 145375 h 185847"/>
                <a:gd name="connsiteX170" fmla="*/ 232784 w 317795"/>
                <a:gd name="connsiteY170" fmla="*/ 145375 h 185847"/>
                <a:gd name="connsiteX171" fmla="*/ 231268 w 317795"/>
                <a:gd name="connsiteY171" fmla="*/ 142692 h 185847"/>
                <a:gd name="connsiteX172" fmla="*/ 231268 w 317795"/>
                <a:gd name="connsiteY172" fmla="*/ 138492 h 185847"/>
                <a:gd name="connsiteX173" fmla="*/ 231268 w 317795"/>
                <a:gd name="connsiteY173" fmla="*/ 136625 h 185847"/>
                <a:gd name="connsiteX174" fmla="*/ 231268 w 317795"/>
                <a:gd name="connsiteY174" fmla="*/ 135692 h 185847"/>
                <a:gd name="connsiteX175" fmla="*/ 232749 w 317795"/>
                <a:gd name="connsiteY175" fmla="*/ 135540 h 185847"/>
                <a:gd name="connsiteX176" fmla="*/ 232901 w 317795"/>
                <a:gd name="connsiteY176" fmla="*/ 135692 h 185847"/>
                <a:gd name="connsiteX177" fmla="*/ 234301 w 317795"/>
                <a:gd name="connsiteY177" fmla="*/ 138142 h 185847"/>
                <a:gd name="connsiteX178" fmla="*/ 234301 w 317795"/>
                <a:gd name="connsiteY178" fmla="*/ 138142 h 185847"/>
                <a:gd name="connsiteX179" fmla="*/ 236051 w 317795"/>
                <a:gd name="connsiteY179" fmla="*/ 138959 h 185847"/>
                <a:gd name="connsiteX180" fmla="*/ 236051 w 317795"/>
                <a:gd name="connsiteY180" fmla="*/ 135342 h 185847"/>
                <a:gd name="connsiteX181" fmla="*/ 236051 w 317795"/>
                <a:gd name="connsiteY181" fmla="*/ 135342 h 185847"/>
                <a:gd name="connsiteX182" fmla="*/ 233251 w 317795"/>
                <a:gd name="connsiteY182" fmla="*/ 130676 h 185847"/>
                <a:gd name="connsiteX183" fmla="*/ 229751 w 317795"/>
                <a:gd name="connsiteY183" fmla="*/ 131492 h 185847"/>
                <a:gd name="connsiteX184" fmla="*/ 228584 w 317795"/>
                <a:gd name="connsiteY184" fmla="*/ 134525 h 185847"/>
                <a:gd name="connsiteX185" fmla="*/ 228584 w 317795"/>
                <a:gd name="connsiteY185" fmla="*/ 138142 h 185847"/>
                <a:gd name="connsiteX186" fmla="*/ 229634 w 317795"/>
                <a:gd name="connsiteY186" fmla="*/ 144909 h 185847"/>
                <a:gd name="connsiteX187" fmla="*/ 232318 w 317795"/>
                <a:gd name="connsiteY187" fmla="*/ 149342 h 185847"/>
                <a:gd name="connsiteX188" fmla="*/ 235351 w 317795"/>
                <a:gd name="connsiteY188" fmla="*/ 149342 h 185847"/>
                <a:gd name="connsiteX189" fmla="*/ 238034 w 317795"/>
                <a:gd name="connsiteY189" fmla="*/ 147475 h 185847"/>
                <a:gd name="connsiteX190" fmla="*/ 239434 w 317795"/>
                <a:gd name="connsiteY190" fmla="*/ 144559 h 185847"/>
                <a:gd name="connsiteX191" fmla="*/ 247601 w 317795"/>
                <a:gd name="connsiteY191" fmla="*/ 126592 h 185847"/>
                <a:gd name="connsiteX192" fmla="*/ 254251 w 317795"/>
                <a:gd name="connsiteY192" fmla="*/ 106526 h 185847"/>
                <a:gd name="connsiteX193" fmla="*/ 256467 w 317795"/>
                <a:gd name="connsiteY193" fmla="*/ 118192 h 185847"/>
                <a:gd name="connsiteX194" fmla="*/ 257401 w 317795"/>
                <a:gd name="connsiteY194" fmla="*/ 110376 h 185847"/>
                <a:gd name="connsiteX195" fmla="*/ 262884 w 317795"/>
                <a:gd name="connsiteY195" fmla="*/ 121459 h 185847"/>
                <a:gd name="connsiteX196" fmla="*/ 264401 w 317795"/>
                <a:gd name="connsiteY196" fmla="*/ 113992 h 185847"/>
                <a:gd name="connsiteX197" fmla="*/ 280734 w 317795"/>
                <a:gd name="connsiteY197" fmla="*/ 125659 h 185847"/>
                <a:gd name="connsiteX198" fmla="*/ 280734 w 317795"/>
                <a:gd name="connsiteY198" fmla="*/ 123909 h 185847"/>
                <a:gd name="connsiteX199" fmla="*/ 290417 w 317795"/>
                <a:gd name="connsiteY199" fmla="*/ 128109 h 185847"/>
                <a:gd name="connsiteX200" fmla="*/ 287384 w 317795"/>
                <a:gd name="connsiteY200" fmla="*/ 115393 h 185847"/>
                <a:gd name="connsiteX201" fmla="*/ 291817 w 317795"/>
                <a:gd name="connsiteY201" fmla="*/ 115976 h 185847"/>
                <a:gd name="connsiteX202" fmla="*/ 298817 w 317795"/>
                <a:gd name="connsiteY202" fmla="*/ 120642 h 185847"/>
                <a:gd name="connsiteX203" fmla="*/ 294617 w 317795"/>
                <a:gd name="connsiteY203" fmla="*/ 110726 h 185847"/>
                <a:gd name="connsiteX204" fmla="*/ 296833 w 317795"/>
                <a:gd name="connsiteY204" fmla="*/ 108976 h 185847"/>
                <a:gd name="connsiteX205" fmla="*/ 301733 w 317795"/>
                <a:gd name="connsiteY205" fmla="*/ 101043 h 185847"/>
                <a:gd name="connsiteX206" fmla="*/ 301733 w 317795"/>
                <a:gd name="connsiteY206" fmla="*/ 101043 h 185847"/>
                <a:gd name="connsiteX207" fmla="*/ 306867 w 317795"/>
                <a:gd name="connsiteY207" fmla="*/ 75026 h 185847"/>
                <a:gd name="connsiteX208" fmla="*/ 306867 w 317795"/>
                <a:gd name="connsiteY208" fmla="*/ 111309 h 185847"/>
                <a:gd name="connsiteX209" fmla="*/ 303833 w 317795"/>
                <a:gd name="connsiteY209" fmla="*/ 124842 h 185847"/>
                <a:gd name="connsiteX210" fmla="*/ 303833 w 317795"/>
                <a:gd name="connsiteY210" fmla="*/ 125542 h 185847"/>
                <a:gd name="connsiteX211" fmla="*/ 294150 w 317795"/>
                <a:gd name="connsiteY211" fmla="*/ 126942 h 185847"/>
                <a:gd name="connsiteX212" fmla="*/ 306983 w 317795"/>
                <a:gd name="connsiteY212" fmla="*/ 142225 h 185847"/>
                <a:gd name="connsiteX213" fmla="*/ 306983 w 317795"/>
                <a:gd name="connsiteY213" fmla="*/ 173258 h 185847"/>
                <a:gd name="connsiteX214" fmla="*/ 298117 w 317795"/>
                <a:gd name="connsiteY214" fmla="*/ 171742 h 185847"/>
                <a:gd name="connsiteX215" fmla="*/ 298117 w 317795"/>
                <a:gd name="connsiteY215" fmla="*/ 171742 h 185847"/>
                <a:gd name="connsiteX216" fmla="*/ 298817 w 317795"/>
                <a:gd name="connsiteY216" fmla="*/ 171042 h 185847"/>
                <a:gd name="connsiteX217" fmla="*/ 299517 w 317795"/>
                <a:gd name="connsiteY217" fmla="*/ 170108 h 185847"/>
                <a:gd name="connsiteX218" fmla="*/ 301617 w 317795"/>
                <a:gd name="connsiteY218" fmla="*/ 164975 h 185847"/>
                <a:gd name="connsiteX219" fmla="*/ 302317 w 317795"/>
                <a:gd name="connsiteY219" fmla="*/ 158558 h 185847"/>
                <a:gd name="connsiteX220" fmla="*/ 300567 w 317795"/>
                <a:gd name="connsiteY220" fmla="*/ 146892 h 185847"/>
                <a:gd name="connsiteX221" fmla="*/ 296250 w 317795"/>
                <a:gd name="connsiteY221" fmla="*/ 138609 h 185847"/>
                <a:gd name="connsiteX222" fmla="*/ 280267 w 317795"/>
                <a:gd name="connsiteY222" fmla="*/ 134525 h 185847"/>
                <a:gd name="connsiteX223" fmla="*/ 272800 w 317795"/>
                <a:gd name="connsiteY223" fmla="*/ 137909 h 185847"/>
                <a:gd name="connsiteX224" fmla="*/ 270700 w 317795"/>
                <a:gd name="connsiteY224" fmla="*/ 135342 h 185847"/>
                <a:gd name="connsiteX225" fmla="*/ 265800 w 317795"/>
                <a:gd name="connsiteY225" fmla="*/ 130792 h 185847"/>
                <a:gd name="connsiteX226" fmla="*/ 260551 w 317795"/>
                <a:gd name="connsiteY226" fmla="*/ 128809 h 185847"/>
                <a:gd name="connsiteX227" fmla="*/ 254367 w 317795"/>
                <a:gd name="connsiteY227" fmla="*/ 131376 h 185847"/>
                <a:gd name="connsiteX228" fmla="*/ 254367 w 317795"/>
                <a:gd name="connsiteY228" fmla="*/ 131376 h 185847"/>
                <a:gd name="connsiteX229" fmla="*/ 243984 w 317795"/>
                <a:gd name="connsiteY229" fmla="*/ 150509 h 185847"/>
                <a:gd name="connsiteX230" fmla="*/ 235818 w 317795"/>
                <a:gd name="connsiteY230" fmla="*/ 158558 h 185847"/>
                <a:gd name="connsiteX231" fmla="*/ 247484 w 317795"/>
                <a:gd name="connsiteY231" fmla="*/ 149925 h 185847"/>
                <a:gd name="connsiteX232" fmla="*/ 247484 w 317795"/>
                <a:gd name="connsiteY232" fmla="*/ 158442 h 185847"/>
                <a:gd name="connsiteX233" fmla="*/ 240834 w 317795"/>
                <a:gd name="connsiteY233" fmla="*/ 162525 h 185847"/>
                <a:gd name="connsiteX234" fmla="*/ 238268 w 317795"/>
                <a:gd name="connsiteY234" fmla="*/ 163225 h 185847"/>
                <a:gd name="connsiteX235" fmla="*/ 230568 w 317795"/>
                <a:gd name="connsiteY235" fmla="*/ 161942 h 185847"/>
                <a:gd name="connsiteX236" fmla="*/ 227184 w 317795"/>
                <a:gd name="connsiteY236" fmla="*/ 157625 h 185847"/>
                <a:gd name="connsiteX237" fmla="*/ 227184 w 317795"/>
                <a:gd name="connsiteY237" fmla="*/ 156809 h 185847"/>
                <a:gd name="connsiteX238" fmla="*/ 227184 w 317795"/>
                <a:gd name="connsiteY238" fmla="*/ 155759 h 185847"/>
                <a:gd name="connsiteX239" fmla="*/ 226368 w 317795"/>
                <a:gd name="connsiteY239" fmla="*/ 153775 h 185847"/>
                <a:gd name="connsiteX240" fmla="*/ 225784 w 317795"/>
                <a:gd name="connsiteY240" fmla="*/ 151675 h 185847"/>
                <a:gd name="connsiteX241" fmla="*/ 225201 w 317795"/>
                <a:gd name="connsiteY241" fmla="*/ 149459 h 185847"/>
                <a:gd name="connsiteX242" fmla="*/ 269417 w 317795"/>
                <a:gd name="connsiteY242" fmla="*/ 101976 h 185847"/>
                <a:gd name="connsiteX243" fmla="*/ 279800 w 317795"/>
                <a:gd name="connsiteY243" fmla="*/ 94976 h 185847"/>
                <a:gd name="connsiteX244" fmla="*/ 284350 w 317795"/>
                <a:gd name="connsiteY244" fmla="*/ 101393 h 185847"/>
                <a:gd name="connsiteX245" fmla="*/ 274924 w 317795"/>
                <a:gd name="connsiteY245" fmla="*/ 105371 h 185847"/>
                <a:gd name="connsiteX246" fmla="*/ 274900 w 317795"/>
                <a:gd name="connsiteY246" fmla="*/ 105359 h 185847"/>
                <a:gd name="connsiteX247" fmla="*/ 271517 w 317795"/>
                <a:gd name="connsiteY247" fmla="*/ 103259 h 185847"/>
                <a:gd name="connsiteX248" fmla="*/ 272567 w 317795"/>
                <a:gd name="connsiteY248" fmla="*/ 105709 h 185847"/>
                <a:gd name="connsiteX249" fmla="*/ 275017 w 317795"/>
                <a:gd name="connsiteY249" fmla="*/ 117376 h 185847"/>
                <a:gd name="connsiteX250" fmla="*/ 264517 w 317795"/>
                <a:gd name="connsiteY250" fmla="*/ 111892 h 185847"/>
                <a:gd name="connsiteX251" fmla="*/ 261950 w 317795"/>
                <a:gd name="connsiteY251" fmla="*/ 101859 h 185847"/>
                <a:gd name="connsiteX252" fmla="*/ 266384 w 317795"/>
                <a:gd name="connsiteY252" fmla="*/ 101859 h 185847"/>
                <a:gd name="connsiteX253" fmla="*/ 272100 w 317795"/>
                <a:gd name="connsiteY253" fmla="*/ 105826 h 185847"/>
                <a:gd name="connsiteX254" fmla="*/ 277700 w 317795"/>
                <a:gd name="connsiteY254" fmla="*/ 109093 h 185847"/>
                <a:gd name="connsiteX255" fmla="*/ 284350 w 317795"/>
                <a:gd name="connsiteY255" fmla="*/ 114576 h 185847"/>
                <a:gd name="connsiteX256" fmla="*/ 284350 w 317795"/>
                <a:gd name="connsiteY256" fmla="*/ 120292 h 185847"/>
                <a:gd name="connsiteX257" fmla="*/ 278867 w 317795"/>
                <a:gd name="connsiteY257" fmla="*/ 119592 h 185847"/>
                <a:gd name="connsiteX258" fmla="*/ 274667 w 317795"/>
                <a:gd name="connsiteY258" fmla="*/ 107926 h 185847"/>
                <a:gd name="connsiteX259" fmla="*/ 275834 w 317795"/>
                <a:gd name="connsiteY259" fmla="*/ 108743 h 185847"/>
                <a:gd name="connsiteX260" fmla="*/ 277234 w 317795"/>
                <a:gd name="connsiteY260" fmla="*/ 109559 h 185847"/>
                <a:gd name="connsiteX261" fmla="*/ 174918 w 317795"/>
                <a:gd name="connsiteY261" fmla="*/ 147009 h 185847"/>
                <a:gd name="connsiteX262" fmla="*/ 171535 w 317795"/>
                <a:gd name="connsiteY262" fmla="*/ 141292 h 185847"/>
                <a:gd name="connsiteX263" fmla="*/ 169318 w 317795"/>
                <a:gd name="connsiteY263" fmla="*/ 132426 h 185847"/>
                <a:gd name="connsiteX264" fmla="*/ 169318 w 317795"/>
                <a:gd name="connsiteY264" fmla="*/ 122859 h 185847"/>
                <a:gd name="connsiteX265" fmla="*/ 175035 w 317795"/>
                <a:gd name="connsiteY265" fmla="*/ 108043 h 185847"/>
                <a:gd name="connsiteX266" fmla="*/ 179468 w 317795"/>
                <a:gd name="connsiteY266" fmla="*/ 105009 h 185847"/>
                <a:gd name="connsiteX267" fmla="*/ 173285 w 317795"/>
                <a:gd name="connsiteY267" fmla="*/ 119009 h 185847"/>
                <a:gd name="connsiteX268" fmla="*/ 181918 w 317795"/>
                <a:gd name="connsiteY268" fmla="*/ 126709 h 185847"/>
                <a:gd name="connsiteX269" fmla="*/ 178418 w 317795"/>
                <a:gd name="connsiteY269" fmla="*/ 116909 h 185847"/>
                <a:gd name="connsiteX270" fmla="*/ 178418 w 317795"/>
                <a:gd name="connsiteY270" fmla="*/ 124726 h 185847"/>
                <a:gd name="connsiteX271" fmla="*/ 175385 w 317795"/>
                <a:gd name="connsiteY271" fmla="*/ 117842 h 185847"/>
                <a:gd name="connsiteX272" fmla="*/ 188335 w 317795"/>
                <a:gd name="connsiteY272" fmla="*/ 105476 h 185847"/>
                <a:gd name="connsiteX273" fmla="*/ 189618 w 317795"/>
                <a:gd name="connsiteY273" fmla="*/ 105476 h 185847"/>
                <a:gd name="connsiteX274" fmla="*/ 179935 w 317795"/>
                <a:gd name="connsiteY274" fmla="*/ 112359 h 185847"/>
                <a:gd name="connsiteX275" fmla="*/ 190202 w 317795"/>
                <a:gd name="connsiteY275" fmla="*/ 122976 h 185847"/>
                <a:gd name="connsiteX276" fmla="*/ 190202 w 317795"/>
                <a:gd name="connsiteY276" fmla="*/ 135925 h 185847"/>
                <a:gd name="connsiteX277" fmla="*/ 200585 w 317795"/>
                <a:gd name="connsiteY277" fmla="*/ 123092 h 185847"/>
                <a:gd name="connsiteX278" fmla="*/ 202918 w 317795"/>
                <a:gd name="connsiteY278" fmla="*/ 124142 h 185847"/>
                <a:gd name="connsiteX279" fmla="*/ 202918 w 317795"/>
                <a:gd name="connsiteY279" fmla="*/ 124142 h 185847"/>
                <a:gd name="connsiteX280" fmla="*/ 219484 w 317795"/>
                <a:gd name="connsiteY280" fmla="*/ 116909 h 185847"/>
                <a:gd name="connsiteX281" fmla="*/ 231151 w 317795"/>
                <a:gd name="connsiteY281" fmla="*/ 74326 h 185847"/>
                <a:gd name="connsiteX282" fmla="*/ 231151 w 317795"/>
                <a:gd name="connsiteY282" fmla="*/ 78060 h 185847"/>
                <a:gd name="connsiteX283" fmla="*/ 231968 w 317795"/>
                <a:gd name="connsiteY283" fmla="*/ 84126 h 185847"/>
                <a:gd name="connsiteX284" fmla="*/ 236401 w 317795"/>
                <a:gd name="connsiteY284" fmla="*/ 92526 h 185847"/>
                <a:gd name="connsiteX285" fmla="*/ 242001 w 317795"/>
                <a:gd name="connsiteY285" fmla="*/ 92526 h 185847"/>
                <a:gd name="connsiteX286" fmla="*/ 246784 w 317795"/>
                <a:gd name="connsiteY286" fmla="*/ 86576 h 185847"/>
                <a:gd name="connsiteX287" fmla="*/ 249467 w 317795"/>
                <a:gd name="connsiteY287" fmla="*/ 75843 h 185847"/>
                <a:gd name="connsiteX288" fmla="*/ 249467 w 317795"/>
                <a:gd name="connsiteY288" fmla="*/ 62660 h 185847"/>
                <a:gd name="connsiteX289" fmla="*/ 248767 w 317795"/>
                <a:gd name="connsiteY289" fmla="*/ 59627 h 185847"/>
                <a:gd name="connsiteX290" fmla="*/ 247951 w 317795"/>
                <a:gd name="connsiteY290" fmla="*/ 56710 h 185847"/>
                <a:gd name="connsiteX291" fmla="*/ 247017 w 317795"/>
                <a:gd name="connsiteY291" fmla="*/ 54027 h 185847"/>
                <a:gd name="connsiteX292" fmla="*/ 247017 w 317795"/>
                <a:gd name="connsiteY292" fmla="*/ 52743 h 185847"/>
                <a:gd name="connsiteX293" fmla="*/ 247017 w 317795"/>
                <a:gd name="connsiteY293" fmla="*/ 52743 h 185847"/>
                <a:gd name="connsiteX294" fmla="*/ 293683 w 317795"/>
                <a:gd name="connsiteY294" fmla="*/ 60910 h 185847"/>
                <a:gd name="connsiteX295" fmla="*/ 292283 w 317795"/>
                <a:gd name="connsiteY295" fmla="*/ 62310 h 185847"/>
                <a:gd name="connsiteX296" fmla="*/ 291234 w 317795"/>
                <a:gd name="connsiteY296" fmla="*/ 64176 h 185847"/>
                <a:gd name="connsiteX297" fmla="*/ 290183 w 317795"/>
                <a:gd name="connsiteY297" fmla="*/ 66626 h 185847"/>
                <a:gd name="connsiteX298" fmla="*/ 292750 w 317795"/>
                <a:gd name="connsiteY298" fmla="*/ 83543 h 185847"/>
                <a:gd name="connsiteX299" fmla="*/ 292750 w 317795"/>
                <a:gd name="connsiteY299" fmla="*/ 83543 h 185847"/>
                <a:gd name="connsiteX300" fmla="*/ 292050 w 317795"/>
                <a:gd name="connsiteY300" fmla="*/ 74443 h 185847"/>
                <a:gd name="connsiteX301" fmla="*/ 292867 w 317795"/>
                <a:gd name="connsiteY301" fmla="*/ 71176 h 185847"/>
                <a:gd name="connsiteX302" fmla="*/ 293450 w 317795"/>
                <a:gd name="connsiteY302" fmla="*/ 69776 h 185847"/>
                <a:gd name="connsiteX303" fmla="*/ 294267 w 317795"/>
                <a:gd name="connsiteY303" fmla="*/ 68610 h 185847"/>
                <a:gd name="connsiteX304" fmla="*/ 297650 w 317795"/>
                <a:gd name="connsiteY304" fmla="*/ 67793 h 185847"/>
                <a:gd name="connsiteX305" fmla="*/ 300917 w 317795"/>
                <a:gd name="connsiteY305" fmla="*/ 73510 h 185847"/>
                <a:gd name="connsiteX306" fmla="*/ 303133 w 317795"/>
                <a:gd name="connsiteY306" fmla="*/ 82259 h 185847"/>
                <a:gd name="connsiteX307" fmla="*/ 303133 w 317795"/>
                <a:gd name="connsiteY307" fmla="*/ 91710 h 185847"/>
                <a:gd name="connsiteX308" fmla="*/ 297533 w 317795"/>
                <a:gd name="connsiteY308" fmla="*/ 106409 h 185847"/>
                <a:gd name="connsiteX309" fmla="*/ 293217 w 317795"/>
                <a:gd name="connsiteY309" fmla="*/ 109326 h 185847"/>
                <a:gd name="connsiteX310" fmla="*/ 299167 w 317795"/>
                <a:gd name="connsiteY310" fmla="*/ 95559 h 185847"/>
                <a:gd name="connsiteX311" fmla="*/ 290767 w 317795"/>
                <a:gd name="connsiteY311" fmla="*/ 87859 h 185847"/>
                <a:gd name="connsiteX312" fmla="*/ 294150 w 317795"/>
                <a:gd name="connsiteY312" fmla="*/ 97659 h 185847"/>
                <a:gd name="connsiteX313" fmla="*/ 294150 w 317795"/>
                <a:gd name="connsiteY313" fmla="*/ 89959 h 185847"/>
                <a:gd name="connsiteX314" fmla="*/ 297183 w 317795"/>
                <a:gd name="connsiteY314" fmla="*/ 96609 h 185847"/>
                <a:gd name="connsiteX315" fmla="*/ 284467 w 317795"/>
                <a:gd name="connsiteY315" fmla="*/ 108859 h 185847"/>
                <a:gd name="connsiteX316" fmla="*/ 283184 w 317795"/>
                <a:gd name="connsiteY316" fmla="*/ 108859 h 185847"/>
                <a:gd name="connsiteX317" fmla="*/ 292750 w 317795"/>
                <a:gd name="connsiteY317" fmla="*/ 102093 h 185847"/>
                <a:gd name="connsiteX318" fmla="*/ 282600 w 317795"/>
                <a:gd name="connsiteY318" fmla="*/ 91593 h 185847"/>
                <a:gd name="connsiteX319" fmla="*/ 282600 w 317795"/>
                <a:gd name="connsiteY319" fmla="*/ 78760 h 185847"/>
                <a:gd name="connsiteX320" fmla="*/ 272334 w 317795"/>
                <a:gd name="connsiteY320" fmla="*/ 91360 h 185847"/>
                <a:gd name="connsiteX321" fmla="*/ 270000 w 317795"/>
                <a:gd name="connsiteY321" fmla="*/ 90426 h 185847"/>
                <a:gd name="connsiteX322" fmla="*/ 270000 w 317795"/>
                <a:gd name="connsiteY322" fmla="*/ 90426 h 185847"/>
                <a:gd name="connsiteX323" fmla="*/ 253667 w 317795"/>
                <a:gd name="connsiteY323" fmla="*/ 97543 h 185847"/>
                <a:gd name="connsiteX324" fmla="*/ 242001 w 317795"/>
                <a:gd name="connsiteY324" fmla="*/ 140125 h 185847"/>
                <a:gd name="connsiteX325" fmla="*/ 242001 w 317795"/>
                <a:gd name="connsiteY325" fmla="*/ 136392 h 185847"/>
                <a:gd name="connsiteX326" fmla="*/ 241184 w 317795"/>
                <a:gd name="connsiteY326" fmla="*/ 130326 h 185847"/>
                <a:gd name="connsiteX327" fmla="*/ 236751 w 317795"/>
                <a:gd name="connsiteY327" fmla="*/ 121926 h 185847"/>
                <a:gd name="connsiteX328" fmla="*/ 231151 w 317795"/>
                <a:gd name="connsiteY328" fmla="*/ 121926 h 185847"/>
                <a:gd name="connsiteX329" fmla="*/ 226368 w 317795"/>
                <a:gd name="connsiteY329" fmla="*/ 127875 h 185847"/>
                <a:gd name="connsiteX330" fmla="*/ 223568 w 317795"/>
                <a:gd name="connsiteY330" fmla="*/ 138726 h 185847"/>
                <a:gd name="connsiteX331" fmla="*/ 223568 w 317795"/>
                <a:gd name="connsiteY331" fmla="*/ 151792 h 185847"/>
                <a:gd name="connsiteX332" fmla="*/ 224268 w 317795"/>
                <a:gd name="connsiteY332" fmla="*/ 154942 h 185847"/>
                <a:gd name="connsiteX333" fmla="*/ 225084 w 317795"/>
                <a:gd name="connsiteY333" fmla="*/ 157858 h 185847"/>
                <a:gd name="connsiteX334" fmla="*/ 226018 w 317795"/>
                <a:gd name="connsiteY334" fmla="*/ 160542 h 185847"/>
                <a:gd name="connsiteX335" fmla="*/ 226018 w 317795"/>
                <a:gd name="connsiteY335" fmla="*/ 160542 h 185847"/>
                <a:gd name="connsiteX336" fmla="*/ 180168 w 317795"/>
                <a:gd name="connsiteY336" fmla="*/ 153192 h 185847"/>
                <a:gd name="connsiteX337" fmla="*/ 180985 w 317795"/>
                <a:gd name="connsiteY337" fmla="*/ 152258 h 185847"/>
                <a:gd name="connsiteX338" fmla="*/ 182152 w 317795"/>
                <a:gd name="connsiteY338" fmla="*/ 150275 h 185847"/>
                <a:gd name="connsiteX339" fmla="*/ 183202 w 317795"/>
                <a:gd name="connsiteY339" fmla="*/ 147825 h 185847"/>
                <a:gd name="connsiteX340" fmla="*/ 180635 w 317795"/>
                <a:gd name="connsiteY340" fmla="*/ 130792 h 185847"/>
                <a:gd name="connsiteX341" fmla="*/ 180635 w 317795"/>
                <a:gd name="connsiteY341" fmla="*/ 130792 h 185847"/>
                <a:gd name="connsiteX342" fmla="*/ 181335 w 317795"/>
                <a:gd name="connsiteY342" fmla="*/ 140125 h 185847"/>
                <a:gd name="connsiteX343" fmla="*/ 180518 w 317795"/>
                <a:gd name="connsiteY343" fmla="*/ 143392 h 185847"/>
                <a:gd name="connsiteX344" fmla="*/ 179818 w 317795"/>
                <a:gd name="connsiteY344" fmla="*/ 144792 h 185847"/>
                <a:gd name="connsiteX345" fmla="*/ 179002 w 317795"/>
                <a:gd name="connsiteY345" fmla="*/ 145959 h 185847"/>
                <a:gd name="connsiteX346" fmla="*/ 174452 w 317795"/>
                <a:gd name="connsiteY346" fmla="*/ 147125 h 185847"/>
                <a:gd name="connsiteX347" fmla="*/ 193468 w 317795"/>
                <a:gd name="connsiteY347" fmla="*/ 105826 h 185847"/>
                <a:gd name="connsiteX348" fmla="*/ 186702 w 317795"/>
                <a:gd name="connsiteY348" fmla="*/ 100226 h 185847"/>
                <a:gd name="connsiteX349" fmla="*/ 186118 w 317795"/>
                <a:gd name="connsiteY349" fmla="*/ 94509 h 185847"/>
                <a:gd name="connsiteX350" fmla="*/ 191718 w 317795"/>
                <a:gd name="connsiteY350" fmla="*/ 95209 h 185847"/>
                <a:gd name="connsiteX351" fmla="*/ 195918 w 317795"/>
                <a:gd name="connsiteY351" fmla="*/ 106876 h 185847"/>
                <a:gd name="connsiteX352" fmla="*/ 194751 w 317795"/>
                <a:gd name="connsiteY352" fmla="*/ 106176 h 185847"/>
                <a:gd name="connsiteX353" fmla="*/ 193352 w 317795"/>
                <a:gd name="connsiteY353" fmla="*/ 105359 h 185847"/>
                <a:gd name="connsiteX354" fmla="*/ 196268 w 317795"/>
                <a:gd name="connsiteY354" fmla="*/ 109559 h 185847"/>
                <a:gd name="connsiteX355" fmla="*/ 199651 w 317795"/>
                <a:gd name="connsiteY355" fmla="*/ 111659 h 185847"/>
                <a:gd name="connsiteX356" fmla="*/ 201868 w 317795"/>
                <a:gd name="connsiteY356" fmla="*/ 112942 h 185847"/>
                <a:gd name="connsiteX357" fmla="*/ 191252 w 317795"/>
                <a:gd name="connsiteY357" fmla="*/ 120059 h 185847"/>
                <a:gd name="connsiteX358" fmla="*/ 186702 w 317795"/>
                <a:gd name="connsiteY358" fmla="*/ 113526 h 185847"/>
                <a:gd name="connsiteX359" fmla="*/ 195451 w 317795"/>
                <a:gd name="connsiteY359" fmla="*/ 109676 h 185847"/>
                <a:gd name="connsiteX360" fmla="*/ 196268 w 317795"/>
                <a:gd name="connsiteY360" fmla="*/ 97893 h 185847"/>
                <a:gd name="connsiteX361" fmla="*/ 206885 w 317795"/>
                <a:gd name="connsiteY361" fmla="*/ 103376 h 185847"/>
                <a:gd name="connsiteX362" fmla="*/ 209451 w 317795"/>
                <a:gd name="connsiteY362" fmla="*/ 113526 h 185847"/>
                <a:gd name="connsiteX363" fmla="*/ 204901 w 317795"/>
                <a:gd name="connsiteY363" fmla="*/ 113526 h 185847"/>
                <a:gd name="connsiteX364" fmla="*/ 198718 w 317795"/>
                <a:gd name="connsiteY364" fmla="*/ 110026 h 185847"/>
                <a:gd name="connsiteX365" fmla="*/ 195451 w 317795"/>
                <a:gd name="connsiteY365" fmla="*/ 97659 h 185847"/>
                <a:gd name="connsiteX366" fmla="*/ 162902 w 317795"/>
                <a:gd name="connsiteY366" fmla="*/ 150975 h 185847"/>
                <a:gd name="connsiteX367" fmla="*/ 166752 w 317795"/>
                <a:gd name="connsiteY367" fmla="*/ 137092 h 185847"/>
                <a:gd name="connsiteX368" fmla="*/ 168618 w 317795"/>
                <a:gd name="connsiteY368" fmla="*/ 145259 h 185847"/>
                <a:gd name="connsiteX369" fmla="*/ 172468 w 317795"/>
                <a:gd name="connsiteY369" fmla="*/ 152609 h 185847"/>
                <a:gd name="connsiteX370" fmla="*/ 154152 w 317795"/>
                <a:gd name="connsiteY370" fmla="*/ 149575 h 185847"/>
                <a:gd name="connsiteX371" fmla="*/ 152052 w 317795"/>
                <a:gd name="connsiteY371" fmla="*/ 139076 h 185847"/>
                <a:gd name="connsiteX372" fmla="*/ 146452 w 317795"/>
                <a:gd name="connsiteY372" fmla="*/ 109676 h 185847"/>
                <a:gd name="connsiteX373" fmla="*/ 146452 w 317795"/>
                <a:gd name="connsiteY373" fmla="*/ 109676 h 185847"/>
                <a:gd name="connsiteX374" fmla="*/ 141319 w 317795"/>
                <a:gd name="connsiteY374" fmla="*/ 99759 h 185847"/>
                <a:gd name="connsiteX375" fmla="*/ 138986 w 317795"/>
                <a:gd name="connsiteY375" fmla="*/ 97309 h 185847"/>
                <a:gd name="connsiteX376" fmla="*/ 143186 w 317795"/>
                <a:gd name="connsiteY376" fmla="*/ 88676 h 185847"/>
                <a:gd name="connsiteX377" fmla="*/ 137527 w 317795"/>
                <a:gd name="connsiteY377" fmla="*/ 91756 h 185847"/>
                <a:gd name="connsiteX378" fmla="*/ 136069 w 317795"/>
                <a:gd name="connsiteY378" fmla="*/ 91009 h 185847"/>
                <a:gd name="connsiteX379" fmla="*/ 131519 w 317795"/>
                <a:gd name="connsiteY379" fmla="*/ 90076 h 185847"/>
                <a:gd name="connsiteX380" fmla="*/ 134552 w 317795"/>
                <a:gd name="connsiteY380" fmla="*/ 78410 h 185847"/>
                <a:gd name="connsiteX381" fmla="*/ 124636 w 317795"/>
                <a:gd name="connsiteY381" fmla="*/ 79110 h 185847"/>
                <a:gd name="connsiteX382" fmla="*/ 124636 w 317795"/>
                <a:gd name="connsiteY382" fmla="*/ 77476 h 185847"/>
                <a:gd name="connsiteX383" fmla="*/ 108793 w 317795"/>
                <a:gd name="connsiteY383" fmla="*/ 82085 h 185847"/>
                <a:gd name="connsiteX384" fmla="*/ 107953 w 317795"/>
                <a:gd name="connsiteY384" fmla="*/ 84010 h 185847"/>
                <a:gd name="connsiteX385" fmla="*/ 106319 w 317795"/>
                <a:gd name="connsiteY385" fmla="*/ 75960 h 185847"/>
                <a:gd name="connsiteX386" fmla="*/ 100720 w 317795"/>
                <a:gd name="connsiteY386" fmla="*/ 85176 h 185847"/>
                <a:gd name="connsiteX387" fmla="*/ 99786 w 317795"/>
                <a:gd name="connsiteY387" fmla="*/ 77010 h 185847"/>
                <a:gd name="connsiteX388" fmla="*/ 97569 w 317795"/>
                <a:gd name="connsiteY388" fmla="*/ 88676 h 185847"/>
                <a:gd name="connsiteX389" fmla="*/ 90570 w 317795"/>
                <a:gd name="connsiteY389" fmla="*/ 65343 h 185847"/>
                <a:gd name="connsiteX390" fmla="*/ 82053 w 317795"/>
                <a:gd name="connsiteY390" fmla="*/ 44343 h 185847"/>
                <a:gd name="connsiteX391" fmla="*/ 80653 w 317795"/>
                <a:gd name="connsiteY391" fmla="*/ 40960 h 185847"/>
                <a:gd name="connsiteX392" fmla="*/ 77853 w 317795"/>
                <a:gd name="connsiteY392" fmla="*/ 38044 h 185847"/>
                <a:gd name="connsiteX393" fmla="*/ 74703 w 317795"/>
                <a:gd name="connsiteY393" fmla="*/ 37460 h 185847"/>
                <a:gd name="connsiteX394" fmla="*/ 71903 w 317795"/>
                <a:gd name="connsiteY394" fmla="*/ 40960 h 185847"/>
                <a:gd name="connsiteX395" fmla="*/ 70970 w 317795"/>
                <a:gd name="connsiteY395" fmla="*/ 47493 h 185847"/>
                <a:gd name="connsiteX396" fmla="*/ 70970 w 317795"/>
                <a:gd name="connsiteY396" fmla="*/ 51343 h 185847"/>
                <a:gd name="connsiteX397" fmla="*/ 72253 w 317795"/>
                <a:gd name="connsiteY397" fmla="*/ 54727 h 185847"/>
                <a:gd name="connsiteX398" fmla="*/ 75753 w 317795"/>
                <a:gd name="connsiteY398" fmla="*/ 56826 h 185847"/>
                <a:gd name="connsiteX399" fmla="*/ 78670 w 317795"/>
                <a:gd name="connsiteY399" fmla="*/ 53093 h 185847"/>
                <a:gd name="connsiteX400" fmla="*/ 78670 w 317795"/>
                <a:gd name="connsiteY400" fmla="*/ 53093 h 185847"/>
                <a:gd name="connsiteX401" fmla="*/ 78670 w 317795"/>
                <a:gd name="connsiteY401" fmla="*/ 49243 h 185847"/>
                <a:gd name="connsiteX402" fmla="*/ 76920 w 317795"/>
                <a:gd name="connsiteY402" fmla="*/ 49243 h 185847"/>
                <a:gd name="connsiteX403" fmla="*/ 76920 w 317795"/>
                <a:gd name="connsiteY403" fmla="*/ 49243 h 185847"/>
                <a:gd name="connsiteX404" fmla="*/ 75520 w 317795"/>
                <a:gd name="connsiteY404" fmla="*/ 51343 h 185847"/>
                <a:gd name="connsiteX405" fmla="*/ 73887 w 317795"/>
                <a:gd name="connsiteY405" fmla="*/ 50527 h 185847"/>
                <a:gd name="connsiteX406" fmla="*/ 73303 w 317795"/>
                <a:gd name="connsiteY406" fmla="*/ 49360 h 185847"/>
                <a:gd name="connsiteX407" fmla="*/ 73303 w 317795"/>
                <a:gd name="connsiteY407" fmla="*/ 47493 h 185847"/>
                <a:gd name="connsiteX408" fmla="*/ 73303 w 317795"/>
                <a:gd name="connsiteY408" fmla="*/ 43293 h 185847"/>
                <a:gd name="connsiteX409" fmla="*/ 74820 w 317795"/>
                <a:gd name="connsiteY409" fmla="*/ 41193 h 185847"/>
                <a:gd name="connsiteX410" fmla="*/ 77153 w 317795"/>
                <a:gd name="connsiteY410" fmla="*/ 41193 h 185847"/>
                <a:gd name="connsiteX411" fmla="*/ 81003 w 317795"/>
                <a:gd name="connsiteY411" fmla="*/ 46793 h 185847"/>
                <a:gd name="connsiteX412" fmla="*/ 81003 w 317795"/>
                <a:gd name="connsiteY412" fmla="*/ 56826 h 185847"/>
                <a:gd name="connsiteX413" fmla="*/ 79370 w 317795"/>
                <a:gd name="connsiteY413" fmla="*/ 60560 h 185847"/>
                <a:gd name="connsiteX414" fmla="*/ 77153 w 317795"/>
                <a:gd name="connsiteY414" fmla="*/ 62193 h 185847"/>
                <a:gd name="connsiteX415" fmla="*/ 72253 w 317795"/>
                <a:gd name="connsiteY415" fmla="*/ 59743 h 185847"/>
                <a:gd name="connsiteX416" fmla="*/ 68403 w 317795"/>
                <a:gd name="connsiteY416" fmla="*/ 52743 h 185847"/>
                <a:gd name="connsiteX417" fmla="*/ 66770 w 317795"/>
                <a:gd name="connsiteY417" fmla="*/ 43060 h 185847"/>
                <a:gd name="connsiteX418" fmla="*/ 67470 w 317795"/>
                <a:gd name="connsiteY418" fmla="*/ 33727 h 185847"/>
                <a:gd name="connsiteX419" fmla="*/ 67470 w 317795"/>
                <a:gd name="connsiteY419" fmla="*/ 31744 h 185847"/>
                <a:gd name="connsiteX420" fmla="*/ 68170 w 317795"/>
                <a:gd name="connsiteY420" fmla="*/ 29760 h 185847"/>
                <a:gd name="connsiteX421" fmla="*/ 68870 w 317795"/>
                <a:gd name="connsiteY421" fmla="*/ 28010 h 185847"/>
                <a:gd name="connsiteX422" fmla="*/ 68870 w 317795"/>
                <a:gd name="connsiteY422" fmla="*/ 27194 h 185847"/>
                <a:gd name="connsiteX423" fmla="*/ 68870 w 317795"/>
                <a:gd name="connsiteY423" fmla="*/ 26377 h 185847"/>
                <a:gd name="connsiteX424" fmla="*/ 72837 w 317795"/>
                <a:gd name="connsiteY424" fmla="*/ 22877 h 185847"/>
                <a:gd name="connsiteX425" fmla="*/ 74586 w 317795"/>
                <a:gd name="connsiteY425" fmla="*/ 22877 h 185847"/>
                <a:gd name="connsiteX426" fmla="*/ 77853 w 317795"/>
                <a:gd name="connsiteY426" fmla="*/ 23460 h 185847"/>
                <a:gd name="connsiteX427" fmla="*/ 82870 w 317795"/>
                <a:gd name="connsiteY427" fmla="*/ 26377 h 185847"/>
                <a:gd name="connsiteX428" fmla="*/ 89753 w 317795"/>
                <a:gd name="connsiteY428" fmla="*/ 32910 h 185847"/>
                <a:gd name="connsiteX429" fmla="*/ 89753 w 317795"/>
                <a:gd name="connsiteY429" fmla="*/ 41427 h 185847"/>
                <a:gd name="connsiteX430" fmla="*/ 77153 w 317795"/>
                <a:gd name="connsiteY430" fmla="*/ 28360 h 185847"/>
                <a:gd name="connsiteX431" fmla="*/ 85670 w 317795"/>
                <a:gd name="connsiteY431" fmla="*/ 40027 h 185847"/>
                <a:gd name="connsiteX432" fmla="*/ 96403 w 317795"/>
                <a:gd name="connsiteY432" fmla="*/ 63360 h 185847"/>
                <a:gd name="connsiteX433" fmla="*/ 96403 w 317795"/>
                <a:gd name="connsiteY433" fmla="*/ 63360 h 185847"/>
                <a:gd name="connsiteX434" fmla="*/ 102819 w 317795"/>
                <a:gd name="connsiteY434" fmla="*/ 68143 h 185847"/>
                <a:gd name="connsiteX435" fmla="*/ 108186 w 317795"/>
                <a:gd name="connsiteY435" fmla="*/ 68143 h 185847"/>
                <a:gd name="connsiteX436" fmla="*/ 113203 w 317795"/>
                <a:gd name="connsiteY436" fmla="*/ 65343 h 185847"/>
                <a:gd name="connsiteX437" fmla="*/ 115419 w 317795"/>
                <a:gd name="connsiteY437" fmla="*/ 63360 h 185847"/>
                <a:gd name="connsiteX438" fmla="*/ 123119 w 317795"/>
                <a:gd name="connsiteY438" fmla="*/ 69427 h 185847"/>
                <a:gd name="connsiteX439" fmla="*/ 133969 w 317795"/>
                <a:gd name="connsiteY439" fmla="*/ 73043 h 185847"/>
                <a:gd name="connsiteX440" fmla="*/ 139452 w 317795"/>
                <a:gd name="connsiteY440" fmla="*/ 70943 h 185847"/>
                <a:gd name="connsiteX441" fmla="*/ 143886 w 317795"/>
                <a:gd name="connsiteY441" fmla="*/ 64060 h 185847"/>
                <a:gd name="connsiteX442" fmla="*/ 145519 w 317795"/>
                <a:gd name="connsiteY442" fmla="*/ 52393 h 185847"/>
                <a:gd name="connsiteX443" fmla="*/ 144702 w 317795"/>
                <a:gd name="connsiteY443" fmla="*/ 45627 h 185847"/>
                <a:gd name="connsiteX444" fmla="*/ 142602 w 317795"/>
                <a:gd name="connsiteY444" fmla="*/ 39677 h 185847"/>
                <a:gd name="connsiteX445" fmla="*/ 141902 w 317795"/>
                <a:gd name="connsiteY445" fmla="*/ 38510 h 185847"/>
                <a:gd name="connsiteX446" fmla="*/ 141086 w 317795"/>
                <a:gd name="connsiteY446" fmla="*/ 37577 h 185847"/>
                <a:gd name="connsiteX447" fmla="*/ 141086 w 317795"/>
                <a:gd name="connsiteY447" fmla="*/ 37577 h 185847"/>
                <a:gd name="connsiteX448" fmla="*/ 138869 w 317795"/>
                <a:gd name="connsiteY448" fmla="*/ 35477 h 185847"/>
                <a:gd name="connsiteX449" fmla="*/ 172352 w 317795"/>
                <a:gd name="connsiteY449" fmla="*/ 41427 h 185847"/>
                <a:gd name="connsiteX450" fmla="*/ 169902 w 317795"/>
                <a:gd name="connsiteY450" fmla="*/ 42710 h 185847"/>
                <a:gd name="connsiteX451" fmla="*/ 169902 w 317795"/>
                <a:gd name="connsiteY451" fmla="*/ 42710 h 185847"/>
                <a:gd name="connsiteX452" fmla="*/ 169085 w 317795"/>
                <a:gd name="connsiteY452" fmla="*/ 43410 h 185847"/>
                <a:gd name="connsiteX453" fmla="*/ 168385 w 317795"/>
                <a:gd name="connsiteY453" fmla="*/ 44343 h 185847"/>
                <a:gd name="connsiteX454" fmla="*/ 166285 w 317795"/>
                <a:gd name="connsiteY454" fmla="*/ 49477 h 185847"/>
                <a:gd name="connsiteX455" fmla="*/ 165585 w 317795"/>
                <a:gd name="connsiteY455" fmla="*/ 56010 h 185847"/>
                <a:gd name="connsiteX456" fmla="*/ 167219 w 317795"/>
                <a:gd name="connsiteY456" fmla="*/ 68377 h 185847"/>
                <a:gd name="connsiteX457" fmla="*/ 171768 w 317795"/>
                <a:gd name="connsiteY457" fmla="*/ 76776 h 185847"/>
                <a:gd name="connsiteX458" fmla="*/ 177135 w 317795"/>
                <a:gd name="connsiteY458" fmla="*/ 80743 h 185847"/>
                <a:gd name="connsiteX459" fmla="*/ 187985 w 317795"/>
                <a:gd name="connsiteY459" fmla="*/ 80743 h 185847"/>
                <a:gd name="connsiteX460" fmla="*/ 195568 w 317795"/>
                <a:gd name="connsiteY460" fmla="*/ 77360 h 185847"/>
                <a:gd name="connsiteX461" fmla="*/ 197668 w 317795"/>
                <a:gd name="connsiteY461" fmla="*/ 80043 h 185847"/>
                <a:gd name="connsiteX462" fmla="*/ 202568 w 317795"/>
                <a:gd name="connsiteY462" fmla="*/ 84593 h 185847"/>
                <a:gd name="connsiteX463" fmla="*/ 207935 w 317795"/>
                <a:gd name="connsiteY463" fmla="*/ 86576 h 185847"/>
                <a:gd name="connsiteX464" fmla="*/ 214235 w 317795"/>
                <a:gd name="connsiteY464" fmla="*/ 84126 h 185847"/>
                <a:gd name="connsiteX465" fmla="*/ 214235 w 317795"/>
                <a:gd name="connsiteY465" fmla="*/ 84126 h 185847"/>
                <a:gd name="connsiteX466" fmla="*/ 224618 w 317795"/>
                <a:gd name="connsiteY466" fmla="*/ 65110 h 185847"/>
                <a:gd name="connsiteX467" fmla="*/ 232784 w 317795"/>
                <a:gd name="connsiteY467" fmla="*/ 57060 h 185847"/>
                <a:gd name="connsiteX468" fmla="*/ 221118 w 317795"/>
                <a:gd name="connsiteY468" fmla="*/ 65576 h 185847"/>
                <a:gd name="connsiteX469" fmla="*/ 221118 w 317795"/>
                <a:gd name="connsiteY469" fmla="*/ 57060 h 185847"/>
                <a:gd name="connsiteX470" fmla="*/ 227768 w 317795"/>
                <a:gd name="connsiteY470" fmla="*/ 52977 h 185847"/>
                <a:gd name="connsiteX471" fmla="*/ 232668 w 317795"/>
                <a:gd name="connsiteY471" fmla="*/ 51810 h 185847"/>
                <a:gd name="connsiteX472" fmla="*/ 235934 w 317795"/>
                <a:gd name="connsiteY472" fmla="*/ 52393 h 185847"/>
                <a:gd name="connsiteX473" fmla="*/ 237568 w 317795"/>
                <a:gd name="connsiteY473" fmla="*/ 53093 h 185847"/>
                <a:gd name="connsiteX474" fmla="*/ 241418 w 317795"/>
                <a:gd name="connsiteY474" fmla="*/ 57993 h 185847"/>
                <a:gd name="connsiteX475" fmla="*/ 241418 w 317795"/>
                <a:gd name="connsiteY475" fmla="*/ 58926 h 185847"/>
                <a:gd name="connsiteX476" fmla="*/ 241418 w 317795"/>
                <a:gd name="connsiteY476" fmla="*/ 59860 h 185847"/>
                <a:gd name="connsiteX477" fmla="*/ 242117 w 317795"/>
                <a:gd name="connsiteY477" fmla="*/ 61843 h 185847"/>
                <a:gd name="connsiteX478" fmla="*/ 242817 w 317795"/>
                <a:gd name="connsiteY478" fmla="*/ 63943 h 185847"/>
                <a:gd name="connsiteX479" fmla="*/ 242817 w 317795"/>
                <a:gd name="connsiteY479" fmla="*/ 66160 h 185847"/>
                <a:gd name="connsiteX480" fmla="*/ 243634 w 317795"/>
                <a:gd name="connsiteY480" fmla="*/ 75610 h 185847"/>
                <a:gd name="connsiteX481" fmla="*/ 242001 w 317795"/>
                <a:gd name="connsiteY481" fmla="*/ 84476 h 185847"/>
                <a:gd name="connsiteX482" fmla="*/ 238384 w 317795"/>
                <a:gd name="connsiteY482" fmla="*/ 90193 h 185847"/>
                <a:gd name="connsiteX483" fmla="*/ 233601 w 317795"/>
                <a:gd name="connsiteY483" fmla="*/ 90893 h 185847"/>
                <a:gd name="connsiteX484" fmla="*/ 231384 w 317795"/>
                <a:gd name="connsiteY484" fmla="*/ 88559 h 185847"/>
                <a:gd name="connsiteX485" fmla="*/ 229868 w 317795"/>
                <a:gd name="connsiteY485" fmla="*/ 84360 h 185847"/>
                <a:gd name="connsiteX486" fmla="*/ 229868 w 317795"/>
                <a:gd name="connsiteY486" fmla="*/ 74326 h 185847"/>
                <a:gd name="connsiteX487" fmla="*/ 233601 w 317795"/>
                <a:gd name="connsiteY487" fmla="*/ 70126 h 185847"/>
                <a:gd name="connsiteX488" fmla="*/ 235818 w 317795"/>
                <a:gd name="connsiteY488" fmla="*/ 70710 h 185847"/>
                <a:gd name="connsiteX489" fmla="*/ 237334 w 317795"/>
                <a:gd name="connsiteY489" fmla="*/ 73393 h 185847"/>
                <a:gd name="connsiteX490" fmla="*/ 237918 w 317795"/>
                <a:gd name="connsiteY490" fmla="*/ 77593 h 185847"/>
                <a:gd name="connsiteX491" fmla="*/ 237918 w 317795"/>
                <a:gd name="connsiteY491" fmla="*/ 79460 h 185847"/>
                <a:gd name="connsiteX492" fmla="*/ 237918 w 317795"/>
                <a:gd name="connsiteY492" fmla="*/ 80393 h 185847"/>
                <a:gd name="connsiteX493" fmla="*/ 236436 w 317795"/>
                <a:gd name="connsiteY493" fmla="*/ 80545 h 185847"/>
                <a:gd name="connsiteX494" fmla="*/ 236284 w 317795"/>
                <a:gd name="connsiteY494" fmla="*/ 80393 h 185847"/>
                <a:gd name="connsiteX495" fmla="*/ 234884 w 317795"/>
                <a:gd name="connsiteY495" fmla="*/ 77943 h 185847"/>
                <a:gd name="connsiteX496" fmla="*/ 234884 w 317795"/>
                <a:gd name="connsiteY496" fmla="*/ 77943 h 185847"/>
                <a:gd name="connsiteX497" fmla="*/ 233134 w 317795"/>
                <a:gd name="connsiteY497" fmla="*/ 77010 h 185847"/>
                <a:gd name="connsiteX498" fmla="*/ 233134 w 317795"/>
                <a:gd name="connsiteY498" fmla="*/ 80626 h 185847"/>
                <a:gd name="connsiteX499" fmla="*/ 233134 w 317795"/>
                <a:gd name="connsiteY499" fmla="*/ 80626 h 185847"/>
                <a:gd name="connsiteX500" fmla="*/ 235934 w 317795"/>
                <a:gd name="connsiteY500" fmla="*/ 85293 h 185847"/>
                <a:gd name="connsiteX501" fmla="*/ 239434 w 317795"/>
                <a:gd name="connsiteY501" fmla="*/ 84476 h 185847"/>
                <a:gd name="connsiteX502" fmla="*/ 240601 w 317795"/>
                <a:gd name="connsiteY502" fmla="*/ 81559 h 185847"/>
                <a:gd name="connsiteX503" fmla="*/ 240601 w 317795"/>
                <a:gd name="connsiteY503" fmla="*/ 77826 h 185847"/>
                <a:gd name="connsiteX504" fmla="*/ 239551 w 317795"/>
                <a:gd name="connsiteY504" fmla="*/ 71060 h 185847"/>
                <a:gd name="connsiteX505" fmla="*/ 236868 w 317795"/>
                <a:gd name="connsiteY505" fmla="*/ 66743 h 185847"/>
                <a:gd name="connsiteX506" fmla="*/ 233834 w 317795"/>
                <a:gd name="connsiteY506" fmla="*/ 66160 h 185847"/>
                <a:gd name="connsiteX507" fmla="*/ 231151 w 317795"/>
                <a:gd name="connsiteY507" fmla="*/ 68027 h 185847"/>
                <a:gd name="connsiteX508" fmla="*/ 229751 w 317795"/>
                <a:gd name="connsiteY508" fmla="*/ 70943 h 185847"/>
                <a:gd name="connsiteX509" fmla="*/ 221584 w 317795"/>
                <a:gd name="connsiteY509" fmla="*/ 88793 h 185847"/>
                <a:gd name="connsiteX510" fmla="*/ 214934 w 317795"/>
                <a:gd name="connsiteY510" fmla="*/ 108976 h 185847"/>
                <a:gd name="connsiteX511" fmla="*/ 212601 w 317795"/>
                <a:gd name="connsiteY511" fmla="*/ 97309 h 185847"/>
                <a:gd name="connsiteX512" fmla="*/ 211668 w 317795"/>
                <a:gd name="connsiteY512" fmla="*/ 105009 h 185847"/>
                <a:gd name="connsiteX513" fmla="*/ 206185 w 317795"/>
                <a:gd name="connsiteY513" fmla="*/ 93926 h 185847"/>
                <a:gd name="connsiteX514" fmla="*/ 204668 w 317795"/>
                <a:gd name="connsiteY514" fmla="*/ 101393 h 185847"/>
                <a:gd name="connsiteX515" fmla="*/ 188102 w 317795"/>
                <a:gd name="connsiteY515" fmla="*/ 89726 h 185847"/>
                <a:gd name="connsiteX516" fmla="*/ 188102 w 317795"/>
                <a:gd name="connsiteY516" fmla="*/ 91476 h 185847"/>
                <a:gd name="connsiteX517" fmla="*/ 178302 w 317795"/>
                <a:gd name="connsiteY517" fmla="*/ 87276 h 185847"/>
                <a:gd name="connsiteX518" fmla="*/ 181335 w 317795"/>
                <a:gd name="connsiteY518" fmla="*/ 100109 h 185847"/>
                <a:gd name="connsiteX519" fmla="*/ 176785 w 317795"/>
                <a:gd name="connsiteY519" fmla="*/ 99409 h 185847"/>
                <a:gd name="connsiteX520" fmla="*/ 169785 w 317795"/>
                <a:gd name="connsiteY520" fmla="*/ 94626 h 185847"/>
                <a:gd name="connsiteX521" fmla="*/ 173985 w 317795"/>
                <a:gd name="connsiteY521" fmla="*/ 104659 h 185847"/>
                <a:gd name="connsiteX522" fmla="*/ 171652 w 317795"/>
                <a:gd name="connsiteY522" fmla="*/ 106409 h 185847"/>
                <a:gd name="connsiteX523" fmla="*/ 166752 w 317795"/>
                <a:gd name="connsiteY523" fmla="*/ 114459 h 185847"/>
                <a:gd name="connsiteX524" fmla="*/ 166752 w 317795"/>
                <a:gd name="connsiteY524" fmla="*/ 114459 h 185847"/>
                <a:gd name="connsiteX525" fmla="*/ 161269 w 317795"/>
                <a:gd name="connsiteY525" fmla="*/ 142109 h 185847"/>
                <a:gd name="connsiteX526" fmla="*/ 159285 w 317795"/>
                <a:gd name="connsiteY526" fmla="*/ 151792 h 185847"/>
                <a:gd name="connsiteX527" fmla="*/ 156135 w 317795"/>
                <a:gd name="connsiteY527" fmla="*/ 151792 h 185847"/>
                <a:gd name="connsiteX528" fmla="*/ 157535 w 317795"/>
                <a:gd name="connsiteY528" fmla="*/ 137559 h 185847"/>
                <a:gd name="connsiteX529" fmla="*/ 159635 w 317795"/>
                <a:gd name="connsiteY529" fmla="*/ 130442 h 185847"/>
                <a:gd name="connsiteX530" fmla="*/ 157652 w 317795"/>
                <a:gd name="connsiteY530" fmla="*/ 122742 h 185847"/>
                <a:gd name="connsiteX531" fmla="*/ 156952 w 317795"/>
                <a:gd name="connsiteY531" fmla="*/ 108626 h 185847"/>
                <a:gd name="connsiteX532" fmla="*/ 164652 w 317795"/>
                <a:gd name="connsiteY532" fmla="*/ 90893 h 185847"/>
                <a:gd name="connsiteX533" fmla="*/ 164652 w 317795"/>
                <a:gd name="connsiteY533" fmla="*/ 90193 h 185847"/>
                <a:gd name="connsiteX534" fmla="*/ 174568 w 317795"/>
                <a:gd name="connsiteY534" fmla="*/ 88793 h 185847"/>
                <a:gd name="connsiteX535" fmla="*/ 155435 w 317795"/>
                <a:gd name="connsiteY535" fmla="*/ 47843 h 185847"/>
                <a:gd name="connsiteX536" fmla="*/ 162902 w 317795"/>
                <a:gd name="connsiteY536" fmla="*/ 88793 h 185847"/>
                <a:gd name="connsiteX537" fmla="*/ 155669 w 317795"/>
                <a:gd name="connsiteY537" fmla="*/ 98476 h 185847"/>
                <a:gd name="connsiteX538" fmla="*/ 148202 w 317795"/>
                <a:gd name="connsiteY538" fmla="*/ 86226 h 185847"/>
                <a:gd name="connsiteX539" fmla="*/ 155435 w 317795"/>
                <a:gd name="connsiteY539" fmla="*/ 47843 h 185847"/>
                <a:gd name="connsiteX540" fmla="*/ 136536 w 317795"/>
                <a:gd name="connsiteY540" fmla="*/ 82843 h 185847"/>
                <a:gd name="connsiteX541" fmla="*/ 146569 w 317795"/>
                <a:gd name="connsiteY541" fmla="*/ 87626 h 185847"/>
                <a:gd name="connsiteX542" fmla="*/ 146569 w 317795"/>
                <a:gd name="connsiteY542" fmla="*/ 88326 h 185847"/>
                <a:gd name="connsiteX543" fmla="*/ 154152 w 317795"/>
                <a:gd name="connsiteY543" fmla="*/ 108743 h 185847"/>
                <a:gd name="connsiteX544" fmla="*/ 154152 w 317795"/>
                <a:gd name="connsiteY544" fmla="*/ 122626 h 185847"/>
                <a:gd name="connsiteX545" fmla="*/ 152285 w 317795"/>
                <a:gd name="connsiteY545" fmla="*/ 129626 h 185847"/>
                <a:gd name="connsiteX546" fmla="*/ 154385 w 317795"/>
                <a:gd name="connsiteY546" fmla="*/ 137442 h 185847"/>
                <a:gd name="connsiteX547" fmla="*/ 155902 w 317795"/>
                <a:gd name="connsiteY547" fmla="*/ 152258 h 185847"/>
                <a:gd name="connsiteX548" fmla="*/ 121836 w 317795"/>
                <a:gd name="connsiteY548" fmla="*/ 93809 h 185847"/>
                <a:gd name="connsiteX549" fmla="*/ 121836 w 317795"/>
                <a:gd name="connsiteY549" fmla="*/ 93809 h 185847"/>
                <a:gd name="connsiteX550" fmla="*/ 120436 w 317795"/>
                <a:gd name="connsiteY550" fmla="*/ 93809 h 185847"/>
                <a:gd name="connsiteX551" fmla="*/ 119153 w 317795"/>
                <a:gd name="connsiteY551" fmla="*/ 93809 h 185847"/>
                <a:gd name="connsiteX552" fmla="*/ 123353 w 317795"/>
                <a:gd name="connsiteY552" fmla="*/ 82960 h 185847"/>
                <a:gd name="connsiteX553" fmla="*/ 128952 w 317795"/>
                <a:gd name="connsiteY553" fmla="*/ 84243 h 185847"/>
                <a:gd name="connsiteX554" fmla="*/ 128952 w 317795"/>
                <a:gd name="connsiteY554" fmla="*/ 89843 h 185847"/>
                <a:gd name="connsiteX555" fmla="*/ 121836 w 317795"/>
                <a:gd name="connsiteY555" fmla="*/ 93693 h 185847"/>
                <a:gd name="connsiteX556" fmla="*/ 128719 w 317795"/>
                <a:gd name="connsiteY556" fmla="*/ 103842 h 185847"/>
                <a:gd name="connsiteX557" fmla="*/ 124053 w 317795"/>
                <a:gd name="connsiteY557" fmla="*/ 108859 h 185847"/>
                <a:gd name="connsiteX558" fmla="*/ 113319 w 317795"/>
                <a:gd name="connsiteY558" fmla="*/ 98126 h 185847"/>
                <a:gd name="connsiteX559" fmla="*/ 115653 w 317795"/>
                <a:gd name="connsiteY559" fmla="*/ 98126 h 185847"/>
                <a:gd name="connsiteX560" fmla="*/ 119036 w 317795"/>
                <a:gd name="connsiteY560" fmla="*/ 97193 h 185847"/>
                <a:gd name="connsiteX561" fmla="*/ 128719 w 317795"/>
                <a:gd name="connsiteY561" fmla="*/ 104309 h 185847"/>
                <a:gd name="connsiteX562" fmla="*/ 110286 w 317795"/>
                <a:gd name="connsiteY562" fmla="*/ 96726 h 185847"/>
                <a:gd name="connsiteX563" fmla="*/ 105853 w 317795"/>
                <a:gd name="connsiteY563" fmla="*/ 95676 h 185847"/>
                <a:gd name="connsiteX564" fmla="*/ 108303 w 317795"/>
                <a:gd name="connsiteY564" fmla="*/ 86343 h 185847"/>
                <a:gd name="connsiteX565" fmla="*/ 119036 w 317795"/>
                <a:gd name="connsiteY565" fmla="*/ 84476 h 185847"/>
                <a:gd name="connsiteX566" fmla="*/ 116586 w 317795"/>
                <a:gd name="connsiteY566" fmla="*/ 95326 h 185847"/>
                <a:gd name="connsiteX567" fmla="*/ 110286 w 317795"/>
                <a:gd name="connsiteY567" fmla="*/ 96609 h 185847"/>
                <a:gd name="connsiteX568" fmla="*/ 142719 w 317795"/>
                <a:gd name="connsiteY568" fmla="*/ 147825 h 185847"/>
                <a:gd name="connsiteX569" fmla="*/ 146686 w 317795"/>
                <a:gd name="connsiteY569" fmla="*/ 141525 h 185847"/>
                <a:gd name="connsiteX570" fmla="*/ 148552 w 317795"/>
                <a:gd name="connsiteY570" fmla="*/ 133942 h 185847"/>
                <a:gd name="connsiteX571" fmla="*/ 152519 w 317795"/>
                <a:gd name="connsiteY571" fmla="*/ 149342 h 185847"/>
                <a:gd name="connsiteX572" fmla="*/ 90453 w 317795"/>
                <a:gd name="connsiteY572" fmla="*/ 139309 h 185847"/>
                <a:gd name="connsiteX573" fmla="*/ 90453 w 317795"/>
                <a:gd name="connsiteY573" fmla="*/ 139309 h 185847"/>
                <a:gd name="connsiteX574" fmla="*/ 90453 w 317795"/>
                <a:gd name="connsiteY574" fmla="*/ 138142 h 185847"/>
                <a:gd name="connsiteX575" fmla="*/ 91503 w 317795"/>
                <a:gd name="connsiteY575" fmla="*/ 135809 h 185847"/>
                <a:gd name="connsiteX576" fmla="*/ 92320 w 317795"/>
                <a:gd name="connsiteY576" fmla="*/ 133126 h 185847"/>
                <a:gd name="connsiteX577" fmla="*/ 93020 w 317795"/>
                <a:gd name="connsiteY577" fmla="*/ 130209 h 185847"/>
                <a:gd name="connsiteX578" fmla="*/ 93020 w 317795"/>
                <a:gd name="connsiteY578" fmla="*/ 117142 h 185847"/>
                <a:gd name="connsiteX579" fmla="*/ 90220 w 317795"/>
                <a:gd name="connsiteY579" fmla="*/ 105476 h 185847"/>
                <a:gd name="connsiteX580" fmla="*/ 85203 w 317795"/>
                <a:gd name="connsiteY580" fmla="*/ 97776 h 185847"/>
                <a:gd name="connsiteX581" fmla="*/ 79486 w 317795"/>
                <a:gd name="connsiteY581" fmla="*/ 96026 h 185847"/>
                <a:gd name="connsiteX582" fmla="*/ 74936 w 317795"/>
                <a:gd name="connsiteY582" fmla="*/ 102909 h 185847"/>
                <a:gd name="connsiteX583" fmla="*/ 74236 w 317795"/>
                <a:gd name="connsiteY583" fmla="*/ 108859 h 185847"/>
                <a:gd name="connsiteX584" fmla="*/ 74236 w 317795"/>
                <a:gd name="connsiteY584" fmla="*/ 112709 h 185847"/>
                <a:gd name="connsiteX585" fmla="*/ 61637 w 317795"/>
                <a:gd name="connsiteY585" fmla="*/ 65226 h 185847"/>
                <a:gd name="connsiteX586" fmla="*/ 44604 w 317795"/>
                <a:gd name="connsiteY586" fmla="*/ 52043 h 185847"/>
                <a:gd name="connsiteX587" fmla="*/ 44604 w 317795"/>
                <a:gd name="connsiteY587" fmla="*/ 52043 h 185847"/>
                <a:gd name="connsiteX588" fmla="*/ 42154 w 317795"/>
                <a:gd name="connsiteY588" fmla="*/ 52043 h 185847"/>
                <a:gd name="connsiteX589" fmla="*/ 31420 w 317795"/>
                <a:gd name="connsiteY589" fmla="*/ 35360 h 185847"/>
                <a:gd name="connsiteX590" fmla="*/ 31420 w 317795"/>
                <a:gd name="connsiteY590" fmla="*/ 48660 h 185847"/>
                <a:gd name="connsiteX591" fmla="*/ 20920 w 317795"/>
                <a:gd name="connsiteY591" fmla="*/ 55893 h 185847"/>
                <a:gd name="connsiteX592" fmla="*/ 30954 w 317795"/>
                <a:gd name="connsiteY592" fmla="*/ 66276 h 185847"/>
                <a:gd name="connsiteX593" fmla="*/ 29554 w 317795"/>
                <a:gd name="connsiteY593" fmla="*/ 66276 h 185847"/>
                <a:gd name="connsiteX594" fmla="*/ 16254 w 317795"/>
                <a:gd name="connsiteY594" fmla="*/ 49127 h 185847"/>
                <a:gd name="connsiteX595" fmla="*/ 19287 w 317795"/>
                <a:gd name="connsiteY595" fmla="*/ 43293 h 185847"/>
                <a:gd name="connsiteX596" fmla="*/ 19287 w 317795"/>
                <a:gd name="connsiteY596" fmla="*/ 51110 h 185847"/>
                <a:gd name="connsiteX597" fmla="*/ 22787 w 317795"/>
                <a:gd name="connsiteY597" fmla="*/ 42360 h 185847"/>
                <a:gd name="connsiteX598" fmla="*/ 14037 w 317795"/>
                <a:gd name="connsiteY598" fmla="*/ 47260 h 185847"/>
                <a:gd name="connsiteX599" fmla="*/ 20454 w 317795"/>
                <a:gd name="connsiteY599" fmla="*/ 63476 h 185847"/>
                <a:gd name="connsiteX600" fmla="*/ 15787 w 317795"/>
                <a:gd name="connsiteY600" fmla="*/ 58926 h 185847"/>
                <a:gd name="connsiteX601" fmla="*/ 10771 w 317795"/>
                <a:gd name="connsiteY601" fmla="*/ 45977 h 185847"/>
                <a:gd name="connsiteX602" fmla="*/ 10771 w 317795"/>
                <a:gd name="connsiteY602" fmla="*/ 29294 h 185847"/>
                <a:gd name="connsiteX603" fmla="*/ 12171 w 317795"/>
                <a:gd name="connsiteY603" fmla="*/ 23927 h 185847"/>
                <a:gd name="connsiteX604" fmla="*/ 15671 w 317795"/>
                <a:gd name="connsiteY604" fmla="*/ 19377 h 185847"/>
                <a:gd name="connsiteX605" fmla="*/ 19171 w 317795"/>
                <a:gd name="connsiteY605" fmla="*/ 21361 h 185847"/>
                <a:gd name="connsiteX606" fmla="*/ 19987 w 317795"/>
                <a:gd name="connsiteY606" fmla="*/ 22877 h 185847"/>
                <a:gd name="connsiteX607" fmla="*/ 20687 w 317795"/>
                <a:gd name="connsiteY607" fmla="*/ 24627 h 185847"/>
                <a:gd name="connsiteX608" fmla="*/ 21621 w 317795"/>
                <a:gd name="connsiteY608" fmla="*/ 28127 h 185847"/>
                <a:gd name="connsiteX609" fmla="*/ 20920 w 317795"/>
                <a:gd name="connsiteY609" fmla="*/ 37344 h 185847"/>
                <a:gd name="connsiteX610" fmla="*/ 20920 w 317795"/>
                <a:gd name="connsiteY610" fmla="*/ 37344 h 185847"/>
                <a:gd name="connsiteX611" fmla="*/ 23371 w 317795"/>
                <a:gd name="connsiteY611" fmla="*/ 21010 h 185847"/>
                <a:gd name="connsiteX612" fmla="*/ 22321 w 317795"/>
                <a:gd name="connsiteY612" fmla="*/ 18094 h 185847"/>
                <a:gd name="connsiteX613" fmla="*/ 21154 w 317795"/>
                <a:gd name="connsiteY613" fmla="*/ 15761 h 185847"/>
                <a:gd name="connsiteX614" fmla="*/ 19754 w 317795"/>
                <a:gd name="connsiteY614" fmla="*/ 13894 h 185847"/>
                <a:gd name="connsiteX615" fmla="*/ 67120 w 317795"/>
                <a:gd name="connsiteY615" fmla="*/ 22294 h 185847"/>
                <a:gd name="connsiteX616" fmla="*/ 67120 w 317795"/>
                <a:gd name="connsiteY616" fmla="*/ 22294 h 185847"/>
                <a:gd name="connsiteX617" fmla="*/ 67120 w 317795"/>
                <a:gd name="connsiteY617" fmla="*/ 23460 h 185847"/>
                <a:gd name="connsiteX618" fmla="*/ 66070 w 317795"/>
                <a:gd name="connsiteY618" fmla="*/ 25794 h 185847"/>
                <a:gd name="connsiteX619" fmla="*/ 65253 w 317795"/>
                <a:gd name="connsiteY619" fmla="*/ 28477 h 185847"/>
                <a:gd name="connsiteX620" fmla="*/ 64670 w 317795"/>
                <a:gd name="connsiteY620" fmla="*/ 31394 h 185847"/>
                <a:gd name="connsiteX621" fmla="*/ 67003 w 317795"/>
                <a:gd name="connsiteY621" fmla="*/ 56477 h 185847"/>
                <a:gd name="connsiteX622" fmla="*/ 72020 w 317795"/>
                <a:gd name="connsiteY622" fmla="*/ 64060 h 185847"/>
                <a:gd name="connsiteX623" fmla="*/ 77853 w 317795"/>
                <a:gd name="connsiteY623" fmla="*/ 65926 h 185847"/>
                <a:gd name="connsiteX624" fmla="*/ 82286 w 317795"/>
                <a:gd name="connsiteY624" fmla="*/ 58926 h 185847"/>
                <a:gd name="connsiteX625" fmla="*/ 82986 w 317795"/>
                <a:gd name="connsiteY625" fmla="*/ 53093 h 185847"/>
                <a:gd name="connsiteX626" fmla="*/ 82986 w 317795"/>
                <a:gd name="connsiteY626" fmla="*/ 49243 h 185847"/>
                <a:gd name="connsiteX627" fmla="*/ 95586 w 317795"/>
                <a:gd name="connsiteY627" fmla="*/ 96609 h 185847"/>
                <a:gd name="connsiteX628" fmla="*/ 112503 w 317795"/>
                <a:gd name="connsiteY628" fmla="*/ 109676 h 185847"/>
                <a:gd name="connsiteX629" fmla="*/ 112503 w 317795"/>
                <a:gd name="connsiteY629" fmla="*/ 109676 h 185847"/>
                <a:gd name="connsiteX630" fmla="*/ 114836 w 317795"/>
                <a:gd name="connsiteY630" fmla="*/ 109676 h 185847"/>
                <a:gd name="connsiteX631" fmla="*/ 125569 w 317795"/>
                <a:gd name="connsiteY631" fmla="*/ 126242 h 185847"/>
                <a:gd name="connsiteX632" fmla="*/ 124869 w 317795"/>
                <a:gd name="connsiteY632" fmla="*/ 112942 h 185847"/>
                <a:gd name="connsiteX633" fmla="*/ 135252 w 317795"/>
                <a:gd name="connsiteY633" fmla="*/ 105826 h 185847"/>
                <a:gd name="connsiteX634" fmla="*/ 125336 w 317795"/>
                <a:gd name="connsiteY634" fmla="*/ 95559 h 185847"/>
                <a:gd name="connsiteX635" fmla="*/ 126736 w 317795"/>
                <a:gd name="connsiteY635" fmla="*/ 95559 h 185847"/>
                <a:gd name="connsiteX636" fmla="*/ 139802 w 317795"/>
                <a:gd name="connsiteY636" fmla="*/ 112476 h 185847"/>
                <a:gd name="connsiteX637" fmla="*/ 136886 w 317795"/>
                <a:gd name="connsiteY637" fmla="*/ 118309 h 185847"/>
                <a:gd name="connsiteX638" fmla="*/ 136886 w 317795"/>
                <a:gd name="connsiteY638" fmla="*/ 110492 h 185847"/>
                <a:gd name="connsiteX639" fmla="*/ 133386 w 317795"/>
                <a:gd name="connsiteY639" fmla="*/ 119242 h 185847"/>
                <a:gd name="connsiteX640" fmla="*/ 142019 w 317795"/>
                <a:gd name="connsiteY640" fmla="*/ 114342 h 185847"/>
                <a:gd name="connsiteX641" fmla="*/ 135719 w 317795"/>
                <a:gd name="connsiteY641" fmla="*/ 98243 h 185847"/>
                <a:gd name="connsiteX642" fmla="*/ 140269 w 317795"/>
                <a:gd name="connsiteY642" fmla="*/ 102793 h 185847"/>
                <a:gd name="connsiteX643" fmla="*/ 146102 w 317795"/>
                <a:gd name="connsiteY643" fmla="*/ 119709 h 185847"/>
                <a:gd name="connsiteX644" fmla="*/ 146102 w 317795"/>
                <a:gd name="connsiteY644" fmla="*/ 129159 h 185847"/>
                <a:gd name="connsiteX645" fmla="*/ 144002 w 317795"/>
                <a:gd name="connsiteY645" fmla="*/ 137325 h 185847"/>
                <a:gd name="connsiteX646" fmla="*/ 140619 w 317795"/>
                <a:gd name="connsiteY646" fmla="*/ 141875 h 185847"/>
                <a:gd name="connsiteX647" fmla="*/ 137236 w 317795"/>
                <a:gd name="connsiteY647" fmla="*/ 140009 h 185847"/>
                <a:gd name="connsiteX648" fmla="*/ 136419 w 317795"/>
                <a:gd name="connsiteY648" fmla="*/ 138492 h 185847"/>
                <a:gd name="connsiteX649" fmla="*/ 135719 w 317795"/>
                <a:gd name="connsiteY649" fmla="*/ 136859 h 185847"/>
                <a:gd name="connsiteX650" fmla="*/ 134786 w 317795"/>
                <a:gd name="connsiteY650" fmla="*/ 133242 h 185847"/>
                <a:gd name="connsiteX651" fmla="*/ 135486 w 317795"/>
                <a:gd name="connsiteY651" fmla="*/ 124259 h 185847"/>
                <a:gd name="connsiteX652" fmla="*/ 135486 w 317795"/>
                <a:gd name="connsiteY652" fmla="*/ 124259 h 185847"/>
                <a:gd name="connsiteX653" fmla="*/ 133036 w 317795"/>
                <a:gd name="connsiteY653" fmla="*/ 140475 h 185847"/>
                <a:gd name="connsiteX654" fmla="*/ 134086 w 317795"/>
                <a:gd name="connsiteY654" fmla="*/ 143275 h 185847"/>
                <a:gd name="connsiteX655" fmla="*/ 135252 w 317795"/>
                <a:gd name="connsiteY655" fmla="*/ 145609 h 185847"/>
                <a:gd name="connsiteX656" fmla="*/ 136419 w 317795"/>
                <a:gd name="connsiteY656" fmla="*/ 147242 h 185847"/>
                <a:gd name="connsiteX657" fmla="*/ 29437 w 317795"/>
                <a:gd name="connsiteY657" fmla="*/ 57643 h 185847"/>
                <a:gd name="connsiteX658" fmla="*/ 34104 w 317795"/>
                <a:gd name="connsiteY658" fmla="*/ 52627 h 185847"/>
                <a:gd name="connsiteX659" fmla="*/ 44954 w 317795"/>
                <a:gd name="connsiteY659" fmla="*/ 63476 h 185847"/>
                <a:gd name="connsiteX660" fmla="*/ 42737 w 317795"/>
                <a:gd name="connsiteY660" fmla="*/ 64060 h 185847"/>
                <a:gd name="connsiteX661" fmla="*/ 39237 w 317795"/>
                <a:gd name="connsiteY661" fmla="*/ 64993 h 185847"/>
                <a:gd name="connsiteX662" fmla="*/ 28970 w 317795"/>
                <a:gd name="connsiteY662" fmla="*/ 57643 h 185847"/>
                <a:gd name="connsiteX663" fmla="*/ 41687 w 317795"/>
                <a:gd name="connsiteY663" fmla="*/ 66276 h 185847"/>
                <a:gd name="connsiteX664" fmla="*/ 47987 w 317795"/>
                <a:gd name="connsiteY664" fmla="*/ 64876 h 185847"/>
                <a:gd name="connsiteX665" fmla="*/ 52653 w 317795"/>
                <a:gd name="connsiteY665" fmla="*/ 66043 h 185847"/>
                <a:gd name="connsiteX666" fmla="*/ 50087 w 317795"/>
                <a:gd name="connsiteY666" fmla="*/ 75260 h 185847"/>
                <a:gd name="connsiteX667" fmla="*/ 39237 w 317795"/>
                <a:gd name="connsiteY667" fmla="*/ 77126 h 185847"/>
                <a:gd name="connsiteX668" fmla="*/ 41220 w 317795"/>
                <a:gd name="connsiteY668" fmla="*/ 65810 h 185847"/>
                <a:gd name="connsiteX669" fmla="*/ 39004 w 317795"/>
                <a:gd name="connsiteY669" fmla="*/ 67093 h 185847"/>
                <a:gd name="connsiteX670" fmla="*/ 34687 w 317795"/>
                <a:gd name="connsiteY670" fmla="*/ 77943 h 185847"/>
                <a:gd name="connsiteX671" fmla="*/ 28970 w 317795"/>
                <a:gd name="connsiteY671" fmla="*/ 76660 h 185847"/>
                <a:gd name="connsiteX672" fmla="*/ 29554 w 317795"/>
                <a:gd name="connsiteY672" fmla="*/ 71060 h 185847"/>
                <a:gd name="connsiteX673" fmla="*/ 36437 w 317795"/>
                <a:gd name="connsiteY673" fmla="*/ 67793 h 185847"/>
                <a:gd name="connsiteX674" fmla="*/ 36437 w 317795"/>
                <a:gd name="connsiteY674" fmla="*/ 67793 h 185847"/>
                <a:gd name="connsiteX675" fmla="*/ 37837 w 317795"/>
                <a:gd name="connsiteY675" fmla="*/ 67793 h 185847"/>
                <a:gd name="connsiteX676" fmla="*/ 74003 w 317795"/>
                <a:gd name="connsiteY676" fmla="*/ 134642 h 185847"/>
                <a:gd name="connsiteX677" fmla="*/ 67120 w 317795"/>
                <a:gd name="connsiteY677" fmla="*/ 128225 h 185847"/>
                <a:gd name="connsiteX678" fmla="*/ 67120 w 317795"/>
                <a:gd name="connsiteY678" fmla="*/ 119592 h 185847"/>
                <a:gd name="connsiteX679" fmla="*/ 79720 w 317795"/>
                <a:gd name="connsiteY679" fmla="*/ 132542 h 185847"/>
                <a:gd name="connsiteX680" fmla="*/ 71203 w 317795"/>
                <a:gd name="connsiteY680" fmla="*/ 121459 h 185847"/>
                <a:gd name="connsiteX681" fmla="*/ 60353 w 317795"/>
                <a:gd name="connsiteY681" fmla="*/ 98126 h 185847"/>
                <a:gd name="connsiteX682" fmla="*/ 60353 w 317795"/>
                <a:gd name="connsiteY682" fmla="*/ 98126 h 185847"/>
                <a:gd name="connsiteX683" fmla="*/ 53937 w 317795"/>
                <a:gd name="connsiteY683" fmla="*/ 93343 h 185847"/>
                <a:gd name="connsiteX684" fmla="*/ 48570 w 317795"/>
                <a:gd name="connsiteY684" fmla="*/ 93343 h 185847"/>
                <a:gd name="connsiteX685" fmla="*/ 43437 w 317795"/>
                <a:gd name="connsiteY685" fmla="*/ 96259 h 185847"/>
                <a:gd name="connsiteX686" fmla="*/ 41337 w 317795"/>
                <a:gd name="connsiteY686" fmla="*/ 98243 h 185847"/>
                <a:gd name="connsiteX687" fmla="*/ 33520 w 317795"/>
                <a:gd name="connsiteY687" fmla="*/ 92060 h 185847"/>
                <a:gd name="connsiteX688" fmla="*/ 21854 w 317795"/>
                <a:gd name="connsiteY688" fmla="*/ 88559 h 185847"/>
                <a:gd name="connsiteX689" fmla="*/ 16371 w 317795"/>
                <a:gd name="connsiteY689" fmla="*/ 90659 h 185847"/>
                <a:gd name="connsiteX690" fmla="*/ 12171 w 317795"/>
                <a:gd name="connsiteY690" fmla="*/ 96843 h 185847"/>
                <a:gd name="connsiteX691" fmla="*/ 12171 w 317795"/>
                <a:gd name="connsiteY691" fmla="*/ 52977 h 185847"/>
                <a:gd name="connsiteX692" fmla="*/ 16487 w 317795"/>
                <a:gd name="connsiteY692" fmla="*/ 61260 h 185847"/>
                <a:gd name="connsiteX693" fmla="*/ 18821 w 317795"/>
                <a:gd name="connsiteY693" fmla="*/ 63826 h 185847"/>
                <a:gd name="connsiteX694" fmla="*/ 14504 w 317795"/>
                <a:gd name="connsiteY694" fmla="*/ 72460 h 185847"/>
                <a:gd name="connsiteX695" fmla="*/ 20571 w 317795"/>
                <a:gd name="connsiteY695" fmla="*/ 69461 h 185847"/>
                <a:gd name="connsiteX696" fmla="*/ 21854 w 317795"/>
                <a:gd name="connsiteY696" fmla="*/ 70126 h 185847"/>
                <a:gd name="connsiteX697" fmla="*/ 26404 w 317795"/>
                <a:gd name="connsiteY697" fmla="*/ 71060 h 185847"/>
                <a:gd name="connsiteX698" fmla="*/ 23371 w 317795"/>
                <a:gd name="connsiteY698" fmla="*/ 82726 h 185847"/>
                <a:gd name="connsiteX699" fmla="*/ 33404 w 317795"/>
                <a:gd name="connsiteY699" fmla="*/ 82026 h 185847"/>
                <a:gd name="connsiteX700" fmla="*/ 33404 w 317795"/>
                <a:gd name="connsiteY700" fmla="*/ 83660 h 185847"/>
                <a:gd name="connsiteX701" fmla="*/ 49842 w 317795"/>
                <a:gd name="connsiteY701" fmla="*/ 78200 h 185847"/>
                <a:gd name="connsiteX702" fmla="*/ 50320 w 317795"/>
                <a:gd name="connsiteY702" fmla="*/ 77126 h 185847"/>
                <a:gd name="connsiteX703" fmla="*/ 51953 w 317795"/>
                <a:gd name="connsiteY703" fmla="*/ 85176 h 185847"/>
                <a:gd name="connsiteX704" fmla="*/ 57553 w 317795"/>
                <a:gd name="connsiteY704" fmla="*/ 75960 h 185847"/>
                <a:gd name="connsiteX705" fmla="*/ 58603 w 317795"/>
                <a:gd name="connsiteY705" fmla="*/ 84126 h 185847"/>
                <a:gd name="connsiteX706" fmla="*/ 60820 w 317795"/>
                <a:gd name="connsiteY706" fmla="*/ 72460 h 185847"/>
                <a:gd name="connsiteX707" fmla="*/ 67820 w 317795"/>
                <a:gd name="connsiteY707" fmla="*/ 95793 h 185847"/>
                <a:gd name="connsiteX708" fmla="*/ 76336 w 317795"/>
                <a:gd name="connsiteY708" fmla="*/ 116792 h 185847"/>
                <a:gd name="connsiteX709" fmla="*/ 77853 w 317795"/>
                <a:gd name="connsiteY709" fmla="*/ 120176 h 185847"/>
                <a:gd name="connsiteX710" fmla="*/ 80653 w 317795"/>
                <a:gd name="connsiteY710" fmla="*/ 123092 h 185847"/>
                <a:gd name="connsiteX711" fmla="*/ 83686 w 317795"/>
                <a:gd name="connsiteY711" fmla="*/ 123092 h 185847"/>
                <a:gd name="connsiteX712" fmla="*/ 86486 w 317795"/>
                <a:gd name="connsiteY712" fmla="*/ 119709 h 185847"/>
                <a:gd name="connsiteX713" fmla="*/ 87420 w 317795"/>
                <a:gd name="connsiteY713" fmla="*/ 113059 h 185847"/>
                <a:gd name="connsiteX714" fmla="*/ 87420 w 317795"/>
                <a:gd name="connsiteY714" fmla="*/ 109326 h 185847"/>
                <a:gd name="connsiteX715" fmla="*/ 86253 w 317795"/>
                <a:gd name="connsiteY715" fmla="*/ 105943 h 185847"/>
                <a:gd name="connsiteX716" fmla="*/ 82636 w 317795"/>
                <a:gd name="connsiteY716" fmla="*/ 103842 h 185847"/>
                <a:gd name="connsiteX717" fmla="*/ 79720 w 317795"/>
                <a:gd name="connsiteY717" fmla="*/ 107576 h 185847"/>
                <a:gd name="connsiteX718" fmla="*/ 79720 w 317795"/>
                <a:gd name="connsiteY718" fmla="*/ 107576 h 185847"/>
                <a:gd name="connsiteX719" fmla="*/ 79720 w 317795"/>
                <a:gd name="connsiteY719" fmla="*/ 111309 h 185847"/>
                <a:gd name="connsiteX720" fmla="*/ 81470 w 317795"/>
                <a:gd name="connsiteY720" fmla="*/ 111309 h 185847"/>
                <a:gd name="connsiteX721" fmla="*/ 81470 w 317795"/>
                <a:gd name="connsiteY721" fmla="*/ 111309 h 185847"/>
                <a:gd name="connsiteX722" fmla="*/ 82870 w 317795"/>
                <a:gd name="connsiteY722" fmla="*/ 109326 h 185847"/>
                <a:gd name="connsiteX723" fmla="*/ 84620 w 317795"/>
                <a:gd name="connsiteY723" fmla="*/ 110026 h 185847"/>
                <a:gd name="connsiteX724" fmla="*/ 84620 w 317795"/>
                <a:gd name="connsiteY724" fmla="*/ 111309 h 185847"/>
                <a:gd name="connsiteX725" fmla="*/ 84620 w 317795"/>
                <a:gd name="connsiteY725" fmla="*/ 113176 h 185847"/>
                <a:gd name="connsiteX726" fmla="*/ 84620 w 317795"/>
                <a:gd name="connsiteY726" fmla="*/ 117259 h 185847"/>
                <a:gd name="connsiteX727" fmla="*/ 82986 w 317795"/>
                <a:gd name="connsiteY727" fmla="*/ 119476 h 185847"/>
                <a:gd name="connsiteX728" fmla="*/ 80653 w 317795"/>
                <a:gd name="connsiteY728" fmla="*/ 119476 h 185847"/>
                <a:gd name="connsiteX729" fmla="*/ 76803 w 317795"/>
                <a:gd name="connsiteY729" fmla="*/ 113876 h 185847"/>
                <a:gd name="connsiteX730" fmla="*/ 76803 w 317795"/>
                <a:gd name="connsiteY730" fmla="*/ 103842 h 185847"/>
                <a:gd name="connsiteX731" fmla="*/ 78320 w 317795"/>
                <a:gd name="connsiteY731" fmla="*/ 100109 h 185847"/>
                <a:gd name="connsiteX732" fmla="*/ 80536 w 317795"/>
                <a:gd name="connsiteY732" fmla="*/ 98476 h 185847"/>
                <a:gd name="connsiteX733" fmla="*/ 85436 w 317795"/>
                <a:gd name="connsiteY733" fmla="*/ 100926 h 185847"/>
                <a:gd name="connsiteX734" fmla="*/ 89286 w 317795"/>
                <a:gd name="connsiteY734" fmla="*/ 107926 h 185847"/>
                <a:gd name="connsiteX735" fmla="*/ 90920 w 317795"/>
                <a:gd name="connsiteY735" fmla="*/ 117492 h 185847"/>
                <a:gd name="connsiteX736" fmla="*/ 90220 w 317795"/>
                <a:gd name="connsiteY736" fmla="*/ 126826 h 185847"/>
                <a:gd name="connsiteX737" fmla="*/ 90220 w 317795"/>
                <a:gd name="connsiteY737" fmla="*/ 128809 h 185847"/>
                <a:gd name="connsiteX738" fmla="*/ 89520 w 317795"/>
                <a:gd name="connsiteY738" fmla="*/ 130792 h 185847"/>
                <a:gd name="connsiteX739" fmla="*/ 88820 w 317795"/>
                <a:gd name="connsiteY739" fmla="*/ 132542 h 185847"/>
                <a:gd name="connsiteX740" fmla="*/ 88820 w 317795"/>
                <a:gd name="connsiteY740" fmla="*/ 133359 h 185847"/>
                <a:gd name="connsiteX741" fmla="*/ 88820 w 317795"/>
                <a:gd name="connsiteY741" fmla="*/ 134175 h 185847"/>
                <a:gd name="connsiteX742" fmla="*/ 84853 w 317795"/>
                <a:gd name="connsiteY742" fmla="*/ 137792 h 185847"/>
                <a:gd name="connsiteX743" fmla="*/ 82636 w 317795"/>
                <a:gd name="connsiteY743" fmla="*/ 137792 h 185847"/>
                <a:gd name="connsiteX744" fmla="*/ 81936 w 317795"/>
                <a:gd name="connsiteY744" fmla="*/ 137792 h 185847"/>
                <a:gd name="connsiteX745" fmla="*/ 79953 w 317795"/>
                <a:gd name="connsiteY745" fmla="*/ 137792 h 185847"/>
                <a:gd name="connsiteX746" fmla="*/ 73187 w 317795"/>
                <a:gd name="connsiteY746" fmla="*/ 134175 h 185847"/>
                <a:gd name="connsiteX747" fmla="*/ 65487 w 317795"/>
                <a:gd name="connsiteY747" fmla="*/ 135575 h 185847"/>
                <a:gd name="connsiteX748" fmla="*/ 66770 w 317795"/>
                <a:gd name="connsiteY748" fmla="*/ 131726 h 185847"/>
                <a:gd name="connsiteX749" fmla="*/ 70737 w 317795"/>
                <a:gd name="connsiteY749" fmla="*/ 136392 h 185847"/>
                <a:gd name="connsiteX750" fmla="*/ 63970 w 317795"/>
                <a:gd name="connsiteY750" fmla="*/ 124609 h 185847"/>
                <a:gd name="connsiteX751" fmla="*/ 54287 w 317795"/>
                <a:gd name="connsiteY751" fmla="*/ 112242 h 185847"/>
                <a:gd name="connsiteX752" fmla="*/ 44137 w 317795"/>
                <a:gd name="connsiteY752" fmla="*/ 101276 h 185847"/>
                <a:gd name="connsiteX753" fmla="*/ 42970 w 317795"/>
                <a:gd name="connsiteY753" fmla="*/ 100109 h 185847"/>
                <a:gd name="connsiteX754" fmla="*/ 44020 w 317795"/>
                <a:gd name="connsiteY754" fmla="*/ 99293 h 185847"/>
                <a:gd name="connsiteX755" fmla="*/ 53937 w 317795"/>
                <a:gd name="connsiteY755" fmla="*/ 96959 h 185847"/>
                <a:gd name="connsiteX756" fmla="*/ 62570 w 317795"/>
                <a:gd name="connsiteY756" fmla="*/ 107693 h 185847"/>
                <a:gd name="connsiteX757" fmla="*/ 64320 w 317795"/>
                <a:gd name="connsiteY757" fmla="*/ 116909 h 185847"/>
                <a:gd name="connsiteX758" fmla="*/ 64320 w 317795"/>
                <a:gd name="connsiteY758" fmla="*/ 124842 h 185847"/>
                <a:gd name="connsiteX759" fmla="*/ 28970 w 317795"/>
                <a:gd name="connsiteY759" fmla="*/ 129742 h 185847"/>
                <a:gd name="connsiteX760" fmla="*/ 32470 w 317795"/>
                <a:gd name="connsiteY760" fmla="*/ 126592 h 185847"/>
                <a:gd name="connsiteX761" fmla="*/ 45070 w 317795"/>
                <a:gd name="connsiteY761" fmla="*/ 132309 h 185847"/>
                <a:gd name="connsiteX762" fmla="*/ 28970 w 317795"/>
                <a:gd name="connsiteY762" fmla="*/ 117376 h 185847"/>
                <a:gd name="connsiteX763" fmla="*/ 30837 w 317795"/>
                <a:gd name="connsiteY763" fmla="*/ 114926 h 185847"/>
                <a:gd name="connsiteX764" fmla="*/ 34920 w 317795"/>
                <a:gd name="connsiteY764" fmla="*/ 108859 h 185847"/>
                <a:gd name="connsiteX765" fmla="*/ 41570 w 317795"/>
                <a:gd name="connsiteY765" fmla="*/ 101159 h 185847"/>
                <a:gd name="connsiteX766" fmla="*/ 43670 w 317795"/>
                <a:gd name="connsiteY766" fmla="*/ 103143 h 185847"/>
                <a:gd name="connsiteX767" fmla="*/ 53587 w 317795"/>
                <a:gd name="connsiteY767" fmla="*/ 114809 h 185847"/>
                <a:gd name="connsiteX768" fmla="*/ 63153 w 317795"/>
                <a:gd name="connsiteY768" fmla="*/ 127759 h 185847"/>
                <a:gd name="connsiteX769" fmla="*/ 63737 w 317795"/>
                <a:gd name="connsiteY769" fmla="*/ 128342 h 185847"/>
                <a:gd name="connsiteX770" fmla="*/ 61870 w 317795"/>
                <a:gd name="connsiteY770" fmla="*/ 134409 h 185847"/>
                <a:gd name="connsiteX771" fmla="*/ 60937 w 317795"/>
                <a:gd name="connsiteY771" fmla="*/ 135342 h 185847"/>
                <a:gd name="connsiteX772" fmla="*/ 57087 w 317795"/>
                <a:gd name="connsiteY772" fmla="*/ 134642 h 185847"/>
                <a:gd name="connsiteX773" fmla="*/ 56503 w 317795"/>
                <a:gd name="connsiteY773" fmla="*/ 134642 h 185847"/>
                <a:gd name="connsiteX774" fmla="*/ 54987 w 317795"/>
                <a:gd name="connsiteY774" fmla="*/ 132076 h 185847"/>
                <a:gd name="connsiteX775" fmla="*/ 53820 w 317795"/>
                <a:gd name="connsiteY775" fmla="*/ 122859 h 185847"/>
                <a:gd name="connsiteX776" fmla="*/ 53820 w 317795"/>
                <a:gd name="connsiteY776" fmla="*/ 122859 h 185847"/>
                <a:gd name="connsiteX777" fmla="*/ 53003 w 317795"/>
                <a:gd name="connsiteY777" fmla="*/ 134525 h 185847"/>
                <a:gd name="connsiteX778" fmla="*/ 45304 w 317795"/>
                <a:gd name="connsiteY778" fmla="*/ 133242 h 185847"/>
                <a:gd name="connsiteX779" fmla="*/ 28270 w 317795"/>
                <a:gd name="connsiteY779" fmla="*/ 116909 h 185847"/>
                <a:gd name="connsiteX780" fmla="*/ 18354 w 317795"/>
                <a:gd name="connsiteY780" fmla="*/ 98593 h 185847"/>
                <a:gd name="connsiteX781" fmla="*/ 15204 w 317795"/>
                <a:gd name="connsiteY781" fmla="*/ 112359 h 185847"/>
                <a:gd name="connsiteX782" fmla="*/ 12754 w 317795"/>
                <a:gd name="connsiteY782" fmla="*/ 105943 h 185847"/>
                <a:gd name="connsiteX783" fmla="*/ 13687 w 317795"/>
                <a:gd name="connsiteY783" fmla="*/ 100459 h 185847"/>
                <a:gd name="connsiteX784" fmla="*/ 17537 w 317795"/>
                <a:gd name="connsiteY784" fmla="*/ 94276 h 185847"/>
                <a:gd name="connsiteX785" fmla="*/ 22554 w 317795"/>
                <a:gd name="connsiteY785" fmla="*/ 91826 h 185847"/>
                <a:gd name="connsiteX786" fmla="*/ 33287 w 317795"/>
                <a:gd name="connsiteY786" fmla="*/ 94859 h 185847"/>
                <a:gd name="connsiteX787" fmla="*/ 40170 w 317795"/>
                <a:gd name="connsiteY787" fmla="*/ 99993 h 185847"/>
                <a:gd name="connsiteX788" fmla="*/ 34454 w 317795"/>
                <a:gd name="connsiteY788" fmla="*/ 107226 h 185847"/>
                <a:gd name="connsiteX789" fmla="*/ 25937 w 317795"/>
                <a:gd name="connsiteY789" fmla="*/ 118892 h 185847"/>
                <a:gd name="connsiteX790" fmla="*/ 25237 w 317795"/>
                <a:gd name="connsiteY790" fmla="*/ 119592 h 185847"/>
                <a:gd name="connsiteX791" fmla="*/ 25237 w 317795"/>
                <a:gd name="connsiteY791" fmla="*/ 118776 h 185847"/>
                <a:gd name="connsiteX792" fmla="*/ 26987 w 317795"/>
                <a:gd name="connsiteY792" fmla="*/ 95443 h 185847"/>
                <a:gd name="connsiteX793" fmla="*/ 26987 w 317795"/>
                <a:gd name="connsiteY793" fmla="*/ 95443 h 185847"/>
                <a:gd name="connsiteX794" fmla="*/ 22437 w 317795"/>
                <a:gd name="connsiteY794" fmla="*/ 113876 h 185847"/>
                <a:gd name="connsiteX795" fmla="*/ 20104 w 317795"/>
                <a:gd name="connsiteY795" fmla="*/ 117376 h 185847"/>
                <a:gd name="connsiteX796" fmla="*/ 17654 w 317795"/>
                <a:gd name="connsiteY796" fmla="*/ 98126 h 185847"/>
                <a:gd name="connsiteX797" fmla="*/ 12754 w 317795"/>
                <a:gd name="connsiteY797" fmla="*/ 127059 h 185847"/>
                <a:gd name="connsiteX798" fmla="*/ 12754 w 317795"/>
                <a:gd name="connsiteY798" fmla="*/ 120642 h 185847"/>
                <a:gd name="connsiteX799" fmla="*/ 13571 w 317795"/>
                <a:gd name="connsiteY799" fmla="*/ 122976 h 185847"/>
                <a:gd name="connsiteX800" fmla="*/ 14387 w 317795"/>
                <a:gd name="connsiteY800" fmla="*/ 124142 h 185847"/>
                <a:gd name="connsiteX801" fmla="*/ 15204 w 317795"/>
                <a:gd name="connsiteY801" fmla="*/ 125076 h 185847"/>
                <a:gd name="connsiteX802" fmla="*/ 15204 w 317795"/>
                <a:gd name="connsiteY802" fmla="*/ 125076 h 185847"/>
                <a:gd name="connsiteX803" fmla="*/ 18587 w 317795"/>
                <a:gd name="connsiteY803" fmla="*/ 127992 h 185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Lst>
              <a:rect l="l" t="t" r="r" b="b"/>
              <a:pathLst>
                <a:path w="317795" h="185847">
                  <a:moveTo>
                    <a:pt x="38" y="-106"/>
                  </a:moveTo>
                  <a:lnTo>
                    <a:pt x="38" y="9810"/>
                  </a:lnTo>
                  <a:lnTo>
                    <a:pt x="38" y="124726"/>
                  </a:lnTo>
                  <a:lnTo>
                    <a:pt x="38" y="134759"/>
                  </a:lnTo>
                  <a:lnTo>
                    <a:pt x="38" y="134759"/>
                  </a:lnTo>
                  <a:lnTo>
                    <a:pt x="5521" y="135459"/>
                  </a:lnTo>
                  <a:lnTo>
                    <a:pt x="306167" y="183875"/>
                  </a:lnTo>
                  <a:lnTo>
                    <a:pt x="306167" y="183875"/>
                  </a:lnTo>
                  <a:lnTo>
                    <a:pt x="317833" y="185742"/>
                  </a:lnTo>
                  <a:lnTo>
                    <a:pt x="317833" y="56127"/>
                  </a:lnTo>
                  <a:lnTo>
                    <a:pt x="306167" y="54143"/>
                  </a:lnTo>
                  <a:lnTo>
                    <a:pt x="306167" y="54143"/>
                  </a:lnTo>
                  <a:close/>
                  <a:moveTo>
                    <a:pt x="14971" y="12494"/>
                  </a:moveTo>
                  <a:cubicBezTo>
                    <a:pt x="13582" y="13684"/>
                    <a:pt x="12474" y="15154"/>
                    <a:pt x="11704" y="16810"/>
                  </a:cubicBezTo>
                  <a:lnTo>
                    <a:pt x="11704" y="11910"/>
                  </a:lnTo>
                  <a:close/>
                  <a:moveTo>
                    <a:pt x="94886" y="37110"/>
                  </a:moveTo>
                  <a:cubicBezTo>
                    <a:pt x="98153" y="40960"/>
                    <a:pt x="101303" y="45394"/>
                    <a:pt x="104569" y="49477"/>
                  </a:cubicBezTo>
                  <a:cubicBezTo>
                    <a:pt x="107661" y="53315"/>
                    <a:pt x="110974" y="56978"/>
                    <a:pt x="114486" y="60443"/>
                  </a:cubicBezTo>
                  <a:lnTo>
                    <a:pt x="115769" y="61493"/>
                  </a:lnTo>
                  <a:lnTo>
                    <a:pt x="114603" y="62427"/>
                  </a:lnTo>
                  <a:cubicBezTo>
                    <a:pt x="111966" y="64865"/>
                    <a:pt x="108233" y="65716"/>
                    <a:pt x="104803" y="64643"/>
                  </a:cubicBezTo>
                  <a:cubicBezTo>
                    <a:pt x="100614" y="62380"/>
                    <a:pt x="97534" y="58507"/>
                    <a:pt x="96286" y="53910"/>
                  </a:cubicBezTo>
                  <a:cubicBezTo>
                    <a:pt x="95330" y="50958"/>
                    <a:pt x="94735" y="47902"/>
                    <a:pt x="94536" y="44810"/>
                  </a:cubicBezTo>
                  <a:cubicBezTo>
                    <a:pt x="94303" y="42127"/>
                    <a:pt x="94303" y="39444"/>
                    <a:pt x="94536" y="36760"/>
                  </a:cubicBezTo>
                  <a:close/>
                  <a:moveTo>
                    <a:pt x="128486" y="32677"/>
                  </a:moveTo>
                  <a:cubicBezTo>
                    <a:pt x="127342" y="33283"/>
                    <a:pt x="126409" y="34217"/>
                    <a:pt x="125802" y="35360"/>
                  </a:cubicBezTo>
                  <a:cubicBezTo>
                    <a:pt x="120669" y="43410"/>
                    <a:pt x="115303" y="35360"/>
                    <a:pt x="113436" y="29994"/>
                  </a:cubicBezTo>
                  <a:close/>
                  <a:moveTo>
                    <a:pt x="129419" y="44343"/>
                  </a:moveTo>
                  <a:lnTo>
                    <a:pt x="127552" y="46793"/>
                  </a:lnTo>
                  <a:cubicBezTo>
                    <a:pt x="126269" y="48893"/>
                    <a:pt x="124869" y="50877"/>
                    <a:pt x="123469" y="52743"/>
                  </a:cubicBezTo>
                  <a:cubicBezTo>
                    <a:pt x="121568" y="55532"/>
                    <a:pt x="119374" y="58110"/>
                    <a:pt x="116936" y="60443"/>
                  </a:cubicBezTo>
                  <a:lnTo>
                    <a:pt x="114836" y="58460"/>
                  </a:lnTo>
                  <a:cubicBezTo>
                    <a:pt x="111289" y="54820"/>
                    <a:pt x="108011" y="50912"/>
                    <a:pt x="105036" y="46793"/>
                  </a:cubicBezTo>
                  <a:cubicBezTo>
                    <a:pt x="101769" y="42827"/>
                    <a:pt x="98736" y="38277"/>
                    <a:pt x="95586" y="33843"/>
                  </a:cubicBezTo>
                  <a:lnTo>
                    <a:pt x="95003" y="33143"/>
                  </a:lnTo>
                  <a:cubicBezTo>
                    <a:pt x="95294" y="31067"/>
                    <a:pt x="95924" y="29060"/>
                    <a:pt x="96870" y="27194"/>
                  </a:cubicBezTo>
                  <a:cubicBezTo>
                    <a:pt x="96870" y="27194"/>
                    <a:pt x="96870" y="27194"/>
                    <a:pt x="97569" y="26610"/>
                  </a:cubicBezTo>
                  <a:lnTo>
                    <a:pt x="102003" y="27310"/>
                  </a:lnTo>
                  <a:lnTo>
                    <a:pt x="102003" y="27310"/>
                  </a:lnTo>
                  <a:cubicBezTo>
                    <a:pt x="102656" y="28057"/>
                    <a:pt x="103134" y="28932"/>
                    <a:pt x="103403" y="29877"/>
                  </a:cubicBezTo>
                  <a:cubicBezTo>
                    <a:pt x="104278" y="32864"/>
                    <a:pt x="104709" y="35979"/>
                    <a:pt x="104686" y="39094"/>
                  </a:cubicBezTo>
                  <a:lnTo>
                    <a:pt x="104686" y="39094"/>
                  </a:lnTo>
                  <a:cubicBezTo>
                    <a:pt x="106086" y="35372"/>
                    <a:pt x="106378" y="31312"/>
                    <a:pt x="105503" y="27427"/>
                  </a:cubicBezTo>
                  <a:lnTo>
                    <a:pt x="113086" y="28827"/>
                  </a:lnTo>
                  <a:cubicBezTo>
                    <a:pt x="116236" y="49943"/>
                    <a:pt x="124402" y="47960"/>
                    <a:pt x="129419" y="44460"/>
                  </a:cubicBezTo>
                  <a:close/>
                  <a:moveTo>
                    <a:pt x="139802" y="63010"/>
                  </a:moveTo>
                  <a:cubicBezTo>
                    <a:pt x="137236" y="56943"/>
                    <a:pt x="139802" y="48543"/>
                    <a:pt x="142836" y="49360"/>
                  </a:cubicBezTo>
                  <a:cubicBezTo>
                    <a:pt x="145869" y="50176"/>
                    <a:pt x="145285" y="54493"/>
                    <a:pt x="145285" y="55777"/>
                  </a:cubicBezTo>
                  <a:cubicBezTo>
                    <a:pt x="145227" y="57643"/>
                    <a:pt x="144912" y="59486"/>
                    <a:pt x="144352" y="61260"/>
                  </a:cubicBezTo>
                  <a:cubicBezTo>
                    <a:pt x="143652" y="63570"/>
                    <a:pt x="142369" y="65658"/>
                    <a:pt x="140619" y="67326"/>
                  </a:cubicBezTo>
                  <a:cubicBezTo>
                    <a:pt x="139277" y="68598"/>
                    <a:pt x="137562" y="69427"/>
                    <a:pt x="135719" y="69660"/>
                  </a:cubicBezTo>
                  <a:cubicBezTo>
                    <a:pt x="131986" y="69975"/>
                    <a:pt x="128252" y="68948"/>
                    <a:pt x="125219" y="66743"/>
                  </a:cubicBezTo>
                  <a:cubicBezTo>
                    <a:pt x="122769" y="65250"/>
                    <a:pt x="120459" y="63535"/>
                    <a:pt x="118336" y="61610"/>
                  </a:cubicBezTo>
                  <a:cubicBezTo>
                    <a:pt x="120389" y="59358"/>
                    <a:pt x="122302" y="56978"/>
                    <a:pt x="124053" y="54493"/>
                  </a:cubicBezTo>
                  <a:cubicBezTo>
                    <a:pt x="126549" y="50422"/>
                    <a:pt x="129314" y="46525"/>
                    <a:pt x="132336" y="42827"/>
                  </a:cubicBezTo>
                  <a:lnTo>
                    <a:pt x="133036" y="42127"/>
                  </a:lnTo>
                  <a:cubicBezTo>
                    <a:pt x="133036" y="42127"/>
                    <a:pt x="133036" y="42710"/>
                    <a:pt x="133036" y="42943"/>
                  </a:cubicBezTo>
                  <a:cubicBezTo>
                    <a:pt x="131087" y="50562"/>
                    <a:pt x="130504" y="58460"/>
                    <a:pt x="131286" y="66276"/>
                  </a:cubicBezTo>
                  <a:lnTo>
                    <a:pt x="131286" y="66276"/>
                  </a:lnTo>
                  <a:cubicBezTo>
                    <a:pt x="131962" y="60046"/>
                    <a:pt x="133456" y="53922"/>
                    <a:pt x="135719" y="48077"/>
                  </a:cubicBezTo>
                  <a:cubicBezTo>
                    <a:pt x="136279" y="46782"/>
                    <a:pt x="137072" y="45592"/>
                    <a:pt x="138052" y="44577"/>
                  </a:cubicBezTo>
                  <a:cubicBezTo>
                    <a:pt x="135614" y="50679"/>
                    <a:pt x="136267" y="57585"/>
                    <a:pt x="139802" y="63126"/>
                  </a:cubicBezTo>
                  <a:close/>
                  <a:moveTo>
                    <a:pt x="182152" y="51343"/>
                  </a:moveTo>
                  <a:cubicBezTo>
                    <a:pt x="185220" y="56010"/>
                    <a:pt x="188020" y="60840"/>
                    <a:pt x="190552" y="65810"/>
                  </a:cubicBezTo>
                  <a:cubicBezTo>
                    <a:pt x="192255" y="68936"/>
                    <a:pt x="194121" y="71981"/>
                    <a:pt x="196151" y="74910"/>
                  </a:cubicBezTo>
                  <a:cubicBezTo>
                    <a:pt x="194040" y="76053"/>
                    <a:pt x="191812" y="76951"/>
                    <a:pt x="189502" y="77593"/>
                  </a:cubicBezTo>
                  <a:cubicBezTo>
                    <a:pt x="186037" y="78713"/>
                    <a:pt x="182280" y="78456"/>
                    <a:pt x="179002" y="76893"/>
                  </a:cubicBezTo>
                  <a:cubicBezTo>
                    <a:pt x="177112" y="75936"/>
                    <a:pt x="175432" y="74583"/>
                    <a:pt x="174102" y="72926"/>
                  </a:cubicBezTo>
                  <a:cubicBezTo>
                    <a:pt x="171232" y="69111"/>
                    <a:pt x="169610" y="64515"/>
                    <a:pt x="169435" y="59743"/>
                  </a:cubicBezTo>
                  <a:cubicBezTo>
                    <a:pt x="169435" y="58343"/>
                    <a:pt x="169435" y="54143"/>
                    <a:pt x="171768" y="54143"/>
                  </a:cubicBezTo>
                  <a:cubicBezTo>
                    <a:pt x="174102" y="54143"/>
                    <a:pt x="177485" y="63593"/>
                    <a:pt x="174918" y="68843"/>
                  </a:cubicBezTo>
                  <a:cubicBezTo>
                    <a:pt x="177718" y="67560"/>
                    <a:pt x="179352" y="57876"/>
                    <a:pt x="176785" y="51343"/>
                  </a:cubicBezTo>
                  <a:cubicBezTo>
                    <a:pt x="177730" y="52685"/>
                    <a:pt x="178512" y="54132"/>
                    <a:pt x="179118" y="55660"/>
                  </a:cubicBezTo>
                  <a:cubicBezTo>
                    <a:pt x="181323" y="62053"/>
                    <a:pt x="182840" y="68668"/>
                    <a:pt x="183668" y="75376"/>
                  </a:cubicBezTo>
                  <a:lnTo>
                    <a:pt x="183668" y="75376"/>
                  </a:lnTo>
                  <a:cubicBezTo>
                    <a:pt x="184333" y="67315"/>
                    <a:pt x="183703" y="59207"/>
                    <a:pt x="181802" y="51343"/>
                  </a:cubicBezTo>
                  <a:lnTo>
                    <a:pt x="181802" y="50410"/>
                  </a:lnTo>
                  <a:close/>
                  <a:moveTo>
                    <a:pt x="200701" y="45044"/>
                  </a:moveTo>
                  <a:cubicBezTo>
                    <a:pt x="199068" y="49127"/>
                    <a:pt x="193702" y="55777"/>
                    <a:pt x="189035" y="45977"/>
                  </a:cubicBezTo>
                  <a:cubicBezTo>
                    <a:pt x="188242" y="44600"/>
                    <a:pt x="187215" y="43387"/>
                    <a:pt x="186002" y="42360"/>
                  </a:cubicBezTo>
                  <a:close/>
                  <a:moveTo>
                    <a:pt x="218901" y="55193"/>
                  </a:moveTo>
                  <a:lnTo>
                    <a:pt x="218901" y="55777"/>
                  </a:lnTo>
                  <a:cubicBezTo>
                    <a:pt x="215751" y="58926"/>
                    <a:pt x="212835" y="62427"/>
                    <a:pt x="209685" y="65343"/>
                  </a:cubicBezTo>
                  <a:cubicBezTo>
                    <a:pt x="206710" y="68178"/>
                    <a:pt x="203466" y="70710"/>
                    <a:pt x="200001" y="72926"/>
                  </a:cubicBezTo>
                  <a:lnTo>
                    <a:pt x="198018" y="74210"/>
                  </a:lnTo>
                  <a:cubicBezTo>
                    <a:pt x="195603" y="71071"/>
                    <a:pt x="193422" y="67758"/>
                    <a:pt x="191485" y="64293"/>
                  </a:cubicBezTo>
                  <a:cubicBezTo>
                    <a:pt x="190085" y="61960"/>
                    <a:pt x="188801" y="59393"/>
                    <a:pt x="187402" y="56943"/>
                  </a:cubicBezTo>
                  <a:lnTo>
                    <a:pt x="185535" y="53793"/>
                  </a:lnTo>
                  <a:cubicBezTo>
                    <a:pt x="190552" y="59043"/>
                    <a:pt x="198601" y="63943"/>
                    <a:pt x="201401" y="45044"/>
                  </a:cubicBezTo>
                  <a:lnTo>
                    <a:pt x="208751" y="46327"/>
                  </a:lnTo>
                  <a:cubicBezTo>
                    <a:pt x="208063" y="50235"/>
                    <a:pt x="208425" y="54260"/>
                    <a:pt x="209801" y="57993"/>
                  </a:cubicBezTo>
                  <a:lnTo>
                    <a:pt x="209801" y="57993"/>
                  </a:lnTo>
                  <a:cubicBezTo>
                    <a:pt x="209626" y="55042"/>
                    <a:pt x="209988" y="52078"/>
                    <a:pt x="210851" y="49243"/>
                  </a:cubicBezTo>
                  <a:cubicBezTo>
                    <a:pt x="211166" y="48450"/>
                    <a:pt x="211645" y="47738"/>
                    <a:pt x="212251" y="47143"/>
                  </a:cubicBezTo>
                  <a:lnTo>
                    <a:pt x="212251" y="47143"/>
                  </a:lnTo>
                  <a:lnTo>
                    <a:pt x="216685" y="47960"/>
                  </a:lnTo>
                  <a:cubicBezTo>
                    <a:pt x="216755" y="48228"/>
                    <a:pt x="216755" y="48508"/>
                    <a:pt x="216685" y="48777"/>
                  </a:cubicBezTo>
                  <a:cubicBezTo>
                    <a:pt x="217758" y="50935"/>
                    <a:pt x="218470" y="53268"/>
                    <a:pt x="218784" y="55660"/>
                  </a:cubicBezTo>
                  <a:close/>
                  <a:moveTo>
                    <a:pt x="219484" y="66276"/>
                  </a:moveTo>
                  <a:cubicBezTo>
                    <a:pt x="219414" y="69182"/>
                    <a:pt x="218866" y="72063"/>
                    <a:pt x="217851" y="74793"/>
                  </a:cubicBezTo>
                  <a:cubicBezTo>
                    <a:pt x="215868" y="79693"/>
                    <a:pt x="212718" y="82376"/>
                    <a:pt x="209568" y="82493"/>
                  </a:cubicBezTo>
                  <a:cubicBezTo>
                    <a:pt x="205695" y="82085"/>
                    <a:pt x="202171" y="80043"/>
                    <a:pt x="199885" y="76893"/>
                  </a:cubicBezTo>
                  <a:lnTo>
                    <a:pt x="198718" y="75610"/>
                  </a:lnTo>
                  <a:cubicBezTo>
                    <a:pt x="199150" y="75446"/>
                    <a:pt x="199535" y="75213"/>
                    <a:pt x="199885" y="74910"/>
                  </a:cubicBezTo>
                  <a:cubicBezTo>
                    <a:pt x="203385" y="72740"/>
                    <a:pt x="206663" y="70243"/>
                    <a:pt x="209685" y="67443"/>
                  </a:cubicBezTo>
                  <a:cubicBezTo>
                    <a:pt x="212951" y="64643"/>
                    <a:pt x="215984" y="61260"/>
                    <a:pt x="219134" y="58576"/>
                  </a:cubicBezTo>
                  <a:lnTo>
                    <a:pt x="219134" y="58576"/>
                  </a:lnTo>
                  <a:cubicBezTo>
                    <a:pt x="219496" y="61283"/>
                    <a:pt x="219613" y="64013"/>
                    <a:pt x="219484" y="66743"/>
                  </a:cubicBezTo>
                  <a:close/>
                  <a:moveTo>
                    <a:pt x="306167" y="63710"/>
                  </a:moveTo>
                  <a:lnTo>
                    <a:pt x="306167" y="65926"/>
                  </a:lnTo>
                  <a:cubicBezTo>
                    <a:pt x="304405" y="69590"/>
                    <a:pt x="303332" y="73545"/>
                    <a:pt x="303017" y="77593"/>
                  </a:cubicBezTo>
                  <a:cubicBezTo>
                    <a:pt x="302620" y="74851"/>
                    <a:pt x="301955" y="72156"/>
                    <a:pt x="301033" y="69543"/>
                  </a:cubicBezTo>
                  <a:cubicBezTo>
                    <a:pt x="300252" y="66638"/>
                    <a:pt x="298863" y="63931"/>
                    <a:pt x="296950" y="61610"/>
                  </a:cubicBezTo>
                  <a:close/>
                  <a:moveTo>
                    <a:pt x="306167" y="129859"/>
                  </a:moveTo>
                  <a:cubicBezTo>
                    <a:pt x="305735" y="128961"/>
                    <a:pt x="305222" y="128109"/>
                    <a:pt x="304650" y="127292"/>
                  </a:cubicBezTo>
                  <a:cubicBezTo>
                    <a:pt x="305000" y="125612"/>
                    <a:pt x="305502" y="123979"/>
                    <a:pt x="306167" y="122392"/>
                  </a:cubicBezTo>
                  <a:close/>
                  <a:moveTo>
                    <a:pt x="287850" y="162642"/>
                  </a:moveTo>
                  <a:cubicBezTo>
                    <a:pt x="284840" y="158045"/>
                    <a:pt x="282075" y="153297"/>
                    <a:pt x="279567" y="148409"/>
                  </a:cubicBezTo>
                  <a:cubicBezTo>
                    <a:pt x="277817" y="145259"/>
                    <a:pt x="275950" y="142225"/>
                    <a:pt x="274084" y="139426"/>
                  </a:cubicBezTo>
                  <a:cubicBezTo>
                    <a:pt x="276137" y="138259"/>
                    <a:pt x="278342" y="137361"/>
                    <a:pt x="280617" y="136742"/>
                  </a:cubicBezTo>
                  <a:cubicBezTo>
                    <a:pt x="283907" y="135401"/>
                    <a:pt x="287593" y="135401"/>
                    <a:pt x="290883" y="136742"/>
                  </a:cubicBezTo>
                  <a:cubicBezTo>
                    <a:pt x="292762" y="137687"/>
                    <a:pt x="294395" y="139040"/>
                    <a:pt x="295667" y="140709"/>
                  </a:cubicBezTo>
                  <a:cubicBezTo>
                    <a:pt x="297370" y="142902"/>
                    <a:pt x="298642" y="145387"/>
                    <a:pt x="299400" y="148059"/>
                  </a:cubicBezTo>
                  <a:cubicBezTo>
                    <a:pt x="299960" y="149914"/>
                    <a:pt x="300275" y="151839"/>
                    <a:pt x="300333" y="153775"/>
                  </a:cubicBezTo>
                  <a:cubicBezTo>
                    <a:pt x="300333" y="155059"/>
                    <a:pt x="300333" y="159258"/>
                    <a:pt x="298000" y="159258"/>
                  </a:cubicBezTo>
                  <a:cubicBezTo>
                    <a:pt x="295667" y="159258"/>
                    <a:pt x="292400" y="149925"/>
                    <a:pt x="294967" y="144675"/>
                  </a:cubicBezTo>
                  <a:cubicBezTo>
                    <a:pt x="292167" y="145959"/>
                    <a:pt x="290650" y="155525"/>
                    <a:pt x="293100" y="162059"/>
                  </a:cubicBezTo>
                  <a:cubicBezTo>
                    <a:pt x="292202" y="160752"/>
                    <a:pt x="291455" y="159340"/>
                    <a:pt x="290883" y="157858"/>
                  </a:cubicBezTo>
                  <a:cubicBezTo>
                    <a:pt x="288690" y="151535"/>
                    <a:pt x="287162" y="145014"/>
                    <a:pt x="286333" y="138376"/>
                  </a:cubicBezTo>
                  <a:lnTo>
                    <a:pt x="286333" y="138376"/>
                  </a:lnTo>
                  <a:cubicBezTo>
                    <a:pt x="285715" y="146204"/>
                    <a:pt x="286345" y="154078"/>
                    <a:pt x="288200" y="161709"/>
                  </a:cubicBezTo>
                  <a:lnTo>
                    <a:pt x="288200" y="162642"/>
                  </a:lnTo>
                  <a:close/>
                  <a:moveTo>
                    <a:pt x="270000" y="168008"/>
                  </a:moveTo>
                  <a:cubicBezTo>
                    <a:pt x="272100" y="164042"/>
                    <a:pt x="276884" y="159258"/>
                    <a:pt x="281667" y="168008"/>
                  </a:cubicBezTo>
                  <a:cubicBezTo>
                    <a:pt x="282157" y="168778"/>
                    <a:pt x="282740" y="169490"/>
                    <a:pt x="283417" y="170108"/>
                  </a:cubicBezTo>
                  <a:close/>
                  <a:moveTo>
                    <a:pt x="251451" y="159142"/>
                  </a:moveTo>
                  <a:lnTo>
                    <a:pt x="251451" y="159142"/>
                  </a:lnTo>
                  <a:cubicBezTo>
                    <a:pt x="254601" y="155875"/>
                    <a:pt x="257517" y="152492"/>
                    <a:pt x="260667" y="149575"/>
                  </a:cubicBezTo>
                  <a:cubicBezTo>
                    <a:pt x="263630" y="146740"/>
                    <a:pt x="266827" y="144162"/>
                    <a:pt x="270234" y="141875"/>
                  </a:cubicBezTo>
                  <a:cubicBezTo>
                    <a:pt x="270852" y="141420"/>
                    <a:pt x="271517" y="141036"/>
                    <a:pt x="272217" y="140709"/>
                  </a:cubicBezTo>
                  <a:cubicBezTo>
                    <a:pt x="274585" y="143777"/>
                    <a:pt x="276732" y="147020"/>
                    <a:pt x="278634" y="150392"/>
                  </a:cubicBezTo>
                  <a:cubicBezTo>
                    <a:pt x="280034" y="152725"/>
                    <a:pt x="281317" y="155175"/>
                    <a:pt x="282717" y="157625"/>
                  </a:cubicBezTo>
                  <a:lnTo>
                    <a:pt x="284467" y="160775"/>
                  </a:lnTo>
                  <a:cubicBezTo>
                    <a:pt x="279684" y="155642"/>
                    <a:pt x="271984" y="151208"/>
                    <a:pt x="269184" y="168475"/>
                  </a:cubicBezTo>
                  <a:lnTo>
                    <a:pt x="261717" y="167192"/>
                  </a:lnTo>
                  <a:cubicBezTo>
                    <a:pt x="262219" y="163645"/>
                    <a:pt x="261811" y="160040"/>
                    <a:pt x="260551" y="156692"/>
                  </a:cubicBezTo>
                  <a:lnTo>
                    <a:pt x="260551" y="156692"/>
                  </a:lnTo>
                  <a:cubicBezTo>
                    <a:pt x="260714" y="159644"/>
                    <a:pt x="260364" y="162607"/>
                    <a:pt x="259501" y="165442"/>
                  </a:cubicBezTo>
                  <a:cubicBezTo>
                    <a:pt x="259255" y="165850"/>
                    <a:pt x="258987" y="166235"/>
                    <a:pt x="258684" y="166608"/>
                  </a:cubicBezTo>
                  <a:lnTo>
                    <a:pt x="252734" y="165675"/>
                  </a:lnTo>
                  <a:cubicBezTo>
                    <a:pt x="252081" y="163587"/>
                    <a:pt x="251649" y="161440"/>
                    <a:pt x="251451" y="159258"/>
                  </a:cubicBezTo>
                  <a:close/>
                  <a:moveTo>
                    <a:pt x="251451" y="148059"/>
                  </a:moveTo>
                  <a:cubicBezTo>
                    <a:pt x="251532" y="145189"/>
                    <a:pt x="252081" y="142354"/>
                    <a:pt x="253084" y="139659"/>
                  </a:cubicBezTo>
                  <a:cubicBezTo>
                    <a:pt x="254951" y="134759"/>
                    <a:pt x="258101" y="132076"/>
                    <a:pt x="261251" y="131959"/>
                  </a:cubicBezTo>
                  <a:cubicBezTo>
                    <a:pt x="265077" y="132321"/>
                    <a:pt x="268577" y="134315"/>
                    <a:pt x="270817" y="137442"/>
                  </a:cubicBezTo>
                  <a:lnTo>
                    <a:pt x="271984" y="138726"/>
                  </a:lnTo>
                  <a:lnTo>
                    <a:pt x="270817" y="139426"/>
                  </a:lnTo>
                  <a:cubicBezTo>
                    <a:pt x="267352" y="141596"/>
                    <a:pt x="264109" y="144092"/>
                    <a:pt x="261134" y="146892"/>
                  </a:cubicBezTo>
                  <a:cubicBezTo>
                    <a:pt x="257984" y="149692"/>
                    <a:pt x="254951" y="153075"/>
                    <a:pt x="251801" y="155875"/>
                  </a:cubicBezTo>
                  <a:lnTo>
                    <a:pt x="251801" y="155875"/>
                  </a:lnTo>
                  <a:cubicBezTo>
                    <a:pt x="251311" y="153332"/>
                    <a:pt x="251031" y="150765"/>
                    <a:pt x="250984" y="148175"/>
                  </a:cubicBezTo>
                  <a:close/>
                  <a:moveTo>
                    <a:pt x="225668" y="149342"/>
                  </a:moveTo>
                  <a:cubicBezTo>
                    <a:pt x="225073" y="146227"/>
                    <a:pt x="224839" y="143054"/>
                    <a:pt x="224968" y="139892"/>
                  </a:cubicBezTo>
                  <a:cubicBezTo>
                    <a:pt x="225084" y="136882"/>
                    <a:pt x="225586" y="133907"/>
                    <a:pt x="226484" y="131026"/>
                  </a:cubicBezTo>
                  <a:cubicBezTo>
                    <a:pt x="227126" y="128785"/>
                    <a:pt x="228433" y="126802"/>
                    <a:pt x="230218" y="125309"/>
                  </a:cubicBezTo>
                  <a:cubicBezTo>
                    <a:pt x="231548" y="124177"/>
                    <a:pt x="233403" y="123909"/>
                    <a:pt x="235001" y="124609"/>
                  </a:cubicBezTo>
                  <a:cubicBezTo>
                    <a:pt x="235958" y="125146"/>
                    <a:pt x="236739" y="125951"/>
                    <a:pt x="237218" y="126942"/>
                  </a:cubicBezTo>
                  <a:cubicBezTo>
                    <a:pt x="237894" y="128272"/>
                    <a:pt x="238408" y="129684"/>
                    <a:pt x="238734" y="131142"/>
                  </a:cubicBezTo>
                  <a:cubicBezTo>
                    <a:pt x="239434" y="134456"/>
                    <a:pt x="239434" y="137862"/>
                    <a:pt x="238734" y="141175"/>
                  </a:cubicBezTo>
                  <a:cubicBezTo>
                    <a:pt x="238151" y="143975"/>
                    <a:pt x="236634" y="145142"/>
                    <a:pt x="235001" y="145375"/>
                  </a:cubicBezTo>
                  <a:cubicBezTo>
                    <a:pt x="234278" y="145597"/>
                    <a:pt x="233508" y="145597"/>
                    <a:pt x="232784" y="145375"/>
                  </a:cubicBezTo>
                  <a:cubicBezTo>
                    <a:pt x="232038" y="144640"/>
                    <a:pt x="231501" y="143719"/>
                    <a:pt x="231268" y="142692"/>
                  </a:cubicBezTo>
                  <a:cubicBezTo>
                    <a:pt x="231011" y="141304"/>
                    <a:pt x="231011" y="139881"/>
                    <a:pt x="231268" y="138492"/>
                  </a:cubicBezTo>
                  <a:cubicBezTo>
                    <a:pt x="231174" y="137874"/>
                    <a:pt x="231174" y="137244"/>
                    <a:pt x="231268" y="136625"/>
                  </a:cubicBezTo>
                  <a:cubicBezTo>
                    <a:pt x="231209" y="136322"/>
                    <a:pt x="231209" y="135996"/>
                    <a:pt x="231268" y="135692"/>
                  </a:cubicBezTo>
                  <a:cubicBezTo>
                    <a:pt x="231629" y="135237"/>
                    <a:pt x="232294" y="135167"/>
                    <a:pt x="232749" y="135540"/>
                  </a:cubicBezTo>
                  <a:cubicBezTo>
                    <a:pt x="232808" y="135587"/>
                    <a:pt x="232854" y="135634"/>
                    <a:pt x="232901" y="135692"/>
                  </a:cubicBezTo>
                  <a:cubicBezTo>
                    <a:pt x="233624" y="136334"/>
                    <a:pt x="234114" y="137197"/>
                    <a:pt x="234301" y="138142"/>
                  </a:cubicBezTo>
                  <a:lnTo>
                    <a:pt x="234301" y="138142"/>
                  </a:lnTo>
                  <a:cubicBezTo>
                    <a:pt x="234301" y="139309"/>
                    <a:pt x="235467" y="139776"/>
                    <a:pt x="236051" y="138959"/>
                  </a:cubicBezTo>
                  <a:cubicBezTo>
                    <a:pt x="236483" y="137792"/>
                    <a:pt x="236483" y="136509"/>
                    <a:pt x="236051" y="135342"/>
                  </a:cubicBezTo>
                  <a:lnTo>
                    <a:pt x="236051" y="135342"/>
                  </a:lnTo>
                  <a:cubicBezTo>
                    <a:pt x="235573" y="133557"/>
                    <a:pt x="234604" y="131936"/>
                    <a:pt x="233251" y="130676"/>
                  </a:cubicBezTo>
                  <a:cubicBezTo>
                    <a:pt x="232061" y="129952"/>
                    <a:pt x="230498" y="130314"/>
                    <a:pt x="229751" y="131492"/>
                  </a:cubicBezTo>
                  <a:cubicBezTo>
                    <a:pt x="229144" y="132402"/>
                    <a:pt x="228748" y="133441"/>
                    <a:pt x="228584" y="134525"/>
                  </a:cubicBezTo>
                  <a:cubicBezTo>
                    <a:pt x="228421" y="135727"/>
                    <a:pt x="228421" y="136940"/>
                    <a:pt x="228584" y="138142"/>
                  </a:cubicBezTo>
                  <a:cubicBezTo>
                    <a:pt x="228573" y="140440"/>
                    <a:pt x="228923" y="142727"/>
                    <a:pt x="229634" y="144909"/>
                  </a:cubicBezTo>
                  <a:cubicBezTo>
                    <a:pt x="230019" y="146647"/>
                    <a:pt x="230964" y="148199"/>
                    <a:pt x="232318" y="149342"/>
                  </a:cubicBezTo>
                  <a:cubicBezTo>
                    <a:pt x="233298" y="149669"/>
                    <a:pt x="234371" y="149669"/>
                    <a:pt x="235351" y="149342"/>
                  </a:cubicBezTo>
                  <a:cubicBezTo>
                    <a:pt x="236413" y="149004"/>
                    <a:pt x="237346" y="148350"/>
                    <a:pt x="238034" y="147475"/>
                  </a:cubicBezTo>
                  <a:cubicBezTo>
                    <a:pt x="238687" y="146600"/>
                    <a:pt x="239154" y="145609"/>
                    <a:pt x="239434" y="144559"/>
                  </a:cubicBezTo>
                  <a:cubicBezTo>
                    <a:pt x="243401" y="139215"/>
                    <a:pt x="246189" y="133091"/>
                    <a:pt x="247601" y="126592"/>
                  </a:cubicBezTo>
                  <a:cubicBezTo>
                    <a:pt x="249164" y="119709"/>
                    <a:pt x="251392" y="112989"/>
                    <a:pt x="254251" y="106526"/>
                  </a:cubicBezTo>
                  <a:cubicBezTo>
                    <a:pt x="253691" y="110551"/>
                    <a:pt x="254472" y="114657"/>
                    <a:pt x="256467" y="118192"/>
                  </a:cubicBezTo>
                  <a:cubicBezTo>
                    <a:pt x="256467" y="118192"/>
                    <a:pt x="255067" y="112826"/>
                    <a:pt x="257401" y="110376"/>
                  </a:cubicBezTo>
                  <a:cubicBezTo>
                    <a:pt x="259734" y="107926"/>
                    <a:pt x="264051" y="114226"/>
                    <a:pt x="262884" y="121459"/>
                  </a:cubicBezTo>
                  <a:cubicBezTo>
                    <a:pt x="263946" y="119114"/>
                    <a:pt x="264470" y="116559"/>
                    <a:pt x="264401" y="113992"/>
                  </a:cubicBezTo>
                  <a:cubicBezTo>
                    <a:pt x="267317" y="120642"/>
                    <a:pt x="274084" y="127992"/>
                    <a:pt x="280734" y="125659"/>
                  </a:cubicBezTo>
                  <a:lnTo>
                    <a:pt x="280734" y="123909"/>
                  </a:lnTo>
                  <a:cubicBezTo>
                    <a:pt x="283685" y="125869"/>
                    <a:pt x="286963" y="127292"/>
                    <a:pt x="290417" y="128109"/>
                  </a:cubicBezTo>
                  <a:cubicBezTo>
                    <a:pt x="289938" y="123757"/>
                    <a:pt x="288923" y="119487"/>
                    <a:pt x="287384" y="115393"/>
                  </a:cubicBezTo>
                  <a:cubicBezTo>
                    <a:pt x="288783" y="115964"/>
                    <a:pt x="290312" y="116162"/>
                    <a:pt x="291817" y="115976"/>
                  </a:cubicBezTo>
                  <a:cubicBezTo>
                    <a:pt x="295013" y="115462"/>
                    <a:pt x="298070" y="117492"/>
                    <a:pt x="298817" y="120642"/>
                  </a:cubicBezTo>
                  <a:cubicBezTo>
                    <a:pt x="298922" y="116886"/>
                    <a:pt x="297393" y="113269"/>
                    <a:pt x="294617" y="110726"/>
                  </a:cubicBezTo>
                  <a:cubicBezTo>
                    <a:pt x="295457" y="110282"/>
                    <a:pt x="296203" y="109687"/>
                    <a:pt x="296833" y="108976"/>
                  </a:cubicBezTo>
                  <a:cubicBezTo>
                    <a:pt x="299027" y="106724"/>
                    <a:pt x="300707" y="104018"/>
                    <a:pt x="301733" y="101043"/>
                  </a:cubicBezTo>
                  <a:lnTo>
                    <a:pt x="301733" y="101043"/>
                  </a:lnTo>
                  <a:cubicBezTo>
                    <a:pt x="304627" y="92643"/>
                    <a:pt x="306353" y="83893"/>
                    <a:pt x="306867" y="75026"/>
                  </a:cubicBezTo>
                  <a:lnTo>
                    <a:pt x="306867" y="111309"/>
                  </a:lnTo>
                  <a:cubicBezTo>
                    <a:pt x="304755" y="115498"/>
                    <a:pt x="303705" y="120152"/>
                    <a:pt x="303833" y="124842"/>
                  </a:cubicBezTo>
                  <a:lnTo>
                    <a:pt x="303833" y="125542"/>
                  </a:lnTo>
                  <a:cubicBezTo>
                    <a:pt x="300672" y="123722"/>
                    <a:pt x="296670" y="124306"/>
                    <a:pt x="294150" y="126942"/>
                  </a:cubicBezTo>
                  <a:cubicBezTo>
                    <a:pt x="300497" y="129859"/>
                    <a:pt x="305210" y="135470"/>
                    <a:pt x="306983" y="142225"/>
                  </a:cubicBezTo>
                  <a:lnTo>
                    <a:pt x="306983" y="173258"/>
                  </a:lnTo>
                  <a:lnTo>
                    <a:pt x="298117" y="171742"/>
                  </a:lnTo>
                  <a:lnTo>
                    <a:pt x="298117" y="171742"/>
                  </a:lnTo>
                  <a:cubicBezTo>
                    <a:pt x="298117" y="171742"/>
                    <a:pt x="298117" y="171742"/>
                    <a:pt x="298817" y="171042"/>
                  </a:cubicBezTo>
                  <a:cubicBezTo>
                    <a:pt x="299143" y="170808"/>
                    <a:pt x="299377" y="170482"/>
                    <a:pt x="299517" y="170108"/>
                  </a:cubicBezTo>
                  <a:cubicBezTo>
                    <a:pt x="300532" y="168545"/>
                    <a:pt x="301243" y="166807"/>
                    <a:pt x="301617" y="164975"/>
                  </a:cubicBezTo>
                  <a:cubicBezTo>
                    <a:pt x="302037" y="162864"/>
                    <a:pt x="302270" y="160717"/>
                    <a:pt x="302317" y="158558"/>
                  </a:cubicBezTo>
                  <a:cubicBezTo>
                    <a:pt x="302305" y="154604"/>
                    <a:pt x="301710" y="150672"/>
                    <a:pt x="300567" y="146892"/>
                  </a:cubicBezTo>
                  <a:cubicBezTo>
                    <a:pt x="299703" y="143870"/>
                    <a:pt x="298233" y="141047"/>
                    <a:pt x="296250" y="138609"/>
                  </a:cubicBezTo>
                  <a:cubicBezTo>
                    <a:pt x="292283" y="134070"/>
                    <a:pt x="285925" y="132449"/>
                    <a:pt x="280267" y="134525"/>
                  </a:cubicBezTo>
                  <a:cubicBezTo>
                    <a:pt x="277677" y="135412"/>
                    <a:pt x="275169" y="136544"/>
                    <a:pt x="272800" y="137909"/>
                  </a:cubicBezTo>
                  <a:lnTo>
                    <a:pt x="270700" y="135342"/>
                  </a:lnTo>
                  <a:cubicBezTo>
                    <a:pt x="269300" y="133592"/>
                    <a:pt x="267655" y="132052"/>
                    <a:pt x="265800" y="130792"/>
                  </a:cubicBezTo>
                  <a:cubicBezTo>
                    <a:pt x="264319" y="129567"/>
                    <a:pt x="262475" y="128867"/>
                    <a:pt x="260551" y="128809"/>
                  </a:cubicBezTo>
                  <a:cubicBezTo>
                    <a:pt x="258217" y="128751"/>
                    <a:pt x="255977" y="129684"/>
                    <a:pt x="254367" y="131376"/>
                  </a:cubicBezTo>
                  <a:lnTo>
                    <a:pt x="254367" y="131376"/>
                  </a:lnTo>
                  <a:cubicBezTo>
                    <a:pt x="254367" y="131376"/>
                    <a:pt x="250634" y="133709"/>
                    <a:pt x="243984" y="150509"/>
                  </a:cubicBezTo>
                  <a:cubicBezTo>
                    <a:pt x="241301" y="156692"/>
                    <a:pt x="238151" y="160658"/>
                    <a:pt x="235818" y="158558"/>
                  </a:cubicBezTo>
                  <a:cubicBezTo>
                    <a:pt x="238851" y="161359"/>
                    <a:pt x="244917" y="158558"/>
                    <a:pt x="247484" y="149925"/>
                  </a:cubicBezTo>
                  <a:cubicBezTo>
                    <a:pt x="247251" y="152760"/>
                    <a:pt x="247251" y="155607"/>
                    <a:pt x="247484" y="158442"/>
                  </a:cubicBezTo>
                  <a:cubicBezTo>
                    <a:pt x="245407" y="160017"/>
                    <a:pt x="243179" y="161382"/>
                    <a:pt x="240834" y="162525"/>
                  </a:cubicBezTo>
                  <a:cubicBezTo>
                    <a:pt x="239994" y="162817"/>
                    <a:pt x="239142" y="163050"/>
                    <a:pt x="238268" y="163225"/>
                  </a:cubicBezTo>
                  <a:lnTo>
                    <a:pt x="230568" y="161942"/>
                  </a:lnTo>
                  <a:cubicBezTo>
                    <a:pt x="229098" y="160810"/>
                    <a:pt x="227931" y="159329"/>
                    <a:pt x="227184" y="157625"/>
                  </a:cubicBezTo>
                  <a:lnTo>
                    <a:pt x="227184" y="156809"/>
                  </a:lnTo>
                  <a:lnTo>
                    <a:pt x="227184" y="155759"/>
                  </a:lnTo>
                  <a:cubicBezTo>
                    <a:pt x="226869" y="155117"/>
                    <a:pt x="226601" y="154452"/>
                    <a:pt x="226368" y="153775"/>
                  </a:cubicBezTo>
                  <a:cubicBezTo>
                    <a:pt x="226228" y="153063"/>
                    <a:pt x="226029" y="152363"/>
                    <a:pt x="225784" y="151675"/>
                  </a:cubicBezTo>
                  <a:cubicBezTo>
                    <a:pt x="225551" y="150975"/>
                    <a:pt x="225434" y="150275"/>
                    <a:pt x="225201" y="149459"/>
                  </a:cubicBezTo>
                  <a:close/>
                  <a:moveTo>
                    <a:pt x="269417" y="101976"/>
                  </a:moveTo>
                  <a:cubicBezTo>
                    <a:pt x="274107" y="102443"/>
                    <a:pt x="278470" y="99503"/>
                    <a:pt x="279800" y="94976"/>
                  </a:cubicBezTo>
                  <a:cubicBezTo>
                    <a:pt x="281924" y="96621"/>
                    <a:pt x="283499" y="98849"/>
                    <a:pt x="284350" y="101393"/>
                  </a:cubicBezTo>
                  <a:cubicBezTo>
                    <a:pt x="282845" y="105091"/>
                    <a:pt x="278622" y="106876"/>
                    <a:pt x="274924" y="105371"/>
                  </a:cubicBezTo>
                  <a:cubicBezTo>
                    <a:pt x="274912" y="105371"/>
                    <a:pt x="274912" y="105359"/>
                    <a:pt x="274900" y="105359"/>
                  </a:cubicBezTo>
                  <a:lnTo>
                    <a:pt x="271517" y="103259"/>
                  </a:lnTo>
                  <a:close/>
                  <a:moveTo>
                    <a:pt x="272567" y="105709"/>
                  </a:moveTo>
                  <a:cubicBezTo>
                    <a:pt x="273827" y="109489"/>
                    <a:pt x="274644" y="113409"/>
                    <a:pt x="275017" y="117376"/>
                  </a:cubicBezTo>
                  <a:cubicBezTo>
                    <a:pt x="271225" y="116186"/>
                    <a:pt x="267667" y="114331"/>
                    <a:pt x="264517" y="111892"/>
                  </a:cubicBezTo>
                  <a:cubicBezTo>
                    <a:pt x="264634" y="108369"/>
                    <a:pt x="263747" y="104892"/>
                    <a:pt x="261950" y="101859"/>
                  </a:cubicBezTo>
                  <a:cubicBezTo>
                    <a:pt x="263421" y="101579"/>
                    <a:pt x="264926" y="101579"/>
                    <a:pt x="266384" y="101859"/>
                  </a:cubicBezTo>
                  <a:cubicBezTo>
                    <a:pt x="268449" y="102932"/>
                    <a:pt x="270374" y="104263"/>
                    <a:pt x="272100" y="105826"/>
                  </a:cubicBezTo>
                  <a:close/>
                  <a:moveTo>
                    <a:pt x="277700" y="109093"/>
                  </a:moveTo>
                  <a:cubicBezTo>
                    <a:pt x="279637" y="111239"/>
                    <a:pt x="281877" y="113083"/>
                    <a:pt x="284350" y="114576"/>
                  </a:cubicBezTo>
                  <a:cubicBezTo>
                    <a:pt x="284350" y="116559"/>
                    <a:pt x="284350" y="118892"/>
                    <a:pt x="284350" y="120292"/>
                  </a:cubicBezTo>
                  <a:cubicBezTo>
                    <a:pt x="284350" y="121692"/>
                    <a:pt x="280850" y="120292"/>
                    <a:pt x="278867" y="119592"/>
                  </a:cubicBezTo>
                  <a:cubicBezTo>
                    <a:pt x="277899" y="115567"/>
                    <a:pt x="276487" y="111647"/>
                    <a:pt x="274667" y="107926"/>
                  </a:cubicBezTo>
                  <a:lnTo>
                    <a:pt x="275834" y="108743"/>
                  </a:lnTo>
                  <a:lnTo>
                    <a:pt x="277234" y="109559"/>
                  </a:lnTo>
                  <a:close/>
                  <a:moveTo>
                    <a:pt x="174918" y="147009"/>
                  </a:moveTo>
                  <a:cubicBezTo>
                    <a:pt x="173308" y="145434"/>
                    <a:pt x="172142" y="143462"/>
                    <a:pt x="171535" y="141292"/>
                  </a:cubicBezTo>
                  <a:cubicBezTo>
                    <a:pt x="170497" y="138422"/>
                    <a:pt x="169750" y="135447"/>
                    <a:pt x="169318" y="132426"/>
                  </a:cubicBezTo>
                  <a:cubicBezTo>
                    <a:pt x="168910" y="129252"/>
                    <a:pt x="168910" y="126032"/>
                    <a:pt x="169318" y="122859"/>
                  </a:cubicBezTo>
                  <a:cubicBezTo>
                    <a:pt x="169703" y="117458"/>
                    <a:pt x="171687" y="112301"/>
                    <a:pt x="175035" y="108043"/>
                  </a:cubicBezTo>
                  <a:cubicBezTo>
                    <a:pt x="176213" y="106654"/>
                    <a:pt x="177742" y="105604"/>
                    <a:pt x="179468" y="105009"/>
                  </a:cubicBezTo>
                  <a:cubicBezTo>
                    <a:pt x="175642" y="108672"/>
                    <a:pt x="173413" y="113712"/>
                    <a:pt x="173285" y="119009"/>
                  </a:cubicBezTo>
                  <a:cubicBezTo>
                    <a:pt x="172118" y="132309"/>
                    <a:pt x="180518" y="134875"/>
                    <a:pt x="181918" y="126709"/>
                  </a:cubicBezTo>
                  <a:cubicBezTo>
                    <a:pt x="183318" y="118542"/>
                    <a:pt x="179468" y="115043"/>
                    <a:pt x="178418" y="116909"/>
                  </a:cubicBezTo>
                  <a:cubicBezTo>
                    <a:pt x="179632" y="119371"/>
                    <a:pt x="179632" y="122264"/>
                    <a:pt x="178418" y="124726"/>
                  </a:cubicBezTo>
                  <a:cubicBezTo>
                    <a:pt x="177018" y="126942"/>
                    <a:pt x="174802" y="123326"/>
                    <a:pt x="175385" y="117842"/>
                  </a:cubicBezTo>
                  <a:cubicBezTo>
                    <a:pt x="175968" y="112359"/>
                    <a:pt x="177952" y="104192"/>
                    <a:pt x="188335" y="105476"/>
                  </a:cubicBezTo>
                  <a:lnTo>
                    <a:pt x="189618" y="105476"/>
                  </a:lnTo>
                  <a:cubicBezTo>
                    <a:pt x="185792" y="106783"/>
                    <a:pt x="182432" y="109174"/>
                    <a:pt x="179935" y="112359"/>
                  </a:cubicBezTo>
                  <a:cubicBezTo>
                    <a:pt x="181895" y="117072"/>
                    <a:pt x="185558" y="120864"/>
                    <a:pt x="190202" y="122976"/>
                  </a:cubicBezTo>
                  <a:cubicBezTo>
                    <a:pt x="189572" y="127269"/>
                    <a:pt x="189572" y="131632"/>
                    <a:pt x="190202" y="135925"/>
                  </a:cubicBezTo>
                  <a:cubicBezTo>
                    <a:pt x="190202" y="130909"/>
                    <a:pt x="193935" y="118192"/>
                    <a:pt x="200585" y="123092"/>
                  </a:cubicBezTo>
                  <a:cubicBezTo>
                    <a:pt x="201261" y="123629"/>
                    <a:pt x="202066" y="123991"/>
                    <a:pt x="202918" y="124142"/>
                  </a:cubicBezTo>
                  <a:lnTo>
                    <a:pt x="202918" y="124142"/>
                  </a:lnTo>
                  <a:cubicBezTo>
                    <a:pt x="202918" y="124142"/>
                    <a:pt x="212018" y="129042"/>
                    <a:pt x="219484" y="116909"/>
                  </a:cubicBezTo>
                  <a:cubicBezTo>
                    <a:pt x="224851" y="108159"/>
                    <a:pt x="226601" y="86226"/>
                    <a:pt x="231151" y="74326"/>
                  </a:cubicBezTo>
                  <a:cubicBezTo>
                    <a:pt x="231151" y="75610"/>
                    <a:pt x="231151" y="76776"/>
                    <a:pt x="231151" y="78060"/>
                  </a:cubicBezTo>
                  <a:cubicBezTo>
                    <a:pt x="231244" y="80101"/>
                    <a:pt x="231524" y="82131"/>
                    <a:pt x="231968" y="84126"/>
                  </a:cubicBezTo>
                  <a:cubicBezTo>
                    <a:pt x="232388" y="87370"/>
                    <a:pt x="233963" y="90345"/>
                    <a:pt x="236401" y="92526"/>
                  </a:cubicBezTo>
                  <a:cubicBezTo>
                    <a:pt x="238104" y="93634"/>
                    <a:pt x="240297" y="93634"/>
                    <a:pt x="242001" y="92526"/>
                  </a:cubicBezTo>
                  <a:cubicBezTo>
                    <a:pt x="244217" y="91138"/>
                    <a:pt x="245897" y="89038"/>
                    <a:pt x="246784" y="86576"/>
                  </a:cubicBezTo>
                  <a:cubicBezTo>
                    <a:pt x="248277" y="83181"/>
                    <a:pt x="249187" y="79541"/>
                    <a:pt x="249467" y="75843"/>
                  </a:cubicBezTo>
                  <a:cubicBezTo>
                    <a:pt x="250051" y="71468"/>
                    <a:pt x="250051" y="67035"/>
                    <a:pt x="249467" y="62660"/>
                  </a:cubicBezTo>
                  <a:lnTo>
                    <a:pt x="248767" y="59627"/>
                  </a:lnTo>
                  <a:cubicBezTo>
                    <a:pt x="248767" y="58576"/>
                    <a:pt x="248184" y="57643"/>
                    <a:pt x="247951" y="56710"/>
                  </a:cubicBezTo>
                  <a:cubicBezTo>
                    <a:pt x="247717" y="55777"/>
                    <a:pt x="247251" y="54960"/>
                    <a:pt x="247017" y="54027"/>
                  </a:cubicBezTo>
                  <a:lnTo>
                    <a:pt x="247017" y="52743"/>
                  </a:lnTo>
                  <a:lnTo>
                    <a:pt x="247017" y="52743"/>
                  </a:lnTo>
                  <a:lnTo>
                    <a:pt x="293683" y="60910"/>
                  </a:lnTo>
                  <a:cubicBezTo>
                    <a:pt x="293158" y="61318"/>
                    <a:pt x="292692" y="61785"/>
                    <a:pt x="292283" y="62310"/>
                  </a:cubicBezTo>
                  <a:lnTo>
                    <a:pt x="291234" y="64176"/>
                  </a:lnTo>
                  <a:lnTo>
                    <a:pt x="290183" y="66626"/>
                  </a:lnTo>
                  <a:cubicBezTo>
                    <a:pt x="287967" y="78293"/>
                    <a:pt x="292750" y="83776"/>
                    <a:pt x="292750" y="83543"/>
                  </a:cubicBezTo>
                  <a:lnTo>
                    <a:pt x="292750" y="83543"/>
                  </a:lnTo>
                  <a:cubicBezTo>
                    <a:pt x="292027" y="80568"/>
                    <a:pt x="291793" y="77500"/>
                    <a:pt x="292050" y="74443"/>
                  </a:cubicBezTo>
                  <a:cubicBezTo>
                    <a:pt x="292108" y="73311"/>
                    <a:pt x="292389" y="72203"/>
                    <a:pt x="292867" y="71176"/>
                  </a:cubicBezTo>
                  <a:cubicBezTo>
                    <a:pt x="293007" y="70687"/>
                    <a:pt x="293205" y="70220"/>
                    <a:pt x="293450" y="69776"/>
                  </a:cubicBezTo>
                  <a:cubicBezTo>
                    <a:pt x="293450" y="69776"/>
                    <a:pt x="293450" y="68843"/>
                    <a:pt x="294267" y="68610"/>
                  </a:cubicBezTo>
                  <a:cubicBezTo>
                    <a:pt x="295083" y="68377"/>
                    <a:pt x="296483" y="66860"/>
                    <a:pt x="297650" y="67793"/>
                  </a:cubicBezTo>
                  <a:cubicBezTo>
                    <a:pt x="299178" y="69415"/>
                    <a:pt x="300298" y="71375"/>
                    <a:pt x="300917" y="73510"/>
                  </a:cubicBezTo>
                  <a:cubicBezTo>
                    <a:pt x="301943" y="76345"/>
                    <a:pt x="302690" y="79273"/>
                    <a:pt x="303133" y="82259"/>
                  </a:cubicBezTo>
                  <a:cubicBezTo>
                    <a:pt x="303542" y="85398"/>
                    <a:pt x="303542" y="88571"/>
                    <a:pt x="303133" y="91710"/>
                  </a:cubicBezTo>
                  <a:cubicBezTo>
                    <a:pt x="302737" y="97053"/>
                    <a:pt x="300788" y="102163"/>
                    <a:pt x="297533" y="106409"/>
                  </a:cubicBezTo>
                  <a:cubicBezTo>
                    <a:pt x="296402" y="107774"/>
                    <a:pt x="294908" y="108789"/>
                    <a:pt x="293217" y="109326"/>
                  </a:cubicBezTo>
                  <a:cubicBezTo>
                    <a:pt x="296892" y="105674"/>
                    <a:pt x="299027" y="100739"/>
                    <a:pt x="299167" y="95559"/>
                  </a:cubicBezTo>
                  <a:cubicBezTo>
                    <a:pt x="300333" y="82376"/>
                    <a:pt x="292167" y="79810"/>
                    <a:pt x="290767" y="87859"/>
                  </a:cubicBezTo>
                  <a:cubicBezTo>
                    <a:pt x="289367" y="95909"/>
                    <a:pt x="293100" y="99526"/>
                    <a:pt x="294150" y="97659"/>
                  </a:cubicBezTo>
                  <a:cubicBezTo>
                    <a:pt x="292937" y="95233"/>
                    <a:pt x="292937" y="92386"/>
                    <a:pt x="294150" y="89959"/>
                  </a:cubicBezTo>
                  <a:cubicBezTo>
                    <a:pt x="295550" y="87743"/>
                    <a:pt x="297767" y="91243"/>
                    <a:pt x="297183" y="96609"/>
                  </a:cubicBezTo>
                  <a:cubicBezTo>
                    <a:pt x="296600" y="101976"/>
                    <a:pt x="294617" y="110142"/>
                    <a:pt x="284467" y="108859"/>
                  </a:cubicBezTo>
                  <a:lnTo>
                    <a:pt x="283184" y="108859"/>
                  </a:lnTo>
                  <a:cubicBezTo>
                    <a:pt x="285750" y="108859"/>
                    <a:pt x="288550" y="106409"/>
                    <a:pt x="292750" y="102093"/>
                  </a:cubicBezTo>
                  <a:cubicBezTo>
                    <a:pt x="290802" y="97449"/>
                    <a:pt x="287174" y="93704"/>
                    <a:pt x="282600" y="91593"/>
                  </a:cubicBezTo>
                  <a:cubicBezTo>
                    <a:pt x="283230" y="87335"/>
                    <a:pt x="283230" y="83018"/>
                    <a:pt x="282600" y="78760"/>
                  </a:cubicBezTo>
                  <a:cubicBezTo>
                    <a:pt x="282600" y="83660"/>
                    <a:pt x="278867" y="96259"/>
                    <a:pt x="272334" y="91360"/>
                  </a:cubicBezTo>
                  <a:cubicBezTo>
                    <a:pt x="271657" y="90834"/>
                    <a:pt x="270852" y="90508"/>
                    <a:pt x="270000" y="90426"/>
                  </a:cubicBezTo>
                  <a:lnTo>
                    <a:pt x="270000" y="90426"/>
                  </a:lnTo>
                  <a:cubicBezTo>
                    <a:pt x="270000" y="90426"/>
                    <a:pt x="261017" y="85410"/>
                    <a:pt x="253667" y="97543"/>
                  </a:cubicBezTo>
                  <a:cubicBezTo>
                    <a:pt x="248301" y="106176"/>
                    <a:pt x="246551" y="128225"/>
                    <a:pt x="242001" y="140125"/>
                  </a:cubicBezTo>
                  <a:cubicBezTo>
                    <a:pt x="242001" y="138842"/>
                    <a:pt x="242001" y="137559"/>
                    <a:pt x="242001" y="136392"/>
                  </a:cubicBezTo>
                  <a:cubicBezTo>
                    <a:pt x="241919" y="134351"/>
                    <a:pt x="241639" y="132321"/>
                    <a:pt x="241184" y="130326"/>
                  </a:cubicBezTo>
                  <a:cubicBezTo>
                    <a:pt x="240764" y="127082"/>
                    <a:pt x="239189" y="124107"/>
                    <a:pt x="236751" y="121926"/>
                  </a:cubicBezTo>
                  <a:cubicBezTo>
                    <a:pt x="235048" y="120817"/>
                    <a:pt x="232854" y="120817"/>
                    <a:pt x="231151" y="121926"/>
                  </a:cubicBezTo>
                  <a:cubicBezTo>
                    <a:pt x="228934" y="123314"/>
                    <a:pt x="227254" y="125414"/>
                    <a:pt x="226368" y="127875"/>
                  </a:cubicBezTo>
                  <a:cubicBezTo>
                    <a:pt x="224816" y="131305"/>
                    <a:pt x="223871" y="134980"/>
                    <a:pt x="223568" y="138726"/>
                  </a:cubicBezTo>
                  <a:cubicBezTo>
                    <a:pt x="222984" y="143065"/>
                    <a:pt x="222984" y="147452"/>
                    <a:pt x="223568" y="151792"/>
                  </a:cubicBezTo>
                  <a:lnTo>
                    <a:pt x="224268" y="154942"/>
                  </a:lnTo>
                  <a:cubicBezTo>
                    <a:pt x="224268" y="155992"/>
                    <a:pt x="224851" y="156809"/>
                    <a:pt x="225084" y="157858"/>
                  </a:cubicBezTo>
                  <a:cubicBezTo>
                    <a:pt x="225341" y="158768"/>
                    <a:pt x="225656" y="159667"/>
                    <a:pt x="226018" y="160542"/>
                  </a:cubicBezTo>
                  <a:lnTo>
                    <a:pt x="226018" y="160542"/>
                  </a:lnTo>
                  <a:lnTo>
                    <a:pt x="180168" y="153192"/>
                  </a:lnTo>
                  <a:lnTo>
                    <a:pt x="180985" y="152258"/>
                  </a:lnTo>
                  <a:cubicBezTo>
                    <a:pt x="181417" y="151629"/>
                    <a:pt x="181802" y="150964"/>
                    <a:pt x="182152" y="150275"/>
                  </a:cubicBezTo>
                  <a:lnTo>
                    <a:pt x="183202" y="147825"/>
                  </a:lnTo>
                  <a:cubicBezTo>
                    <a:pt x="185418" y="135575"/>
                    <a:pt x="180518" y="130442"/>
                    <a:pt x="180635" y="130792"/>
                  </a:cubicBezTo>
                  <a:lnTo>
                    <a:pt x="180635" y="130792"/>
                  </a:lnTo>
                  <a:cubicBezTo>
                    <a:pt x="181358" y="133849"/>
                    <a:pt x="181592" y="136999"/>
                    <a:pt x="181335" y="140125"/>
                  </a:cubicBezTo>
                  <a:cubicBezTo>
                    <a:pt x="181183" y="141245"/>
                    <a:pt x="180915" y="142342"/>
                    <a:pt x="180518" y="143392"/>
                  </a:cubicBezTo>
                  <a:lnTo>
                    <a:pt x="179818" y="144792"/>
                  </a:lnTo>
                  <a:cubicBezTo>
                    <a:pt x="179620" y="145224"/>
                    <a:pt x="179340" y="145620"/>
                    <a:pt x="179002" y="145959"/>
                  </a:cubicBezTo>
                  <a:cubicBezTo>
                    <a:pt x="176785" y="147825"/>
                    <a:pt x="175618" y="148175"/>
                    <a:pt x="174452" y="147125"/>
                  </a:cubicBezTo>
                  <a:close/>
                  <a:moveTo>
                    <a:pt x="193468" y="105826"/>
                  </a:moveTo>
                  <a:cubicBezTo>
                    <a:pt x="191473" y="103668"/>
                    <a:pt x="189198" y="101789"/>
                    <a:pt x="186702" y="100226"/>
                  </a:cubicBezTo>
                  <a:cubicBezTo>
                    <a:pt x="186702" y="98243"/>
                    <a:pt x="186118" y="95909"/>
                    <a:pt x="186118" y="94509"/>
                  </a:cubicBezTo>
                  <a:cubicBezTo>
                    <a:pt x="186118" y="93109"/>
                    <a:pt x="189735" y="94509"/>
                    <a:pt x="191718" y="95209"/>
                  </a:cubicBezTo>
                  <a:cubicBezTo>
                    <a:pt x="192710" y="99234"/>
                    <a:pt x="194110" y="103143"/>
                    <a:pt x="195918" y="106876"/>
                  </a:cubicBezTo>
                  <a:lnTo>
                    <a:pt x="194751" y="106176"/>
                  </a:lnTo>
                  <a:lnTo>
                    <a:pt x="193352" y="105359"/>
                  </a:lnTo>
                  <a:close/>
                  <a:moveTo>
                    <a:pt x="196268" y="109559"/>
                  </a:moveTo>
                  <a:lnTo>
                    <a:pt x="199651" y="111659"/>
                  </a:lnTo>
                  <a:cubicBezTo>
                    <a:pt x="200351" y="112149"/>
                    <a:pt x="201086" y="112581"/>
                    <a:pt x="201868" y="112942"/>
                  </a:cubicBezTo>
                  <a:cubicBezTo>
                    <a:pt x="197085" y="112464"/>
                    <a:pt x="192628" y="115451"/>
                    <a:pt x="191252" y="120059"/>
                  </a:cubicBezTo>
                  <a:cubicBezTo>
                    <a:pt x="189140" y="118367"/>
                    <a:pt x="187553" y="116093"/>
                    <a:pt x="186702" y="113526"/>
                  </a:cubicBezTo>
                  <a:cubicBezTo>
                    <a:pt x="188230" y="110224"/>
                    <a:pt x="191987" y="108579"/>
                    <a:pt x="195451" y="109676"/>
                  </a:cubicBezTo>
                  <a:close/>
                  <a:moveTo>
                    <a:pt x="196268" y="97893"/>
                  </a:moveTo>
                  <a:cubicBezTo>
                    <a:pt x="200071" y="99153"/>
                    <a:pt x="203653" y="101008"/>
                    <a:pt x="206885" y="103376"/>
                  </a:cubicBezTo>
                  <a:cubicBezTo>
                    <a:pt x="206686" y="106946"/>
                    <a:pt x="207585" y="110481"/>
                    <a:pt x="209451" y="113526"/>
                  </a:cubicBezTo>
                  <a:cubicBezTo>
                    <a:pt x="207958" y="113876"/>
                    <a:pt x="206395" y="113876"/>
                    <a:pt x="204901" y="113526"/>
                  </a:cubicBezTo>
                  <a:cubicBezTo>
                    <a:pt x="202696" y="112628"/>
                    <a:pt x="200620" y="111449"/>
                    <a:pt x="198718" y="110026"/>
                  </a:cubicBezTo>
                  <a:cubicBezTo>
                    <a:pt x="197073" y="106071"/>
                    <a:pt x="195976" y="101906"/>
                    <a:pt x="195451" y="97659"/>
                  </a:cubicBezTo>
                  <a:close/>
                  <a:moveTo>
                    <a:pt x="162902" y="150975"/>
                  </a:moveTo>
                  <a:cubicBezTo>
                    <a:pt x="165072" y="146647"/>
                    <a:pt x="166390" y="141922"/>
                    <a:pt x="166752" y="137092"/>
                  </a:cubicBezTo>
                  <a:cubicBezTo>
                    <a:pt x="167125" y="139869"/>
                    <a:pt x="167755" y="142599"/>
                    <a:pt x="168618" y="145259"/>
                  </a:cubicBezTo>
                  <a:cubicBezTo>
                    <a:pt x="169470" y="147907"/>
                    <a:pt x="170777" y="150403"/>
                    <a:pt x="172468" y="152609"/>
                  </a:cubicBezTo>
                  <a:close/>
                  <a:moveTo>
                    <a:pt x="154152" y="149575"/>
                  </a:moveTo>
                  <a:cubicBezTo>
                    <a:pt x="153242" y="146122"/>
                    <a:pt x="152542" y="142610"/>
                    <a:pt x="152052" y="139076"/>
                  </a:cubicBezTo>
                  <a:cubicBezTo>
                    <a:pt x="151399" y="129089"/>
                    <a:pt x="149520" y="119207"/>
                    <a:pt x="146452" y="109676"/>
                  </a:cubicBezTo>
                  <a:lnTo>
                    <a:pt x="146452" y="109676"/>
                  </a:lnTo>
                  <a:cubicBezTo>
                    <a:pt x="145227" y="106141"/>
                    <a:pt x="143489" y="102804"/>
                    <a:pt x="141319" y="99759"/>
                  </a:cubicBezTo>
                  <a:cubicBezTo>
                    <a:pt x="140630" y="98861"/>
                    <a:pt x="139849" y="98044"/>
                    <a:pt x="138986" y="97309"/>
                  </a:cubicBezTo>
                  <a:cubicBezTo>
                    <a:pt x="140619" y="96609"/>
                    <a:pt x="142602" y="94626"/>
                    <a:pt x="143186" y="88676"/>
                  </a:cubicBezTo>
                  <a:cubicBezTo>
                    <a:pt x="142474" y="91091"/>
                    <a:pt x="139942" y="92468"/>
                    <a:pt x="137527" y="91756"/>
                  </a:cubicBezTo>
                  <a:cubicBezTo>
                    <a:pt x="137002" y="91593"/>
                    <a:pt x="136512" y="91348"/>
                    <a:pt x="136069" y="91009"/>
                  </a:cubicBezTo>
                  <a:cubicBezTo>
                    <a:pt x="134692" y="90228"/>
                    <a:pt x="133094" y="89901"/>
                    <a:pt x="131519" y="90076"/>
                  </a:cubicBezTo>
                  <a:cubicBezTo>
                    <a:pt x="133117" y="86366"/>
                    <a:pt x="134144" y="82435"/>
                    <a:pt x="134552" y="78410"/>
                  </a:cubicBezTo>
                  <a:cubicBezTo>
                    <a:pt x="131239" y="77931"/>
                    <a:pt x="127856" y="78165"/>
                    <a:pt x="124636" y="79110"/>
                  </a:cubicBezTo>
                  <a:lnTo>
                    <a:pt x="124636" y="77476"/>
                  </a:lnTo>
                  <a:cubicBezTo>
                    <a:pt x="118989" y="74373"/>
                    <a:pt x="111896" y="76438"/>
                    <a:pt x="108793" y="82085"/>
                  </a:cubicBezTo>
                  <a:cubicBezTo>
                    <a:pt x="108454" y="82703"/>
                    <a:pt x="108174" y="83345"/>
                    <a:pt x="107953" y="84010"/>
                  </a:cubicBezTo>
                  <a:cubicBezTo>
                    <a:pt x="107953" y="81245"/>
                    <a:pt x="107393" y="78503"/>
                    <a:pt x="106319" y="75960"/>
                  </a:cubicBezTo>
                  <a:cubicBezTo>
                    <a:pt x="107603" y="83660"/>
                    <a:pt x="103169" y="88326"/>
                    <a:pt x="100720" y="85176"/>
                  </a:cubicBezTo>
                  <a:cubicBezTo>
                    <a:pt x="99354" y="82679"/>
                    <a:pt x="99016" y="79751"/>
                    <a:pt x="99786" y="77010"/>
                  </a:cubicBezTo>
                  <a:cubicBezTo>
                    <a:pt x="97523" y="80440"/>
                    <a:pt x="96718" y="84651"/>
                    <a:pt x="97569" y="88676"/>
                  </a:cubicBezTo>
                  <a:cubicBezTo>
                    <a:pt x="94606" y="81104"/>
                    <a:pt x="92261" y="73300"/>
                    <a:pt x="90570" y="65343"/>
                  </a:cubicBezTo>
                  <a:cubicBezTo>
                    <a:pt x="88866" y="57935"/>
                    <a:pt x="85996" y="50842"/>
                    <a:pt x="82053" y="44343"/>
                  </a:cubicBezTo>
                  <a:cubicBezTo>
                    <a:pt x="81750" y="43153"/>
                    <a:pt x="81283" y="42010"/>
                    <a:pt x="80653" y="40960"/>
                  </a:cubicBezTo>
                  <a:cubicBezTo>
                    <a:pt x="79930" y="39805"/>
                    <a:pt x="78985" y="38802"/>
                    <a:pt x="77853" y="38044"/>
                  </a:cubicBezTo>
                  <a:cubicBezTo>
                    <a:pt x="76896" y="37518"/>
                    <a:pt x="75788" y="37308"/>
                    <a:pt x="74703" y="37460"/>
                  </a:cubicBezTo>
                  <a:cubicBezTo>
                    <a:pt x="73326" y="38184"/>
                    <a:pt x="72312" y="39455"/>
                    <a:pt x="71903" y="40960"/>
                  </a:cubicBezTo>
                  <a:cubicBezTo>
                    <a:pt x="71215" y="43072"/>
                    <a:pt x="70900" y="45277"/>
                    <a:pt x="70970" y="47493"/>
                  </a:cubicBezTo>
                  <a:cubicBezTo>
                    <a:pt x="70865" y="48777"/>
                    <a:pt x="70865" y="50060"/>
                    <a:pt x="70970" y="51343"/>
                  </a:cubicBezTo>
                  <a:cubicBezTo>
                    <a:pt x="71145" y="52557"/>
                    <a:pt x="71577" y="53712"/>
                    <a:pt x="72253" y="54727"/>
                  </a:cubicBezTo>
                  <a:cubicBezTo>
                    <a:pt x="73303" y="56477"/>
                    <a:pt x="74586" y="57176"/>
                    <a:pt x="75753" y="56826"/>
                  </a:cubicBezTo>
                  <a:cubicBezTo>
                    <a:pt x="76920" y="56477"/>
                    <a:pt x="77970" y="54843"/>
                    <a:pt x="78670" y="53093"/>
                  </a:cubicBezTo>
                  <a:lnTo>
                    <a:pt x="78670" y="53093"/>
                  </a:lnTo>
                  <a:cubicBezTo>
                    <a:pt x="79148" y="51857"/>
                    <a:pt x="79148" y="50480"/>
                    <a:pt x="78670" y="49243"/>
                  </a:cubicBezTo>
                  <a:cubicBezTo>
                    <a:pt x="78086" y="48310"/>
                    <a:pt x="77386" y="48427"/>
                    <a:pt x="76920" y="49243"/>
                  </a:cubicBezTo>
                  <a:lnTo>
                    <a:pt x="76920" y="49243"/>
                  </a:lnTo>
                  <a:cubicBezTo>
                    <a:pt x="76920" y="50410"/>
                    <a:pt x="76453" y="51110"/>
                    <a:pt x="75520" y="51343"/>
                  </a:cubicBezTo>
                  <a:cubicBezTo>
                    <a:pt x="74936" y="51343"/>
                    <a:pt x="74353" y="51343"/>
                    <a:pt x="73887" y="50527"/>
                  </a:cubicBezTo>
                  <a:cubicBezTo>
                    <a:pt x="73642" y="50165"/>
                    <a:pt x="73455" y="49768"/>
                    <a:pt x="73303" y="49360"/>
                  </a:cubicBezTo>
                  <a:cubicBezTo>
                    <a:pt x="73233" y="48742"/>
                    <a:pt x="73233" y="48112"/>
                    <a:pt x="73303" y="47493"/>
                  </a:cubicBezTo>
                  <a:cubicBezTo>
                    <a:pt x="73046" y="46105"/>
                    <a:pt x="73046" y="44682"/>
                    <a:pt x="73303" y="43293"/>
                  </a:cubicBezTo>
                  <a:cubicBezTo>
                    <a:pt x="73303" y="42243"/>
                    <a:pt x="74120" y="41427"/>
                    <a:pt x="74820" y="41193"/>
                  </a:cubicBezTo>
                  <a:cubicBezTo>
                    <a:pt x="75555" y="40855"/>
                    <a:pt x="76418" y="40855"/>
                    <a:pt x="77153" y="41193"/>
                  </a:cubicBezTo>
                  <a:cubicBezTo>
                    <a:pt x="79277" y="42313"/>
                    <a:pt x="80711" y="44413"/>
                    <a:pt x="81003" y="46793"/>
                  </a:cubicBezTo>
                  <a:cubicBezTo>
                    <a:pt x="81703" y="50107"/>
                    <a:pt x="81703" y="53513"/>
                    <a:pt x="81003" y="56826"/>
                  </a:cubicBezTo>
                  <a:cubicBezTo>
                    <a:pt x="80665" y="58157"/>
                    <a:pt x="80116" y="59417"/>
                    <a:pt x="79370" y="60560"/>
                  </a:cubicBezTo>
                  <a:cubicBezTo>
                    <a:pt x="78903" y="61400"/>
                    <a:pt x="78098" y="62006"/>
                    <a:pt x="77153" y="62193"/>
                  </a:cubicBezTo>
                  <a:cubicBezTo>
                    <a:pt x="75228" y="62182"/>
                    <a:pt x="73420" y="61283"/>
                    <a:pt x="72253" y="59743"/>
                  </a:cubicBezTo>
                  <a:cubicBezTo>
                    <a:pt x="70527" y="57678"/>
                    <a:pt x="69220" y="55298"/>
                    <a:pt x="68403" y="52743"/>
                  </a:cubicBezTo>
                  <a:cubicBezTo>
                    <a:pt x="67447" y="49605"/>
                    <a:pt x="66898" y="46350"/>
                    <a:pt x="66770" y="43060"/>
                  </a:cubicBezTo>
                  <a:cubicBezTo>
                    <a:pt x="66583" y="39933"/>
                    <a:pt x="66817" y="36795"/>
                    <a:pt x="67470" y="33727"/>
                  </a:cubicBezTo>
                  <a:cubicBezTo>
                    <a:pt x="67470" y="33027"/>
                    <a:pt x="67470" y="32444"/>
                    <a:pt x="67470" y="31744"/>
                  </a:cubicBezTo>
                  <a:lnTo>
                    <a:pt x="68170" y="29760"/>
                  </a:lnTo>
                  <a:cubicBezTo>
                    <a:pt x="68333" y="29154"/>
                    <a:pt x="68566" y="28558"/>
                    <a:pt x="68870" y="28010"/>
                  </a:cubicBezTo>
                  <a:lnTo>
                    <a:pt x="68870" y="27194"/>
                  </a:lnTo>
                  <a:lnTo>
                    <a:pt x="68870" y="26377"/>
                  </a:lnTo>
                  <a:cubicBezTo>
                    <a:pt x="69722" y="24767"/>
                    <a:pt x="71133" y="23519"/>
                    <a:pt x="72837" y="22877"/>
                  </a:cubicBezTo>
                  <a:cubicBezTo>
                    <a:pt x="73408" y="22760"/>
                    <a:pt x="74003" y="22760"/>
                    <a:pt x="74586" y="22877"/>
                  </a:cubicBezTo>
                  <a:lnTo>
                    <a:pt x="77853" y="23460"/>
                  </a:lnTo>
                  <a:cubicBezTo>
                    <a:pt x="79661" y="24160"/>
                    <a:pt x="81365" y="25152"/>
                    <a:pt x="82870" y="26377"/>
                  </a:cubicBezTo>
                  <a:cubicBezTo>
                    <a:pt x="85331" y="28372"/>
                    <a:pt x="87630" y="30554"/>
                    <a:pt x="89753" y="32910"/>
                  </a:cubicBezTo>
                  <a:cubicBezTo>
                    <a:pt x="89520" y="35745"/>
                    <a:pt x="89520" y="38592"/>
                    <a:pt x="89753" y="41427"/>
                  </a:cubicBezTo>
                  <a:cubicBezTo>
                    <a:pt x="86603" y="31160"/>
                    <a:pt x="80303" y="26610"/>
                    <a:pt x="77153" y="28360"/>
                  </a:cubicBezTo>
                  <a:cubicBezTo>
                    <a:pt x="79603" y="27077"/>
                    <a:pt x="82870" y="32210"/>
                    <a:pt x="85670" y="40027"/>
                  </a:cubicBezTo>
                  <a:cubicBezTo>
                    <a:pt x="87781" y="48403"/>
                    <a:pt x="91421" y="56313"/>
                    <a:pt x="96403" y="63360"/>
                  </a:cubicBezTo>
                  <a:lnTo>
                    <a:pt x="96403" y="63360"/>
                  </a:lnTo>
                  <a:cubicBezTo>
                    <a:pt x="97989" y="65588"/>
                    <a:pt x="100229" y="67256"/>
                    <a:pt x="102819" y="68143"/>
                  </a:cubicBezTo>
                  <a:cubicBezTo>
                    <a:pt x="104546" y="68785"/>
                    <a:pt x="106459" y="68785"/>
                    <a:pt x="108186" y="68143"/>
                  </a:cubicBezTo>
                  <a:cubicBezTo>
                    <a:pt x="110018" y="67536"/>
                    <a:pt x="111721" y="66580"/>
                    <a:pt x="113203" y="65343"/>
                  </a:cubicBezTo>
                  <a:cubicBezTo>
                    <a:pt x="113996" y="64748"/>
                    <a:pt x="114731" y="64083"/>
                    <a:pt x="115419" y="63360"/>
                  </a:cubicBezTo>
                  <a:cubicBezTo>
                    <a:pt x="117799" y="65612"/>
                    <a:pt x="120366" y="67641"/>
                    <a:pt x="123119" y="69427"/>
                  </a:cubicBezTo>
                  <a:cubicBezTo>
                    <a:pt x="126222" y="71818"/>
                    <a:pt x="130049" y="73090"/>
                    <a:pt x="133969" y="73043"/>
                  </a:cubicBezTo>
                  <a:cubicBezTo>
                    <a:pt x="135964" y="72880"/>
                    <a:pt x="137866" y="72156"/>
                    <a:pt x="139452" y="70943"/>
                  </a:cubicBezTo>
                  <a:cubicBezTo>
                    <a:pt x="141506" y="69077"/>
                    <a:pt x="143034" y="66696"/>
                    <a:pt x="143886" y="64060"/>
                  </a:cubicBezTo>
                  <a:cubicBezTo>
                    <a:pt x="145005" y="60268"/>
                    <a:pt x="145554" y="56337"/>
                    <a:pt x="145519" y="52393"/>
                  </a:cubicBezTo>
                  <a:cubicBezTo>
                    <a:pt x="145414" y="50118"/>
                    <a:pt x="145146" y="47855"/>
                    <a:pt x="144702" y="45627"/>
                  </a:cubicBezTo>
                  <a:cubicBezTo>
                    <a:pt x="144305" y="43550"/>
                    <a:pt x="143594" y="41543"/>
                    <a:pt x="142602" y="39677"/>
                  </a:cubicBezTo>
                  <a:lnTo>
                    <a:pt x="141902" y="38510"/>
                  </a:lnTo>
                  <a:lnTo>
                    <a:pt x="141086" y="37577"/>
                  </a:lnTo>
                  <a:lnTo>
                    <a:pt x="141086" y="37577"/>
                  </a:lnTo>
                  <a:cubicBezTo>
                    <a:pt x="140397" y="36818"/>
                    <a:pt x="139662" y="36119"/>
                    <a:pt x="138869" y="35477"/>
                  </a:cubicBezTo>
                  <a:lnTo>
                    <a:pt x="172352" y="41427"/>
                  </a:lnTo>
                  <a:cubicBezTo>
                    <a:pt x="171488" y="41753"/>
                    <a:pt x="170660" y="42185"/>
                    <a:pt x="169902" y="42710"/>
                  </a:cubicBezTo>
                  <a:lnTo>
                    <a:pt x="169902" y="42710"/>
                  </a:lnTo>
                  <a:cubicBezTo>
                    <a:pt x="169902" y="42710"/>
                    <a:pt x="169318" y="42710"/>
                    <a:pt x="169085" y="43410"/>
                  </a:cubicBezTo>
                  <a:cubicBezTo>
                    <a:pt x="168759" y="43643"/>
                    <a:pt x="168525" y="43970"/>
                    <a:pt x="168385" y="44343"/>
                  </a:cubicBezTo>
                  <a:cubicBezTo>
                    <a:pt x="167324" y="45883"/>
                    <a:pt x="166600" y="47633"/>
                    <a:pt x="166285" y="49477"/>
                  </a:cubicBezTo>
                  <a:cubicBezTo>
                    <a:pt x="165819" y="51623"/>
                    <a:pt x="165585" y="53817"/>
                    <a:pt x="165585" y="56010"/>
                  </a:cubicBezTo>
                  <a:cubicBezTo>
                    <a:pt x="165445" y="60198"/>
                    <a:pt x="166005" y="64375"/>
                    <a:pt x="167219" y="68377"/>
                  </a:cubicBezTo>
                  <a:cubicBezTo>
                    <a:pt x="168140" y="71456"/>
                    <a:pt x="169692" y="74314"/>
                    <a:pt x="171768" y="76776"/>
                  </a:cubicBezTo>
                  <a:cubicBezTo>
                    <a:pt x="173238" y="78491"/>
                    <a:pt x="175070" y="79845"/>
                    <a:pt x="177135" y="80743"/>
                  </a:cubicBezTo>
                  <a:cubicBezTo>
                    <a:pt x="180623" y="82085"/>
                    <a:pt x="184497" y="82085"/>
                    <a:pt x="187985" y="80743"/>
                  </a:cubicBezTo>
                  <a:cubicBezTo>
                    <a:pt x="190610" y="79856"/>
                    <a:pt x="193153" y="78725"/>
                    <a:pt x="195568" y="77360"/>
                  </a:cubicBezTo>
                  <a:lnTo>
                    <a:pt x="197668" y="80043"/>
                  </a:lnTo>
                  <a:cubicBezTo>
                    <a:pt x="199126" y="81735"/>
                    <a:pt x="200771" y="83263"/>
                    <a:pt x="202568" y="84593"/>
                  </a:cubicBezTo>
                  <a:cubicBezTo>
                    <a:pt x="204096" y="85806"/>
                    <a:pt x="205986" y="86506"/>
                    <a:pt x="207935" y="86576"/>
                  </a:cubicBezTo>
                  <a:cubicBezTo>
                    <a:pt x="210280" y="86623"/>
                    <a:pt x="212543" y="85748"/>
                    <a:pt x="214235" y="84126"/>
                  </a:cubicBezTo>
                  <a:lnTo>
                    <a:pt x="214235" y="84126"/>
                  </a:lnTo>
                  <a:cubicBezTo>
                    <a:pt x="214235" y="84126"/>
                    <a:pt x="217968" y="81793"/>
                    <a:pt x="224618" y="65110"/>
                  </a:cubicBezTo>
                  <a:cubicBezTo>
                    <a:pt x="227301" y="58810"/>
                    <a:pt x="230451" y="54843"/>
                    <a:pt x="232784" y="57060"/>
                  </a:cubicBezTo>
                  <a:cubicBezTo>
                    <a:pt x="229751" y="54143"/>
                    <a:pt x="223684" y="56477"/>
                    <a:pt x="221118" y="65576"/>
                  </a:cubicBezTo>
                  <a:cubicBezTo>
                    <a:pt x="221293" y="62742"/>
                    <a:pt x="221293" y="59895"/>
                    <a:pt x="221118" y="57060"/>
                  </a:cubicBezTo>
                  <a:cubicBezTo>
                    <a:pt x="223194" y="55485"/>
                    <a:pt x="225423" y="54120"/>
                    <a:pt x="227768" y="52977"/>
                  </a:cubicBezTo>
                  <a:cubicBezTo>
                    <a:pt x="229319" y="52312"/>
                    <a:pt x="230976" y="51915"/>
                    <a:pt x="232668" y="51810"/>
                  </a:cubicBezTo>
                  <a:lnTo>
                    <a:pt x="235934" y="52393"/>
                  </a:lnTo>
                  <a:lnTo>
                    <a:pt x="237568" y="53093"/>
                  </a:lnTo>
                  <a:cubicBezTo>
                    <a:pt x="239271" y="54342"/>
                    <a:pt x="240601" y="56045"/>
                    <a:pt x="241418" y="57993"/>
                  </a:cubicBezTo>
                  <a:lnTo>
                    <a:pt x="241418" y="58926"/>
                  </a:lnTo>
                  <a:lnTo>
                    <a:pt x="241418" y="59860"/>
                  </a:lnTo>
                  <a:cubicBezTo>
                    <a:pt x="241698" y="60501"/>
                    <a:pt x="241931" y="61167"/>
                    <a:pt x="242117" y="61843"/>
                  </a:cubicBezTo>
                  <a:lnTo>
                    <a:pt x="242817" y="63943"/>
                  </a:lnTo>
                  <a:cubicBezTo>
                    <a:pt x="242817" y="64760"/>
                    <a:pt x="242817" y="65460"/>
                    <a:pt x="242817" y="66160"/>
                  </a:cubicBezTo>
                  <a:cubicBezTo>
                    <a:pt x="243494" y="69263"/>
                    <a:pt x="243774" y="72436"/>
                    <a:pt x="243634" y="75610"/>
                  </a:cubicBezTo>
                  <a:cubicBezTo>
                    <a:pt x="243541" y="78631"/>
                    <a:pt x="242992" y="81618"/>
                    <a:pt x="242001" y="84476"/>
                  </a:cubicBezTo>
                  <a:cubicBezTo>
                    <a:pt x="241452" y="86728"/>
                    <a:pt x="240181" y="88735"/>
                    <a:pt x="238384" y="90193"/>
                  </a:cubicBezTo>
                  <a:cubicBezTo>
                    <a:pt x="237054" y="91324"/>
                    <a:pt x="235199" y="91593"/>
                    <a:pt x="233601" y="90893"/>
                  </a:cubicBezTo>
                  <a:cubicBezTo>
                    <a:pt x="232691" y="90298"/>
                    <a:pt x="231933" y="89493"/>
                    <a:pt x="231384" y="88559"/>
                  </a:cubicBezTo>
                  <a:cubicBezTo>
                    <a:pt x="230719" y="87218"/>
                    <a:pt x="230218" y="85818"/>
                    <a:pt x="229868" y="84360"/>
                  </a:cubicBezTo>
                  <a:cubicBezTo>
                    <a:pt x="229168" y="81046"/>
                    <a:pt x="229168" y="77639"/>
                    <a:pt x="229868" y="74326"/>
                  </a:cubicBezTo>
                  <a:cubicBezTo>
                    <a:pt x="230451" y="71410"/>
                    <a:pt x="231968" y="70360"/>
                    <a:pt x="233601" y="70126"/>
                  </a:cubicBezTo>
                  <a:cubicBezTo>
                    <a:pt x="234383" y="70103"/>
                    <a:pt x="235153" y="70301"/>
                    <a:pt x="235818" y="70710"/>
                  </a:cubicBezTo>
                  <a:cubicBezTo>
                    <a:pt x="236564" y="71445"/>
                    <a:pt x="237101" y="72366"/>
                    <a:pt x="237334" y="73393"/>
                  </a:cubicBezTo>
                  <a:cubicBezTo>
                    <a:pt x="237789" y="74746"/>
                    <a:pt x="237976" y="76170"/>
                    <a:pt x="237918" y="77593"/>
                  </a:cubicBezTo>
                  <a:cubicBezTo>
                    <a:pt x="238011" y="78211"/>
                    <a:pt x="238011" y="78841"/>
                    <a:pt x="237918" y="79460"/>
                  </a:cubicBezTo>
                  <a:cubicBezTo>
                    <a:pt x="237976" y="79763"/>
                    <a:pt x="237976" y="80090"/>
                    <a:pt x="237918" y="80393"/>
                  </a:cubicBezTo>
                  <a:cubicBezTo>
                    <a:pt x="237556" y="80848"/>
                    <a:pt x="236891" y="80918"/>
                    <a:pt x="236436" y="80545"/>
                  </a:cubicBezTo>
                  <a:cubicBezTo>
                    <a:pt x="236377" y="80498"/>
                    <a:pt x="236331" y="80451"/>
                    <a:pt x="236284" y="80393"/>
                  </a:cubicBezTo>
                  <a:cubicBezTo>
                    <a:pt x="235561" y="79751"/>
                    <a:pt x="235071" y="78888"/>
                    <a:pt x="234884" y="77943"/>
                  </a:cubicBezTo>
                  <a:lnTo>
                    <a:pt x="234884" y="77943"/>
                  </a:lnTo>
                  <a:cubicBezTo>
                    <a:pt x="234884" y="76776"/>
                    <a:pt x="233718" y="76310"/>
                    <a:pt x="233134" y="77010"/>
                  </a:cubicBezTo>
                  <a:cubicBezTo>
                    <a:pt x="232656" y="78165"/>
                    <a:pt x="232656" y="79471"/>
                    <a:pt x="233134" y="80626"/>
                  </a:cubicBezTo>
                  <a:lnTo>
                    <a:pt x="233134" y="80626"/>
                  </a:lnTo>
                  <a:cubicBezTo>
                    <a:pt x="233613" y="82411"/>
                    <a:pt x="234581" y="84033"/>
                    <a:pt x="235934" y="85293"/>
                  </a:cubicBezTo>
                  <a:cubicBezTo>
                    <a:pt x="237124" y="86016"/>
                    <a:pt x="238687" y="85655"/>
                    <a:pt x="239434" y="84476"/>
                  </a:cubicBezTo>
                  <a:cubicBezTo>
                    <a:pt x="240018" y="83601"/>
                    <a:pt x="240414" y="82598"/>
                    <a:pt x="240601" y="81559"/>
                  </a:cubicBezTo>
                  <a:cubicBezTo>
                    <a:pt x="240706" y="80323"/>
                    <a:pt x="240706" y="79063"/>
                    <a:pt x="240601" y="77826"/>
                  </a:cubicBezTo>
                  <a:cubicBezTo>
                    <a:pt x="240613" y="75528"/>
                    <a:pt x="240263" y="73241"/>
                    <a:pt x="239551" y="71060"/>
                  </a:cubicBezTo>
                  <a:cubicBezTo>
                    <a:pt x="239213" y="69345"/>
                    <a:pt x="238256" y="67805"/>
                    <a:pt x="236868" y="66743"/>
                  </a:cubicBezTo>
                  <a:cubicBezTo>
                    <a:pt x="236016" y="66055"/>
                    <a:pt x="234884" y="65833"/>
                    <a:pt x="233834" y="66160"/>
                  </a:cubicBezTo>
                  <a:cubicBezTo>
                    <a:pt x="232749" y="66451"/>
                    <a:pt x="231804" y="67117"/>
                    <a:pt x="231151" y="68027"/>
                  </a:cubicBezTo>
                  <a:cubicBezTo>
                    <a:pt x="230498" y="68901"/>
                    <a:pt x="230031" y="69893"/>
                    <a:pt x="229751" y="70943"/>
                  </a:cubicBezTo>
                  <a:cubicBezTo>
                    <a:pt x="225761" y="76228"/>
                    <a:pt x="222984" y="82318"/>
                    <a:pt x="221584" y="88793"/>
                  </a:cubicBezTo>
                  <a:cubicBezTo>
                    <a:pt x="219986" y="95711"/>
                    <a:pt x="217758" y="102466"/>
                    <a:pt x="214934" y="108976"/>
                  </a:cubicBezTo>
                  <a:cubicBezTo>
                    <a:pt x="215413" y="104939"/>
                    <a:pt x="214596" y="100856"/>
                    <a:pt x="212601" y="97309"/>
                  </a:cubicBezTo>
                  <a:cubicBezTo>
                    <a:pt x="212601" y="97309"/>
                    <a:pt x="214001" y="102676"/>
                    <a:pt x="211668" y="105009"/>
                  </a:cubicBezTo>
                  <a:cubicBezTo>
                    <a:pt x="209335" y="107343"/>
                    <a:pt x="204901" y="101276"/>
                    <a:pt x="206185" y="93926"/>
                  </a:cubicBezTo>
                  <a:cubicBezTo>
                    <a:pt x="205135" y="96271"/>
                    <a:pt x="204621" y="98826"/>
                    <a:pt x="204668" y="101393"/>
                  </a:cubicBezTo>
                  <a:cubicBezTo>
                    <a:pt x="201635" y="94859"/>
                    <a:pt x="194868" y="87276"/>
                    <a:pt x="188102" y="89726"/>
                  </a:cubicBezTo>
                  <a:lnTo>
                    <a:pt x="188102" y="91476"/>
                  </a:lnTo>
                  <a:cubicBezTo>
                    <a:pt x="185103" y="89516"/>
                    <a:pt x="181790" y="88093"/>
                    <a:pt x="178302" y="87276"/>
                  </a:cubicBezTo>
                  <a:cubicBezTo>
                    <a:pt x="178745" y="91663"/>
                    <a:pt x="179772" y="95979"/>
                    <a:pt x="181335" y="100109"/>
                  </a:cubicBezTo>
                  <a:cubicBezTo>
                    <a:pt x="179923" y="99433"/>
                    <a:pt x="178337" y="99199"/>
                    <a:pt x="176785" y="99409"/>
                  </a:cubicBezTo>
                  <a:cubicBezTo>
                    <a:pt x="173553" y="99923"/>
                    <a:pt x="170485" y="97823"/>
                    <a:pt x="169785" y="94626"/>
                  </a:cubicBezTo>
                  <a:cubicBezTo>
                    <a:pt x="169657" y="98418"/>
                    <a:pt x="171197" y="102081"/>
                    <a:pt x="173985" y="104659"/>
                  </a:cubicBezTo>
                  <a:cubicBezTo>
                    <a:pt x="173157" y="105161"/>
                    <a:pt x="172375" y="105756"/>
                    <a:pt x="171652" y="106409"/>
                  </a:cubicBezTo>
                  <a:cubicBezTo>
                    <a:pt x="169493" y="108731"/>
                    <a:pt x="167825" y="111473"/>
                    <a:pt x="166752" y="114459"/>
                  </a:cubicBezTo>
                  <a:lnTo>
                    <a:pt x="166752" y="114459"/>
                  </a:lnTo>
                  <a:cubicBezTo>
                    <a:pt x="163602" y="123361"/>
                    <a:pt x="161759" y="132682"/>
                    <a:pt x="161269" y="142109"/>
                  </a:cubicBezTo>
                  <a:cubicBezTo>
                    <a:pt x="160895" y="145387"/>
                    <a:pt x="160230" y="148630"/>
                    <a:pt x="159285" y="151792"/>
                  </a:cubicBezTo>
                  <a:lnTo>
                    <a:pt x="156135" y="151792"/>
                  </a:lnTo>
                  <a:cubicBezTo>
                    <a:pt x="157174" y="147125"/>
                    <a:pt x="157640" y="142342"/>
                    <a:pt x="157535" y="137559"/>
                  </a:cubicBezTo>
                  <a:cubicBezTo>
                    <a:pt x="159087" y="135529"/>
                    <a:pt x="159834" y="132997"/>
                    <a:pt x="159635" y="130442"/>
                  </a:cubicBezTo>
                  <a:cubicBezTo>
                    <a:pt x="159717" y="127736"/>
                    <a:pt x="159029" y="125076"/>
                    <a:pt x="157652" y="122742"/>
                  </a:cubicBezTo>
                  <a:cubicBezTo>
                    <a:pt x="157652" y="117259"/>
                    <a:pt x="157652" y="112242"/>
                    <a:pt x="156952" y="108626"/>
                  </a:cubicBezTo>
                  <a:cubicBezTo>
                    <a:pt x="161269" y="108043"/>
                    <a:pt x="164652" y="100693"/>
                    <a:pt x="164652" y="90893"/>
                  </a:cubicBezTo>
                  <a:lnTo>
                    <a:pt x="164652" y="90193"/>
                  </a:lnTo>
                  <a:cubicBezTo>
                    <a:pt x="167872" y="92141"/>
                    <a:pt x="172013" y="91546"/>
                    <a:pt x="174568" y="88793"/>
                  </a:cubicBezTo>
                  <a:cubicBezTo>
                    <a:pt x="158819" y="84593"/>
                    <a:pt x="155435" y="47843"/>
                    <a:pt x="155435" y="47843"/>
                  </a:cubicBezTo>
                  <a:cubicBezTo>
                    <a:pt x="155435" y="71993"/>
                    <a:pt x="158585" y="84010"/>
                    <a:pt x="162902" y="88793"/>
                  </a:cubicBezTo>
                  <a:cubicBezTo>
                    <a:pt x="161852" y="94976"/>
                    <a:pt x="159052" y="99059"/>
                    <a:pt x="155669" y="98476"/>
                  </a:cubicBezTo>
                  <a:cubicBezTo>
                    <a:pt x="152285" y="97893"/>
                    <a:pt x="149369" y="92876"/>
                    <a:pt x="148202" y="86226"/>
                  </a:cubicBezTo>
                  <a:cubicBezTo>
                    <a:pt x="152519" y="82843"/>
                    <a:pt x="155669" y="72110"/>
                    <a:pt x="155435" y="47843"/>
                  </a:cubicBezTo>
                  <a:cubicBezTo>
                    <a:pt x="155435" y="47843"/>
                    <a:pt x="152285" y="83426"/>
                    <a:pt x="136536" y="82843"/>
                  </a:cubicBezTo>
                  <a:cubicBezTo>
                    <a:pt x="139686" y="86460"/>
                    <a:pt x="143302" y="88793"/>
                    <a:pt x="146569" y="87626"/>
                  </a:cubicBezTo>
                  <a:lnTo>
                    <a:pt x="146569" y="88326"/>
                  </a:lnTo>
                  <a:cubicBezTo>
                    <a:pt x="145787" y="95944"/>
                    <a:pt x="148587" y="103481"/>
                    <a:pt x="154152" y="108743"/>
                  </a:cubicBezTo>
                  <a:cubicBezTo>
                    <a:pt x="154152" y="112242"/>
                    <a:pt x="154152" y="117142"/>
                    <a:pt x="154152" y="122626"/>
                  </a:cubicBezTo>
                  <a:cubicBezTo>
                    <a:pt x="152705" y="124655"/>
                    <a:pt x="152040" y="127141"/>
                    <a:pt x="152285" y="129626"/>
                  </a:cubicBezTo>
                  <a:cubicBezTo>
                    <a:pt x="152157" y="132391"/>
                    <a:pt x="152892" y="135120"/>
                    <a:pt x="154385" y="137442"/>
                  </a:cubicBezTo>
                  <a:cubicBezTo>
                    <a:pt x="154315" y="142424"/>
                    <a:pt x="154829" y="147394"/>
                    <a:pt x="155902" y="152258"/>
                  </a:cubicBezTo>
                  <a:close/>
                  <a:moveTo>
                    <a:pt x="121836" y="93809"/>
                  </a:moveTo>
                  <a:lnTo>
                    <a:pt x="121836" y="93809"/>
                  </a:lnTo>
                  <a:lnTo>
                    <a:pt x="120436" y="93809"/>
                  </a:lnTo>
                  <a:lnTo>
                    <a:pt x="119153" y="93809"/>
                  </a:lnTo>
                  <a:cubicBezTo>
                    <a:pt x="121077" y="90414"/>
                    <a:pt x="122501" y="86763"/>
                    <a:pt x="123353" y="82960"/>
                  </a:cubicBezTo>
                  <a:cubicBezTo>
                    <a:pt x="125336" y="82960"/>
                    <a:pt x="128019" y="82960"/>
                    <a:pt x="128952" y="84243"/>
                  </a:cubicBezTo>
                  <a:cubicBezTo>
                    <a:pt x="129104" y="86110"/>
                    <a:pt x="129104" y="87976"/>
                    <a:pt x="128952" y="89843"/>
                  </a:cubicBezTo>
                  <a:cubicBezTo>
                    <a:pt x="126339" y="90636"/>
                    <a:pt x="123924" y="91943"/>
                    <a:pt x="121836" y="93693"/>
                  </a:cubicBezTo>
                  <a:close/>
                  <a:moveTo>
                    <a:pt x="128719" y="103842"/>
                  </a:moveTo>
                  <a:cubicBezTo>
                    <a:pt x="127961" y="106106"/>
                    <a:pt x="126257" y="107938"/>
                    <a:pt x="124053" y="108859"/>
                  </a:cubicBezTo>
                  <a:cubicBezTo>
                    <a:pt x="122652" y="103621"/>
                    <a:pt x="118557" y="99526"/>
                    <a:pt x="113319" y="98126"/>
                  </a:cubicBezTo>
                  <a:lnTo>
                    <a:pt x="115653" y="98126"/>
                  </a:lnTo>
                  <a:lnTo>
                    <a:pt x="119036" y="97193"/>
                  </a:lnTo>
                  <a:cubicBezTo>
                    <a:pt x="123446" y="97263"/>
                    <a:pt x="127331" y="100121"/>
                    <a:pt x="128719" y="104309"/>
                  </a:cubicBezTo>
                  <a:close/>
                  <a:moveTo>
                    <a:pt x="110286" y="96726"/>
                  </a:moveTo>
                  <a:cubicBezTo>
                    <a:pt x="108746" y="96726"/>
                    <a:pt x="107229" y="96364"/>
                    <a:pt x="105853" y="95676"/>
                  </a:cubicBezTo>
                  <a:cubicBezTo>
                    <a:pt x="107766" y="92958"/>
                    <a:pt x="108641" y="89645"/>
                    <a:pt x="108303" y="86343"/>
                  </a:cubicBezTo>
                  <a:cubicBezTo>
                    <a:pt x="111721" y="85024"/>
                    <a:pt x="115373" y="84395"/>
                    <a:pt x="119036" y="84476"/>
                  </a:cubicBezTo>
                  <a:cubicBezTo>
                    <a:pt x="118768" y="88198"/>
                    <a:pt x="117939" y="91849"/>
                    <a:pt x="116586" y="95326"/>
                  </a:cubicBezTo>
                  <a:cubicBezTo>
                    <a:pt x="114591" y="96154"/>
                    <a:pt x="112444" y="96586"/>
                    <a:pt x="110286" y="96609"/>
                  </a:cubicBezTo>
                  <a:close/>
                  <a:moveTo>
                    <a:pt x="142719" y="147825"/>
                  </a:moveTo>
                  <a:cubicBezTo>
                    <a:pt x="144562" y="146099"/>
                    <a:pt x="145927" y="143929"/>
                    <a:pt x="146686" y="141525"/>
                  </a:cubicBezTo>
                  <a:cubicBezTo>
                    <a:pt x="147595" y="139076"/>
                    <a:pt x="148225" y="136532"/>
                    <a:pt x="148552" y="133942"/>
                  </a:cubicBezTo>
                  <a:cubicBezTo>
                    <a:pt x="149007" y="139262"/>
                    <a:pt x="150349" y="144465"/>
                    <a:pt x="152519" y="149342"/>
                  </a:cubicBezTo>
                  <a:close/>
                  <a:moveTo>
                    <a:pt x="90453" y="139309"/>
                  </a:moveTo>
                  <a:lnTo>
                    <a:pt x="90453" y="139309"/>
                  </a:lnTo>
                  <a:cubicBezTo>
                    <a:pt x="90500" y="138924"/>
                    <a:pt x="90500" y="138527"/>
                    <a:pt x="90453" y="138142"/>
                  </a:cubicBezTo>
                  <a:cubicBezTo>
                    <a:pt x="90453" y="137325"/>
                    <a:pt x="91153" y="136742"/>
                    <a:pt x="91503" y="135809"/>
                  </a:cubicBezTo>
                  <a:cubicBezTo>
                    <a:pt x="91853" y="134875"/>
                    <a:pt x="92086" y="134059"/>
                    <a:pt x="92320" y="133126"/>
                  </a:cubicBezTo>
                  <a:lnTo>
                    <a:pt x="93020" y="130209"/>
                  </a:lnTo>
                  <a:cubicBezTo>
                    <a:pt x="93603" y="125869"/>
                    <a:pt x="93603" y="121482"/>
                    <a:pt x="93020" y="117142"/>
                  </a:cubicBezTo>
                  <a:cubicBezTo>
                    <a:pt x="92635" y="113141"/>
                    <a:pt x="91690" y="109221"/>
                    <a:pt x="90220" y="105476"/>
                  </a:cubicBezTo>
                  <a:cubicBezTo>
                    <a:pt x="89135" y="102571"/>
                    <a:pt x="87420" y="99946"/>
                    <a:pt x="85203" y="97776"/>
                  </a:cubicBezTo>
                  <a:cubicBezTo>
                    <a:pt x="83745" y="96213"/>
                    <a:pt x="81563" y="95536"/>
                    <a:pt x="79486" y="96026"/>
                  </a:cubicBezTo>
                  <a:cubicBezTo>
                    <a:pt x="77503" y="96609"/>
                    <a:pt x="75870" y="99409"/>
                    <a:pt x="74936" y="102909"/>
                  </a:cubicBezTo>
                  <a:cubicBezTo>
                    <a:pt x="74575" y="104881"/>
                    <a:pt x="74342" y="106864"/>
                    <a:pt x="74236" y="108859"/>
                  </a:cubicBezTo>
                  <a:cubicBezTo>
                    <a:pt x="74236" y="110142"/>
                    <a:pt x="74236" y="111426"/>
                    <a:pt x="74236" y="112709"/>
                  </a:cubicBezTo>
                  <a:cubicBezTo>
                    <a:pt x="69220" y="98943"/>
                    <a:pt x="67237" y="75960"/>
                    <a:pt x="61637" y="65226"/>
                  </a:cubicBezTo>
                  <a:cubicBezTo>
                    <a:pt x="53937" y="50293"/>
                    <a:pt x="44604" y="52043"/>
                    <a:pt x="44604" y="52043"/>
                  </a:cubicBezTo>
                  <a:lnTo>
                    <a:pt x="44604" y="52043"/>
                  </a:lnTo>
                  <a:cubicBezTo>
                    <a:pt x="43810" y="51752"/>
                    <a:pt x="42947" y="51752"/>
                    <a:pt x="42154" y="52043"/>
                  </a:cubicBezTo>
                  <a:cubicBezTo>
                    <a:pt x="35387" y="54727"/>
                    <a:pt x="31887" y="40377"/>
                    <a:pt x="31420" y="35360"/>
                  </a:cubicBezTo>
                  <a:cubicBezTo>
                    <a:pt x="30790" y="39770"/>
                    <a:pt x="30790" y="44250"/>
                    <a:pt x="31420" y="48660"/>
                  </a:cubicBezTo>
                  <a:cubicBezTo>
                    <a:pt x="29204" y="48660"/>
                    <a:pt x="25120" y="49710"/>
                    <a:pt x="20920" y="55893"/>
                  </a:cubicBezTo>
                  <a:cubicBezTo>
                    <a:pt x="23546" y="59988"/>
                    <a:pt x="26952" y="63523"/>
                    <a:pt x="30954" y="66276"/>
                  </a:cubicBezTo>
                  <a:lnTo>
                    <a:pt x="29554" y="66276"/>
                  </a:lnTo>
                  <a:cubicBezTo>
                    <a:pt x="21761" y="64223"/>
                    <a:pt x="16301" y="57188"/>
                    <a:pt x="16254" y="49127"/>
                  </a:cubicBezTo>
                  <a:cubicBezTo>
                    <a:pt x="15671" y="43410"/>
                    <a:pt x="17887" y="40610"/>
                    <a:pt x="19287" y="43293"/>
                  </a:cubicBezTo>
                  <a:cubicBezTo>
                    <a:pt x="20687" y="45977"/>
                    <a:pt x="20221" y="50877"/>
                    <a:pt x="19287" y="51110"/>
                  </a:cubicBezTo>
                  <a:cubicBezTo>
                    <a:pt x="20337" y="52977"/>
                    <a:pt x="24304" y="51110"/>
                    <a:pt x="22787" y="42360"/>
                  </a:cubicBezTo>
                  <a:cubicBezTo>
                    <a:pt x="21271" y="33610"/>
                    <a:pt x="12637" y="33260"/>
                    <a:pt x="14037" y="47260"/>
                  </a:cubicBezTo>
                  <a:cubicBezTo>
                    <a:pt x="14387" y="53210"/>
                    <a:pt x="16639" y="58891"/>
                    <a:pt x="20454" y="63476"/>
                  </a:cubicBezTo>
                  <a:cubicBezTo>
                    <a:pt x="18622" y="62275"/>
                    <a:pt x="17036" y="60723"/>
                    <a:pt x="15787" y="58926"/>
                  </a:cubicBezTo>
                  <a:cubicBezTo>
                    <a:pt x="13326" y="54960"/>
                    <a:pt x="11622" y="50562"/>
                    <a:pt x="10771" y="45977"/>
                  </a:cubicBezTo>
                  <a:lnTo>
                    <a:pt x="10771" y="29294"/>
                  </a:lnTo>
                  <a:cubicBezTo>
                    <a:pt x="11144" y="27485"/>
                    <a:pt x="11611" y="25689"/>
                    <a:pt x="12171" y="23927"/>
                  </a:cubicBezTo>
                  <a:cubicBezTo>
                    <a:pt x="13221" y="21711"/>
                    <a:pt x="14387" y="19844"/>
                    <a:pt x="15671" y="19377"/>
                  </a:cubicBezTo>
                  <a:cubicBezTo>
                    <a:pt x="16954" y="18910"/>
                    <a:pt x="18004" y="19377"/>
                    <a:pt x="19171" y="21361"/>
                  </a:cubicBezTo>
                  <a:lnTo>
                    <a:pt x="19987" y="22877"/>
                  </a:lnTo>
                  <a:lnTo>
                    <a:pt x="20687" y="24627"/>
                  </a:lnTo>
                  <a:cubicBezTo>
                    <a:pt x="21131" y="25759"/>
                    <a:pt x="21446" y="26925"/>
                    <a:pt x="21621" y="28127"/>
                  </a:cubicBezTo>
                  <a:cubicBezTo>
                    <a:pt x="21889" y="31218"/>
                    <a:pt x="21656" y="34334"/>
                    <a:pt x="20920" y="37344"/>
                  </a:cubicBezTo>
                  <a:lnTo>
                    <a:pt x="20920" y="37344"/>
                  </a:lnTo>
                  <a:cubicBezTo>
                    <a:pt x="20920" y="37344"/>
                    <a:pt x="25821" y="34193"/>
                    <a:pt x="23371" y="21010"/>
                  </a:cubicBezTo>
                  <a:lnTo>
                    <a:pt x="22321" y="18094"/>
                  </a:lnTo>
                  <a:cubicBezTo>
                    <a:pt x="21982" y="17289"/>
                    <a:pt x="21586" y="16519"/>
                    <a:pt x="21154" y="15761"/>
                  </a:cubicBezTo>
                  <a:cubicBezTo>
                    <a:pt x="20745" y="15095"/>
                    <a:pt x="20279" y="14477"/>
                    <a:pt x="19754" y="13894"/>
                  </a:cubicBezTo>
                  <a:lnTo>
                    <a:pt x="67120" y="22294"/>
                  </a:lnTo>
                  <a:lnTo>
                    <a:pt x="67120" y="22294"/>
                  </a:lnTo>
                  <a:lnTo>
                    <a:pt x="67120" y="23460"/>
                  </a:lnTo>
                  <a:cubicBezTo>
                    <a:pt x="67120" y="24277"/>
                    <a:pt x="66420" y="24860"/>
                    <a:pt x="66070" y="25794"/>
                  </a:cubicBezTo>
                  <a:cubicBezTo>
                    <a:pt x="65720" y="26727"/>
                    <a:pt x="65487" y="27427"/>
                    <a:pt x="65253" y="28477"/>
                  </a:cubicBezTo>
                  <a:cubicBezTo>
                    <a:pt x="64997" y="29434"/>
                    <a:pt x="64798" y="30413"/>
                    <a:pt x="64670" y="31394"/>
                  </a:cubicBezTo>
                  <a:cubicBezTo>
                    <a:pt x="63212" y="39817"/>
                    <a:pt x="64017" y="48473"/>
                    <a:pt x="67003" y="56477"/>
                  </a:cubicBezTo>
                  <a:cubicBezTo>
                    <a:pt x="68053" y="59370"/>
                    <a:pt x="69768" y="61960"/>
                    <a:pt x="72020" y="64060"/>
                  </a:cubicBezTo>
                  <a:cubicBezTo>
                    <a:pt x="73501" y="65670"/>
                    <a:pt x="75718" y="66381"/>
                    <a:pt x="77853" y="65926"/>
                  </a:cubicBezTo>
                  <a:cubicBezTo>
                    <a:pt x="79836" y="65343"/>
                    <a:pt x="81470" y="62543"/>
                    <a:pt x="82286" y="58926"/>
                  </a:cubicBezTo>
                  <a:cubicBezTo>
                    <a:pt x="82765" y="57025"/>
                    <a:pt x="82998" y="55065"/>
                    <a:pt x="82986" y="53093"/>
                  </a:cubicBezTo>
                  <a:cubicBezTo>
                    <a:pt x="83103" y="51810"/>
                    <a:pt x="83103" y="50527"/>
                    <a:pt x="82986" y="49243"/>
                  </a:cubicBezTo>
                  <a:cubicBezTo>
                    <a:pt x="88003" y="63010"/>
                    <a:pt x="89986" y="85876"/>
                    <a:pt x="95586" y="96609"/>
                  </a:cubicBezTo>
                  <a:cubicBezTo>
                    <a:pt x="103169" y="111426"/>
                    <a:pt x="112503" y="109676"/>
                    <a:pt x="112503" y="109676"/>
                  </a:cubicBezTo>
                  <a:lnTo>
                    <a:pt x="112503" y="109676"/>
                  </a:lnTo>
                  <a:cubicBezTo>
                    <a:pt x="113261" y="109909"/>
                    <a:pt x="114078" y="109909"/>
                    <a:pt x="114836" y="109676"/>
                  </a:cubicBezTo>
                  <a:cubicBezTo>
                    <a:pt x="121486" y="106993"/>
                    <a:pt x="125102" y="121342"/>
                    <a:pt x="125569" y="126242"/>
                  </a:cubicBezTo>
                  <a:cubicBezTo>
                    <a:pt x="125907" y="121797"/>
                    <a:pt x="125674" y="117329"/>
                    <a:pt x="124869" y="112942"/>
                  </a:cubicBezTo>
                  <a:cubicBezTo>
                    <a:pt x="127086" y="112942"/>
                    <a:pt x="131052" y="112009"/>
                    <a:pt x="135252" y="105826"/>
                  </a:cubicBezTo>
                  <a:cubicBezTo>
                    <a:pt x="132709" y="101743"/>
                    <a:pt x="129326" y="98243"/>
                    <a:pt x="125336" y="95559"/>
                  </a:cubicBezTo>
                  <a:lnTo>
                    <a:pt x="126736" y="95559"/>
                  </a:lnTo>
                  <a:cubicBezTo>
                    <a:pt x="134447" y="97543"/>
                    <a:pt x="139837" y="104508"/>
                    <a:pt x="139802" y="112476"/>
                  </a:cubicBezTo>
                  <a:cubicBezTo>
                    <a:pt x="140386" y="118076"/>
                    <a:pt x="138169" y="120992"/>
                    <a:pt x="136886" y="118309"/>
                  </a:cubicBezTo>
                  <a:cubicBezTo>
                    <a:pt x="135602" y="115626"/>
                    <a:pt x="135952" y="110842"/>
                    <a:pt x="136886" y="110492"/>
                  </a:cubicBezTo>
                  <a:cubicBezTo>
                    <a:pt x="135719" y="108743"/>
                    <a:pt x="131869" y="110492"/>
                    <a:pt x="133386" y="119242"/>
                  </a:cubicBezTo>
                  <a:cubicBezTo>
                    <a:pt x="134902" y="127992"/>
                    <a:pt x="143302" y="128225"/>
                    <a:pt x="142019" y="114342"/>
                  </a:cubicBezTo>
                  <a:cubicBezTo>
                    <a:pt x="141599" y="108462"/>
                    <a:pt x="139406" y="102851"/>
                    <a:pt x="135719" y="98243"/>
                  </a:cubicBezTo>
                  <a:cubicBezTo>
                    <a:pt x="137516" y="99456"/>
                    <a:pt x="139056" y="100996"/>
                    <a:pt x="140269" y="102793"/>
                  </a:cubicBezTo>
                  <a:cubicBezTo>
                    <a:pt x="143524" y="107891"/>
                    <a:pt x="145530" y="113689"/>
                    <a:pt x="146102" y="119709"/>
                  </a:cubicBezTo>
                  <a:cubicBezTo>
                    <a:pt x="146510" y="122847"/>
                    <a:pt x="146510" y="126021"/>
                    <a:pt x="146102" y="129159"/>
                  </a:cubicBezTo>
                  <a:cubicBezTo>
                    <a:pt x="145799" y="131971"/>
                    <a:pt x="145087" y="134712"/>
                    <a:pt x="144002" y="137325"/>
                  </a:cubicBezTo>
                  <a:cubicBezTo>
                    <a:pt x="143489" y="139215"/>
                    <a:pt x="142287" y="140849"/>
                    <a:pt x="140619" y="141875"/>
                  </a:cubicBezTo>
                  <a:cubicBezTo>
                    <a:pt x="139452" y="142575"/>
                    <a:pt x="138286" y="141875"/>
                    <a:pt x="137236" y="140009"/>
                  </a:cubicBezTo>
                  <a:cubicBezTo>
                    <a:pt x="136921" y="139531"/>
                    <a:pt x="136641" y="139017"/>
                    <a:pt x="136419" y="138492"/>
                  </a:cubicBezTo>
                  <a:cubicBezTo>
                    <a:pt x="136162" y="137955"/>
                    <a:pt x="135929" y="137419"/>
                    <a:pt x="135719" y="136859"/>
                  </a:cubicBezTo>
                  <a:cubicBezTo>
                    <a:pt x="135287" y="135692"/>
                    <a:pt x="134972" y="134479"/>
                    <a:pt x="134786" y="133242"/>
                  </a:cubicBezTo>
                  <a:cubicBezTo>
                    <a:pt x="134517" y="130232"/>
                    <a:pt x="134751" y="127199"/>
                    <a:pt x="135486" y="124259"/>
                  </a:cubicBezTo>
                  <a:lnTo>
                    <a:pt x="135486" y="124259"/>
                  </a:lnTo>
                  <a:cubicBezTo>
                    <a:pt x="135486" y="124259"/>
                    <a:pt x="130586" y="127409"/>
                    <a:pt x="133036" y="140475"/>
                  </a:cubicBezTo>
                  <a:lnTo>
                    <a:pt x="134086" y="143275"/>
                  </a:lnTo>
                  <a:cubicBezTo>
                    <a:pt x="134401" y="144092"/>
                    <a:pt x="134797" y="144862"/>
                    <a:pt x="135252" y="145609"/>
                  </a:cubicBezTo>
                  <a:cubicBezTo>
                    <a:pt x="135579" y="146204"/>
                    <a:pt x="135964" y="146752"/>
                    <a:pt x="136419" y="147242"/>
                  </a:cubicBezTo>
                  <a:close/>
                  <a:moveTo>
                    <a:pt x="29437" y="57643"/>
                  </a:moveTo>
                  <a:cubicBezTo>
                    <a:pt x="30196" y="55380"/>
                    <a:pt x="31899" y="53548"/>
                    <a:pt x="34104" y="52627"/>
                  </a:cubicBezTo>
                  <a:cubicBezTo>
                    <a:pt x="35574" y="57888"/>
                    <a:pt x="39692" y="62006"/>
                    <a:pt x="44954" y="63476"/>
                  </a:cubicBezTo>
                  <a:lnTo>
                    <a:pt x="42737" y="64060"/>
                  </a:lnTo>
                  <a:lnTo>
                    <a:pt x="39237" y="64993"/>
                  </a:lnTo>
                  <a:cubicBezTo>
                    <a:pt x="34582" y="65028"/>
                    <a:pt x="30440" y="62065"/>
                    <a:pt x="28970" y="57643"/>
                  </a:cubicBezTo>
                  <a:close/>
                  <a:moveTo>
                    <a:pt x="41687" y="66276"/>
                  </a:moveTo>
                  <a:cubicBezTo>
                    <a:pt x="43682" y="65425"/>
                    <a:pt x="45817" y="64947"/>
                    <a:pt x="47987" y="64876"/>
                  </a:cubicBezTo>
                  <a:cubicBezTo>
                    <a:pt x="49620" y="64865"/>
                    <a:pt x="51218" y="65262"/>
                    <a:pt x="52653" y="66043"/>
                  </a:cubicBezTo>
                  <a:cubicBezTo>
                    <a:pt x="50693" y="68691"/>
                    <a:pt x="49784" y="71981"/>
                    <a:pt x="50087" y="75260"/>
                  </a:cubicBezTo>
                  <a:cubicBezTo>
                    <a:pt x="46657" y="76683"/>
                    <a:pt x="42947" y="77325"/>
                    <a:pt x="39237" y="77126"/>
                  </a:cubicBezTo>
                  <a:cubicBezTo>
                    <a:pt x="39307" y="73276"/>
                    <a:pt x="39984" y="69461"/>
                    <a:pt x="41220" y="65810"/>
                  </a:cubicBezTo>
                  <a:close/>
                  <a:moveTo>
                    <a:pt x="39004" y="67093"/>
                  </a:moveTo>
                  <a:cubicBezTo>
                    <a:pt x="37044" y="70476"/>
                    <a:pt x="35585" y="74140"/>
                    <a:pt x="34687" y="77943"/>
                  </a:cubicBezTo>
                  <a:cubicBezTo>
                    <a:pt x="32704" y="77943"/>
                    <a:pt x="30021" y="77943"/>
                    <a:pt x="28970" y="76660"/>
                  </a:cubicBezTo>
                  <a:cubicBezTo>
                    <a:pt x="29017" y="74781"/>
                    <a:pt x="29216" y="72903"/>
                    <a:pt x="29554" y="71060"/>
                  </a:cubicBezTo>
                  <a:cubicBezTo>
                    <a:pt x="32027" y="70406"/>
                    <a:pt x="34360" y="69298"/>
                    <a:pt x="36437" y="67793"/>
                  </a:cubicBezTo>
                  <a:lnTo>
                    <a:pt x="36437" y="67793"/>
                  </a:lnTo>
                  <a:lnTo>
                    <a:pt x="37837" y="67793"/>
                  </a:lnTo>
                  <a:close/>
                  <a:moveTo>
                    <a:pt x="74003" y="134642"/>
                  </a:moveTo>
                  <a:cubicBezTo>
                    <a:pt x="71565" y="132659"/>
                    <a:pt x="69267" y="130524"/>
                    <a:pt x="67120" y="128225"/>
                  </a:cubicBezTo>
                  <a:cubicBezTo>
                    <a:pt x="67353" y="125355"/>
                    <a:pt x="67353" y="122462"/>
                    <a:pt x="67120" y="119592"/>
                  </a:cubicBezTo>
                  <a:cubicBezTo>
                    <a:pt x="70387" y="129859"/>
                    <a:pt x="76570" y="134409"/>
                    <a:pt x="79720" y="132542"/>
                  </a:cubicBezTo>
                  <a:cubicBezTo>
                    <a:pt x="77270" y="133942"/>
                    <a:pt x="74003" y="128809"/>
                    <a:pt x="71203" y="121459"/>
                  </a:cubicBezTo>
                  <a:cubicBezTo>
                    <a:pt x="69115" y="113059"/>
                    <a:pt x="65428" y="105138"/>
                    <a:pt x="60353" y="98126"/>
                  </a:cubicBezTo>
                  <a:lnTo>
                    <a:pt x="60353" y="98126"/>
                  </a:lnTo>
                  <a:cubicBezTo>
                    <a:pt x="58755" y="95909"/>
                    <a:pt x="56515" y="94241"/>
                    <a:pt x="53937" y="93343"/>
                  </a:cubicBezTo>
                  <a:cubicBezTo>
                    <a:pt x="52198" y="92760"/>
                    <a:pt x="50309" y="92760"/>
                    <a:pt x="48570" y="93343"/>
                  </a:cubicBezTo>
                  <a:cubicBezTo>
                    <a:pt x="46704" y="94020"/>
                    <a:pt x="44965" y="94999"/>
                    <a:pt x="43437" y="96259"/>
                  </a:cubicBezTo>
                  <a:lnTo>
                    <a:pt x="41337" y="98243"/>
                  </a:lnTo>
                  <a:cubicBezTo>
                    <a:pt x="38875" y="96003"/>
                    <a:pt x="36262" y="93938"/>
                    <a:pt x="33520" y="92060"/>
                  </a:cubicBezTo>
                  <a:cubicBezTo>
                    <a:pt x="30184" y="89528"/>
                    <a:pt x="26042" y="88280"/>
                    <a:pt x="21854" y="88559"/>
                  </a:cubicBezTo>
                  <a:cubicBezTo>
                    <a:pt x="19847" y="88664"/>
                    <a:pt x="17934" y="89399"/>
                    <a:pt x="16371" y="90659"/>
                  </a:cubicBezTo>
                  <a:cubicBezTo>
                    <a:pt x="14516" y="92363"/>
                    <a:pt x="13069" y="94486"/>
                    <a:pt x="12171" y="96843"/>
                  </a:cubicBezTo>
                  <a:lnTo>
                    <a:pt x="12171" y="52977"/>
                  </a:lnTo>
                  <a:cubicBezTo>
                    <a:pt x="13279" y="55905"/>
                    <a:pt x="14726" y="58681"/>
                    <a:pt x="16487" y="61260"/>
                  </a:cubicBezTo>
                  <a:cubicBezTo>
                    <a:pt x="17199" y="62170"/>
                    <a:pt x="17981" y="63033"/>
                    <a:pt x="18821" y="63826"/>
                  </a:cubicBezTo>
                  <a:cubicBezTo>
                    <a:pt x="17187" y="64410"/>
                    <a:pt x="15087" y="66393"/>
                    <a:pt x="14504" y="72460"/>
                  </a:cubicBezTo>
                  <a:cubicBezTo>
                    <a:pt x="15344" y="69951"/>
                    <a:pt x="18062" y="68610"/>
                    <a:pt x="20571" y="69461"/>
                  </a:cubicBezTo>
                  <a:cubicBezTo>
                    <a:pt x="21026" y="69613"/>
                    <a:pt x="21457" y="69835"/>
                    <a:pt x="21854" y="70126"/>
                  </a:cubicBezTo>
                  <a:cubicBezTo>
                    <a:pt x="23231" y="70908"/>
                    <a:pt x="24829" y="71235"/>
                    <a:pt x="26404" y="71060"/>
                  </a:cubicBezTo>
                  <a:cubicBezTo>
                    <a:pt x="24875" y="74793"/>
                    <a:pt x="23849" y="78713"/>
                    <a:pt x="23371" y="82726"/>
                  </a:cubicBezTo>
                  <a:cubicBezTo>
                    <a:pt x="26730" y="83228"/>
                    <a:pt x="30149" y="82983"/>
                    <a:pt x="33404" y="82026"/>
                  </a:cubicBezTo>
                  <a:lnTo>
                    <a:pt x="33404" y="83660"/>
                  </a:lnTo>
                  <a:cubicBezTo>
                    <a:pt x="39447" y="86693"/>
                    <a:pt x="46809" y="84243"/>
                    <a:pt x="49842" y="78200"/>
                  </a:cubicBezTo>
                  <a:cubicBezTo>
                    <a:pt x="50017" y="77850"/>
                    <a:pt x="50180" y="77488"/>
                    <a:pt x="50320" y="77126"/>
                  </a:cubicBezTo>
                  <a:cubicBezTo>
                    <a:pt x="50343" y="79891"/>
                    <a:pt x="50892" y="82621"/>
                    <a:pt x="51953" y="85176"/>
                  </a:cubicBezTo>
                  <a:cubicBezTo>
                    <a:pt x="50670" y="77360"/>
                    <a:pt x="55220" y="72693"/>
                    <a:pt x="57553" y="75960"/>
                  </a:cubicBezTo>
                  <a:cubicBezTo>
                    <a:pt x="59000" y="78421"/>
                    <a:pt x="59385" y="81373"/>
                    <a:pt x="58603" y="84126"/>
                  </a:cubicBezTo>
                  <a:cubicBezTo>
                    <a:pt x="60867" y="80685"/>
                    <a:pt x="61672" y="76485"/>
                    <a:pt x="60820" y="72460"/>
                  </a:cubicBezTo>
                  <a:cubicBezTo>
                    <a:pt x="63783" y="80031"/>
                    <a:pt x="66128" y="87836"/>
                    <a:pt x="67820" y="95793"/>
                  </a:cubicBezTo>
                  <a:cubicBezTo>
                    <a:pt x="69523" y="103201"/>
                    <a:pt x="72393" y="110294"/>
                    <a:pt x="76336" y="116792"/>
                  </a:cubicBezTo>
                  <a:cubicBezTo>
                    <a:pt x="76675" y="117982"/>
                    <a:pt x="77188" y="119126"/>
                    <a:pt x="77853" y="120176"/>
                  </a:cubicBezTo>
                  <a:cubicBezTo>
                    <a:pt x="78530" y="121366"/>
                    <a:pt x="79498" y="122357"/>
                    <a:pt x="80653" y="123092"/>
                  </a:cubicBezTo>
                  <a:cubicBezTo>
                    <a:pt x="81621" y="123489"/>
                    <a:pt x="82718" y="123489"/>
                    <a:pt x="83686" y="123092"/>
                  </a:cubicBezTo>
                  <a:cubicBezTo>
                    <a:pt x="85075" y="122427"/>
                    <a:pt x="86090" y="121191"/>
                    <a:pt x="86486" y="119709"/>
                  </a:cubicBezTo>
                  <a:cubicBezTo>
                    <a:pt x="87175" y="117562"/>
                    <a:pt x="87490" y="115311"/>
                    <a:pt x="87420" y="113059"/>
                  </a:cubicBezTo>
                  <a:cubicBezTo>
                    <a:pt x="87583" y="111823"/>
                    <a:pt x="87583" y="110563"/>
                    <a:pt x="87420" y="109326"/>
                  </a:cubicBezTo>
                  <a:cubicBezTo>
                    <a:pt x="87233" y="108136"/>
                    <a:pt x="86836" y="106993"/>
                    <a:pt x="86253" y="105943"/>
                  </a:cubicBezTo>
                  <a:cubicBezTo>
                    <a:pt x="85203" y="104192"/>
                    <a:pt x="83920" y="103493"/>
                    <a:pt x="82636" y="103842"/>
                  </a:cubicBezTo>
                  <a:cubicBezTo>
                    <a:pt x="81178" y="104613"/>
                    <a:pt x="80116" y="105978"/>
                    <a:pt x="79720" y="107576"/>
                  </a:cubicBezTo>
                  <a:lnTo>
                    <a:pt x="79720" y="107576"/>
                  </a:lnTo>
                  <a:cubicBezTo>
                    <a:pt x="79253" y="108777"/>
                    <a:pt x="79253" y="110108"/>
                    <a:pt x="79720" y="111309"/>
                  </a:cubicBezTo>
                  <a:cubicBezTo>
                    <a:pt x="79720" y="112359"/>
                    <a:pt x="81120" y="112126"/>
                    <a:pt x="81470" y="111309"/>
                  </a:cubicBezTo>
                  <a:lnTo>
                    <a:pt x="81470" y="111309"/>
                  </a:lnTo>
                  <a:cubicBezTo>
                    <a:pt x="81470" y="110259"/>
                    <a:pt x="82286" y="109443"/>
                    <a:pt x="82870" y="109326"/>
                  </a:cubicBezTo>
                  <a:cubicBezTo>
                    <a:pt x="83453" y="109209"/>
                    <a:pt x="84036" y="109326"/>
                    <a:pt x="84620" y="110026"/>
                  </a:cubicBezTo>
                  <a:cubicBezTo>
                    <a:pt x="84690" y="110446"/>
                    <a:pt x="84690" y="110889"/>
                    <a:pt x="84620" y="111309"/>
                  </a:cubicBezTo>
                  <a:cubicBezTo>
                    <a:pt x="84701" y="111928"/>
                    <a:pt x="84701" y="112557"/>
                    <a:pt x="84620" y="113176"/>
                  </a:cubicBezTo>
                  <a:cubicBezTo>
                    <a:pt x="84806" y="114529"/>
                    <a:pt x="84806" y="115906"/>
                    <a:pt x="84620" y="117259"/>
                  </a:cubicBezTo>
                  <a:cubicBezTo>
                    <a:pt x="84410" y="118192"/>
                    <a:pt x="83815" y="118997"/>
                    <a:pt x="82986" y="119476"/>
                  </a:cubicBezTo>
                  <a:cubicBezTo>
                    <a:pt x="82240" y="119768"/>
                    <a:pt x="81400" y="119768"/>
                    <a:pt x="80653" y="119476"/>
                  </a:cubicBezTo>
                  <a:cubicBezTo>
                    <a:pt x="78530" y="118344"/>
                    <a:pt x="77095" y="116256"/>
                    <a:pt x="76803" y="113876"/>
                  </a:cubicBezTo>
                  <a:cubicBezTo>
                    <a:pt x="76045" y="110574"/>
                    <a:pt x="76045" y="107144"/>
                    <a:pt x="76803" y="103842"/>
                  </a:cubicBezTo>
                  <a:cubicBezTo>
                    <a:pt x="77106" y="102524"/>
                    <a:pt x="77608" y="101264"/>
                    <a:pt x="78320" y="100109"/>
                  </a:cubicBezTo>
                  <a:cubicBezTo>
                    <a:pt x="78810" y="99293"/>
                    <a:pt x="79615" y="98709"/>
                    <a:pt x="80536" y="98476"/>
                  </a:cubicBezTo>
                  <a:cubicBezTo>
                    <a:pt x="82485" y="98406"/>
                    <a:pt x="84328" y="99328"/>
                    <a:pt x="85436" y="100926"/>
                  </a:cubicBezTo>
                  <a:cubicBezTo>
                    <a:pt x="87221" y="102944"/>
                    <a:pt x="88540" y="105336"/>
                    <a:pt x="89286" y="107926"/>
                  </a:cubicBezTo>
                  <a:cubicBezTo>
                    <a:pt x="90255" y="111029"/>
                    <a:pt x="90803" y="114249"/>
                    <a:pt x="90920" y="117492"/>
                  </a:cubicBezTo>
                  <a:cubicBezTo>
                    <a:pt x="91176" y="120619"/>
                    <a:pt x="90931" y="123769"/>
                    <a:pt x="90220" y="126826"/>
                  </a:cubicBezTo>
                  <a:cubicBezTo>
                    <a:pt x="90220" y="127525"/>
                    <a:pt x="90220" y="128225"/>
                    <a:pt x="90220" y="128809"/>
                  </a:cubicBezTo>
                  <a:lnTo>
                    <a:pt x="89520" y="130792"/>
                  </a:lnTo>
                  <a:cubicBezTo>
                    <a:pt x="89356" y="131399"/>
                    <a:pt x="89123" y="131994"/>
                    <a:pt x="88820" y="132542"/>
                  </a:cubicBezTo>
                  <a:lnTo>
                    <a:pt x="88820" y="133359"/>
                  </a:lnTo>
                  <a:lnTo>
                    <a:pt x="88820" y="134175"/>
                  </a:lnTo>
                  <a:cubicBezTo>
                    <a:pt x="88003" y="135844"/>
                    <a:pt x="86580" y="137127"/>
                    <a:pt x="84853" y="137792"/>
                  </a:cubicBezTo>
                  <a:cubicBezTo>
                    <a:pt x="84130" y="137967"/>
                    <a:pt x="83360" y="137967"/>
                    <a:pt x="82636" y="137792"/>
                  </a:cubicBezTo>
                  <a:lnTo>
                    <a:pt x="81936" y="137792"/>
                  </a:lnTo>
                  <a:cubicBezTo>
                    <a:pt x="81283" y="137885"/>
                    <a:pt x="80606" y="137885"/>
                    <a:pt x="79953" y="137792"/>
                  </a:cubicBezTo>
                  <a:cubicBezTo>
                    <a:pt x="77480" y="137057"/>
                    <a:pt x="75170" y="135820"/>
                    <a:pt x="73187" y="134175"/>
                  </a:cubicBezTo>
                  <a:close/>
                  <a:moveTo>
                    <a:pt x="65487" y="135575"/>
                  </a:moveTo>
                  <a:cubicBezTo>
                    <a:pt x="66035" y="134339"/>
                    <a:pt x="66467" y="133044"/>
                    <a:pt x="66770" y="131726"/>
                  </a:cubicBezTo>
                  <a:cubicBezTo>
                    <a:pt x="67995" y="133359"/>
                    <a:pt x="69325" y="134910"/>
                    <a:pt x="70737" y="136392"/>
                  </a:cubicBezTo>
                  <a:close/>
                  <a:moveTo>
                    <a:pt x="63970" y="124609"/>
                  </a:moveTo>
                  <a:cubicBezTo>
                    <a:pt x="60703" y="120759"/>
                    <a:pt x="57553" y="116209"/>
                    <a:pt x="54287" y="112242"/>
                  </a:cubicBezTo>
                  <a:cubicBezTo>
                    <a:pt x="51172" y="108346"/>
                    <a:pt x="47777" y="104683"/>
                    <a:pt x="44137" y="101276"/>
                  </a:cubicBezTo>
                  <a:lnTo>
                    <a:pt x="42970" y="100109"/>
                  </a:lnTo>
                  <a:lnTo>
                    <a:pt x="44020" y="99293"/>
                  </a:lnTo>
                  <a:cubicBezTo>
                    <a:pt x="46668" y="96796"/>
                    <a:pt x="50448" y="95898"/>
                    <a:pt x="53937" y="96959"/>
                  </a:cubicBezTo>
                  <a:cubicBezTo>
                    <a:pt x="58160" y="99211"/>
                    <a:pt x="61275" y="103084"/>
                    <a:pt x="62570" y="107693"/>
                  </a:cubicBezTo>
                  <a:cubicBezTo>
                    <a:pt x="63527" y="110679"/>
                    <a:pt x="64122" y="113771"/>
                    <a:pt x="64320" y="116909"/>
                  </a:cubicBezTo>
                  <a:cubicBezTo>
                    <a:pt x="64553" y="119546"/>
                    <a:pt x="64553" y="122206"/>
                    <a:pt x="64320" y="124842"/>
                  </a:cubicBezTo>
                  <a:close/>
                  <a:moveTo>
                    <a:pt x="28970" y="129742"/>
                  </a:moveTo>
                  <a:cubicBezTo>
                    <a:pt x="30405" y="129030"/>
                    <a:pt x="31607" y="127934"/>
                    <a:pt x="32470" y="126592"/>
                  </a:cubicBezTo>
                  <a:cubicBezTo>
                    <a:pt x="37720" y="118192"/>
                    <a:pt x="43437" y="127642"/>
                    <a:pt x="45070" y="132309"/>
                  </a:cubicBezTo>
                  <a:close/>
                  <a:moveTo>
                    <a:pt x="28970" y="117376"/>
                  </a:moveTo>
                  <a:lnTo>
                    <a:pt x="30837" y="114926"/>
                  </a:lnTo>
                  <a:lnTo>
                    <a:pt x="34920" y="108859"/>
                  </a:lnTo>
                  <a:cubicBezTo>
                    <a:pt x="36892" y="106094"/>
                    <a:pt x="39120" y="103516"/>
                    <a:pt x="41570" y="101159"/>
                  </a:cubicBezTo>
                  <a:lnTo>
                    <a:pt x="43670" y="103143"/>
                  </a:lnTo>
                  <a:cubicBezTo>
                    <a:pt x="47252" y="106783"/>
                    <a:pt x="50577" y="110679"/>
                    <a:pt x="53587" y="114809"/>
                  </a:cubicBezTo>
                  <a:cubicBezTo>
                    <a:pt x="56853" y="118776"/>
                    <a:pt x="60003" y="123326"/>
                    <a:pt x="63153" y="127759"/>
                  </a:cubicBezTo>
                  <a:lnTo>
                    <a:pt x="63737" y="128342"/>
                  </a:lnTo>
                  <a:cubicBezTo>
                    <a:pt x="63468" y="130454"/>
                    <a:pt x="62838" y="132507"/>
                    <a:pt x="61870" y="134409"/>
                  </a:cubicBezTo>
                  <a:cubicBezTo>
                    <a:pt x="61870" y="134409"/>
                    <a:pt x="61287" y="134992"/>
                    <a:pt x="60937" y="135342"/>
                  </a:cubicBezTo>
                  <a:lnTo>
                    <a:pt x="57087" y="134642"/>
                  </a:lnTo>
                  <a:lnTo>
                    <a:pt x="56503" y="134642"/>
                  </a:lnTo>
                  <a:cubicBezTo>
                    <a:pt x="55885" y="133860"/>
                    <a:pt x="55372" y="132997"/>
                    <a:pt x="54987" y="132076"/>
                  </a:cubicBezTo>
                  <a:cubicBezTo>
                    <a:pt x="54100" y="129089"/>
                    <a:pt x="53704" y="125974"/>
                    <a:pt x="53820" y="122859"/>
                  </a:cubicBezTo>
                  <a:lnTo>
                    <a:pt x="53820" y="122859"/>
                  </a:lnTo>
                  <a:cubicBezTo>
                    <a:pt x="52327" y="126569"/>
                    <a:pt x="52047" y="130652"/>
                    <a:pt x="53003" y="134525"/>
                  </a:cubicBezTo>
                  <a:lnTo>
                    <a:pt x="45304" y="133242"/>
                  </a:lnTo>
                  <a:cubicBezTo>
                    <a:pt x="41687" y="111309"/>
                    <a:pt x="33404" y="113292"/>
                    <a:pt x="28270" y="116909"/>
                  </a:cubicBezTo>
                  <a:close/>
                  <a:moveTo>
                    <a:pt x="18354" y="98593"/>
                  </a:moveTo>
                  <a:cubicBezTo>
                    <a:pt x="21037" y="104776"/>
                    <a:pt x="18354" y="113292"/>
                    <a:pt x="15204" y="112359"/>
                  </a:cubicBezTo>
                  <a:cubicBezTo>
                    <a:pt x="12054" y="111426"/>
                    <a:pt x="12754" y="107226"/>
                    <a:pt x="12754" y="105943"/>
                  </a:cubicBezTo>
                  <a:cubicBezTo>
                    <a:pt x="12859" y="104087"/>
                    <a:pt x="13162" y="102244"/>
                    <a:pt x="13687" y="100459"/>
                  </a:cubicBezTo>
                  <a:cubicBezTo>
                    <a:pt x="14387" y="98091"/>
                    <a:pt x="15717" y="95956"/>
                    <a:pt x="17537" y="94276"/>
                  </a:cubicBezTo>
                  <a:cubicBezTo>
                    <a:pt x="18949" y="93004"/>
                    <a:pt x="20687" y="92153"/>
                    <a:pt x="22554" y="91826"/>
                  </a:cubicBezTo>
                  <a:cubicBezTo>
                    <a:pt x="26369" y="91581"/>
                    <a:pt x="30160" y="92643"/>
                    <a:pt x="33287" y="94859"/>
                  </a:cubicBezTo>
                  <a:cubicBezTo>
                    <a:pt x="35714" y="96376"/>
                    <a:pt x="38024" y="98103"/>
                    <a:pt x="40170" y="99993"/>
                  </a:cubicBezTo>
                  <a:cubicBezTo>
                    <a:pt x="38094" y="102256"/>
                    <a:pt x="36180" y="104683"/>
                    <a:pt x="34454" y="107226"/>
                  </a:cubicBezTo>
                  <a:cubicBezTo>
                    <a:pt x="31852" y="111286"/>
                    <a:pt x="29005" y="115183"/>
                    <a:pt x="25937" y="118892"/>
                  </a:cubicBezTo>
                  <a:lnTo>
                    <a:pt x="25237" y="119592"/>
                  </a:lnTo>
                  <a:lnTo>
                    <a:pt x="25237" y="118776"/>
                  </a:lnTo>
                  <a:cubicBezTo>
                    <a:pt x="27092" y="111146"/>
                    <a:pt x="27676" y="103259"/>
                    <a:pt x="26987" y="95443"/>
                  </a:cubicBezTo>
                  <a:lnTo>
                    <a:pt x="26987" y="95443"/>
                  </a:lnTo>
                  <a:cubicBezTo>
                    <a:pt x="26275" y="101754"/>
                    <a:pt x="24747" y="107949"/>
                    <a:pt x="22437" y="113876"/>
                  </a:cubicBezTo>
                  <a:cubicBezTo>
                    <a:pt x="21807" y="115136"/>
                    <a:pt x="21026" y="116314"/>
                    <a:pt x="20104" y="117376"/>
                  </a:cubicBezTo>
                  <a:cubicBezTo>
                    <a:pt x="22589" y="110959"/>
                    <a:pt x="21667" y="103714"/>
                    <a:pt x="17654" y="98126"/>
                  </a:cubicBezTo>
                  <a:close/>
                  <a:moveTo>
                    <a:pt x="12754" y="127059"/>
                  </a:moveTo>
                  <a:lnTo>
                    <a:pt x="12754" y="120642"/>
                  </a:lnTo>
                  <a:cubicBezTo>
                    <a:pt x="12754" y="121459"/>
                    <a:pt x="12754" y="122392"/>
                    <a:pt x="13571" y="122976"/>
                  </a:cubicBezTo>
                  <a:cubicBezTo>
                    <a:pt x="13816" y="123384"/>
                    <a:pt x="14084" y="123769"/>
                    <a:pt x="14387" y="124142"/>
                  </a:cubicBezTo>
                  <a:cubicBezTo>
                    <a:pt x="14597" y="124504"/>
                    <a:pt x="14877" y="124819"/>
                    <a:pt x="15204" y="125076"/>
                  </a:cubicBezTo>
                  <a:lnTo>
                    <a:pt x="15204" y="125076"/>
                  </a:lnTo>
                  <a:cubicBezTo>
                    <a:pt x="16196" y="126196"/>
                    <a:pt x="17327" y="127175"/>
                    <a:pt x="18587" y="127992"/>
                  </a:cubicBezTo>
                  <a:close/>
                </a:path>
              </a:pathLst>
            </a:custGeom>
            <a:solidFill>
              <a:srgbClr val="EA9C00"/>
            </a:solidFill>
            <a:ln w="1166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689D3DB8-3427-F04C-F2EF-A606F3EAF2B9}"/>
                </a:ext>
              </a:extLst>
            </p:cNvPr>
            <p:cNvSpPr/>
            <p:nvPr/>
          </p:nvSpPr>
          <p:spPr>
            <a:xfrm>
              <a:off x="783725" y="4981058"/>
              <a:ext cx="1407913" cy="937075"/>
            </a:xfrm>
            <a:custGeom>
              <a:avLst/>
              <a:gdLst>
                <a:gd name="connsiteX0" fmla="*/ 38 w 1407913"/>
                <a:gd name="connsiteY0" fmla="*/ 789483 h 937075"/>
                <a:gd name="connsiteX1" fmla="*/ 175035 w 1407913"/>
                <a:gd name="connsiteY1" fmla="*/ 184225 h 937075"/>
                <a:gd name="connsiteX2" fmla="*/ 357499 w 1407913"/>
                <a:gd name="connsiteY2" fmla="*/ 464221 h 937075"/>
                <a:gd name="connsiteX3" fmla="*/ 529113 w 1407913"/>
                <a:gd name="connsiteY3" fmla="*/ 75143 h 937075"/>
                <a:gd name="connsiteX4" fmla="*/ 741444 w 1407913"/>
                <a:gd name="connsiteY4" fmla="*/ 522087 h 937075"/>
                <a:gd name="connsiteX5" fmla="*/ 1057956 w 1407913"/>
                <a:gd name="connsiteY5" fmla="*/ -106 h 937075"/>
                <a:gd name="connsiteX6" fmla="*/ 1407951 w 1407913"/>
                <a:gd name="connsiteY6" fmla="*/ 651585 h 937075"/>
                <a:gd name="connsiteX7" fmla="*/ 499364 w 1407913"/>
                <a:gd name="connsiteY7" fmla="*/ 843732 h 937075"/>
                <a:gd name="connsiteX8" fmla="*/ 38 w 1407913"/>
                <a:gd name="connsiteY8" fmla="*/ 789483 h 93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913" h="937075">
                  <a:moveTo>
                    <a:pt x="38" y="789483"/>
                  </a:moveTo>
                  <a:cubicBezTo>
                    <a:pt x="38" y="789483"/>
                    <a:pt x="175035" y="376372"/>
                    <a:pt x="175035" y="184225"/>
                  </a:cubicBezTo>
                  <a:cubicBezTo>
                    <a:pt x="230918" y="434821"/>
                    <a:pt x="282484" y="490354"/>
                    <a:pt x="357499" y="464221"/>
                  </a:cubicBezTo>
                  <a:cubicBezTo>
                    <a:pt x="432515" y="438088"/>
                    <a:pt x="529113" y="75143"/>
                    <a:pt x="529113" y="75143"/>
                  </a:cubicBezTo>
                  <a:cubicBezTo>
                    <a:pt x="529113" y="75143"/>
                    <a:pt x="628629" y="466321"/>
                    <a:pt x="741444" y="522087"/>
                  </a:cubicBezTo>
                  <a:cubicBezTo>
                    <a:pt x="875959" y="588586"/>
                    <a:pt x="1024473" y="192041"/>
                    <a:pt x="1057956" y="-106"/>
                  </a:cubicBezTo>
                  <a:cubicBezTo>
                    <a:pt x="1125038" y="171158"/>
                    <a:pt x="1255353" y="522087"/>
                    <a:pt x="1407951" y="651585"/>
                  </a:cubicBezTo>
                  <a:cubicBezTo>
                    <a:pt x="1188271" y="873249"/>
                    <a:pt x="777960" y="1053963"/>
                    <a:pt x="499364" y="843732"/>
                  </a:cubicBezTo>
                  <a:cubicBezTo>
                    <a:pt x="286800" y="894365"/>
                    <a:pt x="107953" y="864732"/>
                    <a:pt x="38" y="789483"/>
                  </a:cubicBezTo>
                  <a:close/>
                </a:path>
              </a:pathLst>
            </a:custGeom>
            <a:solidFill>
              <a:srgbClr val="FFFFFF"/>
            </a:solidFill>
            <a:ln w="1166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3AFE7D4-37B2-9FC2-8566-31E775648954}"/>
                </a:ext>
              </a:extLst>
            </p:cNvPr>
            <p:cNvSpPr/>
            <p:nvPr/>
          </p:nvSpPr>
          <p:spPr>
            <a:xfrm>
              <a:off x="783725" y="4981058"/>
              <a:ext cx="1407913" cy="937075"/>
            </a:xfrm>
            <a:custGeom>
              <a:avLst/>
              <a:gdLst>
                <a:gd name="connsiteX0" fmla="*/ 38 w 1407913"/>
                <a:gd name="connsiteY0" fmla="*/ 789483 h 937075"/>
                <a:gd name="connsiteX1" fmla="*/ 175035 w 1407913"/>
                <a:gd name="connsiteY1" fmla="*/ 184225 h 937075"/>
                <a:gd name="connsiteX2" fmla="*/ 361699 w 1407913"/>
                <a:gd name="connsiteY2" fmla="*/ 599436 h 937075"/>
                <a:gd name="connsiteX3" fmla="*/ 529113 w 1407913"/>
                <a:gd name="connsiteY3" fmla="*/ 75143 h 937075"/>
                <a:gd name="connsiteX4" fmla="*/ 736427 w 1407913"/>
                <a:gd name="connsiteY4" fmla="*/ 643768 h 937075"/>
                <a:gd name="connsiteX5" fmla="*/ 1057956 w 1407913"/>
                <a:gd name="connsiteY5" fmla="*/ -106 h 937075"/>
                <a:gd name="connsiteX6" fmla="*/ 1407951 w 1407913"/>
                <a:gd name="connsiteY6" fmla="*/ 651585 h 937075"/>
                <a:gd name="connsiteX7" fmla="*/ 499364 w 1407913"/>
                <a:gd name="connsiteY7" fmla="*/ 843732 h 937075"/>
                <a:gd name="connsiteX8" fmla="*/ 38 w 1407913"/>
                <a:gd name="connsiteY8" fmla="*/ 789483 h 93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913" h="937075">
                  <a:moveTo>
                    <a:pt x="38" y="789483"/>
                  </a:moveTo>
                  <a:cubicBezTo>
                    <a:pt x="38" y="789483"/>
                    <a:pt x="175035" y="376372"/>
                    <a:pt x="175035" y="184225"/>
                  </a:cubicBezTo>
                  <a:cubicBezTo>
                    <a:pt x="230918" y="434821"/>
                    <a:pt x="287150" y="625685"/>
                    <a:pt x="361699" y="599436"/>
                  </a:cubicBezTo>
                  <a:cubicBezTo>
                    <a:pt x="436248" y="573186"/>
                    <a:pt x="529113" y="75143"/>
                    <a:pt x="529113" y="75143"/>
                  </a:cubicBezTo>
                  <a:cubicBezTo>
                    <a:pt x="529113" y="75143"/>
                    <a:pt x="623612" y="588469"/>
                    <a:pt x="736427" y="643768"/>
                  </a:cubicBezTo>
                  <a:cubicBezTo>
                    <a:pt x="871059" y="710267"/>
                    <a:pt x="1024473" y="192041"/>
                    <a:pt x="1057956" y="-106"/>
                  </a:cubicBezTo>
                  <a:cubicBezTo>
                    <a:pt x="1125038" y="171158"/>
                    <a:pt x="1255353" y="522087"/>
                    <a:pt x="1407951" y="651585"/>
                  </a:cubicBezTo>
                  <a:cubicBezTo>
                    <a:pt x="1188271" y="873249"/>
                    <a:pt x="777960" y="1053963"/>
                    <a:pt x="499364" y="843732"/>
                  </a:cubicBezTo>
                  <a:cubicBezTo>
                    <a:pt x="286800" y="894365"/>
                    <a:pt x="107953" y="864732"/>
                    <a:pt x="38" y="789483"/>
                  </a:cubicBezTo>
                  <a:close/>
                </a:path>
              </a:pathLst>
            </a:custGeom>
            <a:solidFill>
              <a:srgbClr val="D3C7C1"/>
            </a:solidFill>
            <a:ln w="1166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C7112363-E6B7-BD9B-C212-D19553AF54C2}"/>
                </a:ext>
              </a:extLst>
            </p:cNvPr>
            <p:cNvSpPr/>
            <p:nvPr/>
          </p:nvSpPr>
          <p:spPr>
            <a:xfrm>
              <a:off x="783725" y="4981058"/>
              <a:ext cx="1407913" cy="868795"/>
            </a:xfrm>
            <a:custGeom>
              <a:avLst/>
              <a:gdLst>
                <a:gd name="connsiteX0" fmla="*/ 38 w 1407913"/>
                <a:gd name="connsiteY0" fmla="*/ 789483 h 868795"/>
                <a:gd name="connsiteX1" fmla="*/ 175035 w 1407913"/>
                <a:gd name="connsiteY1" fmla="*/ 184225 h 868795"/>
                <a:gd name="connsiteX2" fmla="*/ 361699 w 1407913"/>
                <a:gd name="connsiteY2" fmla="*/ 599436 h 868795"/>
                <a:gd name="connsiteX3" fmla="*/ 529113 w 1407913"/>
                <a:gd name="connsiteY3" fmla="*/ 75143 h 868795"/>
                <a:gd name="connsiteX4" fmla="*/ 736427 w 1407913"/>
                <a:gd name="connsiteY4" fmla="*/ 643768 h 868795"/>
                <a:gd name="connsiteX5" fmla="*/ 1057956 w 1407913"/>
                <a:gd name="connsiteY5" fmla="*/ -106 h 868795"/>
                <a:gd name="connsiteX6" fmla="*/ 1407951 w 1407913"/>
                <a:gd name="connsiteY6" fmla="*/ 651585 h 868795"/>
                <a:gd name="connsiteX7" fmla="*/ 478014 w 1407913"/>
                <a:gd name="connsiteY7" fmla="*/ 747950 h 868795"/>
                <a:gd name="connsiteX8" fmla="*/ 38 w 1407913"/>
                <a:gd name="connsiteY8" fmla="*/ 789483 h 86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7913" h="868795">
                  <a:moveTo>
                    <a:pt x="38" y="789483"/>
                  </a:moveTo>
                  <a:cubicBezTo>
                    <a:pt x="38" y="789483"/>
                    <a:pt x="175035" y="376372"/>
                    <a:pt x="175035" y="184225"/>
                  </a:cubicBezTo>
                  <a:cubicBezTo>
                    <a:pt x="230918" y="434821"/>
                    <a:pt x="287150" y="625685"/>
                    <a:pt x="361699" y="599436"/>
                  </a:cubicBezTo>
                  <a:cubicBezTo>
                    <a:pt x="436248" y="573186"/>
                    <a:pt x="529113" y="75143"/>
                    <a:pt x="529113" y="75143"/>
                  </a:cubicBezTo>
                  <a:cubicBezTo>
                    <a:pt x="529113" y="75143"/>
                    <a:pt x="623612" y="588469"/>
                    <a:pt x="736427" y="643768"/>
                  </a:cubicBezTo>
                  <a:cubicBezTo>
                    <a:pt x="871059" y="710267"/>
                    <a:pt x="1024473" y="192041"/>
                    <a:pt x="1057956" y="-106"/>
                  </a:cubicBezTo>
                  <a:cubicBezTo>
                    <a:pt x="1125038" y="171158"/>
                    <a:pt x="1255353" y="522087"/>
                    <a:pt x="1407951" y="651585"/>
                  </a:cubicBezTo>
                  <a:cubicBezTo>
                    <a:pt x="1188271" y="873249"/>
                    <a:pt x="756844" y="958181"/>
                    <a:pt x="478014" y="747950"/>
                  </a:cubicBezTo>
                  <a:cubicBezTo>
                    <a:pt x="265334" y="798466"/>
                    <a:pt x="107953" y="864732"/>
                    <a:pt x="38" y="789483"/>
                  </a:cubicBezTo>
                  <a:close/>
                </a:path>
              </a:pathLst>
            </a:custGeom>
            <a:solidFill>
              <a:srgbClr val="EDE1DA"/>
            </a:solidFill>
            <a:ln w="1166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23026DA5-D584-A8FA-12C8-36244BAE4510}"/>
                </a:ext>
              </a:extLst>
            </p:cNvPr>
            <p:cNvSpPr/>
            <p:nvPr/>
          </p:nvSpPr>
          <p:spPr>
            <a:xfrm>
              <a:off x="2191872" y="4981058"/>
              <a:ext cx="1318198" cy="937075"/>
            </a:xfrm>
            <a:custGeom>
              <a:avLst/>
              <a:gdLst>
                <a:gd name="connsiteX0" fmla="*/ 1318236 w 1318198"/>
                <a:gd name="connsiteY0" fmla="*/ 789483 h 937075"/>
                <a:gd name="connsiteX1" fmla="*/ 1152338 w 1318198"/>
                <a:gd name="connsiteY1" fmla="*/ 184341 h 937075"/>
                <a:gd name="connsiteX2" fmla="*/ 983407 w 1318198"/>
                <a:gd name="connsiteY2" fmla="*/ 464337 h 937075"/>
                <a:gd name="connsiteX3" fmla="*/ 822876 w 1318198"/>
                <a:gd name="connsiteY3" fmla="*/ 75143 h 937075"/>
                <a:gd name="connsiteX4" fmla="*/ 624545 w 1318198"/>
                <a:gd name="connsiteY4" fmla="*/ 522087 h 937075"/>
                <a:gd name="connsiteX5" fmla="*/ 328100 w 1318198"/>
                <a:gd name="connsiteY5" fmla="*/ -106 h 937075"/>
                <a:gd name="connsiteX6" fmla="*/ 38 w 1318198"/>
                <a:gd name="connsiteY6" fmla="*/ 651585 h 937075"/>
                <a:gd name="connsiteX7" fmla="*/ 851692 w 1318198"/>
                <a:gd name="connsiteY7" fmla="*/ 843732 h 937075"/>
                <a:gd name="connsiteX8" fmla="*/ 1318236 w 1318198"/>
                <a:gd name="connsiteY8" fmla="*/ 789483 h 93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198" h="937075">
                  <a:moveTo>
                    <a:pt x="1318236" y="789483"/>
                  </a:moveTo>
                  <a:cubicBezTo>
                    <a:pt x="1318236" y="789483"/>
                    <a:pt x="1214404" y="634318"/>
                    <a:pt x="1152338" y="184341"/>
                  </a:cubicBezTo>
                  <a:cubicBezTo>
                    <a:pt x="1100072" y="434938"/>
                    <a:pt x="1053639" y="490354"/>
                    <a:pt x="983407" y="464337"/>
                  </a:cubicBezTo>
                  <a:cubicBezTo>
                    <a:pt x="913175" y="438321"/>
                    <a:pt x="822876" y="75143"/>
                    <a:pt x="822876" y="75143"/>
                  </a:cubicBezTo>
                  <a:cubicBezTo>
                    <a:pt x="822876" y="75143"/>
                    <a:pt x="729544" y="466321"/>
                    <a:pt x="624545" y="522087"/>
                  </a:cubicBezTo>
                  <a:cubicBezTo>
                    <a:pt x="498547" y="588586"/>
                    <a:pt x="359482" y="192041"/>
                    <a:pt x="328100" y="-106"/>
                  </a:cubicBezTo>
                  <a:cubicBezTo>
                    <a:pt x="265217" y="171158"/>
                    <a:pt x="143185" y="522087"/>
                    <a:pt x="38" y="651585"/>
                  </a:cubicBezTo>
                  <a:cubicBezTo>
                    <a:pt x="205951" y="873249"/>
                    <a:pt x="590129" y="1053963"/>
                    <a:pt x="851692" y="843732"/>
                  </a:cubicBezTo>
                  <a:cubicBezTo>
                    <a:pt x="1049673" y="894365"/>
                    <a:pt x="1217087" y="864732"/>
                    <a:pt x="1318236" y="789483"/>
                  </a:cubicBezTo>
                  <a:close/>
                </a:path>
              </a:pathLst>
            </a:custGeom>
            <a:solidFill>
              <a:srgbClr val="EDE1DA"/>
            </a:solidFill>
            <a:ln w="1166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9341A601-8E8F-382C-0A79-4B319B86B362}"/>
                </a:ext>
              </a:extLst>
            </p:cNvPr>
            <p:cNvSpPr/>
            <p:nvPr/>
          </p:nvSpPr>
          <p:spPr>
            <a:xfrm>
              <a:off x="2191405" y="4981058"/>
              <a:ext cx="1318664" cy="937075"/>
            </a:xfrm>
            <a:custGeom>
              <a:avLst/>
              <a:gdLst>
                <a:gd name="connsiteX0" fmla="*/ 1318702 w 1318664"/>
                <a:gd name="connsiteY0" fmla="*/ 789483 h 937075"/>
                <a:gd name="connsiteX1" fmla="*/ 1152805 w 1318664"/>
                <a:gd name="connsiteY1" fmla="*/ 184341 h 937075"/>
                <a:gd name="connsiteX2" fmla="*/ 984224 w 1318664"/>
                <a:gd name="connsiteY2" fmla="*/ 581002 h 937075"/>
                <a:gd name="connsiteX3" fmla="*/ 823343 w 1318664"/>
                <a:gd name="connsiteY3" fmla="*/ 75143 h 937075"/>
                <a:gd name="connsiteX4" fmla="*/ 631429 w 1318664"/>
                <a:gd name="connsiteY4" fmla="*/ 636302 h 937075"/>
                <a:gd name="connsiteX5" fmla="*/ 328100 w 1318664"/>
                <a:gd name="connsiteY5" fmla="*/ -106 h 937075"/>
                <a:gd name="connsiteX6" fmla="*/ 38 w 1318664"/>
                <a:gd name="connsiteY6" fmla="*/ 651585 h 937075"/>
                <a:gd name="connsiteX7" fmla="*/ 851692 w 1318664"/>
                <a:gd name="connsiteY7" fmla="*/ 843732 h 937075"/>
                <a:gd name="connsiteX8" fmla="*/ 1318702 w 1318664"/>
                <a:gd name="connsiteY8" fmla="*/ 789483 h 93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664" h="937075">
                  <a:moveTo>
                    <a:pt x="1318702" y="789483"/>
                  </a:moveTo>
                  <a:cubicBezTo>
                    <a:pt x="1318702" y="789483"/>
                    <a:pt x="1214871" y="634318"/>
                    <a:pt x="1152805" y="184341"/>
                  </a:cubicBezTo>
                  <a:cubicBezTo>
                    <a:pt x="1100539" y="434938"/>
                    <a:pt x="1054456" y="607019"/>
                    <a:pt x="984224" y="581002"/>
                  </a:cubicBezTo>
                  <a:cubicBezTo>
                    <a:pt x="913991" y="554986"/>
                    <a:pt x="823343" y="75143"/>
                    <a:pt x="823343" y="75143"/>
                  </a:cubicBezTo>
                  <a:cubicBezTo>
                    <a:pt x="823343" y="75143"/>
                    <a:pt x="737127" y="580536"/>
                    <a:pt x="631429" y="636302"/>
                  </a:cubicBezTo>
                  <a:cubicBezTo>
                    <a:pt x="505431" y="702801"/>
                    <a:pt x="359366" y="192041"/>
                    <a:pt x="328100" y="-106"/>
                  </a:cubicBezTo>
                  <a:cubicBezTo>
                    <a:pt x="265217" y="171158"/>
                    <a:pt x="143186" y="522087"/>
                    <a:pt x="38" y="651585"/>
                  </a:cubicBezTo>
                  <a:cubicBezTo>
                    <a:pt x="205951" y="873249"/>
                    <a:pt x="590129" y="1053963"/>
                    <a:pt x="851692" y="843732"/>
                  </a:cubicBezTo>
                  <a:cubicBezTo>
                    <a:pt x="1050140" y="894365"/>
                    <a:pt x="1217554" y="864732"/>
                    <a:pt x="1318702" y="789483"/>
                  </a:cubicBezTo>
                  <a:close/>
                </a:path>
              </a:pathLst>
            </a:custGeom>
            <a:solidFill>
              <a:srgbClr val="BCAFAA"/>
            </a:solidFill>
            <a:ln w="1166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532C43F7-67B4-B4C8-0964-889F7B25D8B8}"/>
                </a:ext>
              </a:extLst>
            </p:cNvPr>
            <p:cNvSpPr/>
            <p:nvPr/>
          </p:nvSpPr>
          <p:spPr>
            <a:xfrm>
              <a:off x="2191405" y="4981058"/>
              <a:ext cx="1318664" cy="870239"/>
            </a:xfrm>
            <a:custGeom>
              <a:avLst/>
              <a:gdLst>
                <a:gd name="connsiteX0" fmla="*/ 1318702 w 1318664"/>
                <a:gd name="connsiteY0" fmla="*/ 789483 h 870239"/>
                <a:gd name="connsiteX1" fmla="*/ 1152805 w 1318664"/>
                <a:gd name="connsiteY1" fmla="*/ 184341 h 870239"/>
                <a:gd name="connsiteX2" fmla="*/ 984224 w 1318664"/>
                <a:gd name="connsiteY2" fmla="*/ 581002 h 870239"/>
                <a:gd name="connsiteX3" fmla="*/ 823343 w 1318664"/>
                <a:gd name="connsiteY3" fmla="*/ 75143 h 870239"/>
                <a:gd name="connsiteX4" fmla="*/ 631429 w 1318664"/>
                <a:gd name="connsiteY4" fmla="*/ 636302 h 870239"/>
                <a:gd name="connsiteX5" fmla="*/ 328100 w 1318664"/>
                <a:gd name="connsiteY5" fmla="*/ -106 h 870239"/>
                <a:gd name="connsiteX6" fmla="*/ 38 w 1318664"/>
                <a:gd name="connsiteY6" fmla="*/ 651585 h 870239"/>
                <a:gd name="connsiteX7" fmla="*/ 864176 w 1318664"/>
                <a:gd name="connsiteY7" fmla="*/ 750167 h 870239"/>
                <a:gd name="connsiteX8" fmla="*/ 1318702 w 1318664"/>
                <a:gd name="connsiteY8" fmla="*/ 789483 h 87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8664" h="870239">
                  <a:moveTo>
                    <a:pt x="1318702" y="789483"/>
                  </a:moveTo>
                  <a:cubicBezTo>
                    <a:pt x="1318702" y="789483"/>
                    <a:pt x="1214871" y="634318"/>
                    <a:pt x="1152805" y="184341"/>
                  </a:cubicBezTo>
                  <a:cubicBezTo>
                    <a:pt x="1100539" y="434938"/>
                    <a:pt x="1054456" y="607019"/>
                    <a:pt x="984224" y="581002"/>
                  </a:cubicBezTo>
                  <a:cubicBezTo>
                    <a:pt x="913991" y="554986"/>
                    <a:pt x="823343" y="75143"/>
                    <a:pt x="823343" y="75143"/>
                  </a:cubicBezTo>
                  <a:cubicBezTo>
                    <a:pt x="823343" y="75143"/>
                    <a:pt x="737127" y="580536"/>
                    <a:pt x="631429" y="636302"/>
                  </a:cubicBezTo>
                  <a:cubicBezTo>
                    <a:pt x="505431" y="702801"/>
                    <a:pt x="359366" y="192041"/>
                    <a:pt x="328100" y="-106"/>
                  </a:cubicBezTo>
                  <a:cubicBezTo>
                    <a:pt x="265217" y="171158"/>
                    <a:pt x="143186" y="522087"/>
                    <a:pt x="38" y="651585"/>
                  </a:cubicBezTo>
                  <a:cubicBezTo>
                    <a:pt x="205951" y="873249"/>
                    <a:pt x="602963" y="960397"/>
                    <a:pt x="864176" y="750167"/>
                  </a:cubicBezTo>
                  <a:cubicBezTo>
                    <a:pt x="1007907" y="845132"/>
                    <a:pt x="1217554" y="864732"/>
                    <a:pt x="1318702" y="789483"/>
                  </a:cubicBezTo>
                  <a:close/>
                </a:path>
              </a:pathLst>
            </a:custGeom>
            <a:solidFill>
              <a:srgbClr val="DBCAC1"/>
            </a:solidFill>
            <a:ln w="11665"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1DD1B9AF-1130-33CE-9C32-0F6485B5CC90}"/>
                </a:ext>
              </a:extLst>
            </p:cNvPr>
            <p:cNvSpPr/>
            <p:nvPr/>
          </p:nvSpPr>
          <p:spPr>
            <a:xfrm>
              <a:off x="2514334" y="3779058"/>
              <a:ext cx="5599" cy="1241315"/>
            </a:xfrm>
            <a:custGeom>
              <a:avLst/>
              <a:gdLst>
                <a:gd name="connsiteX0" fmla="*/ 0 w 5599"/>
                <a:gd name="connsiteY0" fmla="*/ 0 h 1241315"/>
                <a:gd name="connsiteX1" fmla="*/ 0 w 5599"/>
                <a:gd name="connsiteY1" fmla="*/ 1241316 h 1241315"/>
                <a:gd name="connsiteX2" fmla="*/ 5600 w 5599"/>
                <a:gd name="connsiteY2" fmla="*/ 1241316 h 1241315"/>
                <a:gd name="connsiteX3" fmla="*/ 5600 w 5599"/>
                <a:gd name="connsiteY3" fmla="*/ 1517 h 1241315"/>
                <a:gd name="connsiteX4" fmla="*/ 0 w 5599"/>
                <a:gd name="connsiteY4" fmla="*/ 0 h 124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9" h="1241315">
                  <a:moveTo>
                    <a:pt x="0" y="0"/>
                  </a:moveTo>
                  <a:lnTo>
                    <a:pt x="0" y="1241316"/>
                  </a:lnTo>
                  <a:lnTo>
                    <a:pt x="5600" y="1241316"/>
                  </a:lnTo>
                  <a:lnTo>
                    <a:pt x="5600" y="1517"/>
                  </a:lnTo>
                  <a:lnTo>
                    <a:pt x="0" y="0"/>
                  </a:lnTo>
                  <a:close/>
                </a:path>
              </a:pathLst>
            </a:custGeom>
            <a:solidFill>
              <a:srgbClr val="C1A99F"/>
            </a:solidFill>
            <a:ln w="11665"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5D9C07FF-836A-8ECE-FDE4-06493359982B}"/>
                </a:ext>
              </a:extLst>
            </p:cNvPr>
            <p:cNvSpPr/>
            <p:nvPr/>
          </p:nvSpPr>
          <p:spPr>
            <a:xfrm>
              <a:off x="1840827" y="3815924"/>
              <a:ext cx="5599" cy="1204449"/>
            </a:xfrm>
            <a:custGeom>
              <a:avLst/>
              <a:gdLst>
                <a:gd name="connsiteX0" fmla="*/ 0 w 5599"/>
                <a:gd name="connsiteY0" fmla="*/ 1983 h 1204449"/>
                <a:gd name="connsiteX1" fmla="*/ 0 w 5599"/>
                <a:gd name="connsiteY1" fmla="*/ 1204450 h 1204449"/>
                <a:gd name="connsiteX2" fmla="*/ 5600 w 5599"/>
                <a:gd name="connsiteY2" fmla="*/ 1204450 h 1204449"/>
                <a:gd name="connsiteX3" fmla="*/ 5600 w 5599"/>
                <a:gd name="connsiteY3" fmla="*/ 0 h 1204449"/>
                <a:gd name="connsiteX4" fmla="*/ 0 w 5599"/>
                <a:gd name="connsiteY4" fmla="*/ 1983 h 1204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9" h="1204449">
                  <a:moveTo>
                    <a:pt x="0" y="1983"/>
                  </a:moveTo>
                  <a:lnTo>
                    <a:pt x="0" y="1204450"/>
                  </a:lnTo>
                  <a:lnTo>
                    <a:pt x="5600" y="1204450"/>
                  </a:lnTo>
                  <a:lnTo>
                    <a:pt x="5600" y="0"/>
                  </a:lnTo>
                  <a:lnTo>
                    <a:pt x="0" y="1983"/>
                  </a:lnTo>
                  <a:close/>
                </a:path>
              </a:pathLst>
            </a:custGeom>
            <a:solidFill>
              <a:srgbClr val="DECEC5"/>
            </a:solidFill>
            <a:ln w="11665"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6490610F-7CD0-A4A2-2A7D-A42125F7E3F1}"/>
                </a:ext>
              </a:extLst>
            </p:cNvPr>
            <p:cNvSpPr/>
            <p:nvPr/>
          </p:nvSpPr>
          <p:spPr>
            <a:xfrm>
              <a:off x="1307201" y="3904473"/>
              <a:ext cx="5483" cy="1219616"/>
            </a:xfrm>
            <a:custGeom>
              <a:avLst/>
              <a:gdLst>
                <a:gd name="connsiteX0" fmla="*/ 0 w 5483"/>
                <a:gd name="connsiteY0" fmla="*/ 1283 h 1219616"/>
                <a:gd name="connsiteX1" fmla="*/ 0 w 5483"/>
                <a:gd name="connsiteY1" fmla="*/ 1219616 h 1219616"/>
                <a:gd name="connsiteX2" fmla="*/ 5483 w 5483"/>
                <a:gd name="connsiteY2" fmla="*/ 1219616 h 1219616"/>
                <a:gd name="connsiteX3" fmla="*/ 5483 w 5483"/>
                <a:gd name="connsiteY3" fmla="*/ 0 h 1219616"/>
                <a:gd name="connsiteX4" fmla="*/ 0 w 5483"/>
                <a:gd name="connsiteY4" fmla="*/ 1283 h 1219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3" h="1219616">
                  <a:moveTo>
                    <a:pt x="0" y="1283"/>
                  </a:moveTo>
                  <a:lnTo>
                    <a:pt x="0" y="1219616"/>
                  </a:lnTo>
                  <a:lnTo>
                    <a:pt x="5483" y="1219616"/>
                  </a:lnTo>
                  <a:lnTo>
                    <a:pt x="5483" y="0"/>
                  </a:lnTo>
                  <a:lnTo>
                    <a:pt x="0" y="1283"/>
                  </a:lnTo>
                  <a:close/>
                </a:path>
              </a:pathLst>
            </a:custGeom>
            <a:solidFill>
              <a:srgbClr val="DECEC5"/>
            </a:solidFill>
            <a:ln w="11665"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DC835E84-1D58-9CCD-2AF9-5FFB65CA88C9}"/>
                </a:ext>
              </a:extLst>
            </p:cNvPr>
            <p:cNvSpPr/>
            <p:nvPr/>
          </p:nvSpPr>
          <p:spPr>
            <a:xfrm>
              <a:off x="956389" y="3989755"/>
              <a:ext cx="5599" cy="1291482"/>
            </a:xfrm>
            <a:custGeom>
              <a:avLst/>
              <a:gdLst>
                <a:gd name="connsiteX0" fmla="*/ 0 w 5599"/>
                <a:gd name="connsiteY0" fmla="*/ 1400 h 1291482"/>
                <a:gd name="connsiteX1" fmla="*/ 0 w 5599"/>
                <a:gd name="connsiteY1" fmla="*/ 1291482 h 1291482"/>
                <a:gd name="connsiteX2" fmla="*/ 5600 w 5599"/>
                <a:gd name="connsiteY2" fmla="*/ 1291482 h 1291482"/>
                <a:gd name="connsiteX3" fmla="*/ 5600 w 5599"/>
                <a:gd name="connsiteY3" fmla="*/ 0 h 1291482"/>
                <a:gd name="connsiteX4" fmla="*/ 0 w 5599"/>
                <a:gd name="connsiteY4" fmla="*/ 1400 h 1291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99" h="1291482">
                  <a:moveTo>
                    <a:pt x="0" y="1400"/>
                  </a:moveTo>
                  <a:lnTo>
                    <a:pt x="0" y="1291482"/>
                  </a:lnTo>
                  <a:lnTo>
                    <a:pt x="5600" y="1291482"/>
                  </a:lnTo>
                  <a:lnTo>
                    <a:pt x="5600" y="0"/>
                  </a:lnTo>
                  <a:lnTo>
                    <a:pt x="0" y="1400"/>
                  </a:lnTo>
                  <a:close/>
                </a:path>
              </a:pathLst>
            </a:custGeom>
            <a:solidFill>
              <a:srgbClr val="DECEC5"/>
            </a:solidFill>
            <a:ln w="1166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AED143AA-FF34-59E8-38D5-5C2659B8C1D5}"/>
                </a:ext>
              </a:extLst>
            </p:cNvPr>
            <p:cNvSpPr/>
            <p:nvPr/>
          </p:nvSpPr>
          <p:spPr>
            <a:xfrm>
              <a:off x="3012261" y="3915440"/>
              <a:ext cx="5600" cy="1173300"/>
            </a:xfrm>
            <a:custGeom>
              <a:avLst/>
              <a:gdLst>
                <a:gd name="connsiteX0" fmla="*/ 0 w 5600"/>
                <a:gd name="connsiteY0" fmla="*/ 0 h 1173300"/>
                <a:gd name="connsiteX1" fmla="*/ 0 w 5600"/>
                <a:gd name="connsiteY1" fmla="*/ 1173300 h 1173300"/>
                <a:gd name="connsiteX2" fmla="*/ 5600 w 5600"/>
                <a:gd name="connsiteY2" fmla="*/ 1173300 h 1173300"/>
                <a:gd name="connsiteX3" fmla="*/ 5600 w 5600"/>
                <a:gd name="connsiteY3" fmla="*/ 1633 h 1173300"/>
                <a:gd name="connsiteX4" fmla="*/ 0 w 5600"/>
                <a:gd name="connsiteY4" fmla="*/ 0 h 1173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0" h="1173300">
                  <a:moveTo>
                    <a:pt x="0" y="0"/>
                  </a:moveTo>
                  <a:lnTo>
                    <a:pt x="0" y="1173300"/>
                  </a:lnTo>
                  <a:lnTo>
                    <a:pt x="5600" y="1173300"/>
                  </a:lnTo>
                  <a:lnTo>
                    <a:pt x="5600" y="1633"/>
                  </a:lnTo>
                  <a:lnTo>
                    <a:pt x="0" y="0"/>
                  </a:lnTo>
                  <a:close/>
                </a:path>
              </a:pathLst>
            </a:custGeom>
            <a:solidFill>
              <a:srgbClr val="C1A99F"/>
            </a:solidFill>
            <a:ln w="11665"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6D471647-8D4D-FE66-1EBF-83A9D4684561}"/>
                </a:ext>
              </a:extLst>
            </p:cNvPr>
            <p:cNvSpPr/>
            <p:nvPr/>
          </p:nvSpPr>
          <p:spPr>
            <a:xfrm>
              <a:off x="3341373" y="4005622"/>
              <a:ext cx="5600" cy="1185900"/>
            </a:xfrm>
            <a:custGeom>
              <a:avLst/>
              <a:gdLst>
                <a:gd name="connsiteX0" fmla="*/ 0 w 5600"/>
                <a:gd name="connsiteY0" fmla="*/ 0 h 1185900"/>
                <a:gd name="connsiteX1" fmla="*/ 0 w 5600"/>
                <a:gd name="connsiteY1" fmla="*/ 1185900 h 1185900"/>
                <a:gd name="connsiteX2" fmla="*/ 5600 w 5600"/>
                <a:gd name="connsiteY2" fmla="*/ 1185900 h 1185900"/>
                <a:gd name="connsiteX3" fmla="*/ 5600 w 5600"/>
                <a:gd name="connsiteY3" fmla="*/ 1517 h 1185900"/>
                <a:gd name="connsiteX4" fmla="*/ 0 w 5600"/>
                <a:gd name="connsiteY4" fmla="*/ 0 h 118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0" h="1185900">
                  <a:moveTo>
                    <a:pt x="0" y="0"/>
                  </a:moveTo>
                  <a:lnTo>
                    <a:pt x="0" y="1185900"/>
                  </a:lnTo>
                  <a:lnTo>
                    <a:pt x="5600" y="1185900"/>
                  </a:lnTo>
                  <a:lnTo>
                    <a:pt x="5600" y="1517"/>
                  </a:lnTo>
                  <a:lnTo>
                    <a:pt x="0" y="0"/>
                  </a:lnTo>
                  <a:close/>
                </a:path>
              </a:pathLst>
            </a:custGeom>
            <a:solidFill>
              <a:srgbClr val="C1A99F"/>
            </a:solidFill>
            <a:ln w="11665"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CEA60400-ED1D-EEC2-5477-77336E12CB87}"/>
                </a:ext>
              </a:extLst>
            </p:cNvPr>
            <p:cNvSpPr/>
            <p:nvPr/>
          </p:nvSpPr>
          <p:spPr>
            <a:xfrm>
              <a:off x="7461982" y="6295990"/>
              <a:ext cx="1126284" cy="244996"/>
            </a:xfrm>
            <a:custGeom>
              <a:avLst/>
              <a:gdLst>
                <a:gd name="connsiteX0" fmla="*/ 1126284 w 1126284"/>
                <a:gd name="connsiteY0" fmla="*/ 122498 h 244996"/>
                <a:gd name="connsiteX1" fmla="*/ 563142 w 1126284"/>
                <a:gd name="connsiteY1" fmla="*/ 244997 h 244996"/>
                <a:gd name="connsiteX2" fmla="*/ 0 w 1126284"/>
                <a:gd name="connsiteY2" fmla="*/ 122498 h 244996"/>
                <a:gd name="connsiteX3" fmla="*/ 563142 w 1126284"/>
                <a:gd name="connsiteY3" fmla="*/ 0 h 244996"/>
                <a:gd name="connsiteX4" fmla="*/ 1126284 w 1126284"/>
                <a:gd name="connsiteY4" fmla="*/ 122498 h 244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6284" h="244996">
                  <a:moveTo>
                    <a:pt x="1126284" y="122498"/>
                  </a:moveTo>
                  <a:cubicBezTo>
                    <a:pt x="1126284" y="190152"/>
                    <a:pt x="874157" y="244997"/>
                    <a:pt x="563142" y="244997"/>
                  </a:cubicBezTo>
                  <a:cubicBezTo>
                    <a:pt x="252127" y="244997"/>
                    <a:pt x="0" y="190152"/>
                    <a:pt x="0" y="122498"/>
                  </a:cubicBezTo>
                  <a:cubicBezTo>
                    <a:pt x="0" y="54844"/>
                    <a:pt x="252127" y="0"/>
                    <a:pt x="563142" y="0"/>
                  </a:cubicBezTo>
                  <a:cubicBezTo>
                    <a:pt x="874157" y="0"/>
                    <a:pt x="1126284" y="54844"/>
                    <a:pt x="1126284" y="122498"/>
                  </a:cubicBezTo>
                  <a:close/>
                </a:path>
              </a:pathLst>
            </a:custGeom>
            <a:solidFill>
              <a:srgbClr val="F8EBD8"/>
            </a:solidFill>
            <a:ln w="1166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D559A89F-B277-BD79-7D09-D5ED8EF365A9}"/>
                </a:ext>
              </a:extLst>
            </p:cNvPr>
            <p:cNvSpPr/>
            <p:nvPr/>
          </p:nvSpPr>
          <p:spPr>
            <a:xfrm>
              <a:off x="7336450" y="4400533"/>
              <a:ext cx="608641" cy="2014169"/>
            </a:xfrm>
            <a:custGeom>
              <a:avLst/>
              <a:gdLst>
                <a:gd name="connsiteX0" fmla="*/ 381299 w 608641"/>
                <a:gd name="connsiteY0" fmla="*/ 1985649 h 2014169"/>
                <a:gd name="connsiteX1" fmla="*/ 38 w 608641"/>
                <a:gd name="connsiteY1" fmla="*/ 20310 h 2014169"/>
                <a:gd name="connsiteX2" fmla="*/ 190668 w 608641"/>
                <a:gd name="connsiteY2" fmla="*/ -106 h 2014169"/>
                <a:gd name="connsiteX3" fmla="*/ 346182 w 608641"/>
                <a:gd name="connsiteY3" fmla="*/ 788666 h 2014169"/>
                <a:gd name="connsiteX4" fmla="*/ 521180 w 608641"/>
                <a:gd name="connsiteY4" fmla="*/ 238124 h 2014169"/>
                <a:gd name="connsiteX5" fmla="*/ 608679 w 608641"/>
                <a:gd name="connsiteY5" fmla="*/ 260407 h 2014169"/>
                <a:gd name="connsiteX6" fmla="*/ 433681 w 608641"/>
                <a:gd name="connsiteY6" fmla="*/ 988513 h 2014169"/>
                <a:gd name="connsiteX7" fmla="*/ 608679 w 608641"/>
                <a:gd name="connsiteY7" fmla="*/ 1985649 h 2014169"/>
                <a:gd name="connsiteX8" fmla="*/ 381299 w 608641"/>
                <a:gd name="connsiteY8" fmla="*/ 1985649 h 201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8641" h="2014169">
                  <a:moveTo>
                    <a:pt x="381299" y="1985649"/>
                  </a:moveTo>
                  <a:lnTo>
                    <a:pt x="38" y="20310"/>
                  </a:lnTo>
                  <a:lnTo>
                    <a:pt x="190668" y="-106"/>
                  </a:lnTo>
                  <a:cubicBezTo>
                    <a:pt x="190668" y="-106"/>
                    <a:pt x="282017" y="629885"/>
                    <a:pt x="346182" y="788666"/>
                  </a:cubicBezTo>
                  <a:cubicBezTo>
                    <a:pt x="410348" y="947447"/>
                    <a:pt x="521180" y="238124"/>
                    <a:pt x="521180" y="238124"/>
                  </a:cubicBezTo>
                  <a:lnTo>
                    <a:pt x="608679" y="260407"/>
                  </a:lnTo>
                  <a:cubicBezTo>
                    <a:pt x="608679" y="260407"/>
                    <a:pt x="480347" y="889348"/>
                    <a:pt x="433681" y="988513"/>
                  </a:cubicBezTo>
                  <a:cubicBezTo>
                    <a:pt x="387015" y="1087679"/>
                    <a:pt x="608679" y="1985649"/>
                    <a:pt x="608679" y="1985649"/>
                  </a:cubicBezTo>
                  <a:cubicBezTo>
                    <a:pt x="608679" y="1985649"/>
                    <a:pt x="528996" y="2049582"/>
                    <a:pt x="381299" y="1985649"/>
                  </a:cubicBezTo>
                  <a:close/>
                </a:path>
              </a:pathLst>
            </a:custGeom>
            <a:solidFill>
              <a:srgbClr val="AA6B21"/>
            </a:solidFill>
            <a:ln w="1166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51E7666D-90E9-A197-DFA4-0A5C7A9B565D}"/>
                </a:ext>
              </a:extLst>
            </p:cNvPr>
            <p:cNvSpPr/>
            <p:nvPr/>
          </p:nvSpPr>
          <p:spPr>
            <a:xfrm>
              <a:off x="7397933" y="4408116"/>
              <a:ext cx="493959" cy="2005238"/>
            </a:xfrm>
            <a:custGeom>
              <a:avLst/>
              <a:gdLst>
                <a:gd name="connsiteX0" fmla="*/ 323549 w 493959"/>
                <a:gd name="connsiteY0" fmla="*/ 1381441 h 2005238"/>
                <a:gd name="connsiteX1" fmla="*/ 468914 w 493959"/>
                <a:gd name="connsiteY1" fmla="*/ 2005133 h 2005238"/>
                <a:gd name="connsiteX2" fmla="*/ 493997 w 493959"/>
                <a:gd name="connsiteY2" fmla="*/ 2000933 h 2005238"/>
                <a:gd name="connsiteX3" fmla="*/ 327516 w 493959"/>
                <a:gd name="connsiteY3" fmla="*/ 1211110 h 2005238"/>
                <a:gd name="connsiteX4" fmla="*/ 58370 w 493959"/>
                <a:gd name="connsiteY4" fmla="*/ -106 h 2005238"/>
                <a:gd name="connsiteX5" fmla="*/ 38 w 493959"/>
                <a:gd name="connsiteY5" fmla="*/ 6077 h 2005238"/>
                <a:gd name="connsiteX6" fmla="*/ 175035 w 493959"/>
                <a:gd name="connsiteY6" fmla="*/ 851082 h 2005238"/>
                <a:gd name="connsiteX7" fmla="*/ 149718 w 493959"/>
                <a:gd name="connsiteY7" fmla="*/ 963430 h 2005238"/>
                <a:gd name="connsiteX8" fmla="*/ 48570 w 493959"/>
                <a:gd name="connsiteY8" fmla="*/ 446138 h 2005238"/>
                <a:gd name="connsiteX9" fmla="*/ 171068 w 493959"/>
                <a:gd name="connsiteY9" fmla="*/ 1113112 h 2005238"/>
                <a:gd name="connsiteX10" fmla="*/ 350733 w 493959"/>
                <a:gd name="connsiteY10" fmla="*/ 1990316 h 2005238"/>
                <a:gd name="connsiteX11" fmla="*/ 389232 w 493959"/>
                <a:gd name="connsiteY11" fmla="*/ 2000699 h 2005238"/>
                <a:gd name="connsiteX12" fmla="*/ 281900 w 493959"/>
                <a:gd name="connsiteY12" fmla="*/ 1498106 h 2005238"/>
                <a:gd name="connsiteX13" fmla="*/ 254717 w 493959"/>
                <a:gd name="connsiteY13" fmla="*/ 1177277 h 2005238"/>
                <a:gd name="connsiteX14" fmla="*/ 323549 w 493959"/>
                <a:gd name="connsiteY14" fmla="*/ 1381441 h 200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3959" h="2005238">
                  <a:moveTo>
                    <a:pt x="323549" y="1381441"/>
                  </a:moveTo>
                  <a:cubicBezTo>
                    <a:pt x="328683" y="1398474"/>
                    <a:pt x="440214" y="1883101"/>
                    <a:pt x="468914" y="2005133"/>
                  </a:cubicBezTo>
                  <a:cubicBezTo>
                    <a:pt x="477349" y="2004258"/>
                    <a:pt x="485737" y="2002858"/>
                    <a:pt x="493997" y="2000933"/>
                  </a:cubicBezTo>
                  <a:cubicBezTo>
                    <a:pt x="473697" y="1888818"/>
                    <a:pt x="391798" y="1441990"/>
                    <a:pt x="327516" y="1211110"/>
                  </a:cubicBezTo>
                  <a:cubicBezTo>
                    <a:pt x="265450" y="988280"/>
                    <a:pt x="107369" y="235207"/>
                    <a:pt x="58370" y="-106"/>
                  </a:cubicBezTo>
                  <a:lnTo>
                    <a:pt x="38" y="6077"/>
                  </a:lnTo>
                  <a:cubicBezTo>
                    <a:pt x="29904" y="136975"/>
                    <a:pt x="141785" y="631518"/>
                    <a:pt x="175035" y="851082"/>
                  </a:cubicBezTo>
                  <a:cubicBezTo>
                    <a:pt x="213884" y="1105295"/>
                    <a:pt x="161385" y="1026079"/>
                    <a:pt x="149718" y="963430"/>
                  </a:cubicBezTo>
                  <a:cubicBezTo>
                    <a:pt x="138052" y="900781"/>
                    <a:pt x="48570" y="446138"/>
                    <a:pt x="48570" y="446138"/>
                  </a:cubicBezTo>
                  <a:cubicBezTo>
                    <a:pt x="48570" y="446138"/>
                    <a:pt x="124402" y="891448"/>
                    <a:pt x="171068" y="1113112"/>
                  </a:cubicBezTo>
                  <a:cubicBezTo>
                    <a:pt x="212484" y="1309459"/>
                    <a:pt x="325416" y="1865718"/>
                    <a:pt x="350733" y="1990316"/>
                  </a:cubicBezTo>
                  <a:cubicBezTo>
                    <a:pt x="363355" y="1994528"/>
                    <a:pt x="376212" y="1997993"/>
                    <a:pt x="389232" y="2000699"/>
                  </a:cubicBezTo>
                  <a:cubicBezTo>
                    <a:pt x="367065" y="1900017"/>
                    <a:pt x="317250" y="1671821"/>
                    <a:pt x="281900" y="1498106"/>
                  </a:cubicBezTo>
                  <a:cubicBezTo>
                    <a:pt x="235234" y="1268626"/>
                    <a:pt x="239201" y="1202594"/>
                    <a:pt x="254717" y="1177277"/>
                  </a:cubicBezTo>
                  <a:cubicBezTo>
                    <a:pt x="270233" y="1151961"/>
                    <a:pt x="317716" y="1361958"/>
                    <a:pt x="323549" y="1381441"/>
                  </a:cubicBezTo>
                  <a:close/>
                </a:path>
              </a:pathLst>
            </a:custGeom>
            <a:solidFill>
              <a:srgbClr val="8C5115"/>
            </a:solidFill>
            <a:ln w="1166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4E47E400-092F-357D-E206-5982E51FF480}"/>
                </a:ext>
              </a:extLst>
            </p:cNvPr>
            <p:cNvSpPr/>
            <p:nvPr/>
          </p:nvSpPr>
          <p:spPr>
            <a:xfrm>
              <a:off x="7670176" y="4644713"/>
              <a:ext cx="231982" cy="645778"/>
            </a:xfrm>
            <a:custGeom>
              <a:avLst/>
              <a:gdLst>
                <a:gd name="connsiteX0" fmla="*/ 83972 w 231982"/>
                <a:gd name="connsiteY0" fmla="*/ 618219 h 645778"/>
                <a:gd name="connsiteX1" fmla="*/ 232020 w 231982"/>
                <a:gd name="connsiteY1" fmla="*/ 5260 h 645778"/>
                <a:gd name="connsiteX2" fmla="*/ 210787 w 231982"/>
                <a:gd name="connsiteY2" fmla="*/ -106 h 645778"/>
                <a:gd name="connsiteX3" fmla="*/ 121888 w 231982"/>
                <a:gd name="connsiteY3" fmla="*/ 426421 h 645778"/>
                <a:gd name="connsiteX4" fmla="*/ 41622 w 231982"/>
                <a:gd name="connsiteY4" fmla="*/ 614485 h 645778"/>
                <a:gd name="connsiteX5" fmla="*/ 2306 w 231982"/>
                <a:gd name="connsiteY5" fmla="*/ 618219 h 645778"/>
                <a:gd name="connsiteX6" fmla="*/ 59799 w 231982"/>
                <a:gd name="connsiteY6" fmla="*/ 642391 h 645778"/>
                <a:gd name="connsiteX7" fmla="*/ 83972 w 231982"/>
                <a:gd name="connsiteY7" fmla="*/ 618219 h 645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982" h="645778">
                  <a:moveTo>
                    <a:pt x="83972" y="618219"/>
                  </a:moveTo>
                  <a:cubicBezTo>
                    <a:pt x="101938" y="580186"/>
                    <a:pt x="207753" y="113176"/>
                    <a:pt x="232020" y="5260"/>
                  </a:cubicBezTo>
                  <a:lnTo>
                    <a:pt x="210787" y="-106"/>
                  </a:lnTo>
                  <a:cubicBezTo>
                    <a:pt x="199937" y="63360"/>
                    <a:pt x="159338" y="292840"/>
                    <a:pt x="121888" y="426421"/>
                  </a:cubicBezTo>
                  <a:cubicBezTo>
                    <a:pt x="78139" y="582402"/>
                    <a:pt x="56206" y="633502"/>
                    <a:pt x="41622" y="614485"/>
                  </a:cubicBezTo>
                  <a:cubicBezTo>
                    <a:pt x="27039" y="595469"/>
                    <a:pt x="-9360" y="588469"/>
                    <a:pt x="2306" y="618219"/>
                  </a:cubicBezTo>
                  <a:cubicBezTo>
                    <a:pt x="11511" y="640770"/>
                    <a:pt x="37248" y="651596"/>
                    <a:pt x="59799" y="642391"/>
                  </a:cubicBezTo>
                  <a:cubicBezTo>
                    <a:pt x="70777" y="637912"/>
                    <a:pt x="79492" y="629197"/>
                    <a:pt x="83972" y="618219"/>
                  </a:cubicBezTo>
                  <a:close/>
                </a:path>
              </a:pathLst>
            </a:custGeom>
            <a:solidFill>
              <a:srgbClr val="8C5115"/>
            </a:solidFill>
            <a:ln w="11665"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99CCD1FA-950D-2ABA-CA37-A9B56EA8A698}"/>
                </a:ext>
              </a:extLst>
            </p:cNvPr>
            <p:cNvSpPr/>
            <p:nvPr/>
          </p:nvSpPr>
          <p:spPr>
            <a:xfrm>
              <a:off x="7656812" y="5086290"/>
              <a:ext cx="1551528" cy="769522"/>
            </a:xfrm>
            <a:custGeom>
              <a:avLst/>
              <a:gdLst>
                <a:gd name="connsiteX0" fmla="*/ 946540 w 1551528"/>
                <a:gd name="connsiteY0" fmla="*/ 769416 h 769522"/>
                <a:gd name="connsiteX1" fmla="*/ 587095 w 1551528"/>
                <a:gd name="connsiteY1" fmla="*/ 484404 h 769522"/>
                <a:gd name="connsiteX2" fmla="*/ 547546 w 1551528"/>
                <a:gd name="connsiteY2" fmla="*/ 429688 h 769522"/>
                <a:gd name="connsiteX3" fmla="*/ 737 w 1551528"/>
                <a:gd name="connsiteY3" fmla="*/ 38043 h 769522"/>
                <a:gd name="connsiteX4" fmla="*/ 38 w 1551528"/>
                <a:gd name="connsiteY4" fmla="*/ 38043 h 769522"/>
                <a:gd name="connsiteX5" fmla="*/ 38 w 1551528"/>
                <a:gd name="connsiteY5" fmla="*/ 3044 h 769522"/>
                <a:gd name="connsiteX6" fmla="*/ 854 w 1551528"/>
                <a:gd name="connsiteY6" fmla="*/ 3044 h 769522"/>
                <a:gd name="connsiteX7" fmla="*/ 575896 w 1551528"/>
                <a:gd name="connsiteY7" fmla="*/ 409038 h 769522"/>
                <a:gd name="connsiteX8" fmla="*/ 615562 w 1551528"/>
                <a:gd name="connsiteY8" fmla="*/ 463987 h 769522"/>
                <a:gd name="connsiteX9" fmla="*/ 1146388 w 1551528"/>
                <a:gd name="connsiteY9" fmla="*/ 673984 h 769522"/>
                <a:gd name="connsiteX10" fmla="*/ 1516566 w 1551528"/>
                <a:gd name="connsiteY10" fmla="*/ -106 h 769522"/>
                <a:gd name="connsiteX11" fmla="*/ 1551566 w 1551528"/>
                <a:gd name="connsiteY11" fmla="*/ 4327 h 769522"/>
                <a:gd name="connsiteX12" fmla="*/ 1162838 w 1551528"/>
                <a:gd name="connsiteY12" fmla="*/ 705017 h 769522"/>
                <a:gd name="connsiteX13" fmla="*/ 946540 w 1551528"/>
                <a:gd name="connsiteY13" fmla="*/ 769416 h 769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51528" h="769522">
                  <a:moveTo>
                    <a:pt x="946540" y="769416"/>
                  </a:moveTo>
                  <a:cubicBezTo>
                    <a:pt x="791843" y="769416"/>
                    <a:pt x="700844" y="642718"/>
                    <a:pt x="587095" y="484404"/>
                  </a:cubicBezTo>
                  <a:lnTo>
                    <a:pt x="547546" y="429688"/>
                  </a:lnTo>
                  <a:cubicBezTo>
                    <a:pt x="361699" y="175125"/>
                    <a:pt x="127552" y="38043"/>
                    <a:pt x="737" y="38043"/>
                  </a:cubicBezTo>
                  <a:lnTo>
                    <a:pt x="38" y="38043"/>
                  </a:lnTo>
                  <a:lnTo>
                    <a:pt x="38" y="3044"/>
                  </a:lnTo>
                  <a:lnTo>
                    <a:pt x="854" y="3044"/>
                  </a:lnTo>
                  <a:cubicBezTo>
                    <a:pt x="136185" y="3044"/>
                    <a:pt x="383282" y="145142"/>
                    <a:pt x="575896" y="409038"/>
                  </a:cubicBezTo>
                  <a:cubicBezTo>
                    <a:pt x="589546" y="427704"/>
                    <a:pt x="602729" y="446138"/>
                    <a:pt x="615562" y="463987"/>
                  </a:cubicBezTo>
                  <a:cubicBezTo>
                    <a:pt x="774576" y="685067"/>
                    <a:pt x="870475" y="818649"/>
                    <a:pt x="1146388" y="673984"/>
                  </a:cubicBezTo>
                  <a:cubicBezTo>
                    <a:pt x="1447500" y="516720"/>
                    <a:pt x="1515982" y="5027"/>
                    <a:pt x="1516566" y="-106"/>
                  </a:cubicBezTo>
                  <a:lnTo>
                    <a:pt x="1551566" y="4327"/>
                  </a:lnTo>
                  <a:cubicBezTo>
                    <a:pt x="1548766" y="26144"/>
                    <a:pt x="1480050" y="539353"/>
                    <a:pt x="1162838" y="705017"/>
                  </a:cubicBezTo>
                  <a:cubicBezTo>
                    <a:pt x="1077322" y="749933"/>
                    <a:pt x="1007089" y="769416"/>
                    <a:pt x="946540" y="769416"/>
                  </a:cubicBezTo>
                  <a:close/>
                </a:path>
              </a:pathLst>
            </a:custGeom>
            <a:solidFill>
              <a:srgbClr val="8C5115"/>
            </a:solidFill>
            <a:ln w="1166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1D533FDA-5136-F435-BF7D-5B2A206D5E48}"/>
                </a:ext>
              </a:extLst>
            </p:cNvPr>
            <p:cNvSpPr/>
            <p:nvPr/>
          </p:nvSpPr>
          <p:spPr>
            <a:xfrm>
              <a:off x="7435747" y="5095740"/>
              <a:ext cx="264113" cy="200897"/>
            </a:xfrm>
            <a:custGeom>
              <a:avLst/>
              <a:gdLst>
                <a:gd name="connsiteX0" fmla="*/ 98020 w 264113"/>
                <a:gd name="connsiteY0" fmla="*/ 200791 h 200897"/>
                <a:gd name="connsiteX1" fmla="*/ 53221 w 264113"/>
                <a:gd name="connsiteY1" fmla="*/ 190875 h 200897"/>
                <a:gd name="connsiteX2" fmla="*/ 2939 w 264113"/>
                <a:gd name="connsiteY2" fmla="*/ 133242 h 200897"/>
                <a:gd name="connsiteX3" fmla="*/ 35022 w 264113"/>
                <a:gd name="connsiteY3" fmla="*/ -106 h 200897"/>
                <a:gd name="connsiteX4" fmla="*/ 46688 w 264113"/>
                <a:gd name="connsiteY4" fmla="*/ 79460 h 200897"/>
                <a:gd name="connsiteX5" fmla="*/ 36654 w 264113"/>
                <a:gd name="connsiteY5" fmla="*/ 125192 h 200897"/>
                <a:gd name="connsiteX6" fmla="*/ 67688 w 264113"/>
                <a:gd name="connsiteY6" fmla="*/ 159142 h 200897"/>
                <a:gd name="connsiteX7" fmla="*/ 236502 w 264113"/>
                <a:gd name="connsiteY7" fmla="*/ 65810 h 200897"/>
                <a:gd name="connsiteX8" fmla="*/ 264151 w 264113"/>
                <a:gd name="connsiteY8" fmla="*/ 116559 h 200897"/>
                <a:gd name="connsiteX9" fmla="*/ 98020 w 264113"/>
                <a:gd name="connsiteY9" fmla="*/ 200791 h 20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113" h="200897">
                  <a:moveTo>
                    <a:pt x="98020" y="200791"/>
                  </a:moveTo>
                  <a:cubicBezTo>
                    <a:pt x="82539" y="200791"/>
                    <a:pt x="67256" y="197408"/>
                    <a:pt x="53221" y="190875"/>
                  </a:cubicBezTo>
                  <a:cubicBezTo>
                    <a:pt x="28220" y="180783"/>
                    <a:pt x="9542" y="159375"/>
                    <a:pt x="2939" y="133242"/>
                  </a:cubicBezTo>
                  <a:cubicBezTo>
                    <a:pt x="-11528" y="72693"/>
                    <a:pt x="32688" y="2927"/>
                    <a:pt x="35022" y="-106"/>
                  </a:cubicBezTo>
                  <a:lnTo>
                    <a:pt x="46688" y="79460"/>
                  </a:lnTo>
                  <a:cubicBezTo>
                    <a:pt x="33271" y="96493"/>
                    <a:pt x="27789" y="88559"/>
                    <a:pt x="36654" y="125192"/>
                  </a:cubicBezTo>
                  <a:cubicBezTo>
                    <a:pt x="40960" y="140825"/>
                    <a:pt x="52498" y="153448"/>
                    <a:pt x="67688" y="159142"/>
                  </a:cubicBezTo>
                  <a:cubicBezTo>
                    <a:pt x="149353" y="197175"/>
                    <a:pt x="235452" y="66860"/>
                    <a:pt x="236502" y="65810"/>
                  </a:cubicBezTo>
                  <a:lnTo>
                    <a:pt x="264151" y="116559"/>
                  </a:lnTo>
                  <a:cubicBezTo>
                    <a:pt x="260419" y="121925"/>
                    <a:pt x="190536" y="200791"/>
                    <a:pt x="98020" y="200791"/>
                  </a:cubicBezTo>
                  <a:close/>
                </a:path>
              </a:pathLst>
            </a:custGeom>
            <a:solidFill>
              <a:srgbClr val="8C5115"/>
            </a:solidFill>
            <a:ln w="11665"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66EC809D-FE8C-9C9E-6734-EC84486C840A}"/>
                </a:ext>
              </a:extLst>
            </p:cNvPr>
            <p:cNvSpPr/>
            <p:nvPr/>
          </p:nvSpPr>
          <p:spPr>
            <a:xfrm>
              <a:off x="7437063" y="5036357"/>
              <a:ext cx="241647" cy="212219"/>
            </a:xfrm>
            <a:custGeom>
              <a:avLst/>
              <a:gdLst>
                <a:gd name="connsiteX0" fmla="*/ 85972 w 241647"/>
                <a:gd name="connsiteY0" fmla="*/ 212108 h 212219"/>
                <a:gd name="connsiteX1" fmla="*/ 47005 w 241647"/>
                <a:gd name="connsiteY1" fmla="*/ 203008 h 212219"/>
                <a:gd name="connsiteX2" fmla="*/ 19123 w 241647"/>
                <a:gd name="connsiteY2" fmla="*/ 1294 h 212219"/>
                <a:gd name="connsiteX3" fmla="*/ 33706 w 241647"/>
                <a:gd name="connsiteY3" fmla="*/ 59626 h 212219"/>
                <a:gd name="connsiteX4" fmla="*/ 63339 w 241647"/>
                <a:gd name="connsiteY4" fmla="*/ 172325 h 212219"/>
                <a:gd name="connsiteX5" fmla="*/ 178721 w 241647"/>
                <a:gd name="connsiteY5" fmla="*/ 129975 h 212219"/>
                <a:gd name="connsiteX6" fmla="*/ 212787 w 241647"/>
                <a:gd name="connsiteY6" fmla="*/ 44226 h 212219"/>
                <a:gd name="connsiteX7" fmla="*/ 202403 w 241647"/>
                <a:gd name="connsiteY7" fmla="*/ -106 h 212219"/>
                <a:gd name="connsiteX8" fmla="*/ 204037 w 241647"/>
                <a:gd name="connsiteY8" fmla="*/ 154008 h 212219"/>
                <a:gd name="connsiteX9" fmla="*/ 85972 w 241647"/>
                <a:gd name="connsiteY9" fmla="*/ 212108 h 212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1647" h="212219">
                  <a:moveTo>
                    <a:pt x="85972" y="212108"/>
                  </a:moveTo>
                  <a:cubicBezTo>
                    <a:pt x="72439" y="212271"/>
                    <a:pt x="59069" y="209156"/>
                    <a:pt x="47005" y="203008"/>
                  </a:cubicBezTo>
                  <a:cubicBezTo>
                    <a:pt x="-36876" y="159025"/>
                    <a:pt x="16673" y="7127"/>
                    <a:pt x="19123" y="1294"/>
                  </a:cubicBezTo>
                  <a:lnTo>
                    <a:pt x="33706" y="59626"/>
                  </a:lnTo>
                  <a:cubicBezTo>
                    <a:pt x="33706" y="60676"/>
                    <a:pt x="8040" y="143392"/>
                    <a:pt x="63339" y="172325"/>
                  </a:cubicBezTo>
                  <a:cubicBezTo>
                    <a:pt x="94722" y="188775"/>
                    <a:pt x="146638" y="163691"/>
                    <a:pt x="178721" y="129975"/>
                  </a:cubicBezTo>
                  <a:cubicBezTo>
                    <a:pt x="201120" y="106642"/>
                    <a:pt x="227953" y="69659"/>
                    <a:pt x="212787" y="44226"/>
                  </a:cubicBezTo>
                  <a:lnTo>
                    <a:pt x="202403" y="-106"/>
                  </a:lnTo>
                  <a:cubicBezTo>
                    <a:pt x="264236" y="55893"/>
                    <a:pt x="243936" y="112009"/>
                    <a:pt x="204037" y="154008"/>
                  </a:cubicBezTo>
                  <a:cubicBezTo>
                    <a:pt x="173004" y="186441"/>
                    <a:pt x="127271" y="212108"/>
                    <a:pt x="85972" y="212108"/>
                  </a:cubicBezTo>
                  <a:close/>
                </a:path>
              </a:pathLst>
            </a:custGeom>
            <a:solidFill>
              <a:srgbClr val="8C5115"/>
            </a:solidFill>
            <a:ln w="11665"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546D13F9-D815-EB2B-7B8F-399206108AF2}"/>
                </a:ext>
              </a:extLst>
            </p:cNvPr>
            <p:cNvSpPr/>
            <p:nvPr/>
          </p:nvSpPr>
          <p:spPr>
            <a:xfrm>
              <a:off x="7229013" y="5250767"/>
              <a:ext cx="355953" cy="443950"/>
            </a:xfrm>
            <a:custGeom>
              <a:avLst/>
              <a:gdLst>
                <a:gd name="connsiteX0" fmla="*/ 255405 w 355953"/>
                <a:gd name="connsiteY0" fmla="*/ 443825 h 443950"/>
                <a:gd name="connsiteX1" fmla="*/ 253655 w 355953"/>
                <a:gd name="connsiteY1" fmla="*/ 443825 h 443950"/>
                <a:gd name="connsiteX2" fmla="*/ 183656 w 355953"/>
                <a:gd name="connsiteY2" fmla="*/ 405209 h 443950"/>
                <a:gd name="connsiteX3" fmla="*/ 211773 w 355953"/>
                <a:gd name="connsiteY3" fmla="*/ 151930 h 443950"/>
                <a:gd name="connsiteX4" fmla="*/ 38758 w 355953"/>
                <a:gd name="connsiteY4" fmla="*/ 248995 h 443950"/>
                <a:gd name="connsiteX5" fmla="*/ 35375 w 355953"/>
                <a:gd name="connsiteY5" fmla="*/ 248995 h 443950"/>
                <a:gd name="connsiteX6" fmla="*/ 3876 w 355953"/>
                <a:gd name="connsiteY6" fmla="*/ 229978 h 443950"/>
                <a:gd name="connsiteX7" fmla="*/ 30825 w 355953"/>
                <a:gd name="connsiteY7" fmla="*/ 139913 h 443950"/>
                <a:gd name="connsiteX8" fmla="*/ 272205 w 355953"/>
                <a:gd name="connsiteY8" fmla="*/ 3765 h 443950"/>
                <a:gd name="connsiteX9" fmla="*/ 262639 w 355953"/>
                <a:gd name="connsiteY9" fmla="*/ 37364 h 443950"/>
                <a:gd name="connsiteX10" fmla="*/ 60342 w 355953"/>
                <a:gd name="connsiteY10" fmla="*/ 159746 h 443950"/>
                <a:gd name="connsiteX11" fmla="*/ 35492 w 355953"/>
                <a:gd name="connsiteY11" fmla="*/ 214229 h 443950"/>
                <a:gd name="connsiteX12" fmla="*/ 262755 w 355953"/>
                <a:gd name="connsiteY12" fmla="*/ 23014 h 443950"/>
                <a:gd name="connsiteX13" fmla="*/ 297755 w 355953"/>
                <a:gd name="connsiteY13" fmla="*/ 38064 h 443950"/>
                <a:gd name="connsiteX14" fmla="*/ 213639 w 355953"/>
                <a:gd name="connsiteY14" fmla="*/ 388059 h 443950"/>
                <a:gd name="connsiteX15" fmla="*/ 254472 w 355953"/>
                <a:gd name="connsiteY15" fmla="*/ 409643 h 443950"/>
                <a:gd name="connsiteX16" fmla="*/ 284221 w 355953"/>
                <a:gd name="connsiteY16" fmla="*/ 391793 h 443950"/>
                <a:gd name="connsiteX17" fmla="*/ 295888 w 355953"/>
                <a:gd name="connsiteY17" fmla="*/ 23948 h 443950"/>
                <a:gd name="connsiteX18" fmla="*/ 328904 w 355953"/>
                <a:gd name="connsiteY18" fmla="*/ 12281 h 443950"/>
                <a:gd name="connsiteX19" fmla="*/ 312572 w 355953"/>
                <a:gd name="connsiteY19" fmla="*/ 412326 h 443950"/>
                <a:gd name="connsiteX20" fmla="*/ 255405 w 355953"/>
                <a:gd name="connsiteY20" fmla="*/ 443825 h 44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5953" h="443950">
                  <a:moveTo>
                    <a:pt x="255405" y="443825"/>
                  </a:moveTo>
                  <a:lnTo>
                    <a:pt x="253655" y="443825"/>
                  </a:lnTo>
                  <a:cubicBezTo>
                    <a:pt x="225084" y="444455"/>
                    <a:pt x="198356" y="429720"/>
                    <a:pt x="183656" y="405209"/>
                  </a:cubicBezTo>
                  <a:cubicBezTo>
                    <a:pt x="155190" y="357376"/>
                    <a:pt x="165340" y="269295"/>
                    <a:pt x="211773" y="151930"/>
                  </a:cubicBezTo>
                  <a:cubicBezTo>
                    <a:pt x="149007" y="209679"/>
                    <a:pt x="78425" y="248995"/>
                    <a:pt x="38758" y="248995"/>
                  </a:cubicBezTo>
                  <a:lnTo>
                    <a:pt x="35375" y="248995"/>
                  </a:lnTo>
                  <a:cubicBezTo>
                    <a:pt x="22122" y="249135"/>
                    <a:pt x="9930" y="241773"/>
                    <a:pt x="3876" y="229978"/>
                  </a:cubicBezTo>
                  <a:cubicBezTo>
                    <a:pt x="-5808" y="210612"/>
                    <a:pt x="2709" y="181912"/>
                    <a:pt x="30825" y="139913"/>
                  </a:cubicBezTo>
                  <a:cubicBezTo>
                    <a:pt x="145157" y="-31235"/>
                    <a:pt x="267072" y="1665"/>
                    <a:pt x="272205" y="3765"/>
                  </a:cubicBezTo>
                  <a:lnTo>
                    <a:pt x="262639" y="37364"/>
                  </a:lnTo>
                  <a:cubicBezTo>
                    <a:pt x="258439" y="36314"/>
                    <a:pt x="159273" y="11465"/>
                    <a:pt x="60342" y="159746"/>
                  </a:cubicBezTo>
                  <a:cubicBezTo>
                    <a:pt x="35492" y="196962"/>
                    <a:pt x="35142" y="211078"/>
                    <a:pt x="35492" y="214229"/>
                  </a:cubicBezTo>
                  <a:cubicBezTo>
                    <a:pt x="58125" y="223095"/>
                    <a:pt x="185990" y="139679"/>
                    <a:pt x="262755" y="23014"/>
                  </a:cubicBezTo>
                  <a:lnTo>
                    <a:pt x="297755" y="38064"/>
                  </a:lnTo>
                  <a:cubicBezTo>
                    <a:pt x="218423" y="195212"/>
                    <a:pt x="184006" y="338244"/>
                    <a:pt x="213639" y="388059"/>
                  </a:cubicBezTo>
                  <a:cubicBezTo>
                    <a:pt x="222226" y="402234"/>
                    <a:pt x="237917" y="410529"/>
                    <a:pt x="254472" y="409643"/>
                  </a:cubicBezTo>
                  <a:cubicBezTo>
                    <a:pt x="258556" y="409643"/>
                    <a:pt x="270805" y="409643"/>
                    <a:pt x="284221" y="391793"/>
                  </a:cubicBezTo>
                  <a:cubicBezTo>
                    <a:pt x="331588" y="326577"/>
                    <a:pt x="330887" y="122880"/>
                    <a:pt x="295888" y="23948"/>
                  </a:cubicBezTo>
                  <a:lnTo>
                    <a:pt x="328904" y="12281"/>
                  </a:lnTo>
                  <a:cubicBezTo>
                    <a:pt x="363904" y="112497"/>
                    <a:pt x="371370" y="331594"/>
                    <a:pt x="312572" y="412326"/>
                  </a:cubicBezTo>
                  <a:cubicBezTo>
                    <a:pt x="299878" y="431611"/>
                    <a:pt x="278493" y="443394"/>
                    <a:pt x="255405" y="443825"/>
                  </a:cubicBezTo>
                  <a:close/>
                </a:path>
              </a:pathLst>
            </a:custGeom>
            <a:solidFill>
              <a:srgbClr val="8C5115"/>
            </a:solidFill>
            <a:ln w="1166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E366751F-FCAD-EA57-84DE-7402FDE89AB4}"/>
                </a:ext>
              </a:extLst>
            </p:cNvPr>
            <p:cNvSpPr/>
            <p:nvPr/>
          </p:nvSpPr>
          <p:spPr>
            <a:xfrm>
              <a:off x="8732580" y="6192624"/>
              <a:ext cx="3180288" cy="414160"/>
            </a:xfrm>
            <a:custGeom>
              <a:avLst/>
              <a:gdLst>
                <a:gd name="connsiteX0" fmla="*/ 3180289 w 3180288"/>
                <a:gd name="connsiteY0" fmla="*/ 207081 h 414160"/>
                <a:gd name="connsiteX1" fmla="*/ 1590144 w 3180288"/>
                <a:gd name="connsiteY1" fmla="*/ 414161 h 414160"/>
                <a:gd name="connsiteX2" fmla="*/ 0 w 3180288"/>
                <a:gd name="connsiteY2" fmla="*/ 207081 h 414160"/>
                <a:gd name="connsiteX3" fmla="*/ 1590144 w 3180288"/>
                <a:gd name="connsiteY3" fmla="*/ 0 h 414160"/>
                <a:gd name="connsiteX4" fmla="*/ 3180289 w 3180288"/>
                <a:gd name="connsiteY4" fmla="*/ 207081 h 414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0288" h="414160">
                  <a:moveTo>
                    <a:pt x="3180289" y="207081"/>
                  </a:moveTo>
                  <a:cubicBezTo>
                    <a:pt x="3180289" y="321448"/>
                    <a:pt x="2468357" y="414161"/>
                    <a:pt x="1590144" y="414161"/>
                  </a:cubicBezTo>
                  <a:cubicBezTo>
                    <a:pt x="711932" y="414161"/>
                    <a:pt x="0" y="321448"/>
                    <a:pt x="0" y="207081"/>
                  </a:cubicBezTo>
                  <a:cubicBezTo>
                    <a:pt x="0" y="92713"/>
                    <a:pt x="711932" y="0"/>
                    <a:pt x="1590144" y="0"/>
                  </a:cubicBezTo>
                  <a:cubicBezTo>
                    <a:pt x="2468357" y="0"/>
                    <a:pt x="3180289" y="92713"/>
                    <a:pt x="3180289" y="207081"/>
                  </a:cubicBezTo>
                  <a:close/>
                </a:path>
              </a:pathLst>
            </a:custGeom>
            <a:solidFill>
              <a:srgbClr val="F8EBD8">
                <a:alpha val="54000"/>
              </a:srgbClr>
            </a:solidFill>
            <a:ln w="1166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DF085C5E-D80A-B2A0-DBC6-67E4DD406A30}"/>
                </a:ext>
              </a:extLst>
            </p:cNvPr>
            <p:cNvSpPr/>
            <p:nvPr/>
          </p:nvSpPr>
          <p:spPr>
            <a:xfrm>
              <a:off x="10325641" y="5343186"/>
              <a:ext cx="577025" cy="1055585"/>
            </a:xfrm>
            <a:custGeom>
              <a:avLst/>
              <a:gdLst>
                <a:gd name="connsiteX0" fmla="*/ 267434 w 577025"/>
                <a:gd name="connsiteY0" fmla="*/ 66160 h 1055585"/>
                <a:gd name="connsiteX1" fmla="*/ 331833 w 577025"/>
                <a:gd name="connsiteY1" fmla="*/ 405655 h 1055585"/>
                <a:gd name="connsiteX2" fmla="*/ 175035 w 577025"/>
                <a:gd name="connsiteY2" fmla="*/ 773733 h 1055585"/>
                <a:gd name="connsiteX3" fmla="*/ 78903 w 577025"/>
                <a:gd name="connsiteY3" fmla="*/ 917348 h 1055585"/>
                <a:gd name="connsiteX4" fmla="*/ 38 w 577025"/>
                <a:gd name="connsiteY4" fmla="*/ 1045679 h 1055585"/>
                <a:gd name="connsiteX5" fmla="*/ 196268 w 577025"/>
                <a:gd name="connsiteY5" fmla="*/ 1055479 h 1055585"/>
                <a:gd name="connsiteX6" fmla="*/ 216101 w 577025"/>
                <a:gd name="connsiteY6" fmla="*/ 965297 h 1055585"/>
                <a:gd name="connsiteX7" fmla="*/ 277117 w 577025"/>
                <a:gd name="connsiteY7" fmla="*/ 910114 h 1055585"/>
                <a:gd name="connsiteX8" fmla="*/ 288783 w 577025"/>
                <a:gd name="connsiteY8" fmla="*/ 833699 h 1055585"/>
                <a:gd name="connsiteX9" fmla="*/ 500997 w 577025"/>
                <a:gd name="connsiteY9" fmla="*/ 546470 h 1055585"/>
                <a:gd name="connsiteX10" fmla="*/ 553730 w 577025"/>
                <a:gd name="connsiteY10" fmla="*/ 331339 h 1055585"/>
                <a:gd name="connsiteX11" fmla="*/ 577063 w 577025"/>
                <a:gd name="connsiteY11" fmla="*/ -106 h 105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7025" h="1055585">
                  <a:moveTo>
                    <a:pt x="267434" y="66160"/>
                  </a:moveTo>
                  <a:cubicBezTo>
                    <a:pt x="267434" y="66160"/>
                    <a:pt x="307800" y="270440"/>
                    <a:pt x="331833" y="405655"/>
                  </a:cubicBezTo>
                  <a:cubicBezTo>
                    <a:pt x="355866" y="540870"/>
                    <a:pt x="240251" y="656135"/>
                    <a:pt x="175035" y="773733"/>
                  </a:cubicBezTo>
                  <a:cubicBezTo>
                    <a:pt x="109820" y="891331"/>
                    <a:pt x="120436" y="877565"/>
                    <a:pt x="78903" y="917348"/>
                  </a:cubicBezTo>
                  <a:cubicBezTo>
                    <a:pt x="37370" y="957131"/>
                    <a:pt x="388" y="1037630"/>
                    <a:pt x="38" y="1045679"/>
                  </a:cubicBezTo>
                  <a:lnTo>
                    <a:pt x="196268" y="1055479"/>
                  </a:lnTo>
                  <a:cubicBezTo>
                    <a:pt x="196268" y="1055479"/>
                    <a:pt x="204785" y="1015230"/>
                    <a:pt x="216101" y="965297"/>
                  </a:cubicBezTo>
                  <a:cubicBezTo>
                    <a:pt x="227418" y="915364"/>
                    <a:pt x="272100" y="943948"/>
                    <a:pt x="277117" y="910114"/>
                  </a:cubicBezTo>
                  <a:cubicBezTo>
                    <a:pt x="282133" y="876282"/>
                    <a:pt x="271634" y="864732"/>
                    <a:pt x="288783" y="833699"/>
                  </a:cubicBezTo>
                  <a:cubicBezTo>
                    <a:pt x="305934" y="802666"/>
                    <a:pt x="444765" y="615419"/>
                    <a:pt x="500997" y="546470"/>
                  </a:cubicBezTo>
                  <a:cubicBezTo>
                    <a:pt x="557230" y="477521"/>
                    <a:pt x="562246" y="427471"/>
                    <a:pt x="553730" y="331339"/>
                  </a:cubicBezTo>
                  <a:cubicBezTo>
                    <a:pt x="545214" y="235207"/>
                    <a:pt x="577063" y="-106"/>
                    <a:pt x="577063" y="-106"/>
                  </a:cubicBezTo>
                  <a:close/>
                </a:path>
              </a:pathLst>
            </a:custGeom>
            <a:solidFill>
              <a:srgbClr val="C16F33"/>
            </a:solidFill>
            <a:ln w="1166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622282F8-6325-5000-B0B2-2B84E993E95D}"/>
                </a:ext>
              </a:extLst>
            </p:cNvPr>
            <p:cNvSpPr/>
            <p:nvPr/>
          </p:nvSpPr>
          <p:spPr>
            <a:xfrm>
              <a:off x="10556817" y="5257321"/>
              <a:ext cx="556248" cy="723188"/>
            </a:xfrm>
            <a:custGeom>
              <a:avLst/>
              <a:gdLst>
                <a:gd name="connsiteX0" fmla="*/ 13508 w 556248"/>
                <a:gd name="connsiteY0" fmla="*/ 41310 h 723188"/>
                <a:gd name="connsiteX1" fmla="*/ 47225 w 556248"/>
                <a:gd name="connsiteY1" fmla="*/ 262974 h 723188"/>
                <a:gd name="connsiteX2" fmla="*/ 47225 w 556248"/>
                <a:gd name="connsiteY2" fmla="*/ 419538 h 723188"/>
                <a:gd name="connsiteX3" fmla="*/ 47225 w 556248"/>
                <a:gd name="connsiteY3" fmla="*/ 593486 h 723188"/>
                <a:gd name="connsiteX4" fmla="*/ 222222 w 556248"/>
                <a:gd name="connsiteY4" fmla="*/ 691485 h 723188"/>
                <a:gd name="connsiteX5" fmla="*/ 411219 w 556248"/>
                <a:gd name="connsiteY5" fmla="*/ 530603 h 723188"/>
                <a:gd name="connsiteX6" fmla="*/ 553550 w 556248"/>
                <a:gd name="connsiteY6" fmla="*/ 364589 h 723188"/>
                <a:gd name="connsiteX7" fmla="*/ 277871 w 556248"/>
                <a:gd name="connsiteY7" fmla="*/ 127 h 723188"/>
                <a:gd name="connsiteX8" fmla="*/ 13508 w 556248"/>
                <a:gd name="connsiteY8" fmla="*/ 41310 h 72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248" h="723188">
                  <a:moveTo>
                    <a:pt x="13508" y="41310"/>
                  </a:moveTo>
                  <a:cubicBezTo>
                    <a:pt x="13508" y="41310"/>
                    <a:pt x="-33158" y="187608"/>
                    <a:pt x="47225" y="262974"/>
                  </a:cubicBezTo>
                  <a:cubicBezTo>
                    <a:pt x="21325" y="343939"/>
                    <a:pt x="18758" y="426305"/>
                    <a:pt x="47225" y="419538"/>
                  </a:cubicBezTo>
                  <a:cubicBezTo>
                    <a:pt x="3125" y="499570"/>
                    <a:pt x="15958" y="578436"/>
                    <a:pt x="47225" y="593486"/>
                  </a:cubicBezTo>
                  <a:cubicBezTo>
                    <a:pt x="52474" y="714818"/>
                    <a:pt x="175556" y="758917"/>
                    <a:pt x="222222" y="691485"/>
                  </a:cubicBezTo>
                  <a:cubicBezTo>
                    <a:pt x="323254" y="719134"/>
                    <a:pt x="389170" y="613669"/>
                    <a:pt x="411219" y="530603"/>
                  </a:cubicBezTo>
                  <a:cubicBezTo>
                    <a:pt x="433269" y="447538"/>
                    <a:pt x="577817" y="473554"/>
                    <a:pt x="553550" y="364589"/>
                  </a:cubicBezTo>
                  <a:cubicBezTo>
                    <a:pt x="529284" y="255624"/>
                    <a:pt x="363737" y="3977"/>
                    <a:pt x="277871" y="127"/>
                  </a:cubicBezTo>
                  <a:cubicBezTo>
                    <a:pt x="192006" y="-3722"/>
                    <a:pt x="13508" y="41310"/>
                    <a:pt x="13508" y="41310"/>
                  </a:cubicBezTo>
                  <a:close/>
                </a:path>
              </a:pathLst>
            </a:custGeom>
            <a:solidFill>
              <a:srgbClr val="F9ECD7"/>
            </a:solidFill>
            <a:ln w="1166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83D0046D-C6E7-A09C-78A5-8A9FACBF584D}"/>
                </a:ext>
              </a:extLst>
            </p:cNvPr>
            <p:cNvSpPr/>
            <p:nvPr/>
          </p:nvSpPr>
          <p:spPr>
            <a:xfrm>
              <a:off x="10325641" y="6296340"/>
              <a:ext cx="217114" cy="102198"/>
            </a:xfrm>
            <a:custGeom>
              <a:avLst/>
              <a:gdLst>
                <a:gd name="connsiteX0" fmla="*/ 217152 w 217114"/>
                <a:gd name="connsiteY0" fmla="*/ 8177 h 102198"/>
                <a:gd name="connsiteX1" fmla="*/ 216101 w 217114"/>
                <a:gd name="connsiteY1" fmla="*/ 11910 h 102198"/>
                <a:gd name="connsiteX2" fmla="*/ 196268 w 217114"/>
                <a:gd name="connsiteY2" fmla="*/ 102092 h 102198"/>
                <a:gd name="connsiteX3" fmla="*/ 38 w 217114"/>
                <a:gd name="connsiteY3" fmla="*/ 92292 h 102198"/>
                <a:gd name="connsiteX4" fmla="*/ 49271 w 217114"/>
                <a:gd name="connsiteY4" fmla="*/ -106 h 102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114" h="102198">
                  <a:moveTo>
                    <a:pt x="217152" y="8177"/>
                  </a:moveTo>
                  <a:cubicBezTo>
                    <a:pt x="217152" y="9460"/>
                    <a:pt x="216452" y="10510"/>
                    <a:pt x="216101" y="11910"/>
                  </a:cubicBezTo>
                  <a:cubicBezTo>
                    <a:pt x="204435" y="61843"/>
                    <a:pt x="196268" y="102092"/>
                    <a:pt x="196268" y="102092"/>
                  </a:cubicBezTo>
                  <a:lnTo>
                    <a:pt x="38" y="92292"/>
                  </a:lnTo>
                  <a:cubicBezTo>
                    <a:pt x="12241" y="59428"/>
                    <a:pt x="28796" y="28348"/>
                    <a:pt x="49271" y="-106"/>
                  </a:cubicBezTo>
                  <a:close/>
                </a:path>
              </a:pathLst>
            </a:custGeom>
            <a:solidFill>
              <a:srgbClr val="6D3600"/>
            </a:solidFill>
            <a:ln w="1166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56AE7714-3CF2-7C32-D75D-C29F1972FA70}"/>
                </a:ext>
              </a:extLst>
            </p:cNvPr>
            <p:cNvSpPr/>
            <p:nvPr/>
          </p:nvSpPr>
          <p:spPr>
            <a:xfrm>
              <a:off x="9416985" y="5337820"/>
              <a:ext cx="427539" cy="993997"/>
            </a:xfrm>
            <a:custGeom>
              <a:avLst/>
              <a:gdLst>
                <a:gd name="connsiteX0" fmla="*/ 45489 w 427539"/>
                <a:gd name="connsiteY0" fmla="*/ -106 h 993997"/>
                <a:gd name="connsiteX1" fmla="*/ 47589 w 427539"/>
                <a:gd name="connsiteY1" fmla="*/ 325273 h 993997"/>
                <a:gd name="connsiteX2" fmla="*/ 3607 w 427539"/>
                <a:gd name="connsiteY2" fmla="*/ 560469 h 993997"/>
                <a:gd name="connsiteX3" fmla="*/ 276253 w 427539"/>
                <a:gd name="connsiteY3" fmla="*/ 853882 h 993997"/>
                <a:gd name="connsiteX4" fmla="*/ 402601 w 427539"/>
                <a:gd name="connsiteY4" fmla="*/ 993880 h 993997"/>
                <a:gd name="connsiteX5" fmla="*/ 427567 w 427539"/>
                <a:gd name="connsiteY5" fmla="*/ 817832 h 993997"/>
                <a:gd name="connsiteX6" fmla="*/ 354185 w 427539"/>
                <a:gd name="connsiteY6" fmla="*/ 789250 h 993997"/>
                <a:gd name="connsiteX7" fmla="*/ 298536 w 427539"/>
                <a:gd name="connsiteY7" fmla="*/ 700117 h 993997"/>
                <a:gd name="connsiteX8" fmla="*/ 163671 w 427539"/>
                <a:gd name="connsiteY8" fmla="*/ 555570 h 993997"/>
                <a:gd name="connsiteX9" fmla="*/ 251287 w 427539"/>
                <a:gd name="connsiteY9" fmla="*/ 325506 h 993997"/>
                <a:gd name="connsiteX10" fmla="*/ 324085 w 427539"/>
                <a:gd name="connsiteY10" fmla="*/ 40493 h 993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7539" h="993997">
                  <a:moveTo>
                    <a:pt x="45489" y="-106"/>
                  </a:moveTo>
                  <a:cubicBezTo>
                    <a:pt x="45489" y="-106"/>
                    <a:pt x="80489" y="177458"/>
                    <a:pt x="47589" y="325273"/>
                  </a:cubicBezTo>
                  <a:cubicBezTo>
                    <a:pt x="14690" y="473087"/>
                    <a:pt x="-9343" y="527570"/>
                    <a:pt x="3607" y="560469"/>
                  </a:cubicBezTo>
                  <a:cubicBezTo>
                    <a:pt x="16557" y="593369"/>
                    <a:pt x="226437" y="825065"/>
                    <a:pt x="276253" y="853882"/>
                  </a:cubicBezTo>
                  <a:cubicBezTo>
                    <a:pt x="320469" y="954564"/>
                    <a:pt x="376351" y="992247"/>
                    <a:pt x="402601" y="993880"/>
                  </a:cubicBezTo>
                  <a:cubicBezTo>
                    <a:pt x="428850" y="995513"/>
                    <a:pt x="427567" y="817832"/>
                    <a:pt x="427567" y="817832"/>
                  </a:cubicBezTo>
                  <a:cubicBezTo>
                    <a:pt x="401983" y="811509"/>
                    <a:pt x="377308" y="801896"/>
                    <a:pt x="354185" y="789250"/>
                  </a:cubicBezTo>
                  <a:cubicBezTo>
                    <a:pt x="320469" y="769883"/>
                    <a:pt x="355002" y="714584"/>
                    <a:pt x="298536" y="700117"/>
                  </a:cubicBezTo>
                  <a:cubicBezTo>
                    <a:pt x="242070" y="685651"/>
                    <a:pt x="197154" y="618452"/>
                    <a:pt x="163671" y="555570"/>
                  </a:cubicBezTo>
                  <a:cubicBezTo>
                    <a:pt x="130188" y="492687"/>
                    <a:pt x="186187" y="455588"/>
                    <a:pt x="251287" y="325506"/>
                  </a:cubicBezTo>
                  <a:cubicBezTo>
                    <a:pt x="316386" y="195425"/>
                    <a:pt x="324085" y="40493"/>
                    <a:pt x="324085" y="40493"/>
                  </a:cubicBezTo>
                  <a:close/>
                </a:path>
              </a:pathLst>
            </a:custGeom>
            <a:solidFill>
              <a:srgbClr val="C16F33"/>
            </a:solidFill>
            <a:ln w="1166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B3C4875C-475F-669E-6A12-DDA4CDDEB7C3}"/>
                </a:ext>
              </a:extLst>
            </p:cNvPr>
            <p:cNvSpPr/>
            <p:nvPr/>
          </p:nvSpPr>
          <p:spPr>
            <a:xfrm>
              <a:off x="9308717" y="5288237"/>
              <a:ext cx="556154" cy="723184"/>
            </a:xfrm>
            <a:custGeom>
              <a:avLst/>
              <a:gdLst>
                <a:gd name="connsiteX0" fmla="*/ 13526 w 556154"/>
                <a:gd name="connsiteY0" fmla="*/ 41310 h 723184"/>
                <a:gd name="connsiteX1" fmla="*/ 47125 w 556154"/>
                <a:gd name="connsiteY1" fmla="*/ 262974 h 723184"/>
                <a:gd name="connsiteX2" fmla="*/ 47125 w 556154"/>
                <a:gd name="connsiteY2" fmla="*/ 419538 h 723184"/>
                <a:gd name="connsiteX3" fmla="*/ 47125 w 556154"/>
                <a:gd name="connsiteY3" fmla="*/ 593369 h 723184"/>
                <a:gd name="connsiteX4" fmla="*/ 222123 w 556154"/>
                <a:gd name="connsiteY4" fmla="*/ 691485 h 723184"/>
                <a:gd name="connsiteX5" fmla="*/ 411237 w 556154"/>
                <a:gd name="connsiteY5" fmla="*/ 530603 h 723184"/>
                <a:gd name="connsiteX6" fmla="*/ 553452 w 556154"/>
                <a:gd name="connsiteY6" fmla="*/ 364589 h 723184"/>
                <a:gd name="connsiteX7" fmla="*/ 277889 w 556154"/>
                <a:gd name="connsiteY7" fmla="*/ 127 h 723184"/>
                <a:gd name="connsiteX8" fmla="*/ 13526 w 556154"/>
                <a:gd name="connsiteY8" fmla="*/ 41310 h 7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154" h="723184">
                  <a:moveTo>
                    <a:pt x="13526" y="41310"/>
                  </a:moveTo>
                  <a:cubicBezTo>
                    <a:pt x="13526" y="41310"/>
                    <a:pt x="-33140" y="187491"/>
                    <a:pt x="47125" y="262974"/>
                  </a:cubicBezTo>
                  <a:cubicBezTo>
                    <a:pt x="21343" y="343939"/>
                    <a:pt x="18659" y="426305"/>
                    <a:pt x="47125" y="419538"/>
                  </a:cubicBezTo>
                  <a:cubicBezTo>
                    <a:pt x="3143" y="499570"/>
                    <a:pt x="15976" y="578436"/>
                    <a:pt x="47125" y="593369"/>
                  </a:cubicBezTo>
                  <a:cubicBezTo>
                    <a:pt x="52375" y="714818"/>
                    <a:pt x="175457" y="758917"/>
                    <a:pt x="222123" y="691485"/>
                  </a:cubicBezTo>
                  <a:cubicBezTo>
                    <a:pt x="323272" y="719134"/>
                    <a:pt x="389071" y="613669"/>
                    <a:pt x="411237" y="530603"/>
                  </a:cubicBezTo>
                  <a:cubicBezTo>
                    <a:pt x="433404" y="447538"/>
                    <a:pt x="577718" y="473554"/>
                    <a:pt x="553452" y="364589"/>
                  </a:cubicBezTo>
                  <a:cubicBezTo>
                    <a:pt x="529185" y="255624"/>
                    <a:pt x="363638" y="3978"/>
                    <a:pt x="277889" y="127"/>
                  </a:cubicBezTo>
                  <a:cubicBezTo>
                    <a:pt x="192141" y="-3722"/>
                    <a:pt x="13526" y="41310"/>
                    <a:pt x="13526" y="41310"/>
                  </a:cubicBezTo>
                  <a:close/>
                </a:path>
              </a:pathLst>
            </a:custGeom>
            <a:solidFill>
              <a:srgbClr val="F9ECD7"/>
            </a:solidFill>
            <a:ln w="11665"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7654F7C5-41B7-E6A8-C34A-646CFCEE42FB}"/>
                </a:ext>
              </a:extLst>
            </p:cNvPr>
            <p:cNvSpPr/>
            <p:nvPr/>
          </p:nvSpPr>
          <p:spPr>
            <a:xfrm>
              <a:off x="9462437" y="5337820"/>
              <a:ext cx="278596" cy="335878"/>
            </a:xfrm>
            <a:custGeom>
              <a:avLst/>
              <a:gdLst>
                <a:gd name="connsiteX0" fmla="*/ 14388 w 278596"/>
                <a:gd name="connsiteY0" fmla="*/ 125309 h 335878"/>
                <a:gd name="connsiteX1" fmla="*/ 38 w 278596"/>
                <a:gd name="connsiteY1" fmla="*/ -106 h 335878"/>
                <a:gd name="connsiteX2" fmla="*/ 278634 w 278596"/>
                <a:gd name="connsiteY2" fmla="*/ 40143 h 335878"/>
                <a:gd name="connsiteX3" fmla="*/ 205835 w 278596"/>
                <a:gd name="connsiteY3" fmla="*/ 325156 h 335878"/>
                <a:gd name="connsiteX4" fmla="*/ 200351 w 278596"/>
                <a:gd name="connsiteY4" fmla="*/ 335773 h 335878"/>
                <a:gd name="connsiteX5" fmla="*/ 14388 w 278596"/>
                <a:gd name="connsiteY5" fmla="*/ 125309 h 335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596" h="335878">
                  <a:moveTo>
                    <a:pt x="14388" y="125309"/>
                  </a:moveTo>
                  <a:cubicBezTo>
                    <a:pt x="12148" y="83251"/>
                    <a:pt x="7353" y="41368"/>
                    <a:pt x="38" y="-106"/>
                  </a:cubicBezTo>
                  <a:lnTo>
                    <a:pt x="278634" y="40143"/>
                  </a:lnTo>
                  <a:cubicBezTo>
                    <a:pt x="278634" y="40143"/>
                    <a:pt x="270934" y="195074"/>
                    <a:pt x="205835" y="325156"/>
                  </a:cubicBezTo>
                  <a:cubicBezTo>
                    <a:pt x="203968" y="328889"/>
                    <a:pt x="202218" y="332156"/>
                    <a:pt x="200351" y="335773"/>
                  </a:cubicBezTo>
                  <a:cubicBezTo>
                    <a:pt x="162319" y="245007"/>
                    <a:pt x="99553" y="157275"/>
                    <a:pt x="14388" y="125309"/>
                  </a:cubicBezTo>
                  <a:close/>
                </a:path>
              </a:pathLst>
            </a:custGeom>
            <a:solidFill>
              <a:srgbClr val="B55E24"/>
            </a:solidFill>
            <a:ln w="1166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585D390F-0BB7-2C13-2467-187713BD7A8B}"/>
                </a:ext>
              </a:extLst>
            </p:cNvPr>
            <p:cNvSpPr/>
            <p:nvPr/>
          </p:nvSpPr>
          <p:spPr>
            <a:xfrm>
              <a:off x="9720383" y="6119709"/>
              <a:ext cx="124144" cy="211755"/>
            </a:xfrm>
            <a:custGeom>
              <a:avLst/>
              <a:gdLst>
                <a:gd name="connsiteX0" fmla="*/ 42504 w 124144"/>
                <a:gd name="connsiteY0" fmla="*/ -106 h 211755"/>
                <a:gd name="connsiteX1" fmla="*/ 50787 w 124144"/>
                <a:gd name="connsiteY1" fmla="*/ 7011 h 211755"/>
                <a:gd name="connsiteX2" fmla="*/ 124169 w 124144"/>
                <a:gd name="connsiteY2" fmla="*/ 35593 h 211755"/>
                <a:gd name="connsiteX3" fmla="*/ 99203 w 124144"/>
                <a:gd name="connsiteY3" fmla="*/ 211641 h 211755"/>
                <a:gd name="connsiteX4" fmla="*/ 38 w 124144"/>
                <a:gd name="connsiteY4" fmla="*/ 124026 h 211755"/>
                <a:gd name="connsiteX5" fmla="*/ 42504 w 124144"/>
                <a:gd name="connsiteY5" fmla="*/ -106 h 21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144" h="211755">
                  <a:moveTo>
                    <a:pt x="42504" y="-106"/>
                  </a:moveTo>
                  <a:cubicBezTo>
                    <a:pt x="44790" y="2764"/>
                    <a:pt x="47602" y="5179"/>
                    <a:pt x="50787" y="7011"/>
                  </a:cubicBezTo>
                  <a:cubicBezTo>
                    <a:pt x="73910" y="19657"/>
                    <a:pt x="98585" y="29270"/>
                    <a:pt x="124169" y="35593"/>
                  </a:cubicBezTo>
                  <a:cubicBezTo>
                    <a:pt x="124169" y="35593"/>
                    <a:pt x="125569" y="213041"/>
                    <a:pt x="99203" y="211641"/>
                  </a:cubicBezTo>
                  <a:cubicBezTo>
                    <a:pt x="78086" y="210591"/>
                    <a:pt x="37954" y="185858"/>
                    <a:pt x="38" y="124026"/>
                  </a:cubicBezTo>
                  <a:cubicBezTo>
                    <a:pt x="20746" y="85188"/>
                    <a:pt x="35084" y="43282"/>
                    <a:pt x="42504" y="-106"/>
                  </a:cubicBezTo>
                  <a:close/>
                </a:path>
              </a:pathLst>
            </a:custGeom>
            <a:solidFill>
              <a:srgbClr val="6D3600"/>
            </a:solidFill>
            <a:ln w="1166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F1317796-9384-3894-5418-1209F0BF1092}"/>
                </a:ext>
              </a:extLst>
            </p:cNvPr>
            <p:cNvSpPr/>
            <p:nvPr/>
          </p:nvSpPr>
          <p:spPr>
            <a:xfrm>
              <a:off x="8779350" y="4064456"/>
              <a:ext cx="495722" cy="372869"/>
            </a:xfrm>
            <a:custGeom>
              <a:avLst/>
              <a:gdLst>
                <a:gd name="connsiteX0" fmla="*/ 984 w 495722"/>
                <a:gd name="connsiteY0" fmla="*/ 326755 h 372869"/>
                <a:gd name="connsiteX1" fmla="*/ 171081 w 495722"/>
                <a:gd name="connsiteY1" fmla="*/ 38009 h 372869"/>
                <a:gd name="connsiteX2" fmla="*/ 495760 w 495722"/>
                <a:gd name="connsiteY2" fmla="*/ 122008 h 372869"/>
                <a:gd name="connsiteX3" fmla="*/ 229764 w 495722"/>
                <a:gd name="connsiteY3" fmla="*/ 130058 h 372869"/>
                <a:gd name="connsiteX4" fmla="*/ 151715 w 495722"/>
                <a:gd name="connsiteY4" fmla="*/ 323721 h 372869"/>
                <a:gd name="connsiteX5" fmla="*/ 46717 w 495722"/>
                <a:gd name="connsiteY5" fmla="*/ 365138 h 372869"/>
                <a:gd name="connsiteX6" fmla="*/ 984 w 495722"/>
                <a:gd name="connsiteY6" fmla="*/ 326755 h 37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722" h="372869">
                  <a:moveTo>
                    <a:pt x="984" y="326755"/>
                  </a:moveTo>
                  <a:cubicBezTo>
                    <a:pt x="984" y="326755"/>
                    <a:pt x="-23049" y="158757"/>
                    <a:pt x="171081" y="38009"/>
                  </a:cubicBezTo>
                  <a:cubicBezTo>
                    <a:pt x="365212" y="-82740"/>
                    <a:pt x="495760" y="122008"/>
                    <a:pt x="495760" y="122008"/>
                  </a:cubicBezTo>
                  <a:cubicBezTo>
                    <a:pt x="379095" y="50025"/>
                    <a:pt x="293230" y="75342"/>
                    <a:pt x="229764" y="130058"/>
                  </a:cubicBezTo>
                  <a:cubicBezTo>
                    <a:pt x="166298" y="184773"/>
                    <a:pt x="140049" y="276589"/>
                    <a:pt x="151715" y="323721"/>
                  </a:cubicBezTo>
                  <a:cubicBezTo>
                    <a:pt x="105049" y="390454"/>
                    <a:pt x="79150" y="372021"/>
                    <a:pt x="46717" y="365138"/>
                  </a:cubicBezTo>
                  <a:cubicBezTo>
                    <a:pt x="26428" y="359969"/>
                    <a:pt x="9594" y="345841"/>
                    <a:pt x="984" y="326755"/>
                  </a:cubicBezTo>
                  <a:close/>
                </a:path>
              </a:pathLst>
            </a:custGeom>
            <a:solidFill>
              <a:srgbClr val="844003"/>
            </a:solidFill>
            <a:ln w="11665"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7F4D96BA-84A4-F6E8-915A-F4F6C7DBE3AD}"/>
                </a:ext>
              </a:extLst>
            </p:cNvPr>
            <p:cNvSpPr/>
            <p:nvPr/>
          </p:nvSpPr>
          <p:spPr>
            <a:xfrm>
              <a:off x="11079640" y="4725204"/>
              <a:ext cx="439251" cy="298095"/>
            </a:xfrm>
            <a:custGeom>
              <a:avLst/>
              <a:gdLst>
                <a:gd name="connsiteX0" fmla="*/ 47411 w 439251"/>
                <a:gd name="connsiteY0" fmla="*/ 68150 h 298095"/>
                <a:gd name="connsiteX1" fmla="*/ 289141 w 439251"/>
                <a:gd name="connsiteY1" fmla="*/ 99300 h 298095"/>
                <a:gd name="connsiteX2" fmla="*/ 433572 w 439251"/>
                <a:gd name="connsiteY2" fmla="*/ 23001 h 298095"/>
                <a:gd name="connsiteX3" fmla="*/ 367540 w 439251"/>
                <a:gd name="connsiteY3" fmla="*/ 142699 h 298095"/>
                <a:gd name="connsiteX4" fmla="*/ 439289 w 439251"/>
                <a:gd name="connsiteY4" fmla="*/ 115516 h 298095"/>
                <a:gd name="connsiteX5" fmla="*/ 350040 w 439251"/>
                <a:gd name="connsiteY5" fmla="*/ 226815 h 298095"/>
                <a:gd name="connsiteX6" fmla="*/ 412573 w 439251"/>
                <a:gd name="connsiteY6" fmla="*/ 240231 h 298095"/>
                <a:gd name="connsiteX7" fmla="*/ 70511 w 439251"/>
                <a:gd name="connsiteY7" fmla="*/ 193565 h 298095"/>
                <a:gd name="connsiteX8" fmla="*/ 47411 w 439251"/>
                <a:gd name="connsiteY8" fmla="*/ 68150 h 29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251" h="298095">
                  <a:moveTo>
                    <a:pt x="47411" y="68150"/>
                  </a:moveTo>
                  <a:cubicBezTo>
                    <a:pt x="47411" y="68150"/>
                    <a:pt x="199075" y="134416"/>
                    <a:pt x="289141" y="99300"/>
                  </a:cubicBezTo>
                  <a:cubicBezTo>
                    <a:pt x="379206" y="64184"/>
                    <a:pt x="421089" y="-48048"/>
                    <a:pt x="433572" y="23001"/>
                  </a:cubicBezTo>
                  <a:cubicBezTo>
                    <a:pt x="446056" y="94050"/>
                    <a:pt x="367540" y="142699"/>
                    <a:pt x="367540" y="142699"/>
                  </a:cubicBezTo>
                  <a:cubicBezTo>
                    <a:pt x="419339" y="133599"/>
                    <a:pt x="438589" y="99416"/>
                    <a:pt x="439289" y="115516"/>
                  </a:cubicBezTo>
                  <a:cubicBezTo>
                    <a:pt x="417589" y="197998"/>
                    <a:pt x="374889" y="228098"/>
                    <a:pt x="350040" y="226815"/>
                  </a:cubicBezTo>
                  <a:cubicBezTo>
                    <a:pt x="394606" y="246648"/>
                    <a:pt x="412573" y="240231"/>
                    <a:pt x="412573" y="240231"/>
                  </a:cubicBezTo>
                  <a:cubicBezTo>
                    <a:pt x="337557" y="305330"/>
                    <a:pt x="214242" y="344646"/>
                    <a:pt x="70511" y="193565"/>
                  </a:cubicBezTo>
                  <a:cubicBezTo>
                    <a:pt x="-73221" y="42484"/>
                    <a:pt x="47411" y="68150"/>
                    <a:pt x="47411" y="68150"/>
                  </a:cubicBezTo>
                  <a:close/>
                </a:path>
              </a:pathLst>
            </a:custGeom>
            <a:solidFill>
              <a:srgbClr val="B55E24"/>
            </a:solidFill>
            <a:ln w="1166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55A767B3-8277-068A-BE30-935BAC98424B}"/>
                </a:ext>
              </a:extLst>
            </p:cNvPr>
            <p:cNvSpPr/>
            <p:nvPr/>
          </p:nvSpPr>
          <p:spPr>
            <a:xfrm>
              <a:off x="8958677" y="4346347"/>
              <a:ext cx="2425329" cy="2099090"/>
            </a:xfrm>
            <a:custGeom>
              <a:avLst/>
              <a:gdLst>
                <a:gd name="connsiteX0" fmla="*/ 326233 w 2425329"/>
                <a:gd name="connsiteY0" fmla="*/ 147295 h 2099090"/>
                <a:gd name="connsiteX1" fmla="*/ 658729 w 2425329"/>
                <a:gd name="connsiteY1" fmla="*/ 395325 h 2099090"/>
                <a:gd name="connsiteX2" fmla="*/ 1423234 w 2425329"/>
                <a:gd name="connsiteY2" fmla="*/ 345509 h 2099090"/>
                <a:gd name="connsiteX3" fmla="*/ 2189140 w 2425329"/>
                <a:gd name="connsiteY3" fmla="*/ 442224 h 2099090"/>
                <a:gd name="connsiteX4" fmla="*/ 2262639 w 2425329"/>
                <a:gd name="connsiteY4" fmla="*/ 1026132 h 2099090"/>
                <a:gd name="connsiteX5" fmla="*/ 2420371 w 2425329"/>
                <a:gd name="connsiteY5" fmla="*/ 1477976 h 2099090"/>
                <a:gd name="connsiteX6" fmla="*/ 2399138 w 2425329"/>
                <a:gd name="connsiteY6" fmla="*/ 1905554 h 2099090"/>
                <a:gd name="connsiteX7" fmla="*/ 2359938 w 2425329"/>
                <a:gd name="connsiteY7" fmla="*/ 1987219 h 2099090"/>
                <a:gd name="connsiteX8" fmla="*/ 2332872 w 2425329"/>
                <a:gd name="connsiteY8" fmla="*/ 2066085 h 2099090"/>
                <a:gd name="connsiteX9" fmla="*/ 2173974 w 2425329"/>
                <a:gd name="connsiteY9" fmla="*/ 2058268 h 2099090"/>
                <a:gd name="connsiteX10" fmla="*/ 2268239 w 2425329"/>
                <a:gd name="connsiteY10" fmla="*/ 1929937 h 2099090"/>
                <a:gd name="connsiteX11" fmla="*/ 2291572 w 2425329"/>
                <a:gd name="connsiteY11" fmla="*/ 1727756 h 2099090"/>
                <a:gd name="connsiteX12" fmla="*/ 2254940 w 2425329"/>
                <a:gd name="connsiteY12" fmla="*/ 1478676 h 2099090"/>
                <a:gd name="connsiteX13" fmla="*/ 2015543 w 2425329"/>
                <a:gd name="connsiteY13" fmla="*/ 1254330 h 2099090"/>
                <a:gd name="connsiteX14" fmla="*/ 1923844 w 2425329"/>
                <a:gd name="connsiteY14" fmla="*/ 1063582 h 2099090"/>
                <a:gd name="connsiteX15" fmla="*/ 1424868 w 2425329"/>
                <a:gd name="connsiteY15" fmla="*/ 1169164 h 2099090"/>
                <a:gd name="connsiteX16" fmla="*/ 1000207 w 2425329"/>
                <a:gd name="connsiteY16" fmla="*/ 1129848 h 2099090"/>
                <a:gd name="connsiteX17" fmla="*/ 857409 w 2425329"/>
                <a:gd name="connsiteY17" fmla="*/ 1481010 h 2099090"/>
                <a:gd name="connsiteX18" fmla="*/ 775743 w 2425329"/>
                <a:gd name="connsiteY18" fmla="*/ 1877087 h 2099090"/>
                <a:gd name="connsiteX19" fmla="*/ 751593 w 2425329"/>
                <a:gd name="connsiteY19" fmla="*/ 1986869 h 2099090"/>
                <a:gd name="connsiteX20" fmla="*/ 686611 w 2425329"/>
                <a:gd name="connsiteY20" fmla="*/ 2098984 h 2099090"/>
                <a:gd name="connsiteX21" fmla="*/ 504614 w 2425329"/>
                <a:gd name="connsiteY21" fmla="*/ 2090001 h 2099090"/>
                <a:gd name="connsiteX22" fmla="*/ 614162 w 2425329"/>
                <a:gd name="connsiteY22" fmla="*/ 1943703 h 2099090"/>
                <a:gd name="connsiteX23" fmla="*/ 673312 w 2425329"/>
                <a:gd name="connsiteY23" fmla="*/ 1660907 h 2099090"/>
                <a:gd name="connsiteX24" fmla="*/ 692795 w 2425329"/>
                <a:gd name="connsiteY24" fmla="*/ 1114565 h 2099090"/>
                <a:gd name="connsiteX25" fmla="*/ 429948 w 2425329"/>
                <a:gd name="connsiteY25" fmla="*/ 978416 h 2099090"/>
                <a:gd name="connsiteX26" fmla="*/ 179235 w 2425329"/>
                <a:gd name="connsiteY26" fmla="*/ 628421 h 2099090"/>
                <a:gd name="connsiteX27" fmla="*/ 38 w 2425329"/>
                <a:gd name="connsiteY27" fmla="*/ 489123 h 2099090"/>
                <a:gd name="connsiteX28" fmla="*/ 77853 w 2425329"/>
                <a:gd name="connsiteY28" fmla="*/ -53 h 2099090"/>
                <a:gd name="connsiteX29" fmla="*/ 326233 w 2425329"/>
                <a:gd name="connsiteY29" fmla="*/ 147295 h 209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25329" h="2099090">
                  <a:moveTo>
                    <a:pt x="326233" y="147295"/>
                  </a:moveTo>
                  <a:cubicBezTo>
                    <a:pt x="326233" y="147295"/>
                    <a:pt x="432515" y="348892"/>
                    <a:pt x="658729" y="395325"/>
                  </a:cubicBezTo>
                  <a:cubicBezTo>
                    <a:pt x="884942" y="441757"/>
                    <a:pt x="1156772" y="399641"/>
                    <a:pt x="1423234" y="345509"/>
                  </a:cubicBezTo>
                  <a:cubicBezTo>
                    <a:pt x="1689697" y="291376"/>
                    <a:pt x="2089042" y="276093"/>
                    <a:pt x="2189140" y="442224"/>
                  </a:cubicBezTo>
                  <a:cubicBezTo>
                    <a:pt x="2289239" y="608355"/>
                    <a:pt x="2287139" y="828152"/>
                    <a:pt x="2262639" y="1026132"/>
                  </a:cubicBezTo>
                  <a:cubicBezTo>
                    <a:pt x="2238140" y="1224113"/>
                    <a:pt x="2398204" y="1437377"/>
                    <a:pt x="2420371" y="1477976"/>
                  </a:cubicBezTo>
                  <a:cubicBezTo>
                    <a:pt x="2442537" y="1518576"/>
                    <a:pt x="2382804" y="1792972"/>
                    <a:pt x="2399138" y="1905554"/>
                  </a:cubicBezTo>
                  <a:cubicBezTo>
                    <a:pt x="2417337" y="1981153"/>
                    <a:pt x="2377671" y="1960503"/>
                    <a:pt x="2359938" y="1987219"/>
                  </a:cubicBezTo>
                  <a:cubicBezTo>
                    <a:pt x="2342205" y="2013935"/>
                    <a:pt x="2332872" y="2066085"/>
                    <a:pt x="2332872" y="2066085"/>
                  </a:cubicBezTo>
                  <a:lnTo>
                    <a:pt x="2173974" y="2058268"/>
                  </a:lnTo>
                  <a:cubicBezTo>
                    <a:pt x="2173974" y="2058268"/>
                    <a:pt x="2212123" y="1975553"/>
                    <a:pt x="2268239" y="1929937"/>
                  </a:cubicBezTo>
                  <a:cubicBezTo>
                    <a:pt x="2324355" y="1884321"/>
                    <a:pt x="2300789" y="1805222"/>
                    <a:pt x="2291572" y="1727756"/>
                  </a:cubicBezTo>
                  <a:cubicBezTo>
                    <a:pt x="2282356" y="1650290"/>
                    <a:pt x="2282589" y="1512276"/>
                    <a:pt x="2254940" y="1478676"/>
                  </a:cubicBezTo>
                  <a:cubicBezTo>
                    <a:pt x="2227290" y="1445077"/>
                    <a:pt x="2101525" y="1380211"/>
                    <a:pt x="2015543" y="1254330"/>
                  </a:cubicBezTo>
                  <a:cubicBezTo>
                    <a:pt x="1929561" y="1128448"/>
                    <a:pt x="1923844" y="1063582"/>
                    <a:pt x="1923844" y="1063582"/>
                  </a:cubicBezTo>
                  <a:cubicBezTo>
                    <a:pt x="1923844" y="1063582"/>
                    <a:pt x="1770313" y="1162164"/>
                    <a:pt x="1424868" y="1169164"/>
                  </a:cubicBezTo>
                  <a:cubicBezTo>
                    <a:pt x="1079423" y="1176164"/>
                    <a:pt x="1000207" y="1129848"/>
                    <a:pt x="1000207" y="1129848"/>
                  </a:cubicBezTo>
                  <a:cubicBezTo>
                    <a:pt x="1000207" y="1129848"/>
                    <a:pt x="933008" y="1377061"/>
                    <a:pt x="857409" y="1481010"/>
                  </a:cubicBezTo>
                  <a:cubicBezTo>
                    <a:pt x="781810" y="1584958"/>
                    <a:pt x="770377" y="1817472"/>
                    <a:pt x="775743" y="1877087"/>
                  </a:cubicBezTo>
                  <a:cubicBezTo>
                    <a:pt x="781110" y="1936703"/>
                    <a:pt x="784376" y="1967619"/>
                    <a:pt x="751593" y="1986869"/>
                  </a:cubicBezTo>
                  <a:cubicBezTo>
                    <a:pt x="718811" y="2006119"/>
                    <a:pt x="678562" y="2062351"/>
                    <a:pt x="686611" y="2098984"/>
                  </a:cubicBezTo>
                  <a:lnTo>
                    <a:pt x="504614" y="2090001"/>
                  </a:lnTo>
                  <a:cubicBezTo>
                    <a:pt x="504614" y="2090001"/>
                    <a:pt x="544630" y="1993052"/>
                    <a:pt x="614162" y="1943703"/>
                  </a:cubicBezTo>
                  <a:cubicBezTo>
                    <a:pt x="683694" y="1894354"/>
                    <a:pt x="668062" y="1788189"/>
                    <a:pt x="673312" y="1660907"/>
                  </a:cubicBezTo>
                  <a:cubicBezTo>
                    <a:pt x="678562" y="1533625"/>
                    <a:pt x="692795" y="1114565"/>
                    <a:pt x="692795" y="1114565"/>
                  </a:cubicBezTo>
                  <a:cubicBezTo>
                    <a:pt x="596535" y="1088280"/>
                    <a:pt x="506959" y="1041871"/>
                    <a:pt x="429948" y="978416"/>
                  </a:cubicBezTo>
                  <a:cubicBezTo>
                    <a:pt x="300450" y="872368"/>
                    <a:pt x="239318" y="687571"/>
                    <a:pt x="179235" y="628421"/>
                  </a:cubicBezTo>
                  <a:cubicBezTo>
                    <a:pt x="119153" y="569272"/>
                    <a:pt x="38" y="489123"/>
                    <a:pt x="38" y="489123"/>
                  </a:cubicBezTo>
                  <a:lnTo>
                    <a:pt x="77853" y="-53"/>
                  </a:lnTo>
                  <a:cubicBezTo>
                    <a:pt x="77853" y="-53"/>
                    <a:pt x="225084" y="-7286"/>
                    <a:pt x="326233" y="147295"/>
                  </a:cubicBezTo>
                  <a:close/>
                </a:path>
              </a:pathLst>
            </a:custGeom>
            <a:solidFill>
              <a:srgbClr val="CE874D"/>
            </a:solidFill>
            <a:ln w="1166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6EC7C9F1-4D03-9036-C7AF-A2EC20CBD86E}"/>
                </a:ext>
              </a:extLst>
            </p:cNvPr>
            <p:cNvSpPr/>
            <p:nvPr/>
          </p:nvSpPr>
          <p:spPr>
            <a:xfrm>
              <a:off x="9958846" y="5051291"/>
              <a:ext cx="923520" cy="482627"/>
            </a:xfrm>
            <a:custGeom>
              <a:avLst/>
              <a:gdLst>
                <a:gd name="connsiteX0" fmla="*/ 38 w 923520"/>
                <a:gd name="connsiteY0" fmla="*/ 424905 h 482627"/>
                <a:gd name="connsiteX1" fmla="*/ 31537 w 923520"/>
                <a:gd name="connsiteY1" fmla="*/ -106 h 482627"/>
                <a:gd name="connsiteX2" fmla="*/ 56504 w 923520"/>
                <a:gd name="connsiteY2" fmla="*/ 325856 h 482627"/>
                <a:gd name="connsiteX3" fmla="*/ 484781 w 923520"/>
                <a:gd name="connsiteY3" fmla="*/ 356305 h 482627"/>
                <a:gd name="connsiteX4" fmla="*/ 816810 w 923520"/>
                <a:gd name="connsiteY4" fmla="*/ 22993 h 482627"/>
                <a:gd name="connsiteX5" fmla="*/ 923558 w 923520"/>
                <a:gd name="connsiteY5" fmla="*/ 358055 h 482627"/>
                <a:gd name="connsiteX6" fmla="*/ 437299 w 923520"/>
                <a:gd name="connsiteY6" fmla="*/ 481954 h 482627"/>
                <a:gd name="connsiteX7" fmla="*/ 38 w 923520"/>
                <a:gd name="connsiteY7" fmla="*/ 424905 h 48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23520" h="482627">
                  <a:moveTo>
                    <a:pt x="38" y="424905"/>
                  </a:moveTo>
                  <a:cubicBezTo>
                    <a:pt x="25004" y="342072"/>
                    <a:pt x="41570" y="165092"/>
                    <a:pt x="31537" y="-106"/>
                  </a:cubicBezTo>
                  <a:cubicBezTo>
                    <a:pt x="89870" y="114809"/>
                    <a:pt x="22438" y="319556"/>
                    <a:pt x="56504" y="325856"/>
                  </a:cubicBezTo>
                  <a:cubicBezTo>
                    <a:pt x="90570" y="332156"/>
                    <a:pt x="194751" y="394455"/>
                    <a:pt x="484781" y="356305"/>
                  </a:cubicBezTo>
                  <a:cubicBezTo>
                    <a:pt x="774810" y="318156"/>
                    <a:pt x="816460" y="215024"/>
                    <a:pt x="816810" y="22993"/>
                  </a:cubicBezTo>
                  <a:cubicBezTo>
                    <a:pt x="851109" y="253290"/>
                    <a:pt x="923558" y="358055"/>
                    <a:pt x="923558" y="358055"/>
                  </a:cubicBezTo>
                  <a:cubicBezTo>
                    <a:pt x="923558" y="358055"/>
                    <a:pt x="782744" y="474720"/>
                    <a:pt x="437299" y="481954"/>
                  </a:cubicBezTo>
                  <a:cubicBezTo>
                    <a:pt x="91853" y="489187"/>
                    <a:pt x="38" y="424905"/>
                    <a:pt x="38" y="424905"/>
                  </a:cubicBezTo>
                  <a:close/>
                </a:path>
              </a:pathLst>
            </a:custGeom>
            <a:solidFill>
              <a:srgbClr val="C16F33"/>
            </a:solidFill>
            <a:ln w="1166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020E3894-6CF4-2EB4-CAAB-E56E85ED7B3E}"/>
                </a:ext>
              </a:extLst>
            </p:cNvPr>
            <p:cNvSpPr/>
            <p:nvPr/>
          </p:nvSpPr>
          <p:spPr>
            <a:xfrm>
              <a:off x="9059826" y="4519632"/>
              <a:ext cx="592542" cy="941619"/>
            </a:xfrm>
            <a:custGeom>
              <a:avLst/>
              <a:gdLst>
                <a:gd name="connsiteX0" fmla="*/ 46820 w 592542"/>
                <a:gd name="connsiteY0" fmla="*/ 143525 h 941619"/>
                <a:gd name="connsiteX1" fmla="*/ 212835 w 592542"/>
                <a:gd name="connsiteY1" fmla="*/ -90 h 941619"/>
                <a:gd name="connsiteX2" fmla="*/ 250751 w 592542"/>
                <a:gd name="connsiteY2" fmla="*/ 13793 h 941619"/>
                <a:gd name="connsiteX3" fmla="*/ 271401 w 592542"/>
                <a:gd name="connsiteY3" fmla="*/ 40976 h 941619"/>
                <a:gd name="connsiteX4" fmla="*/ 288900 w 592542"/>
                <a:gd name="connsiteY4" fmla="*/ 122642 h 941619"/>
                <a:gd name="connsiteX5" fmla="*/ 217852 w 592542"/>
                <a:gd name="connsiteY5" fmla="*/ 474620 h 941619"/>
                <a:gd name="connsiteX6" fmla="*/ 592580 w 592542"/>
                <a:gd name="connsiteY6" fmla="*/ 891931 h 941619"/>
                <a:gd name="connsiteX7" fmla="*/ 592580 w 592542"/>
                <a:gd name="connsiteY7" fmla="*/ 941514 h 941619"/>
                <a:gd name="connsiteX8" fmla="*/ 329733 w 592542"/>
                <a:gd name="connsiteY8" fmla="*/ 805366 h 941619"/>
                <a:gd name="connsiteX9" fmla="*/ 79020 w 592542"/>
                <a:gd name="connsiteY9" fmla="*/ 455371 h 941619"/>
                <a:gd name="connsiteX10" fmla="*/ 38 w 592542"/>
                <a:gd name="connsiteY10" fmla="*/ 388755 h 941619"/>
                <a:gd name="connsiteX11" fmla="*/ 46820 w 592542"/>
                <a:gd name="connsiteY11" fmla="*/ 143525 h 94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2542" h="941619">
                  <a:moveTo>
                    <a:pt x="46820" y="143525"/>
                  </a:moveTo>
                  <a:lnTo>
                    <a:pt x="212835" y="-90"/>
                  </a:lnTo>
                  <a:cubicBezTo>
                    <a:pt x="226776" y="-428"/>
                    <a:pt x="240321" y="4530"/>
                    <a:pt x="250751" y="13793"/>
                  </a:cubicBezTo>
                  <a:cubicBezTo>
                    <a:pt x="256585" y="22076"/>
                    <a:pt x="263467" y="31176"/>
                    <a:pt x="271401" y="40976"/>
                  </a:cubicBezTo>
                  <a:cubicBezTo>
                    <a:pt x="282986" y="66643"/>
                    <a:pt x="288947" y="94479"/>
                    <a:pt x="288900" y="122642"/>
                  </a:cubicBezTo>
                  <a:cubicBezTo>
                    <a:pt x="294034" y="253190"/>
                    <a:pt x="313050" y="320972"/>
                    <a:pt x="217852" y="474620"/>
                  </a:cubicBezTo>
                  <a:cubicBezTo>
                    <a:pt x="157302" y="572619"/>
                    <a:pt x="316783" y="781799"/>
                    <a:pt x="592580" y="891931"/>
                  </a:cubicBezTo>
                  <a:lnTo>
                    <a:pt x="592580" y="941514"/>
                  </a:lnTo>
                  <a:cubicBezTo>
                    <a:pt x="496319" y="915229"/>
                    <a:pt x="406744" y="868820"/>
                    <a:pt x="329733" y="805366"/>
                  </a:cubicBezTo>
                  <a:cubicBezTo>
                    <a:pt x="200235" y="699317"/>
                    <a:pt x="139103" y="514519"/>
                    <a:pt x="79020" y="455371"/>
                  </a:cubicBezTo>
                  <a:cubicBezTo>
                    <a:pt x="53914" y="431757"/>
                    <a:pt x="27548" y="409521"/>
                    <a:pt x="38" y="388755"/>
                  </a:cubicBezTo>
                  <a:cubicBezTo>
                    <a:pt x="23838" y="262406"/>
                    <a:pt x="46820" y="143525"/>
                    <a:pt x="46820" y="143525"/>
                  </a:cubicBezTo>
                  <a:close/>
                </a:path>
              </a:pathLst>
            </a:custGeom>
            <a:solidFill>
              <a:srgbClr val="C16F33"/>
            </a:solidFill>
            <a:ln w="1166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34219C1B-720E-9F68-A7EC-319A3BF0B96D}"/>
                </a:ext>
              </a:extLst>
            </p:cNvPr>
            <p:cNvSpPr/>
            <p:nvPr/>
          </p:nvSpPr>
          <p:spPr>
            <a:xfrm>
              <a:off x="9463720" y="6336123"/>
              <a:ext cx="232746" cy="109781"/>
            </a:xfrm>
            <a:custGeom>
              <a:avLst/>
              <a:gdLst>
                <a:gd name="connsiteX0" fmla="*/ 38 w 232746"/>
                <a:gd name="connsiteY0" fmla="*/ 100692 h 109781"/>
                <a:gd name="connsiteX1" fmla="*/ 62337 w 232746"/>
                <a:gd name="connsiteY1" fmla="*/ -106 h 109781"/>
                <a:gd name="connsiteX2" fmla="*/ 232784 w 232746"/>
                <a:gd name="connsiteY2" fmla="*/ 8294 h 109781"/>
                <a:gd name="connsiteX3" fmla="*/ 182619 w 232746"/>
                <a:gd name="connsiteY3" fmla="*/ 109675 h 109781"/>
              </a:gdLst>
              <a:ahLst/>
              <a:cxnLst>
                <a:cxn ang="0">
                  <a:pos x="connsiteX0" y="connsiteY0"/>
                </a:cxn>
                <a:cxn ang="0">
                  <a:pos x="connsiteX1" y="connsiteY1"/>
                </a:cxn>
                <a:cxn ang="0">
                  <a:pos x="connsiteX2" y="connsiteY2"/>
                </a:cxn>
                <a:cxn ang="0">
                  <a:pos x="connsiteX3" y="connsiteY3"/>
                </a:cxn>
              </a:cxnLst>
              <a:rect l="l" t="t" r="r" b="b"/>
              <a:pathLst>
                <a:path w="232746" h="109781">
                  <a:moveTo>
                    <a:pt x="38" y="100692"/>
                  </a:moveTo>
                  <a:cubicBezTo>
                    <a:pt x="16196" y="64456"/>
                    <a:pt x="37149" y="30553"/>
                    <a:pt x="62337" y="-106"/>
                  </a:cubicBezTo>
                  <a:lnTo>
                    <a:pt x="232784" y="8294"/>
                  </a:lnTo>
                  <a:cubicBezTo>
                    <a:pt x="203968" y="33027"/>
                    <a:pt x="175735" y="78293"/>
                    <a:pt x="182619" y="109675"/>
                  </a:cubicBezTo>
                  <a:close/>
                </a:path>
              </a:pathLst>
            </a:custGeom>
            <a:solidFill>
              <a:srgbClr val="6D3600"/>
            </a:solidFill>
            <a:ln w="1166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E4D3E614-DB34-2B17-04FF-965A4599F264}"/>
                </a:ext>
              </a:extLst>
            </p:cNvPr>
            <p:cNvSpPr/>
            <p:nvPr/>
          </p:nvSpPr>
          <p:spPr>
            <a:xfrm>
              <a:off x="11132614" y="6325856"/>
              <a:ext cx="186547" cy="86565"/>
            </a:xfrm>
            <a:custGeom>
              <a:avLst/>
              <a:gdLst>
                <a:gd name="connsiteX0" fmla="*/ 186585 w 186547"/>
                <a:gd name="connsiteY0" fmla="*/ 6894 h 86565"/>
                <a:gd name="connsiteX1" fmla="*/ 186002 w 186547"/>
                <a:gd name="connsiteY1" fmla="*/ 7594 h 86565"/>
                <a:gd name="connsiteX2" fmla="*/ 158935 w 186547"/>
                <a:gd name="connsiteY2" fmla="*/ 86459 h 86565"/>
                <a:gd name="connsiteX3" fmla="*/ 38 w 186547"/>
                <a:gd name="connsiteY3" fmla="*/ 78643 h 86565"/>
                <a:gd name="connsiteX4" fmla="*/ 47870 w 186547"/>
                <a:gd name="connsiteY4" fmla="*/ -106 h 86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547" h="86565">
                  <a:moveTo>
                    <a:pt x="186585" y="6894"/>
                  </a:moveTo>
                  <a:lnTo>
                    <a:pt x="186002" y="7594"/>
                  </a:lnTo>
                  <a:cubicBezTo>
                    <a:pt x="168152" y="34193"/>
                    <a:pt x="158935" y="86459"/>
                    <a:pt x="158935" y="86459"/>
                  </a:cubicBezTo>
                  <a:lnTo>
                    <a:pt x="38" y="78643"/>
                  </a:lnTo>
                  <a:cubicBezTo>
                    <a:pt x="13477" y="50947"/>
                    <a:pt x="29495" y="24592"/>
                    <a:pt x="47870" y="-106"/>
                  </a:cubicBezTo>
                  <a:close/>
                </a:path>
              </a:pathLst>
            </a:custGeom>
            <a:solidFill>
              <a:srgbClr val="6D3600"/>
            </a:solidFill>
            <a:ln w="1166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B50D7BC3-9459-F2CF-5721-E594E9536776}"/>
                </a:ext>
              </a:extLst>
            </p:cNvPr>
            <p:cNvSpPr/>
            <p:nvPr/>
          </p:nvSpPr>
          <p:spPr>
            <a:xfrm>
              <a:off x="8646693" y="4320046"/>
              <a:ext cx="584452" cy="823297"/>
            </a:xfrm>
            <a:custGeom>
              <a:avLst/>
              <a:gdLst>
                <a:gd name="connsiteX0" fmla="*/ 227556 w 584452"/>
                <a:gd name="connsiteY0" fmla="*/ 44681 h 823297"/>
                <a:gd name="connsiteX1" fmla="*/ 508836 w 584452"/>
                <a:gd name="connsiteY1" fmla="*/ 56348 h 823297"/>
                <a:gd name="connsiteX2" fmla="*/ 536136 w 584452"/>
                <a:gd name="connsiteY2" fmla="*/ 438309 h 823297"/>
                <a:gd name="connsiteX3" fmla="*/ 315872 w 584452"/>
                <a:gd name="connsiteY3" fmla="*/ 654489 h 823297"/>
                <a:gd name="connsiteX4" fmla="*/ 205740 w 584452"/>
                <a:gd name="connsiteY4" fmla="*/ 807320 h 823297"/>
                <a:gd name="connsiteX5" fmla="*/ 85925 w 584452"/>
                <a:gd name="connsiteY5" fmla="*/ 769054 h 823297"/>
                <a:gd name="connsiteX6" fmla="*/ 2510 w 584452"/>
                <a:gd name="connsiteY6" fmla="*/ 649123 h 823297"/>
                <a:gd name="connsiteX7" fmla="*/ 72509 w 584452"/>
                <a:gd name="connsiteY7" fmla="*/ 372743 h 823297"/>
                <a:gd name="connsiteX8" fmla="*/ 97125 w 584452"/>
                <a:gd name="connsiteY8" fmla="*/ 113163 h 823297"/>
                <a:gd name="connsiteX9" fmla="*/ 227556 w 584452"/>
                <a:gd name="connsiteY9" fmla="*/ 44681 h 823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452" h="823297">
                  <a:moveTo>
                    <a:pt x="227556" y="44681"/>
                  </a:moveTo>
                  <a:cubicBezTo>
                    <a:pt x="227556" y="44681"/>
                    <a:pt x="396604" y="-63468"/>
                    <a:pt x="508836" y="56348"/>
                  </a:cubicBezTo>
                  <a:cubicBezTo>
                    <a:pt x="621067" y="176163"/>
                    <a:pt x="589218" y="344277"/>
                    <a:pt x="536136" y="438309"/>
                  </a:cubicBezTo>
                  <a:cubicBezTo>
                    <a:pt x="483053" y="532341"/>
                    <a:pt x="376188" y="589973"/>
                    <a:pt x="315872" y="654489"/>
                  </a:cubicBezTo>
                  <a:cubicBezTo>
                    <a:pt x="255556" y="719005"/>
                    <a:pt x="205740" y="776521"/>
                    <a:pt x="205740" y="807320"/>
                  </a:cubicBezTo>
                  <a:cubicBezTo>
                    <a:pt x="205740" y="838120"/>
                    <a:pt x="89075" y="823420"/>
                    <a:pt x="85925" y="769054"/>
                  </a:cubicBezTo>
                  <a:cubicBezTo>
                    <a:pt x="17326" y="765671"/>
                    <a:pt x="-8574" y="724838"/>
                    <a:pt x="2510" y="649123"/>
                  </a:cubicBezTo>
                  <a:cubicBezTo>
                    <a:pt x="13592" y="573407"/>
                    <a:pt x="63059" y="493958"/>
                    <a:pt x="72509" y="372743"/>
                  </a:cubicBezTo>
                  <a:cubicBezTo>
                    <a:pt x="81959" y="251528"/>
                    <a:pt x="74842" y="177912"/>
                    <a:pt x="97125" y="113163"/>
                  </a:cubicBezTo>
                  <a:cubicBezTo>
                    <a:pt x="119408" y="48414"/>
                    <a:pt x="198157" y="16798"/>
                    <a:pt x="227556" y="44681"/>
                  </a:cubicBezTo>
                  <a:close/>
                </a:path>
              </a:pathLst>
            </a:custGeom>
            <a:solidFill>
              <a:srgbClr val="CE874D"/>
            </a:solidFill>
            <a:ln w="1166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99CAD31B-EAA5-8D1C-BE91-10062F7D0669}"/>
                </a:ext>
              </a:extLst>
            </p:cNvPr>
            <p:cNvSpPr/>
            <p:nvPr/>
          </p:nvSpPr>
          <p:spPr>
            <a:xfrm>
              <a:off x="11160644" y="4680630"/>
              <a:ext cx="462653" cy="486246"/>
            </a:xfrm>
            <a:custGeom>
              <a:avLst/>
              <a:gdLst>
                <a:gd name="connsiteX0" fmla="*/ 31740 w 462653"/>
                <a:gd name="connsiteY0" fmla="*/ 121825 h 486246"/>
                <a:gd name="connsiteX1" fmla="*/ 179554 w 462653"/>
                <a:gd name="connsiteY1" fmla="*/ 98492 h 486246"/>
                <a:gd name="connsiteX2" fmla="*/ 283386 w 462653"/>
                <a:gd name="connsiteY2" fmla="*/ 31059 h 486246"/>
                <a:gd name="connsiteX3" fmla="*/ 441584 w 462653"/>
                <a:gd name="connsiteY3" fmla="*/ 93242 h 486246"/>
                <a:gd name="connsiteX4" fmla="*/ 358285 w 462653"/>
                <a:gd name="connsiteY4" fmla="*/ 285272 h 486246"/>
                <a:gd name="connsiteX5" fmla="*/ 42122 w 462653"/>
                <a:gd name="connsiteY5" fmla="*/ 462953 h 486246"/>
                <a:gd name="connsiteX6" fmla="*/ 31740 w 462653"/>
                <a:gd name="connsiteY6" fmla="*/ 121825 h 48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53" h="486246">
                  <a:moveTo>
                    <a:pt x="31740" y="121825"/>
                  </a:moveTo>
                  <a:cubicBezTo>
                    <a:pt x="31740" y="121825"/>
                    <a:pt x="48306" y="16826"/>
                    <a:pt x="179554" y="98492"/>
                  </a:cubicBezTo>
                  <a:cubicBezTo>
                    <a:pt x="226220" y="-18173"/>
                    <a:pt x="283386" y="31059"/>
                    <a:pt x="283386" y="31059"/>
                  </a:cubicBezTo>
                  <a:cubicBezTo>
                    <a:pt x="353385" y="-36373"/>
                    <a:pt x="472734" y="15426"/>
                    <a:pt x="441584" y="93242"/>
                  </a:cubicBezTo>
                  <a:cubicBezTo>
                    <a:pt x="524533" y="168491"/>
                    <a:pt x="334602" y="259256"/>
                    <a:pt x="358285" y="285272"/>
                  </a:cubicBezTo>
                  <a:cubicBezTo>
                    <a:pt x="366335" y="456420"/>
                    <a:pt x="130322" y="526652"/>
                    <a:pt x="42122" y="462953"/>
                  </a:cubicBezTo>
                  <a:cubicBezTo>
                    <a:pt x="-46076" y="399254"/>
                    <a:pt x="31740" y="121825"/>
                    <a:pt x="31740" y="121825"/>
                  </a:cubicBezTo>
                  <a:close/>
                </a:path>
              </a:pathLst>
            </a:custGeom>
            <a:solidFill>
              <a:srgbClr val="FFFAF0"/>
            </a:solidFill>
            <a:ln w="11665"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0E64AF08-5E6B-1D77-F7D0-5C660741D859}"/>
                </a:ext>
              </a:extLst>
            </p:cNvPr>
            <p:cNvSpPr/>
            <p:nvPr/>
          </p:nvSpPr>
          <p:spPr>
            <a:xfrm>
              <a:off x="8889028" y="4276472"/>
              <a:ext cx="2542596" cy="1733646"/>
            </a:xfrm>
            <a:custGeom>
              <a:avLst/>
              <a:gdLst>
                <a:gd name="connsiteX0" fmla="*/ 38 w 2542596"/>
                <a:gd name="connsiteY0" fmla="*/ 79739 h 1733646"/>
                <a:gd name="connsiteX1" fmla="*/ 87186 w 2542596"/>
                <a:gd name="connsiteY1" fmla="*/ 2623 h 1733646"/>
                <a:gd name="connsiteX2" fmla="*/ 138169 w 2542596"/>
                <a:gd name="connsiteY2" fmla="*/ 28522 h 1733646"/>
                <a:gd name="connsiteX3" fmla="*/ 276183 w 2542596"/>
                <a:gd name="connsiteY3" fmla="*/ 40189 h 1733646"/>
                <a:gd name="connsiteX4" fmla="*/ 398448 w 2542596"/>
                <a:gd name="connsiteY4" fmla="*/ 135854 h 1733646"/>
                <a:gd name="connsiteX5" fmla="*/ 513830 w 2542596"/>
                <a:gd name="connsiteY5" fmla="*/ 243070 h 1733646"/>
                <a:gd name="connsiteX6" fmla="*/ 618829 w 2542596"/>
                <a:gd name="connsiteY6" fmla="*/ 323802 h 1733646"/>
                <a:gd name="connsiteX7" fmla="*/ 852159 w 2542596"/>
                <a:gd name="connsiteY7" fmla="*/ 337102 h 1733646"/>
                <a:gd name="connsiteX8" fmla="*/ 971740 w 2542596"/>
                <a:gd name="connsiteY8" fmla="*/ 337102 h 1733646"/>
                <a:gd name="connsiteX9" fmla="*/ 1223387 w 2542596"/>
                <a:gd name="connsiteY9" fmla="*/ 305952 h 1733646"/>
                <a:gd name="connsiteX10" fmla="*/ 1381585 w 2542596"/>
                <a:gd name="connsiteY10" fmla="*/ 294286 h 1733646"/>
                <a:gd name="connsiteX11" fmla="*/ 1574432 w 2542596"/>
                <a:gd name="connsiteY11" fmla="*/ 302919 h 1733646"/>
                <a:gd name="connsiteX12" fmla="*/ 1695880 w 2542596"/>
                <a:gd name="connsiteY12" fmla="*/ 308752 h 1733646"/>
                <a:gd name="connsiteX13" fmla="*/ 1951727 w 2542596"/>
                <a:gd name="connsiteY13" fmla="*/ 311319 h 1733646"/>
                <a:gd name="connsiteX14" fmla="*/ 2064658 w 2542596"/>
                <a:gd name="connsiteY14" fmla="*/ 323918 h 1733646"/>
                <a:gd name="connsiteX15" fmla="*/ 2228923 w 2542596"/>
                <a:gd name="connsiteY15" fmla="*/ 386568 h 1733646"/>
                <a:gd name="connsiteX16" fmla="*/ 2311872 w 2542596"/>
                <a:gd name="connsiteY16" fmla="*/ 497166 h 1733646"/>
                <a:gd name="connsiteX17" fmla="*/ 2377088 w 2542596"/>
                <a:gd name="connsiteY17" fmla="*/ 675313 h 1733646"/>
                <a:gd name="connsiteX18" fmla="*/ 2394937 w 2542596"/>
                <a:gd name="connsiteY18" fmla="*/ 794662 h 1733646"/>
                <a:gd name="connsiteX19" fmla="*/ 2388054 w 2542596"/>
                <a:gd name="connsiteY19" fmla="*/ 893127 h 1733646"/>
                <a:gd name="connsiteX20" fmla="*/ 2377088 w 2542596"/>
                <a:gd name="connsiteY20" fmla="*/ 1038842 h 1733646"/>
                <a:gd name="connsiteX21" fmla="*/ 2411154 w 2542596"/>
                <a:gd name="connsiteY21" fmla="*/ 1143140 h 1733646"/>
                <a:gd name="connsiteX22" fmla="*/ 2451286 w 2542596"/>
                <a:gd name="connsiteY22" fmla="*/ 1262022 h 1733646"/>
                <a:gd name="connsiteX23" fmla="*/ 2460386 w 2542596"/>
                <a:gd name="connsiteY23" fmla="*/ 1389654 h 1733646"/>
                <a:gd name="connsiteX24" fmla="*/ 2513585 w 2542596"/>
                <a:gd name="connsiteY24" fmla="*/ 1538752 h 1733646"/>
                <a:gd name="connsiteX25" fmla="*/ 2409871 w 2542596"/>
                <a:gd name="connsiteY25" fmla="*/ 1625667 h 1733646"/>
                <a:gd name="connsiteX26" fmla="*/ 2265906 w 2542596"/>
                <a:gd name="connsiteY26" fmla="*/ 1625667 h 1733646"/>
                <a:gd name="connsiteX27" fmla="*/ 2142474 w 2542596"/>
                <a:gd name="connsiteY27" fmla="*/ 1466069 h 1733646"/>
                <a:gd name="connsiteX28" fmla="*/ 2038059 w 2542596"/>
                <a:gd name="connsiteY28" fmla="*/ 1348121 h 1733646"/>
                <a:gd name="connsiteX29" fmla="*/ 1890011 w 2542596"/>
                <a:gd name="connsiteY29" fmla="*/ 1275089 h 1733646"/>
                <a:gd name="connsiteX30" fmla="*/ 1765529 w 2542596"/>
                <a:gd name="connsiteY30" fmla="*/ 1291072 h 1733646"/>
                <a:gd name="connsiteX31" fmla="*/ 1596949 w 2542596"/>
                <a:gd name="connsiteY31" fmla="*/ 1297255 h 1733646"/>
                <a:gd name="connsiteX32" fmla="*/ 1436767 w 2542596"/>
                <a:gd name="connsiteY32" fmla="*/ 1311838 h 1733646"/>
                <a:gd name="connsiteX33" fmla="*/ 1234586 w 2542596"/>
                <a:gd name="connsiteY33" fmla="*/ 1300872 h 1733646"/>
                <a:gd name="connsiteX34" fmla="*/ 1106255 w 2542596"/>
                <a:gd name="connsiteY34" fmla="*/ 1339371 h 1733646"/>
                <a:gd name="connsiteX35" fmla="*/ 1031939 w 2542596"/>
                <a:gd name="connsiteY35" fmla="*/ 1438886 h 1733646"/>
                <a:gd name="connsiteX36" fmla="*/ 983524 w 2542596"/>
                <a:gd name="connsiteY36" fmla="*/ 1558001 h 1733646"/>
                <a:gd name="connsiteX37" fmla="*/ 916091 w 2542596"/>
                <a:gd name="connsiteY37" fmla="*/ 1639667 h 1733646"/>
                <a:gd name="connsiteX38" fmla="*/ 831159 w 2542596"/>
                <a:gd name="connsiteY38" fmla="*/ 1705349 h 1733646"/>
                <a:gd name="connsiteX39" fmla="*/ 712510 w 2542596"/>
                <a:gd name="connsiteY39" fmla="*/ 1688083 h 1733646"/>
                <a:gd name="connsiteX40" fmla="*/ 686728 w 2542596"/>
                <a:gd name="connsiteY40" fmla="*/ 1551118 h 1733646"/>
                <a:gd name="connsiteX41" fmla="*/ 674011 w 2542596"/>
                <a:gd name="connsiteY41" fmla="*/ 1369004 h 1733646"/>
                <a:gd name="connsiteX42" fmla="*/ 654994 w 2542596"/>
                <a:gd name="connsiteY42" fmla="*/ 1247089 h 1733646"/>
                <a:gd name="connsiteX43" fmla="*/ 546030 w 2542596"/>
                <a:gd name="connsiteY43" fmla="*/ 1128674 h 1733646"/>
                <a:gd name="connsiteX44" fmla="*/ 438815 w 2542596"/>
                <a:gd name="connsiteY44" fmla="*/ 1066258 h 1733646"/>
                <a:gd name="connsiteX45" fmla="*/ 341866 w 2542596"/>
                <a:gd name="connsiteY45" fmla="*/ 957643 h 1733646"/>
                <a:gd name="connsiteX46" fmla="*/ 254250 w 2542596"/>
                <a:gd name="connsiteY46" fmla="*/ 865828 h 1733646"/>
                <a:gd name="connsiteX47" fmla="*/ 208868 w 2542596"/>
                <a:gd name="connsiteY47" fmla="*/ 758146 h 1733646"/>
                <a:gd name="connsiteX48" fmla="*/ 153102 w 2542596"/>
                <a:gd name="connsiteY48" fmla="*/ 620714 h 1733646"/>
                <a:gd name="connsiteX49" fmla="*/ 219251 w 2542596"/>
                <a:gd name="connsiteY49" fmla="*/ 533799 h 1733646"/>
                <a:gd name="connsiteX50" fmla="*/ 308733 w 2542596"/>
                <a:gd name="connsiteY50" fmla="*/ 356118 h 1733646"/>
                <a:gd name="connsiteX51" fmla="*/ 258101 w 2542596"/>
                <a:gd name="connsiteY51" fmla="*/ 249720 h 1733646"/>
                <a:gd name="connsiteX52" fmla="*/ 258101 w 2542596"/>
                <a:gd name="connsiteY52" fmla="*/ 160004 h 1733646"/>
                <a:gd name="connsiteX53" fmla="*/ 204901 w 2542596"/>
                <a:gd name="connsiteY53" fmla="*/ 98055 h 1733646"/>
                <a:gd name="connsiteX54" fmla="*/ 38 w 2542596"/>
                <a:gd name="connsiteY54" fmla="*/ 79739 h 173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542596" h="1733646">
                  <a:moveTo>
                    <a:pt x="38" y="79739"/>
                  </a:moveTo>
                  <a:cubicBezTo>
                    <a:pt x="38" y="79739"/>
                    <a:pt x="41803" y="12539"/>
                    <a:pt x="87186" y="2623"/>
                  </a:cubicBezTo>
                  <a:cubicBezTo>
                    <a:pt x="132569" y="-7293"/>
                    <a:pt x="138169" y="28522"/>
                    <a:pt x="138169" y="28522"/>
                  </a:cubicBezTo>
                  <a:cubicBezTo>
                    <a:pt x="193468" y="-27243"/>
                    <a:pt x="265567" y="10556"/>
                    <a:pt x="276183" y="40189"/>
                  </a:cubicBezTo>
                  <a:cubicBezTo>
                    <a:pt x="338716" y="3790"/>
                    <a:pt x="402298" y="90122"/>
                    <a:pt x="398448" y="135854"/>
                  </a:cubicBezTo>
                  <a:cubicBezTo>
                    <a:pt x="494347" y="130955"/>
                    <a:pt x="513830" y="200837"/>
                    <a:pt x="513830" y="243070"/>
                  </a:cubicBezTo>
                  <a:cubicBezTo>
                    <a:pt x="602029" y="243770"/>
                    <a:pt x="613695" y="276902"/>
                    <a:pt x="618829" y="323802"/>
                  </a:cubicBezTo>
                  <a:cubicBezTo>
                    <a:pt x="764077" y="280053"/>
                    <a:pt x="817976" y="287869"/>
                    <a:pt x="852159" y="337102"/>
                  </a:cubicBezTo>
                  <a:cubicBezTo>
                    <a:pt x="898825" y="248903"/>
                    <a:pt x="964041" y="308635"/>
                    <a:pt x="971740" y="337102"/>
                  </a:cubicBezTo>
                  <a:cubicBezTo>
                    <a:pt x="1072889" y="171087"/>
                    <a:pt x="1189671" y="230820"/>
                    <a:pt x="1223387" y="305952"/>
                  </a:cubicBezTo>
                  <a:cubicBezTo>
                    <a:pt x="1280436" y="210054"/>
                    <a:pt x="1370501" y="253919"/>
                    <a:pt x="1381585" y="294286"/>
                  </a:cubicBezTo>
                  <a:cubicBezTo>
                    <a:pt x="1420550" y="212620"/>
                    <a:pt x="1554599" y="240036"/>
                    <a:pt x="1574432" y="302919"/>
                  </a:cubicBezTo>
                  <a:cubicBezTo>
                    <a:pt x="1622848" y="228253"/>
                    <a:pt x="1688414" y="290552"/>
                    <a:pt x="1695880" y="308752"/>
                  </a:cubicBezTo>
                  <a:cubicBezTo>
                    <a:pt x="1778479" y="160821"/>
                    <a:pt x="1948576" y="272353"/>
                    <a:pt x="1951727" y="311319"/>
                  </a:cubicBezTo>
                  <a:cubicBezTo>
                    <a:pt x="1988592" y="241320"/>
                    <a:pt x="2061625" y="293352"/>
                    <a:pt x="2064658" y="323918"/>
                  </a:cubicBezTo>
                  <a:cubicBezTo>
                    <a:pt x="2149357" y="286236"/>
                    <a:pt x="2239656" y="341535"/>
                    <a:pt x="2228923" y="386568"/>
                  </a:cubicBezTo>
                  <a:cubicBezTo>
                    <a:pt x="2322255" y="415967"/>
                    <a:pt x="2322255" y="466016"/>
                    <a:pt x="2311872" y="497166"/>
                  </a:cubicBezTo>
                  <a:cubicBezTo>
                    <a:pt x="2438803" y="557132"/>
                    <a:pt x="2402521" y="658047"/>
                    <a:pt x="2377088" y="675313"/>
                  </a:cubicBezTo>
                  <a:cubicBezTo>
                    <a:pt x="2458753" y="761762"/>
                    <a:pt x="2405320" y="787662"/>
                    <a:pt x="2394937" y="794662"/>
                  </a:cubicBezTo>
                  <a:cubicBezTo>
                    <a:pt x="2427837" y="867228"/>
                    <a:pt x="2405320" y="891494"/>
                    <a:pt x="2388054" y="893127"/>
                  </a:cubicBezTo>
                  <a:cubicBezTo>
                    <a:pt x="2419087" y="977943"/>
                    <a:pt x="2395403" y="1015159"/>
                    <a:pt x="2377088" y="1038842"/>
                  </a:cubicBezTo>
                  <a:cubicBezTo>
                    <a:pt x="2412087" y="1057508"/>
                    <a:pt x="2448953" y="1129491"/>
                    <a:pt x="2411154" y="1143140"/>
                  </a:cubicBezTo>
                  <a:cubicBezTo>
                    <a:pt x="2479636" y="1191323"/>
                    <a:pt x="2472169" y="1238806"/>
                    <a:pt x="2451286" y="1262022"/>
                  </a:cubicBezTo>
                  <a:cubicBezTo>
                    <a:pt x="2510902" y="1297022"/>
                    <a:pt x="2474619" y="1388254"/>
                    <a:pt x="2460386" y="1389654"/>
                  </a:cubicBezTo>
                  <a:cubicBezTo>
                    <a:pt x="2578335" y="1398404"/>
                    <a:pt x="2543451" y="1499202"/>
                    <a:pt x="2513585" y="1538752"/>
                  </a:cubicBezTo>
                  <a:cubicBezTo>
                    <a:pt x="2529802" y="1603967"/>
                    <a:pt x="2455253" y="1661950"/>
                    <a:pt x="2409871" y="1625667"/>
                  </a:cubicBezTo>
                  <a:cubicBezTo>
                    <a:pt x="2374871" y="1699983"/>
                    <a:pt x="2283289" y="1665916"/>
                    <a:pt x="2265906" y="1625667"/>
                  </a:cubicBezTo>
                  <a:cubicBezTo>
                    <a:pt x="2179457" y="1655300"/>
                    <a:pt x="2137574" y="1497336"/>
                    <a:pt x="2142474" y="1466069"/>
                  </a:cubicBezTo>
                  <a:cubicBezTo>
                    <a:pt x="2038059" y="1466069"/>
                    <a:pt x="2038059" y="1365621"/>
                    <a:pt x="2038059" y="1348121"/>
                  </a:cubicBezTo>
                  <a:cubicBezTo>
                    <a:pt x="1928043" y="1365271"/>
                    <a:pt x="1895144" y="1286872"/>
                    <a:pt x="1890011" y="1275089"/>
                  </a:cubicBezTo>
                  <a:cubicBezTo>
                    <a:pt x="1825961" y="1348004"/>
                    <a:pt x="1765529" y="1291072"/>
                    <a:pt x="1765529" y="1291072"/>
                  </a:cubicBezTo>
                  <a:cubicBezTo>
                    <a:pt x="1668697" y="1373904"/>
                    <a:pt x="1596949" y="1297255"/>
                    <a:pt x="1596949" y="1297255"/>
                  </a:cubicBezTo>
                  <a:cubicBezTo>
                    <a:pt x="1556232" y="1391170"/>
                    <a:pt x="1433618" y="1324088"/>
                    <a:pt x="1436767" y="1311838"/>
                  </a:cubicBezTo>
                  <a:cubicBezTo>
                    <a:pt x="1353935" y="1394670"/>
                    <a:pt x="1260253" y="1360837"/>
                    <a:pt x="1234586" y="1300872"/>
                  </a:cubicBezTo>
                  <a:cubicBezTo>
                    <a:pt x="1187920" y="1370871"/>
                    <a:pt x="1106255" y="1339371"/>
                    <a:pt x="1106255" y="1339371"/>
                  </a:cubicBezTo>
                  <a:cubicBezTo>
                    <a:pt x="1071255" y="1437836"/>
                    <a:pt x="1049206" y="1436436"/>
                    <a:pt x="1031939" y="1438886"/>
                  </a:cubicBezTo>
                  <a:cubicBezTo>
                    <a:pt x="1042323" y="1526035"/>
                    <a:pt x="1011173" y="1563951"/>
                    <a:pt x="983524" y="1558001"/>
                  </a:cubicBezTo>
                  <a:cubicBezTo>
                    <a:pt x="1002540" y="1663000"/>
                    <a:pt x="926474" y="1643633"/>
                    <a:pt x="916091" y="1639667"/>
                  </a:cubicBezTo>
                  <a:cubicBezTo>
                    <a:pt x="933358" y="1724366"/>
                    <a:pt x="856826" y="1746882"/>
                    <a:pt x="831159" y="1705349"/>
                  </a:cubicBezTo>
                  <a:cubicBezTo>
                    <a:pt x="781226" y="1758898"/>
                    <a:pt x="714494" y="1726466"/>
                    <a:pt x="712510" y="1688083"/>
                  </a:cubicBezTo>
                  <a:cubicBezTo>
                    <a:pt x="637728" y="1641417"/>
                    <a:pt x="652662" y="1573401"/>
                    <a:pt x="686728" y="1551118"/>
                  </a:cubicBezTo>
                  <a:cubicBezTo>
                    <a:pt x="634228" y="1444253"/>
                    <a:pt x="667128" y="1378570"/>
                    <a:pt x="674011" y="1369004"/>
                  </a:cubicBezTo>
                  <a:cubicBezTo>
                    <a:pt x="640283" y="1337633"/>
                    <a:pt x="632420" y="1287245"/>
                    <a:pt x="654994" y="1247089"/>
                  </a:cubicBezTo>
                  <a:cubicBezTo>
                    <a:pt x="542530" y="1196923"/>
                    <a:pt x="546030" y="1145007"/>
                    <a:pt x="546030" y="1128674"/>
                  </a:cubicBezTo>
                  <a:cubicBezTo>
                    <a:pt x="456081" y="1155390"/>
                    <a:pt x="435431" y="1103358"/>
                    <a:pt x="438815" y="1066258"/>
                  </a:cubicBezTo>
                  <a:cubicBezTo>
                    <a:pt x="376632" y="1096708"/>
                    <a:pt x="323316" y="1039425"/>
                    <a:pt x="341866" y="957643"/>
                  </a:cubicBezTo>
                  <a:cubicBezTo>
                    <a:pt x="265917" y="964409"/>
                    <a:pt x="240017" y="915060"/>
                    <a:pt x="254250" y="865828"/>
                  </a:cubicBezTo>
                  <a:cubicBezTo>
                    <a:pt x="186818" y="825578"/>
                    <a:pt x="185535" y="790579"/>
                    <a:pt x="208868" y="758146"/>
                  </a:cubicBezTo>
                  <a:cubicBezTo>
                    <a:pt x="145285" y="734813"/>
                    <a:pt x="137002" y="627131"/>
                    <a:pt x="153102" y="620714"/>
                  </a:cubicBezTo>
                  <a:cubicBezTo>
                    <a:pt x="186888" y="602911"/>
                    <a:pt x="211096" y="571109"/>
                    <a:pt x="219251" y="533799"/>
                  </a:cubicBezTo>
                  <a:cubicBezTo>
                    <a:pt x="277583" y="505683"/>
                    <a:pt x="330783" y="409317"/>
                    <a:pt x="308733" y="356118"/>
                  </a:cubicBezTo>
                  <a:cubicBezTo>
                    <a:pt x="329499" y="336635"/>
                    <a:pt x="308733" y="235486"/>
                    <a:pt x="258101" y="249720"/>
                  </a:cubicBezTo>
                  <a:cubicBezTo>
                    <a:pt x="303483" y="174587"/>
                    <a:pt x="278867" y="159771"/>
                    <a:pt x="258101" y="160004"/>
                  </a:cubicBezTo>
                  <a:cubicBezTo>
                    <a:pt x="281434" y="136671"/>
                    <a:pt x="250400" y="88955"/>
                    <a:pt x="204901" y="98055"/>
                  </a:cubicBezTo>
                  <a:cubicBezTo>
                    <a:pt x="188334" y="46839"/>
                    <a:pt x="24303" y="51972"/>
                    <a:pt x="38" y="79739"/>
                  </a:cubicBezTo>
                  <a:close/>
                </a:path>
              </a:pathLst>
            </a:custGeom>
            <a:solidFill>
              <a:srgbClr val="FFFAF0"/>
            </a:solidFill>
            <a:ln w="1166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C0E60A69-D13C-56F6-47F5-839808F5F3C5}"/>
                </a:ext>
              </a:extLst>
            </p:cNvPr>
            <p:cNvSpPr/>
            <p:nvPr/>
          </p:nvSpPr>
          <p:spPr>
            <a:xfrm>
              <a:off x="9044215" y="4394219"/>
              <a:ext cx="416082" cy="758111"/>
            </a:xfrm>
            <a:custGeom>
              <a:avLst/>
              <a:gdLst>
                <a:gd name="connsiteX0" fmla="*/ 243261 w 416082"/>
                <a:gd name="connsiteY0" fmla="*/ 18341 h 758111"/>
                <a:gd name="connsiteX1" fmla="*/ 264495 w 416082"/>
                <a:gd name="connsiteY1" fmla="*/ 455602 h 758111"/>
                <a:gd name="connsiteX2" fmla="*/ 7832 w 416082"/>
                <a:gd name="connsiteY2" fmla="*/ 596417 h 758111"/>
                <a:gd name="connsiteX3" fmla="*/ 99530 w 416082"/>
                <a:gd name="connsiteY3" fmla="*/ 748781 h 758111"/>
                <a:gd name="connsiteX4" fmla="*/ 373110 w 416082"/>
                <a:gd name="connsiteY4" fmla="*/ 487685 h 758111"/>
                <a:gd name="connsiteX5" fmla="*/ 243495 w 416082"/>
                <a:gd name="connsiteY5" fmla="*/ 18341 h 75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6082" h="758111">
                  <a:moveTo>
                    <a:pt x="243261" y="18341"/>
                  </a:moveTo>
                  <a:cubicBezTo>
                    <a:pt x="243261" y="18341"/>
                    <a:pt x="361094" y="190189"/>
                    <a:pt x="264495" y="455602"/>
                  </a:cubicBezTo>
                  <a:cubicBezTo>
                    <a:pt x="167896" y="721015"/>
                    <a:pt x="54498" y="681815"/>
                    <a:pt x="7832" y="596417"/>
                  </a:cubicBezTo>
                  <a:cubicBezTo>
                    <a:pt x="-21452" y="697682"/>
                    <a:pt x="36764" y="721131"/>
                    <a:pt x="99530" y="748781"/>
                  </a:cubicBezTo>
                  <a:cubicBezTo>
                    <a:pt x="162296" y="776431"/>
                    <a:pt x="251195" y="756014"/>
                    <a:pt x="373110" y="487685"/>
                  </a:cubicBezTo>
                  <a:cubicBezTo>
                    <a:pt x="495025" y="219355"/>
                    <a:pt x="327611" y="-77674"/>
                    <a:pt x="243495" y="18341"/>
                  </a:cubicBezTo>
                </a:path>
              </a:pathLst>
            </a:custGeom>
            <a:solidFill>
              <a:srgbClr val="8C5115"/>
            </a:solidFill>
            <a:ln w="1166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2373EB49-86CF-2D72-4E80-F13DF3F8FE7D}"/>
                </a:ext>
              </a:extLst>
            </p:cNvPr>
            <p:cNvSpPr/>
            <p:nvPr/>
          </p:nvSpPr>
          <p:spPr>
            <a:xfrm>
              <a:off x="10552143" y="4947225"/>
              <a:ext cx="226742" cy="604593"/>
            </a:xfrm>
            <a:custGeom>
              <a:avLst/>
              <a:gdLst>
                <a:gd name="connsiteX0" fmla="*/ 80365 w 226742"/>
                <a:gd name="connsiteY0" fmla="*/ -106 h 604593"/>
                <a:gd name="connsiteX1" fmla="*/ 80365 w 226742"/>
                <a:gd name="connsiteY1" fmla="*/ 219574 h 604593"/>
                <a:gd name="connsiteX2" fmla="*/ 185364 w 226742"/>
                <a:gd name="connsiteY2" fmla="*/ 396205 h 604593"/>
                <a:gd name="connsiteX3" fmla="*/ 226780 w 226742"/>
                <a:gd name="connsiteY3" fmla="*/ 604452 h 604593"/>
                <a:gd name="connsiteX4" fmla="*/ 118282 w 226742"/>
                <a:gd name="connsiteY4" fmla="*/ 414055 h 604593"/>
                <a:gd name="connsiteX5" fmla="*/ 45366 w 226742"/>
                <a:gd name="connsiteY5" fmla="*/ 219574 h 604593"/>
                <a:gd name="connsiteX6" fmla="*/ 80365 w 226742"/>
                <a:gd name="connsiteY6" fmla="*/ -106 h 6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2" h="604593">
                  <a:moveTo>
                    <a:pt x="80365" y="-106"/>
                  </a:moveTo>
                  <a:cubicBezTo>
                    <a:pt x="80365" y="-106"/>
                    <a:pt x="1617" y="115509"/>
                    <a:pt x="80365" y="219574"/>
                  </a:cubicBezTo>
                  <a:cubicBezTo>
                    <a:pt x="30783" y="349889"/>
                    <a:pt x="185364" y="396205"/>
                    <a:pt x="185364" y="396205"/>
                  </a:cubicBezTo>
                  <a:cubicBezTo>
                    <a:pt x="127031" y="507387"/>
                    <a:pt x="142664" y="532587"/>
                    <a:pt x="226780" y="604452"/>
                  </a:cubicBezTo>
                  <a:cubicBezTo>
                    <a:pt x="98448" y="606552"/>
                    <a:pt x="75115" y="513220"/>
                    <a:pt x="118282" y="414055"/>
                  </a:cubicBezTo>
                  <a:cubicBezTo>
                    <a:pt x="7450" y="367389"/>
                    <a:pt x="31949" y="256557"/>
                    <a:pt x="45366" y="219574"/>
                  </a:cubicBezTo>
                  <a:cubicBezTo>
                    <a:pt x="-39216" y="189475"/>
                    <a:pt x="7450" y="64060"/>
                    <a:pt x="80365" y="-106"/>
                  </a:cubicBezTo>
                  <a:close/>
                </a:path>
              </a:pathLst>
            </a:custGeom>
            <a:solidFill>
              <a:srgbClr val="F9ECD7">
                <a:alpha val="53000"/>
              </a:srgbClr>
            </a:solidFill>
            <a:ln w="1166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D6FB36D4-88AA-A512-C5CA-C91BC49F08AF}"/>
                </a:ext>
              </a:extLst>
            </p:cNvPr>
            <p:cNvSpPr/>
            <p:nvPr/>
          </p:nvSpPr>
          <p:spPr>
            <a:xfrm>
              <a:off x="9994079" y="5014658"/>
              <a:ext cx="226742" cy="604593"/>
            </a:xfrm>
            <a:custGeom>
              <a:avLst/>
              <a:gdLst>
                <a:gd name="connsiteX0" fmla="*/ 146452 w 226742"/>
                <a:gd name="connsiteY0" fmla="*/ -106 h 604593"/>
                <a:gd name="connsiteX1" fmla="*/ 146452 w 226742"/>
                <a:gd name="connsiteY1" fmla="*/ 219574 h 604593"/>
                <a:gd name="connsiteX2" fmla="*/ 41453 w 226742"/>
                <a:gd name="connsiteY2" fmla="*/ 396322 h 604593"/>
                <a:gd name="connsiteX3" fmla="*/ 38 w 226742"/>
                <a:gd name="connsiteY3" fmla="*/ 604452 h 604593"/>
                <a:gd name="connsiteX4" fmla="*/ 108536 w 226742"/>
                <a:gd name="connsiteY4" fmla="*/ 414055 h 604593"/>
                <a:gd name="connsiteX5" fmla="*/ 181452 w 226742"/>
                <a:gd name="connsiteY5" fmla="*/ 219574 h 604593"/>
                <a:gd name="connsiteX6" fmla="*/ 146452 w 226742"/>
                <a:gd name="connsiteY6" fmla="*/ -106 h 604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6742" h="604593">
                  <a:moveTo>
                    <a:pt x="146452" y="-106"/>
                  </a:moveTo>
                  <a:cubicBezTo>
                    <a:pt x="146452" y="-106"/>
                    <a:pt x="225201" y="115626"/>
                    <a:pt x="146452" y="219574"/>
                  </a:cubicBezTo>
                  <a:cubicBezTo>
                    <a:pt x="196035" y="349889"/>
                    <a:pt x="41453" y="396322"/>
                    <a:pt x="41453" y="396322"/>
                  </a:cubicBezTo>
                  <a:cubicBezTo>
                    <a:pt x="99786" y="507387"/>
                    <a:pt x="84036" y="532703"/>
                    <a:pt x="38" y="604452"/>
                  </a:cubicBezTo>
                  <a:cubicBezTo>
                    <a:pt x="128369" y="606552"/>
                    <a:pt x="151702" y="513220"/>
                    <a:pt x="108536" y="414055"/>
                  </a:cubicBezTo>
                  <a:cubicBezTo>
                    <a:pt x="219368" y="367389"/>
                    <a:pt x="194868" y="256674"/>
                    <a:pt x="181452" y="219574"/>
                  </a:cubicBezTo>
                  <a:cubicBezTo>
                    <a:pt x="266034" y="189475"/>
                    <a:pt x="219368" y="64060"/>
                    <a:pt x="146452" y="-106"/>
                  </a:cubicBezTo>
                  <a:close/>
                </a:path>
              </a:pathLst>
            </a:custGeom>
            <a:solidFill>
              <a:srgbClr val="F9ECD7">
                <a:alpha val="53000"/>
              </a:srgbClr>
            </a:solidFill>
            <a:ln w="1166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3FF70F3D-35AE-AE41-2131-565329CAB4E6}"/>
                </a:ext>
              </a:extLst>
            </p:cNvPr>
            <p:cNvSpPr/>
            <p:nvPr/>
          </p:nvSpPr>
          <p:spPr>
            <a:xfrm>
              <a:off x="8748097" y="4364746"/>
              <a:ext cx="126114" cy="412614"/>
            </a:xfrm>
            <a:custGeom>
              <a:avLst/>
              <a:gdLst>
                <a:gd name="connsiteX0" fmla="*/ 126152 w 126114"/>
                <a:gd name="connsiteY0" fmla="*/ -19 h 412614"/>
                <a:gd name="connsiteX1" fmla="*/ 65137 w 126114"/>
                <a:gd name="connsiteY1" fmla="*/ 152812 h 412614"/>
                <a:gd name="connsiteX2" fmla="*/ 38 w 126114"/>
                <a:gd name="connsiteY2" fmla="*/ 412509 h 412614"/>
                <a:gd name="connsiteX3" fmla="*/ 42737 w 126114"/>
                <a:gd name="connsiteY3" fmla="*/ 144763 h 412614"/>
                <a:gd name="connsiteX4" fmla="*/ 126152 w 126114"/>
                <a:gd name="connsiteY4" fmla="*/ -19 h 412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14" h="412614">
                  <a:moveTo>
                    <a:pt x="126152" y="-19"/>
                  </a:moveTo>
                  <a:cubicBezTo>
                    <a:pt x="126152" y="-19"/>
                    <a:pt x="72603" y="26231"/>
                    <a:pt x="65137" y="152812"/>
                  </a:cubicBezTo>
                  <a:cubicBezTo>
                    <a:pt x="57670" y="279394"/>
                    <a:pt x="621" y="409475"/>
                    <a:pt x="38" y="412509"/>
                  </a:cubicBezTo>
                  <a:cubicBezTo>
                    <a:pt x="33520" y="259794"/>
                    <a:pt x="40054" y="242995"/>
                    <a:pt x="42737" y="144763"/>
                  </a:cubicBezTo>
                  <a:cubicBezTo>
                    <a:pt x="45420" y="46531"/>
                    <a:pt x="84736" y="-2469"/>
                    <a:pt x="126152" y="-19"/>
                  </a:cubicBezTo>
                  <a:close/>
                </a:path>
              </a:pathLst>
            </a:custGeom>
            <a:solidFill>
              <a:srgbClr val="C16F33"/>
            </a:solidFill>
            <a:ln w="11665"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0C52EABB-B971-D6DD-8A5B-214A7C732900}"/>
                </a:ext>
              </a:extLst>
            </p:cNvPr>
            <p:cNvSpPr/>
            <p:nvPr/>
          </p:nvSpPr>
          <p:spPr>
            <a:xfrm>
              <a:off x="8718659" y="4280752"/>
              <a:ext cx="271300" cy="182488"/>
            </a:xfrm>
            <a:custGeom>
              <a:avLst/>
              <a:gdLst>
                <a:gd name="connsiteX0" fmla="*/ 250322 w 271300"/>
                <a:gd name="connsiteY0" fmla="*/ 24476 h 182488"/>
                <a:gd name="connsiteX1" fmla="*/ 159907 w 271300"/>
                <a:gd name="connsiteY1" fmla="*/ 4992 h 182488"/>
                <a:gd name="connsiteX2" fmla="*/ 139140 w 271300"/>
                <a:gd name="connsiteY2" fmla="*/ 40926 h 182488"/>
                <a:gd name="connsiteX3" fmla="*/ 53975 w 271300"/>
                <a:gd name="connsiteY3" fmla="*/ 59125 h 182488"/>
                <a:gd name="connsiteX4" fmla="*/ 17225 w 271300"/>
                <a:gd name="connsiteY4" fmla="*/ 178357 h 182488"/>
                <a:gd name="connsiteX5" fmla="*/ 90374 w 271300"/>
                <a:gd name="connsiteY5" fmla="*/ 143357 h 182488"/>
                <a:gd name="connsiteX6" fmla="*/ 177290 w 271300"/>
                <a:gd name="connsiteY6" fmla="*/ 131691 h 182488"/>
                <a:gd name="connsiteX7" fmla="*/ 271322 w 271300"/>
                <a:gd name="connsiteY7" fmla="*/ 47692 h 182488"/>
                <a:gd name="connsiteX8" fmla="*/ 250322 w 271300"/>
                <a:gd name="connsiteY8" fmla="*/ 24476 h 18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300" h="182488">
                  <a:moveTo>
                    <a:pt x="250322" y="24476"/>
                  </a:moveTo>
                  <a:cubicBezTo>
                    <a:pt x="250322" y="24476"/>
                    <a:pt x="191056" y="-13557"/>
                    <a:pt x="159907" y="4992"/>
                  </a:cubicBezTo>
                  <a:cubicBezTo>
                    <a:pt x="128757" y="23542"/>
                    <a:pt x="139140" y="40926"/>
                    <a:pt x="139140" y="40926"/>
                  </a:cubicBezTo>
                  <a:cubicBezTo>
                    <a:pt x="77424" y="15026"/>
                    <a:pt x="55725" y="38359"/>
                    <a:pt x="53975" y="59125"/>
                  </a:cubicBezTo>
                  <a:cubicBezTo>
                    <a:pt x="426" y="82458"/>
                    <a:pt x="-16024" y="160274"/>
                    <a:pt x="17225" y="178357"/>
                  </a:cubicBezTo>
                  <a:cubicBezTo>
                    <a:pt x="50475" y="196440"/>
                    <a:pt x="90374" y="143357"/>
                    <a:pt x="90374" y="143357"/>
                  </a:cubicBezTo>
                  <a:cubicBezTo>
                    <a:pt x="122807" y="218140"/>
                    <a:pt x="167257" y="169024"/>
                    <a:pt x="177290" y="131691"/>
                  </a:cubicBezTo>
                  <a:cubicBezTo>
                    <a:pt x="243789" y="158874"/>
                    <a:pt x="270622" y="72775"/>
                    <a:pt x="271322" y="47692"/>
                  </a:cubicBezTo>
                  <a:cubicBezTo>
                    <a:pt x="272022" y="22609"/>
                    <a:pt x="250322" y="24476"/>
                    <a:pt x="250322" y="24476"/>
                  </a:cubicBezTo>
                  <a:close/>
                </a:path>
              </a:pathLst>
            </a:custGeom>
            <a:solidFill>
              <a:srgbClr val="FFFAF0"/>
            </a:solidFill>
            <a:ln w="1166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FDD0A7D3-82D0-81E6-F62F-96FBD59B74A0}"/>
                </a:ext>
              </a:extLst>
            </p:cNvPr>
            <p:cNvSpPr/>
            <p:nvPr/>
          </p:nvSpPr>
          <p:spPr>
            <a:xfrm>
              <a:off x="8648932" y="4962097"/>
              <a:ext cx="77720" cy="66731"/>
            </a:xfrm>
            <a:custGeom>
              <a:avLst/>
              <a:gdLst>
                <a:gd name="connsiteX0" fmla="*/ 76687 w 77720"/>
                <a:gd name="connsiteY0" fmla="*/ 17805 h 66731"/>
                <a:gd name="connsiteX1" fmla="*/ 44720 w 77720"/>
                <a:gd name="connsiteY1" fmla="*/ 14072 h 66731"/>
                <a:gd name="connsiteX2" fmla="*/ 38 w 77720"/>
                <a:gd name="connsiteY2" fmla="*/ 63538 h 66731"/>
                <a:gd name="connsiteX3" fmla="*/ 57437 w 77720"/>
                <a:gd name="connsiteY3" fmla="*/ 44638 h 66731"/>
                <a:gd name="connsiteX4" fmla="*/ 76687 w 77720"/>
                <a:gd name="connsiteY4" fmla="*/ 17805 h 66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0" h="66731">
                  <a:moveTo>
                    <a:pt x="76687" y="17805"/>
                  </a:moveTo>
                  <a:cubicBezTo>
                    <a:pt x="76687" y="17805"/>
                    <a:pt x="61053" y="-19877"/>
                    <a:pt x="44720" y="14072"/>
                  </a:cubicBezTo>
                  <a:cubicBezTo>
                    <a:pt x="28387" y="48021"/>
                    <a:pt x="16837" y="67621"/>
                    <a:pt x="38" y="63538"/>
                  </a:cubicBezTo>
                  <a:cubicBezTo>
                    <a:pt x="21236" y="71506"/>
                    <a:pt x="45128" y="63643"/>
                    <a:pt x="57437" y="44638"/>
                  </a:cubicBezTo>
                  <a:cubicBezTo>
                    <a:pt x="68053" y="28072"/>
                    <a:pt x="81703" y="39388"/>
                    <a:pt x="76687" y="17805"/>
                  </a:cubicBezTo>
                  <a:close/>
                </a:path>
              </a:pathLst>
            </a:custGeom>
            <a:solidFill>
              <a:srgbClr val="B55E24"/>
            </a:solidFill>
            <a:ln w="1166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8C553BAE-B004-280B-5B72-FC2D45FA833A}"/>
                </a:ext>
              </a:extLst>
            </p:cNvPr>
            <p:cNvSpPr/>
            <p:nvPr/>
          </p:nvSpPr>
          <p:spPr>
            <a:xfrm>
              <a:off x="8732580" y="4951308"/>
              <a:ext cx="127048" cy="137431"/>
            </a:xfrm>
            <a:custGeom>
              <a:avLst/>
              <a:gdLst>
                <a:gd name="connsiteX0" fmla="*/ 127086 w 127048"/>
                <a:gd name="connsiteY0" fmla="*/ -106 h 137431"/>
                <a:gd name="connsiteX1" fmla="*/ 102936 w 127048"/>
                <a:gd name="connsiteY1" fmla="*/ 41893 h 137431"/>
                <a:gd name="connsiteX2" fmla="*/ 75170 w 127048"/>
                <a:gd name="connsiteY2" fmla="*/ 80626 h 137431"/>
                <a:gd name="connsiteX3" fmla="*/ 41687 w 127048"/>
                <a:gd name="connsiteY3" fmla="*/ 113992 h 137431"/>
                <a:gd name="connsiteX4" fmla="*/ 38 w 127048"/>
                <a:gd name="connsiteY4" fmla="*/ 137325 h 137431"/>
                <a:gd name="connsiteX5" fmla="*/ 46704 w 127048"/>
                <a:gd name="connsiteY5" fmla="*/ 120642 h 137431"/>
                <a:gd name="connsiteX6" fmla="*/ 83453 w 127048"/>
                <a:gd name="connsiteY6" fmla="*/ 87276 h 137431"/>
                <a:gd name="connsiteX7" fmla="*/ 127086 w 127048"/>
                <a:gd name="connsiteY7" fmla="*/ -106 h 13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7048" h="137431">
                  <a:moveTo>
                    <a:pt x="127086" y="-106"/>
                  </a:moveTo>
                  <a:cubicBezTo>
                    <a:pt x="119619" y="14477"/>
                    <a:pt x="111336" y="28243"/>
                    <a:pt x="102936" y="41893"/>
                  </a:cubicBezTo>
                  <a:cubicBezTo>
                    <a:pt x="94537" y="55391"/>
                    <a:pt x="85261" y="68330"/>
                    <a:pt x="75170" y="80626"/>
                  </a:cubicBezTo>
                  <a:cubicBezTo>
                    <a:pt x="65137" y="92829"/>
                    <a:pt x="53925" y="104006"/>
                    <a:pt x="41687" y="113992"/>
                  </a:cubicBezTo>
                  <a:cubicBezTo>
                    <a:pt x="28935" y="123640"/>
                    <a:pt x="14924" y="131492"/>
                    <a:pt x="38" y="137325"/>
                  </a:cubicBezTo>
                  <a:cubicBezTo>
                    <a:pt x="16627" y="135260"/>
                    <a:pt x="32564" y="129567"/>
                    <a:pt x="46704" y="120642"/>
                  </a:cubicBezTo>
                  <a:cubicBezTo>
                    <a:pt x="60482" y="111321"/>
                    <a:pt x="72848" y="100086"/>
                    <a:pt x="83453" y="87276"/>
                  </a:cubicBezTo>
                  <a:cubicBezTo>
                    <a:pt x="104208" y="61691"/>
                    <a:pt x="119106" y="31860"/>
                    <a:pt x="127086" y="-106"/>
                  </a:cubicBezTo>
                  <a:close/>
                </a:path>
              </a:pathLst>
            </a:custGeom>
            <a:solidFill>
              <a:srgbClr val="C16F33"/>
            </a:solidFill>
            <a:ln w="1166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47E86A7F-C8BF-05A3-F9CA-6D150603A90D}"/>
                </a:ext>
              </a:extLst>
            </p:cNvPr>
            <p:cNvSpPr/>
            <p:nvPr/>
          </p:nvSpPr>
          <p:spPr>
            <a:xfrm>
              <a:off x="8927849" y="4628225"/>
              <a:ext cx="54832" cy="54829"/>
            </a:xfrm>
            <a:custGeom>
              <a:avLst/>
              <a:gdLst>
                <a:gd name="connsiteX0" fmla="*/ 66 w 54832"/>
                <a:gd name="connsiteY0" fmla="*/ 26065 h 54829"/>
                <a:gd name="connsiteX1" fmla="*/ 26211 w 54832"/>
                <a:gd name="connsiteY1" fmla="*/ 54695 h 54829"/>
                <a:gd name="connsiteX2" fmla="*/ 54841 w 54832"/>
                <a:gd name="connsiteY2" fmla="*/ 28562 h 54829"/>
                <a:gd name="connsiteX3" fmla="*/ 28883 w 54832"/>
                <a:gd name="connsiteY3" fmla="*/ -68 h 54829"/>
                <a:gd name="connsiteX4" fmla="*/ 78 w 54832"/>
                <a:gd name="connsiteY4" fmla="*/ 25878 h 54829"/>
                <a:gd name="connsiteX5" fmla="*/ 66 w 54832"/>
                <a:gd name="connsiteY5" fmla="*/ 26065 h 5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32" h="54829">
                  <a:moveTo>
                    <a:pt x="66" y="26065"/>
                  </a:moveTo>
                  <a:cubicBezTo>
                    <a:pt x="-621" y="41196"/>
                    <a:pt x="11080" y="54007"/>
                    <a:pt x="26211" y="54695"/>
                  </a:cubicBezTo>
                  <a:cubicBezTo>
                    <a:pt x="41331" y="55383"/>
                    <a:pt x="54153" y="43682"/>
                    <a:pt x="54841" y="28562"/>
                  </a:cubicBezTo>
                  <a:cubicBezTo>
                    <a:pt x="55529" y="13500"/>
                    <a:pt x="43933" y="714"/>
                    <a:pt x="28883" y="-68"/>
                  </a:cubicBezTo>
                  <a:cubicBezTo>
                    <a:pt x="13763" y="-861"/>
                    <a:pt x="860" y="10759"/>
                    <a:pt x="78" y="25878"/>
                  </a:cubicBezTo>
                  <a:cubicBezTo>
                    <a:pt x="78" y="25949"/>
                    <a:pt x="66" y="26007"/>
                    <a:pt x="66" y="26065"/>
                  </a:cubicBezTo>
                  <a:close/>
                </a:path>
              </a:pathLst>
            </a:custGeom>
            <a:solidFill>
              <a:srgbClr val="6D3600"/>
            </a:solidFill>
            <a:ln w="1166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131E4F5F-691E-29C6-5CC5-93643DEE54E9}"/>
                </a:ext>
              </a:extLst>
            </p:cNvPr>
            <p:cNvSpPr/>
            <p:nvPr/>
          </p:nvSpPr>
          <p:spPr>
            <a:xfrm>
              <a:off x="8937791" y="4645996"/>
              <a:ext cx="15810" cy="15854"/>
            </a:xfrm>
            <a:custGeom>
              <a:avLst/>
              <a:gdLst>
                <a:gd name="connsiteX0" fmla="*/ 41 w 15810"/>
                <a:gd name="connsiteY0" fmla="*/ 8761 h 15854"/>
                <a:gd name="connsiteX1" fmla="*/ 8860 w 15810"/>
                <a:gd name="connsiteY1" fmla="*/ 15690 h 15854"/>
                <a:gd name="connsiteX2" fmla="*/ 15790 w 15810"/>
                <a:gd name="connsiteY2" fmla="*/ 6871 h 15854"/>
                <a:gd name="connsiteX3" fmla="*/ 8324 w 15810"/>
                <a:gd name="connsiteY3" fmla="*/ -106 h 15854"/>
                <a:gd name="connsiteX4" fmla="*/ 41 w 15810"/>
                <a:gd name="connsiteY4" fmla="*/ 8761 h 15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15854">
                  <a:moveTo>
                    <a:pt x="41" y="8761"/>
                  </a:moveTo>
                  <a:cubicBezTo>
                    <a:pt x="566" y="13112"/>
                    <a:pt x="4509" y="16216"/>
                    <a:pt x="8860" y="15690"/>
                  </a:cubicBezTo>
                  <a:cubicBezTo>
                    <a:pt x="13212" y="15177"/>
                    <a:pt x="16315" y="11222"/>
                    <a:pt x="15790" y="6871"/>
                  </a:cubicBezTo>
                  <a:cubicBezTo>
                    <a:pt x="15335" y="3044"/>
                    <a:pt x="12185" y="92"/>
                    <a:pt x="8324" y="-106"/>
                  </a:cubicBezTo>
                  <a:cubicBezTo>
                    <a:pt x="3599" y="81"/>
                    <a:pt x="-88" y="4036"/>
                    <a:pt x="41" y="8761"/>
                  </a:cubicBezTo>
                  <a:close/>
                </a:path>
              </a:pathLst>
            </a:custGeom>
            <a:solidFill>
              <a:srgbClr val="FFFFFF"/>
            </a:solidFill>
            <a:ln w="1166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A2563C70-09A0-EE42-436D-701027D6D06C}"/>
                </a:ext>
              </a:extLst>
            </p:cNvPr>
            <p:cNvSpPr/>
            <p:nvPr/>
          </p:nvSpPr>
          <p:spPr>
            <a:xfrm>
              <a:off x="8989943" y="4123956"/>
              <a:ext cx="535375" cy="288344"/>
            </a:xfrm>
            <a:custGeom>
              <a:avLst/>
              <a:gdLst>
                <a:gd name="connsiteX0" fmla="*/ 38 w 535375"/>
                <a:gd name="connsiteY0" fmla="*/ 211371 h 288344"/>
                <a:gd name="connsiteX1" fmla="*/ 263817 w 535375"/>
                <a:gd name="connsiteY1" fmla="*/ 4758 h 288344"/>
                <a:gd name="connsiteX2" fmla="*/ 535414 w 535375"/>
                <a:gd name="connsiteY2" fmla="*/ 201338 h 288344"/>
                <a:gd name="connsiteX3" fmla="*/ 284817 w 535375"/>
                <a:gd name="connsiteY3" fmla="*/ 111856 h 288344"/>
                <a:gd name="connsiteX4" fmla="*/ 141086 w 535375"/>
                <a:gd name="connsiteY4" fmla="*/ 263521 h 288344"/>
                <a:gd name="connsiteX5" fmla="*/ 28154 w 535375"/>
                <a:gd name="connsiteY5" fmla="*/ 263521 h 288344"/>
                <a:gd name="connsiteX6" fmla="*/ 38 w 535375"/>
                <a:gd name="connsiteY6" fmla="*/ 211371 h 28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5375" h="288344">
                  <a:moveTo>
                    <a:pt x="38" y="211371"/>
                  </a:moveTo>
                  <a:cubicBezTo>
                    <a:pt x="38" y="211371"/>
                    <a:pt x="39004" y="46290"/>
                    <a:pt x="263817" y="4758"/>
                  </a:cubicBezTo>
                  <a:cubicBezTo>
                    <a:pt x="488631" y="-36775"/>
                    <a:pt x="535414" y="201338"/>
                    <a:pt x="535414" y="201338"/>
                  </a:cubicBezTo>
                  <a:cubicBezTo>
                    <a:pt x="452931" y="91790"/>
                    <a:pt x="363916" y="84090"/>
                    <a:pt x="284817" y="111856"/>
                  </a:cubicBezTo>
                  <a:cubicBezTo>
                    <a:pt x="205718" y="139622"/>
                    <a:pt x="147852" y="215805"/>
                    <a:pt x="141086" y="263521"/>
                  </a:cubicBezTo>
                  <a:cubicBezTo>
                    <a:pt x="72836" y="308437"/>
                    <a:pt x="55804" y="281954"/>
                    <a:pt x="28154" y="263521"/>
                  </a:cubicBezTo>
                  <a:cubicBezTo>
                    <a:pt x="11436" y="251236"/>
                    <a:pt x="1111" y="232091"/>
                    <a:pt x="38" y="211371"/>
                  </a:cubicBezTo>
                  <a:close/>
                </a:path>
              </a:pathLst>
            </a:custGeom>
            <a:solidFill>
              <a:srgbClr val="6D3600"/>
            </a:solidFill>
            <a:ln w="1166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1DAE5AEE-5760-7C2B-71FF-B6B6FFE258D4}"/>
                </a:ext>
              </a:extLst>
            </p:cNvPr>
            <p:cNvSpPr/>
            <p:nvPr/>
          </p:nvSpPr>
          <p:spPr>
            <a:xfrm>
              <a:off x="2797364" y="5752797"/>
              <a:ext cx="1367573" cy="845587"/>
            </a:xfrm>
            <a:custGeom>
              <a:avLst/>
              <a:gdLst>
                <a:gd name="connsiteX0" fmla="*/ 1350435 w 1367573"/>
                <a:gd name="connsiteY0" fmla="*/ -106 h 845587"/>
                <a:gd name="connsiteX1" fmla="*/ 1118855 w 1367573"/>
                <a:gd name="connsiteY1" fmla="*/ -106 h 845587"/>
                <a:gd name="connsiteX2" fmla="*/ 38 w 1367573"/>
                <a:gd name="connsiteY2" fmla="*/ 372055 h 845587"/>
                <a:gd name="connsiteX3" fmla="*/ 38 w 1367573"/>
                <a:gd name="connsiteY3" fmla="*/ 777700 h 845587"/>
                <a:gd name="connsiteX4" fmla="*/ 230451 w 1367573"/>
                <a:gd name="connsiteY4" fmla="*/ 845482 h 845587"/>
                <a:gd name="connsiteX5" fmla="*/ 1159455 w 1367573"/>
                <a:gd name="connsiteY5" fmla="*/ 617985 h 845587"/>
                <a:gd name="connsiteX6" fmla="*/ 1350435 w 1367573"/>
                <a:gd name="connsiteY6" fmla="*/ -106 h 845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573" h="845587">
                  <a:moveTo>
                    <a:pt x="1350435" y="-106"/>
                  </a:moveTo>
                  <a:lnTo>
                    <a:pt x="1118855" y="-106"/>
                  </a:lnTo>
                  <a:cubicBezTo>
                    <a:pt x="1118855" y="-106"/>
                    <a:pt x="1013857" y="300423"/>
                    <a:pt x="38" y="372055"/>
                  </a:cubicBezTo>
                  <a:lnTo>
                    <a:pt x="38" y="777700"/>
                  </a:lnTo>
                  <a:lnTo>
                    <a:pt x="230451" y="845482"/>
                  </a:lnTo>
                  <a:cubicBezTo>
                    <a:pt x="230451" y="845482"/>
                    <a:pt x="866509" y="745267"/>
                    <a:pt x="1159455" y="617985"/>
                  </a:cubicBezTo>
                  <a:cubicBezTo>
                    <a:pt x="1452400" y="490703"/>
                    <a:pt x="1350435" y="-106"/>
                    <a:pt x="1350435" y="-106"/>
                  </a:cubicBezTo>
                  <a:close/>
                </a:path>
              </a:pathLst>
            </a:custGeom>
            <a:solidFill>
              <a:srgbClr val="F9DFC2"/>
            </a:solidFill>
            <a:ln w="1166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3873FCE4-D2D8-0371-719D-3E21FA071712}"/>
                </a:ext>
              </a:extLst>
            </p:cNvPr>
            <p:cNvSpPr/>
            <p:nvPr/>
          </p:nvSpPr>
          <p:spPr>
            <a:xfrm>
              <a:off x="2800630" y="5752797"/>
              <a:ext cx="1344331" cy="436910"/>
            </a:xfrm>
            <a:custGeom>
              <a:avLst/>
              <a:gdLst>
                <a:gd name="connsiteX0" fmla="*/ 1344369 w 1344331"/>
                <a:gd name="connsiteY0" fmla="*/ -106 h 436910"/>
                <a:gd name="connsiteX1" fmla="*/ 1115589 w 1344331"/>
                <a:gd name="connsiteY1" fmla="*/ -106 h 436910"/>
                <a:gd name="connsiteX2" fmla="*/ 38 w 1344331"/>
                <a:gd name="connsiteY2" fmla="*/ 371822 h 436910"/>
                <a:gd name="connsiteX3" fmla="*/ 220534 w 1344331"/>
                <a:gd name="connsiteY3" fmla="*/ 436804 h 436910"/>
                <a:gd name="connsiteX4" fmla="*/ 938958 w 1344331"/>
                <a:gd name="connsiteY4" fmla="*/ 299373 h 436910"/>
                <a:gd name="connsiteX5" fmla="*/ 1344369 w 1344331"/>
                <a:gd name="connsiteY5" fmla="*/ -106 h 43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331" h="436910">
                  <a:moveTo>
                    <a:pt x="1344369" y="-106"/>
                  </a:moveTo>
                  <a:lnTo>
                    <a:pt x="1115589" y="-106"/>
                  </a:lnTo>
                  <a:cubicBezTo>
                    <a:pt x="1115589" y="-106"/>
                    <a:pt x="1010590" y="299723"/>
                    <a:pt x="38" y="371822"/>
                  </a:cubicBezTo>
                  <a:lnTo>
                    <a:pt x="220534" y="436804"/>
                  </a:lnTo>
                  <a:cubicBezTo>
                    <a:pt x="220534" y="436804"/>
                    <a:pt x="585696" y="433304"/>
                    <a:pt x="938958" y="299373"/>
                  </a:cubicBezTo>
                  <a:cubicBezTo>
                    <a:pt x="1261420" y="177108"/>
                    <a:pt x="1339002" y="79459"/>
                    <a:pt x="1344369" y="-106"/>
                  </a:cubicBezTo>
                  <a:close/>
                </a:path>
              </a:pathLst>
            </a:custGeom>
            <a:solidFill>
              <a:srgbClr val="FFEDDC"/>
            </a:solidFill>
            <a:ln w="1166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2EAB7AB3-EE24-6AE6-69FB-5648916CDE46}"/>
                </a:ext>
              </a:extLst>
            </p:cNvPr>
            <p:cNvSpPr/>
            <p:nvPr/>
          </p:nvSpPr>
          <p:spPr>
            <a:xfrm>
              <a:off x="2797363" y="6124725"/>
              <a:ext cx="223763" cy="473660"/>
            </a:xfrm>
            <a:custGeom>
              <a:avLst/>
              <a:gdLst>
                <a:gd name="connsiteX0" fmla="*/ 3267 w 223763"/>
                <a:gd name="connsiteY0" fmla="*/ 0 h 473660"/>
                <a:gd name="connsiteX1" fmla="*/ 223764 w 223763"/>
                <a:gd name="connsiteY1" fmla="*/ 64866 h 473660"/>
                <a:gd name="connsiteX2" fmla="*/ 223764 w 223763"/>
                <a:gd name="connsiteY2" fmla="*/ 473660 h 473660"/>
                <a:gd name="connsiteX3" fmla="*/ 0 w 223763"/>
                <a:gd name="connsiteY3" fmla="*/ 405761 h 473660"/>
                <a:gd name="connsiteX4" fmla="*/ 3267 w 223763"/>
                <a:gd name="connsiteY4" fmla="*/ 0 h 473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763" h="473660">
                  <a:moveTo>
                    <a:pt x="3267" y="0"/>
                  </a:moveTo>
                  <a:lnTo>
                    <a:pt x="223764" y="64866"/>
                  </a:lnTo>
                  <a:lnTo>
                    <a:pt x="223764" y="473660"/>
                  </a:lnTo>
                  <a:lnTo>
                    <a:pt x="0" y="405761"/>
                  </a:lnTo>
                  <a:lnTo>
                    <a:pt x="3267" y="0"/>
                  </a:lnTo>
                  <a:close/>
                </a:path>
              </a:pathLst>
            </a:custGeom>
            <a:solidFill>
              <a:srgbClr val="F2C9A5"/>
            </a:solidFill>
            <a:ln w="11665"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9921552E-EB46-C7D1-FD99-41598FE85815}"/>
              </a:ext>
            </a:extLst>
          </p:cNvPr>
          <p:cNvSpPr txBox="1"/>
          <p:nvPr/>
        </p:nvSpPr>
        <p:spPr>
          <a:xfrm>
            <a:off x="1" y="176340"/>
            <a:ext cx="11807300" cy="523220"/>
          </a:xfrm>
          <a:prstGeom prst="rect">
            <a:avLst/>
          </a:prstGeom>
          <a:noFill/>
        </p:spPr>
        <p:txBody>
          <a:bodyPr wrap="square" rtlCol="0">
            <a:spAutoFit/>
          </a:bodyPr>
          <a:lstStyle/>
          <a:p>
            <a:pPr algn="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405C90BE-6AD1-DD89-B95C-304902544052}"/>
              </a:ext>
            </a:extLst>
          </p:cNvPr>
          <p:cNvSpPr txBox="1"/>
          <p:nvPr/>
        </p:nvSpPr>
        <p:spPr>
          <a:xfrm>
            <a:off x="3668850" y="972348"/>
            <a:ext cx="8330510" cy="2758447"/>
          </a:xfrm>
          <a:prstGeom prst="rect">
            <a:avLst/>
          </a:prstGeom>
          <a:noFill/>
        </p:spPr>
        <p:txBody>
          <a:bodyPr wrap="square">
            <a:spAutoFit/>
          </a:bodyPr>
          <a:lstStyle/>
          <a:p>
            <a:pPr algn="ctr" rtl="1">
              <a:lnSpc>
                <a:spcPct val="250000"/>
              </a:lnSpc>
            </a:pPr>
            <a:r>
              <a:rPr lang="fa-IR"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Shabnam" panose="020B0603030804020204" pitchFamily="34" charset="-78"/>
                <a:cs typeface="Shabnam" panose="020B0603030804020204" pitchFamily="34" charset="-78"/>
              </a:rPr>
              <a:t> </a:t>
            </a:r>
            <a:r>
              <a:rPr lang="fa-IR" dirty="0">
                <a:solidFill>
                  <a:srgbClr val="374155"/>
                </a:solidFill>
                <a:latin typeface="Shabnam" panose="020B0603030804020204" pitchFamily="34" charset="-78"/>
                <a:cs typeface="Shabnam"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dirty="0">
              <a:solidFill>
                <a:srgbClr val="374155"/>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12088109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childTnLst>
                          </p:cTn>
                        </p:par>
                        <p:par>
                          <p:cTn id="8" fill="hold">
                            <p:stCondLst>
                              <p:cond delay="750"/>
                            </p:stCondLst>
                            <p:childTnLst>
                              <p:par>
                                <p:cTn id="9" presetID="22" presetClass="entr" presetSubtype="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750"/>
                                        <p:tgtEl>
                                          <p:spTgt spid="2"/>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4">
            <a:extLst>
              <a:ext uri="{FF2B5EF4-FFF2-40B4-BE49-F238E27FC236}">
                <a16:creationId xmlns:a16="http://schemas.microsoft.com/office/drawing/2014/main" id="{E2A5C272-5B31-AE03-F25D-3B708FD8B5A8}"/>
              </a:ext>
            </a:extLst>
          </p:cNvPr>
          <p:cNvSpPr/>
          <p:nvPr/>
        </p:nvSpPr>
        <p:spPr>
          <a:xfrm>
            <a:off x="8522343" y="1541978"/>
            <a:ext cx="3413580" cy="5316022"/>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sp>
        <p:nvSpPr>
          <p:cNvPr id="7" name="Graphic 3">
            <a:extLst>
              <a:ext uri="{FF2B5EF4-FFF2-40B4-BE49-F238E27FC236}">
                <a16:creationId xmlns:a16="http://schemas.microsoft.com/office/drawing/2014/main" id="{FE10F39C-7FA0-43A5-776D-8E7E7EFE5F8C}"/>
              </a:ext>
            </a:extLst>
          </p:cNvPr>
          <p:cNvSpPr/>
          <p:nvPr/>
        </p:nvSpPr>
        <p:spPr>
          <a:xfrm>
            <a:off x="4398835" y="1541978"/>
            <a:ext cx="3413580" cy="5316022"/>
          </a:xfrm>
          <a:custGeom>
            <a:avLst/>
            <a:gdLst>
              <a:gd name="connsiteX0" fmla="*/ 2101796 w 4204115"/>
              <a:gd name="connsiteY0" fmla="*/ 179312 h 6547135"/>
              <a:gd name="connsiteX1" fmla="*/ 2189739 w 4204115"/>
              <a:gd name="connsiteY1" fmla="*/ 308667 h 6547135"/>
              <a:gd name="connsiteX2" fmla="*/ 2590195 w 4204115"/>
              <a:gd name="connsiteY2" fmla="*/ 598396 h 6547135"/>
              <a:gd name="connsiteX3" fmla="*/ 2819804 w 4204115"/>
              <a:gd name="connsiteY3" fmla="*/ 955042 h 6547135"/>
              <a:gd name="connsiteX4" fmla="*/ 2817406 w 4204115"/>
              <a:gd name="connsiteY4" fmla="*/ 1216790 h 6547135"/>
              <a:gd name="connsiteX5" fmla="*/ 2807172 w 4204115"/>
              <a:gd name="connsiteY5" fmla="*/ 1273313 h 6547135"/>
              <a:gd name="connsiteX6" fmla="*/ 3203472 w 4204115"/>
              <a:gd name="connsiteY6" fmla="*/ 1273313 h 6547135"/>
              <a:gd name="connsiteX7" fmla="*/ 3811072 w 4204115"/>
              <a:gd name="connsiteY7" fmla="*/ 1880434 h 6547135"/>
              <a:gd name="connsiteX8" fmla="*/ 3811072 w 4204115"/>
              <a:gd name="connsiteY8" fmla="*/ 2168244 h 6547135"/>
              <a:gd name="connsiteX9" fmla="*/ 3832019 w 4204115"/>
              <a:gd name="connsiteY9" fmla="*/ 2182555 h 6547135"/>
              <a:gd name="connsiteX10" fmla="*/ 4156285 w 4204115"/>
              <a:gd name="connsiteY10" fmla="*/ 2792554 h 6547135"/>
              <a:gd name="connsiteX11" fmla="*/ 4156285 w 4204115"/>
              <a:gd name="connsiteY11" fmla="*/ 6499317 h 6547135"/>
              <a:gd name="connsiteX12" fmla="*/ 47707 w 4204115"/>
              <a:gd name="connsiteY12" fmla="*/ 6499317 h 6547135"/>
              <a:gd name="connsiteX13" fmla="*/ 47707 w 4204115"/>
              <a:gd name="connsiteY13" fmla="*/ 2792794 h 6547135"/>
              <a:gd name="connsiteX14" fmla="*/ 371974 w 4204115"/>
              <a:gd name="connsiteY14" fmla="*/ 2182795 h 6547135"/>
              <a:gd name="connsiteX15" fmla="*/ 392920 w 4204115"/>
              <a:gd name="connsiteY15" fmla="*/ 2168484 h 6547135"/>
              <a:gd name="connsiteX16" fmla="*/ 392920 w 4204115"/>
              <a:gd name="connsiteY16" fmla="*/ 1880673 h 6547135"/>
              <a:gd name="connsiteX17" fmla="*/ 1000041 w 4204115"/>
              <a:gd name="connsiteY17" fmla="*/ 1273313 h 6547135"/>
              <a:gd name="connsiteX18" fmla="*/ 1396340 w 4204115"/>
              <a:gd name="connsiteY18" fmla="*/ 1273313 h 6547135"/>
              <a:gd name="connsiteX19" fmla="*/ 1386347 w 4204115"/>
              <a:gd name="connsiteY19" fmla="*/ 1216790 h 6547135"/>
              <a:gd name="connsiteX20" fmla="*/ 1384108 w 4204115"/>
              <a:gd name="connsiteY20" fmla="*/ 955042 h 6547135"/>
              <a:gd name="connsiteX21" fmla="*/ 1613637 w 4204115"/>
              <a:gd name="connsiteY21" fmla="*/ 598396 h 6547135"/>
              <a:gd name="connsiteX22" fmla="*/ 2014174 w 4204115"/>
              <a:gd name="connsiteY22" fmla="*/ 308667 h 6547135"/>
              <a:gd name="connsiteX23" fmla="*/ 2102116 w 4204115"/>
              <a:gd name="connsiteY23" fmla="*/ 179312 h 6547135"/>
              <a:gd name="connsiteX24" fmla="*/ 2102116 w 4204115"/>
              <a:gd name="connsiteY24" fmla="*/ 150 h 6547135"/>
              <a:gd name="connsiteX25" fmla="*/ 1593571 w 4204115"/>
              <a:gd name="connsiteY25" fmla="*/ 554985 h 6547135"/>
              <a:gd name="connsiteX26" fmla="*/ 1338938 w 4204115"/>
              <a:gd name="connsiteY26" fmla="*/ 1225344 h 6547135"/>
              <a:gd name="connsiteX27" fmla="*/ 1000041 w 4204115"/>
              <a:gd name="connsiteY27" fmla="*/ 1225344 h 6547135"/>
              <a:gd name="connsiteX28" fmla="*/ 344951 w 4204115"/>
              <a:gd name="connsiteY28" fmla="*/ 1880434 h 6547135"/>
              <a:gd name="connsiteX29" fmla="*/ 344951 w 4204115"/>
              <a:gd name="connsiteY29" fmla="*/ 2143141 h 6547135"/>
              <a:gd name="connsiteX30" fmla="*/ -262 w 4204115"/>
              <a:gd name="connsiteY30" fmla="*/ 2792794 h 6547135"/>
              <a:gd name="connsiteX31" fmla="*/ -262 w 4204115"/>
              <a:gd name="connsiteY31" fmla="*/ 6547286 h 6547135"/>
              <a:gd name="connsiteX32" fmla="*/ 4203854 w 4204115"/>
              <a:gd name="connsiteY32" fmla="*/ 6547286 h 6547135"/>
              <a:gd name="connsiteX33" fmla="*/ 4203854 w 4204115"/>
              <a:gd name="connsiteY33" fmla="*/ 2792794 h 6547135"/>
              <a:gd name="connsiteX34" fmla="*/ 3858641 w 4204115"/>
              <a:gd name="connsiteY34" fmla="*/ 2143141 h 6547135"/>
              <a:gd name="connsiteX35" fmla="*/ 3858641 w 4204115"/>
              <a:gd name="connsiteY35" fmla="*/ 1880434 h 6547135"/>
              <a:gd name="connsiteX36" fmla="*/ 3203072 w 4204115"/>
              <a:gd name="connsiteY36" fmla="*/ 1225344 h 6547135"/>
              <a:gd name="connsiteX37" fmla="*/ 2864655 w 4204115"/>
              <a:gd name="connsiteY37" fmla="*/ 1225344 h 6547135"/>
              <a:gd name="connsiteX38" fmla="*/ 2610342 w 4204115"/>
              <a:gd name="connsiteY38" fmla="*/ 554985 h 6547135"/>
              <a:gd name="connsiteX39" fmla="*/ 2101796 w 4204115"/>
              <a:gd name="connsiteY39" fmla="*/ 150 h 654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204115" h="6547135">
                <a:moveTo>
                  <a:pt x="2101796" y="179312"/>
                </a:moveTo>
                <a:cubicBezTo>
                  <a:pt x="2125932" y="225729"/>
                  <a:pt x="2155449" y="269149"/>
                  <a:pt x="2189739" y="308667"/>
                </a:cubicBezTo>
                <a:cubicBezTo>
                  <a:pt x="2285036" y="420593"/>
                  <a:pt x="2423505" y="520608"/>
                  <a:pt x="2590195" y="598396"/>
                </a:cubicBezTo>
                <a:cubicBezTo>
                  <a:pt x="2718111" y="657957"/>
                  <a:pt x="2794941" y="777878"/>
                  <a:pt x="2819804" y="955042"/>
                </a:cubicBezTo>
                <a:cubicBezTo>
                  <a:pt x="2831317" y="1041970"/>
                  <a:pt x="2830509" y="1130087"/>
                  <a:pt x="2817406" y="1216790"/>
                </a:cubicBezTo>
                <a:lnTo>
                  <a:pt x="2807172" y="1273313"/>
                </a:lnTo>
                <a:lnTo>
                  <a:pt x="3203472" y="1273313"/>
                </a:lnTo>
                <a:cubicBezTo>
                  <a:pt x="3538851" y="1273313"/>
                  <a:pt x="3810809" y="1545052"/>
                  <a:pt x="3811072" y="1880434"/>
                </a:cubicBezTo>
                <a:lnTo>
                  <a:pt x="3811072" y="2168244"/>
                </a:lnTo>
                <a:lnTo>
                  <a:pt x="3832019" y="2182555"/>
                </a:lnTo>
                <a:cubicBezTo>
                  <a:pt x="4034438" y="2319657"/>
                  <a:pt x="4155862" y="2548075"/>
                  <a:pt x="4156285" y="2792554"/>
                </a:cubicBezTo>
                <a:lnTo>
                  <a:pt x="4156285" y="6499317"/>
                </a:lnTo>
                <a:lnTo>
                  <a:pt x="47707" y="6499317"/>
                </a:lnTo>
                <a:lnTo>
                  <a:pt x="47707" y="2792794"/>
                </a:lnTo>
                <a:cubicBezTo>
                  <a:pt x="48131" y="2548314"/>
                  <a:pt x="169555" y="2319897"/>
                  <a:pt x="371974" y="2182795"/>
                </a:cubicBezTo>
                <a:lnTo>
                  <a:pt x="392920" y="2168484"/>
                </a:lnTo>
                <a:lnTo>
                  <a:pt x="392920" y="1880673"/>
                </a:lnTo>
                <a:cubicBezTo>
                  <a:pt x="393056" y="1545386"/>
                  <a:pt x="664749" y="1273577"/>
                  <a:pt x="1000041" y="1273313"/>
                </a:cubicBezTo>
                <a:lnTo>
                  <a:pt x="1396340" y="1273313"/>
                </a:lnTo>
                <a:lnTo>
                  <a:pt x="1386347" y="1216790"/>
                </a:lnTo>
                <a:cubicBezTo>
                  <a:pt x="1373299" y="1130080"/>
                  <a:pt x="1372548" y="1041962"/>
                  <a:pt x="1384108" y="955042"/>
                </a:cubicBezTo>
                <a:cubicBezTo>
                  <a:pt x="1408892" y="777878"/>
                  <a:pt x="1486201" y="657957"/>
                  <a:pt x="1613637" y="598396"/>
                </a:cubicBezTo>
                <a:cubicBezTo>
                  <a:pt x="1780408" y="520608"/>
                  <a:pt x="1918877" y="420433"/>
                  <a:pt x="2014174" y="308667"/>
                </a:cubicBezTo>
                <a:cubicBezTo>
                  <a:pt x="2048439" y="269133"/>
                  <a:pt x="2077948" y="225713"/>
                  <a:pt x="2102116" y="179312"/>
                </a:cubicBezTo>
                <a:moveTo>
                  <a:pt x="2102116" y="150"/>
                </a:moveTo>
                <a:cubicBezTo>
                  <a:pt x="2102116" y="161963"/>
                  <a:pt x="1940303" y="393171"/>
                  <a:pt x="1593571" y="554985"/>
                </a:cubicBezTo>
                <a:cubicBezTo>
                  <a:pt x="1246838" y="716799"/>
                  <a:pt x="1338938" y="1225344"/>
                  <a:pt x="1338938" y="1225344"/>
                </a:cubicBezTo>
                <a:lnTo>
                  <a:pt x="1000041" y="1225344"/>
                </a:lnTo>
                <a:cubicBezTo>
                  <a:pt x="638351" y="1225609"/>
                  <a:pt x="345215" y="1518747"/>
                  <a:pt x="344951" y="1880434"/>
                </a:cubicBezTo>
                <a:lnTo>
                  <a:pt x="344951" y="2143141"/>
                </a:lnTo>
                <a:cubicBezTo>
                  <a:pt x="129445" y="2289205"/>
                  <a:pt x="186" y="2532453"/>
                  <a:pt x="-262" y="2792794"/>
                </a:cubicBezTo>
                <a:lnTo>
                  <a:pt x="-262" y="6547286"/>
                </a:lnTo>
                <a:lnTo>
                  <a:pt x="4203854" y="6547286"/>
                </a:lnTo>
                <a:lnTo>
                  <a:pt x="4203854" y="2792794"/>
                </a:lnTo>
                <a:cubicBezTo>
                  <a:pt x="4203391" y="2532453"/>
                  <a:pt x="4074140" y="2289213"/>
                  <a:pt x="3858641" y="2143141"/>
                </a:cubicBezTo>
                <a:lnTo>
                  <a:pt x="3858641" y="1880434"/>
                </a:lnTo>
                <a:cubicBezTo>
                  <a:pt x="3858377" y="1518560"/>
                  <a:pt x="3564947" y="1225344"/>
                  <a:pt x="3203072" y="1225344"/>
                </a:cubicBezTo>
                <a:lnTo>
                  <a:pt x="2864655" y="1225344"/>
                </a:lnTo>
                <a:cubicBezTo>
                  <a:pt x="2864655" y="1225344"/>
                  <a:pt x="2957074" y="716799"/>
                  <a:pt x="2610342" y="554985"/>
                </a:cubicBezTo>
                <a:cubicBezTo>
                  <a:pt x="2263610" y="393171"/>
                  <a:pt x="2101796" y="161963"/>
                  <a:pt x="2101796" y="150"/>
                </a:cubicBezTo>
                <a:close/>
              </a:path>
            </a:pathLst>
          </a:custGeom>
          <a:solidFill>
            <a:srgbClr val="374155"/>
          </a:solidFill>
          <a:ln w="7986" cap="flat">
            <a:noFill/>
            <a:prstDash val="solid"/>
            <a:miter/>
          </a:ln>
        </p:spPr>
        <p:txBody>
          <a:bodyPr rtlCol="0" anchor="ctr"/>
          <a:lstStyle/>
          <a:p>
            <a:endParaRPr lang="en-US"/>
          </a:p>
        </p:txBody>
      </p:sp>
      <p:pic>
        <p:nvPicPr>
          <p:cNvPr id="10" name="Graphic 9">
            <a:extLst>
              <a:ext uri="{FF2B5EF4-FFF2-40B4-BE49-F238E27FC236}">
                <a16:creationId xmlns:a16="http://schemas.microsoft.com/office/drawing/2014/main" id="{F9C62CBA-3698-DEC4-4DE0-DBD72E09B0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386" y="3193774"/>
            <a:ext cx="4509154" cy="3664226"/>
          </a:xfrm>
          <a:prstGeom prst="rect">
            <a:avLst/>
          </a:prstGeom>
        </p:spPr>
      </p:pic>
      <p:grpSp>
        <p:nvGrpSpPr>
          <p:cNvPr id="12" name="Group 11">
            <a:extLst>
              <a:ext uri="{FF2B5EF4-FFF2-40B4-BE49-F238E27FC236}">
                <a16:creationId xmlns:a16="http://schemas.microsoft.com/office/drawing/2014/main" id="{4D0475F9-8F8D-EA98-2598-7AF776C86D8C}"/>
              </a:ext>
            </a:extLst>
          </p:cNvPr>
          <p:cNvGrpSpPr/>
          <p:nvPr/>
        </p:nvGrpSpPr>
        <p:grpSpPr>
          <a:xfrm>
            <a:off x="174584" y="7508"/>
            <a:ext cx="1066387" cy="4141752"/>
            <a:chOff x="316314" y="618483"/>
            <a:chExt cx="767386" cy="2980459"/>
          </a:xfrm>
        </p:grpSpPr>
        <p:sp>
          <p:nvSpPr>
            <p:cNvPr id="13" name="Freeform: Shape 12">
              <a:extLst>
                <a:ext uri="{FF2B5EF4-FFF2-40B4-BE49-F238E27FC236}">
                  <a16:creationId xmlns:a16="http://schemas.microsoft.com/office/drawing/2014/main" id="{C50F98E9-D200-9935-2708-82FF4ACAF13C}"/>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7FBEFE6-58AF-478A-DE1C-7BA71155F11F}"/>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BE26FCF-F8C5-1F1B-2504-9598BF1DC0B2}"/>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CF944823-9C97-813A-A77E-310CACFD48B9}"/>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672CA95-0EC8-DA89-00E8-E89ADD587DC9}"/>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7DB48FE-9DE1-1D5F-B23B-9B94DD57523F}"/>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13CFF828-4D0E-618F-A037-93ACA557D487}"/>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371EBF1-1565-EE9C-B05F-264397772ECA}"/>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B63587AB-3C71-FA9E-6F14-2EABF26A362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B111700-E62A-9F34-ADF4-554259F103C3}"/>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030A98D-237B-0777-A776-BA06DAF8B661}"/>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B65D4C9-8C35-F681-1B12-1BD0A0E1D3B9}"/>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86F225E-4B14-246A-FD7B-95D1987A6B5B}"/>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C27C688-17FF-CB36-878D-3644FFDE3EBB}"/>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6336919D-579A-2A09-1ACC-26888685632D}"/>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FC319FA-8EEA-984F-0E4E-A59857A6563E}"/>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CCF3029-97E1-3897-38CC-F35E9C951818}"/>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65" name="Group 64">
            <a:extLst>
              <a:ext uri="{FF2B5EF4-FFF2-40B4-BE49-F238E27FC236}">
                <a16:creationId xmlns:a16="http://schemas.microsoft.com/office/drawing/2014/main" id="{5D2C0B9D-F9A6-77CA-5E86-A85A36DF639D}"/>
              </a:ext>
            </a:extLst>
          </p:cNvPr>
          <p:cNvGrpSpPr/>
          <p:nvPr/>
        </p:nvGrpSpPr>
        <p:grpSpPr>
          <a:xfrm>
            <a:off x="1632539" y="0"/>
            <a:ext cx="1274239" cy="2330554"/>
            <a:chOff x="1544679" y="618482"/>
            <a:chExt cx="803152" cy="1468947"/>
          </a:xfrm>
        </p:grpSpPr>
        <p:sp>
          <p:nvSpPr>
            <p:cNvPr id="66" name="Freeform: Shape 65">
              <a:extLst>
                <a:ext uri="{FF2B5EF4-FFF2-40B4-BE49-F238E27FC236}">
                  <a16:creationId xmlns:a16="http://schemas.microsoft.com/office/drawing/2014/main" id="{A58E5B34-2788-F21A-5350-1CD263CCAF18}"/>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6744D296-D19C-1A21-DF5B-C9147285E548}"/>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89E1DA41-F9E1-2E05-D5AF-2B4CE960057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EEE81553-AB2F-2FD9-D651-68C2B2D243DB}"/>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0ACDFFC2-33FB-57DD-9283-F0D7E1E62D05}"/>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2B3E9774-9A82-BEC1-414C-301606472A30}"/>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107" name="Group 106">
            <a:extLst>
              <a:ext uri="{FF2B5EF4-FFF2-40B4-BE49-F238E27FC236}">
                <a16:creationId xmlns:a16="http://schemas.microsoft.com/office/drawing/2014/main" id="{275B8272-CDE7-8B11-AA06-2C45085B76D6}"/>
              </a:ext>
            </a:extLst>
          </p:cNvPr>
          <p:cNvGrpSpPr/>
          <p:nvPr/>
        </p:nvGrpSpPr>
        <p:grpSpPr>
          <a:xfrm>
            <a:off x="1175451" y="-25113"/>
            <a:ext cx="352350" cy="1589934"/>
            <a:chOff x="1378593" y="-24757"/>
            <a:chExt cx="352350" cy="1589934"/>
          </a:xfrm>
        </p:grpSpPr>
        <p:sp>
          <p:nvSpPr>
            <p:cNvPr id="90" name="Freeform: Shape 89">
              <a:extLst>
                <a:ext uri="{FF2B5EF4-FFF2-40B4-BE49-F238E27FC236}">
                  <a16:creationId xmlns:a16="http://schemas.microsoft.com/office/drawing/2014/main" id="{3E55E801-E07D-6975-4ED5-DE097849A5B3}"/>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D9AFBB3E-35B3-0EC7-070A-3057F3411401}"/>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30C439C2-39C8-6696-2D6F-14D4ABA271CE}"/>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id="{2DF756E4-6156-BD55-3854-517DE77EBFDE}"/>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0C3675DE-C728-D7DE-50F8-57362EDB2BDA}"/>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7AF7BDF0-29EC-820F-02D7-32AB7727F108}"/>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1F8EE19F-88C1-3760-0FBD-CAF5EC4C2361}"/>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51A803C0-7BBF-5E54-1D92-29077D7B5CC0}"/>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20DAACDF-33B8-E28B-8EB9-8019F9F6DA5A}"/>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C7CBE141-F132-09DB-7187-E3E482442D1A}"/>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D7345B14-6465-351B-4D16-FA75634F2E3D}"/>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3A1AB869-1534-E9FD-012E-B8F64179AC82}"/>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D02C678E-DFCC-FD00-AB62-EA074FC9A9C4}"/>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7E4CE4D0-D8F4-6E7D-04BC-3EB6F8352316}"/>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7A3484BA-5BF9-1DAF-2D83-2887C3B1A225}"/>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AFCE739C-93D1-C495-A80B-E7087BF06057}"/>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1D49C19C-95DF-1AC9-AC00-4D7BACCDE07C}"/>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108" name="Group 107">
            <a:extLst>
              <a:ext uri="{FF2B5EF4-FFF2-40B4-BE49-F238E27FC236}">
                <a16:creationId xmlns:a16="http://schemas.microsoft.com/office/drawing/2014/main" id="{477EEBB1-EA50-8CFD-5145-9AADF4118C92}"/>
              </a:ext>
            </a:extLst>
          </p:cNvPr>
          <p:cNvGrpSpPr/>
          <p:nvPr/>
        </p:nvGrpSpPr>
        <p:grpSpPr>
          <a:xfrm>
            <a:off x="11358871" y="-503020"/>
            <a:ext cx="1728372" cy="1900767"/>
            <a:chOff x="4198803" y="47278"/>
            <a:chExt cx="4354360" cy="4788682"/>
          </a:xfrm>
        </p:grpSpPr>
        <p:grpSp>
          <p:nvGrpSpPr>
            <p:cNvPr id="109" name="Group 108">
              <a:extLst>
                <a:ext uri="{FF2B5EF4-FFF2-40B4-BE49-F238E27FC236}">
                  <a16:creationId xmlns:a16="http://schemas.microsoft.com/office/drawing/2014/main" id="{690B516A-391B-1D7E-59C6-03CFD85F72D1}"/>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128" name="Freeform: Shape 127">
                <a:extLst>
                  <a:ext uri="{FF2B5EF4-FFF2-40B4-BE49-F238E27FC236}">
                    <a16:creationId xmlns:a16="http://schemas.microsoft.com/office/drawing/2014/main" id="{4E8D5322-6DD3-1336-23AF-69C158D3AE5A}"/>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9" name="Freeform: Shape 128">
                <a:extLst>
                  <a:ext uri="{FF2B5EF4-FFF2-40B4-BE49-F238E27FC236}">
                    <a16:creationId xmlns:a16="http://schemas.microsoft.com/office/drawing/2014/main" id="{D57E510D-94A4-8DCA-0FA0-73A33543B845}"/>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10" name="Group 109">
              <a:extLst>
                <a:ext uri="{FF2B5EF4-FFF2-40B4-BE49-F238E27FC236}">
                  <a16:creationId xmlns:a16="http://schemas.microsoft.com/office/drawing/2014/main" id="{0115E401-2A1A-CFF0-BFCB-A06752844F5F}"/>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126" name="Freeform: Shape 125">
                <a:extLst>
                  <a:ext uri="{FF2B5EF4-FFF2-40B4-BE49-F238E27FC236}">
                    <a16:creationId xmlns:a16="http://schemas.microsoft.com/office/drawing/2014/main" id="{3EB9044C-A7DF-907B-1D74-94CB4E27E0C2}"/>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7" name="Freeform: Shape 126">
                <a:extLst>
                  <a:ext uri="{FF2B5EF4-FFF2-40B4-BE49-F238E27FC236}">
                    <a16:creationId xmlns:a16="http://schemas.microsoft.com/office/drawing/2014/main" id="{EA090341-FBDB-AF69-4036-39069B2DBEAA}"/>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11" name="Group 110">
              <a:extLst>
                <a:ext uri="{FF2B5EF4-FFF2-40B4-BE49-F238E27FC236}">
                  <a16:creationId xmlns:a16="http://schemas.microsoft.com/office/drawing/2014/main" id="{4A289091-C503-6FA5-C0DD-1B2FAE0EBB3F}"/>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120" name="Group 119">
                <a:extLst>
                  <a:ext uri="{FF2B5EF4-FFF2-40B4-BE49-F238E27FC236}">
                    <a16:creationId xmlns:a16="http://schemas.microsoft.com/office/drawing/2014/main" id="{0DAD063C-50D8-5985-2553-4AC0C91D5A85}"/>
                  </a:ext>
                </a:extLst>
              </p:cNvPr>
              <p:cNvGrpSpPr/>
              <p:nvPr/>
            </p:nvGrpSpPr>
            <p:grpSpPr>
              <a:xfrm>
                <a:off x="6026777" y="1516201"/>
                <a:ext cx="2526386" cy="2821194"/>
                <a:chOff x="5887195" y="1650771"/>
                <a:chExt cx="2526386" cy="2821194"/>
              </a:xfrm>
            </p:grpSpPr>
            <p:sp>
              <p:nvSpPr>
                <p:cNvPr id="124" name="Freeform: Shape 123">
                  <a:extLst>
                    <a:ext uri="{FF2B5EF4-FFF2-40B4-BE49-F238E27FC236}">
                      <a16:creationId xmlns:a16="http://schemas.microsoft.com/office/drawing/2014/main" id="{469519C6-0CA0-706C-FB80-D0FBFD17B9C6}"/>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5" name="Freeform: Shape 124">
                  <a:extLst>
                    <a:ext uri="{FF2B5EF4-FFF2-40B4-BE49-F238E27FC236}">
                      <a16:creationId xmlns:a16="http://schemas.microsoft.com/office/drawing/2014/main" id="{0D9B07E7-FFA9-2CFA-D835-BAC74B9991E5}"/>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21" name="Group 120">
                <a:extLst>
                  <a:ext uri="{FF2B5EF4-FFF2-40B4-BE49-F238E27FC236}">
                    <a16:creationId xmlns:a16="http://schemas.microsoft.com/office/drawing/2014/main" id="{5298BA9F-8528-B5CD-9A4A-19BF86C1DC22}"/>
                  </a:ext>
                </a:extLst>
              </p:cNvPr>
              <p:cNvGrpSpPr/>
              <p:nvPr/>
            </p:nvGrpSpPr>
            <p:grpSpPr>
              <a:xfrm rot="10532368">
                <a:off x="4198803" y="1499244"/>
                <a:ext cx="2526386" cy="2821194"/>
                <a:chOff x="5887195" y="1650771"/>
                <a:chExt cx="2526386" cy="2821194"/>
              </a:xfrm>
            </p:grpSpPr>
            <p:sp>
              <p:nvSpPr>
                <p:cNvPr id="122" name="Freeform: Shape 121">
                  <a:extLst>
                    <a:ext uri="{FF2B5EF4-FFF2-40B4-BE49-F238E27FC236}">
                      <a16:creationId xmlns:a16="http://schemas.microsoft.com/office/drawing/2014/main" id="{89FC00DF-4CC0-8E44-FE26-9AECD7DC86EF}"/>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3" name="Freeform: Shape 122">
                  <a:extLst>
                    <a:ext uri="{FF2B5EF4-FFF2-40B4-BE49-F238E27FC236}">
                      <a16:creationId xmlns:a16="http://schemas.microsoft.com/office/drawing/2014/main" id="{7DF35102-57D7-5D5D-70F7-B782AC9BEB9E}"/>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112" name="Freeform: Shape 111">
              <a:extLst>
                <a:ext uri="{FF2B5EF4-FFF2-40B4-BE49-F238E27FC236}">
                  <a16:creationId xmlns:a16="http://schemas.microsoft.com/office/drawing/2014/main" id="{52E91D35-C47A-47B5-1E1A-CB5F2DDD8D26}"/>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3" name="Freeform: Shape 112">
              <a:extLst>
                <a:ext uri="{FF2B5EF4-FFF2-40B4-BE49-F238E27FC236}">
                  <a16:creationId xmlns:a16="http://schemas.microsoft.com/office/drawing/2014/main" id="{F71F6DDB-506A-5C1D-A55F-D8BAFB1BB177}"/>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4" name="Freeform: Shape 113">
              <a:extLst>
                <a:ext uri="{FF2B5EF4-FFF2-40B4-BE49-F238E27FC236}">
                  <a16:creationId xmlns:a16="http://schemas.microsoft.com/office/drawing/2014/main" id="{5E413E90-441D-600D-01B3-9AE05FFF7F1E}"/>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5" name="Freeform: Shape 114">
              <a:extLst>
                <a:ext uri="{FF2B5EF4-FFF2-40B4-BE49-F238E27FC236}">
                  <a16:creationId xmlns:a16="http://schemas.microsoft.com/office/drawing/2014/main" id="{592FC1B4-FD76-FB0F-7C31-683C7322CB75}"/>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6" name="Freeform: Shape 115">
              <a:extLst>
                <a:ext uri="{FF2B5EF4-FFF2-40B4-BE49-F238E27FC236}">
                  <a16:creationId xmlns:a16="http://schemas.microsoft.com/office/drawing/2014/main" id="{1E364547-E067-BA13-2967-553FE3FC7DF4}"/>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7" name="Freeform: Shape 116">
              <a:extLst>
                <a:ext uri="{FF2B5EF4-FFF2-40B4-BE49-F238E27FC236}">
                  <a16:creationId xmlns:a16="http://schemas.microsoft.com/office/drawing/2014/main" id="{AFD46490-A0FB-1DDB-D030-5FFC139A4B74}"/>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8" name="Freeform: Shape 117">
              <a:extLst>
                <a:ext uri="{FF2B5EF4-FFF2-40B4-BE49-F238E27FC236}">
                  <a16:creationId xmlns:a16="http://schemas.microsoft.com/office/drawing/2014/main" id="{3BD7376F-8BFB-CD2B-5177-9070A02CC7B9}"/>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9" name="Freeform: Shape 118">
              <a:extLst>
                <a:ext uri="{FF2B5EF4-FFF2-40B4-BE49-F238E27FC236}">
                  <a16:creationId xmlns:a16="http://schemas.microsoft.com/office/drawing/2014/main" id="{A7A6463E-B049-6820-4093-28421996DCA3}"/>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 name="TextBox 1">
            <a:extLst>
              <a:ext uri="{FF2B5EF4-FFF2-40B4-BE49-F238E27FC236}">
                <a16:creationId xmlns:a16="http://schemas.microsoft.com/office/drawing/2014/main" id="{70280725-2854-9149-8640-F1EF0E37D725}"/>
              </a:ext>
            </a:extLst>
          </p:cNvPr>
          <p:cNvSpPr txBox="1"/>
          <p:nvPr/>
        </p:nvSpPr>
        <p:spPr>
          <a:xfrm>
            <a:off x="2140003" y="216096"/>
            <a:ext cx="8409855"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3C06F120-9B3F-4825-BA32-B29E662F14DF}"/>
              </a:ext>
            </a:extLst>
          </p:cNvPr>
          <p:cNvSpPr txBox="1"/>
          <p:nvPr/>
        </p:nvSpPr>
        <p:spPr>
          <a:xfrm>
            <a:off x="4398835" y="2760312"/>
            <a:ext cx="3493523" cy="3847207"/>
          </a:xfrm>
          <a:prstGeom prst="rect">
            <a:avLst/>
          </a:prstGeom>
          <a:noFill/>
        </p:spPr>
        <p:txBody>
          <a:bodyPr wrap="square">
            <a:spAutoFit/>
          </a:bodyPr>
          <a:lstStyle/>
          <a:p>
            <a:pPr algn="ctr">
              <a:lnSpc>
                <a:spcPct val="250000"/>
              </a:lnSpc>
            </a:pPr>
            <a:r>
              <a:rPr lang="fa-IR" sz="20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4" name="TextBox 3">
            <a:extLst>
              <a:ext uri="{FF2B5EF4-FFF2-40B4-BE49-F238E27FC236}">
                <a16:creationId xmlns:a16="http://schemas.microsoft.com/office/drawing/2014/main" id="{A935F9FE-D211-9D22-420F-A27CA0BD128B}"/>
              </a:ext>
            </a:extLst>
          </p:cNvPr>
          <p:cNvSpPr txBox="1"/>
          <p:nvPr/>
        </p:nvSpPr>
        <p:spPr>
          <a:xfrm>
            <a:off x="8486747" y="2730170"/>
            <a:ext cx="3493523" cy="3847207"/>
          </a:xfrm>
          <a:prstGeom prst="rect">
            <a:avLst/>
          </a:prstGeom>
          <a:noFill/>
        </p:spPr>
        <p:txBody>
          <a:bodyPr wrap="square">
            <a:spAutoFit/>
          </a:bodyPr>
          <a:lstStyle/>
          <a:p>
            <a:pPr algn="ctr">
              <a:lnSpc>
                <a:spcPct val="250000"/>
              </a:lnSpc>
            </a:pPr>
            <a:r>
              <a:rPr lang="fa-IR" sz="20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grpSp>
        <p:nvGrpSpPr>
          <p:cNvPr id="5" name="Group 4">
            <a:extLst>
              <a:ext uri="{FF2B5EF4-FFF2-40B4-BE49-F238E27FC236}">
                <a16:creationId xmlns:a16="http://schemas.microsoft.com/office/drawing/2014/main" id="{67AE974C-AB20-BF5D-B009-BD2329235BFF}"/>
              </a:ext>
            </a:extLst>
          </p:cNvPr>
          <p:cNvGrpSpPr/>
          <p:nvPr/>
        </p:nvGrpSpPr>
        <p:grpSpPr>
          <a:xfrm>
            <a:off x="7213230" y="5932875"/>
            <a:ext cx="1728372" cy="1900767"/>
            <a:chOff x="4198803" y="47278"/>
            <a:chExt cx="4354360" cy="4788682"/>
          </a:xfrm>
        </p:grpSpPr>
        <p:grpSp>
          <p:nvGrpSpPr>
            <p:cNvPr id="9" name="Group 8">
              <a:extLst>
                <a:ext uri="{FF2B5EF4-FFF2-40B4-BE49-F238E27FC236}">
                  <a16:creationId xmlns:a16="http://schemas.microsoft.com/office/drawing/2014/main" id="{86553D3C-924A-C245-E3F7-480D0422A99F}"/>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47" name="Freeform: Shape 46">
                <a:extLst>
                  <a:ext uri="{FF2B5EF4-FFF2-40B4-BE49-F238E27FC236}">
                    <a16:creationId xmlns:a16="http://schemas.microsoft.com/office/drawing/2014/main" id="{07E373C6-7FBB-A2CD-2EED-DC3C01A60495}"/>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8" name="Freeform: Shape 47">
                <a:extLst>
                  <a:ext uri="{FF2B5EF4-FFF2-40B4-BE49-F238E27FC236}">
                    <a16:creationId xmlns:a16="http://schemas.microsoft.com/office/drawing/2014/main" id="{8B3AB996-404D-7C46-2C20-7DF1FA792BAB}"/>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1" name="Group 10">
              <a:extLst>
                <a:ext uri="{FF2B5EF4-FFF2-40B4-BE49-F238E27FC236}">
                  <a16:creationId xmlns:a16="http://schemas.microsoft.com/office/drawing/2014/main" id="{DFED4F2B-5560-8AF9-C7BF-BDE3F01FD9AA}"/>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45" name="Freeform: Shape 44">
                <a:extLst>
                  <a:ext uri="{FF2B5EF4-FFF2-40B4-BE49-F238E27FC236}">
                    <a16:creationId xmlns:a16="http://schemas.microsoft.com/office/drawing/2014/main" id="{1E171658-FC30-6202-B714-BD2329864FBA}"/>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6" name="Freeform: Shape 45">
                <a:extLst>
                  <a:ext uri="{FF2B5EF4-FFF2-40B4-BE49-F238E27FC236}">
                    <a16:creationId xmlns:a16="http://schemas.microsoft.com/office/drawing/2014/main" id="{D5DE68A4-C89D-F231-DAC0-713D32107790}"/>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30" name="Group 29">
              <a:extLst>
                <a:ext uri="{FF2B5EF4-FFF2-40B4-BE49-F238E27FC236}">
                  <a16:creationId xmlns:a16="http://schemas.microsoft.com/office/drawing/2014/main" id="{BA5C0028-2EFC-6F2C-CCA0-CFE9B2511693}"/>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39" name="Group 38">
                <a:extLst>
                  <a:ext uri="{FF2B5EF4-FFF2-40B4-BE49-F238E27FC236}">
                    <a16:creationId xmlns:a16="http://schemas.microsoft.com/office/drawing/2014/main" id="{270E77DB-9623-05D6-ACAC-46ECDF8650BC}"/>
                  </a:ext>
                </a:extLst>
              </p:cNvPr>
              <p:cNvGrpSpPr/>
              <p:nvPr/>
            </p:nvGrpSpPr>
            <p:grpSpPr>
              <a:xfrm>
                <a:off x="6026777" y="1516201"/>
                <a:ext cx="2526386" cy="2821194"/>
                <a:chOff x="5887195" y="1650771"/>
                <a:chExt cx="2526386" cy="2821194"/>
              </a:xfrm>
            </p:grpSpPr>
            <p:sp>
              <p:nvSpPr>
                <p:cNvPr id="43" name="Freeform: Shape 42">
                  <a:extLst>
                    <a:ext uri="{FF2B5EF4-FFF2-40B4-BE49-F238E27FC236}">
                      <a16:creationId xmlns:a16="http://schemas.microsoft.com/office/drawing/2014/main" id="{9222D597-A4B3-70B8-ECC3-96685C4DFD16}"/>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4" name="Freeform: Shape 43">
                  <a:extLst>
                    <a:ext uri="{FF2B5EF4-FFF2-40B4-BE49-F238E27FC236}">
                      <a16:creationId xmlns:a16="http://schemas.microsoft.com/office/drawing/2014/main" id="{BD230E5E-F73F-C7DD-FFDA-7381D50E9CE2}"/>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40" name="Group 39">
                <a:extLst>
                  <a:ext uri="{FF2B5EF4-FFF2-40B4-BE49-F238E27FC236}">
                    <a16:creationId xmlns:a16="http://schemas.microsoft.com/office/drawing/2014/main" id="{905C8911-B4BB-F15E-B925-523FCEA51CD7}"/>
                  </a:ext>
                </a:extLst>
              </p:cNvPr>
              <p:cNvGrpSpPr/>
              <p:nvPr/>
            </p:nvGrpSpPr>
            <p:grpSpPr>
              <a:xfrm rot="10532368">
                <a:off x="4198803" y="1499244"/>
                <a:ext cx="2526386" cy="2821194"/>
                <a:chOff x="5887195" y="1650771"/>
                <a:chExt cx="2526386" cy="2821194"/>
              </a:xfrm>
            </p:grpSpPr>
            <p:sp>
              <p:nvSpPr>
                <p:cNvPr id="41" name="Freeform: Shape 40">
                  <a:extLst>
                    <a:ext uri="{FF2B5EF4-FFF2-40B4-BE49-F238E27FC236}">
                      <a16:creationId xmlns:a16="http://schemas.microsoft.com/office/drawing/2014/main" id="{EF1E6192-247E-6B40-DA79-6E03B50FA25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2" name="Freeform: Shape 41">
                  <a:extLst>
                    <a:ext uri="{FF2B5EF4-FFF2-40B4-BE49-F238E27FC236}">
                      <a16:creationId xmlns:a16="http://schemas.microsoft.com/office/drawing/2014/main" id="{2DA54C44-E13E-274A-A62C-3E3DF49AD584}"/>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31" name="Freeform: Shape 30">
              <a:extLst>
                <a:ext uri="{FF2B5EF4-FFF2-40B4-BE49-F238E27FC236}">
                  <a16:creationId xmlns:a16="http://schemas.microsoft.com/office/drawing/2014/main" id="{538C26F4-E3CA-F4C5-071E-17FA6356C6C9}"/>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2" name="Freeform: Shape 31">
              <a:extLst>
                <a:ext uri="{FF2B5EF4-FFF2-40B4-BE49-F238E27FC236}">
                  <a16:creationId xmlns:a16="http://schemas.microsoft.com/office/drawing/2014/main" id="{1829BA89-D2E4-6CAB-8382-56CB445DCF50}"/>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3" name="Freeform: Shape 32">
              <a:extLst>
                <a:ext uri="{FF2B5EF4-FFF2-40B4-BE49-F238E27FC236}">
                  <a16:creationId xmlns:a16="http://schemas.microsoft.com/office/drawing/2014/main" id="{FB9E8907-7D54-1735-7817-FCB5010851E3}"/>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4" name="Freeform: Shape 33">
              <a:extLst>
                <a:ext uri="{FF2B5EF4-FFF2-40B4-BE49-F238E27FC236}">
                  <a16:creationId xmlns:a16="http://schemas.microsoft.com/office/drawing/2014/main" id="{979B7A6C-B87D-59B5-A424-78C80625EAB4}"/>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5" name="Freeform: Shape 34">
              <a:extLst>
                <a:ext uri="{FF2B5EF4-FFF2-40B4-BE49-F238E27FC236}">
                  <a16:creationId xmlns:a16="http://schemas.microsoft.com/office/drawing/2014/main" id="{D59DB575-B29A-6D16-AA46-AC6EE1BC29A5}"/>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6" name="Freeform: Shape 35">
              <a:extLst>
                <a:ext uri="{FF2B5EF4-FFF2-40B4-BE49-F238E27FC236}">
                  <a16:creationId xmlns:a16="http://schemas.microsoft.com/office/drawing/2014/main" id="{51713465-CC94-E42D-C816-C99D8719314C}"/>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7" name="Freeform: Shape 36">
              <a:extLst>
                <a:ext uri="{FF2B5EF4-FFF2-40B4-BE49-F238E27FC236}">
                  <a16:creationId xmlns:a16="http://schemas.microsoft.com/office/drawing/2014/main" id="{812971D7-B2FB-11DE-7DA3-CB7825B5CA07}"/>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38" name="Freeform: Shape 37">
              <a:extLst>
                <a:ext uri="{FF2B5EF4-FFF2-40B4-BE49-F238E27FC236}">
                  <a16:creationId xmlns:a16="http://schemas.microsoft.com/office/drawing/2014/main" id="{29BD0315-6C01-E834-8E65-C3BE337C4F4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1053437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750" fill="hold"/>
                                        <p:tgtEl>
                                          <p:spTgt spid="108"/>
                                        </p:tgtEl>
                                        <p:attrNameLst>
                                          <p:attrName>ppt_w</p:attrName>
                                        </p:attrNameLst>
                                      </p:cBhvr>
                                      <p:tavLst>
                                        <p:tav tm="0">
                                          <p:val>
                                            <p:fltVal val="0"/>
                                          </p:val>
                                        </p:tav>
                                        <p:tav tm="100000">
                                          <p:val>
                                            <p:strVal val="#ppt_w"/>
                                          </p:val>
                                        </p:tav>
                                      </p:tavLst>
                                    </p:anim>
                                    <p:anim calcmode="lin" valueType="num">
                                      <p:cBhvr>
                                        <p:cTn id="8" dur="750" fill="hold"/>
                                        <p:tgtEl>
                                          <p:spTgt spid="108"/>
                                        </p:tgtEl>
                                        <p:attrNameLst>
                                          <p:attrName>ppt_h</p:attrName>
                                        </p:attrNameLst>
                                      </p:cBhvr>
                                      <p:tavLst>
                                        <p:tav tm="0">
                                          <p:val>
                                            <p:fltVal val="0"/>
                                          </p:val>
                                        </p:tav>
                                        <p:tav tm="100000">
                                          <p:val>
                                            <p:strVal val="#ppt_h"/>
                                          </p:val>
                                        </p:tav>
                                      </p:tavLst>
                                    </p:anim>
                                    <p:animEffect transition="in" filter="fade">
                                      <p:cBhvr>
                                        <p:cTn id="9" dur="750"/>
                                        <p:tgtEl>
                                          <p:spTgt spid="108"/>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up)">
                                      <p:cBhvr>
                                        <p:cTn id="13" dur="750"/>
                                        <p:tgtEl>
                                          <p:spTgt spid="65"/>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wipe(up)">
                                      <p:cBhvr>
                                        <p:cTn id="17" dur="750"/>
                                        <p:tgtEl>
                                          <p:spTgt spid="107"/>
                                        </p:tgtEl>
                                      </p:cBhvr>
                                    </p:animEffect>
                                  </p:childTnLst>
                                </p:cTn>
                              </p:par>
                            </p:childTnLst>
                          </p:cTn>
                        </p:par>
                        <p:par>
                          <p:cTn id="18" fill="hold">
                            <p:stCondLst>
                              <p:cond delay="2250"/>
                            </p:stCondLst>
                            <p:childTnLst>
                              <p:par>
                                <p:cTn id="19" presetID="22" presetClass="entr" presetSubtype="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750"/>
                                        <p:tgtEl>
                                          <p:spTgt spid="12"/>
                                        </p:tgtEl>
                                      </p:cBhvr>
                                    </p:animEffect>
                                  </p:childTnLst>
                                </p:cTn>
                              </p:par>
                            </p:childTnLst>
                          </p:cTn>
                        </p:par>
                        <p:par>
                          <p:cTn id="22" fill="hold">
                            <p:stCondLst>
                              <p:cond delay="3000"/>
                            </p:stCondLst>
                            <p:childTnLst>
                              <p:par>
                                <p:cTn id="23" presetID="22" presetClass="entr" presetSubtype="2"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right)">
                                      <p:cBhvr>
                                        <p:cTn id="25" dur="750"/>
                                        <p:tgtEl>
                                          <p:spTgt spid="2"/>
                                        </p:tgtEl>
                                      </p:cBhvr>
                                    </p:animEffect>
                                  </p:childTnLst>
                                </p:cTn>
                              </p:par>
                            </p:childTnLst>
                          </p:cTn>
                        </p:par>
                        <p:par>
                          <p:cTn id="26" fill="hold">
                            <p:stCondLst>
                              <p:cond delay="3750"/>
                            </p:stCondLst>
                            <p:childTnLst>
                              <p:par>
                                <p:cTn id="27" presetID="2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750"/>
                                        <p:tgtEl>
                                          <p:spTgt spid="10"/>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750"/>
                                        <p:tgtEl>
                                          <p:spTgt spid="7"/>
                                        </p:tgtEl>
                                      </p:cBhvr>
                                    </p:animEffect>
                                  </p:childTnLst>
                                </p:cTn>
                              </p:par>
                            </p:childTnLst>
                          </p:cTn>
                        </p:par>
                        <p:par>
                          <p:cTn id="34" fill="hold">
                            <p:stCondLst>
                              <p:cond delay="5250"/>
                            </p:stCondLst>
                            <p:childTnLst>
                              <p:par>
                                <p:cTn id="35" presetID="22"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750"/>
                                        <p:tgtEl>
                                          <p:spTgt spid="6"/>
                                        </p:tgtEl>
                                      </p:cBhvr>
                                    </p:animEffect>
                                  </p:childTnLst>
                                </p:cTn>
                              </p:par>
                            </p:childTnLst>
                          </p:cTn>
                        </p:par>
                        <p:par>
                          <p:cTn id="38" fill="hold">
                            <p:stCondLst>
                              <p:cond delay="6000"/>
                            </p:stCondLst>
                            <p:childTnLst>
                              <p:par>
                                <p:cTn id="39" presetID="22" presetClass="entr" presetSubtype="4"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750"/>
                                        <p:tgtEl>
                                          <p:spTgt spid="5"/>
                                        </p:tgtEl>
                                      </p:cBhvr>
                                    </p:animEffect>
                                  </p:childTnLst>
                                </p:cTn>
                              </p:par>
                            </p:childTnLst>
                          </p:cTn>
                        </p:par>
                        <p:par>
                          <p:cTn id="42" fill="hold">
                            <p:stCondLst>
                              <p:cond delay="6750"/>
                            </p:stCondLst>
                            <p:childTnLst>
                              <p:par>
                                <p:cTn id="43" presetID="42" presetClass="entr" presetSubtype="0"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750"/>
                                        <p:tgtEl>
                                          <p:spTgt spid="3"/>
                                        </p:tgtEl>
                                      </p:cBhvr>
                                    </p:animEffect>
                                    <p:anim calcmode="lin" valueType="num">
                                      <p:cBhvr>
                                        <p:cTn id="46" dur="750" fill="hold"/>
                                        <p:tgtEl>
                                          <p:spTgt spid="3"/>
                                        </p:tgtEl>
                                        <p:attrNameLst>
                                          <p:attrName>ppt_x</p:attrName>
                                        </p:attrNameLst>
                                      </p:cBhvr>
                                      <p:tavLst>
                                        <p:tav tm="0">
                                          <p:val>
                                            <p:strVal val="#ppt_x"/>
                                          </p:val>
                                        </p:tav>
                                        <p:tav tm="100000">
                                          <p:val>
                                            <p:strVal val="#ppt_x"/>
                                          </p:val>
                                        </p:tav>
                                      </p:tavLst>
                                    </p:anim>
                                    <p:anim calcmode="lin" valueType="num">
                                      <p:cBhvr>
                                        <p:cTn id="47" dur="750" fill="hold"/>
                                        <p:tgtEl>
                                          <p:spTgt spid="3"/>
                                        </p:tgtEl>
                                        <p:attrNameLst>
                                          <p:attrName>ppt_y</p:attrName>
                                        </p:attrNameLst>
                                      </p:cBhvr>
                                      <p:tavLst>
                                        <p:tav tm="0">
                                          <p:val>
                                            <p:strVal val="#ppt_y+.1"/>
                                          </p:val>
                                        </p:tav>
                                        <p:tav tm="100000">
                                          <p:val>
                                            <p:strVal val="#ppt_y"/>
                                          </p:val>
                                        </p:tav>
                                      </p:tavLst>
                                    </p:anim>
                                  </p:childTnLst>
                                </p:cTn>
                              </p:par>
                            </p:childTnLst>
                          </p:cTn>
                        </p:par>
                        <p:par>
                          <p:cTn id="48" fill="hold">
                            <p:stCondLst>
                              <p:cond delay="7500"/>
                            </p:stCondLst>
                            <p:childTnLst>
                              <p:par>
                                <p:cTn id="49" presetID="42" presetClass="entr" presetSubtype="0"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750"/>
                                        <p:tgtEl>
                                          <p:spTgt spid="4"/>
                                        </p:tgtEl>
                                      </p:cBhvr>
                                    </p:animEffect>
                                    <p:anim calcmode="lin" valueType="num">
                                      <p:cBhvr>
                                        <p:cTn id="52" dur="750" fill="hold"/>
                                        <p:tgtEl>
                                          <p:spTgt spid="4"/>
                                        </p:tgtEl>
                                        <p:attrNameLst>
                                          <p:attrName>ppt_x</p:attrName>
                                        </p:attrNameLst>
                                      </p:cBhvr>
                                      <p:tavLst>
                                        <p:tav tm="0">
                                          <p:val>
                                            <p:strVal val="#ppt_x"/>
                                          </p:val>
                                        </p:tav>
                                        <p:tav tm="100000">
                                          <p:val>
                                            <p:strVal val="#ppt_x"/>
                                          </p:val>
                                        </p:tav>
                                      </p:tavLst>
                                    </p:anim>
                                    <p:anim calcmode="lin" valueType="num">
                                      <p:cBhvr>
                                        <p:cTn id="53" dur="7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A4555BBF-C315-13D4-CA10-D3F3B6315E7D}"/>
              </a:ext>
            </a:extLst>
          </p:cNvPr>
          <p:cNvPicPr>
            <a:picLocks noChangeAspect="1"/>
          </p:cNvPicPr>
          <p:nvPr/>
        </p:nvPicPr>
        <p:blipFill>
          <a:blip r:embed="rId2" cstate="hq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29443" y="1555686"/>
            <a:ext cx="716170" cy="716170"/>
          </a:xfrm>
          <a:prstGeom prst="rect">
            <a:avLst/>
          </a:prstGeom>
        </p:spPr>
      </p:pic>
      <p:pic>
        <p:nvPicPr>
          <p:cNvPr id="3" name="Graphic 2">
            <a:extLst>
              <a:ext uri="{FF2B5EF4-FFF2-40B4-BE49-F238E27FC236}">
                <a16:creationId xmlns:a16="http://schemas.microsoft.com/office/drawing/2014/main" id="{2DB2AA39-0389-A64E-E771-83DB94AD419E}"/>
              </a:ext>
            </a:extLst>
          </p:cNvPr>
          <p:cNvPicPr>
            <a:picLocks noChangeAspect="1"/>
          </p:cNvPicPr>
          <p:nvPr/>
        </p:nvPicPr>
        <p:blipFill>
          <a:blip r:embed="rId4" cstate="hq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701285" y="1555686"/>
            <a:ext cx="716170" cy="716170"/>
          </a:xfrm>
          <a:prstGeom prst="rect">
            <a:avLst/>
          </a:prstGeom>
        </p:spPr>
      </p:pic>
      <p:pic>
        <p:nvPicPr>
          <p:cNvPr id="4" name="Graphic 3">
            <a:extLst>
              <a:ext uri="{FF2B5EF4-FFF2-40B4-BE49-F238E27FC236}">
                <a16:creationId xmlns:a16="http://schemas.microsoft.com/office/drawing/2014/main" id="{5E45DEA8-2870-C232-D03A-7B721B0336E4}"/>
              </a:ext>
            </a:extLst>
          </p:cNvPr>
          <p:cNvPicPr>
            <a:picLocks noChangeAspect="1"/>
          </p:cNvPicPr>
          <p:nvPr/>
        </p:nvPicPr>
        <p:blipFill>
          <a:blip r:embed="rId6" cstate="hq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573128" y="1553667"/>
            <a:ext cx="716170" cy="716170"/>
          </a:xfrm>
          <a:prstGeom prst="rect">
            <a:avLst/>
          </a:prstGeom>
        </p:spPr>
      </p:pic>
      <p:pic>
        <p:nvPicPr>
          <p:cNvPr id="5" name="Graphic 4">
            <a:extLst>
              <a:ext uri="{FF2B5EF4-FFF2-40B4-BE49-F238E27FC236}">
                <a16:creationId xmlns:a16="http://schemas.microsoft.com/office/drawing/2014/main" id="{58CE6A81-537C-127C-5AA9-82AF02DF41F5}"/>
              </a:ext>
            </a:extLst>
          </p:cNvPr>
          <p:cNvPicPr>
            <a:picLocks noChangeAspect="1"/>
          </p:cNvPicPr>
          <p:nvPr/>
        </p:nvPicPr>
        <p:blipFill>
          <a:blip r:embed="rId8" cstate="hqprint">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444970" y="1553667"/>
            <a:ext cx="716170" cy="716170"/>
          </a:xfrm>
          <a:prstGeom prst="rect">
            <a:avLst/>
          </a:prstGeom>
        </p:spPr>
      </p:pic>
      <p:pic>
        <p:nvPicPr>
          <p:cNvPr id="6" name="Graphic 5">
            <a:extLst>
              <a:ext uri="{FF2B5EF4-FFF2-40B4-BE49-F238E27FC236}">
                <a16:creationId xmlns:a16="http://schemas.microsoft.com/office/drawing/2014/main" id="{41679085-E600-E0AF-0183-F849629B1E4B}"/>
              </a:ext>
            </a:extLst>
          </p:cNvPr>
          <p:cNvPicPr>
            <a:picLocks noChangeAspect="1"/>
          </p:cNvPicPr>
          <p:nvPr/>
        </p:nvPicPr>
        <p:blipFill>
          <a:blip r:embed="rId10" cstate="hq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316812" y="1553667"/>
            <a:ext cx="716170" cy="716170"/>
          </a:xfrm>
          <a:prstGeom prst="rect">
            <a:avLst/>
          </a:prstGeom>
        </p:spPr>
      </p:pic>
      <p:pic>
        <p:nvPicPr>
          <p:cNvPr id="7" name="Graphic 6">
            <a:extLst>
              <a:ext uri="{FF2B5EF4-FFF2-40B4-BE49-F238E27FC236}">
                <a16:creationId xmlns:a16="http://schemas.microsoft.com/office/drawing/2014/main" id="{DBBAFECC-ADC8-4452-62CC-28CE4142822C}"/>
              </a:ext>
            </a:extLst>
          </p:cNvPr>
          <p:cNvPicPr>
            <a:picLocks noChangeAspect="1"/>
          </p:cNvPicPr>
          <p:nvPr/>
        </p:nvPicPr>
        <p:blipFill>
          <a:blip r:embed="rId12" cstate="hq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188655" y="1544239"/>
            <a:ext cx="716171" cy="716170"/>
          </a:xfrm>
          <a:prstGeom prst="rect">
            <a:avLst/>
          </a:prstGeom>
        </p:spPr>
      </p:pic>
      <p:pic>
        <p:nvPicPr>
          <p:cNvPr id="8" name="Graphic 7">
            <a:extLst>
              <a:ext uri="{FF2B5EF4-FFF2-40B4-BE49-F238E27FC236}">
                <a16:creationId xmlns:a16="http://schemas.microsoft.com/office/drawing/2014/main" id="{78319426-FE86-C924-4732-1E940E53606B}"/>
              </a:ext>
            </a:extLst>
          </p:cNvPr>
          <p:cNvPicPr>
            <a:picLocks noChangeAspect="1"/>
          </p:cNvPicPr>
          <p:nvPr/>
        </p:nvPicPr>
        <p:blipFill>
          <a:blip r:embed="rId14" cstate="hq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7060498" y="1553667"/>
            <a:ext cx="716171" cy="716170"/>
          </a:xfrm>
          <a:prstGeom prst="rect">
            <a:avLst/>
          </a:prstGeom>
        </p:spPr>
      </p:pic>
      <p:pic>
        <p:nvPicPr>
          <p:cNvPr id="9" name="Graphic 8">
            <a:extLst>
              <a:ext uri="{FF2B5EF4-FFF2-40B4-BE49-F238E27FC236}">
                <a16:creationId xmlns:a16="http://schemas.microsoft.com/office/drawing/2014/main" id="{06381318-072B-AD7D-2F35-A727267C3417}"/>
              </a:ext>
            </a:extLst>
          </p:cNvPr>
          <p:cNvPicPr>
            <a:picLocks noChangeAspect="1"/>
          </p:cNvPicPr>
          <p:nvPr/>
        </p:nvPicPr>
        <p:blipFill>
          <a:blip r:embed="rId16" cstate="hq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7932341" y="1553666"/>
            <a:ext cx="716171" cy="716170"/>
          </a:xfrm>
          <a:prstGeom prst="rect">
            <a:avLst/>
          </a:prstGeom>
        </p:spPr>
      </p:pic>
      <p:pic>
        <p:nvPicPr>
          <p:cNvPr id="10" name="Graphic 9">
            <a:extLst>
              <a:ext uri="{FF2B5EF4-FFF2-40B4-BE49-F238E27FC236}">
                <a16:creationId xmlns:a16="http://schemas.microsoft.com/office/drawing/2014/main" id="{F72F814F-5205-0C89-7D1D-FF39E6D0E9B4}"/>
              </a:ext>
            </a:extLst>
          </p:cNvPr>
          <p:cNvPicPr>
            <a:picLocks noChangeAspect="1"/>
          </p:cNvPicPr>
          <p:nvPr/>
        </p:nvPicPr>
        <p:blipFill>
          <a:blip r:embed="rId18" cstate="hqprint">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8804184" y="1553667"/>
            <a:ext cx="716171" cy="716170"/>
          </a:xfrm>
          <a:prstGeom prst="rect">
            <a:avLst/>
          </a:prstGeom>
        </p:spPr>
      </p:pic>
      <p:pic>
        <p:nvPicPr>
          <p:cNvPr id="11" name="Graphic 10">
            <a:extLst>
              <a:ext uri="{FF2B5EF4-FFF2-40B4-BE49-F238E27FC236}">
                <a16:creationId xmlns:a16="http://schemas.microsoft.com/office/drawing/2014/main" id="{39FDDC94-32DD-45D5-D051-520DDA4B22CF}"/>
              </a:ext>
            </a:extLst>
          </p:cNvPr>
          <p:cNvPicPr>
            <a:picLocks noChangeAspect="1"/>
          </p:cNvPicPr>
          <p:nvPr/>
        </p:nvPicPr>
        <p:blipFill>
          <a:blip r:embed="rId20" cstate="hqprint">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676025" y="1563095"/>
            <a:ext cx="706743" cy="706743"/>
          </a:xfrm>
          <a:prstGeom prst="rect">
            <a:avLst/>
          </a:prstGeom>
        </p:spPr>
      </p:pic>
      <p:pic>
        <p:nvPicPr>
          <p:cNvPr id="12" name="Graphic 11">
            <a:extLst>
              <a:ext uri="{FF2B5EF4-FFF2-40B4-BE49-F238E27FC236}">
                <a16:creationId xmlns:a16="http://schemas.microsoft.com/office/drawing/2014/main" id="{120DE734-E4C9-0BB2-E843-86F6C47AEFDC}"/>
              </a:ext>
            </a:extLst>
          </p:cNvPr>
          <p:cNvPicPr>
            <a:picLocks noChangeAspect="1"/>
          </p:cNvPicPr>
          <p:nvPr/>
        </p:nvPicPr>
        <p:blipFill>
          <a:blip r:embed="rId22" cstate="hqprint">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831263" y="2480942"/>
            <a:ext cx="706743" cy="706743"/>
          </a:xfrm>
          <a:prstGeom prst="rect">
            <a:avLst/>
          </a:prstGeom>
        </p:spPr>
      </p:pic>
      <p:pic>
        <p:nvPicPr>
          <p:cNvPr id="13" name="Graphic 12">
            <a:extLst>
              <a:ext uri="{FF2B5EF4-FFF2-40B4-BE49-F238E27FC236}">
                <a16:creationId xmlns:a16="http://schemas.microsoft.com/office/drawing/2014/main" id="{B495D781-B1F5-ADCC-D7B1-2DEE425C0F7D}"/>
              </a:ext>
            </a:extLst>
          </p:cNvPr>
          <p:cNvPicPr>
            <a:picLocks noChangeAspect="1"/>
          </p:cNvPicPr>
          <p:nvPr/>
        </p:nvPicPr>
        <p:blipFill>
          <a:blip r:embed="rId24" cstate="hqprint">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2706606" y="2487754"/>
            <a:ext cx="699957" cy="699957"/>
          </a:xfrm>
          <a:prstGeom prst="rect">
            <a:avLst/>
          </a:prstGeom>
        </p:spPr>
      </p:pic>
      <p:pic>
        <p:nvPicPr>
          <p:cNvPr id="14" name="Graphic 13">
            <a:extLst>
              <a:ext uri="{FF2B5EF4-FFF2-40B4-BE49-F238E27FC236}">
                <a16:creationId xmlns:a16="http://schemas.microsoft.com/office/drawing/2014/main" id="{3EAE3FEA-19DF-44CB-1E06-CA2A4B02614C}"/>
              </a:ext>
            </a:extLst>
          </p:cNvPr>
          <p:cNvPicPr>
            <a:picLocks noChangeAspect="1"/>
          </p:cNvPicPr>
          <p:nvPr/>
        </p:nvPicPr>
        <p:blipFill>
          <a:blip r:embed="rId26" cstate="hqprint">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3575162" y="2485196"/>
            <a:ext cx="699957" cy="699957"/>
          </a:xfrm>
          <a:prstGeom prst="rect">
            <a:avLst/>
          </a:prstGeom>
        </p:spPr>
      </p:pic>
      <p:pic>
        <p:nvPicPr>
          <p:cNvPr id="15" name="Graphic 14">
            <a:extLst>
              <a:ext uri="{FF2B5EF4-FFF2-40B4-BE49-F238E27FC236}">
                <a16:creationId xmlns:a16="http://schemas.microsoft.com/office/drawing/2014/main" id="{3FD26C87-E2F8-4BE4-2387-668638DBE393}"/>
              </a:ext>
            </a:extLst>
          </p:cNvPr>
          <p:cNvPicPr>
            <a:picLocks noChangeAspect="1"/>
          </p:cNvPicPr>
          <p:nvPr/>
        </p:nvPicPr>
        <p:blipFill>
          <a:blip r:embed="rId28" cstate="hqprint">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4443719" y="2480886"/>
            <a:ext cx="711712" cy="711712"/>
          </a:xfrm>
          <a:prstGeom prst="rect">
            <a:avLst/>
          </a:prstGeom>
        </p:spPr>
      </p:pic>
      <p:pic>
        <p:nvPicPr>
          <p:cNvPr id="16" name="Graphic 15">
            <a:extLst>
              <a:ext uri="{FF2B5EF4-FFF2-40B4-BE49-F238E27FC236}">
                <a16:creationId xmlns:a16="http://schemas.microsoft.com/office/drawing/2014/main" id="{375269D4-4853-E439-4D82-3EA4EFE479B2}"/>
              </a:ext>
            </a:extLst>
          </p:cNvPr>
          <p:cNvPicPr>
            <a:picLocks noChangeAspect="1"/>
          </p:cNvPicPr>
          <p:nvPr/>
        </p:nvPicPr>
        <p:blipFill>
          <a:blip r:embed="rId30" cstate="hqprint">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5324031" y="2478963"/>
            <a:ext cx="698497" cy="698497"/>
          </a:xfrm>
          <a:prstGeom prst="rect">
            <a:avLst/>
          </a:prstGeom>
        </p:spPr>
      </p:pic>
      <p:pic>
        <p:nvPicPr>
          <p:cNvPr id="17" name="Graphic 16">
            <a:extLst>
              <a:ext uri="{FF2B5EF4-FFF2-40B4-BE49-F238E27FC236}">
                <a16:creationId xmlns:a16="http://schemas.microsoft.com/office/drawing/2014/main" id="{87D5E62E-03EC-ECC2-3698-43D2FB6DFCA4}"/>
              </a:ext>
            </a:extLst>
          </p:cNvPr>
          <p:cNvPicPr>
            <a:picLocks noChangeAspect="1"/>
          </p:cNvPicPr>
          <p:nvPr/>
        </p:nvPicPr>
        <p:blipFill>
          <a:blip r:embed="rId32" cstate="hqprint">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6191127" y="2472765"/>
            <a:ext cx="704355" cy="704354"/>
          </a:xfrm>
          <a:prstGeom prst="rect">
            <a:avLst/>
          </a:prstGeom>
        </p:spPr>
      </p:pic>
      <p:pic>
        <p:nvPicPr>
          <p:cNvPr id="18" name="Graphic 17">
            <a:extLst>
              <a:ext uri="{FF2B5EF4-FFF2-40B4-BE49-F238E27FC236}">
                <a16:creationId xmlns:a16="http://schemas.microsoft.com/office/drawing/2014/main" id="{94795630-ED65-3B62-2B1B-C5A42D2A1F4D}"/>
              </a:ext>
            </a:extLst>
          </p:cNvPr>
          <p:cNvPicPr>
            <a:picLocks noChangeAspect="1"/>
          </p:cNvPicPr>
          <p:nvPr/>
        </p:nvPicPr>
        <p:blipFill>
          <a:blip r:embed="rId34" cstate="hqprint">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7064082" y="2481009"/>
            <a:ext cx="704355" cy="704355"/>
          </a:xfrm>
          <a:prstGeom prst="rect">
            <a:avLst/>
          </a:prstGeom>
        </p:spPr>
      </p:pic>
      <p:pic>
        <p:nvPicPr>
          <p:cNvPr id="19" name="Graphic 18">
            <a:extLst>
              <a:ext uri="{FF2B5EF4-FFF2-40B4-BE49-F238E27FC236}">
                <a16:creationId xmlns:a16="http://schemas.microsoft.com/office/drawing/2014/main" id="{7D891FC9-A3DD-F363-0FD8-CFCA48B4923C}"/>
              </a:ext>
            </a:extLst>
          </p:cNvPr>
          <p:cNvPicPr>
            <a:picLocks noChangeAspect="1"/>
          </p:cNvPicPr>
          <p:nvPr/>
        </p:nvPicPr>
        <p:blipFill>
          <a:blip r:embed="rId36" cstate="hqprint">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7937037" y="2479574"/>
            <a:ext cx="699576" cy="699576"/>
          </a:xfrm>
          <a:prstGeom prst="rect">
            <a:avLst/>
          </a:prstGeom>
        </p:spPr>
      </p:pic>
      <p:pic>
        <p:nvPicPr>
          <p:cNvPr id="20" name="Graphic 19">
            <a:extLst>
              <a:ext uri="{FF2B5EF4-FFF2-40B4-BE49-F238E27FC236}">
                <a16:creationId xmlns:a16="http://schemas.microsoft.com/office/drawing/2014/main" id="{8E8F493B-3570-50A5-39CD-06C79E93E204}"/>
              </a:ext>
            </a:extLst>
          </p:cNvPr>
          <p:cNvPicPr>
            <a:picLocks noChangeAspect="1"/>
          </p:cNvPicPr>
          <p:nvPr/>
        </p:nvPicPr>
        <p:blipFill>
          <a:blip r:embed="rId38" cstate="hqprint">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8805212" y="2478745"/>
            <a:ext cx="715277" cy="715277"/>
          </a:xfrm>
          <a:prstGeom prst="rect">
            <a:avLst/>
          </a:prstGeom>
        </p:spPr>
      </p:pic>
      <p:pic>
        <p:nvPicPr>
          <p:cNvPr id="21" name="Graphic 20">
            <a:extLst>
              <a:ext uri="{FF2B5EF4-FFF2-40B4-BE49-F238E27FC236}">
                <a16:creationId xmlns:a16="http://schemas.microsoft.com/office/drawing/2014/main" id="{5A5F5368-C5AD-308D-DA7A-A3C02906409F}"/>
              </a:ext>
            </a:extLst>
          </p:cNvPr>
          <p:cNvPicPr>
            <a:picLocks noChangeAspect="1"/>
          </p:cNvPicPr>
          <p:nvPr/>
        </p:nvPicPr>
        <p:blipFill>
          <a:blip r:embed="rId40" cstate="hqprint">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9689091" y="2477771"/>
            <a:ext cx="709038" cy="709038"/>
          </a:xfrm>
          <a:prstGeom prst="rect">
            <a:avLst/>
          </a:prstGeom>
        </p:spPr>
      </p:pic>
      <p:pic>
        <p:nvPicPr>
          <p:cNvPr id="22" name="Graphic 21">
            <a:extLst>
              <a:ext uri="{FF2B5EF4-FFF2-40B4-BE49-F238E27FC236}">
                <a16:creationId xmlns:a16="http://schemas.microsoft.com/office/drawing/2014/main" id="{4ED96D5B-9D93-D4EC-8AC9-EF8A787D9F85}"/>
              </a:ext>
            </a:extLst>
          </p:cNvPr>
          <p:cNvPicPr>
            <a:picLocks noChangeAspect="1"/>
          </p:cNvPicPr>
          <p:nvPr/>
        </p:nvPicPr>
        <p:blipFill>
          <a:blip r:embed="rId42" cstate="hqprint">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1833850" y="3396772"/>
            <a:ext cx="716170" cy="716170"/>
          </a:xfrm>
          <a:prstGeom prst="rect">
            <a:avLst/>
          </a:prstGeom>
        </p:spPr>
      </p:pic>
      <p:pic>
        <p:nvPicPr>
          <p:cNvPr id="23" name="Graphic 22">
            <a:extLst>
              <a:ext uri="{FF2B5EF4-FFF2-40B4-BE49-F238E27FC236}">
                <a16:creationId xmlns:a16="http://schemas.microsoft.com/office/drawing/2014/main" id="{1F5AA747-5E3C-C0D3-1C4E-B6C9F829545D}"/>
              </a:ext>
            </a:extLst>
          </p:cNvPr>
          <p:cNvPicPr>
            <a:picLocks noChangeAspect="1"/>
          </p:cNvPicPr>
          <p:nvPr/>
        </p:nvPicPr>
        <p:blipFill>
          <a:blip r:embed="rId44" cstate="hqprint">
            <a:extLst>
              <a:ext uri="{28A0092B-C50C-407E-A947-70E740481C1C}">
                <a14:useLocalDpi xmlns:a14="http://schemas.microsoft.com/office/drawing/2010/main"/>
              </a:ext>
              <a:ext uri="{96DAC541-7B7A-43D3-8B79-37D633B846F1}">
                <asvg:svgBlip xmlns:asvg="http://schemas.microsoft.com/office/drawing/2016/SVG/main" r:embed="rId45"/>
              </a:ext>
            </a:extLst>
          </a:blip>
          <a:stretch>
            <a:fillRect/>
          </a:stretch>
        </p:blipFill>
        <p:spPr>
          <a:xfrm>
            <a:off x="2717113" y="3403608"/>
            <a:ext cx="699957" cy="699957"/>
          </a:xfrm>
          <a:prstGeom prst="rect">
            <a:avLst/>
          </a:prstGeom>
        </p:spPr>
      </p:pic>
      <p:pic>
        <p:nvPicPr>
          <p:cNvPr id="24" name="Graphic 23">
            <a:extLst>
              <a:ext uri="{FF2B5EF4-FFF2-40B4-BE49-F238E27FC236}">
                <a16:creationId xmlns:a16="http://schemas.microsoft.com/office/drawing/2014/main" id="{E42A908A-8DD2-89E4-7D4B-84B51FCFAB80}"/>
              </a:ext>
            </a:extLst>
          </p:cNvPr>
          <p:cNvPicPr>
            <a:picLocks noChangeAspect="1"/>
          </p:cNvPicPr>
          <p:nvPr/>
        </p:nvPicPr>
        <p:blipFill>
          <a:blip r:embed="rId46" cstate="hqprint">
            <a:extLst>
              <a:ext uri="{28A0092B-C50C-407E-A947-70E740481C1C}">
                <a14:useLocalDpi xmlns:a14="http://schemas.microsoft.com/office/drawing/2010/main"/>
              </a:ext>
              <a:ext uri="{96DAC541-7B7A-43D3-8B79-37D633B846F1}">
                <asvg:svgBlip xmlns:asvg="http://schemas.microsoft.com/office/drawing/2016/SVG/main" r:embed="rId47"/>
              </a:ext>
            </a:extLst>
          </a:blip>
          <a:stretch>
            <a:fillRect/>
          </a:stretch>
        </p:blipFill>
        <p:spPr>
          <a:xfrm>
            <a:off x="3584163" y="3400512"/>
            <a:ext cx="697546" cy="697546"/>
          </a:xfrm>
          <a:prstGeom prst="rect">
            <a:avLst/>
          </a:prstGeom>
        </p:spPr>
      </p:pic>
      <p:pic>
        <p:nvPicPr>
          <p:cNvPr id="25" name="Graphic 24">
            <a:extLst>
              <a:ext uri="{FF2B5EF4-FFF2-40B4-BE49-F238E27FC236}">
                <a16:creationId xmlns:a16="http://schemas.microsoft.com/office/drawing/2014/main" id="{93D9A8C1-80C8-C39E-5482-36D30BD70452}"/>
              </a:ext>
            </a:extLst>
          </p:cNvPr>
          <p:cNvPicPr>
            <a:picLocks noChangeAspect="1"/>
          </p:cNvPicPr>
          <p:nvPr/>
        </p:nvPicPr>
        <p:blipFill>
          <a:blip r:embed="rId48" cstate="hqprint">
            <a:extLst>
              <a:ext uri="{28A0092B-C50C-407E-A947-70E740481C1C}">
                <a14:useLocalDpi xmlns:a14="http://schemas.microsoft.com/office/drawing/2010/main"/>
              </a:ext>
              <a:ext uri="{96DAC541-7B7A-43D3-8B79-37D633B846F1}">
                <asvg:svgBlip xmlns:asvg="http://schemas.microsoft.com/office/drawing/2016/SVG/main" r:embed="rId49"/>
              </a:ext>
            </a:extLst>
          </a:blip>
          <a:stretch>
            <a:fillRect/>
          </a:stretch>
        </p:blipFill>
        <p:spPr>
          <a:xfrm>
            <a:off x="4448802" y="3403645"/>
            <a:ext cx="695207" cy="695207"/>
          </a:xfrm>
          <a:prstGeom prst="rect">
            <a:avLst/>
          </a:prstGeom>
        </p:spPr>
      </p:pic>
      <p:pic>
        <p:nvPicPr>
          <p:cNvPr id="26" name="Graphic 25">
            <a:extLst>
              <a:ext uri="{FF2B5EF4-FFF2-40B4-BE49-F238E27FC236}">
                <a16:creationId xmlns:a16="http://schemas.microsoft.com/office/drawing/2014/main" id="{9D00FCE9-67E4-3FCE-9028-8590F57AD3BA}"/>
              </a:ext>
            </a:extLst>
          </p:cNvPr>
          <p:cNvPicPr>
            <a:picLocks noChangeAspect="1"/>
          </p:cNvPicPr>
          <p:nvPr/>
        </p:nvPicPr>
        <p:blipFill>
          <a:blip r:embed="rId50" cstate="hqprint">
            <a:extLst>
              <a:ext uri="{28A0092B-C50C-407E-A947-70E740481C1C}">
                <a14:useLocalDpi xmlns:a14="http://schemas.microsoft.com/office/drawing/2010/main"/>
              </a:ext>
              <a:ext uri="{96DAC541-7B7A-43D3-8B79-37D633B846F1}">
                <asvg:svgBlip xmlns:asvg="http://schemas.microsoft.com/office/drawing/2016/SVG/main" r:embed="rId51"/>
              </a:ext>
            </a:extLst>
          </a:blip>
          <a:stretch>
            <a:fillRect/>
          </a:stretch>
        </p:blipFill>
        <p:spPr>
          <a:xfrm>
            <a:off x="5311103" y="3386585"/>
            <a:ext cx="707496" cy="707496"/>
          </a:xfrm>
          <a:prstGeom prst="rect">
            <a:avLst/>
          </a:prstGeom>
        </p:spPr>
      </p:pic>
      <p:pic>
        <p:nvPicPr>
          <p:cNvPr id="27" name="Graphic 26">
            <a:extLst>
              <a:ext uri="{FF2B5EF4-FFF2-40B4-BE49-F238E27FC236}">
                <a16:creationId xmlns:a16="http://schemas.microsoft.com/office/drawing/2014/main" id="{09EDD445-69DF-3E13-63F6-5DEA788F365B}"/>
              </a:ext>
            </a:extLst>
          </p:cNvPr>
          <p:cNvPicPr>
            <a:picLocks noChangeAspect="1"/>
          </p:cNvPicPr>
          <p:nvPr/>
        </p:nvPicPr>
        <p:blipFill>
          <a:blip r:embed="rId52" cstate="hqprint">
            <a:extLst>
              <a:ext uri="{28A0092B-C50C-407E-A947-70E740481C1C}">
                <a14:useLocalDpi xmlns:a14="http://schemas.microsoft.com/office/drawing/2010/main"/>
              </a:ext>
              <a:ext uri="{96DAC541-7B7A-43D3-8B79-37D633B846F1}">
                <asvg:svgBlip xmlns:asvg="http://schemas.microsoft.com/office/drawing/2016/SVG/main" r:embed="rId53"/>
              </a:ext>
            </a:extLst>
          </a:blip>
          <a:stretch>
            <a:fillRect/>
          </a:stretch>
        </p:blipFill>
        <p:spPr>
          <a:xfrm>
            <a:off x="6185692" y="3389476"/>
            <a:ext cx="707496" cy="707496"/>
          </a:xfrm>
          <a:prstGeom prst="rect">
            <a:avLst/>
          </a:prstGeom>
        </p:spPr>
      </p:pic>
      <p:pic>
        <p:nvPicPr>
          <p:cNvPr id="28" name="Graphic 27">
            <a:extLst>
              <a:ext uri="{FF2B5EF4-FFF2-40B4-BE49-F238E27FC236}">
                <a16:creationId xmlns:a16="http://schemas.microsoft.com/office/drawing/2014/main" id="{01C1C642-8991-5831-6F6B-756FD05D2A16}"/>
              </a:ext>
            </a:extLst>
          </p:cNvPr>
          <p:cNvPicPr>
            <a:picLocks noChangeAspect="1"/>
          </p:cNvPicPr>
          <p:nvPr/>
        </p:nvPicPr>
        <p:blipFill>
          <a:blip r:embed="rId54" cstate="hqprint">
            <a:extLst>
              <a:ext uri="{28A0092B-C50C-407E-A947-70E740481C1C}">
                <a14:useLocalDpi xmlns:a14="http://schemas.microsoft.com/office/drawing/2010/main"/>
              </a:ext>
              <a:ext uri="{96DAC541-7B7A-43D3-8B79-37D633B846F1}">
                <asvg:svgBlip xmlns:asvg="http://schemas.microsoft.com/office/drawing/2016/SVG/main" r:embed="rId55"/>
              </a:ext>
            </a:extLst>
          </a:blip>
          <a:stretch>
            <a:fillRect/>
          </a:stretch>
        </p:blipFill>
        <p:spPr>
          <a:xfrm>
            <a:off x="7060281" y="3396536"/>
            <a:ext cx="702341" cy="702341"/>
          </a:xfrm>
          <a:prstGeom prst="rect">
            <a:avLst/>
          </a:prstGeom>
        </p:spPr>
      </p:pic>
      <p:pic>
        <p:nvPicPr>
          <p:cNvPr id="29" name="Graphic 28">
            <a:extLst>
              <a:ext uri="{FF2B5EF4-FFF2-40B4-BE49-F238E27FC236}">
                <a16:creationId xmlns:a16="http://schemas.microsoft.com/office/drawing/2014/main" id="{029A2165-1AC8-1C95-03BF-ECB956B6A0FC}"/>
              </a:ext>
            </a:extLst>
          </p:cNvPr>
          <p:cNvPicPr>
            <a:picLocks noChangeAspect="1"/>
          </p:cNvPicPr>
          <p:nvPr/>
        </p:nvPicPr>
        <p:blipFill>
          <a:blip r:embed="rId56" cstate="hqprint">
            <a:extLst>
              <a:ext uri="{28A0092B-C50C-407E-A947-70E740481C1C}">
                <a14:useLocalDpi xmlns:a14="http://schemas.microsoft.com/office/drawing/2010/main"/>
              </a:ext>
              <a:ext uri="{96DAC541-7B7A-43D3-8B79-37D633B846F1}">
                <asvg:svgBlip xmlns:asvg="http://schemas.microsoft.com/office/drawing/2016/SVG/main" r:embed="rId57"/>
              </a:ext>
            </a:extLst>
          </a:blip>
          <a:stretch>
            <a:fillRect/>
          </a:stretch>
        </p:blipFill>
        <p:spPr>
          <a:xfrm>
            <a:off x="7929716" y="3388886"/>
            <a:ext cx="707496" cy="707496"/>
          </a:xfrm>
          <a:prstGeom prst="rect">
            <a:avLst/>
          </a:prstGeom>
        </p:spPr>
      </p:pic>
      <p:pic>
        <p:nvPicPr>
          <p:cNvPr id="30" name="Graphic 29">
            <a:extLst>
              <a:ext uri="{FF2B5EF4-FFF2-40B4-BE49-F238E27FC236}">
                <a16:creationId xmlns:a16="http://schemas.microsoft.com/office/drawing/2014/main" id="{C27D828F-83C3-5756-0589-0794585A36D3}"/>
              </a:ext>
            </a:extLst>
          </p:cNvPr>
          <p:cNvPicPr>
            <a:picLocks noChangeAspect="1"/>
          </p:cNvPicPr>
          <p:nvPr/>
        </p:nvPicPr>
        <p:blipFill>
          <a:blip r:embed="rId58" cstate="hqprint">
            <a:extLst>
              <a:ext uri="{28A0092B-C50C-407E-A947-70E740481C1C}">
                <a14:useLocalDpi xmlns:a14="http://schemas.microsoft.com/office/drawing/2010/main"/>
              </a:ext>
              <a:ext uri="{96DAC541-7B7A-43D3-8B79-37D633B846F1}">
                <asvg:svgBlip xmlns:asvg="http://schemas.microsoft.com/office/drawing/2016/SVG/main" r:embed="rId59"/>
              </a:ext>
            </a:extLst>
          </a:blip>
          <a:stretch>
            <a:fillRect/>
          </a:stretch>
        </p:blipFill>
        <p:spPr>
          <a:xfrm>
            <a:off x="8804305" y="3402930"/>
            <a:ext cx="701850" cy="701850"/>
          </a:xfrm>
          <a:prstGeom prst="rect">
            <a:avLst/>
          </a:prstGeom>
        </p:spPr>
      </p:pic>
      <p:pic>
        <p:nvPicPr>
          <p:cNvPr id="31" name="Graphic 30">
            <a:extLst>
              <a:ext uri="{FF2B5EF4-FFF2-40B4-BE49-F238E27FC236}">
                <a16:creationId xmlns:a16="http://schemas.microsoft.com/office/drawing/2014/main" id="{7BEC3665-D7D4-5F57-57DA-310B5E143D38}"/>
              </a:ext>
            </a:extLst>
          </p:cNvPr>
          <p:cNvPicPr>
            <a:picLocks noChangeAspect="1"/>
          </p:cNvPicPr>
          <p:nvPr/>
        </p:nvPicPr>
        <p:blipFill>
          <a:blip r:embed="rId60" cstate="hqprint">
            <a:extLst>
              <a:ext uri="{28A0092B-C50C-407E-A947-70E740481C1C}">
                <a14:useLocalDpi xmlns:a14="http://schemas.microsoft.com/office/drawing/2010/main"/>
              </a:ext>
              <a:ext uri="{96DAC541-7B7A-43D3-8B79-37D633B846F1}">
                <asvg:svgBlip xmlns:asvg="http://schemas.microsoft.com/office/drawing/2016/SVG/main" r:embed="rId61"/>
              </a:ext>
            </a:extLst>
          </a:blip>
          <a:stretch>
            <a:fillRect/>
          </a:stretch>
        </p:blipFill>
        <p:spPr>
          <a:xfrm>
            <a:off x="9673245" y="3394743"/>
            <a:ext cx="716171" cy="716170"/>
          </a:xfrm>
          <a:prstGeom prst="rect">
            <a:avLst/>
          </a:prstGeom>
        </p:spPr>
      </p:pic>
      <p:pic>
        <p:nvPicPr>
          <p:cNvPr id="32" name="Graphic 31">
            <a:extLst>
              <a:ext uri="{FF2B5EF4-FFF2-40B4-BE49-F238E27FC236}">
                <a16:creationId xmlns:a16="http://schemas.microsoft.com/office/drawing/2014/main" id="{1835A486-E444-F682-EC68-9F10E3EF05F4}"/>
              </a:ext>
            </a:extLst>
          </p:cNvPr>
          <p:cNvPicPr>
            <a:picLocks noChangeAspect="1"/>
          </p:cNvPicPr>
          <p:nvPr/>
        </p:nvPicPr>
        <p:blipFill>
          <a:blip r:embed="rId62" cstate="hqprint">
            <a:extLst>
              <a:ext uri="{28A0092B-C50C-407E-A947-70E740481C1C}">
                <a14:useLocalDpi xmlns:a14="http://schemas.microsoft.com/office/drawing/2010/main"/>
              </a:ext>
              <a:ext uri="{96DAC541-7B7A-43D3-8B79-37D633B846F1}">
                <asvg:svgBlip xmlns:asvg="http://schemas.microsoft.com/office/drawing/2016/SVG/main" r:embed="rId63"/>
              </a:ext>
            </a:extLst>
          </a:blip>
          <a:stretch>
            <a:fillRect/>
          </a:stretch>
        </p:blipFill>
        <p:spPr>
          <a:xfrm>
            <a:off x="1838962" y="4322028"/>
            <a:ext cx="695207" cy="695207"/>
          </a:xfrm>
          <a:prstGeom prst="rect">
            <a:avLst/>
          </a:prstGeom>
        </p:spPr>
      </p:pic>
      <p:pic>
        <p:nvPicPr>
          <p:cNvPr id="33" name="Graphic 32">
            <a:extLst>
              <a:ext uri="{FF2B5EF4-FFF2-40B4-BE49-F238E27FC236}">
                <a16:creationId xmlns:a16="http://schemas.microsoft.com/office/drawing/2014/main" id="{5206F34D-1D10-8F23-95E6-0B67B4396BF2}"/>
              </a:ext>
            </a:extLst>
          </p:cNvPr>
          <p:cNvPicPr>
            <a:picLocks noChangeAspect="1"/>
          </p:cNvPicPr>
          <p:nvPr/>
        </p:nvPicPr>
        <p:blipFill>
          <a:blip r:embed="rId64" cstate="hqprint">
            <a:extLst>
              <a:ext uri="{28A0092B-C50C-407E-A947-70E740481C1C}">
                <a14:useLocalDpi xmlns:a14="http://schemas.microsoft.com/office/drawing/2010/main"/>
              </a:ext>
              <a:ext uri="{96DAC541-7B7A-43D3-8B79-37D633B846F1}">
                <asvg:svgBlip xmlns:asvg="http://schemas.microsoft.com/office/drawing/2016/SVG/main" r:embed="rId65"/>
              </a:ext>
            </a:extLst>
          </a:blip>
          <a:stretch>
            <a:fillRect/>
          </a:stretch>
        </p:blipFill>
        <p:spPr>
          <a:xfrm>
            <a:off x="2705014" y="4319464"/>
            <a:ext cx="690958" cy="690958"/>
          </a:xfrm>
          <a:prstGeom prst="rect">
            <a:avLst/>
          </a:prstGeom>
        </p:spPr>
      </p:pic>
      <p:pic>
        <p:nvPicPr>
          <p:cNvPr id="34" name="Graphic 33">
            <a:extLst>
              <a:ext uri="{FF2B5EF4-FFF2-40B4-BE49-F238E27FC236}">
                <a16:creationId xmlns:a16="http://schemas.microsoft.com/office/drawing/2014/main" id="{8493523F-B7E2-BA41-6A05-5D0651CBC3FF}"/>
              </a:ext>
            </a:extLst>
          </p:cNvPr>
          <p:cNvPicPr>
            <a:picLocks noChangeAspect="1"/>
          </p:cNvPicPr>
          <p:nvPr/>
        </p:nvPicPr>
        <p:blipFill>
          <a:blip r:embed="rId66" cstate="hqprint">
            <a:extLst>
              <a:ext uri="{28A0092B-C50C-407E-A947-70E740481C1C}">
                <a14:useLocalDpi xmlns:a14="http://schemas.microsoft.com/office/drawing/2010/main"/>
              </a:ext>
              <a:ext uri="{96DAC541-7B7A-43D3-8B79-37D633B846F1}">
                <asvg:svgBlip xmlns:asvg="http://schemas.microsoft.com/office/drawing/2016/SVG/main" r:embed="rId67"/>
              </a:ext>
            </a:extLst>
          </a:blip>
          <a:stretch>
            <a:fillRect/>
          </a:stretch>
        </p:blipFill>
        <p:spPr>
          <a:xfrm>
            <a:off x="3566816" y="4313416"/>
            <a:ext cx="697547" cy="697547"/>
          </a:xfrm>
          <a:prstGeom prst="rect">
            <a:avLst/>
          </a:prstGeom>
        </p:spPr>
      </p:pic>
      <p:pic>
        <p:nvPicPr>
          <p:cNvPr id="35" name="Graphic 34">
            <a:extLst>
              <a:ext uri="{FF2B5EF4-FFF2-40B4-BE49-F238E27FC236}">
                <a16:creationId xmlns:a16="http://schemas.microsoft.com/office/drawing/2014/main" id="{EB3C74C2-4949-0A41-C682-7259955F376D}"/>
              </a:ext>
            </a:extLst>
          </p:cNvPr>
          <p:cNvPicPr>
            <a:picLocks noChangeAspect="1"/>
          </p:cNvPicPr>
          <p:nvPr/>
        </p:nvPicPr>
        <p:blipFill>
          <a:blip r:embed="rId68" cstate="hqprint">
            <a:extLst>
              <a:ext uri="{28A0092B-C50C-407E-A947-70E740481C1C}">
                <a14:useLocalDpi xmlns:a14="http://schemas.microsoft.com/office/drawing/2010/main"/>
              </a:ext>
              <a:ext uri="{96DAC541-7B7A-43D3-8B79-37D633B846F1}">
                <asvg:svgBlip xmlns:asvg="http://schemas.microsoft.com/office/drawing/2016/SVG/main" r:embed="rId69"/>
              </a:ext>
            </a:extLst>
          </a:blip>
          <a:stretch>
            <a:fillRect/>
          </a:stretch>
        </p:blipFill>
        <p:spPr>
          <a:xfrm>
            <a:off x="4435207" y="4309900"/>
            <a:ext cx="695943" cy="695943"/>
          </a:xfrm>
          <a:prstGeom prst="rect">
            <a:avLst/>
          </a:prstGeom>
        </p:spPr>
      </p:pic>
      <p:pic>
        <p:nvPicPr>
          <p:cNvPr id="36" name="Graphic 35">
            <a:extLst>
              <a:ext uri="{FF2B5EF4-FFF2-40B4-BE49-F238E27FC236}">
                <a16:creationId xmlns:a16="http://schemas.microsoft.com/office/drawing/2014/main" id="{AFDF64DB-32DE-1771-73F7-636D00F259A1}"/>
              </a:ext>
            </a:extLst>
          </p:cNvPr>
          <p:cNvPicPr>
            <a:picLocks noChangeAspect="1"/>
          </p:cNvPicPr>
          <p:nvPr/>
        </p:nvPicPr>
        <p:blipFill>
          <a:blip r:embed="rId70" cstate="hqprint">
            <a:extLst>
              <a:ext uri="{28A0092B-C50C-407E-A947-70E740481C1C}">
                <a14:useLocalDpi xmlns:a14="http://schemas.microsoft.com/office/drawing/2010/main"/>
              </a:ext>
              <a:ext uri="{96DAC541-7B7A-43D3-8B79-37D633B846F1}">
                <asvg:svgBlip xmlns:asvg="http://schemas.microsoft.com/office/drawing/2016/SVG/main" r:embed="rId71"/>
              </a:ext>
            </a:extLst>
          </a:blip>
          <a:stretch>
            <a:fillRect/>
          </a:stretch>
        </p:blipFill>
        <p:spPr>
          <a:xfrm>
            <a:off x="5301994" y="4303206"/>
            <a:ext cx="708332" cy="708332"/>
          </a:xfrm>
          <a:prstGeom prst="rect">
            <a:avLst/>
          </a:prstGeom>
        </p:spPr>
      </p:pic>
      <p:pic>
        <p:nvPicPr>
          <p:cNvPr id="37" name="Graphic 36">
            <a:extLst>
              <a:ext uri="{FF2B5EF4-FFF2-40B4-BE49-F238E27FC236}">
                <a16:creationId xmlns:a16="http://schemas.microsoft.com/office/drawing/2014/main" id="{7B954898-FDAA-C62A-7D6F-545D489AA9C0}"/>
              </a:ext>
            </a:extLst>
          </p:cNvPr>
          <p:cNvPicPr>
            <a:picLocks noChangeAspect="1"/>
          </p:cNvPicPr>
          <p:nvPr/>
        </p:nvPicPr>
        <p:blipFill>
          <a:blip r:embed="rId72" cstate="hqprint">
            <a:extLst>
              <a:ext uri="{28A0092B-C50C-407E-A947-70E740481C1C}">
                <a14:useLocalDpi xmlns:a14="http://schemas.microsoft.com/office/drawing/2010/main"/>
              </a:ext>
              <a:ext uri="{96DAC541-7B7A-43D3-8B79-37D633B846F1}">
                <asvg:svgBlip xmlns:asvg="http://schemas.microsoft.com/office/drawing/2016/SVG/main" r:embed="rId73"/>
              </a:ext>
            </a:extLst>
          </a:blip>
          <a:stretch>
            <a:fillRect/>
          </a:stretch>
        </p:blipFill>
        <p:spPr>
          <a:xfrm>
            <a:off x="6181171" y="4309328"/>
            <a:ext cx="695208" cy="695208"/>
          </a:xfrm>
          <a:prstGeom prst="rect">
            <a:avLst/>
          </a:prstGeom>
        </p:spPr>
      </p:pic>
      <p:pic>
        <p:nvPicPr>
          <p:cNvPr id="38" name="Graphic 37">
            <a:extLst>
              <a:ext uri="{FF2B5EF4-FFF2-40B4-BE49-F238E27FC236}">
                <a16:creationId xmlns:a16="http://schemas.microsoft.com/office/drawing/2014/main" id="{7A3BFFAA-5366-5B2B-698D-3211E5FFB5A7}"/>
              </a:ext>
            </a:extLst>
          </p:cNvPr>
          <p:cNvPicPr>
            <a:picLocks noChangeAspect="1"/>
          </p:cNvPicPr>
          <p:nvPr/>
        </p:nvPicPr>
        <p:blipFill>
          <a:blip r:embed="rId74" cstate="hqprint">
            <a:extLst>
              <a:ext uri="{28A0092B-C50C-407E-A947-70E740481C1C}">
                <a14:useLocalDpi xmlns:a14="http://schemas.microsoft.com/office/drawing/2010/main"/>
              </a:ext>
              <a:ext uri="{96DAC541-7B7A-43D3-8B79-37D633B846F1}">
                <asvg:svgBlip xmlns:asvg="http://schemas.microsoft.com/office/drawing/2016/SVG/main" r:embed="rId75"/>
              </a:ext>
            </a:extLst>
          </a:blip>
          <a:stretch>
            <a:fillRect/>
          </a:stretch>
        </p:blipFill>
        <p:spPr>
          <a:xfrm>
            <a:off x="7047223" y="4310049"/>
            <a:ext cx="705100" cy="705100"/>
          </a:xfrm>
          <a:prstGeom prst="rect">
            <a:avLst/>
          </a:prstGeom>
        </p:spPr>
      </p:pic>
      <p:pic>
        <p:nvPicPr>
          <p:cNvPr id="39" name="Graphic 38">
            <a:extLst>
              <a:ext uri="{FF2B5EF4-FFF2-40B4-BE49-F238E27FC236}">
                <a16:creationId xmlns:a16="http://schemas.microsoft.com/office/drawing/2014/main" id="{97B731AD-00D1-BF85-0157-6EFFC075145D}"/>
              </a:ext>
            </a:extLst>
          </p:cNvPr>
          <p:cNvPicPr>
            <a:picLocks noChangeAspect="1"/>
          </p:cNvPicPr>
          <p:nvPr/>
        </p:nvPicPr>
        <p:blipFill>
          <a:blip r:embed="rId76" cstate="hqprint">
            <a:extLst>
              <a:ext uri="{28A0092B-C50C-407E-A947-70E740481C1C}">
                <a14:useLocalDpi xmlns:a14="http://schemas.microsoft.com/office/drawing/2010/main"/>
              </a:ext>
              <a:ext uri="{96DAC541-7B7A-43D3-8B79-37D633B846F1}">
                <asvg:svgBlip xmlns:asvg="http://schemas.microsoft.com/office/drawing/2016/SVG/main" r:embed="rId77"/>
              </a:ext>
            </a:extLst>
          </a:blip>
          <a:stretch>
            <a:fillRect/>
          </a:stretch>
        </p:blipFill>
        <p:spPr>
          <a:xfrm>
            <a:off x="7923167" y="4306119"/>
            <a:ext cx="710467" cy="710467"/>
          </a:xfrm>
          <a:prstGeom prst="rect">
            <a:avLst/>
          </a:prstGeom>
        </p:spPr>
      </p:pic>
      <p:pic>
        <p:nvPicPr>
          <p:cNvPr id="40" name="Graphic 39">
            <a:extLst>
              <a:ext uri="{FF2B5EF4-FFF2-40B4-BE49-F238E27FC236}">
                <a16:creationId xmlns:a16="http://schemas.microsoft.com/office/drawing/2014/main" id="{B8C187F4-14C0-B46D-67D3-54DA9844B908}"/>
              </a:ext>
            </a:extLst>
          </p:cNvPr>
          <p:cNvPicPr>
            <a:picLocks noChangeAspect="1"/>
          </p:cNvPicPr>
          <p:nvPr/>
        </p:nvPicPr>
        <p:blipFill>
          <a:blip r:embed="rId78" cstate="hqprint">
            <a:extLst>
              <a:ext uri="{28A0092B-C50C-407E-A947-70E740481C1C}">
                <a14:useLocalDpi xmlns:a14="http://schemas.microsoft.com/office/drawing/2010/main"/>
              </a:ext>
              <a:ext uri="{96DAC541-7B7A-43D3-8B79-37D633B846F1}">
                <asvg:svgBlip xmlns:asvg="http://schemas.microsoft.com/office/drawing/2016/SVG/main" r:embed="rId79"/>
              </a:ext>
            </a:extLst>
          </a:blip>
          <a:stretch>
            <a:fillRect/>
          </a:stretch>
        </p:blipFill>
        <p:spPr>
          <a:xfrm>
            <a:off x="8804478" y="4313687"/>
            <a:ext cx="704147" cy="704147"/>
          </a:xfrm>
          <a:prstGeom prst="rect">
            <a:avLst/>
          </a:prstGeom>
        </p:spPr>
      </p:pic>
      <p:pic>
        <p:nvPicPr>
          <p:cNvPr id="41" name="Graphic 40">
            <a:extLst>
              <a:ext uri="{FF2B5EF4-FFF2-40B4-BE49-F238E27FC236}">
                <a16:creationId xmlns:a16="http://schemas.microsoft.com/office/drawing/2014/main" id="{36DF842A-BE1C-5C31-409C-15EE303A432B}"/>
              </a:ext>
            </a:extLst>
          </p:cNvPr>
          <p:cNvPicPr>
            <a:picLocks noChangeAspect="1"/>
          </p:cNvPicPr>
          <p:nvPr/>
        </p:nvPicPr>
        <p:blipFill>
          <a:blip r:embed="rId80" cstate="hqprint">
            <a:extLst>
              <a:ext uri="{28A0092B-C50C-407E-A947-70E740481C1C}">
                <a14:useLocalDpi xmlns:a14="http://schemas.microsoft.com/office/drawing/2010/main"/>
              </a:ext>
              <a:ext uri="{96DAC541-7B7A-43D3-8B79-37D633B846F1}">
                <asvg:svgBlip xmlns:asvg="http://schemas.microsoft.com/office/drawing/2016/SVG/main" r:embed="rId81"/>
              </a:ext>
            </a:extLst>
          </a:blip>
          <a:stretch>
            <a:fillRect/>
          </a:stretch>
        </p:blipFill>
        <p:spPr>
          <a:xfrm>
            <a:off x="9679473" y="4318849"/>
            <a:ext cx="699537" cy="699536"/>
          </a:xfrm>
          <a:prstGeom prst="rect">
            <a:avLst/>
          </a:prstGeom>
        </p:spPr>
      </p:pic>
      <p:pic>
        <p:nvPicPr>
          <p:cNvPr id="42" name="Graphic 41">
            <a:extLst>
              <a:ext uri="{FF2B5EF4-FFF2-40B4-BE49-F238E27FC236}">
                <a16:creationId xmlns:a16="http://schemas.microsoft.com/office/drawing/2014/main" id="{72595407-51B0-3CE6-1E1F-D50CF292B892}"/>
              </a:ext>
            </a:extLst>
          </p:cNvPr>
          <p:cNvPicPr>
            <a:picLocks noChangeAspect="1"/>
          </p:cNvPicPr>
          <p:nvPr/>
        </p:nvPicPr>
        <p:blipFill>
          <a:blip r:embed="rId82" cstate="hqprint">
            <a:extLst>
              <a:ext uri="{28A0092B-C50C-407E-A947-70E740481C1C}">
                <a14:useLocalDpi xmlns:a14="http://schemas.microsoft.com/office/drawing/2010/main"/>
              </a:ext>
              <a:ext uri="{96DAC541-7B7A-43D3-8B79-37D633B846F1}">
                <asvg:svgBlip xmlns:asvg="http://schemas.microsoft.com/office/drawing/2016/SVG/main" r:embed="rId83"/>
              </a:ext>
            </a:extLst>
          </a:blip>
          <a:stretch>
            <a:fillRect/>
          </a:stretch>
        </p:blipFill>
        <p:spPr>
          <a:xfrm>
            <a:off x="1831547" y="5226319"/>
            <a:ext cx="699030" cy="699030"/>
          </a:xfrm>
          <a:prstGeom prst="rect">
            <a:avLst/>
          </a:prstGeom>
        </p:spPr>
      </p:pic>
      <p:pic>
        <p:nvPicPr>
          <p:cNvPr id="43" name="Graphic 42">
            <a:extLst>
              <a:ext uri="{FF2B5EF4-FFF2-40B4-BE49-F238E27FC236}">
                <a16:creationId xmlns:a16="http://schemas.microsoft.com/office/drawing/2014/main" id="{4EDE7832-F631-5A61-5738-58E8F914B123}"/>
              </a:ext>
            </a:extLst>
          </p:cNvPr>
          <p:cNvPicPr>
            <a:picLocks noChangeAspect="1"/>
          </p:cNvPicPr>
          <p:nvPr/>
        </p:nvPicPr>
        <p:blipFill>
          <a:blip r:embed="rId84" cstate="hqprint">
            <a:extLst>
              <a:ext uri="{28A0092B-C50C-407E-A947-70E740481C1C}">
                <a14:useLocalDpi xmlns:a14="http://schemas.microsoft.com/office/drawing/2010/main"/>
              </a:ext>
              <a:ext uri="{96DAC541-7B7A-43D3-8B79-37D633B846F1}">
                <asvg:svgBlip xmlns:asvg="http://schemas.microsoft.com/office/drawing/2016/SVG/main" r:embed="rId85"/>
              </a:ext>
            </a:extLst>
          </a:blip>
          <a:stretch>
            <a:fillRect/>
          </a:stretch>
        </p:blipFill>
        <p:spPr>
          <a:xfrm>
            <a:off x="2699028" y="5226319"/>
            <a:ext cx="699030" cy="699030"/>
          </a:xfrm>
          <a:prstGeom prst="rect">
            <a:avLst/>
          </a:prstGeom>
        </p:spPr>
      </p:pic>
      <p:pic>
        <p:nvPicPr>
          <p:cNvPr id="44" name="Graphic 43">
            <a:extLst>
              <a:ext uri="{FF2B5EF4-FFF2-40B4-BE49-F238E27FC236}">
                <a16:creationId xmlns:a16="http://schemas.microsoft.com/office/drawing/2014/main" id="{2EEA3DDC-EDBF-D6AB-9E1C-D5C4EC6F3B8E}"/>
              </a:ext>
            </a:extLst>
          </p:cNvPr>
          <p:cNvPicPr>
            <a:picLocks noChangeAspect="1"/>
          </p:cNvPicPr>
          <p:nvPr/>
        </p:nvPicPr>
        <p:blipFill>
          <a:blip r:embed="rId86" cstate="hqprint">
            <a:extLst>
              <a:ext uri="{28A0092B-C50C-407E-A947-70E740481C1C}">
                <a14:useLocalDpi xmlns:a14="http://schemas.microsoft.com/office/drawing/2010/main"/>
              </a:ext>
              <a:ext uri="{96DAC541-7B7A-43D3-8B79-37D633B846F1}">
                <asvg:svgBlip xmlns:asvg="http://schemas.microsoft.com/office/drawing/2016/SVG/main" r:embed="rId87"/>
              </a:ext>
            </a:extLst>
          </a:blip>
          <a:stretch>
            <a:fillRect/>
          </a:stretch>
        </p:blipFill>
        <p:spPr>
          <a:xfrm>
            <a:off x="3566509" y="5226319"/>
            <a:ext cx="699030" cy="699030"/>
          </a:xfrm>
          <a:prstGeom prst="rect">
            <a:avLst/>
          </a:prstGeom>
        </p:spPr>
      </p:pic>
      <p:pic>
        <p:nvPicPr>
          <p:cNvPr id="45" name="Graphic 44">
            <a:extLst>
              <a:ext uri="{FF2B5EF4-FFF2-40B4-BE49-F238E27FC236}">
                <a16:creationId xmlns:a16="http://schemas.microsoft.com/office/drawing/2014/main" id="{CF1774AC-4D25-3A1B-0C7B-CBC8635FB5A5}"/>
              </a:ext>
            </a:extLst>
          </p:cNvPr>
          <p:cNvPicPr>
            <a:picLocks noChangeAspect="1"/>
          </p:cNvPicPr>
          <p:nvPr/>
        </p:nvPicPr>
        <p:blipFill>
          <a:blip r:embed="rId88" cstate="hqprint">
            <a:extLst>
              <a:ext uri="{28A0092B-C50C-407E-A947-70E740481C1C}">
                <a14:useLocalDpi xmlns:a14="http://schemas.microsoft.com/office/drawing/2010/main"/>
              </a:ext>
              <a:ext uri="{96DAC541-7B7A-43D3-8B79-37D633B846F1}">
                <asvg:svgBlip xmlns:asvg="http://schemas.microsoft.com/office/drawing/2016/SVG/main" r:embed="rId89"/>
              </a:ext>
            </a:extLst>
          </a:blip>
          <a:stretch>
            <a:fillRect/>
          </a:stretch>
        </p:blipFill>
        <p:spPr>
          <a:xfrm>
            <a:off x="4433990" y="5216892"/>
            <a:ext cx="713593" cy="713593"/>
          </a:xfrm>
          <a:prstGeom prst="rect">
            <a:avLst/>
          </a:prstGeom>
        </p:spPr>
      </p:pic>
      <p:pic>
        <p:nvPicPr>
          <p:cNvPr id="46" name="Graphic 45">
            <a:extLst>
              <a:ext uri="{FF2B5EF4-FFF2-40B4-BE49-F238E27FC236}">
                <a16:creationId xmlns:a16="http://schemas.microsoft.com/office/drawing/2014/main" id="{C6F7B932-E13B-A56F-E9E7-0D7977FCF39E}"/>
              </a:ext>
            </a:extLst>
          </p:cNvPr>
          <p:cNvPicPr>
            <a:picLocks noChangeAspect="1"/>
          </p:cNvPicPr>
          <p:nvPr/>
        </p:nvPicPr>
        <p:blipFill>
          <a:blip r:embed="rId90" cstate="hqprint">
            <a:extLst>
              <a:ext uri="{28A0092B-C50C-407E-A947-70E740481C1C}">
                <a14:useLocalDpi xmlns:a14="http://schemas.microsoft.com/office/drawing/2010/main"/>
              </a:ext>
              <a:ext uri="{96DAC541-7B7A-43D3-8B79-37D633B846F1}">
                <asvg:svgBlip xmlns:asvg="http://schemas.microsoft.com/office/drawing/2016/SVG/main" r:embed="rId91"/>
              </a:ext>
            </a:extLst>
          </a:blip>
          <a:stretch>
            <a:fillRect/>
          </a:stretch>
        </p:blipFill>
        <p:spPr>
          <a:xfrm>
            <a:off x="5316034" y="5220663"/>
            <a:ext cx="713593" cy="713593"/>
          </a:xfrm>
          <a:prstGeom prst="rect">
            <a:avLst/>
          </a:prstGeom>
        </p:spPr>
      </p:pic>
      <p:pic>
        <p:nvPicPr>
          <p:cNvPr id="47" name="Graphic 46">
            <a:extLst>
              <a:ext uri="{FF2B5EF4-FFF2-40B4-BE49-F238E27FC236}">
                <a16:creationId xmlns:a16="http://schemas.microsoft.com/office/drawing/2014/main" id="{A9AE7402-4224-479B-6C8B-0DDF2B816FE2}"/>
              </a:ext>
            </a:extLst>
          </p:cNvPr>
          <p:cNvPicPr>
            <a:picLocks noChangeAspect="1"/>
          </p:cNvPicPr>
          <p:nvPr/>
        </p:nvPicPr>
        <p:blipFill>
          <a:blip r:embed="rId92" cstate="hqprint">
            <a:extLst>
              <a:ext uri="{28A0092B-C50C-407E-A947-70E740481C1C}">
                <a14:useLocalDpi xmlns:a14="http://schemas.microsoft.com/office/drawing/2010/main"/>
              </a:ext>
              <a:ext uri="{96DAC541-7B7A-43D3-8B79-37D633B846F1}">
                <asvg:svgBlip xmlns:asvg="http://schemas.microsoft.com/office/drawing/2016/SVG/main" r:embed="rId93"/>
              </a:ext>
            </a:extLst>
          </a:blip>
          <a:stretch>
            <a:fillRect/>
          </a:stretch>
        </p:blipFill>
        <p:spPr>
          <a:xfrm>
            <a:off x="6198078" y="5216891"/>
            <a:ext cx="708460" cy="708460"/>
          </a:xfrm>
          <a:prstGeom prst="rect">
            <a:avLst/>
          </a:prstGeom>
        </p:spPr>
      </p:pic>
      <p:pic>
        <p:nvPicPr>
          <p:cNvPr id="48" name="Graphic 47">
            <a:extLst>
              <a:ext uri="{FF2B5EF4-FFF2-40B4-BE49-F238E27FC236}">
                <a16:creationId xmlns:a16="http://schemas.microsoft.com/office/drawing/2014/main" id="{BDF3D85C-49EE-51B1-E44D-C826EFA35ABD}"/>
              </a:ext>
            </a:extLst>
          </p:cNvPr>
          <p:cNvPicPr>
            <a:picLocks noChangeAspect="1"/>
          </p:cNvPicPr>
          <p:nvPr/>
        </p:nvPicPr>
        <p:blipFill>
          <a:blip r:embed="rId94" cstate="hqprint">
            <a:extLst>
              <a:ext uri="{28A0092B-C50C-407E-A947-70E740481C1C}">
                <a14:useLocalDpi xmlns:a14="http://schemas.microsoft.com/office/drawing/2010/main"/>
              </a:ext>
              <a:ext uri="{96DAC541-7B7A-43D3-8B79-37D633B846F1}">
                <asvg:svgBlip xmlns:asvg="http://schemas.microsoft.com/office/drawing/2016/SVG/main" r:embed="rId95"/>
              </a:ext>
            </a:extLst>
          </a:blip>
          <a:stretch>
            <a:fillRect/>
          </a:stretch>
        </p:blipFill>
        <p:spPr>
          <a:xfrm>
            <a:off x="7074989" y="5226319"/>
            <a:ext cx="694466" cy="694466"/>
          </a:xfrm>
          <a:prstGeom prst="rect">
            <a:avLst/>
          </a:prstGeom>
        </p:spPr>
      </p:pic>
      <p:pic>
        <p:nvPicPr>
          <p:cNvPr id="49" name="Graphic 48">
            <a:extLst>
              <a:ext uri="{FF2B5EF4-FFF2-40B4-BE49-F238E27FC236}">
                <a16:creationId xmlns:a16="http://schemas.microsoft.com/office/drawing/2014/main" id="{B21D1AD9-1EAD-0F67-9B18-C6AFEBD88033}"/>
              </a:ext>
            </a:extLst>
          </p:cNvPr>
          <p:cNvPicPr>
            <a:picLocks noChangeAspect="1"/>
          </p:cNvPicPr>
          <p:nvPr/>
        </p:nvPicPr>
        <p:blipFill>
          <a:blip r:embed="rId96" cstate="hqprint">
            <a:extLst>
              <a:ext uri="{28A0092B-C50C-407E-A947-70E740481C1C}">
                <a14:useLocalDpi xmlns:a14="http://schemas.microsoft.com/office/drawing/2010/main"/>
              </a:ext>
              <a:ext uri="{96DAC541-7B7A-43D3-8B79-37D633B846F1}">
                <asvg:svgBlip xmlns:asvg="http://schemas.microsoft.com/office/drawing/2016/SVG/main" r:embed="rId97"/>
              </a:ext>
            </a:extLst>
          </a:blip>
          <a:stretch>
            <a:fillRect/>
          </a:stretch>
        </p:blipFill>
        <p:spPr>
          <a:xfrm>
            <a:off x="7937906" y="5226319"/>
            <a:ext cx="694466" cy="694466"/>
          </a:xfrm>
          <a:prstGeom prst="rect">
            <a:avLst/>
          </a:prstGeom>
        </p:spPr>
      </p:pic>
      <p:pic>
        <p:nvPicPr>
          <p:cNvPr id="50" name="Graphic 49">
            <a:extLst>
              <a:ext uri="{FF2B5EF4-FFF2-40B4-BE49-F238E27FC236}">
                <a16:creationId xmlns:a16="http://schemas.microsoft.com/office/drawing/2014/main" id="{CDBD6B4A-394E-807D-6F0C-9F76FBB780DF}"/>
              </a:ext>
            </a:extLst>
          </p:cNvPr>
          <p:cNvPicPr>
            <a:picLocks noChangeAspect="1"/>
          </p:cNvPicPr>
          <p:nvPr/>
        </p:nvPicPr>
        <p:blipFill>
          <a:blip r:embed="rId98" cstate="hqprint">
            <a:extLst>
              <a:ext uri="{28A0092B-C50C-407E-A947-70E740481C1C}">
                <a14:useLocalDpi xmlns:a14="http://schemas.microsoft.com/office/drawing/2010/main"/>
              </a:ext>
              <a:ext uri="{96DAC541-7B7A-43D3-8B79-37D633B846F1}">
                <asvg:svgBlip xmlns:asvg="http://schemas.microsoft.com/office/drawing/2016/SVG/main" r:embed="rId99"/>
              </a:ext>
            </a:extLst>
          </a:blip>
          <a:stretch>
            <a:fillRect/>
          </a:stretch>
        </p:blipFill>
        <p:spPr>
          <a:xfrm>
            <a:off x="8800823" y="5226739"/>
            <a:ext cx="708460" cy="708460"/>
          </a:xfrm>
          <a:prstGeom prst="rect">
            <a:avLst/>
          </a:prstGeom>
        </p:spPr>
      </p:pic>
      <p:pic>
        <p:nvPicPr>
          <p:cNvPr id="51" name="Graphic 50">
            <a:extLst>
              <a:ext uri="{FF2B5EF4-FFF2-40B4-BE49-F238E27FC236}">
                <a16:creationId xmlns:a16="http://schemas.microsoft.com/office/drawing/2014/main" id="{85F79C88-9389-F287-DE74-BEE389AC196D}"/>
              </a:ext>
            </a:extLst>
          </p:cNvPr>
          <p:cNvPicPr>
            <a:picLocks noChangeAspect="1"/>
          </p:cNvPicPr>
          <p:nvPr/>
        </p:nvPicPr>
        <p:blipFill>
          <a:blip r:embed="rId100" cstate="hqprint">
            <a:extLst>
              <a:ext uri="{28A0092B-C50C-407E-A947-70E740481C1C}">
                <a14:useLocalDpi xmlns:a14="http://schemas.microsoft.com/office/drawing/2010/main"/>
              </a:ext>
              <a:ext uri="{96DAC541-7B7A-43D3-8B79-37D633B846F1}">
                <asvg:svgBlip xmlns:asvg="http://schemas.microsoft.com/office/drawing/2016/SVG/main" r:embed="rId101"/>
              </a:ext>
            </a:extLst>
          </a:blip>
          <a:stretch>
            <a:fillRect/>
          </a:stretch>
        </p:blipFill>
        <p:spPr>
          <a:xfrm>
            <a:off x="9677732" y="5226319"/>
            <a:ext cx="703129" cy="703127"/>
          </a:xfrm>
          <a:prstGeom prst="rect">
            <a:avLst/>
          </a:prstGeom>
        </p:spPr>
      </p:pic>
      <p:sp>
        <p:nvSpPr>
          <p:cNvPr id="52" name="TextBox 51">
            <a:extLst>
              <a:ext uri="{FF2B5EF4-FFF2-40B4-BE49-F238E27FC236}">
                <a16:creationId xmlns:a16="http://schemas.microsoft.com/office/drawing/2014/main" id="{14846E63-7140-4ED8-052D-56AC881C7521}"/>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endParaRPr>
          </a:p>
        </p:txBody>
      </p:sp>
    </p:spTree>
    <p:extLst>
      <p:ext uri="{BB962C8B-B14F-4D97-AF65-F5344CB8AC3E}">
        <p14:creationId xmlns:p14="http://schemas.microsoft.com/office/powerpoint/2010/main" val="2005702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raphic 2">
            <a:extLst>
              <a:ext uri="{FF2B5EF4-FFF2-40B4-BE49-F238E27FC236}">
                <a16:creationId xmlns:a16="http://schemas.microsoft.com/office/drawing/2014/main" id="{FC11BCFA-32D7-49BB-77B2-FD24775E2F16}"/>
              </a:ext>
            </a:extLst>
          </p:cNvPr>
          <p:cNvSpPr/>
          <p:nvPr/>
        </p:nvSpPr>
        <p:spPr>
          <a:xfrm rot="16200000">
            <a:off x="3127318" y="-617101"/>
            <a:ext cx="5937363" cy="8092201"/>
          </a:xfrm>
          <a:custGeom>
            <a:avLst/>
            <a:gdLst>
              <a:gd name="connsiteX0" fmla="*/ 2967430 w 5937363"/>
              <a:gd name="connsiteY0" fmla="*/ 8092150 h 8092201"/>
              <a:gd name="connsiteX1" fmla="*/ 2315419 w 5937363"/>
              <a:gd name="connsiteY1" fmla="*/ 7549009 h 8092201"/>
              <a:gd name="connsiteX2" fmla="*/ 1567888 w 5937363"/>
              <a:gd name="connsiteY2" fmla="*/ 6626630 h 8092201"/>
              <a:gd name="connsiteX3" fmla="*/ 1601369 w 5937363"/>
              <a:gd name="connsiteY3" fmla="*/ 6441608 h 8092201"/>
              <a:gd name="connsiteX4" fmla="*/ 1640321 w 5937363"/>
              <a:gd name="connsiteY4" fmla="*/ 6331535 h 8092201"/>
              <a:gd name="connsiteX5" fmla="*/ 1524340 w 5937363"/>
              <a:gd name="connsiteY5" fmla="*/ 6318077 h 8092201"/>
              <a:gd name="connsiteX6" fmla="*/ 886334 w 5937363"/>
              <a:gd name="connsiteY6" fmla="*/ 5666175 h 8092201"/>
              <a:gd name="connsiteX7" fmla="*/ 886334 w 5937363"/>
              <a:gd name="connsiteY7" fmla="*/ 5266040 h 8092201"/>
              <a:gd name="connsiteX8" fmla="*/ 829219 w 5937363"/>
              <a:gd name="connsiteY8" fmla="*/ 5242188 h 8092201"/>
              <a:gd name="connsiteX9" fmla="*/ 104434 w 5937363"/>
              <a:gd name="connsiteY9" fmla="*/ 3478300 h 8092201"/>
              <a:gd name="connsiteX10" fmla="*/ 829219 w 5937363"/>
              <a:gd name="connsiteY10" fmla="*/ 2753516 h 8092201"/>
              <a:gd name="connsiteX11" fmla="*/ 886334 w 5937363"/>
              <a:gd name="connsiteY11" fmla="*/ 2729664 h 8092201"/>
              <a:gd name="connsiteX12" fmla="*/ 886334 w 5937363"/>
              <a:gd name="connsiteY12" fmla="*/ 2426034 h 8092201"/>
              <a:gd name="connsiteX13" fmla="*/ 1524340 w 5937363"/>
              <a:gd name="connsiteY13" fmla="*/ 1774132 h 8092201"/>
              <a:gd name="connsiteX14" fmla="*/ 1640321 w 5937363"/>
              <a:gd name="connsiteY14" fmla="*/ 1760674 h 8092201"/>
              <a:gd name="connsiteX15" fmla="*/ 1601369 w 5937363"/>
              <a:gd name="connsiteY15" fmla="*/ 1650492 h 8092201"/>
              <a:gd name="connsiteX16" fmla="*/ 1567888 w 5937363"/>
              <a:gd name="connsiteY16" fmla="*/ 1465469 h 8092201"/>
              <a:gd name="connsiteX17" fmla="*/ 2317060 w 5937363"/>
              <a:gd name="connsiteY17" fmla="*/ 544294 h 8092201"/>
              <a:gd name="connsiteX18" fmla="*/ 2970056 w 5937363"/>
              <a:gd name="connsiteY18" fmla="*/ -51 h 8092201"/>
              <a:gd name="connsiteX19" fmla="*/ 3621958 w 5937363"/>
              <a:gd name="connsiteY19" fmla="*/ 543200 h 8092201"/>
              <a:gd name="connsiteX20" fmla="*/ 4369489 w 5937363"/>
              <a:gd name="connsiteY20" fmla="*/ 1465579 h 8092201"/>
              <a:gd name="connsiteX21" fmla="*/ 4336008 w 5937363"/>
              <a:gd name="connsiteY21" fmla="*/ 1650492 h 8092201"/>
              <a:gd name="connsiteX22" fmla="*/ 4297165 w 5937363"/>
              <a:gd name="connsiteY22" fmla="*/ 1760565 h 8092201"/>
              <a:gd name="connsiteX23" fmla="*/ 4413146 w 5937363"/>
              <a:gd name="connsiteY23" fmla="*/ 1774023 h 8092201"/>
              <a:gd name="connsiteX24" fmla="*/ 5051042 w 5937363"/>
              <a:gd name="connsiteY24" fmla="*/ 2425924 h 8092201"/>
              <a:gd name="connsiteX25" fmla="*/ 5051042 w 5937363"/>
              <a:gd name="connsiteY25" fmla="*/ 2729554 h 8092201"/>
              <a:gd name="connsiteX26" fmla="*/ 5108267 w 5937363"/>
              <a:gd name="connsiteY26" fmla="*/ 2753407 h 8092201"/>
              <a:gd name="connsiteX27" fmla="*/ 5832766 w 5937363"/>
              <a:gd name="connsiteY27" fmla="*/ 4517579 h 8092201"/>
              <a:gd name="connsiteX28" fmla="*/ 5108267 w 5937363"/>
              <a:gd name="connsiteY28" fmla="*/ 5242078 h 8092201"/>
              <a:gd name="connsiteX29" fmla="*/ 5051589 w 5937363"/>
              <a:gd name="connsiteY29" fmla="*/ 5266040 h 8092201"/>
              <a:gd name="connsiteX30" fmla="*/ 5051589 w 5937363"/>
              <a:gd name="connsiteY30" fmla="*/ 5666066 h 8092201"/>
              <a:gd name="connsiteX31" fmla="*/ 4413693 w 5937363"/>
              <a:gd name="connsiteY31" fmla="*/ 6317967 h 8092201"/>
              <a:gd name="connsiteX32" fmla="*/ 4297712 w 5937363"/>
              <a:gd name="connsiteY32" fmla="*/ 6331425 h 8092201"/>
              <a:gd name="connsiteX33" fmla="*/ 4336555 w 5937363"/>
              <a:gd name="connsiteY33" fmla="*/ 6441498 h 8092201"/>
              <a:gd name="connsiteX34" fmla="*/ 4370036 w 5937363"/>
              <a:gd name="connsiteY34" fmla="*/ 6626521 h 8092201"/>
              <a:gd name="connsiteX35" fmla="*/ 3620973 w 5937363"/>
              <a:gd name="connsiteY35" fmla="*/ 7547695 h 8092201"/>
              <a:gd name="connsiteX36" fmla="*/ 2967430 w 5937363"/>
              <a:gd name="connsiteY36" fmla="*/ 8092150 h 809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7363" h="8092201">
                <a:moveTo>
                  <a:pt x="2967430" y="8092150"/>
                </a:moveTo>
                <a:cubicBezTo>
                  <a:pt x="2830441" y="7854389"/>
                  <a:pt x="2569702" y="7700003"/>
                  <a:pt x="2315419" y="7549009"/>
                </a:cubicBezTo>
                <a:cubicBezTo>
                  <a:pt x="1931040" y="7320876"/>
                  <a:pt x="1567888" y="7105326"/>
                  <a:pt x="1567888" y="6626630"/>
                </a:cubicBezTo>
                <a:cubicBezTo>
                  <a:pt x="1568457" y="6563497"/>
                  <a:pt x="1579781" y="6500933"/>
                  <a:pt x="1601369" y="6441608"/>
                </a:cubicBezTo>
                <a:lnTo>
                  <a:pt x="1640321" y="6331535"/>
                </a:lnTo>
                <a:lnTo>
                  <a:pt x="1524340" y="6318077"/>
                </a:lnTo>
                <a:cubicBezTo>
                  <a:pt x="1160641" y="6276170"/>
                  <a:pt x="886334" y="5995956"/>
                  <a:pt x="886334" y="5666175"/>
                </a:cubicBezTo>
                <a:lnTo>
                  <a:pt x="886334" y="5266040"/>
                </a:lnTo>
                <a:lnTo>
                  <a:pt x="829219" y="5242188"/>
                </a:lnTo>
                <a:cubicBezTo>
                  <a:pt x="141992" y="4955244"/>
                  <a:pt x="-182505" y="4165532"/>
                  <a:pt x="104434" y="3478300"/>
                </a:cubicBezTo>
                <a:cubicBezTo>
                  <a:pt x="241209" y="3150719"/>
                  <a:pt x="501640" y="2890287"/>
                  <a:pt x="829219" y="2753516"/>
                </a:cubicBezTo>
                <a:lnTo>
                  <a:pt x="886334" y="2729664"/>
                </a:lnTo>
                <a:lnTo>
                  <a:pt x="886334" y="2426034"/>
                </a:lnTo>
                <a:cubicBezTo>
                  <a:pt x="886334" y="2096253"/>
                  <a:pt x="1160641" y="1816039"/>
                  <a:pt x="1524340" y="1774132"/>
                </a:cubicBezTo>
                <a:lnTo>
                  <a:pt x="1640321" y="1760674"/>
                </a:lnTo>
                <a:lnTo>
                  <a:pt x="1601369" y="1650492"/>
                </a:lnTo>
                <a:cubicBezTo>
                  <a:pt x="1579781" y="1591166"/>
                  <a:pt x="1568457" y="1528602"/>
                  <a:pt x="1567888" y="1465469"/>
                </a:cubicBezTo>
                <a:cubicBezTo>
                  <a:pt x="1567888" y="987758"/>
                  <a:pt x="1931806" y="772427"/>
                  <a:pt x="2317060" y="544294"/>
                </a:cubicBezTo>
                <a:cubicBezTo>
                  <a:pt x="2572547" y="393081"/>
                  <a:pt x="2834380" y="237929"/>
                  <a:pt x="2970056" y="-51"/>
                </a:cubicBezTo>
                <a:cubicBezTo>
                  <a:pt x="3107045" y="237491"/>
                  <a:pt x="3367675" y="392206"/>
                  <a:pt x="3621958" y="543200"/>
                </a:cubicBezTo>
                <a:cubicBezTo>
                  <a:pt x="4006446" y="771333"/>
                  <a:pt x="4369489" y="986883"/>
                  <a:pt x="4369489" y="1465579"/>
                </a:cubicBezTo>
                <a:cubicBezTo>
                  <a:pt x="4368909" y="1528668"/>
                  <a:pt x="4357584" y="1591199"/>
                  <a:pt x="4336008" y="1650492"/>
                </a:cubicBezTo>
                <a:lnTo>
                  <a:pt x="4297165" y="1760565"/>
                </a:lnTo>
                <a:lnTo>
                  <a:pt x="4413146" y="1774023"/>
                </a:lnTo>
                <a:cubicBezTo>
                  <a:pt x="4776846" y="1815929"/>
                  <a:pt x="5051042" y="2096144"/>
                  <a:pt x="5051042" y="2425924"/>
                </a:cubicBezTo>
                <a:lnTo>
                  <a:pt x="5051042" y="2729554"/>
                </a:lnTo>
                <a:lnTo>
                  <a:pt x="5108267" y="2753407"/>
                </a:lnTo>
                <a:cubicBezTo>
                  <a:pt x="5795499" y="3040504"/>
                  <a:pt x="6119863" y="3830347"/>
                  <a:pt x="5832766" y="4517579"/>
                </a:cubicBezTo>
                <a:cubicBezTo>
                  <a:pt x="5695985" y="4844985"/>
                  <a:pt x="5435673" y="5105297"/>
                  <a:pt x="5108267" y="5242078"/>
                </a:cubicBezTo>
                <a:lnTo>
                  <a:pt x="5051589" y="5266040"/>
                </a:lnTo>
                <a:lnTo>
                  <a:pt x="5051589" y="5666066"/>
                </a:lnTo>
                <a:cubicBezTo>
                  <a:pt x="5051589" y="5995846"/>
                  <a:pt x="4777393" y="6276061"/>
                  <a:pt x="4413693" y="6317967"/>
                </a:cubicBezTo>
                <a:lnTo>
                  <a:pt x="4297712" y="6331425"/>
                </a:lnTo>
                <a:lnTo>
                  <a:pt x="4336555" y="6441498"/>
                </a:lnTo>
                <a:cubicBezTo>
                  <a:pt x="4358142" y="6500824"/>
                  <a:pt x="4369467" y="6563388"/>
                  <a:pt x="4370036" y="6626521"/>
                </a:cubicBezTo>
                <a:cubicBezTo>
                  <a:pt x="4370036" y="7104232"/>
                  <a:pt x="4006227" y="7319563"/>
                  <a:pt x="3620973" y="7547695"/>
                </a:cubicBezTo>
                <a:cubicBezTo>
                  <a:pt x="3364830" y="7699018"/>
                  <a:pt x="3102997" y="7854389"/>
                  <a:pt x="2967430" y="8092150"/>
                </a:cubicBezTo>
                <a:close/>
              </a:path>
            </a:pathLst>
          </a:custGeom>
          <a:solidFill>
            <a:srgbClr val="374155"/>
          </a:solidFill>
          <a:ln w="38100" cap="flat">
            <a:solidFill>
              <a:schemeClr val="bg1"/>
            </a:solidFill>
            <a:prstDash val="solid"/>
            <a:miter/>
          </a:ln>
        </p:spPr>
        <p:txBody>
          <a:bodyPr rtlCol="0" anchor="ctr"/>
          <a:lstStyle/>
          <a:p>
            <a:endParaRPr lang="en-US"/>
          </a:p>
        </p:txBody>
      </p:sp>
      <p:grpSp>
        <p:nvGrpSpPr>
          <p:cNvPr id="5" name="Group 4">
            <a:extLst>
              <a:ext uri="{FF2B5EF4-FFF2-40B4-BE49-F238E27FC236}">
                <a16:creationId xmlns:a16="http://schemas.microsoft.com/office/drawing/2014/main" id="{4DF0F1D6-63C3-D7B8-B7D3-5BF295344EC7}"/>
              </a:ext>
            </a:extLst>
          </p:cNvPr>
          <p:cNvGrpSpPr/>
          <p:nvPr/>
        </p:nvGrpSpPr>
        <p:grpSpPr>
          <a:xfrm>
            <a:off x="418889" y="7508"/>
            <a:ext cx="822082" cy="3192892"/>
            <a:chOff x="316314" y="618483"/>
            <a:chExt cx="767386" cy="2980459"/>
          </a:xfrm>
        </p:grpSpPr>
        <p:sp>
          <p:nvSpPr>
            <p:cNvPr id="6" name="Freeform: Shape 5">
              <a:extLst>
                <a:ext uri="{FF2B5EF4-FFF2-40B4-BE49-F238E27FC236}">
                  <a16:creationId xmlns:a16="http://schemas.microsoft.com/office/drawing/2014/main" id="{EE0DB872-A64D-7104-E3DF-B676FEDECAC7}"/>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A2858A9D-3894-12E7-2A62-859B7E804C93}"/>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6E615B08-7BB5-68D9-D52F-22EC9CE4AE5D}"/>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2164E19-314F-4F20-A5E4-2A4DA5A0FB94}"/>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79D243C-B716-78E9-5F55-50B81DEDB058}"/>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43088DC-D416-B78B-43DF-CAE9FF5911B3}"/>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A12B128C-E649-6FCF-11CF-0E25EA716149}"/>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21DFD36-51B5-A9FE-5284-F4B15EB81E1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120F1666-A356-0BD6-2503-AAB4FB26CDF2}"/>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B1872B7-2476-3BC2-D706-77042AE34692}"/>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FC82307-1526-EE60-8CFA-8E3BA6A08FD8}"/>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05E3AC3-C53E-65BE-0A49-43B10446E1C2}"/>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8FBFF56-07C4-D7F1-2821-7F71F069AA4C}"/>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CF64851-25D3-9BC6-9A51-6822A21EB794}"/>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5B8F6C82-E62C-CC60-0827-10C41AC43BE9}"/>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0214767-D20D-7F6E-DAA7-22590BF6F642}"/>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5E75F30-492F-049F-E849-0B88D5245398}"/>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3" name="Group 22">
            <a:extLst>
              <a:ext uri="{FF2B5EF4-FFF2-40B4-BE49-F238E27FC236}">
                <a16:creationId xmlns:a16="http://schemas.microsoft.com/office/drawing/2014/main" id="{F802B936-9E4F-8A4E-5347-D352CC8B4DEC}"/>
              </a:ext>
            </a:extLst>
          </p:cNvPr>
          <p:cNvGrpSpPr/>
          <p:nvPr/>
        </p:nvGrpSpPr>
        <p:grpSpPr>
          <a:xfrm>
            <a:off x="1924462" y="0"/>
            <a:ext cx="982316" cy="1796633"/>
            <a:chOff x="1544679" y="618482"/>
            <a:chExt cx="803152" cy="1468947"/>
          </a:xfrm>
        </p:grpSpPr>
        <p:sp>
          <p:nvSpPr>
            <p:cNvPr id="24" name="Freeform: Shape 23">
              <a:extLst>
                <a:ext uri="{FF2B5EF4-FFF2-40B4-BE49-F238E27FC236}">
                  <a16:creationId xmlns:a16="http://schemas.microsoft.com/office/drawing/2014/main" id="{4AD38A23-5E30-01A9-AFE4-7E7F40E9232F}"/>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3D198B8-9FB7-3EA9-41D0-4A311CB40A9C}"/>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05E83FB-4013-84F5-02B5-68A191CD5938}"/>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7D751700-6ABF-1478-655C-602C94B66ECE}"/>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A0B5425-5B15-CB90-EE91-AF34ACF43132}"/>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49362446-F8D9-A727-6DBD-17383C01CBE7}"/>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52" name="Group 51">
            <a:extLst>
              <a:ext uri="{FF2B5EF4-FFF2-40B4-BE49-F238E27FC236}">
                <a16:creationId xmlns:a16="http://schemas.microsoft.com/office/drawing/2014/main" id="{EABE8361-E6DD-4C82-8169-1A730508D99A}"/>
              </a:ext>
            </a:extLst>
          </p:cNvPr>
          <p:cNvGrpSpPr/>
          <p:nvPr/>
        </p:nvGrpSpPr>
        <p:grpSpPr>
          <a:xfrm>
            <a:off x="10996859" y="5513695"/>
            <a:ext cx="1337658" cy="1471082"/>
            <a:chOff x="4198803" y="47278"/>
            <a:chExt cx="4354360" cy="4788682"/>
          </a:xfrm>
        </p:grpSpPr>
        <p:grpSp>
          <p:nvGrpSpPr>
            <p:cNvPr id="53" name="Group 52">
              <a:extLst>
                <a:ext uri="{FF2B5EF4-FFF2-40B4-BE49-F238E27FC236}">
                  <a16:creationId xmlns:a16="http://schemas.microsoft.com/office/drawing/2014/main" id="{09A1109C-3CD4-58EF-1F13-7CB3D89A969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72" name="Freeform: Shape 71">
                <a:extLst>
                  <a:ext uri="{FF2B5EF4-FFF2-40B4-BE49-F238E27FC236}">
                    <a16:creationId xmlns:a16="http://schemas.microsoft.com/office/drawing/2014/main" id="{CB87DAF3-1B47-29F9-937A-7050CDA190B6}"/>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A6493A3A-64AD-6736-C771-401D15FCCBAE}"/>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4" name="Group 53">
              <a:extLst>
                <a:ext uri="{FF2B5EF4-FFF2-40B4-BE49-F238E27FC236}">
                  <a16:creationId xmlns:a16="http://schemas.microsoft.com/office/drawing/2014/main" id="{9C854FDD-716D-5CC6-6651-A99A86BD356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70" name="Freeform: Shape 69">
                <a:extLst>
                  <a:ext uri="{FF2B5EF4-FFF2-40B4-BE49-F238E27FC236}">
                    <a16:creationId xmlns:a16="http://schemas.microsoft.com/office/drawing/2014/main" id="{2931A090-B060-A058-57A8-E30B69966683}"/>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1" name="Freeform: Shape 70">
                <a:extLst>
                  <a:ext uri="{FF2B5EF4-FFF2-40B4-BE49-F238E27FC236}">
                    <a16:creationId xmlns:a16="http://schemas.microsoft.com/office/drawing/2014/main" id="{C621882B-D94B-2247-1D68-1C0B590AB2ED}"/>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55" name="Group 54">
              <a:extLst>
                <a:ext uri="{FF2B5EF4-FFF2-40B4-BE49-F238E27FC236}">
                  <a16:creationId xmlns:a16="http://schemas.microsoft.com/office/drawing/2014/main" id="{2A0BD70B-2322-1C9F-0FEB-32BAEA04E5E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64" name="Group 63">
                <a:extLst>
                  <a:ext uri="{FF2B5EF4-FFF2-40B4-BE49-F238E27FC236}">
                    <a16:creationId xmlns:a16="http://schemas.microsoft.com/office/drawing/2014/main" id="{305A3A39-79B1-D1D6-3E7A-8B0C9BA24003}"/>
                  </a:ext>
                </a:extLst>
              </p:cNvPr>
              <p:cNvGrpSpPr/>
              <p:nvPr/>
            </p:nvGrpSpPr>
            <p:grpSpPr>
              <a:xfrm>
                <a:off x="6026777" y="1516201"/>
                <a:ext cx="2526386" cy="2821194"/>
                <a:chOff x="5887195" y="1650771"/>
                <a:chExt cx="2526386" cy="2821194"/>
              </a:xfrm>
            </p:grpSpPr>
            <p:sp>
              <p:nvSpPr>
                <p:cNvPr id="68" name="Freeform: Shape 67">
                  <a:extLst>
                    <a:ext uri="{FF2B5EF4-FFF2-40B4-BE49-F238E27FC236}">
                      <a16:creationId xmlns:a16="http://schemas.microsoft.com/office/drawing/2014/main" id="{C0CE1AC3-EADD-AAC8-B351-4E2446F5CB7A}"/>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9" name="Freeform: Shape 68">
                  <a:extLst>
                    <a:ext uri="{FF2B5EF4-FFF2-40B4-BE49-F238E27FC236}">
                      <a16:creationId xmlns:a16="http://schemas.microsoft.com/office/drawing/2014/main" id="{7AEC3E7F-BC48-AB46-0A1E-8FC54AF96E3B}"/>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65" name="Group 64">
                <a:extLst>
                  <a:ext uri="{FF2B5EF4-FFF2-40B4-BE49-F238E27FC236}">
                    <a16:creationId xmlns:a16="http://schemas.microsoft.com/office/drawing/2014/main" id="{9CC3CF65-C8FB-4F14-6D05-0E27B2CBA922}"/>
                  </a:ext>
                </a:extLst>
              </p:cNvPr>
              <p:cNvGrpSpPr/>
              <p:nvPr/>
            </p:nvGrpSpPr>
            <p:grpSpPr>
              <a:xfrm rot="10532368">
                <a:off x="4198803" y="1499244"/>
                <a:ext cx="2526386" cy="2821194"/>
                <a:chOff x="5887195" y="1650771"/>
                <a:chExt cx="2526386" cy="2821194"/>
              </a:xfrm>
            </p:grpSpPr>
            <p:sp>
              <p:nvSpPr>
                <p:cNvPr id="66" name="Freeform: Shape 65">
                  <a:extLst>
                    <a:ext uri="{FF2B5EF4-FFF2-40B4-BE49-F238E27FC236}">
                      <a16:creationId xmlns:a16="http://schemas.microsoft.com/office/drawing/2014/main" id="{BF6AA9C7-BF00-C16F-99B2-7473C7B0BC2B}"/>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Freeform: Shape 66">
                  <a:extLst>
                    <a:ext uri="{FF2B5EF4-FFF2-40B4-BE49-F238E27FC236}">
                      <a16:creationId xmlns:a16="http://schemas.microsoft.com/office/drawing/2014/main" id="{EEF5B1F5-F8CB-9A7B-1AD1-1512E403DF9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56" name="Freeform: Shape 55">
              <a:extLst>
                <a:ext uri="{FF2B5EF4-FFF2-40B4-BE49-F238E27FC236}">
                  <a16:creationId xmlns:a16="http://schemas.microsoft.com/office/drawing/2014/main" id="{8B663627-9888-F530-6288-286C4373E886}"/>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7" name="Freeform: Shape 56">
              <a:extLst>
                <a:ext uri="{FF2B5EF4-FFF2-40B4-BE49-F238E27FC236}">
                  <a16:creationId xmlns:a16="http://schemas.microsoft.com/office/drawing/2014/main" id="{1502C132-AAC9-3143-C030-E235FA3A73DC}"/>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8" name="Freeform: Shape 57">
              <a:extLst>
                <a:ext uri="{FF2B5EF4-FFF2-40B4-BE49-F238E27FC236}">
                  <a16:creationId xmlns:a16="http://schemas.microsoft.com/office/drawing/2014/main" id="{83591231-1E3F-95A6-5C9D-DB2585D677F5}"/>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Freeform: Shape 58">
              <a:extLst>
                <a:ext uri="{FF2B5EF4-FFF2-40B4-BE49-F238E27FC236}">
                  <a16:creationId xmlns:a16="http://schemas.microsoft.com/office/drawing/2014/main" id="{340C75DD-CAFF-DD70-DBA2-D1497DD87FBE}"/>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61DF215F-0901-81B6-9FE9-5FE16DEF6158}"/>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1" name="Freeform: Shape 60">
              <a:extLst>
                <a:ext uri="{FF2B5EF4-FFF2-40B4-BE49-F238E27FC236}">
                  <a16:creationId xmlns:a16="http://schemas.microsoft.com/office/drawing/2014/main" id="{9A1C78E1-6554-B6D8-68FD-590D43033060}"/>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2" name="Freeform: Shape 61">
              <a:extLst>
                <a:ext uri="{FF2B5EF4-FFF2-40B4-BE49-F238E27FC236}">
                  <a16:creationId xmlns:a16="http://schemas.microsoft.com/office/drawing/2014/main" id="{66C69C01-ED64-AE31-86CD-53C50690570E}"/>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47D38063-8408-5EA5-78C4-AA9F78DAF0BE}"/>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
        <p:nvSpPr>
          <p:cNvPr id="2" name="TextBox 1">
            <a:extLst>
              <a:ext uri="{FF2B5EF4-FFF2-40B4-BE49-F238E27FC236}">
                <a16:creationId xmlns:a16="http://schemas.microsoft.com/office/drawing/2014/main" id="{6C449013-948E-3618-7F4B-EE93262C7C03}"/>
              </a:ext>
            </a:extLst>
          </p:cNvPr>
          <p:cNvSpPr txBox="1"/>
          <p:nvPr/>
        </p:nvSpPr>
        <p:spPr>
          <a:xfrm>
            <a:off x="3313042" y="1491977"/>
            <a:ext cx="5565914" cy="1862048"/>
          </a:xfrm>
          <a:prstGeom prst="rect">
            <a:avLst/>
          </a:prstGeom>
          <a:noFill/>
        </p:spPr>
        <p:txBody>
          <a:bodyPr wrap="square" rtlCol="0">
            <a:spAutoFit/>
          </a:bodyPr>
          <a:lstStyle/>
          <a:p>
            <a:pPr algn="ctr">
              <a:lnSpc>
                <a:spcPct val="150000"/>
              </a:lnSpc>
            </a:pPr>
            <a:r>
              <a:rPr lang="fa-IR"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اصلی را بنویسید</a:t>
            </a:r>
            <a:endParaRPr lang="en-US" sz="40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4BD6F2C5-4F8D-EF95-9AB8-C449D43DA9A6}"/>
              </a:ext>
            </a:extLst>
          </p:cNvPr>
          <p:cNvSpPr txBox="1"/>
          <p:nvPr/>
        </p:nvSpPr>
        <p:spPr>
          <a:xfrm>
            <a:off x="3071703" y="3187062"/>
            <a:ext cx="6048592" cy="2185214"/>
          </a:xfrm>
          <a:prstGeom prst="rect">
            <a:avLst/>
          </a:prstGeom>
          <a:noFill/>
        </p:spPr>
        <p:txBody>
          <a:bodyPr wrap="square">
            <a:spAutoFit/>
          </a:bodyPr>
          <a:lstStyle/>
          <a:p>
            <a:pPr algn="ctr" rtl="1">
              <a:lnSpc>
                <a:spcPct val="300000"/>
              </a:lnSpc>
            </a:pP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a:t>
            </a:r>
            <a:r>
              <a:rPr lang="fa-IR" sz="1600" dirty="0">
                <a:solidFill>
                  <a:schemeClr val="bg1"/>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sz="1600" dirty="0">
              <a:solidFill>
                <a:schemeClr val="bg1"/>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30" name="TextBox 29">
            <a:extLst>
              <a:ext uri="{FF2B5EF4-FFF2-40B4-BE49-F238E27FC236}">
                <a16:creationId xmlns:a16="http://schemas.microsoft.com/office/drawing/2014/main" id="{0115779F-C8E8-2F61-818F-0315CC9293DA}"/>
              </a:ext>
            </a:extLst>
          </p:cNvPr>
          <p:cNvSpPr txBox="1"/>
          <p:nvPr/>
        </p:nvSpPr>
        <p:spPr>
          <a:xfrm>
            <a:off x="4797286" y="654741"/>
            <a:ext cx="2544417" cy="1107996"/>
          </a:xfrm>
          <a:prstGeom prst="rect">
            <a:avLst/>
          </a:prstGeom>
          <a:noFill/>
        </p:spPr>
        <p:txBody>
          <a:bodyPr wrap="square" rtlCol="0">
            <a:spAutoFit/>
          </a:bodyPr>
          <a:lstStyle/>
          <a:p>
            <a:pPr algn="ctr"/>
            <a:r>
              <a:rPr lang="fa-IR"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rPr>
              <a:t>1</a:t>
            </a:r>
            <a:endParaRPr lang="en-US" sz="6600" b="1" dirty="0">
              <a:solidFill>
                <a:schemeClr val="bg1"/>
              </a:solidFill>
              <a:latin typeface="Shabnam" panose="020B0603030804020204" pitchFamily="34" charset="-78"/>
              <a:ea typeface="Yekan Bakh Heavy" panose="01000504000000020004" pitchFamily="2" charset="-78"/>
              <a:cs typeface="B Titr" panose="00000700000000000000" pitchFamily="2" charset="-78"/>
            </a:endParaRPr>
          </a:p>
        </p:txBody>
      </p:sp>
    </p:spTree>
    <p:extLst>
      <p:ext uri="{BB962C8B-B14F-4D97-AF65-F5344CB8AC3E}">
        <p14:creationId xmlns:p14="http://schemas.microsoft.com/office/powerpoint/2010/main" val="388377377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750" fill="hold"/>
                                        <p:tgtEl>
                                          <p:spTgt spid="52"/>
                                        </p:tgtEl>
                                        <p:attrNameLst>
                                          <p:attrName>ppt_w</p:attrName>
                                        </p:attrNameLst>
                                      </p:cBhvr>
                                      <p:tavLst>
                                        <p:tav tm="0">
                                          <p:val>
                                            <p:fltVal val="0"/>
                                          </p:val>
                                        </p:tav>
                                        <p:tav tm="100000">
                                          <p:val>
                                            <p:strVal val="#ppt_w"/>
                                          </p:val>
                                        </p:tav>
                                      </p:tavLst>
                                    </p:anim>
                                    <p:anim calcmode="lin" valueType="num">
                                      <p:cBhvr>
                                        <p:cTn id="8" dur="750" fill="hold"/>
                                        <p:tgtEl>
                                          <p:spTgt spid="52"/>
                                        </p:tgtEl>
                                        <p:attrNameLst>
                                          <p:attrName>ppt_h</p:attrName>
                                        </p:attrNameLst>
                                      </p:cBhvr>
                                      <p:tavLst>
                                        <p:tav tm="0">
                                          <p:val>
                                            <p:fltVal val="0"/>
                                          </p:val>
                                        </p:tav>
                                        <p:tav tm="100000">
                                          <p:val>
                                            <p:strVal val="#ppt_h"/>
                                          </p:val>
                                        </p:tav>
                                      </p:tavLst>
                                    </p:anim>
                                    <p:animEffect transition="in" filter="fade">
                                      <p:cBhvr>
                                        <p:cTn id="9" dur="750"/>
                                        <p:tgtEl>
                                          <p:spTgt spid="52"/>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up)">
                                      <p:cBhvr>
                                        <p:cTn id="13" dur="750"/>
                                        <p:tgtEl>
                                          <p:spTgt spid="23"/>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750"/>
                                        <p:tgtEl>
                                          <p:spTgt spid="5"/>
                                        </p:tgtEl>
                                      </p:cBhvr>
                                    </p:animEffect>
                                  </p:childTnLst>
                                </p:cTn>
                              </p:par>
                            </p:childTnLst>
                          </p:cTn>
                        </p:par>
                        <p:par>
                          <p:cTn id="18" fill="hold">
                            <p:stCondLst>
                              <p:cond delay="225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750" fill="hold"/>
                                        <p:tgtEl>
                                          <p:spTgt spid="4"/>
                                        </p:tgtEl>
                                        <p:attrNameLst>
                                          <p:attrName>ppt_x</p:attrName>
                                        </p:attrNameLst>
                                      </p:cBhvr>
                                      <p:tavLst>
                                        <p:tav tm="0">
                                          <p:val>
                                            <p:strVal val="#ppt_x"/>
                                          </p:val>
                                        </p:tav>
                                        <p:tav tm="100000">
                                          <p:val>
                                            <p:strVal val="#ppt_x"/>
                                          </p:val>
                                        </p:tav>
                                      </p:tavLst>
                                    </p:anim>
                                    <p:anim calcmode="lin" valueType="num">
                                      <p:cBhvr additive="base">
                                        <p:cTn id="22" dur="75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750" fill="hold"/>
                                        <p:tgtEl>
                                          <p:spTgt spid="30"/>
                                        </p:tgtEl>
                                        <p:attrNameLst>
                                          <p:attrName>ppt_x</p:attrName>
                                        </p:attrNameLst>
                                      </p:cBhvr>
                                      <p:tavLst>
                                        <p:tav tm="0">
                                          <p:val>
                                            <p:strVal val="#ppt_x"/>
                                          </p:val>
                                        </p:tav>
                                        <p:tav tm="100000">
                                          <p:val>
                                            <p:strVal val="#ppt_x"/>
                                          </p:val>
                                        </p:tav>
                                      </p:tavLst>
                                    </p:anim>
                                    <p:anim calcmode="lin" valueType="num">
                                      <p:cBhvr additive="base">
                                        <p:cTn id="27" dur="75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3750"/>
                            </p:stCondLst>
                            <p:childTnLst>
                              <p:par>
                                <p:cTn id="29" presetID="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750" fill="hold"/>
                                        <p:tgtEl>
                                          <p:spTgt spid="2"/>
                                        </p:tgtEl>
                                        <p:attrNameLst>
                                          <p:attrName>ppt_x</p:attrName>
                                        </p:attrNameLst>
                                      </p:cBhvr>
                                      <p:tavLst>
                                        <p:tav tm="0">
                                          <p:val>
                                            <p:strVal val="#ppt_x"/>
                                          </p:val>
                                        </p:tav>
                                        <p:tav tm="100000">
                                          <p:val>
                                            <p:strVal val="#ppt_x"/>
                                          </p:val>
                                        </p:tav>
                                      </p:tavLst>
                                    </p:anim>
                                    <p:anim calcmode="lin" valueType="num">
                                      <p:cBhvr additive="base">
                                        <p:cTn id="32" dur="75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750" fill="hold"/>
                                        <p:tgtEl>
                                          <p:spTgt spid="3"/>
                                        </p:tgtEl>
                                        <p:attrNameLst>
                                          <p:attrName>ppt_x</p:attrName>
                                        </p:attrNameLst>
                                      </p:cBhvr>
                                      <p:tavLst>
                                        <p:tav tm="0">
                                          <p:val>
                                            <p:strVal val="#ppt_x"/>
                                          </p:val>
                                        </p:tav>
                                        <p:tav tm="100000">
                                          <p:val>
                                            <p:strVal val="#ppt_x"/>
                                          </p:val>
                                        </p:tav>
                                      </p:tavLst>
                                    </p:anim>
                                    <p:anim calcmode="lin" valueType="num">
                                      <p:cBhvr additive="base">
                                        <p:cTn id="37"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2">
            <a:extLst>
              <a:ext uri="{FF2B5EF4-FFF2-40B4-BE49-F238E27FC236}">
                <a16:creationId xmlns:a16="http://schemas.microsoft.com/office/drawing/2014/main" id="{3CC162C1-D8E7-0E19-D286-DA799690B03E}"/>
              </a:ext>
            </a:extLst>
          </p:cNvPr>
          <p:cNvSpPr/>
          <p:nvPr/>
        </p:nvSpPr>
        <p:spPr>
          <a:xfrm rot="16200000" flipV="1">
            <a:off x="2759890" y="-73119"/>
            <a:ext cx="1056816" cy="4142206"/>
          </a:xfrm>
          <a:custGeom>
            <a:avLst/>
            <a:gdLst>
              <a:gd name="connsiteX0" fmla="*/ 896340 w 1056816"/>
              <a:gd name="connsiteY0" fmla="*/ 2736648 h 2954951"/>
              <a:gd name="connsiteX1" fmla="*/ 878303 w 1056816"/>
              <a:gd name="connsiteY1" fmla="*/ 2736648 h 2954951"/>
              <a:gd name="connsiteX2" fmla="*/ 860048 w 1056816"/>
              <a:gd name="connsiteY2" fmla="*/ 2762039 h 2954951"/>
              <a:gd name="connsiteX3" fmla="*/ 860048 w 1056816"/>
              <a:gd name="connsiteY3" fmla="*/ 2861198 h 2954951"/>
              <a:gd name="connsiteX4" fmla="*/ 847310 w 1056816"/>
              <a:gd name="connsiteY4" fmla="*/ 2873926 h 2954951"/>
              <a:gd name="connsiteX5" fmla="*/ 751226 w 1056816"/>
              <a:gd name="connsiteY5" fmla="*/ 2873926 h 2954951"/>
              <a:gd name="connsiteX6" fmla="*/ 531746 w 1056816"/>
              <a:gd name="connsiteY6" fmla="*/ 2953522 h 2954951"/>
              <a:gd name="connsiteX7" fmla="*/ 528523 w 1056816"/>
              <a:gd name="connsiteY7" fmla="*/ 2953497 h 2954951"/>
              <a:gd name="connsiteX8" fmla="*/ 525071 w 1056816"/>
              <a:gd name="connsiteY8" fmla="*/ 2953522 h 2954951"/>
              <a:gd name="connsiteX9" fmla="*/ 305591 w 1056816"/>
              <a:gd name="connsiteY9" fmla="*/ 2873926 h 2954951"/>
              <a:gd name="connsiteX10" fmla="*/ 209506 w 1056816"/>
              <a:gd name="connsiteY10" fmla="*/ 2873926 h 2954951"/>
              <a:gd name="connsiteX11" fmla="*/ 196768 w 1056816"/>
              <a:gd name="connsiteY11" fmla="*/ 2861198 h 2954951"/>
              <a:gd name="connsiteX12" fmla="*/ 196768 w 1056816"/>
              <a:gd name="connsiteY12" fmla="*/ 2762027 h 2954951"/>
              <a:gd name="connsiteX13" fmla="*/ 178514 w 1056816"/>
              <a:gd name="connsiteY13" fmla="*/ 2736648 h 2954951"/>
              <a:gd name="connsiteX14" fmla="*/ 160476 w 1056816"/>
              <a:gd name="connsiteY14" fmla="*/ 2736648 h 2954951"/>
              <a:gd name="connsiteX15" fmla="*/ 0 w 1056816"/>
              <a:gd name="connsiteY15" fmla="*/ 2576308 h 2954951"/>
              <a:gd name="connsiteX16" fmla="*/ 0 w 1056816"/>
              <a:gd name="connsiteY16" fmla="*/ 375784 h 2954951"/>
              <a:gd name="connsiteX17" fmla="*/ 160476 w 1056816"/>
              <a:gd name="connsiteY17" fmla="*/ 215445 h 2954951"/>
              <a:gd name="connsiteX18" fmla="*/ 178514 w 1056816"/>
              <a:gd name="connsiteY18" fmla="*/ 215445 h 2954951"/>
              <a:gd name="connsiteX19" fmla="*/ 196768 w 1056816"/>
              <a:gd name="connsiteY19" fmla="*/ 190054 h 2954951"/>
              <a:gd name="connsiteX20" fmla="*/ 196768 w 1056816"/>
              <a:gd name="connsiteY20" fmla="*/ 90882 h 2954951"/>
              <a:gd name="connsiteX21" fmla="*/ 209506 w 1056816"/>
              <a:gd name="connsiteY21" fmla="*/ 78155 h 2954951"/>
              <a:gd name="connsiteX22" fmla="*/ 305603 w 1056816"/>
              <a:gd name="connsiteY22" fmla="*/ 78155 h 2954951"/>
              <a:gd name="connsiteX23" fmla="*/ 525071 w 1056816"/>
              <a:gd name="connsiteY23" fmla="*/ -1429 h 2954951"/>
              <a:gd name="connsiteX24" fmla="*/ 528408 w 1056816"/>
              <a:gd name="connsiteY24" fmla="*/ -1417 h 2954951"/>
              <a:gd name="connsiteX25" fmla="*/ 531746 w 1056816"/>
              <a:gd name="connsiteY25" fmla="*/ -1429 h 2954951"/>
              <a:gd name="connsiteX26" fmla="*/ 751200 w 1056816"/>
              <a:gd name="connsiteY26" fmla="*/ 78155 h 2954951"/>
              <a:gd name="connsiteX27" fmla="*/ 847310 w 1056816"/>
              <a:gd name="connsiteY27" fmla="*/ 78155 h 2954951"/>
              <a:gd name="connsiteX28" fmla="*/ 860048 w 1056816"/>
              <a:gd name="connsiteY28" fmla="*/ 90882 h 2954951"/>
              <a:gd name="connsiteX29" fmla="*/ 860048 w 1056816"/>
              <a:gd name="connsiteY29" fmla="*/ 190054 h 2954951"/>
              <a:gd name="connsiteX30" fmla="*/ 878303 w 1056816"/>
              <a:gd name="connsiteY30" fmla="*/ 215445 h 2954951"/>
              <a:gd name="connsiteX31" fmla="*/ 896340 w 1056816"/>
              <a:gd name="connsiteY31" fmla="*/ 215445 h 2954951"/>
              <a:gd name="connsiteX32" fmla="*/ 1056816 w 1056816"/>
              <a:gd name="connsiteY32" fmla="*/ 375784 h 2954951"/>
              <a:gd name="connsiteX33" fmla="*/ 1056816 w 1056816"/>
              <a:gd name="connsiteY33" fmla="*/ 2576308 h 2954951"/>
              <a:gd name="connsiteX34" fmla="*/ 896340 w 1056816"/>
              <a:gd name="connsiteY34" fmla="*/ 2736648 h 295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6816" h="2954951">
                <a:moveTo>
                  <a:pt x="896340" y="2736648"/>
                </a:moveTo>
                <a:lnTo>
                  <a:pt x="878303" y="2736648"/>
                </a:lnTo>
                <a:cubicBezTo>
                  <a:pt x="872570" y="2745010"/>
                  <a:pt x="866545" y="2753372"/>
                  <a:pt x="860048" y="2762039"/>
                </a:cubicBezTo>
                <a:lnTo>
                  <a:pt x="860048" y="2861198"/>
                </a:lnTo>
                <a:cubicBezTo>
                  <a:pt x="860048" y="2868224"/>
                  <a:pt x="854342" y="2873926"/>
                  <a:pt x="847310" y="2873926"/>
                </a:cubicBezTo>
                <a:lnTo>
                  <a:pt x="751226" y="2873926"/>
                </a:lnTo>
                <a:cubicBezTo>
                  <a:pt x="682146" y="2926745"/>
                  <a:pt x="608328" y="2953522"/>
                  <a:pt x="531746" y="2953522"/>
                </a:cubicBezTo>
                <a:lnTo>
                  <a:pt x="528523" y="2953497"/>
                </a:lnTo>
                <a:lnTo>
                  <a:pt x="525071" y="2953522"/>
                </a:lnTo>
                <a:cubicBezTo>
                  <a:pt x="448488" y="2953522"/>
                  <a:pt x="374670" y="2926745"/>
                  <a:pt x="305591" y="2873926"/>
                </a:cubicBezTo>
                <a:lnTo>
                  <a:pt x="209506" y="2873926"/>
                </a:lnTo>
                <a:cubicBezTo>
                  <a:pt x="202474" y="2873926"/>
                  <a:pt x="196768" y="2868224"/>
                  <a:pt x="196768" y="2861198"/>
                </a:cubicBezTo>
                <a:lnTo>
                  <a:pt x="196768" y="2762027"/>
                </a:lnTo>
                <a:cubicBezTo>
                  <a:pt x="190220" y="2753321"/>
                  <a:pt x="184208" y="2744946"/>
                  <a:pt x="178514" y="2736648"/>
                </a:cubicBezTo>
                <a:lnTo>
                  <a:pt x="160476" y="2736648"/>
                </a:lnTo>
                <a:cubicBezTo>
                  <a:pt x="71984" y="2736648"/>
                  <a:pt x="0" y="2664726"/>
                  <a:pt x="0" y="2576308"/>
                </a:cubicBezTo>
                <a:lnTo>
                  <a:pt x="0" y="375784"/>
                </a:lnTo>
                <a:cubicBezTo>
                  <a:pt x="0" y="287367"/>
                  <a:pt x="71984" y="215445"/>
                  <a:pt x="160476" y="215445"/>
                </a:cubicBezTo>
                <a:lnTo>
                  <a:pt x="178514" y="215445"/>
                </a:lnTo>
                <a:cubicBezTo>
                  <a:pt x="184221" y="207121"/>
                  <a:pt x="190246" y="198747"/>
                  <a:pt x="196768" y="190054"/>
                </a:cubicBezTo>
                <a:lnTo>
                  <a:pt x="196768" y="90882"/>
                </a:lnTo>
                <a:cubicBezTo>
                  <a:pt x="196768" y="83857"/>
                  <a:pt x="202474" y="78155"/>
                  <a:pt x="209506" y="78155"/>
                </a:cubicBezTo>
                <a:lnTo>
                  <a:pt x="305603" y="78155"/>
                </a:lnTo>
                <a:cubicBezTo>
                  <a:pt x="374683" y="25337"/>
                  <a:pt x="448501" y="-1429"/>
                  <a:pt x="525071" y="-1429"/>
                </a:cubicBezTo>
                <a:lnTo>
                  <a:pt x="528408" y="-1417"/>
                </a:lnTo>
                <a:lnTo>
                  <a:pt x="531746" y="-1429"/>
                </a:lnTo>
                <a:cubicBezTo>
                  <a:pt x="608315" y="-1429"/>
                  <a:pt x="682121" y="25337"/>
                  <a:pt x="751200" y="78155"/>
                </a:cubicBezTo>
                <a:lnTo>
                  <a:pt x="847310" y="78155"/>
                </a:lnTo>
                <a:cubicBezTo>
                  <a:pt x="854342" y="78155"/>
                  <a:pt x="860048" y="83857"/>
                  <a:pt x="860048" y="90882"/>
                </a:cubicBezTo>
                <a:lnTo>
                  <a:pt x="860048" y="190054"/>
                </a:lnTo>
                <a:cubicBezTo>
                  <a:pt x="866571" y="198747"/>
                  <a:pt x="872596" y="207121"/>
                  <a:pt x="878303" y="215445"/>
                </a:cubicBezTo>
                <a:lnTo>
                  <a:pt x="896340" y="215445"/>
                </a:lnTo>
                <a:cubicBezTo>
                  <a:pt x="984832" y="215445"/>
                  <a:pt x="1056816" y="287367"/>
                  <a:pt x="1056816" y="375784"/>
                </a:cubicBezTo>
                <a:lnTo>
                  <a:pt x="1056816" y="2576308"/>
                </a:lnTo>
                <a:cubicBezTo>
                  <a:pt x="1056816" y="2664726"/>
                  <a:pt x="984832" y="2736648"/>
                  <a:pt x="896340" y="2736648"/>
                </a:cubicBezTo>
                <a:close/>
              </a:path>
            </a:pathLst>
          </a:custGeom>
          <a:noFill/>
          <a:ln w="38100" cap="flat">
            <a:solidFill>
              <a:srgbClr val="374155"/>
            </a:solidFill>
            <a:prstDash val="solid"/>
            <a:miter/>
          </a:ln>
        </p:spPr>
        <p:txBody>
          <a:bodyPr rtlCol="1" anchor="ctr"/>
          <a:lstStyle/>
          <a:p>
            <a:endParaRPr lang="fa-IR" dirty="0"/>
          </a:p>
        </p:txBody>
      </p:sp>
      <p:sp>
        <p:nvSpPr>
          <p:cNvPr id="7" name="Graphic 2">
            <a:extLst>
              <a:ext uri="{FF2B5EF4-FFF2-40B4-BE49-F238E27FC236}">
                <a16:creationId xmlns:a16="http://schemas.microsoft.com/office/drawing/2014/main" id="{46232B25-63F4-E49D-3F51-789AEE8420D6}"/>
              </a:ext>
            </a:extLst>
          </p:cNvPr>
          <p:cNvSpPr/>
          <p:nvPr/>
        </p:nvSpPr>
        <p:spPr>
          <a:xfrm rot="16200000" flipV="1">
            <a:off x="3585390" y="1817379"/>
            <a:ext cx="1056816" cy="4142206"/>
          </a:xfrm>
          <a:custGeom>
            <a:avLst/>
            <a:gdLst>
              <a:gd name="connsiteX0" fmla="*/ 896340 w 1056816"/>
              <a:gd name="connsiteY0" fmla="*/ 2736648 h 2954951"/>
              <a:gd name="connsiteX1" fmla="*/ 878303 w 1056816"/>
              <a:gd name="connsiteY1" fmla="*/ 2736648 h 2954951"/>
              <a:gd name="connsiteX2" fmla="*/ 860048 w 1056816"/>
              <a:gd name="connsiteY2" fmla="*/ 2762039 h 2954951"/>
              <a:gd name="connsiteX3" fmla="*/ 860048 w 1056816"/>
              <a:gd name="connsiteY3" fmla="*/ 2861198 h 2954951"/>
              <a:gd name="connsiteX4" fmla="*/ 847310 w 1056816"/>
              <a:gd name="connsiteY4" fmla="*/ 2873926 h 2954951"/>
              <a:gd name="connsiteX5" fmla="*/ 751226 w 1056816"/>
              <a:gd name="connsiteY5" fmla="*/ 2873926 h 2954951"/>
              <a:gd name="connsiteX6" fmla="*/ 531746 w 1056816"/>
              <a:gd name="connsiteY6" fmla="*/ 2953522 h 2954951"/>
              <a:gd name="connsiteX7" fmla="*/ 528523 w 1056816"/>
              <a:gd name="connsiteY7" fmla="*/ 2953497 h 2954951"/>
              <a:gd name="connsiteX8" fmla="*/ 525071 w 1056816"/>
              <a:gd name="connsiteY8" fmla="*/ 2953522 h 2954951"/>
              <a:gd name="connsiteX9" fmla="*/ 305591 w 1056816"/>
              <a:gd name="connsiteY9" fmla="*/ 2873926 h 2954951"/>
              <a:gd name="connsiteX10" fmla="*/ 209506 w 1056816"/>
              <a:gd name="connsiteY10" fmla="*/ 2873926 h 2954951"/>
              <a:gd name="connsiteX11" fmla="*/ 196768 w 1056816"/>
              <a:gd name="connsiteY11" fmla="*/ 2861198 h 2954951"/>
              <a:gd name="connsiteX12" fmla="*/ 196768 w 1056816"/>
              <a:gd name="connsiteY12" fmla="*/ 2762027 h 2954951"/>
              <a:gd name="connsiteX13" fmla="*/ 178514 w 1056816"/>
              <a:gd name="connsiteY13" fmla="*/ 2736648 h 2954951"/>
              <a:gd name="connsiteX14" fmla="*/ 160476 w 1056816"/>
              <a:gd name="connsiteY14" fmla="*/ 2736648 h 2954951"/>
              <a:gd name="connsiteX15" fmla="*/ 0 w 1056816"/>
              <a:gd name="connsiteY15" fmla="*/ 2576308 h 2954951"/>
              <a:gd name="connsiteX16" fmla="*/ 0 w 1056816"/>
              <a:gd name="connsiteY16" fmla="*/ 375784 h 2954951"/>
              <a:gd name="connsiteX17" fmla="*/ 160476 w 1056816"/>
              <a:gd name="connsiteY17" fmla="*/ 215445 h 2954951"/>
              <a:gd name="connsiteX18" fmla="*/ 178514 w 1056816"/>
              <a:gd name="connsiteY18" fmla="*/ 215445 h 2954951"/>
              <a:gd name="connsiteX19" fmla="*/ 196768 w 1056816"/>
              <a:gd name="connsiteY19" fmla="*/ 190054 h 2954951"/>
              <a:gd name="connsiteX20" fmla="*/ 196768 w 1056816"/>
              <a:gd name="connsiteY20" fmla="*/ 90882 h 2954951"/>
              <a:gd name="connsiteX21" fmla="*/ 209506 w 1056816"/>
              <a:gd name="connsiteY21" fmla="*/ 78155 h 2954951"/>
              <a:gd name="connsiteX22" fmla="*/ 305603 w 1056816"/>
              <a:gd name="connsiteY22" fmla="*/ 78155 h 2954951"/>
              <a:gd name="connsiteX23" fmla="*/ 525071 w 1056816"/>
              <a:gd name="connsiteY23" fmla="*/ -1429 h 2954951"/>
              <a:gd name="connsiteX24" fmla="*/ 528408 w 1056816"/>
              <a:gd name="connsiteY24" fmla="*/ -1417 h 2954951"/>
              <a:gd name="connsiteX25" fmla="*/ 531746 w 1056816"/>
              <a:gd name="connsiteY25" fmla="*/ -1429 h 2954951"/>
              <a:gd name="connsiteX26" fmla="*/ 751200 w 1056816"/>
              <a:gd name="connsiteY26" fmla="*/ 78155 h 2954951"/>
              <a:gd name="connsiteX27" fmla="*/ 847310 w 1056816"/>
              <a:gd name="connsiteY27" fmla="*/ 78155 h 2954951"/>
              <a:gd name="connsiteX28" fmla="*/ 860048 w 1056816"/>
              <a:gd name="connsiteY28" fmla="*/ 90882 h 2954951"/>
              <a:gd name="connsiteX29" fmla="*/ 860048 w 1056816"/>
              <a:gd name="connsiteY29" fmla="*/ 190054 h 2954951"/>
              <a:gd name="connsiteX30" fmla="*/ 878303 w 1056816"/>
              <a:gd name="connsiteY30" fmla="*/ 215445 h 2954951"/>
              <a:gd name="connsiteX31" fmla="*/ 896340 w 1056816"/>
              <a:gd name="connsiteY31" fmla="*/ 215445 h 2954951"/>
              <a:gd name="connsiteX32" fmla="*/ 1056816 w 1056816"/>
              <a:gd name="connsiteY32" fmla="*/ 375784 h 2954951"/>
              <a:gd name="connsiteX33" fmla="*/ 1056816 w 1056816"/>
              <a:gd name="connsiteY33" fmla="*/ 2576308 h 2954951"/>
              <a:gd name="connsiteX34" fmla="*/ 896340 w 1056816"/>
              <a:gd name="connsiteY34" fmla="*/ 2736648 h 295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6816" h="2954951">
                <a:moveTo>
                  <a:pt x="896340" y="2736648"/>
                </a:moveTo>
                <a:lnTo>
                  <a:pt x="878303" y="2736648"/>
                </a:lnTo>
                <a:cubicBezTo>
                  <a:pt x="872570" y="2745010"/>
                  <a:pt x="866545" y="2753372"/>
                  <a:pt x="860048" y="2762039"/>
                </a:cubicBezTo>
                <a:lnTo>
                  <a:pt x="860048" y="2861198"/>
                </a:lnTo>
                <a:cubicBezTo>
                  <a:pt x="860048" y="2868224"/>
                  <a:pt x="854342" y="2873926"/>
                  <a:pt x="847310" y="2873926"/>
                </a:cubicBezTo>
                <a:lnTo>
                  <a:pt x="751226" y="2873926"/>
                </a:lnTo>
                <a:cubicBezTo>
                  <a:pt x="682146" y="2926745"/>
                  <a:pt x="608328" y="2953522"/>
                  <a:pt x="531746" y="2953522"/>
                </a:cubicBezTo>
                <a:lnTo>
                  <a:pt x="528523" y="2953497"/>
                </a:lnTo>
                <a:lnTo>
                  <a:pt x="525071" y="2953522"/>
                </a:lnTo>
                <a:cubicBezTo>
                  <a:pt x="448488" y="2953522"/>
                  <a:pt x="374670" y="2926745"/>
                  <a:pt x="305591" y="2873926"/>
                </a:cubicBezTo>
                <a:lnTo>
                  <a:pt x="209506" y="2873926"/>
                </a:lnTo>
                <a:cubicBezTo>
                  <a:pt x="202474" y="2873926"/>
                  <a:pt x="196768" y="2868224"/>
                  <a:pt x="196768" y="2861198"/>
                </a:cubicBezTo>
                <a:lnTo>
                  <a:pt x="196768" y="2762027"/>
                </a:lnTo>
                <a:cubicBezTo>
                  <a:pt x="190220" y="2753321"/>
                  <a:pt x="184208" y="2744946"/>
                  <a:pt x="178514" y="2736648"/>
                </a:cubicBezTo>
                <a:lnTo>
                  <a:pt x="160476" y="2736648"/>
                </a:lnTo>
                <a:cubicBezTo>
                  <a:pt x="71984" y="2736648"/>
                  <a:pt x="0" y="2664726"/>
                  <a:pt x="0" y="2576308"/>
                </a:cubicBezTo>
                <a:lnTo>
                  <a:pt x="0" y="375784"/>
                </a:lnTo>
                <a:cubicBezTo>
                  <a:pt x="0" y="287367"/>
                  <a:pt x="71984" y="215445"/>
                  <a:pt x="160476" y="215445"/>
                </a:cubicBezTo>
                <a:lnTo>
                  <a:pt x="178514" y="215445"/>
                </a:lnTo>
                <a:cubicBezTo>
                  <a:pt x="184221" y="207121"/>
                  <a:pt x="190246" y="198747"/>
                  <a:pt x="196768" y="190054"/>
                </a:cubicBezTo>
                <a:lnTo>
                  <a:pt x="196768" y="90882"/>
                </a:lnTo>
                <a:cubicBezTo>
                  <a:pt x="196768" y="83857"/>
                  <a:pt x="202474" y="78155"/>
                  <a:pt x="209506" y="78155"/>
                </a:cubicBezTo>
                <a:lnTo>
                  <a:pt x="305603" y="78155"/>
                </a:lnTo>
                <a:cubicBezTo>
                  <a:pt x="374683" y="25337"/>
                  <a:pt x="448501" y="-1429"/>
                  <a:pt x="525071" y="-1429"/>
                </a:cubicBezTo>
                <a:lnTo>
                  <a:pt x="528408" y="-1417"/>
                </a:lnTo>
                <a:lnTo>
                  <a:pt x="531746" y="-1429"/>
                </a:lnTo>
                <a:cubicBezTo>
                  <a:pt x="608315" y="-1429"/>
                  <a:pt x="682121" y="25337"/>
                  <a:pt x="751200" y="78155"/>
                </a:cubicBezTo>
                <a:lnTo>
                  <a:pt x="847310" y="78155"/>
                </a:lnTo>
                <a:cubicBezTo>
                  <a:pt x="854342" y="78155"/>
                  <a:pt x="860048" y="83857"/>
                  <a:pt x="860048" y="90882"/>
                </a:cubicBezTo>
                <a:lnTo>
                  <a:pt x="860048" y="190054"/>
                </a:lnTo>
                <a:cubicBezTo>
                  <a:pt x="866571" y="198747"/>
                  <a:pt x="872596" y="207121"/>
                  <a:pt x="878303" y="215445"/>
                </a:cubicBezTo>
                <a:lnTo>
                  <a:pt x="896340" y="215445"/>
                </a:lnTo>
                <a:cubicBezTo>
                  <a:pt x="984832" y="215445"/>
                  <a:pt x="1056816" y="287367"/>
                  <a:pt x="1056816" y="375784"/>
                </a:cubicBezTo>
                <a:lnTo>
                  <a:pt x="1056816" y="2576308"/>
                </a:lnTo>
                <a:cubicBezTo>
                  <a:pt x="1056816" y="2664726"/>
                  <a:pt x="984832" y="2736648"/>
                  <a:pt x="896340" y="2736648"/>
                </a:cubicBezTo>
                <a:close/>
              </a:path>
            </a:pathLst>
          </a:custGeom>
          <a:noFill/>
          <a:ln w="38100" cap="flat">
            <a:solidFill>
              <a:srgbClr val="374155"/>
            </a:solidFill>
            <a:prstDash val="solid"/>
            <a:miter/>
          </a:ln>
        </p:spPr>
        <p:txBody>
          <a:bodyPr rtlCol="1" anchor="ctr"/>
          <a:lstStyle/>
          <a:p>
            <a:endParaRPr lang="fa-IR" dirty="0"/>
          </a:p>
        </p:txBody>
      </p:sp>
      <p:sp>
        <p:nvSpPr>
          <p:cNvPr id="8" name="Graphic 2">
            <a:extLst>
              <a:ext uri="{FF2B5EF4-FFF2-40B4-BE49-F238E27FC236}">
                <a16:creationId xmlns:a16="http://schemas.microsoft.com/office/drawing/2014/main" id="{7E6126B2-CBD0-71DB-5F97-36FE1DD4CCED}"/>
              </a:ext>
            </a:extLst>
          </p:cNvPr>
          <p:cNvSpPr/>
          <p:nvPr/>
        </p:nvSpPr>
        <p:spPr>
          <a:xfrm rot="16200000" flipV="1">
            <a:off x="5995329" y="3551746"/>
            <a:ext cx="1056816" cy="4142206"/>
          </a:xfrm>
          <a:custGeom>
            <a:avLst/>
            <a:gdLst>
              <a:gd name="connsiteX0" fmla="*/ 896340 w 1056816"/>
              <a:gd name="connsiteY0" fmla="*/ 2736648 h 2954951"/>
              <a:gd name="connsiteX1" fmla="*/ 878303 w 1056816"/>
              <a:gd name="connsiteY1" fmla="*/ 2736648 h 2954951"/>
              <a:gd name="connsiteX2" fmla="*/ 860048 w 1056816"/>
              <a:gd name="connsiteY2" fmla="*/ 2762039 h 2954951"/>
              <a:gd name="connsiteX3" fmla="*/ 860048 w 1056816"/>
              <a:gd name="connsiteY3" fmla="*/ 2861198 h 2954951"/>
              <a:gd name="connsiteX4" fmla="*/ 847310 w 1056816"/>
              <a:gd name="connsiteY4" fmla="*/ 2873926 h 2954951"/>
              <a:gd name="connsiteX5" fmla="*/ 751226 w 1056816"/>
              <a:gd name="connsiteY5" fmla="*/ 2873926 h 2954951"/>
              <a:gd name="connsiteX6" fmla="*/ 531746 w 1056816"/>
              <a:gd name="connsiteY6" fmla="*/ 2953522 h 2954951"/>
              <a:gd name="connsiteX7" fmla="*/ 528523 w 1056816"/>
              <a:gd name="connsiteY7" fmla="*/ 2953497 h 2954951"/>
              <a:gd name="connsiteX8" fmla="*/ 525071 w 1056816"/>
              <a:gd name="connsiteY8" fmla="*/ 2953522 h 2954951"/>
              <a:gd name="connsiteX9" fmla="*/ 305591 w 1056816"/>
              <a:gd name="connsiteY9" fmla="*/ 2873926 h 2954951"/>
              <a:gd name="connsiteX10" fmla="*/ 209506 w 1056816"/>
              <a:gd name="connsiteY10" fmla="*/ 2873926 h 2954951"/>
              <a:gd name="connsiteX11" fmla="*/ 196768 w 1056816"/>
              <a:gd name="connsiteY11" fmla="*/ 2861198 h 2954951"/>
              <a:gd name="connsiteX12" fmla="*/ 196768 w 1056816"/>
              <a:gd name="connsiteY12" fmla="*/ 2762027 h 2954951"/>
              <a:gd name="connsiteX13" fmla="*/ 178514 w 1056816"/>
              <a:gd name="connsiteY13" fmla="*/ 2736648 h 2954951"/>
              <a:gd name="connsiteX14" fmla="*/ 160476 w 1056816"/>
              <a:gd name="connsiteY14" fmla="*/ 2736648 h 2954951"/>
              <a:gd name="connsiteX15" fmla="*/ 0 w 1056816"/>
              <a:gd name="connsiteY15" fmla="*/ 2576308 h 2954951"/>
              <a:gd name="connsiteX16" fmla="*/ 0 w 1056816"/>
              <a:gd name="connsiteY16" fmla="*/ 375784 h 2954951"/>
              <a:gd name="connsiteX17" fmla="*/ 160476 w 1056816"/>
              <a:gd name="connsiteY17" fmla="*/ 215445 h 2954951"/>
              <a:gd name="connsiteX18" fmla="*/ 178514 w 1056816"/>
              <a:gd name="connsiteY18" fmla="*/ 215445 h 2954951"/>
              <a:gd name="connsiteX19" fmla="*/ 196768 w 1056816"/>
              <a:gd name="connsiteY19" fmla="*/ 190054 h 2954951"/>
              <a:gd name="connsiteX20" fmla="*/ 196768 w 1056816"/>
              <a:gd name="connsiteY20" fmla="*/ 90882 h 2954951"/>
              <a:gd name="connsiteX21" fmla="*/ 209506 w 1056816"/>
              <a:gd name="connsiteY21" fmla="*/ 78155 h 2954951"/>
              <a:gd name="connsiteX22" fmla="*/ 305603 w 1056816"/>
              <a:gd name="connsiteY22" fmla="*/ 78155 h 2954951"/>
              <a:gd name="connsiteX23" fmla="*/ 525071 w 1056816"/>
              <a:gd name="connsiteY23" fmla="*/ -1429 h 2954951"/>
              <a:gd name="connsiteX24" fmla="*/ 528408 w 1056816"/>
              <a:gd name="connsiteY24" fmla="*/ -1417 h 2954951"/>
              <a:gd name="connsiteX25" fmla="*/ 531746 w 1056816"/>
              <a:gd name="connsiteY25" fmla="*/ -1429 h 2954951"/>
              <a:gd name="connsiteX26" fmla="*/ 751200 w 1056816"/>
              <a:gd name="connsiteY26" fmla="*/ 78155 h 2954951"/>
              <a:gd name="connsiteX27" fmla="*/ 847310 w 1056816"/>
              <a:gd name="connsiteY27" fmla="*/ 78155 h 2954951"/>
              <a:gd name="connsiteX28" fmla="*/ 860048 w 1056816"/>
              <a:gd name="connsiteY28" fmla="*/ 90882 h 2954951"/>
              <a:gd name="connsiteX29" fmla="*/ 860048 w 1056816"/>
              <a:gd name="connsiteY29" fmla="*/ 190054 h 2954951"/>
              <a:gd name="connsiteX30" fmla="*/ 878303 w 1056816"/>
              <a:gd name="connsiteY30" fmla="*/ 215445 h 2954951"/>
              <a:gd name="connsiteX31" fmla="*/ 896340 w 1056816"/>
              <a:gd name="connsiteY31" fmla="*/ 215445 h 2954951"/>
              <a:gd name="connsiteX32" fmla="*/ 1056816 w 1056816"/>
              <a:gd name="connsiteY32" fmla="*/ 375784 h 2954951"/>
              <a:gd name="connsiteX33" fmla="*/ 1056816 w 1056816"/>
              <a:gd name="connsiteY33" fmla="*/ 2576308 h 2954951"/>
              <a:gd name="connsiteX34" fmla="*/ 896340 w 1056816"/>
              <a:gd name="connsiteY34" fmla="*/ 2736648 h 295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6816" h="2954951">
                <a:moveTo>
                  <a:pt x="896340" y="2736648"/>
                </a:moveTo>
                <a:lnTo>
                  <a:pt x="878303" y="2736648"/>
                </a:lnTo>
                <a:cubicBezTo>
                  <a:pt x="872570" y="2745010"/>
                  <a:pt x="866545" y="2753372"/>
                  <a:pt x="860048" y="2762039"/>
                </a:cubicBezTo>
                <a:lnTo>
                  <a:pt x="860048" y="2861198"/>
                </a:lnTo>
                <a:cubicBezTo>
                  <a:pt x="860048" y="2868224"/>
                  <a:pt x="854342" y="2873926"/>
                  <a:pt x="847310" y="2873926"/>
                </a:cubicBezTo>
                <a:lnTo>
                  <a:pt x="751226" y="2873926"/>
                </a:lnTo>
                <a:cubicBezTo>
                  <a:pt x="682146" y="2926745"/>
                  <a:pt x="608328" y="2953522"/>
                  <a:pt x="531746" y="2953522"/>
                </a:cubicBezTo>
                <a:lnTo>
                  <a:pt x="528523" y="2953497"/>
                </a:lnTo>
                <a:lnTo>
                  <a:pt x="525071" y="2953522"/>
                </a:lnTo>
                <a:cubicBezTo>
                  <a:pt x="448488" y="2953522"/>
                  <a:pt x="374670" y="2926745"/>
                  <a:pt x="305591" y="2873926"/>
                </a:cubicBezTo>
                <a:lnTo>
                  <a:pt x="209506" y="2873926"/>
                </a:lnTo>
                <a:cubicBezTo>
                  <a:pt x="202474" y="2873926"/>
                  <a:pt x="196768" y="2868224"/>
                  <a:pt x="196768" y="2861198"/>
                </a:cubicBezTo>
                <a:lnTo>
                  <a:pt x="196768" y="2762027"/>
                </a:lnTo>
                <a:cubicBezTo>
                  <a:pt x="190220" y="2753321"/>
                  <a:pt x="184208" y="2744946"/>
                  <a:pt x="178514" y="2736648"/>
                </a:cubicBezTo>
                <a:lnTo>
                  <a:pt x="160476" y="2736648"/>
                </a:lnTo>
                <a:cubicBezTo>
                  <a:pt x="71984" y="2736648"/>
                  <a:pt x="0" y="2664726"/>
                  <a:pt x="0" y="2576308"/>
                </a:cubicBezTo>
                <a:lnTo>
                  <a:pt x="0" y="375784"/>
                </a:lnTo>
                <a:cubicBezTo>
                  <a:pt x="0" y="287367"/>
                  <a:pt x="71984" y="215445"/>
                  <a:pt x="160476" y="215445"/>
                </a:cubicBezTo>
                <a:lnTo>
                  <a:pt x="178514" y="215445"/>
                </a:lnTo>
                <a:cubicBezTo>
                  <a:pt x="184221" y="207121"/>
                  <a:pt x="190246" y="198747"/>
                  <a:pt x="196768" y="190054"/>
                </a:cubicBezTo>
                <a:lnTo>
                  <a:pt x="196768" y="90882"/>
                </a:lnTo>
                <a:cubicBezTo>
                  <a:pt x="196768" y="83857"/>
                  <a:pt x="202474" y="78155"/>
                  <a:pt x="209506" y="78155"/>
                </a:cubicBezTo>
                <a:lnTo>
                  <a:pt x="305603" y="78155"/>
                </a:lnTo>
                <a:cubicBezTo>
                  <a:pt x="374683" y="25337"/>
                  <a:pt x="448501" y="-1429"/>
                  <a:pt x="525071" y="-1429"/>
                </a:cubicBezTo>
                <a:lnTo>
                  <a:pt x="528408" y="-1417"/>
                </a:lnTo>
                <a:lnTo>
                  <a:pt x="531746" y="-1429"/>
                </a:lnTo>
                <a:cubicBezTo>
                  <a:pt x="608315" y="-1429"/>
                  <a:pt x="682121" y="25337"/>
                  <a:pt x="751200" y="78155"/>
                </a:cubicBezTo>
                <a:lnTo>
                  <a:pt x="847310" y="78155"/>
                </a:lnTo>
                <a:cubicBezTo>
                  <a:pt x="854342" y="78155"/>
                  <a:pt x="860048" y="83857"/>
                  <a:pt x="860048" y="90882"/>
                </a:cubicBezTo>
                <a:lnTo>
                  <a:pt x="860048" y="190054"/>
                </a:lnTo>
                <a:cubicBezTo>
                  <a:pt x="866571" y="198747"/>
                  <a:pt x="872596" y="207121"/>
                  <a:pt x="878303" y="215445"/>
                </a:cubicBezTo>
                <a:lnTo>
                  <a:pt x="896340" y="215445"/>
                </a:lnTo>
                <a:cubicBezTo>
                  <a:pt x="984832" y="215445"/>
                  <a:pt x="1056816" y="287367"/>
                  <a:pt x="1056816" y="375784"/>
                </a:cubicBezTo>
                <a:lnTo>
                  <a:pt x="1056816" y="2576308"/>
                </a:lnTo>
                <a:cubicBezTo>
                  <a:pt x="1056816" y="2664726"/>
                  <a:pt x="984832" y="2736648"/>
                  <a:pt x="896340" y="2736648"/>
                </a:cubicBezTo>
                <a:close/>
              </a:path>
            </a:pathLst>
          </a:custGeom>
          <a:noFill/>
          <a:ln w="38100" cap="flat">
            <a:solidFill>
              <a:srgbClr val="374155"/>
            </a:solidFill>
            <a:prstDash val="solid"/>
            <a:miter/>
          </a:ln>
        </p:spPr>
        <p:txBody>
          <a:bodyPr rtlCol="1" anchor="ctr"/>
          <a:lstStyle/>
          <a:p>
            <a:endParaRPr lang="fa-IR" dirty="0"/>
          </a:p>
        </p:txBody>
      </p:sp>
      <p:sp>
        <p:nvSpPr>
          <p:cNvPr id="9" name="Graphic 2">
            <a:extLst>
              <a:ext uri="{FF2B5EF4-FFF2-40B4-BE49-F238E27FC236}">
                <a16:creationId xmlns:a16="http://schemas.microsoft.com/office/drawing/2014/main" id="{5E4E4CEA-A6DD-2372-5A38-A2E192F0788A}"/>
              </a:ext>
            </a:extLst>
          </p:cNvPr>
          <p:cNvSpPr/>
          <p:nvPr/>
        </p:nvSpPr>
        <p:spPr>
          <a:xfrm rot="16200000" flipV="1">
            <a:off x="8070495" y="483322"/>
            <a:ext cx="1056816" cy="4142206"/>
          </a:xfrm>
          <a:custGeom>
            <a:avLst/>
            <a:gdLst>
              <a:gd name="connsiteX0" fmla="*/ 896340 w 1056816"/>
              <a:gd name="connsiteY0" fmla="*/ 2736648 h 2954951"/>
              <a:gd name="connsiteX1" fmla="*/ 878303 w 1056816"/>
              <a:gd name="connsiteY1" fmla="*/ 2736648 h 2954951"/>
              <a:gd name="connsiteX2" fmla="*/ 860048 w 1056816"/>
              <a:gd name="connsiteY2" fmla="*/ 2762039 h 2954951"/>
              <a:gd name="connsiteX3" fmla="*/ 860048 w 1056816"/>
              <a:gd name="connsiteY3" fmla="*/ 2861198 h 2954951"/>
              <a:gd name="connsiteX4" fmla="*/ 847310 w 1056816"/>
              <a:gd name="connsiteY4" fmla="*/ 2873926 h 2954951"/>
              <a:gd name="connsiteX5" fmla="*/ 751226 w 1056816"/>
              <a:gd name="connsiteY5" fmla="*/ 2873926 h 2954951"/>
              <a:gd name="connsiteX6" fmla="*/ 531746 w 1056816"/>
              <a:gd name="connsiteY6" fmla="*/ 2953522 h 2954951"/>
              <a:gd name="connsiteX7" fmla="*/ 528523 w 1056816"/>
              <a:gd name="connsiteY7" fmla="*/ 2953497 h 2954951"/>
              <a:gd name="connsiteX8" fmla="*/ 525071 w 1056816"/>
              <a:gd name="connsiteY8" fmla="*/ 2953522 h 2954951"/>
              <a:gd name="connsiteX9" fmla="*/ 305591 w 1056816"/>
              <a:gd name="connsiteY9" fmla="*/ 2873926 h 2954951"/>
              <a:gd name="connsiteX10" fmla="*/ 209506 w 1056816"/>
              <a:gd name="connsiteY10" fmla="*/ 2873926 h 2954951"/>
              <a:gd name="connsiteX11" fmla="*/ 196768 w 1056816"/>
              <a:gd name="connsiteY11" fmla="*/ 2861198 h 2954951"/>
              <a:gd name="connsiteX12" fmla="*/ 196768 w 1056816"/>
              <a:gd name="connsiteY12" fmla="*/ 2762027 h 2954951"/>
              <a:gd name="connsiteX13" fmla="*/ 178514 w 1056816"/>
              <a:gd name="connsiteY13" fmla="*/ 2736648 h 2954951"/>
              <a:gd name="connsiteX14" fmla="*/ 160476 w 1056816"/>
              <a:gd name="connsiteY14" fmla="*/ 2736648 h 2954951"/>
              <a:gd name="connsiteX15" fmla="*/ 0 w 1056816"/>
              <a:gd name="connsiteY15" fmla="*/ 2576308 h 2954951"/>
              <a:gd name="connsiteX16" fmla="*/ 0 w 1056816"/>
              <a:gd name="connsiteY16" fmla="*/ 375784 h 2954951"/>
              <a:gd name="connsiteX17" fmla="*/ 160476 w 1056816"/>
              <a:gd name="connsiteY17" fmla="*/ 215445 h 2954951"/>
              <a:gd name="connsiteX18" fmla="*/ 178514 w 1056816"/>
              <a:gd name="connsiteY18" fmla="*/ 215445 h 2954951"/>
              <a:gd name="connsiteX19" fmla="*/ 196768 w 1056816"/>
              <a:gd name="connsiteY19" fmla="*/ 190054 h 2954951"/>
              <a:gd name="connsiteX20" fmla="*/ 196768 w 1056816"/>
              <a:gd name="connsiteY20" fmla="*/ 90882 h 2954951"/>
              <a:gd name="connsiteX21" fmla="*/ 209506 w 1056816"/>
              <a:gd name="connsiteY21" fmla="*/ 78155 h 2954951"/>
              <a:gd name="connsiteX22" fmla="*/ 305603 w 1056816"/>
              <a:gd name="connsiteY22" fmla="*/ 78155 h 2954951"/>
              <a:gd name="connsiteX23" fmla="*/ 525071 w 1056816"/>
              <a:gd name="connsiteY23" fmla="*/ -1429 h 2954951"/>
              <a:gd name="connsiteX24" fmla="*/ 528408 w 1056816"/>
              <a:gd name="connsiteY24" fmla="*/ -1417 h 2954951"/>
              <a:gd name="connsiteX25" fmla="*/ 531746 w 1056816"/>
              <a:gd name="connsiteY25" fmla="*/ -1429 h 2954951"/>
              <a:gd name="connsiteX26" fmla="*/ 751200 w 1056816"/>
              <a:gd name="connsiteY26" fmla="*/ 78155 h 2954951"/>
              <a:gd name="connsiteX27" fmla="*/ 847310 w 1056816"/>
              <a:gd name="connsiteY27" fmla="*/ 78155 h 2954951"/>
              <a:gd name="connsiteX28" fmla="*/ 860048 w 1056816"/>
              <a:gd name="connsiteY28" fmla="*/ 90882 h 2954951"/>
              <a:gd name="connsiteX29" fmla="*/ 860048 w 1056816"/>
              <a:gd name="connsiteY29" fmla="*/ 190054 h 2954951"/>
              <a:gd name="connsiteX30" fmla="*/ 878303 w 1056816"/>
              <a:gd name="connsiteY30" fmla="*/ 215445 h 2954951"/>
              <a:gd name="connsiteX31" fmla="*/ 896340 w 1056816"/>
              <a:gd name="connsiteY31" fmla="*/ 215445 h 2954951"/>
              <a:gd name="connsiteX32" fmla="*/ 1056816 w 1056816"/>
              <a:gd name="connsiteY32" fmla="*/ 375784 h 2954951"/>
              <a:gd name="connsiteX33" fmla="*/ 1056816 w 1056816"/>
              <a:gd name="connsiteY33" fmla="*/ 2576308 h 2954951"/>
              <a:gd name="connsiteX34" fmla="*/ 896340 w 1056816"/>
              <a:gd name="connsiteY34" fmla="*/ 2736648 h 295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56816" h="2954951">
                <a:moveTo>
                  <a:pt x="896340" y="2736648"/>
                </a:moveTo>
                <a:lnTo>
                  <a:pt x="878303" y="2736648"/>
                </a:lnTo>
                <a:cubicBezTo>
                  <a:pt x="872570" y="2745010"/>
                  <a:pt x="866545" y="2753372"/>
                  <a:pt x="860048" y="2762039"/>
                </a:cubicBezTo>
                <a:lnTo>
                  <a:pt x="860048" y="2861198"/>
                </a:lnTo>
                <a:cubicBezTo>
                  <a:pt x="860048" y="2868224"/>
                  <a:pt x="854342" y="2873926"/>
                  <a:pt x="847310" y="2873926"/>
                </a:cubicBezTo>
                <a:lnTo>
                  <a:pt x="751226" y="2873926"/>
                </a:lnTo>
                <a:cubicBezTo>
                  <a:pt x="682146" y="2926745"/>
                  <a:pt x="608328" y="2953522"/>
                  <a:pt x="531746" y="2953522"/>
                </a:cubicBezTo>
                <a:lnTo>
                  <a:pt x="528523" y="2953497"/>
                </a:lnTo>
                <a:lnTo>
                  <a:pt x="525071" y="2953522"/>
                </a:lnTo>
                <a:cubicBezTo>
                  <a:pt x="448488" y="2953522"/>
                  <a:pt x="374670" y="2926745"/>
                  <a:pt x="305591" y="2873926"/>
                </a:cubicBezTo>
                <a:lnTo>
                  <a:pt x="209506" y="2873926"/>
                </a:lnTo>
                <a:cubicBezTo>
                  <a:pt x="202474" y="2873926"/>
                  <a:pt x="196768" y="2868224"/>
                  <a:pt x="196768" y="2861198"/>
                </a:cubicBezTo>
                <a:lnTo>
                  <a:pt x="196768" y="2762027"/>
                </a:lnTo>
                <a:cubicBezTo>
                  <a:pt x="190220" y="2753321"/>
                  <a:pt x="184208" y="2744946"/>
                  <a:pt x="178514" y="2736648"/>
                </a:cubicBezTo>
                <a:lnTo>
                  <a:pt x="160476" y="2736648"/>
                </a:lnTo>
                <a:cubicBezTo>
                  <a:pt x="71984" y="2736648"/>
                  <a:pt x="0" y="2664726"/>
                  <a:pt x="0" y="2576308"/>
                </a:cubicBezTo>
                <a:lnTo>
                  <a:pt x="0" y="375784"/>
                </a:lnTo>
                <a:cubicBezTo>
                  <a:pt x="0" y="287367"/>
                  <a:pt x="71984" y="215445"/>
                  <a:pt x="160476" y="215445"/>
                </a:cubicBezTo>
                <a:lnTo>
                  <a:pt x="178514" y="215445"/>
                </a:lnTo>
                <a:cubicBezTo>
                  <a:pt x="184221" y="207121"/>
                  <a:pt x="190246" y="198747"/>
                  <a:pt x="196768" y="190054"/>
                </a:cubicBezTo>
                <a:lnTo>
                  <a:pt x="196768" y="90882"/>
                </a:lnTo>
                <a:cubicBezTo>
                  <a:pt x="196768" y="83857"/>
                  <a:pt x="202474" y="78155"/>
                  <a:pt x="209506" y="78155"/>
                </a:cubicBezTo>
                <a:lnTo>
                  <a:pt x="305603" y="78155"/>
                </a:lnTo>
                <a:cubicBezTo>
                  <a:pt x="374683" y="25337"/>
                  <a:pt x="448501" y="-1429"/>
                  <a:pt x="525071" y="-1429"/>
                </a:cubicBezTo>
                <a:lnTo>
                  <a:pt x="528408" y="-1417"/>
                </a:lnTo>
                <a:lnTo>
                  <a:pt x="531746" y="-1429"/>
                </a:lnTo>
                <a:cubicBezTo>
                  <a:pt x="608315" y="-1429"/>
                  <a:pt x="682121" y="25337"/>
                  <a:pt x="751200" y="78155"/>
                </a:cubicBezTo>
                <a:lnTo>
                  <a:pt x="847310" y="78155"/>
                </a:lnTo>
                <a:cubicBezTo>
                  <a:pt x="854342" y="78155"/>
                  <a:pt x="860048" y="83857"/>
                  <a:pt x="860048" y="90882"/>
                </a:cubicBezTo>
                <a:lnTo>
                  <a:pt x="860048" y="190054"/>
                </a:lnTo>
                <a:cubicBezTo>
                  <a:pt x="866571" y="198747"/>
                  <a:pt x="872596" y="207121"/>
                  <a:pt x="878303" y="215445"/>
                </a:cubicBezTo>
                <a:lnTo>
                  <a:pt x="896340" y="215445"/>
                </a:lnTo>
                <a:cubicBezTo>
                  <a:pt x="984832" y="215445"/>
                  <a:pt x="1056816" y="287367"/>
                  <a:pt x="1056816" y="375784"/>
                </a:cubicBezTo>
                <a:lnTo>
                  <a:pt x="1056816" y="2576308"/>
                </a:lnTo>
                <a:cubicBezTo>
                  <a:pt x="1056816" y="2664726"/>
                  <a:pt x="984832" y="2736648"/>
                  <a:pt x="896340" y="2736648"/>
                </a:cubicBezTo>
                <a:close/>
              </a:path>
            </a:pathLst>
          </a:custGeom>
          <a:noFill/>
          <a:ln w="38100" cap="flat">
            <a:solidFill>
              <a:srgbClr val="374155"/>
            </a:solidFill>
            <a:prstDash val="solid"/>
            <a:miter/>
          </a:ln>
        </p:spPr>
        <p:txBody>
          <a:bodyPr rtlCol="1" anchor="ctr"/>
          <a:lstStyle/>
          <a:p>
            <a:endParaRPr lang="fa-IR" dirty="0"/>
          </a:p>
        </p:txBody>
      </p:sp>
      <p:pic>
        <p:nvPicPr>
          <p:cNvPr id="14" name="Picture Placeholder 13">
            <a:extLst>
              <a:ext uri="{FF2B5EF4-FFF2-40B4-BE49-F238E27FC236}">
                <a16:creationId xmlns:a16="http://schemas.microsoft.com/office/drawing/2014/main" id="{88B24158-3BAC-377A-25F0-34FD8DFDF29A}"/>
              </a:ext>
            </a:extLst>
          </p:cNvPr>
          <p:cNvPicPr>
            <a:picLocks noGrp="1" noChangeAspect="1"/>
          </p:cNvPicPr>
          <p:nvPr>
            <p:ph type="pic" sz="quarter" idx="11"/>
          </p:nvPr>
        </p:nvPicPr>
        <p:blipFill>
          <a:blip r:embed="rId2" cstate="hqprint">
            <a:extLst>
              <a:ext uri="{28A0092B-C50C-407E-A947-70E740481C1C}">
                <a14:useLocalDpi xmlns:a14="http://schemas.microsoft.com/office/drawing/2010/main"/>
              </a:ext>
            </a:extLst>
          </a:blip>
          <a:srcRect/>
          <a:stretch>
            <a:fillRect/>
          </a:stretch>
        </p:blipFill>
        <p:spPr>
          <a:xfrm>
            <a:off x="4452634" y="1030115"/>
            <a:ext cx="1694466" cy="1947168"/>
          </a:xfrm>
        </p:spPr>
      </p:pic>
      <p:pic>
        <p:nvPicPr>
          <p:cNvPr id="18" name="Picture Placeholder 17">
            <a:extLst>
              <a:ext uri="{FF2B5EF4-FFF2-40B4-BE49-F238E27FC236}">
                <a16:creationId xmlns:a16="http://schemas.microsoft.com/office/drawing/2014/main" id="{36B9B3C2-75AA-D764-089A-C2A70FC1ECDD}"/>
              </a:ext>
            </a:extLst>
          </p:cNvPr>
          <p:cNvPicPr>
            <a:picLocks noGrp="1" noChangeAspect="1"/>
          </p:cNvPicPr>
          <p:nvPr>
            <p:ph type="pic" sz="quarter" idx="12"/>
          </p:nvPr>
        </p:nvPicPr>
        <p:blipFill>
          <a:blip r:embed="rId3" cstate="hqprint">
            <a:extLst>
              <a:ext uri="{28A0092B-C50C-407E-A947-70E740481C1C}">
                <a14:useLocalDpi xmlns:a14="http://schemas.microsoft.com/office/drawing/2010/main"/>
              </a:ext>
            </a:extLst>
          </a:blip>
          <a:srcRect/>
          <a:stretch>
            <a:fillRect/>
          </a:stretch>
        </p:blipFill>
        <p:spPr>
          <a:xfrm>
            <a:off x="5278134" y="2920613"/>
            <a:ext cx="1694466" cy="1947168"/>
          </a:xfrm>
        </p:spPr>
      </p:pic>
      <p:pic>
        <p:nvPicPr>
          <p:cNvPr id="20" name="Picture Placeholder 19">
            <a:extLst>
              <a:ext uri="{FF2B5EF4-FFF2-40B4-BE49-F238E27FC236}">
                <a16:creationId xmlns:a16="http://schemas.microsoft.com/office/drawing/2014/main" id="{68AEE614-7B8A-644D-CDD0-9CB9EA3A2005}"/>
              </a:ext>
            </a:extLst>
          </p:cNvPr>
          <p:cNvPicPr>
            <a:picLocks noGrp="1" noChangeAspect="1"/>
          </p:cNvPicPr>
          <p:nvPr>
            <p:ph type="pic" sz="quarter" idx="13"/>
          </p:nvPr>
        </p:nvPicPr>
        <p:blipFill>
          <a:blip r:embed="rId4" cstate="hqprint">
            <a:extLst>
              <a:ext uri="{28A0092B-C50C-407E-A947-70E740481C1C}">
                <a14:useLocalDpi xmlns:a14="http://schemas.microsoft.com/office/drawing/2010/main"/>
              </a:ext>
            </a:extLst>
          </a:blip>
          <a:srcRect/>
          <a:stretch>
            <a:fillRect/>
          </a:stretch>
        </p:blipFill>
        <p:spPr>
          <a:xfrm>
            <a:off x="7688073" y="4654980"/>
            <a:ext cx="1694466" cy="1947168"/>
          </a:xfrm>
        </p:spPr>
      </p:pic>
      <p:pic>
        <p:nvPicPr>
          <p:cNvPr id="16" name="Picture Placeholder 15">
            <a:extLst>
              <a:ext uri="{FF2B5EF4-FFF2-40B4-BE49-F238E27FC236}">
                <a16:creationId xmlns:a16="http://schemas.microsoft.com/office/drawing/2014/main" id="{45896F85-DE42-E76E-79BD-87291F6BC638}"/>
              </a:ext>
            </a:extLst>
          </p:cNvPr>
          <p:cNvPicPr>
            <a:picLocks noGrp="1" noChangeAspect="1"/>
          </p:cNvPicPr>
          <p:nvPr>
            <p:ph type="pic" sz="quarter" idx="14"/>
          </p:nvPr>
        </p:nvPicPr>
        <p:blipFill>
          <a:blip r:embed="rId5" cstate="hqprint">
            <a:extLst>
              <a:ext uri="{28A0092B-C50C-407E-A947-70E740481C1C}">
                <a14:useLocalDpi xmlns:a14="http://schemas.microsoft.com/office/drawing/2010/main"/>
              </a:ext>
            </a:extLst>
          </a:blip>
          <a:srcRect/>
          <a:stretch>
            <a:fillRect/>
          </a:stretch>
        </p:blipFill>
        <p:spPr>
          <a:xfrm>
            <a:off x="9763239" y="1586556"/>
            <a:ext cx="1694466" cy="1947168"/>
          </a:xfrm>
        </p:spPr>
      </p:pic>
      <p:sp>
        <p:nvSpPr>
          <p:cNvPr id="10" name="TextBox 9">
            <a:extLst>
              <a:ext uri="{FF2B5EF4-FFF2-40B4-BE49-F238E27FC236}">
                <a16:creationId xmlns:a16="http://schemas.microsoft.com/office/drawing/2014/main" id="{1A7C8881-8319-A3D9-2378-53EDDF7C72E6}"/>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21" name="TextBox 20">
            <a:extLst>
              <a:ext uri="{FF2B5EF4-FFF2-40B4-BE49-F238E27FC236}">
                <a16:creationId xmlns:a16="http://schemas.microsoft.com/office/drawing/2014/main" id="{519D848D-777D-87E4-B34F-1FA7CA2AAAD3}"/>
              </a:ext>
            </a:extLst>
          </p:cNvPr>
          <p:cNvSpPr txBox="1"/>
          <p:nvPr/>
        </p:nvSpPr>
        <p:spPr>
          <a:xfrm>
            <a:off x="1512567" y="1397655"/>
            <a:ext cx="2805560" cy="969496"/>
          </a:xfrm>
          <a:prstGeom prst="rect">
            <a:avLst/>
          </a:prstGeom>
          <a:noFill/>
        </p:spPr>
        <p:txBody>
          <a:bodyPr wrap="square">
            <a:spAutoFit/>
          </a:bodyPr>
          <a:lstStyle/>
          <a:p>
            <a:pPr algn="justLow" rtl="1">
              <a:lnSpc>
                <a:spcPct val="200000"/>
              </a:lnSpc>
            </a:pPr>
            <a:r>
              <a:rPr lang="fa-IR"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2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a:t>
            </a:r>
            <a:endParaRPr lang="en-US" sz="1200" dirty="0">
              <a:solidFill>
                <a:srgbClr val="374155"/>
              </a:solidFill>
              <a:latin typeface="Vazir" panose="020B0603030804020204" pitchFamily="34" charset="-78"/>
              <a:cs typeface="Vazir" panose="020B0603030804020204" pitchFamily="34" charset="-78"/>
            </a:endParaRPr>
          </a:p>
        </p:txBody>
      </p:sp>
      <p:sp>
        <p:nvSpPr>
          <p:cNvPr id="22" name="TextBox 21">
            <a:extLst>
              <a:ext uri="{FF2B5EF4-FFF2-40B4-BE49-F238E27FC236}">
                <a16:creationId xmlns:a16="http://schemas.microsoft.com/office/drawing/2014/main" id="{ED35E961-24CB-035D-7DFA-82CCA0E1B0A4}"/>
              </a:ext>
            </a:extLst>
          </p:cNvPr>
          <p:cNvSpPr txBox="1"/>
          <p:nvPr/>
        </p:nvSpPr>
        <p:spPr>
          <a:xfrm>
            <a:off x="6767329" y="1951117"/>
            <a:ext cx="2805560" cy="969496"/>
          </a:xfrm>
          <a:prstGeom prst="rect">
            <a:avLst/>
          </a:prstGeom>
          <a:noFill/>
        </p:spPr>
        <p:txBody>
          <a:bodyPr wrap="square">
            <a:spAutoFit/>
          </a:bodyPr>
          <a:lstStyle/>
          <a:p>
            <a:pPr algn="justLow" rtl="1">
              <a:lnSpc>
                <a:spcPct val="200000"/>
              </a:lnSpc>
            </a:pPr>
            <a:r>
              <a:rPr lang="fa-IR"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2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a:t>
            </a:r>
            <a:endParaRPr lang="en-US" sz="1200" dirty="0">
              <a:solidFill>
                <a:srgbClr val="374155"/>
              </a:solidFill>
              <a:latin typeface="Vazir" panose="020B0603030804020204" pitchFamily="34" charset="-78"/>
              <a:cs typeface="Vazir" panose="020B0603030804020204" pitchFamily="34" charset="-78"/>
            </a:endParaRPr>
          </a:p>
        </p:txBody>
      </p:sp>
      <p:sp>
        <p:nvSpPr>
          <p:cNvPr id="23" name="TextBox 22">
            <a:extLst>
              <a:ext uri="{FF2B5EF4-FFF2-40B4-BE49-F238E27FC236}">
                <a16:creationId xmlns:a16="http://schemas.microsoft.com/office/drawing/2014/main" id="{4D2CB697-29C8-E85C-4FE5-FBA00C4A234A}"/>
              </a:ext>
            </a:extLst>
          </p:cNvPr>
          <p:cNvSpPr txBox="1"/>
          <p:nvPr/>
        </p:nvSpPr>
        <p:spPr>
          <a:xfrm>
            <a:off x="4703733" y="5041729"/>
            <a:ext cx="2805560" cy="969496"/>
          </a:xfrm>
          <a:prstGeom prst="rect">
            <a:avLst/>
          </a:prstGeom>
          <a:noFill/>
        </p:spPr>
        <p:txBody>
          <a:bodyPr wrap="square">
            <a:spAutoFit/>
          </a:bodyPr>
          <a:lstStyle/>
          <a:p>
            <a:pPr algn="justLow" rtl="1">
              <a:lnSpc>
                <a:spcPct val="200000"/>
              </a:lnSpc>
            </a:pPr>
            <a:r>
              <a:rPr lang="fa-IR"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2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a:t>
            </a:r>
            <a:endParaRPr lang="en-US" sz="1200" dirty="0">
              <a:solidFill>
                <a:srgbClr val="374155"/>
              </a:solidFill>
              <a:latin typeface="Vazir" panose="020B0603030804020204" pitchFamily="34" charset="-78"/>
              <a:cs typeface="Vazir" panose="020B0603030804020204" pitchFamily="34" charset="-78"/>
            </a:endParaRPr>
          </a:p>
        </p:txBody>
      </p:sp>
      <p:sp>
        <p:nvSpPr>
          <p:cNvPr id="24" name="TextBox 23">
            <a:extLst>
              <a:ext uri="{FF2B5EF4-FFF2-40B4-BE49-F238E27FC236}">
                <a16:creationId xmlns:a16="http://schemas.microsoft.com/office/drawing/2014/main" id="{89D5286E-75E8-B0BD-B288-EA54B91CBF45}"/>
              </a:ext>
            </a:extLst>
          </p:cNvPr>
          <p:cNvSpPr txBox="1"/>
          <p:nvPr/>
        </p:nvSpPr>
        <p:spPr>
          <a:xfrm>
            <a:off x="2247091" y="3293152"/>
            <a:ext cx="2805560" cy="969496"/>
          </a:xfrm>
          <a:prstGeom prst="rect">
            <a:avLst/>
          </a:prstGeom>
          <a:noFill/>
        </p:spPr>
        <p:txBody>
          <a:bodyPr wrap="square">
            <a:spAutoFit/>
          </a:bodyPr>
          <a:lstStyle/>
          <a:p>
            <a:pPr algn="justLow" rtl="1">
              <a:lnSpc>
                <a:spcPct val="200000"/>
              </a:lnSpc>
            </a:pPr>
            <a:r>
              <a:rPr lang="fa-IR" b="1"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200000"/>
              </a:lnSpc>
            </a:pPr>
            <a:r>
              <a:rPr lang="fa-IR" sz="12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a:t>
            </a:r>
            <a:endParaRPr lang="en-US" sz="1200" dirty="0">
              <a:solidFill>
                <a:srgbClr val="374155"/>
              </a:solidFill>
              <a:latin typeface="Vazir" panose="020B0603030804020204" pitchFamily="34" charset="-78"/>
              <a:cs typeface="Vazir" panose="020B0603030804020204" pitchFamily="34" charset="-78"/>
            </a:endParaRPr>
          </a:p>
        </p:txBody>
      </p:sp>
      <p:grpSp>
        <p:nvGrpSpPr>
          <p:cNvPr id="25" name="Group 24">
            <a:extLst>
              <a:ext uri="{FF2B5EF4-FFF2-40B4-BE49-F238E27FC236}">
                <a16:creationId xmlns:a16="http://schemas.microsoft.com/office/drawing/2014/main" id="{2A837F67-5748-4A1B-7AE0-108DCA7CC1B7}"/>
              </a:ext>
            </a:extLst>
          </p:cNvPr>
          <p:cNvGrpSpPr/>
          <p:nvPr/>
        </p:nvGrpSpPr>
        <p:grpSpPr>
          <a:xfrm>
            <a:off x="174584" y="7508"/>
            <a:ext cx="1066387" cy="4141752"/>
            <a:chOff x="316314" y="618483"/>
            <a:chExt cx="767386" cy="2980459"/>
          </a:xfrm>
        </p:grpSpPr>
        <p:sp>
          <p:nvSpPr>
            <p:cNvPr id="26" name="Freeform: Shape 25">
              <a:extLst>
                <a:ext uri="{FF2B5EF4-FFF2-40B4-BE49-F238E27FC236}">
                  <a16:creationId xmlns:a16="http://schemas.microsoft.com/office/drawing/2014/main" id="{114E0975-CD4F-D330-A884-01E32E965FCD}"/>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5818DC1-D307-40BB-C6F7-651FF4D50AFA}"/>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5837AEE-ADC3-4B35-3DBA-A4E944018513}"/>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D01C0081-3BE0-A9FC-8BE9-772A2F543E21}"/>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E962BB9-ED0F-C9A9-CB48-409C1C65485D}"/>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41744FF7-2F4D-27A5-DE62-7215500221D9}"/>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E1385B2-0CD5-49D3-4AA7-24FB7DAB3DCE}"/>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39680D2-732C-D1EF-3D11-1B242BB212FC}"/>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98647C8-540E-1719-8B1C-95B87138ECDA}"/>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CFCAF04B-7877-F124-06BE-7966AD24B8C8}"/>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2A8FCA7-AE3A-3A04-B6DB-AC51D6CF96BF}"/>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C2B6F684-FBC0-D2D2-A6EB-BB1CABA86688}"/>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CC9BFE5-CBD3-2D06-33A3-DC79398E8AD2}"/>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BF500AE7-2198-A3E1-03DD-E89A708CB1AF}"/>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996251A-EA8E-B648-2250-F1020FCD6609}"/>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0F85BFE9-ED99-DAF3-4C1E-E96700C8DBB7}"/>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6F0FF6C-7177-309E-554B-5E8159708723}"/>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43" name="Group 42">
            <a:extLst>
              <a:ext uri="{FF2B5EF4-FFF2-40B4-BE49-F238E27FC236}">
                <a16:creationId xmlns:a16="http://schemas.microsoft.com/office/drawing/2014/main" id="{9C1F701B-9F56-26F4-1671-7163ABB2FB8D}"/>
              </a:ext>
            </a:extLst>
          </p:cNvPr>
          <p:cNvGrpSpPr/>
          <p:nvPr/>
        </p:nvGrpSpPr>
        <p:grpSpPr>
          <a:xfrm>
            <a:off x="10926721" y="-398922"/>
            <a:ext cx="1274239" cy="2330554"/>
            <a:chOff x="1544679" y="618482"/>
            <a:chExt cx="803152" cy="1468947"/>
          </a:xfrm>
        </p:grpSpPr>
        <p:sp>
          <p:nvSpPr>
            <p:cNvPr id="44" name="Freeform: Shape 43">
              <a:extLst>
                <a:ext uri="{FF2B5EF4-FFF2-40B4-BE49-F238E27FC236}">
                  <a16:creationId xmlns:a16="http://schemas.microsoft.com/office/drawing/2014/main" id="{31E97AF5-5A5E-5FBD-6A1A-974688AA819D}"/>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944E4957-535E-7D50-36B6-A76C8589E329}"/>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7D831902-DEB7-34CB-493D-DEA5CF5ECABB}"/>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652C917-2AF3-64ED-8F2C-3A23A691A1DB}"/>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5E878208-0847-A5A7-43A6-46F7C333EF36}"/>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E9DD92B6-FCDB-F820-6F05-BC5BBE51862B}"/>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50" name="Group 49">
            <a:extLst>
              <a:ext uri="{FF2B5EF4-FFF2-40B4-BE49-F238E27FC236}">
                <a16:creationId xmlns:a16="http://schemas.microsoft.com/office/drawing/2014/main" id="{3A5968B1-B835-FE56-F28D-CBA105204F0C}"/>
              </a:ext>
            </a:extLst>
          </p:cNvPr>
          <p:cNvGrpSpPr/>
          <p:nvPr/>
        </p:nvGrpSpPr>
        <p:grpSpPr>
          <a:xfrm>
            <a:off x="1175451" y="-25113"/>
            <a:ext cx="352350" cy="1589934"/>
            <a:chOff x="1378593" y="-24757"/>
            <a:chExt cx="352350" cy="1589934"/>
          </a:xfrm>
        </p:grpSpPr>
        <p:sp>
          <p:nvSpPr>
            <p:cNvPr id="51" name="Freeform: Shape 50">
              <a:extLst>
                <a:ext uri="{FF2B5EF4-FFF2-40B4-BE49-F238E27FC236}">
                  <a16:creationId xmlns:a16="http://schemas.microsoft.com/office/drawing/2014/main" id="{97CF1C84-C6AA-F6CC-023C-1EC673211D88}"/>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FC94FFAC-E353-12D2-7661-A12D4E895DF6}"/>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E2DFF9C0-ECB5-D734-B5C7-ABBB4BD55FFF}"/>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72585FE8-C99B-4A49-8C6A-4AC98E1F6253}"/>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86195731-9DC1-F626-4707-4C5C1B278457}"/>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02CD1716-629C-E41E-0A23-271C48157250}"/>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3C2A1DD4-E067-94CC-9B62-4285D75C95CB}"/>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7972810-D576-2C7B-9C69-99A77413417E}"/>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C349B8B5-654F-5BC3-AC7C-51E11F3B64FA}"/>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58A47BF5-75D5-462D-79DF-E8557D53714A}"/>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9854D813-A214-B4A3-8D8B-AE73B9EEAC8C}"/>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FA24D3AD-CB09-BE35-4377-497F69BF1CB2}"/>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A273BE3A-EB03-4AEA-E5AC-24C188B16E61}"/>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CC335E82-D07D-D70C-88CF-30D8031954D4}"/>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B837D23B-821E-77E9-B800-02971505DF65}"/>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2FA8B6CC-1924-04F6-E69E-A3ABF78568D0}"/>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92289429-C6A2-9153-4481-50DBBE222950}"/>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68" name="Group 67">
            <a:extLst>
              <a:ext uri="{FF2B5EF4-FFF2-40B4-BE49-F238E27FC236}">
                <a16:creationId xmlns:a16="http://schemas.microsoft.com/office/drawing/2014/main" id="{C456A5DE-6488-84E5-74C7-3E2C3D9D2B68}"/>
              </a:ext>
            </a:extLst>
          </p:cNvPr>
          <p:cNvGrpSpPr/>
          <p:nvPr/>
        </p:nvGrpSpPr>
        <p:grpSpPr>
          <a:xfrm>
            <a:off x="11119649" y="5581923"/>
            <a:ext cx="1035393" cy="1138667"/>
            <a:chOff x="4198803" y="47278"/>
            <a:chExt cx="4354360" cy="4788682"/>
          </a:xfrm>
        </p:grpSpPr>
        <p:grpSp>
          <p:nvGrpSpPr>
            <p:cNvPr id="69" name="Group 68">
              <a:extLst>
                <a:ext uri="{FF2B5EF4-FFF2-40B4-BE49-F238E27FC236}">
                  <a16:creationId xmlns:a16="http://schemas.microsoft.com/office/drawing/2014/main" id="{05F08170-ADC6-F5ED-B152-62F4F488D409}"/>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88" name="Freeform: Shape 87">
                <a:extLst>
                  <a:ext uri="{FF2B5EF4-FFF2-40B4-BE49-F238E27FC236}">
                    <a16:creationId xmlns:a16="http://schemas.microsoft.com/office/drawing/2014/main" id="{9D2AEF7F-6643-5659-35AB-1EC4C4B5DEA4}"/>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9" name="Freeform: Shape 88">
                <a:extLst>
                  <a:ext uri="{FF2B5EF4-FFF2-40B4-BE49-F238E27FC236}">
                    <a16:creationId xmlns:a16="http://schemas.microsoft.com/office/drawing/2014/main" id="{1CA04EBA-BAE1-8425-FE3A-F30304DDEE58}"/>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0" name="Group 69">
              <a:extLst>
                <a:ext uri="{FF2B5EF4-FFF2-40B4-BE49-F238E27FC236}">
                  <a16:creationId xmlns:a16="http://schemas.microsoft.com/office/drawing/2014/main" id="{0E082DF2-3709-A6D5-62BD-EDC2CD57EA93}"/>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86" name="Freeform: Shape 85">
                <a:extLst>
                  <a:ext uri="{FF2B5EF4-FFF2-40B4-BE49-F238E27FC236}">
                    <a16:creationId xmlns:a16="http://schemas.microsoft.com/office/drawing/2014/main" id="{93D4418D-2038-904D-6DE1-88B813A61B13}"/>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7" name="Freeform: Shape 86">
                <a:extLst>
                  <a:ext uri="{FF2B5EF4-FFF2-40B4-BE49-F238E27FC236}">
                    <a16:creationId xmlns:a16="http://schemas.microsoft.com/office/drawing/2014/main" id="{ACFA7B00-9980-8BE1-C27C-243AB3F57D74}"/>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71" name="Group 70">
              <a:extLst>
                <a:ext uri="{FF2B5EF4-FFF2-40B4-BE49-F238E27FC236}">
                  <a16:creationId xmlns:a16="http://schemas.microsoft.com/office/drawing/2014/main" id="{A7F9D5EE-958C-6FAD-5D8A-6DAB78B0885C}"/>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80" name="Group 79">
                <a:extLst>
                  <a:ext uri="{FF2B5EF4-FFF2-40B4-BE49-F238E27FC236}">
                    <a16:creationId xmlns:a16="http://schemas.microsoft.com/office/drawing/2014/main" id="{48186624-2A51-27CD-3326-FAF1EA9AAF38}"/>
                  </a:ext>
                </a:extLst>
              </p:cNvPr>
              <p:cNvGrpSpPr/>
              <p:nvPr/>
            </p:nvGrpSpPr>
            <p:grpSpPr>
              <a:xfrm>
                <a:off x="6026777" y="1516201"/>
                <a:ext cx="2526386" cy="2821194"/>
                <a:chOff x="5887195" y="1650771"/>
                <a:chExt cx="2526386" cy="2821194"/>
              </a:xfrm>
            </p:grpSpPr>
            <p:sp>
              <p:nvSpPr>
                <p:cNvPr id="84" name="Freeform: Shape 83">
                  <a:extLst>
                    <a:ext uri="{FF2B5EF4-FFF2-40B4-BE49-F238E27FC236}">
                      <a16:creationId xmlns:a16="http://schemas.microsoft.com/office/drawing/2014/main" id="{CB69036C-E605-422B-CE51-86081002CD82}"/>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5" name="Freeform: Shape 84">
                  <a:extLst>
                    <a:ext uri="{FF2B5EF4-FFF2-40B4-BE49-F238E27FC236}">
                      <a16:creationId xmlns:a16="http://schemas.microsoft.com/office/drawing/2014/main" id="{4E21EBE7-64C2-23E5-DA31-A61EA7EFFEEF}"/>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81" name="Group 80">
                <a:extLst>
                  <a:ext uri="{FF2B5EF4-FFF2-40B4-BE49-F238E27FC236}">
                    <a16:creationId xmlns:a16="http://schemas.microsoft.com/office/drawing/2014/main" id="{FD8A6740-01AA-04D4-98A5-6E538967B083}"/>
                  </a:ext>
                </a:extLst>
              </p:cNvPr>
              <p:cNvGrpSpPr/>
              <p:nvPr/>
            </p:nvGrpSpPr>
            <p:grpSpPr>
              <a:xfrm rot="10532368">
                <a:off x="4198803" y="1499244"/>
                <a:ext cx="2526386" cy="2821194"/>
                <a:chOff x="5887195" y="1650771"/>
                <a:chExt cx="2526386" cy="2821194"/>
              </a:xfrm>
            </p:grpSpPr>
            <p:sp>
              <p:nvSpPr>
                <p:cNvPr id="82" name="Freeform: Shape 81">
                  <a:extLst>
                    <a:ext uri="{FF2B5EF4-FFF2-40B4-BE49-F238E27FC236}">
                      <a16:creationId xmlns:a16="http://schemas.microsoft.com/office/drawing/2014/main" id="{07AF21F9-E891-A19E-29DF-FF79CBC912EC}"/>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3" name="Freeform: Shape 82">
                  <a:extLst>
                    <a:ext uri="{FF2B5EF4-FFF2-40B4-BE49-F238E27FC236}">
                      <a16:creationId xmlns:a16="http://schemas.microsoft.com/office/drawing/2014/main" id="{E9F812BF-B9E7-3E92-1758-F40DC383FD57}"/>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72" name="Freeform: Shape 71">
              <a:extLst>
                <a:ext uri="{FF2B5EF4-FFF2-40B4-BE49-F238E27FC236}">
                  <a16:creationId xmlns:a16="http://schemas.microsoft.com/office/drawing/2014/main" id="{C2DFF701-FC2C-9CE5-8010-4F45127034C0}"/>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3" name="Freeform: Shape 72">
              <a:extLst>
                <a:ext uri="{FF2B5EF4-FFF2-40B4-BE49-F238E27FC236}">
                  <a16:creationId xmlns:a16="http://schemas.microsoft.com/office/drawing/2014/main" id="{1F664C9D-017D-F1A2-D7BB-EF4126A08871}"/>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4" name="Freeform: Shape 73">
              <a:extLst>
                <a:ext uri="{FF2B5EF4-FFF2-40B4-BE49-F238E27FC236}">
                  <a16:creationId xmlns:a16="http://schemas.microsoft.com/office/drawing/2014/main" id="{B0C2E54E-2F2F-0D9C-C852-661C3E1E82A2}"/>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5" name="Freeform: Shape 74">
              <a:extLst>
                <a:ext uri="{FF2B5EF4-FFF2-40B4-BE49-F238E27FC236}">
                  <a16:creationId xmlns:a16="http://schemas.microsoft.com/office/drawing/2014/main" id="{EE6F7671-F078-3AC5-4298-34407260E638}"/>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6" name="Freeform: Shape 75">
              <a:extLst>
                <a:ext uri="{FF2B5EF4-FFF2-40B4-BE49-F238E27FC236}">
                  <a16:creationId xmlns:a16="http://schemas.microsoft.com/office/drawing/2014/main" id="{CFDA9E9A-F41F-9BBE-1D63-672E80AA95E3}"/>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7" name="Freeform: Shape 76">
              <a:extLst>
                <a:ext uri="{FF2B5EF4-FFF2-40B4-BE49-F238E27FC236}">
                  <a16:creationId xmlns:a16="http://schemas.microsoft.com/office/drawing/2014/main" id="{09EB19DC-D573-E037-01F3-8F2B86820191}"/>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8" name="Freeform: Shape 77">
              <a:extLst>
                <a:ext uri="{FF2B5EF4-FFF2-40B4-BE49-F238E27FC236}">
                  <a16:creationId xmlns:a16="http://schemas.microsoft.com/office/drawing/2014/main" id="{8E109686-8147-2F3F-915A-B9550DA48900}"/>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9" name="Freeform: Shape 78">
              <a:extLst>
                <a:ext uri="{FF2B5EF4-FFF2-40B4-BE49-F238E27FC236}">
                  <a16:creationId xmlns:a16="http://schemas.microsoft.com/office/drawing/2014/main" id="{2D2BDCCF-1A56-2618-0D81-33236CF1FB0B}"/>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90" name="Group 89">
            <a:extLst>
              <a:ext uri="{FF2B5EF4-FFF2-40B4-BE49-F238E27FC236}">
                <a16:creationId xmlns:a16="http://schemas.microsoft.com/office/drawing/2014/main" id="{648D6ADD-074E-A10D-F34C-61224E20871B}"/>
              </a:ext>
            </a:extLst>
          </p:cNvPr>
          <p:cNvGrpSpPr/>
          <p:nvPr/>
        </p:nvGrpSpPr>
        <p:grpSpPr>
          <a:xfrm>
            <a:off x="-113490" y="5538750"/>
            <a:ext cx="1426781" cy="1569094"/>
            <a:chOff x="4198803" y="47278"/>
            <a:chExt cx="4354360" cy="4788682"/>
          </a:xfrm>
        </p:grpSpPr>
        <p:grpSp>
          <p:nvGrpSpPr>
            <p:cNvPr id="91" name="Group 90">
              <a:extLst>
                <a:ext uri="{FF2B5EF4-FFF2-40B4-BE49-F238E27FC236}">
                  <a16:creationId xmlns:a16="http://schemas.microsoft.com/office/drawing/2014/main" id="{8503F4E8-F220-AF6F-F3C9-E5DB762BC92C}"/>
                </a:ext>
              </a:extLst>
            </p:cNvPr>
            <p:cNvGrpSpPr/>
            <p:nvPr/>
          </p:nvGrpSpPr>
          <p:grpSpPr>
            <a:xfrm rot="2778943">
              <a:off x="5666833" y="2137870"/>
              <a:ext cx="2518019" cy="2878161"/>
              <a:chOff x="5910742" y="1612043"/>
              <a:chExt cx="2518019" cy="2878161"/>
            </a:xfrm>
            <a:gradFill flip="none" rotWithShape="1">
              <a:gsLst>
                <a:gs pos="0">
                  <a:schemeClr val="accent2"/>
                </a:gs>
                <a:gs pos="100000">
                  <a:schemeClr val="accent2">
                    <a:lumMod val="50000"/>
                  </a:schemeClr>
                </a:gs>
              </a:gsLst>
              <a:lin ang="8100000" scaled="1"/>
              <a:tileRect/>
            </a:gradFill>
          </p:grpSpPr>
          <p:sp>
            <p:nvSpPr>
              <p:cNvPr id="110" name="Freeform: Shape 109">
                <a:extLst>
                  <a:ext uri="{FF2B5EF4-FFF2-40B4-BE49-F238E27FC236}">
                    <a16:creationId xmlns:a16="http://schemas.microsoft.com/office/drawing/2014/main" id="{C9CC87E7-6E2D-486D-F8C8-A73800DE2248}"/>
                  </a:ext>
                </a:extLst>
              </p:cNvPr>
              <p:cNvSpPr/>
              <p:nvPr/>
            </p:nvSpPr>
            <p:spPr>
              <a:xfrm rot="2899209">
                <a:off x="6577817" y="94496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1" name="Freeform: Shape 110">
                <a:extLst>
                  <a:ext uri="{FF2B5EF4-FFF2-40B4-BE49-F238E27FC236}">
                    <a16:creationId xmlns:a16="http://schemas.microsoft.com/office/drawing/2014/main" id="{82C80AE6-9356-589D-F9E4-95D8E81D805A}"/>
                  </a:ext>
                </a:extLst>
              </p:cNvPr>
              <p:cNvSpPr/>
              <p:nvPr/>
            </p:nvSpPr>
            <p:spPr>
              <a:xfrm rot="8021057">
                <a:off x="6613486" y="2674929"/>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92" name="Group 91">
              <a:extLst>
                <a:ext uri="{FF2B5EF4-FFF2-40B4-BE49-F238E27FC236}">
                  <a16:creationId xmlns:a16="http://schemas.microsoft.com/office/drawing/2014/main" id="{8F638E44-3E0B-719B-A74E-AD9F48C22AAB}"/>
                </a:ext>
              </a:extLst>
            </p:cNvPr>
            <p:cNvGrpSpPr/>
            <p:nvPr/>
          </p:nvGrpSpPr>
          <p:grpSpPr>
            <a:xfrm rot="13311311">
              <a:off x="4655065" y="47278"/>
              <a:ext cx="2482350" cy="3760254"/>
              <a:chOff x="5935532" y="1572513"/>
              <a:chExt cx="2482350" cy="3760254"/>
            </a:xfrm>
            <a:gradFill flip="none" rotWithShape="1">
              <a:gsLst>
                <a:gs pos="0">
                  <a:schemeClr val="accent2"/>
                </a:gs>
                <a:gs pos="100000">
                  <a:schemeClr val="accent2">
                    <a:lumMod val="50000"/>
                  </a:schemeClr>
                </a:gs>
              </a:gsLst>
              <a:lin ang="2700000" scaled="1"/>
              <a:tileRect/>
            </a:gradFill>
          </p:grpSpPr>
          <p:sp>
            <p:nvSpPr>
              <p:cNvPr id="108" name="Freeform: Shape 107">
                <a:extLst>
                  <a:ext uri="{FF2B5EF4-FFF2-40B4-BE49-F238E27FC236}">
                    <a16:creationId xmlns:a16="http://schemas.microsoft.com/office/drawing/2014/main" id="{FC9C7C46-4226-012D-907E-BB0EB376135C}"/>
                  </a:ext>
                </a:extLst>
              </p:cNvPr>
              <p:cNvSpPr/>
              <p:nvPr/>
            </p:nvSpPr>
            <p:spPr>
              <a:xfrm rot="2899209">
                <a:off x="6602607" y="905438"/>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9" name="Freeform: Shape 108">
                <a:extLst>
                  <a:ext uri="{FF2B5EF4-FFF2-40B4-BE49-F238E27FC236}">
                    <a16:creationId xmlns:a16="http://schemas.microsoft.com/office/drawing/2014/main" id="{49528D36-0912-D7D2-EA68-22A859187CB8}"/>
                  </a:ext>
                </a:extLst>
              </p:cNvPr>
              <p:cNvSpPr/>
              <p:nvPr/>
            </p:nvSpPr>
            <p:spPr>
              <a:xfrm rot="8288689">
                <a:off x="6542276" y="2850417"/>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93" name="Group 92">
              <a:extLst>
                <a:ext uri="{FF2B5EF4-FFF2-40B4-BE49-F238E27FC236}">
                  <a16:creationId xmlns:a16="http://schemas.microsoft.com/office/drawing/2014/main" id="{CB38C78F-9741-BDE9-D731-00431B1CE3B1}"/>
                </a:ext>
              </a:extLst>
            </p:cNvPr>
            <p:cNvGrpSpPr/>
            <p:nvPr/>
          </p:nvGrpSpPr>
          <p:grpSpPr>
            <a:xfrm>
              <a:off x="4198803" y="1499244"/>
              <a:ext cx="4354360" cy="2838151"/>
              <a:chOff x="4198803" y="1499244"/>
              <a:chExt cx="4354360" cy="2838151"/>
            </a:xfrm>
            <a:effectLst>
              <a:outerShdw blurRad="50800" dist="38100" dir="5400000" algn="t" rotWithShape="0">
                <a:prstClr val="black">
                  <a:alpha val="40000"/>
                </a:prstClr>
              </a:outerShdw>
            </a:effectLst>
          </p:grpSpPr>
          <p:grpSp>
            <p:nvGrpSpPr>
              <p:cNvPr id="102" name="Group 101">
                <a:extLst>
                  <a:ext uri="{FF2B5EF4-FFF2-40B4-BE49-F238E27FC236}">
                    <a16:creationId xmlns:a16="http://schemas.microsoft.com/office/drawing/2014/main" id="{04F40070-AA4B-1885-A20F-327C1354A9D9}"/>
                  </a:ext>
                </a:extLst>
              </p:cNvPr>
              <p:cNvGrpSpPr/>
              <p:nvPr/>
            </p:nvGrpSpPr>
            <p:grpSpPr>
              <a:xfrm>
                <a:off x="6026777" y="1516201"/>
                <a:ext cx="2526386" cy="2821194"/>
                <a:chOff x="5887195" y="1650771"/>
                <a:chExt cx="2526386" cy="2821194"/>
              </a:xfrm>
            </p:grpSpPr>
            <p:sp>
              <p:nvSpPr>
                <p:cNvPr id="106" name="Freeform: Shape 105">
                  <a:extLst>
                    <a:ext uri="{FF2B5EF4-FFF2-40B4-BE49-F238E27FC236}">
                      <a16:creationId xmlns:a16="http://schemas.microsoft.com/office/drawing/2014/main" id="{79B84D96-67D2-7F4B-626F-843A3CC75323}"/>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7" name="Freeform: Shape 106">
                  <a:extLst>
                    <a:ext uri="{FF2B5EF4-FFF2-40B4-BE49-F238E27FC236}">
                      <a16:creationId xmlns:a16="http://schemas.microsoft.com/office/drawing/2014/main" id="{8DD696D5-66AA-AFA3-DB0B-E61DC8C51406}"/>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nvGrpSpPr>
              <p:cNvPr id="103" name="Group 102">
                <a:extLst>
                  <a:ext uri="{FF2B5EF4-FFF2-40B4-BE49-F238E27FC236}">
                    <a16:creationId xmlns:a16="http://schemas.microsoft.com/office/drawing/2014/main" id="{5D46395C-ADBB-01E5-D6DE-274C27DB4EAF}"/>
                  </a:ext>
                </a:extLst>
              </p:cNvPr>
              <p:cNvGrpSpPr/>
              <p:nvPr/>
            </p:nvGrpSpPr>
            <p:grpSpPr>
              <a:xfrm rot="10532368">
                <a:off x="4198803" y="1499244"/>
                <a:ext cx="2526386" cy="2821194"/>
                <a:chOff x="5887195" y="1650771"/>
                <a:chExt cx="2526386" cy="2821194"/>
              </a:xfrm>
            </p:grpSpPr>
            <p:sp>
              <p:nvSpPr>
                <p:cNvPr id="104" name="Freeform: Shape 103">
                  <a:extLst>
                    <a:ext uri="{FF2B5EF4-FFF2-40B4-BE49-F238E27FC236}">
                      <a16:creationId xmlns:a16="http://schemas.microsoft.com/office/drawing/2014/main" id="{68D644E2-F303-A36D-5E29-1E19957D91B8}"/>
                    </a:ext>
                  </a:extLst>
                </p:cNvPr>
                <p:cNvSpPr/>
                <p:nvPr/>
              </p:nvSpPr>
              <p:spPr>
                <a:xfrm rot="2899209">
                  <a:off x="6598306" y="983696"/>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5" name="Freeform: Shape 104">
                  <a:extLst>
                    <a:ext uri="{FF2B5EF4-FFF2-40B4-BE49-F238E27FC236}">
                      <a16:creationId xmlns:a16="http://schemas.microsoft.com/office/drawing/2014/main" id="{87A00B24-BB2E-B5AC-674C-EC36CE665B14}"/>
                    </a:ext>
                  </a:extLst>
                </p:cNvPr>
                <p:cNvSpPr/>
                <p:nvPr/>
              </p:nvSpPr>
              <p:spPr>
                <a:xfrm rot="8023134">
                  <a:off x="6554270" y="2656690"/>
                  <a:ext cx="1148200" cy="2482350"/>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374155"/>
                </a:solidFill>
                <a:ln>
                  <a:solidFill>
                    <a:srgbClr val="EDD7AF"/>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grpSp>
        <p:sp>
          <p:nvSpPr>
            <p:cNvPr id="94" name="Freeform: Shape 93">
              <a:extLst>
                <a:ext uri="{FF2B5EF4-FFF2-40B4-BE49-F238E27FC236}">
                  <a16:creationId xmlns:a16="http://schemas.microsoft.com/office/drawing/2014/main" id="{A8B4FA9B-E0C3-629B-7E92-250864C94965}"/>
                </a:ext>
              </a:extLst>
            </p:cNvPr>
            <p:cNvSpPr/>
            <p:nvPr/>
          </p:nvSpPr>
          <p:spPr>
            <a:xfrm rot="1301341">
              <a:off x="6398047" y="1829559"/>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5" name="Freeform: Shape 94">
              <a:extLst>
                <a:ext uri="{FF2B5EF4-FFF2-40B4-BE49-F238E27FC236}">
                  <a16:creationId xmlns:a16="http://schemas.microsoft.com/office/drawing/2014/main" id="{1C8570A3-092C-9C46-1986-C8579A91EBE1}"/>
                </a:ext>
              </a:extLst>
            </p:cNvPr>
            <p:cNvSpPr/>
            <p:nvPr/>
          </p:nvSpPr>
          <p:spPr>
            <a:xfrm rot="4852143">
              <a:off x="6716097" y="225990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6" name="Freeform: Shape 95">
              <a:extLst>
                <a:ext uri="{FF2B5EF4-FFF2-40B4-BE49-F238E27FC236}">
                  <a16:creationId xmlns:a16="http://schemas.microsoft.com/office/drawing/2014/main" id="{FF81E13F-8E0A-D1DD-7E24-D2AAEE71545C}"/>
                </a:ext>
              </a:extLst>
            </p:cNvPr>
            <p:cNvSpPr/>
            <p:nvPr/>
          </p:nvSpPr>
          <p:spPr>
            <a:xfrm rot="6281727">
              <a:off x="6784499" y="246655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7" name="Freeform: Shape 96">
              <a:extLst>
                <a:ext uri="{FF2B5EF4-FFF2-40B4-BE49-F238E27FC236}">
                  <a16:creationId xmlns:a16="http://schemas.microsoft.com/office/drawing/2014/main" id="{4817074E-7A0B-A925-38CA-448A928B37B2}"/>
                </a:ext>
              </a:extLst>
            </p:cNvPr>
            <p:cNvSpPr/>
            <p:nvPr/>
          </p:nvSpPr>
          <p:spPr>
            <a:xfrm rot="9609470">
              <a:off x="6394640" y="2853734"/>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8" name="Freeform: Shape 97">
              <a:extLst>
                <a:ext uri="{FF2B5EF4-FFF2-40B4-BE49-F238E27FC236}">
                  <a16:creationId xmlns:a16="http://schemas.microsoft.com/office/drawing/2014/main" id="{68447E91-4F57-48DE-62A4-3CCEA969926A}"/>
                </a:ext>
              </a:extLst>
            </p:cNvPr>
            <p:cNvSpPr/>
            <p:nvPr/>
          </p:nvSpPr>
          <p:spPr>
            <a:xfrm rot="11604318">
              <a:off x="6102593" y="2855336"/>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99" name="Freeform: Shape 98">
              <a:extLst>
                <a:ext uri="{FF2B5EF4-FFF2-40B4-BE49-F238E27FC236}">
                  <a16:creationId xmlns:a16="http://schemas.microsoft.com/office/drawing/2014/main" id="{7E4C3B45-A2D8-4E7E-057A-8C970FF27317}"/>
                </a:ext>
              </a:extLst>
            </p:cNvPr>
            <p:cNvSpPr/>
            <p:nvPr/>
          </p:nvSpPr>
          <p:spPr>
            <a:xfrm rot="15204464">
              <a:off x="5728523" y="2441205"/>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0" name="Freeform: Shape 99">
              <a:extLst>
                <a:ext uri="{FF2B5EF4-FFF2-40B4-BE49-F238E27FC236}">
                  <a16:creationId xmlns:a16="http://schemas.microsoft.com/office/drawing/2014/main" id="{7EF8C0DD-6003-0020-2678-B49B79D5E4E7}"/>
                </a:ext>
              </a:extLst>
            </p:cNvPr>
            <p:cNvSpPr/>
            <p:nvPr/>
          </p:nvSpPr>
          <p:spPr>
            <a:xfrm rot="16851351">
              <a:off x="5672974" y="2203120"/>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01" name="Freeform: Shape 100">
              <a:extLst>
                <a:ext uri="{FF2B5EF4-FFF2-40B4-BE49-F238E27FC236}">
                  <a16:creationId xmlns:a16="http://schemas.microsoft.com/office/drawing/2014/main" id="{B73972E0-7F02-FBE4-75F5-36803803AF3F}"/>
                </a:ext>
              </a:extLst>
            </p:cNvPr>
            <p:cNvSpPr/>
            <p:nvPr/>
          </p:nvSpPr>
          <p:spPr>
            <a:xfrm rot="20426581">
              <a:off x="6060244" y="1795168"/>
              <a:ext cx="233553" cy="1108152"/>
            </a:xfrm>
            <a:custGeom>
              <a:avLst/>
              <a:gdLst>
                <a:gd name="connsiteX0" fmla="*/ 1154089 w 2213880"/>
                <a:gd name="connsiteY0" fmla="*/ 0 h 3372699"/>
                <a:gd name="connsiteX1" fmla="*/ 1250289 w 2213880"/>
                <a:gd name="connsiteY1" fmla="*/ 46342 h 3372699"/>
                <a:gd name="connsiteX2" fmla="*/ 2213880 w 2213880"/>
                <a:gd name="connsiteY2" fmla="*/ 1665346 h 3372699"/>
                <a:gd name="connsiteX3" fmla="*/ 1089340 w 2213880"/>
                <a:gd name="connsiteY3" fmla="*/ 3361884 h 3372699"/>
                <a:gd name="connsiteX4" fmla="*/ 1059792 w 2213880"/>
                <a:gd name="connsiteY4" fmla="*/ 3372699 h 3372699"/>
                <a:gd name="connsiteX5" fmla="*/ 963591 w 2213880"/>
                <a:gd name="connsiteY5" fmla="*/ 3326357 h 3372699"/>
                <a:gd name="connsiteX6" fmla="*/ 0 w 2213880"/>
                <a:gd name="connsiteY6" fmla="*/ 1707352 h 3372699"/>
                <a:gd name="connsiteX7" fmla="*/ 1124541 w 2213880"/>
                <a:gd name="connsiteY7" fmla="*/ 10814 h 337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3880" h="3372699">
                  <a:moveTo>
                    <a:pt x="1154089" y="0"/>
                  </a:moveTo>
                  <a:lnTo>
                    <a:pt x="1250289" y="46342"/>
                  </a:lnTo>
                  <a:cubicBezTo>
                    <a:pt x="1824247" y="358135"/>
                    <a:pt x="2213880" y="966238"/>
                    <a:pt x="2213880" y="1665346"/>
                  </a:cubicBezTo>
                  <a:cubicBezTo>
                    <a:pt x="2213880" y="2428009"/>
                    <a:pt x="1750185" y="3082370"/>
                    <a:pt x="1089340" y="3361884"/>
                  </a:cubicBezTo>
                  <a:lnTo>
                    <a:pt x="1059792" y="3372699"/>
                  </a:lnTo>
                  <a:lnTo>
                    <a:pt x="963591" y="3326357"/>
                  </a:lnTo>
                  <a:cubicBezTo>
                    <a:pt x="389633" y="3014564"/>
                    <a:pt x="0" y="2406460"/>
                    <a:pt x="0" y="1707352"/>
                  </a:cubicBezTo>
                  <a:cubicBezTo>
                    <a:pt x="0" y="944689"/>
                    <a:pt x="463696" y="290328"/>
                    <a:pt x="1124541" y="10814"/>
                  </a:cubicBezTo>
                  <a:close/>
                </a:path>
              </a:pathLst>
            </a:custGeom>
            <a:solidFill>
              <a:srgbClr val="EDD7AF"/>
            </a:solidFill>
            <a:ln>
              <a:solidFill>
                <a:srgbClr val="374155"/>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spTree>
    <p:extLst>
      <p:ext uri="{BB962C8B-B14F-4D97-AF65-F5344CB8AC3E}">
        <p14:creationId xmlns:p14="http://schemas.microsoft.com/office/powerpoint/2010/main" val="175336045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up)">
                                      <p:cBhvr>
                                        <p:cTn id="7" dur="750"/>
                                        <p:tgtEl>
                                          <p:spTgt spid="43"/>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wipe(up)">
                                      <p:cBhvr>
                                        <p:cTn id="11" dur="750"/>
                                        <p:tgtEl>
                                          <p:spTgt spid="50"/>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750"/>
                                        <p:tgtEl>
                                          <p:spTgt spid="25"/>
                                        </p:tgtEl>
                                      </p:cBhvr>
                                    </p:animEffect>
                                  </p:childTnLst>
                                </p:cTn>
                              </p:par>
                            </p:childTnLst>
                          </p:cTn>
                        </p:par>
                        <p:par>
                          <p:cTn id="16" fill="hold">
                            <p:stCondLst>
                              <p:cond delay="225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750"/>
                                        <p:tgtEl>
                                          <p:spTgt spid="10"/>
                                        </p:tgtEl>
                                      </p:cBhvr>
                                    </p:animEffect>
                                  </p:childTnLst>
                                </p:cTn>
                              </p:par>
                            </p:childTnLst>
                          </p:cTn>
                        </p:par>
                        <p:par>
                          <p:cTn id="20" fill="hold">
                            <p:stCondLst>
                              <p:cond delay="3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750"/>
                                        <p:tgtEl>
                                          <p:spTgt spid="16"/>
                                        </p:tgtEl>
                                      </p:cBhvr>
                                    </p:animEffect>
                                  </p:childTnLst>
                                </p:cTn>
                              </p:par>
                            </p:childTnLst>
                          </p:cTn>
                        </p:par>
                        <p:par>
                          <p:cTn id="24" fill="hold">
                            <p:stCondLst>
                              <p:cond delay="3750"/>
                            </p:stCondLst>
                            <p:childTnLst>
                              <p:par>
                                <p:cTn id="25" presetID="2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right)">
                                      <p:cBhvr>
                                        <p:cTn id="27" dur="750"/>
                                        <p:tgtEl>
                                          <p:spTgt spid="9"/>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down)">
                                      <p:cBhvr>
                                        <p:cTn id="31" dur="750"/>
                                        <p:tgtEl>
                                          <p:spTgt spid="22"/>
                                        </p:tgtEl>
                                      </p:cBhvr>
                                    </p:animEffect>
                                  </p:childTnLst>
                                </p:cTn>
                              </p:par>
                            </p:childTnLst>
                          </p:cTn>
                        </p:par>
                        <p:par>
                          <p:cTn id="32" fill="hold">
                            <p:stCondLst>
                              <p:cond delay="5250"/>
                            </p:stCondLst>
                            <p:childTnLst>
                              <p:par>
                                <p:cTn id="33" presetID="22" presetClass="entr" presetSubtype="4"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750"/>
                                        <p:tgtEl>
                                          <p:spTgt spid="14"/>
                                        </p:tgtEl>
                                      </p:cBhvr>
                                    </p:animEffect>
                                  </p:childTnLst>
                                </p:cTn>
                              </p:par>
                            </p:childTnLst>
                          </p:cTn>
                        </p:par>
                        <p:par>
                          <p:cTn id="36" fill="hold">
                            <p:stCondLst>
                              <p:cond delay="6000"/>
                            </p:stCondLst>
                            <p:childTnLst>
                              <p:par>
                                <p:cTn id="37" presetID="22" presetClass="entr" presetSubtype="2"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750"/>
                                        <p:tgtEl>
                                          <p:spTgt spid="6"/>
                                        </p:tgtEl>
                                      </p:cBhvr>
                                    </p:animEffect>
                                  </p:childTnLst>
                                </p:cTn>
                              </p:par>
                            </p:childTnLst>
                          </p:cTn>
                        </p:par>
                        <p:par>
                          <p:cTn id="40" fill="hold">
                            <p:stCondLst>
                              <p:cond delay="6750"/>
                            </p:stCondLst>
                            <p:childTnLst>
                              <p:par>
                                <p:cTn id="41" presetID="2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750"/>
                                        <p:tgtEl>
                                          <p:spTgt spid="21"/>
                                        </p:tgtEl>
                                      </p:cBhvr>
                                    </p:animEffect>
                                  </p:childTnLst>
                                </p:cTn>
                              </p:par>
                            </p:childTnLst>
                          </p:cTn>
                        </p:par>
                        <p:par>
                          <p:cTn id="44" fill="hold">
                            <p:stCondLst>
                              <p:cond delay="7500"/>
                            </p:stCondLst>
                            <p:childTnLst>
                              <p:par>
                                <p:cTn id="45" presetID="2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750"/>
                                        <p:tgtEl>
                                          <p:spTgt spid="18"/>
                                        </p:tgtEl>
                                      </p:cBhvr>
                                    </p:animEffect>
                                  </p:childTnLst>
                                </p:cTn>
                              </p:par>
                            </p:childTnLst>
                          </p:cTn>
                        </p:par>
                        <p:par>
                          <p:cTn id="48" fill="hold">
                            <p:stCondLst>
                              <p:cond delay="8250"/>
                            </p:stCondLst>
                            <p:childTnLst>
                              <p:par>
                                <p:cTn id="49" presetID="22" presetClass="entr" presetSubtype="2"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right)">
                                      <p:cBhvr>
                                        <p:cTn id="51" dur="750"/>
                                        <p:tgtEl>
                                          <p:spTgt spid="7"/>
                                        </p:tgtEl>
                                      </p:cBhvr>
                                    </p:animEffect>
                                  </p:childTnLst>
                                </p:cTn>
                              </p:par>
                            </p:childTnLst>
                          </p:cTn>
                        </p:par>
                        <p:par>
                          <p:cTn id="52" fill="hold">
                            <p:stCondLst>
                              <p:cond delay="9000"/>
                            </p:stCondLst>
                            <p:childTnLst>
                              <p:par>
                                <p:cTn id="53" presetID="22" presetClass="entr" presetSubtype="4"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750"/>
                                        <p:tgtEl>
                                          <p:spTgt spid="24"/>
                                        </p:tgtEl>
                                      </p:cBhvr>
                                    </p:animEffect>
                                  </p:childTnLst>
                                </p:cTn>
                              </p:par>
                            </p:childTnLst>
                          </p:cTn>
                        </p:par>
                        <p:par>
                          <p:cTn id="56" fill="hold">
                            <p:stCondLst>
                              <p:cond delay="9750"/>
                            </p:stCondLst>
                            <p:childTnLst>
                              <p:par>
                                <p:cTn id="57" presetID="22" presetClass="entr" presetSubtype="4"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750"/>
                                        <p:tgtEl>
                                          <p:spTgt spid="20"/>
                                        </p:tgtEl>
                                      </p:cBhvr>
                                    </p:animEffect>
                                  </p:childTnLst>
                                </p:cTn>
                              </p:par>
                            </p:childTnLst>
                          </p:cTn>
                        </p:par>
                        <p:par>
                          <p:cTn id="60" fill="hold">
                            <p:stCondLst>
                              <p:cond delay="10500"/>
                            </p:stCondLst>
                            <p:childTnLst>
                              <p:par>
                                <p:cTn id="61" presetID="22" presetClass="entr" presetSubtype="2"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right)">
                                      <p:cBhvr>
                                        <p:cTn id="63" dur="750"/>
                                        <p:tgtEl>
                                          <p:spTgt spid="8"/>
                                        </p:tgtEl>
                                      </p:cBhvr>
                                    </p:animEffect>
                                  </p:childTnLst>
                                </p:cTn>
                              </p:par>
                            </p:childTnLst>
                          </p:cTn>
                        </p:par>
                        <p:par>
                          <p:cTn id="64" fill="hold">
                            <p:stCondLst>
                              <p:cond delay="11250"/>
                            </p:stCondLst>
                            <p:childTnLst>
                              <p:par>
                                <p:cTn id="65" presetID="2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21" grpId="0"/>
      <p:bldP spid="22"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8E127628-9875-8D22-F697-2E6716FD7385}"/>
              </a:ext>
            </a:extLst>
          </p:cNvPr>
          <p:cNvSpPr>
            <a:spLocks/>
          </p:cNvSpPr>
          <p:nvPr/>
        </p:nvSpPr>
        <p:spPr bwMode="auto">
          <a:xfrm>
            <a:off x="6042977" y="76200"/>
            <a:ext cx="5852829" cy="6725687"/>
          </a:xfrm>
          <a:custGeom>
            <a:avLst/>
            <a:gdLst>
              <a:gd name="T0" fmla="*/ 585 w 786"/>
              <a:gd name="T1" fmla="*/ 229 h 901"/>
              <a:gd name="T2" fmla="*/ 585 w 786"/>
              <a:gd name="T3" fmla="*/ 189 h 901"/>
              <a:gd name="T4" fmla="*/ 393 w 786"/>
              <a:gd name="T5" fmla="*/ 0 h 901"/>
              <a:gd name="T6" fmla="*/ 201 w 786"/>
              <a:gd name="T7" fmla="*/ 189 h 901"/>
              <a:gd name="T8" fmla="*/ 201 w 786"/>
              <a:gd name="T9" fmla="*/ 229 h 901"/>
              <a:gd name="T10" fmla="*/ 0 w 786"/>
              <a:gd name="T11" fmla="*/ 450 h 901"/>
              <a:gd name="T12" fmla="*/ 201 w 786"/>
              <a:gd name="T13" fmla="*/ 671 h 901"/>
              <a:gd name="T14" fmla="*/ 201 w 786"/>
              <a:gd name="T15" fmla="*/ 712 h 901"/>
              <a:gd name="T16" fmla="*/ 393 w 786"/>
              <a:gd name="T17" fmla="*/ 901 h 901"/>
              <a:gd name="T18" fmla="*/ 585 w 786"/>
              <a:gd name="T19" fmla="*/ 712 h 901"/>
              <a:gd name="T20" fmla="*/ 585 w 786"/>
              <a:gd name="T21" fmla="*/ 671 h 901"/>
              <a:gd name="T22" fmla="*/ 786 w 786"/>
              <a:gd name="T23" fmla="*/ 450 h 901"/>
              <a:gd name="T24" fmla="*/ 585 w 786"/>
              <a:gd name="T25" fmla="*/ 2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01">
                <a:moveTo>
                  <a:pt x="585" y="229"/>
                </a:moveTo>
                <a:cubicBezTo>
                  <a:pt x="585" y="189"/>
                  <a:pt x="585" y="189"/>
                  <a:pt x="585" y="189"/>
                </a:cubicBezTo>
                <a:cubicBezTo>
                  <a:pt x="585" y="189"/>
                  <a:pt x="408" y="148"/>
                  <a:pt x="393" y="0"/>
                </a:cubicBezTo>
                <a:cubicBezTo>
                  <a:pt x="378" y="148"/>
                  <a:pt x="201" y="189"/>
                  <a:pt x="201" y="189"/>
                </a:cubicBezTo>
                <a:cubicBezTo>
                  <a:pt x="201" y="229"/>
                  <a:pt x="201" y="229"/>
                  <a:pt x="201" y="229"/>
                </a:cubicBezTo>
                <a:cubicBezTo>
                  <a:pt x="88" y="240"/>
                  <a:pt x="0" y="335"/>
                  <a:pt x="0" y="450"/>
                </a:cubicBezTo>
                <a:cubicBezTo>
                  <a:pt x="0" y="566"/>
                  <a:pt x="88" y="661"/>
                  <a:pt x="201" y="671"/>
                </a:cubicBezTo>
                <a:cubicBezTo>
                  <a:pt x="201" y="712"/>
                  <a:pt x="201" y="712"/>
                  <a:pt x="201" y="712"/>
                </a:cubicBezTo>
                <a:cubicBezTo>
                  <a:pt x="201" y="712"/>
                  <a:pt x="378" y="753"/>
                  <a:pt x="393" y="901"/>
                </a:cubicBezTo>
                <a:cubicBezTo>
                  <a:pt x="408" y="753"/>
                  <a:pt x="585" y="712"/>
                  <a:pt x="585" y="712"/>
                </a:cubicBezTo>
                <a:cubicBezTo>
                  <a:pt x="585" y="671"/>
                  <a:pt x="585" y="671"/>
                  <a:pt x="585" y="671"/>
                </a:cubicBezTo>
                <a:cubicBezTo>
                  <a:pt x="698" y="661"/>
                  <a:pt x="786" y="566"/>
                  <a:pt x="786" y="450"/>
                </a:cubicBezTo>
                <a:cubicBezTo>
                  <a:pt x="786" y="335"/>
                  <a:pt x="698" y="240"/>
                  <a:pt x="585" y="229"/>
                </a:cubicBezTo>
                <a:close/>
              </a:path>
            </a:pathLst>
          </a:custGeom>
          <a:solidFill>
            <a:srgbClr val="374155"/>
          </a:solidFill>
          <a:ln>
            <a:noFill/>
          </a:ln>
          <a:effectLst/>
        </p:spPr>
        <p:txBody>
          <a:bodyPr vert="horz" wrap="square" lIns="91440" tIns="45720" rIns="91440" bIns="45720" numCol="1" anchor="t" anchorCtr="0" compatLnSpc="1">
            <a:prstTxWarp prst="textNoShape">
              <a:avLst/>
            </a:prstTxWarp>
          </a:bodyPr>
          <a:lstStyle/>
          <a:p>
            <a:endParaRPr lang="en-ID"/>
          </a:p>
        </p:txBody>
      </p:sp>
      <p:sp>
        <p:nvSpPr>
          <p:cNvPr id="7" name="Freeform 9">
            <a:extLst>
              <a:ext uri="{FF2B5EF4-FFF2-40B4-BE49-F238E27FC236}">
                <a16:creationId xmlns:a16="http://schemas.microsoft.com/office/drawing/2014/main" id="{1E1B54F3-A0CA-B6EA-13E9-1F6ADBB6C62C}"/>
              </a:ext>
            </a:extLst>
          </p:cNvPr>
          <p:cNvSpPr>
            <a:spLocks/>
          </p:cNvSpPr>
          <p:nvPr/>
        </p:nvSpPr>
        <p:spPr bwMode="auto">
          <a:xfrm flipH="1">
            <a:off x="0" y="2"/>
            <a:ext cx="1817019" cy="1584958"/>
          </a:xfrm>
          <a:custGeom>
            <a:avLst/>
            <a:gdLst>
              <a:gd name="T0" fmla="*/ 601 w 601"/>
              <a:gd name="T1" fmla="*/ 488 h 523"/>
              <a:gd name="T2" fmla="*/ 496 w 601"/>
              <a:gd name="T3" fmla="*/ 437 h 523"/>
              <a:gd name="T4" fmla="*/ 360 w 601"/>
              <a:gd name="T5" fmla="*/ 272 h 523"/>
              <a:gd name="T6" fmla="*/ 205 w 601"/>
              <a:gd name="T7" fmla="*/ 193 h 523"/>
              <a:gd name="T8" fmla="*/ 88 w 601"/>
              <a:gd name="T9" fmla="*/ 88 h 523"/>
              <a:gd name="T10" fmla="*/ 59 w 601"/>
              <a:gd name="T11" fmla="*/ 0 h 523"/>
              <a:gd name="T12" fmla="*/ 601 w 601"/>
              <a:gd name="T13" fmla="*/ 0 h 523"/>
              <a:gd name="T14" fmla="*/ 601 w 601"/>
              <a:gd name="T15" fmla="*/ 488 h 5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523">
                <a:moveTo>
                  <a:pt x="601" y="488"/>
                </a:moveTo>
                <a:cubicBezTo>
                  <a:pt x="601" y="488"/>
                  <a:pt x="521" y="523"/>
                  <a:pt x="496" y="437"/>
                </a:cubicBezTo>
                <a:cubicBezTo>
                  <a:pt x="471" y="351"/>
                  <a:pt x="522" y="251"/>
                  <a:pt x="360" y="272"/>
                </a:cubicBezTo>
                <a:cubicBezTo>
                  <a:pt x="198" y="293"/>
                  <a:pt x="212" y="229"/>
                  <a:pt x="205" y="193"/>
                </a:cubicBezTo>
                <a:cubicBezTo>
                  <a:pt x="198" y="157"/>
                  <a:pt x="176" y="112"/>
                  <a:pt x="88" y="88"/>
                </a:cubicBezTo>
                <a:cubicBezTo>
                  <a:pt x="0" y="64"/>
                  <a:pt x="59" y="0"/>
                  <a:pt x="59" y="0"/>
                </a:cubicBezTo>
                <a:cubicBezTo>
                  <a:pt x="601" y="0"/>
                  <a:pt x="601" y="0"/>
                  <a:pt x="601" y="0"/>
                </a:cubicBezTo>
                <a:lnTo>
                  <a:pt x="601" y="488"/>
                </a:lnTo>
                <a:close/>
              </a:path>
            </a:pathLst>
          </a:custGeom>
          <a:solidFill>
            <a:srgbClr val="374155"/>
          </a:solidFill>
          <a:ln>
            <a:noFill/>
          </a:ln>
        </p:spPr>
        <p:txBody>
          <a:bodyPr vert="horz" wrap="square" lIns="91440" tIns="45720" rIns="91440" bIns="45720" numCol="1" anchor="t" anchorCtr="0" compatLnSpc="1">
            <a:prstTxWarp prst="textNoShape">
              <a:avLst/>
            </a:prstTxWarp>
          </a:bodyPr>
          <a:lstStyle/>
          <a:p>
            <a:endParaRPr lang="en-ID"/>
          </a:p>
        </p:txBody>
      </p:sp>
      <p:pic>
        <p:nvPicPr>
          <p:cNvPr id="5" name="Picture Placeholder 4">
            <a:extLst>
              <a:ext uri="{FF2B5EF4-FFF2-40B4-BE49-F238E27FC236}">
                <a16:creationId xmlns:a16="http://schemas.microsoft.com/office/drawing/2014/main" id="{6B9156E0-B280-F803-AFEA-28F0FC242A45}"/>
              </a:ext>
            </a:extLst>
          </p:cNvPr>
          <p:cNvPicPr>
            <a:picLocks noGrp="1" noChangeAspect="1"/>
          </p:cNvPicPr>
          <p:nvPr>
            <p:ph type="pic" sz="quarter" idx="10"/>
          </p:nvPr>
        </p:nvPicPr>
        <p:blipFill rotWithShape="1">
          <a:blip r:embed="rId2" cstate="hqprint">
            <a:extLst>
              <a:ext uri="{28A0092B-C50C-407E-A947-70E740481C1C}">
                <a14:useLocalDpi xmlns:a14="http://schemas.microsoft.com/office/drawing/2010/main"/>
              </a:ext>
            </a:extLst>
          </a:blip>
          <a:srcRect/>
          <a:stretch/>
        </p:blipFill>
        <p:spPr>
          <a:xfrm>
            <a:off x="6411913" y="488950"/>
            <a:ext cx="5116512" cy="5880100"/>
          </a:xfrm>
          <a:ln>
            <a:solidFill>
              <a:schemeClr val="bg1"/>
            </a:solidFill>
          </a:ln>
        </p:spPr>
      </p:pic>
      <p:grpSp>
        <p:nvGrpSpPr>
          <p:cNvPr id="51" name="Group 50">
            <a:extLst>
              <a:ext uri="{FF2B5EF4-FFF2-40B4-BE49-F238E27FC236}">
                <a16:creationId xmlns:a16="http://schemas.microsoft.com/office/drawing/2014/main" id="{9FB15E3C-1981-C7FF-EA11-EA29FE6AC2C7}"/>
              </a:ext>
            </a:extLst>
          </p:cNvPr>
          <p:cNvGrpSpPr/>
          <p:nvPr/>
        </p:nvGrpSpPr>
        <p:grpSpPr>
          <a:xfrm flipH="1">
            <a:off x="9767851" y="0"/>
            <a:ext cx="2127955" cy="3251189"/>
            <a:chOff x="174584" y="-25113"/>
            <a:chExt cx="2732194" cy="4174373"/>
          </a:xfrm>
        </p:grpSpPr>
        <p:grpSp>
          <p:nvGrpSpPr>
            <p:cNvPr id="8" name="Group 7">
              <a:extLst>
                <a:ext uri="{FF2B5EF4-FFF2-40B4-BE49-F238E27FC236}">
                  <a16:creationId xmlns:a16="http://schemas.microsoft.com/office/drawing/2014/main" id="{C34E4972-E5E5-BABF-0327-EA4F3BCA742D}"/>
                </a:ext>
              </a:extLst>
            </p:cNvPr>
            <p:cNvGrpSpPr/>
            <p:nvPr/>
          </p:nvGrpSpPr>
          <p:grpSpPr>
            <a:xfrm>
              <a:off x="174584" y="7508"/>
              <a:ext cx="1066387" cy="4141752"/>
              <a:chOff x="316314" y="618483"/>
              <a:chExt cx="767386" cy="2980459"/>
            </a:xfrm>
          </p:grpSpPr>
          <p:sp>
            <p:nvSpPr>
              <p:cNvPr id="9" name="Freeform: Shape 8">
                <a:extLst>
                  <a:ext uri="{FF2B5EF4-FFF2-40B4-BE49-F238E27FC236}">
                    <a16:creationId xmlns:a16="http://schemas.microsoft.com/office/drawing/2014/main" id="{15E89835-4A95-6ADB-AC94-01019027346D}"/>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0928F84-57CD-8674-E34A-52A428896600}"/>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47A18F38-A0B6-C72E-F640-01EC59F6CDBF}"/>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AF9BB2C-0144-AB3A-22F1-9EDA03717959}"/>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A98EF3C9-6B42-9BF7-AC27-BFE6B23AC250}"/>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26373D4-7B25-8764-E4A0-CADEE214C3A0}"/>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3350FFCA-B61B-EC49-9641-199699B75CDD}"/>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2FB0A2B3-7D3B-0499-BECE-33C3E6E66F5E}"/>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56BF093-0650-6F3B-6C92-E5F7E5705904}"/>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2F8AF8D-E22F-CA8A-E881-F6ECFCC8062E}"/>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E61F9EE-8C39-A6DD-D68C-2ED49F3B79EE}"/>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C073FBB9-DB11-4416-1570-E4C0B630CE6E}"/>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53D6FFF-F447-B5F2-4A84-48B009D26949}"/>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819F946-514D-1E4C-D6D5-1926F6DFE3C8}"/>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C9F85E2-DFFA-191E-A80A-77D773F2B754}"/>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9ED8A39E-9E68-F10A-897A-63EA37D18A4A}"/>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E6C6E5E-F8B3-57A1-1205-88D6B53C6515}"/>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26" name="Group 25">
              <a:extLst>
                <a:ext uri="{FF2B5EF4-FFF2-40B4-BE49-F238E27FC236}">
                  <a16:creationId xmlns:a16="http://schemas.microsoft.com/office/drawing/2014/main" id="{637BA738-E2A2-C4E2-8CE8-D2AB7304963D}"/>
                </a:ext>
              </a:extLst>
            </p:cNvPr>
            <p:cNvGrpSpPr/>
            <p:nvPr/>
          </p:nvGrpSpPr>
          <p:grpSpPr>
            <a:xfrm>
              <a:off x="1632539" y="0"/>
              <a:ext cx="1274239" cy="2330554"/>
              <a:chOff x="1544679" y="618482"/>
              <a:chExt cx="803152" cy="1468947"/>
            </a:xfrm>
          </p:grpSpPr>
          <p:sp>
            <p:nvSpPr>
              <p:cNvPr id="27" name="Freeform: Shape 26">
                <a:extLst>
                  <a:ext uri="{FF2B5EF4-FFF2-40B4-BE49-F238E27FC236}">
                    <a16:creationId xmlns:a16="http://schemas.microsoft.com/office/drawing/2014/main" id="{B594549E-7263-3674-E0AB-DADBE496B574}"/>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88A2D8E-7F91-B807-D54F-7106ACE5C559}"/>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DAECE5E7-78D3-0480-8C42-DF23F65C8CCA}"/>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1DECC60-E437-80D1-64EA-9B0F042B4FFF}"/>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76EAD7D5-772E-4A44-8B7F-8DF7E782B0AF}"/>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D4EC1C1C-FB66-EEFE-BA91-7E3677EF3F01}"/>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33" name="Group 32">
              <a:extLst>
                <a:ext uri="{FF2B5EF4-FFF2-40B4-BE49-F238E27FC236}">
                  <a16:creationId xmlns:a16="http://schemas.microsoft.com/office/drawing/2014/main" id="{7BE0F8B2-CEB3-648F-EEDF-3DF09E0B7951}"/>
                </a:ext>
              </a:extLst>
            </p:cNvPr>
            <p:cNvGrpSpPr/>
            <p:nvPr/>
          </p:nvGrpSpPr>
          <p:grpSpPr>
            <a:xfrm>
              <a:off x="1175451" y="-25113"/>
              <a:ext cx="352350" cy="1589934"/>
              <a:chOff x="1378593" y="-24757"/>
              <a:chExt cx="352350" cy="1589934"/>
            </a:xfrm>
          </p:grpSpPr>
          <p:sp>
            <p:nvSpPr>
              <p:cNvPr id="34" name="Freeform: Shape 33">
                <a:extLst>
                  <a:ext uri="{FF2B5EF4-FFF2-40B4-BE49-F238E27FC236}">
                    <a16:creationId xmlns:a16="http://schemas.microsoft.com/office/drawing/2014/main" id="{78291963-400D-EAA0-0B9C-404709FA1777}"/>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68ED033E-BB1C-A343-C0AA-3F9B8AA2DA3A}"/>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6456CB6-D3E4-EC87-0F16-D4F533AE9746}"/>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C930DF4D-7F47-B0C4-749B-BE6D608C1687}"/>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70D3C3CC-67C7-DDA1-7422-5C2D57FE37ED}"/>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C9CBE985-8A1C-A6B8-3BC9-ACB7F58D15AF}"/>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F3FE56B4-DF27-E563-281B-B6114F10F7F0}"/>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5651406-00C7-E24F-790F-E2F41DC788C0}"/>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7908940D-E827-1E28-C996-F5BDD03CFF93}"/>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06739AB9-8745-1406-C7CF-F38C8CB506AA}"/>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1287816D-7F13-F694-36A6-30EDA7FD5EE3}"/>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FD7BC2D-266D-B9D5-A24C-A8389B3C4DF0}"/>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6663404C-A45B-561E-8307-610C3B9C9F88}"/>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468B8035-A933-65A5-FB8E-302367041632}"/>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CD93CFDB-1F44-D729-4D87-AD0C1B8BFBC4}"/>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41BAE49-00A1-F82D-8DED-7A1100BDEB41}"/>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E91A090D-9253-6C73-D563-8EA70756D932}"/>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sp>
        <p:nvSpPr>
          <p:cNvPr id="6" name="TextBox 5">
            <a:extLst>
              <a:ext uri="{FF2B5EF4-FFF2-40B4-BE49-F238E27FC236}">
                <a16:creationId xmlns:a16="http://schemas.microsoft.com/office/drawing/2014/main" id="{A85DE3C6-9756-A134-4786-511147A05459}"/>
              </a:ext>
            </a:extLst>
          </p:cNvPr>
          <p:cNvSpPr txBox="1"/>
          <p:nvPr/>
        </p:nvSpPr>
        <p:spPr>
          <a:xfrm>
            <a:off x="1618909" y="216096"/>
            <a:ext cx="6820583"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52" name="TextBox 51">
            <a:extLst>
              <a:ext uri="{FF2B5EF4-FFF2-40B4-BE49-F238E27FC236}">
                <a16:creationId xmlns:a16="http://schemas.microsoft.com/office/drawing/2014/main" id="{A27886C9-3AE9-6E0F-59AF-363E7910840E}"/>
              </a:ext>
            </a:extLst>
          </p:cNvPr>
          <p:cNvSpPr txBox="1"/>
          <p:nvPr/>
        </p:nvSpPr>
        <p:spPr>
          <a:xfrm>
            <a:off x="411687" y="1390285"/>
            <a:ext cx="5441123" cy="4939814"/>
          </a:xfrm>
          <a:prstGeom prst="rect">
            <a:avLst/>
          </a:prstGeom>
          <a:noFill/>
        </p:spPr>
        <p:txBody>
          <a:bodyPr wrap="square">
            <a:spAutoFit/>
          </a:bodyPr>
          <a:lstStyle/>
          <a:p>
            <a:pPr algn="ctr" rtl="1">
              <a:lnSpc>
                <a:spcPct val="300000"/>
              </a:lnSpc>
            </a:pP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a:t>
            </a:r>
            <a:endPar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182530863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animEffect transition="in" filter="fade">
                                      <p:cBhvr>
                                        <p:cTn id="9" dur="750"/>
                                        <p:tgtEl>
                                          <p:spTgt spid="5"/>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750" fill="hold"/>
                                        <p:tgtEl>
                                          <p:spTgt spid="4"/>
                                        </p:tgtEl>
                                        <p:attrNameLst>
                                          <p:attrName>ppt_w</p:attrName>
                                        </p:attrNameLst>
                                      </p:cBhvr>
                                      <p:tavLst>
                                        <p:tav tm="0">
                                          <p:val>
                                            <p:fltVal val="0"/>
                                          </p:val>
                                        </p:tav>
                                        <p:tav tm="100000">
                                          <p:val>
                                            <p:strVal val="#ppt_w"/>
                                          </p:val>
                                        </p:tav>
                                      </p:tavLst>
                                    </p:anim>
                                    <p:anim calcmode="lin" valueType="num">
                                      <p:cBhvr>
                                        <p:cTn id="14" dur="750" fill="hold"/>
                                        <p:tgtEl>
                                          <p:spTgt spid="4"/>
                                        </p:tgtEl>
                                        <p:attrNameLst>
                                          <p:attrName>ppt_h</p:attrName>
                                        </p:attrNameLst>
                                      </p:cBhvr>
                                      <p:tavLst>
                                        <p:tav tm="0">
                                          <p:val>
                                            <p:fltVal val="0"/>
                                          </p:val>
                                        </p:tav>
                                        <p:tav tm="100000">
                                          <p:val>
                                            <p:strVal val="#ppt_h"/>
                                          </p:val>
                                        </p:tav>
                                      </p:tavLst>
                                    </p:anim>
                                    <p:animEffect transition="in" filter="fade">
                                      <p:cBhvr>
                                        <p:cTn id="15" dur="750"/>
                                        <p:tgtEl>
                                          <p:spTgt spid="4"/>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up)">
                                      <p:cBhvr>
                                        <p:cTn id="19" dur="750"/>
                                        <p:tgtEl>
                                          <p:spTgt spid="51"/>
                                        </p:tgtEl>
                                      </p:cBhvr>
                                    </p:animEffect>
                                  </p:childTnLst>
                                </p:cTn>
                              </p:par>
                            </p:childTnLst>
                          </p:cTn>
                        </p:par>
                        <p:par>
                          <p:cTn id="20" fill="hold">
                            <p:stCondLst>
                              <p:cond delay="2250"/>
                            </p:stCondLst>
                            <p:childTnLst>
                              <p:par>
                                <p:cTn id="21" presetID="2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750"/>
                                        <p:tgtEl>
                                          <p:spTgt spid="6"/>
                                        </p:tgtEl>
                                      </p:cBhvr>
                                    </p:animEffect>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9CE6C8DC-0840-7FFA-B8C7-DAD516CEBB88}"/>
              </a:ext>
            </a:extLst>
          </p:cNvPr>
          <p:cNvGrpSpPr/>
          <p:nvPr/>
        </p:nvGrpSpPr>
        <p:grpSpPr>
          <a:xfrm>
            <a:off x="10476338" y="4610060"/>
            <a:ext cx="1071412" cy="1160324"/>
            <a:chOff x="10476338" y="4610060"/>
            <a:chExt cx="1071412" cy="1160324"/>
          </a:xfrm>
        </p:grpSpPr>
        <p:sp>
          <p:nvSpPr>
            <p:cNvPr id="5" name="Google Shape;2869;p58">
              <a:extLst>
                <a:ext uri="{FF2B5EF4-FFF2-40B4-BE49-F238E27FC236}">
                  <a16:creationId xmlns:a16="http://schemas.microsoft.com/office/drawing/2014/main" id="{363807F3-544C-BD16-DEA2-E71F2E8BE9C5}"/>
                </a:ext>
              </a:extLst>
            </p:cNvPr>
            <p:cNvSpPr/>
            <p:nvPr/>
          </p:nvSpPr>
          <p:spPr>
            <a:xfrm>
              <a:off x="10476338" y="4610060"/>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026978"/>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6" name="Google Shape;1186;p76">
              <a:extLst>
                <a:ext uri="{FF2B5EF4-FFF2-40B4-BE49-F238E27FC236}">
                  <a16:creationId xmlns:a16="http://schemas.microsoft.com/office/drawing/2014/main" id="{9DDFDC9F-30BD-0B4D-5821-25DA93A5D82A}"/>
                </a:ext>
              </a:extLst>
            </p:cNvPr>
            <p:cNvGrpSpPr/>
            <p:nvPr/>
          </p:nvGrpSpPr>
          <p:grpSpPr>
            <a:xfrm>
              <a:off x="10742108" y="4871573"/>
              <a:ext cx="555045" cy="591149"/>
              <a:chOff x="6188425" y="1239800"/>
              <a:chExt cx="412775" cy="439625"/>
            </a:xfrm>
            <a:solidFill>
              <a:srgbClr val="374155"/>
            </a:solidFill>
          </p:grpSpPr>
          <p:sp>
            <p:nvSpPr>
              <p:cNvPr id="7" name="Google Shape;1187;p76">
                <a:extLst>
                  <a:ext uri="{FF2B5EF4-FFF2-40B4-BE49-F238E27FC236}">
                    <a16:creationId xmlns:a16="http://schemas.microsoft.com/office/drawing/2014/main" id="{CB97FC19-C620-6460-EA50-E25C16731612}"/>
                  </a:ext>
                </a:extLst>
              </p:cNvPr>
              <p:cNvSpPr/>
              <p:nvPr/>
            </p:nvSpPr>
            <p:spPr>
              <a:xfrm>
                <a:off x="6188425" y="1312925"/>
                <a:ext cx="412775" cy="366500"/>
              </a:xfrm>
              <a:custGeom>
                <a:avLst/>
                <a:gdLst/>
                <a:ahLst/>
                <a:cxnLst/>
                <a:rect l="l" t="t" r="r" b="b"/>
                <a:pathLst>
                  <a:path w="16511" h="14660" extrusionOk="0">
                    <a:moveTo>
                      <a:pt x="3972" y="525"/>
                    </a:moveTo>
                    <a:cubicBezTo>
                      <a:pt x="4296" y="525"/>
                      <a:pt x="4621" y="538"/>
                      <a:pt x="4945" y="577"/>
                    </a:cubicBezTo>
                    <a:cubicBezTo>
                      <a:pt x="6814" y="771"/>
                      <a:pt x="7775" y="1641"/>
                      <a:pt x="8009" y="1888"/>
                    </a:cubicBezTo>
                    <a:lnTo>
                      <a:pt x="8009" y="9299"/>
                    </a:lnTo>
                    <a:cubicBezTo>
                      <a:pt x="7217" y="8468"/>
                      <a:pt x="6140" y="7949"/>
                      <a:pt x="4997" y="7845"/>
                    </a:cubicBezTo>
                    <a:cubicBezTo>
                      <a:pt x="4807" y="7825"/>
                      <a:pt x="4627" y="7816"/>
                      <a:pt x="4455" y="7816"/>
                    </a:cubicBezTo>
                    <a:cubicBezTo>
                      <a:pt x="3060" y="7816"/>
                      <a:pt x="2281" y="8424"/>
                      <a:pt x="1934" y="8806"/>
                    </a:cubicBezTo>
                    <a:lnTo>
                      <a:pt x="1934" y="1213"/>
                    </a:lnTo>
                    <a:cubicBezTo>
                      <a:pt x="1934" y="1096"/>
                      <a:pt x="1986" y="992"/>
                      <a:pt x="2077" y="927"/>
                    </a:cubicBezTo>
                    <a:lnTo>
                      <a:pt x="2064" y="927"/>
                    </a:lnTo>
                    <a:cubicBezTo>
                      <a:pt x="2349" y="706"/>
                      <a:pt x="2985" y="525"/>
                      <a:pt x="3972" y="525"/>
                    </a:cubicBezTo>
                    <a:close/>
                    <a:moveTo>
                      <a:pt x="12569" y="520"/>
                    </a:moveTo>
                    <a:cubicBezTo>
                      <a:pt x="13546" y="520"/>
                      <a:pt x="14168" y="708"/>
                      <a:pt x="14447" y="927"/>
                    </a:cubicBezTo>
                    <a:cubicBezTo>
                      <a:pt x="14537" y="992"/>
                      <a:pt x="14589" y="1096"/>
                      <a:pt x="14589" y="1213"/>
                    </a:cubicBezTo>
                    <a:lnTo>
                      <a:pt x="14589" y="8806"/>
                    </a:lnTo>
                    <a:cubicBezTo>
                      <a:pt x="14243" y="8424"/>
                      <a:pt x="13463" y="7816"/>
                      <a:pt x="12068" y="7816"/>
                    </a:cubicBezTo>
                    <a:cubicBezTo>
                      <a:pt x="11897" y="7816"/>
                      <a:pt x="11716" y="7825"/>
                      <a:pt x="11526" y="7845"/>
                    </a:cubicBezTo>
                    <a:cubicBezTo>
                      <a:pt x="10371" y="7949"/>
                      <a:pt x="9307" y="8468"/>
                      <a:pt x="8515" y="9299"/>
                    </a:cubicBezTo>
                    <a:lnTo>
                      <a:pt x="8515" y="1888"/>
                    </a:lnTo>
                    <a:cubicBezTo>
                      <a:pt x="8748" y="1641"/>
                      <a:pt x="9696" y="771"/>
                      <a:pt x="11578" y="577"/>
                    </a:cubicBezTo>
                    <a:cubicBezTo>
                      <a:pt x="11942" y="537"/>
                      <a:pt x="12272" y="520"/>
                      <a:pt x="12569" y="520"/>
                    </a:cubicBezTo>
                    <a:close/>
                    <a:moveTo>
                      <a:pt x="4478" y="8329"/>
                    </a:moveTo>
                    <a:cubicBezTo>
                      <a:pt x="4621" y="8329"/>
                      <a:pt x="4773" y="8336"/>
                      <a:pt x="4932" y="8351"/>
                    </a:cubicBezTo>
                    <a:cubicBezTo>
                      <a:pt x="5802" y="8442"/>
                      <a:pt x="6633" y="8780"/>
                      <a:pt x="7295" y="9351"/>
                    </a:cubicBezTo>
                    <a:cubicBezTo>
                      <a:pt x="7438" y="9468"/>
                      <a:pt x="7554" y="9585"/>
                      <a:pt x="7684" y="9714"/>
                    </a:cubicBezTo>
                    <a:lnTo>
                      <a:pt x="2427" y="9026"/>
                    </a:lnTo>
                    <a:cubicBezTo>
                      <a:pt x="2748" y="8728"/>
                      <a:pt x="3393" y="8329"/>
                      <a:pt x="4478" y="8329"/>
                    </a:cubicBezTo>
                    <a:close/>
                    <a:moveTo>
                      <a:pt x="12058" y="8325"/>
                    </a:moveTo>
                    <a:cubicBezTo>
                      <a:pt x="13136" y="8325"/>
                      <a:pt x="13759" y="8728"/>
                      <a:pt x="14083" y="9026"/>
                    </a:cubicBezTo>
                    <a:lnTo>
                      <a:pt x="8839" y="9714"/>
                    </a:lnTo>
                    <a:cubicBezTo>
                      <a:pt x="8956" y="9585"/>
                      <a:pt x="9086" y="9468"/>
                      <a:pt x="9216" y="9351"/>
                    </a:cubicBezTo>
                    <a:cubicBezTo>
                      <a:pt x="9878" y="8780"/>
                      <a:pt x="10708" y="8442"/>
                      <a:pt x="11578" y="8351"/>
                    </a:cubicBezTo>
                    <a:cubicBezTo>
                      <a:pt x="11734" y="8338"/>
                      <a:pt x="11903" y="8325"/>
                      <a:pt x="12058" y="8325"/>
                    </a:cubicBezTo>
                    <a:close/>
                    <a:moveTo>
                      <a:pt x="992" y="2294"/>
                    </a:moveTo>
                    <a:cubicBezTo>
                      <a:pt x="1136" y="2294"/>
                      <a:pt x="1287" y="2328"/>
                      <a:pt x="1415" y="2342"/>
                    </a:cubicBezTo>
                    <a:lnTo>
                      <a:pt x="1415" y="8948"/>
                    </a:lnTo>
                    <a:cubicBezTo>
                      <a:pt x="1415" y="9221"/>
                      <a:pt x="1610" y="9455"/>
                      <a:pt x="1895" y="9481"/>
                    </a:cubicBezTo>
                    <a:lnTo>
                      <a:pt x="7996" y="10285"/>
                    </a:lnTo>
                    <a:lnTo>
                      <a:pt x="7996" y="11051"/>
                    </a:lnTo>
                    <a:cubicBezTo>
                      <a:pt x="7983" y="11239"/>
                      <a:pt x="8119" y="11334"/>
                      <a:pt x="8255" y="11334"/>
                    </a:cubicBezTo>
                    <a:cubicBezTo>
                      <a:pt x="8392" y="11334"/>
                      <a:pt x="8528" y="11239"/>
                      <a:pt x="8515" y="11051"/>
                    </a:cubicBezTo>
                    <a:lnTo>
                      <a:pt x="8515" y="10272"/>
                    </a:lnTo>
                    <a:lnTo>
                      <a:pt x="14628" y="9481"/>
                    </a:lnTo>
                    <a:cubicBezTo>
                      <a:pt x="14901" y="9442"/>
                      <a:pt x="15096" y="9208"/>
                      <a:pt x="15096" y="8936"/>
                    </a:cubicBezTo>
                    <a:lnTo>
                      <a:pt x="15096" y="2355"/>
                    </a:lnTo>
                    <a:cubicBezTo>
                      <a:pt x="15213" y="2337"/>
                      <a:pt x="15360" y="2314"/>
                      <a:pt x="15500" y="2314"/>
                    </a:cubicBezTo>
                    <a:cubicBezTo>
                      <a:pt x="15762" y="2314"/>
                      <a:pt x="16004" y="2393"/>
                      <a:pt x="16004" y="2731"/>
                    </a:cubicBezTo>
                    <a:lnTo>
                      <a:pt x="16004" y="10324"/>
                    </a:lnTo>
                    <a:cubicBezTo>
                      <a:pt x="16004" y="10545"/>
                      <a:pt x="15835" y="10727"/>
                      <a:pt x="15615" y="10753"/>
                    </a:cubicBezTo>
                    <a:lnTo>
                      <a:pt x="8645" y="11661"/>
                    </a:lnTo>
                    <a:cubicBezTo>
                      <a:pt x="8515" y="11681"/>
                      <a:pt x="8385" y="11690"/>
                      <a:pt x="8257" y="11690"/>
                    </a:cubicBezTo>
                    <a:cubicBezTo>
                      <a:pt x="8129" y="11690"/>
                      <a:pt x="8002" y="11681"/>
                      <a:pt x="7879" y="11661"/>
                    </a:cubicBezTo>
                    <a:lnTo>
                      <a:pt x="896" y="10753"/>
                    </a:lnTo>
                    <a:cubicBezTo>
                      <a:pt x="688" y="10727"/>
                      <a:pt x="519" y="10545"/>
                      <a:pt x="519" y="10324"/>
                    </a:cubicBezTo>
                    <a:lnTo>
                      <a:pt x="519" y="2731"/>
                    </a:lnTo>
                    <a:cubicBezTo>
                      <a:pt x="519" y="2601"/>
                      <a:pt x="571" y="2485"/>
                      <a:pt x="662" y="2407"/>
                    </a:cubicBezTo>
                    <a:lnTo>
                      <a:pt x="662" y="2394"/>
                    </a:lnTo>
                    <a:cubicBezTo>
                      <a:pt x="756" y="2317"/>
                      <a:pt x="872" y="2294"/>
                      <a:pt x="992" y="2294"/>
                    </a:cubicBezTo>
                    <a:close/>
                    <a:moveTo>
                      <a:pt x="519" y="11168"/>
                    </a:moveTo>
                    <a:cubicBezTo>
                      <a:pt x="623" y="11220"/>
                      <a:pt x="727" y="11246"/>
                      <a:pt x="831" y="11272"/>
                    </a:cubicBezTo>
                    <a:lnTo>
                      <a:pt x="7814" y="12167"/>
                    </a:lnTo>
                    <a:cubicBezTo>
                      <a:pt x="7963" y="12193"/>
                      <a:pt x="8112" y="12206"/>
                      <a:pt x="8262" y="12206"/>
                    </a:cubicBezTo>
                    <a:cubicBezTo>
                      <a:pt x="8411" y="12206"/>
                      <a:pt x="8560" y="12193"/>
                      <a:pt x="8710" y="12167"/>
                    </a:cubicBezTo>
                    <a:lnTo>
                      <a:pt x="15693" y="11272"/>
                    </a:lnTo>
                    <a:cubicBezTo>
                      <a:pt x="15796" y="11246"/>
                      <a:pt x="15900" y="11220"/>
                      <a:pt x="16004" y="11168"/>
                    </a:cubicBezTo>
                    <a:lnTo>
                      <a:pt x="16004" y="11168"/>
                    </a:lnTo>
                    <a:cubicBezTo>
                      <a:pt x="16030" y="11441"/>
                      <a:pt x="15939" y="11752"/>
                      <a:pt x="15615" y="11804"/>
                    </a:cubicBezTo>
                    <a:lnTo>
                      <a:pt x="8645" y="12700"/>
                    </a:lnTo>
                    <a:cubicBezTo>
                      <a:pt x="8515" y="12719"/>
                      <a:pt x="8385" y="12729"/>
                      <a:pt x="8257" y="12729"/>
                    </a:cubicBezTo>
                    <a:cubicBezTo>
                      <a:pt x="8129" y="12729"/>
                      <a:pt x="8002" y="12719"/>
                      <a:pt x="7879" y="12700"/>
                    </a:cubicBezTo>
                    <a:lnTo>
                      <a:pt x="896" y="11804"/>
                    </a:lnTo>
                    <a:cubicBezTo>
                      <a:pt x="597" y="11765"/>
                      <a:pt x="480" y="11441"/>
                      <a:pt x="519" y="11168"/>
                    </a:cubicBezTo>
                    <a:close/>
                    <a:moveTo>
                      <a:pt x="3673" y="12674"/>
                    </a:moveTo>
                    <a:lnTo>
                      <a:pt x="5036" y="12855"/>
                    </a:lnTo>
                    <a:lnTo>
                      <a:pt x="4465" y="14101"/>
                    </a:lnTo>
                    <a:cubicBezTo>
                      <a:pt x="4452" y="14127"/>
                      <a:pt x="4439" y="14140"/>
                      <a:pt x="4413" y="14140"/>
                    </a:cubicBezTo>
                    <a:lnTo>
                      <a:pt x="3089" y="14140"/>
                    </a:lnTo>
                    <a:cubicBezTo>
                      <a:pt x="3050" y="14140"/>
                      <a:pt x="3024" y="14101"/>
                      <a:pt x="3037" y="14063"/>
                    </a:cubicBezTo>
                    <a:lnTo>
                      <a:pt x="3673" y="12674"/>
                    </a:lnTo>
                    <a:close/>
                    <a:moveTo>
                      <a:pt x="3958" y="0"/>
                    </a:moveTo>
                    <a:cubicBezTo>
                      <a:pt x="2972" y="0"/>
                      <a:pt x="2193" y="176"/>
                      <a:pt x="1752" y="499"/>
                    </a:cubicBezTo>
                    <a:cubicBezTo>
                      <a:pt x="1545" y="667"/>
                      <a:pt x="1415" y="927"/>
                      <a:pt x="1415" y="1200"/>
                    </a:cubicBezTo>
                    <a:lnTo>
                      <a:pt x="1415" y="1823"/>
                    </a:lnTo>
                    <a:cubicBezTo>
                      <a:pt x="1311" y="1806"/>
                      <a:pt x="1204" y="1797"/>
                      <a:pt x="1097" y="1797"/>
                    </a:cubicBezTo>
                    <a:cubicBezTo>
                      <a:pt x="540" y="1797"/>
                      <a:pt x="0" y="2043"/>
                      <a:pt x="0" y="2718"/>
                    </a:cubicBezTo>
                    <a:lnTo>
                      <a:pt x="0" y="11363"/>
                    </a:lnTo>
                    <a:cubicBezTo>
                      <a:pt x="0" y="11843"/>
                      <a:pt x="351" y="12245"/>
                      <a:pt x="818" y="12310"/>
                    </a:cubicBezTo>
                    <a:lnTo>
                      <a:pt x="3141" y="12609"/>
                    </a:lnTo>
                    <a:lnTo>
                      <a:pt x="2570" y="13855"/>
                    </a:lnTo>
                    <a:cubicBezTo>
                      <a:pt x="2401" y="14231"/>
                      <a:pt x="2674" y="14647"/>
                      <a:pt x="3089" y="14660"/>
                    </a:cubicBezTo>
                    <a:lnTo>
                      <a:pt x="4413" y="14660"/>
                    </a:lnTo>
                    <a:cubicBezTo>
                      <a:pt x="4634" y="14660"/>
                      <a:pt x="4829" y="14530"/>
                      <a:pt x="4932" y="14335"/>
                    </a:cubicBezTo>
                    <a:lnTo>
                      <a:pt x="5581" y="12933"/>
                    </a:lnTo>
                    <a:lnTo>
                      <a:pt x="7814" y="13232"/>
                    </a:lnTo>
                    <a:cubicBezTo>
                      <a:pt x="7963" y="13251"/>
                      <a:pt x="8112" y="13261"/>
                      <a:pt x="8262" y="13261"/>
                    </a:cubicBezTo>
                    <a:cubicBezTo>
                      <a:pt x="8411" y="13261"/>
                      <a:pt x="8560" y="13251"/>
                      <a:pt x="8710" y="13232"/>
                    </a:cubicBezTo>
                    <a:lnTo>
                      <a:pt x="12837" y="12674"/>
                    </a:lnTo>
                    <a:lnTo>
                      <a:pt x="13473" y="14063"/>
                    </a:lnTo>
                    <a:cubicBezTo>
                      <a:pt x="13486" y="14088"/>
                      <a:pt x="13460" y="14140"/>
                      <a:pt x="13421" y="14140"/>
                    </a:cubicBezTo>
                    <a:lnTo>
                      <a:pt x="12097" y="14140"/>
                    </a:lnTo>
                    <a:cubicBezTo>
                      <a:pt x="12084" y="14140"/>
                      <a:pt x="12058" y="14127"/>
                      <a:pt x="12045" y="14101"/>
                    </a:cubicBezTo>
                    <a:lnTo>
                      <a:pt x="11851" y="13673"/>
                    </a:lnTo>
                    <a:cubicBezTo>
                      <a:pt x="11812" y="13577"/>
                      <a:pt x="11717" y="13523"/>
                      <a:pt x="11617" y="13523"/>
                    </a:cubicBezTo>
                    <a:cubicBezTo>
                      <a:pt x="11582" y="13523"/>
                      <a:pt x="11547" y="13530"/>
                      <a:pt x="11513" y="13543"/>
                    </a:cubicBezTo>
                    <a:cubicBezTo>
                      <a:pt x="11383" y="13608"/>
                      <a:pt x="11331" y="13764"/>
                      <a:pt x="11383" y="13894"/>
                    </a:cubicBezTo>
                    <a:lnTo>
                      <a:pt x="11578" y="14322"/>
                    </a:lnTo>
                    <a:cubicBezTo>
                      <a:pt x="11682" y="14517"/>
                      <a:pt x="11877" y="14647"/>
                      <a:pt x="12097" y="14647"/>
                    </a:cubicBezTo>
                    <a:lnTo>
                      <a:pt x="13421" y="14647"/>
                    </a:lnTo>
                    <a:cubicBezTo>
                      <a:pt x="13837" y="14634"/>
                      <a:pt x="14109" y="14205"/>
                      <a:pt x="13940" y="13829"/>
                    </a:cubicBezTo>
                    <a:lnTo>
                      <a:pt x="13369" y="12596"/>
                    </a:lnTo>
                    <a:lnTo>
                      <a:pt x="15693" y="12297"/>
                    </a:lnTo>
                    <a:cubicBezTo>
                      <a:pt x="16160" y="12232"/>
                      <a:pt x="16510" y="11830"/>
                      <a:pt x="16510" y="11350"/>
                    </a:cubicBezTo>
                    <a:lnTo>
                      <a:pt x="16510" y="2731"/>
                    </a:lnTo>
                    <a:cubicBezTo>
                      <a:pt x="16510" y="2459"/>
                      <a:pt x="16394" y="2199"/>
                      <a:pt x="16186" y="2017"/>
                    </a:cubicBezTo>
                    <a:lnTo>
                      <a:pt x="16199" y="2017"/>
                    </a:lnTo>
                    <a:cubicBezTo>
                      <a:pt x="15995" y="1846"/>
                      <a:pt x="15766" y="1793"/>
                      <a:pt x="15530" y="1793"/>
                    </a:cubicBezTo>
                    <a:cubicBezTo>
                      <a:pt x="15390" y="1793"/>
                      <a:pt x="15249" y="1811"/>
                      <a:pt x="15109" y="1836"/>
                    </a:cubicBezTo>
                    <a:lnTo>
                      <a:pt x="15109" y="1213"/>
                    </a:lnTo>
                    <a:cubicBezTo>
                      <a:pt x="15109" y="940"/>
                      <a:pt x="14979" y="667"/>
                      <a:pt x="14758" y="512"/>
                    </a:cubicBezTo>
                    <a:cubicBezTo>
                      <a:pt x="14317" y="178"/>
                      <a:pt x="13535" y="1"/>
                      <a:pt x="12547" y="1"/>
                    </a:cubicBezTo>
                    <a:cubicBezTo>
                      <a:pt x="12227" y="1"/>
                      <a:pt x="11885" y="19"/>
                      <a:pt x="11526" y="57"/>
                    </a:cubicBezTo>
                    <a:cubicBezTo>
                      <a:pt x="9696" y="252"/>
                      <a:pt x="8658" y="1031"/>
                      <a:pt x="8255" y="1407"/>
                    </a:cubicBezTo>
                    <a:cubicBezTo>
                      <a:pt x="7853" y="1031"/>
                      <a:pt x="6814" y="252"/>
                      <a:pt x="4984" y="57"/>
                    </a:cubicBezTo>
                    <a:cubicBezTo>
                      <a:pt x="4623" y="19"/>
                      <a:pt x="4280" y="0"/>
                      <a:pt x="39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188;p76">
                <a:extLst>
                  <a:ext uri="{FF2B5EF4-FFF2-40B4-BE49-F238E27FC236}">
                    <a16:creationId xmlns:a16="http://schemas.microsoft.com/office/drawing/2014/main" id="{2054564F-68D6-755D-284F-8DB772E5CA02}"/>
                  </a:ext>
                </a:extLst>
              </p:cNvPr>
              <p:cNvSpPr/>
              <p:nvPr/>
            </p:nvSpPr>
            <p:spPr>
              <a:xfrm>
                <a:off x="6251900" y="1391600"/>
                <a:ext cx="125075" cy="34400"/>
              </a:xfrm>
              <a:custGeom>
                <a:avLst/>
                <a:gdLst/>
                <a:ahLst/>
                <a:cxnLst/>
                <a:rect l="l" t="t" r="r" b="b"/>
                <a:pathLst>
                  <a:path w="5003" h="1376" extrusionOk="0">
                    <a:moveTo>
                      <a:pt x="2152" y="0"/>
                    </a:moveTo>
                    <a:cubicBezTo>
                      <a:pt x="1521" y="0"/>
                      <a:pt x="890" y="108"/>
                      <a:pt x="291" y="311"/>
                    </a:cubicBezTo>
                    <a:cubicBezTo>
                      <a:pt x="1" y="415"/>
                      <a:pt x="115" y="809"/>
                      <a:pt x="364" y="809"/>
                    </a:cubicBezTo>
                    <a:cubicBezTo>
                      <a:pt x="394" y="809"/>
                      <a:pt x="426" y="804"/>
                      <a:pt x="459" y="791"/>
                    </a:cubicBezTo>
                    <a:lnTo>
                      <a:pt x="472" y="791"/>
                    </a:lnTo>
                    <a:cubicBezTo>
                      <a:pt x="1006" y="610"/>
                      <a:pt x="1562" y="523"/>
                      <a:pt x="2124" y="523"/>
                    </a:cubicBezTo>
                    <a:cubicBezTo>
                      <a:pt x="2287" y="523"/>
                      <a:pt x="2451" y="530"/>
                      <a:pt x="2614" y="545"/>
                    </a:cubicBezTo>
                    <a:cubicBezTo>
                      <a:pt x="3938" y="713"/>
                      <a:pt x="4535" y="1285"/>
                      <a:pt x="4535" y="1298"/>
                    </a:cubicBezTo>
                    <a:cubicBezTo>
                      <a:pt x="4587" y="1349"/>
                      <a:pt x="4652" y="1375"/>
                      <a:pt x="4717" y="1375"/>
                    </a:cubicBezTo>
                    <a:cubicBezTo>
                      <a:pt x="4795" y="1375"/>
                      <a:pt x="4860" y="1349"/>
                      <a:pt x="4899" y="1298"/>
                    </a:cubicBezTo>
                    <a:cubicBezTo>
                      <a:pt x="5002" y="1194"/>
                      <a:pt x="5002" y="1038"/>
                      <a:pt x="4899" y="934"/>
                    </a:cubicBezTo>
                    <a:cubicBezTo>
                      <a:pt x="4873" y="908"/>
                      <a:pt x="4185" y="220"/>
                      <a:pt x="2679" y="26"/>
                    </a:cubicBezTo>
                    <a:cubicBezTo>
                      <a:pt x="2504" y="9"/>
                      <a:pt x="2328" y="0"/>
                      <a:pt x="21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189;p76">
                <a:extLst>
                  <a:ext uri="{FF2B5EF4-FFF2-40B4-BE49-F238E27FC236}">
                    <a16:creationId xmlns:a16="http://schemas.microsoft.com/office/drawing/2014/main" id="{9133C9F1-EA14-BFE3-0E22-EE8AC9CEF49D}"/>
                  </a:ext>
                </a:extLst>
              </p:cNvPr>
              <p:cNvSpPr/>
              <p:nvPr/>
            </p:nvSpPr>
            <p:spPr>
              <a:xfrm>
                <a:off x="6291600" y="1357050"/>
                <a:ext cx="53375" cy="17050"/>
              </a:xfrm>
              <a:custGeom>
                <a:avLst/>
                <a:gdLst/>
                <a:ahLst/>
                <a:cxnLst/>
                <a:rect l="l" t="t" r="r" b="b"/>
                <a:pathLst>
                  <a:path w="2135" h="682" extrusionOk="0">
                    <a:moveTo>
                      <a:pt x="560" y="1"/>
                    </a:moveTo>
                    <a:cubicBezTo>
                      <a:pt x="495" y="1"/>
                      <a:pt x="430" y="2"/>
                      <a:pt x="364" y="6"/>
                    </a:cubicBezTo>
                    <a:cubicBezTo>
                      <a:pt x="360" y="6"/>
                      <a:pt x="355" y="5"/>
                      <a:pt x="351" y="5"/>
                    </a:cubicBezTo>
                    <a:cubicBezTo>
                      <a:pt x="1" y="5"/>
                      <a:pt x="16" y="514"/>
                      <a:pt x="341" y="514"/>
                    </a:cubicBezTo>
                    <a:cubicBezTo>
                      <a:pt x="353" y="514"/>
                      <a:pt x="365" y="513"/>
                      <a:pt x="377" y="512"/>
                    </a:cubicBezTo>
                    <a:cubicBezTo>
                      <a:pt x="436" y="508"/>
                      <a:pt x="495" y="507"/>
                      <a:pt x="554" y="507"/>
                    </a:cubicBezTo>
                    <a:cubicBezTo>
                      <a:pt x="715" y="507"/>
                      <a:pt x="874" y="519"/>
                      <a:pt x="1026" y="538"/>
                    </a:cubicBezTo>
                    <a:cubicBezTo>
                      <a:pt x="1273" y="564"/>
                      <a:pt x="1519" y="616"/>
                      <a:pt x="1753" y="681"/>
                    </a:cubicBezTo>
                    <a:cubicBezTo>
                      <a:pt x="1762" y="682"/>
                      <a:pt x="1772" y="682"/>
                      <a:pt x="1781" y="682"/>
                    </a:cubicBezTo>
                    <a:cubicBezTo>
                      <a:pt x="2045" y="682"/>
                      <a:pt x="2134" y="326"/>
                      <a:pt x="1896" y="200"/>
                    </a:cubicBezTo>
                    <a:cubicBezTo>
                      <a:pt x="1636" y="123"/>
                      <a:pt x="1364" y="71"/>
                      <a:pt x="1091" y="32"/>
                    </a:cubicBezTo>
                    <a:cubicBezTo>
                      <a:pt x="910" y="13"/>
                      <a:pt x="737" y="1"/>
                      <a:pt x="5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190;p76">
                <a:extLst>
                  <a:ext uri="{FF2B5EF4-FFF2-40B4-BE49-F238E27FC236}">
                    <a16:creationId xmlns:a16="http://schemas.microsoft.com/office/drawing/2014/main" id="{0809D068-3C5E-6DEB-A12B-00C0B4A66622}"/>
                  </a:ext>
                </a:extLst>
              </p:cNvPr>
              <p:cNvSpPr/>
              <p:nvPr/>
            </p:nvSpPr>
            <p:spPr>
              <a:xfrm>
                <a:off x="6298425" y="1425975"/>
                <a:ext cx="80175" cy="34425"/>
              </a:xfrm>
              <a:custGeom>
                <a:avLst/>
                <a:gdLst/>
                <a:ahLst/>
                <a:cxnLst/>
                <a:rect l="l" t="t" r="r" b="b"/>
                <a:pathLst>
                  <a:path w="3207" h="1377" extrusionOk="0">
                    <a:moveTo>
                      <a:pt x="312" y="0"/>
                    </a:moveTo>
                    <a:cubicBezTo>
                      <a:pt x="0" y="26"/>
                      <a:pt x="0" y="494"/>
                      <a:pt x="312" y="520"/>
                    </a:cubicBezTo>
                    <a:cubicBezTo>
                      <a:pt x="468" y="520"/>
                      <a:pt x="610" y="533"/>
                      <a:pt x="753" y="546"/>
                    </a:cubicBezTo>
                    <a:cubicBezTo>
                      <a:pt x="2077" y="727"/>
                      <a:pt x="2674" y="1298"/>
                      <a:pt x="2687" y="1298"/>
                    </a:cubicBezTo>
                    <a:cubicBezTo>
                      <a:pt x="2726" y="1350"/>
                      <a:pt x="2791" y="1376"/>
                      <a:pt x="2869" y="1376"/>
                    </a:cubicBezTo>
                    <a:cubicBezTo>
                      <a:pt x="3089" y="1376"/>
                      <a:pt x="3206" y="1104"/>
                      <a:pt x="3050" y="948"/>
                    </a:cubicBezTo>
                    <a:cubicBezTo>
                      <a:pt x="3025" y="909"/>
                      <a:pt x="2337" y="234"/>
                      <a:pt x="818" y="39"/>
                    </a:cubicBezTo>
                    <a:cubicBezTo>
                      <a:pt x="649" y="13"/>
                      <a:pt x="480" y="0"/>
                      <a:pt x="3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91;p76">
                <a:extLst>
                  <a:ext uri="{FF2B5EF4-FFF2-40B4-BE49-F238E27FC236}">
                    <a16:creationId xmlns:a16="http://schemas.microsoft.com/office/drawing/2014/main" id="{83C65F08-49DC-417A-A1AF-497FD17906C1}"/>
                  </a:ext>
                </a:extLst>
              </p:cNvPr>
              <p:cNvSpPr/>
              <p:nvPr/>
            </p:nvSpPr>
            <p:spPr>
              <a:xfrm>
                <a:off x="6252350" y="1429350"/>
                <a:ext cx="32525" cy="17100"/>
              </a:xfrm>
              <a:custGeom>
                <a:avLst/>
                <a:gdLst/>
                <a:ahLst/>
                <a:cxnLst/>
                <a:rect l="l" t="t" r="r" b="b"/>
                <a:pathLst>
                  <a:path w="1301" h="684" extrusionOk="0">
                    <a:moveTo>
                      <a:pt x="951" y="0"/>
                    </a:moveTo>
                    <a:cubicBezTo>
                      <a:pt x="930" y="0"/>
                      <a:pt x="907" y="3"/>
                      <a:pt x="883" y="8"/>
                    </a:cubicBezTo>
                    <a:lnTo>
                      <a:pt x="883" y="21"/>
                    </a:lnTo>
                    <a:cubicBezTo>
                      <a:pt x="675" y="60"/>
                      <a:pt x="467" y="112"/>
                      <a:pt x="273" y="177"/>
                    </a:cubicBezTo>
                    <a:cubicBezTo>
                      <a:pt x="0" y="281"/>
                      <a:pt x="78" y="683"/>
                      <a:pt x="364" y="683"/>
                    </a:cubicBezTo>
                    <a:cubicBezTo>
                      <a:pt x="389" y="683"/>
                      <a:pt x="428" y="670"/>
                      <a:pt x="454" y="657"/>
                    </a:cubicBezTo>
                    <a:cubicBezTo>
                      <a:pt x="623" y="605"/>
                      <a:pt x="805" y="553"/>
                      <a:pt x="987" y="514"/>
                    </a:cubicBezTo>
                    <a:cubicBezTo>
                      <a:pt x="1300" y="442"/>
                      <a:pt x="1233" y="0"/>
                      <a:pt x="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192;p76">
                <a:extLst>
                  <a:ext uri="{FF2B5EF4-FFF2-40B4-BE49-F238E27FC236}">
                    <a16:creationId xmlns:a16="http://schemas.microsoft.com/office/drawing/2014/main" id="{BE10FEB4-D86C-6D74-E472-97511999F0A5}"/>
                  </a:ext>
                </a:extLst>
              </p:cNvPr>
              <p:cNvSpPr/>
              <p:nvPr/>
            </p:nvSpPr>
            <p:spPr>
              <a:xfrm>
                <a:off x="6251900" y="1461000"/>
                <a:ext cx="125075" cy="34450"/>
              </a:xfrm>
              <a:custGeom>
                <a:avLst/>
                <a:gdLst/>
                <a:ahLst/>
                <a:cxnLst/>
                <a:rect l="l" t="t" r="r" b="b"/>
                <a:pathLst>
                  <a:path w="5003" h="1378" extrusionOk="0">
                    <a:moveTo>
                      <a:pt x="2121" y="0"/>
                    </a:moveTo>
                    <a:cubicBezTo>
                      <a:pt x="1500" y="0"/>
                      <a:pt x="880" y="100"/>
                      <a:pt x="291" y="300"/>
                    </a:cubicBezTo>
                    <a:cubicBezTo>
                      <a:pt x="1" y="416"/>
                      <a:pt x="115" y="811"/>
                      <a:pt x="364" y="811"/>
                    </a:cubicBezTo>
                    <a:cubicBezTo>
                      <a:pt x="394" y="811"/>
                      <a:pt x="426" y="805"/>
                      <a:pt x="459" y="793"/>
                    </a:cubicBezTo>
                    <a:lnTo>
                      <a:pt x="472" y="793"/>
                    </a:lnTo>
                    <a:cubicBezTo>
                      <a:pt x="999" y="614"/>
                      <a:pt x="1548" y="519"/>
                      <a:pt x="2102" y="519"/>
                    </a:cubicBezTo>
                    <a:cubicBezTo>
                      <a:pt x="2272" y="519"/>
                      <a:pt x="2443" y="528"/>
                      <a:pt x="2614" y="546"/>
                    </a:cubicBezTo>
                    <a:cubicBezTo>
                      <a:pt x="3938" y="715"/>
                      <a:pt x="4535" y="1286"/>
                      <a:pt x="4535" y="1299"/>
                    </a:cubicBezTo>
                    <a:cubicBezTo>
                      <a:pt x="4587" y="1338"/>
                      <a:pt x="4652" y="1377"/>
                      <a:pt x="4717" y="1377"/>
                    </a:cubicBezTo>
                    <a:cubicBezTo>
                      <a:pt x="4795" y="1364"/>
                      <a:pt x="4860" y="1338"/>
                      <a:pt x="4899" y="1299"/>
                    </a:cubicBezTo>
                    <a:cubicBezTo>
                      <a:pt x="5002" y="1195"/>
                      <a:pt x="5002" y="1027"/>
                      <a:pt x="4899" y="936"/>
                    </a:cubicBezTo>
                    <a:cubicBezTo>
                      <a:pt x="4873" y="897"/>
                      <a:pt x="4185" y="222"/>
                      <a:pt x="2679" y="27"/>
                    </a:cubicBezTo>
                    <a:cubicBezTo>
                      <a:pt x="2493" y="9"/>
                      <a:pt x="2307" y="0"/>
                      <a:pt x="21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193;p76">
                <a:extLst>
                  <a:ext uri="{FF2B5EF4-FFF2-40B4-BE49-F238E27FC236}">
                    <a16:creationId xmlns:a16="http://schemas.microsoft.com/office/drawing/2014/main" id="{AF7EC4AE-444A-218D-0828-C0444F0F0D9E}"/>
                  </a:ext>
                </a:extLst>
              </p:cNvPr>
              <p:cNvSpPr/>
              <p:nvPr/>
            </p:nvSpPr>
            <p:spPr>
              <a:xfrm>
                <a:off x="6412975" y="1461000"/>
                <a:ext cx="126700" cy="34125"/>
              </a:xfrm>
              <a:custGeom>
                <a:avLst/>
                <a:gdLst/>
                <a:ahLst/>
                <a:cxnLst/>
                <a:rect l="l" t="t" r="r" b="b"/>
                <a:pathLst>
                  <a:path w="5068" h="1365" extrusionOk="0">
                    <a:moveTo>
                      <a:pt x="2947" y="0"/>
                    </a:moveTo>
                    <a:cubicBezTo>
                      <a:pt x="2760" y="0"/>
                      <a:pt x="2574" y="9"/>
                      <a:pt x="2388" y="27"/>
                    </a:cubicBezTo>
                    <a:cubicBezTo>
                      <a:pt x="870" y="222"/>
                      <a:pt x="195" y="897"/>
                      <a:pt x="156" y="936"/>
                    </a:cubicBezTo>
                    <a:cubicBezTo>
                      <a:pt x="0" y="1092"/>
                      <a:pt x="117" y="1364"/>
                      <a:pt x="351" y="1364"/>
                    </a:cubicBezTo>
                    <a:cubicBezTo>
                      <a:pt x="415" y="1364"/>
                      <a:pt x="480" y="1338"/>
                      <a:pt x="532" y="1299"/>
                    </a:cubicBezTo>
                    <a:cubicBezTo>
                      <a:pt x="532" y="1299"/>
                      <a:pt x="1129" y="715"/>
                      <a:pt x="2453" y="546"/>
                    </a:cubicBezTo>
                    <a:cubicBezTo>
                      <a:pt x="2624" y="528"/>
                      <a:pt x="2795" y="519"/>
                      <a:pt x="2965" y="519"/>
                    </a:cubicBezTo>
                    <a:cubicBezTo>
                      <a:pt x="3520" y="519"/>
                      <a:pt x="4069" y="614"/>
                      <a:pt x="4595" y="793"/>
                    </a:cubicBezTo>
                    <a:cubicBezTo>
                      <a:pt x="4629" y="805"/>
                      <a:pt x="4661" y="811"/>
                      <a:pt x="4692" y="811"/>
                    </a:cubicBezTo>
                    <a:cubicBezTo>
                      <a:pt x="4952" y="811"/>
                      <a:pt x="5067" y="404"/>
                      <a:pt x="4777" y="300"/>
                    </a:cubicBezTo>
                    <a:cubicBezTo>
                      <a:pt x="4188" y="100"/>
                      <a:pt x="3568" y="0"/>
                      <a:pt x="29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194;p76">
                <a:extLst>
                  <a:ext uri="{FF2B5EF4-FFF2-40B4-BE49-F238E27FC236}">
                    <a16:creationId xmlns:a16="http://schemas.microsoft.com/office/drawing/2014/main" id="{8028B10C-A833-61E2-4841-9E816F91E45B}"/>
                  </a:ext>
                </a:extLst>
              </p:cNvPr>
              <p:cNvSpPr/>
              <p:nvPr/>
            </p:nvSpPr>
            <p:spPr>
              <a:xfrm>
                <a:off x="6396625" y="1239800"/>
                <a:ext cx="43625" cy="39450"/>
              </a:xfrm>
              <a:custGeom>
                <a:avLst/>
                <a:gdLst/>
                <a:ahLst/>
                <a:cxnLst/>
                <a:rect l="l" t="t" r="r" b="b"/>
                <a:pathLst>
                  <a:path w="1745" h="1578" extrusionOk="0">
                    <a:moveTo>
                      <a:pt x="901" y="0"/>
                    </a:moveTo>
                    <a:cubicBezTo>
                      <a:pt x="764" y="0"/>
                      <a:pt x="628" y="94"/>
                      <a:pt x="641" y="283"/>
                    </a:cubicBezTo>
                    <a:lnTo>
                      <a:pt x="641" y="555"/>
                    </a:lnTo>
                    <a:lnTo>
                      <a:pt x="369" y="555"/>
                    </a:lnTo>
                    <a:cubicBezTo>
                      <a:pt x="360" y="555"/>
                      <a:pt x="352" y="554"/>
                      <a:pt x="344" y="554"/>
                    </a:cubicBezTo>
                    <a:cubicBezTo>
                      <a:pt x="0" y="554"/>
                      <a:pt x="0" y="1075"/>
                      <a:pt x="344" y="1075"/>
                    </a:cubicBezTo>
                    <a:cubicBezTo>
                      <a:pt x="352" y="1075"/>
                      <a:pt x="360" y="1075"/>
                      <a:pt x="369" y="1074"/>
                    </a:cubicBezTo>
                    <a:lnTo>
                      <a:pt x="641" y="1074"/>
                    </a:lnTo>
                    <a:lnTo>
                      <a:pt x="641" y="1334"/>
                    </a:lnTo>
                    <a:cubicBezTo>
                      <a:pt x="654" y="1496"/>
                      <a:pt x="777" y="1577"/>
                      <a:pt x="901" y="1577"/>
                    </a:cubicBezTo>
                    <a:cubicBezTo>
                      <a:pt x="1024" y="1577"/>
                      <a:pt x="1147" y="1496"/>
                      <a:pt x="1160" y="1334"/>
                    </a:cubicBezTo>
                    <a:lnTo>
                      <a:pt x="1160" y="1074"/>
                    </a:lnTo>
                    <a:lnTo>
                      <a:pt x="1433" y="1074"/>
                    </a:lnTo>
                    <a:cubicBezTo>
                      <a:pt x="1744" y="1048"/>
                      <a:pt x="1744" y="581"/>
                      <a:pt x="1433" y="555"/>
                    </a:cubicBezTo>
                    <a:lnTo>
                      <a:pt x="1160" y="555"/>
                    </a:lnTo>
                    <a:lnTo>
                      <a:pt x="1160" y="283"/>
                    </a:lnTo>
                    <a:cubicBezTo>
                      <a:pt x="1173" y="94"/>
                      <a:pt x="1037" y="0"/>
                      <a:pt x="9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195;p76">
                <a:extLst>
                  <a:ext uri="{FF2B5EF4-FFF2-40B4-BE49-F238E27FC236}">
                    <a16:creationId xmlns:a16="http://schemas.microsoft.com/office/drawing/2014/main" id="{528C75C2-0940-1D83-BAF5-DBC4E8CF049A}"/>
                  </a:ext>
                </a:extLst>
              </p:cNvPr>
              <p:cNvSpPr/>
              <p:nvPr/>
            </p:nvSpPr>
            <p:spPr>
              <a:xfrm>
                <a:off x="6384075" y="1291900"/>
                <a:ext cx="14950" cy="13050"/>
              </a:xfrm>
              <a:custGeom>
                <a:avLst/>
                <a:gdLst/>
                <a:ahLst/>
                <a:cxnLst/>
                <a:rect l="l" t="t" r="r" b="b"/>
                <a:pathLst>
                  <a:path w="598" h="522" extrusionOk="0">
                    <a:moveTo>
                      <a:pt x="256" y="1"/>
                    </a:moveTo>
                    <a:cubicBezTo>
                      <a:pt x="124" y="1"/>
                      <a:pt x="1" y="105"/>
                      <a:pt x="1" y="262"/>
                    </a:cubicBezTo>
                    <a:cubicBezTo>
                      <a:pt x="1" y="405"/>
                      <a:pt x="105" y="509"/>
                      <a:pt x="248" y="522"/>
                    </a:cubicBezTo>
                    <a:cubicBezTo>
                      <a:pt x="481" y="522"/>
                      <a:pt x="598" y="236"/>
                      <a:pt x="442" y="81"/>
                    </a:cubicBezTo>
                    <a:cubicBezTo>
                      <a:pt x="387" y="25"/>
                      <a:pt x="321" y="1"/>
                      <a:pt x="2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196;p76">
                <a:extLst>
                  <a:ext uri="{FF2B5EF4-FFF2-40B4-BE49-F238E27FC236}">
                    <a16:creationId xmlns:a16="http://schemas.microsoft.com/office/drawing/2014/main" id="{7BFE9E0C-791E-BA45-A8D4-FD16ECB07823}"/>
                  </a:ext>
                </a:extLst>
              </p:cNvPr>
              <p:cNvSpPr/>
              <p:nvPr/>
            </p:nvSpPr>
            <p:spPr>
              <a:xfrm>
                <a:off x="6453200" y="1273125"/>
                <a:ext cx="14950" cy="13075"/>
              </a:xfrm>
              <a:custGeom>
                <a:avLst/>
                <a:gdLst/>
                <a:ahLst/>
                <a:cxnLst/>
                <a:rect l="l" t="t" r="r" b="b"/>
                <a:pathLst>
                  <a:path w="598" h="523" extrusionOk="0">
                    <a:moveTo>
                      <a:pt x="338" y="1"/>
                    </a:moveTo>
                    <a:cubicBezTo>
                      <a:pt x="117" y="14"/>
                      <a:pt x="1" y="287"/>
                      <a:pt x="156" y="442"/>
                    </a:cubicBezTo>
                    <a:cubicBezTo>
                      <a:pt x="212" y="497"/>
                      <a:pt x="278" y="522"/>
                      <a:pt x="342" y="522"/>
                    </a:cubicBezTo>
                    <a:cubicBezTo>
                      <a:pt x="474" y="522"/>
                      <a:pt x="598" y="418"/>
                      <a:pt x="598" y="261"/>
                    </a:cubicBezTo>
                    <a:cubicBezTo>
                      <a:pt x="598" y="118"/>
                      <a:pt x="481" y="1"/>
                      <a:pt x="33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197;p76">
                <a:extLst>
                  <a:ext uri="{FF2B5EF4-FFF2-40B4-BE49-F238E27FC236}">
                    <a16:creationId xmlns:a16="http://schemas.microsoft.com/office/drawing/2014/main" id="{C6956463-3BA2-3361-FC8C-1C69FE1A1FAF}"/>
                  </a:ext>
                </a:extLst>
              </p:cNvPr>
              <p:cNvSpPr/>
              <p:nvPr/>
            </p:nvSpPr>
            <p:spPr>
              <a:xfrm>
                <a:off x="6510950" y="1356850"/>
                <a:ext cx="13675" cy="66225"/>
              </a:xfrm>
              <a:custGeom>
                <a:avLst/>
                <a:gdLst/>
                <a:ahLst/>
                <a:cxnLst/>
                <a:rect l="l" t="t" r="r" b="b"/>
                <a:pathLst>
                  <a:path w="547" h="2649" extrusionOk="0">
                    <a:moveTo>
                      <a:pt x="274" y="1"/>
                    </a:moveTo>
                    <a:cubicBezTo>
                      <a:pt x="137" y="1"/>
                      <a:pt x="1" y="92"/>
                      <a:pt x="14" y="273"/>
                    </a:cubicBezTo>
                    <a:lnTo>
                      <a:pt x="14" y="2389"/>
                    </a:lnTo>
                    <a:cubicBezTo>
                      <a:pt x="14" y="2532"/>
                      <a:pt x="131" y="2636"/>
                      <a:pt x="274" y="2649"/>
                    </a:cubicBezTo>
                    <a:cubicBezTo>
                      <a:pt x="416" y="2649"/>
                      <a:pt x="533" y="2532"/>
                      <a:pt x="533" y="2389"/>
                    </a:cubicBezTo>
                    <a:lnTo>
                      <a:pt x="533" y="273"/>
                    </a:lnTo>
                    <a:cubicBezTo>
                      <a:pt x="546" y="92"/>
                      <a:pt x="410" y="1"/>
                      <a:pt x="2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198;p76">
                <a:extLst>
                  <a:ext uri="{FF2B5EF4-FFF2-40B4-BE49-F238E27FC236}">
                    <a16:creationId xmlns:a16="http://schemas.microsoft.com/office/drawing/2014/main" id="{E4879117-540D-E0C0-C9FD-9C82F3B9AFAF}"/>
                  </a:ext>
                </a:extLst>
              </p:cNvPr>
              <p:cNvSpPr/>
              <p:nvPr/>
            </p:nvSpPr>
            <p:spPr>
              <a:xfrm>
                <a:off x="6425625" y="1370475"/>
                <a:ext cx="68500" cy="47400"/>
              </a:xfrm>
              <a:custGeom>
                <a:avLst/>
                <a:gdLst/>
                <a:ahLst/>
                <a:cxnLst/>
                <a:rect l="l" t="t" r="r" b="b"/>
                <a:pathLst>
                  <a:path w="2740" h="1896" extrusionOk="0">
                    <a:moveTo>
                      <a:pt x="273" y="1"/>
                    </a:moveTo>
                    <a:cubicBezTo>
                      <a:pt x="137" y="1"/>
                      <a:pt x="0" y="92"/>
                      <a:pt x="13" y="273"/>
                    </a:cubicBezTo>
                    <a:lnTo>
                      <a:pt x="13" y="1039"/>
                    </a:lnTo>
                    <a:cubicBezTo>
                      <a:pt x="13" y="1507"/>
                      <a:pt x="390" y="1896"/>
                      <a:pt x="857" y="1896"/>
                    </a:cubicBezTo>
                    <a:lnTo>
                      <a:pt x="1882" y="1896"/>
                    </a:lnTo>
                    <a:cubicBezTo>
                      <a:pt x="2350" y="1896"/>
                      <a:pt x="2726" y="1507"/>
                      <a:pt x="2726" y="1039"/>
                    </a:cubicBezTo>
                    <a:lnTo>
                      <a:pt x="2726" y="273"/>
                    </a:lnTo>
                    <a:cubicBezTo>
                      <a:pt x="2739" y="92"/>
                      <a:pt x="2603" y="1"/>
                      <a:pt x="2466" y="1"/>
                    </a:cubicBezTo>
                    <a:cubicBezTo>
                      <a:pt x="2330" y="1"/>
                      <a:pt x="2194" y="92"/>
                      <a:pt x="2207" y="273"/>
                    </a:cubicBezTo>
                    <a:lnTo>
                      <a:pt x="2207" y="1039"/>
                    </a:lnTo>
                    <a:cubicBezTo>
                      <a:pt x="2207" y="1234"/>
                      <a:pt x="2064" y="1377"/>
                      <a:pt x="1882" y="1377"/>
                    </a:cubicBezTo>
                    <a:lnTo>
                      <a:pt x="857" y="1377"/>
                    </a:lnTo>
                    <a:cubicBezTo>
                      <a:pt x="675" y="1377"/>
                      <a:pt x="532" y="1221"/>
                      <a:pt x="532" y="1039"/>
                    </a:cubicBezTo>
                    <a:lnTo>
                      <a:pt x="532" y="273"/>
                    </a:lnTo>
                    <a:cubicBezTo>
                      <a:pt x="545" y="92"/>
                      <a:pt x="409" y="1"/>
                      <a:pt x="2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199;p76">
                <a:extLst>
                  <a:ext uri="{FF2B5EF4-FFF2-40B4-BE49-F238E27FC236}">
                    <a16:creationId xmlns:a16="http://schemas.microsoft.com/office/drawing/2014/main" id="{51587B9A-0BED-AE88-1F53-1A66A52D4EEE}"/>
                  </a:ext>
                </a:extLst>
              </p:cNvPr>
              <p:cNvSpPr/>
              <p:nvPr/>
            </p:nvSpPr>
            <p:spPr>
              <a:xfrm>
                <a:off x="6453200" y="1431500"/>
                <a:ext cx="15275" cy="12825"/>
              </a:xfrm>
              <a:custGeom>
                <a:avLst/>
                <a:gdLst/>
                <a:ahLst/>
                <a:cxnLst/>
                <a:rect l="l" t="t" r="r" b="b"/>
                <a:pathLst>
                  <a:path w="611" h="513" extrusionOk="0">
                    <a:moveTo>
                      <a:pt x="260" y="0"/>
                    </a:moveTo>
                    <a:cubicBezTo>
                      <a:pt x="117" y="0"/>
                      <a:pt x="1" y="117"/>
                      <a:pt x="1" y="260"/>
                    </a:cubicBezTo>
                    <a:cubicBezTo>
                      <a:pt x="1" y="410"/>
                      <a:pt x="134" y="513"/>
                      <a:pt x="268" y="513"/>
                    </a:cubicBezTo>
                    <a:cubicBezTo>
                      <a:pt x="330" y="513"/>
                      <a:pt x="393" y="491"/>
                      <a:pt x="442" y="441"/>
                    </a:cubicBezTo>
                    <a:cubicBezTo>
                      <a:pt x="611" y="273"/>
                      <a:pt x="494" y="0"/>
                      <a:pt x="2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3" name="Group 32">
            <a:extLst>
              <a:ext uri="{FF2B5EF4-FFF2-40B4-BE49-F238E27FC236}">
                <a16:creationId xmlns:a16="http://schemas.microsoft.com/office/drawing/2014/main" id="{BEF90542-665D-151E-6DBC-DEBEA3C80188}"/>
              </a:ext>
            </a:extLst>
          </p:cNvPr>
          <p:cNvGrpSpPr/>
          <p:nvPr/>
        </p:nvGrpSpPr>
        <p:grpSpPr>
          <a:xfrm>
            <a:off x="8478204" y="2171660"/>
            <a:ext cx="1071412" cy="1160324"/>
            <a:chOff x="8478204" y="2171660"/>
            <a:chExt cx="1071412" cy="1160324"/>
          </a:xfrm>
        </p:grpSpPr>
        <p:sp>
          <p:nvSpPr>
            <p:cNvPr id="3" name="Google Shape;2869;p58">
              <a:extLst>
                <a:ext uri="{FF2B5EF4-FFF2-40B4-BE49-F238E27FC236}">
                  <a16:creationId xmlns:a16="http://schemas.microsoft.com/office/drawing/2014/main" id="{4AEC730D-10AE-E37C-302D-7132066B5859}"/>
                </a:ext>
              </a:extLst>
            </p:cNvPr>
            <p:cNvSpPr/>
            <p:nvPr/>
          </p:nvSpPr>
          <p:spPr>
            <a:xfrm>
              <a:off x="8478204" y="2171660"/>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026978"/>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20" name="Google Shape;1248;p76">
              <a:extLst>
                <a:ext uri="{FF2B5EF4-FFF2-40B4-BE49-F238E27FC236}">
                  <a16:creationId xmlns:a16="http://schemas.microsoft.com/office/drawing/2014/main" id="{A2A41587-6430-4C06-F07B-478A545EB200}"/>
                </a:ext>
              </a:extLst>
            </p:cNvPr>
            <p:cNvGrpSpPr/>
            <p:nvPr/>
          </p:nvGrpSpPr>
          <p:grpSpPr>
            <a:xfrm>
              <a:off x="8729812" y="2416227"/>
              <a:ext cx="596091" cy="581770"/>
              <a:chOff x="4624950" y="4029625"/>
              <a:chExt cx="443300" cy="432650"/>
            </a:xfrm>
            <a:solidFill>
              <a:srgbClr val="374155"/>
            </a:solidFill>
          </p:grpSpPr>
          <p:sp>
            <p:nvSpPr>
              <p:cNvPr id="21" name="Google Shape;1249;p76">
                <a:extLst>
                  <a:ext uri="{FF2B5EF4-FFF2-40B4-BE49-F238E27FC236}">
                    <a16:creationId xmlns:a16="http://schemas.microsoft.com/office/drawing/2014/main" id="{666896DF-59A9-CE31-A5BD-2CDC8CC5557B}"/>
                  </a:ext>
                </a:extLst>
              </p:cNvPr>
              <p:cNvSpPr/>
              <p:nvPr/>
            </p:nvSpPr>
            <p:spPr>
              <a:xfrm>
                <a:off x="4624950" y="4076900"/>
                <a:ext cx="443300" cy="385375"/>
              </a:xfrm>
              <a:custGeom>
                <a:avLst/>
                <a:gdLst/>
                <a:ahLst/>
                <a:cxnLst/>
                <a:rect l="l" t="t" r="r" b="b"/>
                <a:pathLst>
                  <a:path w="17732" h="15415" extrusionOk="0">
                    <a:moveTo>
                      <a:pt x="10613" y="517"/>
                    </a:moveTo>
                    <a:cubicBezTo>
                      <a:pt x="11005" y="517"/>
                      <a:pt x="11370" y="776"/>
                      <a:pt x="11566" y="1150"/>
                    </a:cubicBezTo>
                    <a:lnTo>
                      <a:pt x="8931" y="2578"/>
                    </a:lnTo>
                    <a:cubicBezTo>
                      <a:pt x="8762" y="2331"/>
                      <a:pt x="8710" y="2033"/>
                      <a:pt x="8788" y="1747"/>
                    </a:cubicBezTo>
                    <a:cubicBezTo>
                      <a:pt x="8853" y="1501"/>
                      <a:pt x="9009" y="1293"/>
                      <a:pt x="9242" y="1163"/>
                    </a:cubicBezTo>
                    <a:lnTo>
                      <a:pt x="10151" y="644"/>
                    </a:lnTo>
                    <a:cubicBezTo>
                      <a:pt x="10304" y="556"/>
                      <a:pt x="10461" y="517"/>
                      <a:pt x="10613" y="517"/>
                    </a:cubicBezTo>
                    <a:close/>
                    <a:moveTo>
                      <a:pt x="11825" y="1591"/>
                    </a:moveTo>
                    <a:lnTo>
                      <a:pt x="11825" y="1591"/>
                    </a:lnTo>
                    <a:cubicBezTo>
                      <a:pt x="12435" y="2539"/>
                      <a:pt x="12228" y="3811"/>
                      <a:pt x="11215" y="4395"/>
                    </a:cubicBezTo>
                    <a:cubicBezTo>
                      <a:pt x="11052" y="4489"/>
                      <a:pt x="10873" y="4538"/>
                      <a:pt x="10691" y="4538"/>
                    </a:cubicBezTo>
                    <a:cubicBezTo>
                      <a:pt x="10597" y="4538"/>
                      <a:pt x="10503" y="4525"/>
                      <a:pt x="10411" y="4499"/>
                    </a:cubicBezTo>
                    <a:cubicBezTo>
                      <a:pt x="10125" y="4434"/>
                      <a:pt x="9891" y="4252"/>
                      <a:pt x="9762" y="4006"/>
                    </a:cubicBezTo>
                    <a:lnTo>
                      <a:pt x="9190" y="3032"/>
                    </a:lnTo>
                    <a:lnTo>
                      <a:pt x="11825" y="1591"/>
                    </a:lnTo>
                    <a:close/>
                    <a:moveTo>
                      <a:pt x="7179" y="6160"/>
                    </a:moveTo>
                    <a:cubicBezTo>
                      <a:pt x="7464" y="6459"/>
                      <a:pt x="7828" y="6666"/>
                      <a:pt x="8230" y="6757"/>
                    </a:cubicBezTo>
                    <a:lnTo>
                      <a:pt x="8035" y="7328"/>
                    </a:lnTo>
                    <a:lnTo>
                      <a:pt x="7321" y="6666"/>
                    </a:lnTo>
                    <a:cubicBezTo>
                      <a:pt x="7218" y="6563"/>
                      <a:pt x="7166" y="6420"/>
                      <a:pt x="7179" y="6277"/>
                    </a:cubicBezTo>
                    <a:lnTo>
                      <a:pt x="7179" y="6277"/>
                    </a:lnTo>
                    <a:lnTo>
                      <a:pt x="7166" y="6290"/>
                    </a:lnTo>
                    <a:lnTo>
                      <a:pt x="7166" y="6290"/>
                    </a:lnTo>
                    <a:lnTo>
                      <a:pt x="7179" y="6160"/>
                    </a:lnTo>
                    <a:close/>
                    <a:moveTo>
                      <a:pt x="3882" y="10690"/>
                    </a:moveTo>
                    <a:lnTo>
                      <a:pt x="4622" y="11378"/>
                    </a:lnTo>
                    <a:lnTo>
                      <a:pt x="3129" y="11378"/>
                    </a:lnTo>
                    <a:lnTo>
                      <a:pt x="3882" y="10690"/>
                    </a:lnTo>
                    <a:close/>
                    <a:moveTo>
                      <a:pt x="12453" y="3990"/>
                    </a:moveTo>
                    <a:cubicBezTo>
                      <a:pt x="13265" y="3990"/>
                      <a:pt x="13902" y="4362"/>
                      <a:pt x="14421" y="5005"/>
                    </a:cubicBezTo>
                    <a:cubicBezTo>
                      <a:pt x="15057" y="5797"/>
                      <a:pt x="15395" y="6783"/>
                      <a:pt x="15395" y="7783"/>
                    </a:cubicBezTo>
                    <a:lnTo>
                      <a:pt x="15395" y="9418"/>
                    </a:lnTo>
                    <a:lnTo>
                      <a:pt x="12591" y="9418"/>
                    </a:lnTo>
                    <a:cubicBezTo>
                      <a:pt x="12254" y="9418"/>
                      <a:pt x="12254" y="9937"/>
                      <a:pt x="12591" y="9937"/>
                    </a:cubicBezTo>
                    <a:lnTo>
                      <a:pt x="15395" y="9937"/>
                    </a:lnTo>
                    <a:lnTo>
                      <a:pt x="15395" y="11897"/>
                    </a:lnTo>
                    <a:cubicBezTo>
                      <a:pt x="15395" y="12494"/>
                      <a:pt x="15005" y="13014"/>
                      <a:pt x="14447" y="13195"/>
                    </a:cubicBezTo>
                    <a:lnTo>
                      <a:pt x="14175" y="12481"/>
                    </a:lnTo>
                    <a:cubicBezTo>
                      <a:pt x="14032" y="12118"/>
                      <a:pt x="13681" y="11884"/>
                      <a:pt x="13305" y="11884"/>
                    </a:cubicBezTo>
                    <a:lnTo>
                      <a:pt x="12760" y="11884"/>
                    </a:lnTo>
                    <a:cubicBezTo>
                      <a:pt x="12773" y="11612"/>
                      <a:pt x="12552" y="11391"/>
                      <a:pt x="12280" y="11391"/>
                    </a:cubicBezTo>
                    <a:lnTo>
                      <a:pt x="9489" y="11391"/>
                    </a:lnTo>
                    <a:cubicBezTo>
                      <a:pt x="9151" y="11391"/>
                      <a:pt x="9151" y="11897"/>
                      <a:pt x="9489" y="11897"/>
                    </a:cubicBezTo>
                    <a:lnTo>
                      <a:pt x="12280" y="11897"/>
                    </a:lnTo>
                    <a:lnTo>
                      <a:pt x="12280" y="13260"/>
                    </a:lnTo>
                    <a:lnTo>
                      <a:pt x="7983" y="13260"/>
                    </a:lnTo>
                    <a:cubicBezTo>
                      <a:pt x="7451" y="13260"/>
                      <a:pt x="7036" y="12832"/>
                      <a:pt x="7036" y="12313"/>
                    </a:cubicBezTo>
                    <a:lnTo>
                      <a:pt x="7023" y="10872"/>
                    </a:lnTo>
                    <a:cubicBezTo>
                      <a:pt x="7010" y="10353"/>
                      <a:pt x="7438" y="9937"/>
                      <a:pt x="7957" y="9937"/>
                    </a:cubicBezTo>
                    <a:lnTo>
                      <a:pt x="11397" y="9937"/>
                    </a:lnTo>
                    <a:cubicBezTo>
                      <a:pt x="11540" y="9937"/>
                      <a:pt x="11657" y="9821"/>
                      <a:pt x="11657" y="9678"/>
                    </a:cubicBezTo>
                    <a:lnTo>
                      <a:pt x="11657" y="9301"/>
                    </a:lnTo>
                    <a:cubicBezTo>
                      <a:pt x="12163" y="9301"/>
                      <a:pt x="12617" y="8990"/>
                      <a:pt x="12799" y="8510"/>
                    </a:cubicBezTo>
                    <a:lnTo>
                      <a:pt x="13707" y="6069"/>
                    </a:lnTo>
                    <a:cubicBezTo>
                      <a:pt x="13798" y="5823"/>
                      <a:pt x="13798" y="5537"/>
                      <a:pt x="13681" y="5291"/>
                    </a:cubicBezTo>
                    <a:cubicBezTo>
                      <a:pt x="13635" y="5175"/>
                      <a:pt x="13546" y="5127"/>
                      <a:pt x="13457" y="5127"/>
                    </a:cubicBezTo>
                    <a:cubicBezTo>
                      <a:pt x="13295" y="5127"/>
                      <a:pt x="13131" y="5285"/>
                      <a:pt x="13214" y="5485"/>
                    </a:cubicBezTo>
                    <a:cubicBezTo>
                      <a:pt x="13266" y="5615"/>
                      <a:pt x="13266" y="5758"/>
                      <a:pt x="13214" y="5901"/>
                    </a:cubicBezTo>
                    <a:lnTo>
                      <a:pt x="12306" y="8328"/>
                    </a:lnTo>
                    <a:cubicBezTo>
                      <a:pt x="12194" y="8612"/>
                      <a:pt x="11924" y="8785"/>
                      <a:pt x="11637" y="8785"/>
                    </a:cubicBezTo>
                    <a:cubicBezTo>
                      <a:pt x="11557" y="8785"/>
                      <a:pt x="11476" y="8772"/>
                      <a:pt x="11397" y="8743"/>
                    </a:cubicBezTo>
                    <a:lnTo>
                      <a:pt x="8451" y="7640"/>
                    </a:lnTo>
                    <a:lnTo>
                      <a:pt x="8801" y="6692"/>
                    </a:lnTo>
                    <a:cubicBezTo>
                      <a:pt x="8812" y="6650"/>
                      <a:pt x="8840" y="6608"/>
                      <a:pt x="8885" y="6608"/>
                    </a:cubicBezTo>
                    <a:cubicBezTo>
                      <a:pt x="8895" y="6608"/>
                      <a:pt x="8906" y="6610"/>
                      <a:pt x="8918" y="6615"/>
                    </a:cubicBezTo>
                    <a:lnTo>
                      <a:pt x="11150" y="7445"/>
                    </a:lnTo>
                    <a:cubicBezTo>
                      <a:pt x="11178" y="7456"/>
                      <a:pt x="11206" y="7461"/>
                      <a:pt x="11234" y="7461"/>
                    </a:cubicBezTo>
                    <a:cubicBezTo>
                      <a:pt x="11337" y="7461"/>
                      <a:pt x="11434" y="7392"/>
                      <a:pt x="11475" y="7289"/>
                    </a:cubicBezTo>
                    <a:lnTo>
                      <a:pt x="12150" y="5511"/>
                    </a:lnTo>
                    <a:cubicBezTo>
                      <a:pt x="12202" y="5368"/>
                      <a:pt x="12306" y="5265"/>
                      <a:pt x="12435" y="5200"/>
                    </a:cubicBezTo>
                    <a:cubicBezTo>
                      <a:pt x="12706" y="5076"/>
                      <a:pt x="12584" y="4706"/>
                      <a:pt x="12334" y="4706"/>
                    </a:cubicBezTo>
                    <a:cubicBezTo>
                      <a:pt x="12297" y="4706"/>
                      <a:pt x="12257" y="4714"/>
                      <a:pt x="12215" y="4732"/>
                    </a:cubicBezTo>
                    <a:cubicBezTo>
                      <a:pt x="11942" y="4862"/>
                      <a:pt x="11734" y="5109"/>
                      <a:pt x="11631" y="5407"/>
                    </a:cubicBezTo>
                    <a:lnTo>
                      <a:pt x="11631" y="4745"/>
                    </a:lnTo>
                    <a:cubicBezTo>
                      <a:pt x="11916" y="4551"/>
                      <a:pt x="12150" y="4291"/>
                      <a:pt x="12332" y="3993"/>
                    </a:cubicBezTo>
                    <a:cubicBezTo>
                      <a:pt x="12373" y="3991"/>
                      <a:pt x="12413" y="3990"/>
                      <a:pt x="12453" y="3990"/>
                    </a:cubicBezTo>
                    <a:close/>
                    <a:moveTo>
                      <a:pt x="13305" y="12391"/>
                    </a:moveTo>
                    <a:cubicBezTo>
                      <a:pt x="13474" y="12391"/>
                      <a:pt x="13630" y="12494"/>
                      <a:pt x="13694" y="12663"/>
                    </a:cubicBezTo>
                    <a:lnTo>
                      <a:pt x="14149" y="13831"/>
                    </a:lnTo>
                    <a:lnTo>
                      <a:pt x="13707" y="13831"/>
                    </a:lnTo>
                    <a:lnTo>
                      <a:pt x="13266" y="13338"/>
                    </a:lnTo>
                    <a:cubicBezTo>
                      <a:pt x="13214" y="13273"/>
                      <a:pt x="13149" y="13247"/>
                      <a:pt x="13071" y="13247"/>
                    </a:cubicBezTo>
                    <a:lnTo>
                      <a:pt x="12773" y="13247"/>
                    </a:lnTo>
                    <a:lnTo>
                      <a:pt x="12773" y="12391"/>
                    </a:lnTo>
                    <a:close/>
                    <a:moveTo>
                      <a:pt x="16355" y="11897"/>
                    </a:moveTo>
                    <a:cubicBezTo>
                      <a:pt x="16498" y="11897"/>
                      <a:pt x="16615" y="12001"/>
                      <a:pt x="16654" y="12144"/>
                    </a:cubicBezTo>
                    <a:lnTo>
                      <a:pt x="17108" y="14558"/>
                    </a:lnTo>
                    <a:cubicBezTo>
                      <a:pt x="17121" y="14649"/>
                      <a:pt x="17108" y="14740"/>
                      <a:pt x="17043" y="14818"/>
                    </a:cubicBezTo>
                    <a:lnTo>
                      <a:pt x="17043" y="14805"/>
                    </a:lnTo>
                    <a:cubicBezTo>
                      <a:pt x="16991" y="14883"/>
                      <a:pt x="16900" y="14922"/>
                      <a:pt x="16810" y="14922"/>
                    </a:cubicBezTo>
                    <a:lnTo>
                      <a:pt x="896" y="14922"/>
                    </a:lnTo>
                    <a:cubicBezTo>
                      <a:pt x="805" y="14922"/>
                      <a:pt x="715" y="14883"/>
                      <a:pt x="663" y="14805"/>
                    </a:cubicBezTo>
                    <a:cubicBezTo>
                      <a:pt x="598" y="14727"/>
                      <a:pt x="572" y="14636"/>
                      <a:pt x="598" y="14545"/>
                    </a:cubicBezTo>
                    <a:lnTo>
                      <a:pt x="1065" y="12131"/>
                    </a:lnTo>
                    <a:cubicBezTo>
                      <a:pt x="1091" y="12001"/>
                      <a:pt x="1221" y="11897"/>
                      <a:pt x="1364" y="11897"/>
                    </a:cubicBezTo>
                    <a:lnTo>
                      <a:pt x="6504" y="11897"/>
                    </a:lnTo>
                    <a:lnTo>
                      <a:pt x="6504" y="12313"/>
                    </a:lnTo>
                    <a:cubicBezTo>
                      <a:pt x="6504" y="13117"/>
                      <a:pt x="7153" y="13766"/>
                      <a:pt x="7957" y="13766"/>
                    </a:cubicBezTo>
                    <a:lnTo>
                      <a:pt x="12955" y="13766"/>
                    </a:lnTo>
                    <a:lnTo>
                      <a:pt x="13318" y="14195"/>
                    </a:lnTo>
                    <a:cubicBezTo>
                      <a:pt x="13409" y="14299"/>
                      <a:pt x="13526" y="14350"/>
                      <a:pt x="13668" y="14350"/>
                    </a:cubicBezTo>
                    <a:lnTo>
                      <a:pt x="14227" y="14350"/>
                    </a:lnTo>
                    <a:cubicBezTo>
                      <a:pt x="14603" y="14350"/>
                      <a:pt x="14759" y="13974"/>
                      <a:pt x="14642" y="13675"/>
                    </a:cubicBezTo>
                    <a:cubicBezTo>
                      <a:pt x="15408" y="13416"/>
                      <a:pt x="15914" y="12702"/>
                      <a:pt x="15927" y="11897"/>
                    </a:cubicBezTo>
                    <a:close/>
                    <a:moveTo>
                      <a:pt x="10620" y="0"/>
                    </a:moveTo>
                    <a:cubicBezTo>
                      <a:pt x="10373" y="0"/>
                      <a:pt x="10123" y="61"/>
                      <a:pt x="9891" y="190"/>
                    </a:cubicBezTo>
                    <a:lnTo>
                      <a:pt x="8970" y="722"/>
                    </a:lnTo>
                    <a:cubicBezTo>
                      <a:pt x="8269" y="1124"/>
                      <a:pt x="8022" y="2033"/>
                      <a:pt x="8425" y="2747"/>
                    </a:cubicBezTo>
                    <a:lnTo>
                      <a:pt x="9320" y="4265"/>
                    </a:lnTo>
                    <a:cubicBezTo>
                      <a:pt x="9608" y="4758"/>
                      <a:pt x="10139" y="5056"/>
                      <a:pt x="10696" y="5056"/>
                    </a:cubicBezTo>
                    <a:cubicBezTo>
                      <a:pt x="10843" y="5056"/>
                      <a:pt x="10991" y="5035"/>
                      <a:pt x="11137" y="4992"/>
                    </a:cubicBezTo>
                    <a:lnTo>
                      <a:pt x="11137" y="6770"/>
                    </a:lnTo>
                    <a:lnTo>
                      <a:pt x="11111" y="6861"/>
                    </a:lnTo>
                    <a:lnTo>
                      <a:pt x="9126" y="6121"/>
                    </a:lnTo>
                    <a:cubicBezTo>
                      <a:pt x="9055" y="6094"/>
                      <a:pt x="8981" y="6081"/>
                      <a:pt x="8909" y="6081"/>
                    </a:cubicBezTo>
                    <a:cubicBezTo>
                      <a:pt x="8743" y="6081"/>
                      <a:pt x="8581" y="6150"/>
                      <a:pt x="8464" y="6277"/>
                    </a:cubicBezTo>
                    <a:cubicBezTo>
                      <a:pt x="8035" y="6147"/>
                      <a:pt x="7659" y="5914"/>
                      <a:pt x="7347" y="5589"/>
                    </a:cubicBezTo>
                    <a:cubicBezTo>
                      <a:pt x="7274" y="5516"/>
                      <a:pt x="7176" y="5475"/>
                      <a:pt x="7075" y="5475"/>
                    </a:cubicBezTo>
                    <a:cubicBezTo>
                      <a:pt x="7031" y="5475"/>
                      <a:pt x="6988" y="5483"/>
                      <a:pt x="6945" y="5498"/>
                    </a:cubicBezTo>
                    <a:cubicBezTo>
                      <a:pt x="6685" y="5602"/>
                      <a:pt x="6659" y="5991"/>
                      <a:pt x="6659" y="6225"/>
                    </a:cubicBezTo>
                    <a:cubicBezTo>
                      <a:pt x="6633" y="6524"/>
                      <a:pt x="6737" y="6822"/>
                      <a:pt x="6958" y="7030"/>
                    </a:cubicBezTo>
                    <a:cubicBezTo>
                      <a:pt x="7269" y="7315"/>
                      <a:pt x="7646" y="7874"/>
                      <a:pt x="8048" y="8016"/>
                    </a:cubicBezTo>
                    <a:lnTo>
                      <a:pt x="11150" y="9185"/>
                    </a:lnTo>
                    <a:lnTo>
                      <a:pt x="11150" y="9405"/>
                    </a:lnTo>
                    <a:lnTo>
                      <a:pt x="7970" y="9405"/>
                    </a:lnTo>
                    <a:cubicBezTo>
                      <a:pt x="7166" y="9405"/>
                      <a:pt x="6517" y="10067"/>
                      <a:pt x="6517" y="10872"/>
                    </a:cubicBezTo>
                    <a:lnTo>
                      <a:pt x="6517" y="11365"/>
                    </a:lnTo>
                    <a:lnTo>
                      <a:pt x="5400" y="11365"/>
                    </a:lnTo>
                    <a:lnTo>
                      <a:pt x="4271" y="10340"/>
                    </a:lnTo>
                    <a:lnTo>
                      <a:pt x="5478" y="9249"/>
                    </a:lnTo>
                    <a:cubicBezTo>
                      <a:pt x="5671" y="9066"/>
                      <a:pt x="5498" y="8788"/>
                      <a:pt x="5296" y="8788"/>
                    </a:cubicBezTo>
                    <a:cubicBezTo>
                      <a:pt x="5240" y="8788"/>
                      <a:pt x="5181" y="8809"/>
                      <a:pt x="5128" y="8860"/>
                    </a:cubicBezTo>
                    <a:lnTo>
                      <a:pt x="3895" y="9989"/>
                    </a:lnTo>
                    <a:lnTo>
                      <a:pt x="2649" y="8860"/>
                    </a:lnTo>
                    <a:cubicBezTo>
                      <a:pt x="2594" y="8806"/>
                      <a:pt x="2534" y="8783"/>
                      <a:pt x="2476" y="8783"/>
                    </a:cubicBezTo>
                    <a:cubicBezTo>
                      <a:pt x="2273" y="8783"/>
                      <a:pt x="2099" y="9067"/>
                      <a:pt x="2311" y="9249"/>
                    </a:cubicBezTo>
                    <a:lnTo>
                      <a:pt x="3505" y="10340"/>
                    </a:lnTo>
                    <a:lnTo>
                      <a:pt x="2376" y="11365"/>
                    </a:lnTo>
                    <a:lnTo>
                      <a:pt x="1377" y="11365"/>
                    </a:lnTo>
                    <a:cubicBezTo>
                      <a:pt x="987" y="11365"/>
                      <a:pt x="650" y="11638"/>
                      <a:pt x="572" y="12014"/>
                    </a:cubicBezTo>
                    <a:lnTo>
                      <a:pt x="105" y="14428"/>
                    </a:lnTo>
                    <a:cubicBezTo>
                      <a:pt x="1" y="14935"/>
                      <a:pt x="390" y="15415"/>
                      <a:pt x="922" y="15415"/>
                    </a:cubicBezTo>
                    <a:lnTo>
                      <a:pt x="16823" y="15415"/>
                    </a:lnTo>
                    <a:cubicBezTo>
                      <a:pt x="17342" y="15415"/>
                      <a:pt x="17731" y="14935"/>
                      <a:pt x="17640" y="14428"/>
                    </a:cubicBezTo>
                    <a:lnTo>
                      <a:pt x="17640" y="14428"/>
                    </a:lnTo>
                    <a:lnTo>
                      <a:pt x="17627" y="14441"/>
                    </a:lnTo>
                    <a:lnTo>
                      <a:pt x="17173" y="12027"/>
                    </a:lnTo>
                    <a:cubicBezTo>
                      <a:pt x="17082" y="11651"/>
                      <a:pt x="16745" y="11378"/>
                      <a:pt x="16355" y="11378"/>
                    </a:cubicBezTo>
                    <a:lnTo>
                      <a:pt x="15927" y="11378"/>
                    </a:lnTo>
                    <a:lnTo>
                      <a:pt x="15927" y="7783"/>
                    </a:lnTo>
                    <a:cubicBezTo>
                      <a:pt x="15927" y="6653"/>
                      <a:pt x="15551" y="5550"/>
                      <a:pt x="14850" y="4668"/>
                    </a:cubicBezTo>
                    <a:cubicBezTo>
                      <a:pt x="14298" y="3975"/>
                      <a:pt x="13532" y="3460"/>
                      <a:pt x="12625" y="3460"/>
                    </a:cubicBezTo>
                    <a:cubicBezTo>
                      <a:pt x="12614" y="3460"/>
                      <a:pt x="12602" y="3460"/>
                      <a:pt x="12591" y="3460"/>
                    </a:cubicBezTo>
                    <a:cubicBezTo>
                      <a:pt x="12799" y="2811"/>
                      <a:pt x="12721" y="2098"/>
                      <a:pt x="12383" y="1513"/>
                    </a:cubicBezTo>
                    <a:lnTo>
                      <a:pt x="11929" y="774"/>
                    </a:lnTo>
                    <a:cubicBezTo>
                      <a:pt x="11655" y="279"/>
                      <a:pt x="11146" y="0"/>
                      <a:pt x="10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250;p76">
                <a:extLst>
                  <a:ext uri="{FF2B5EF4-FFF2-40B4-BE49-F238E27FC236}">
                    <a16:creationId xmlns:a16="http://schemas.microsoft.com/office/drawing/2014/main" id="{7E8A807A-4816-8DA4-CDEC-411F0B50BF45}"/>
                  </a:ext>
                </a:extLst>
              </p:cNvPr>
              <p:cNvSpPr/>
              <p:nvPr/>
            </p:nvSpPr>
            <p:spPr>
              <a:xfrm>
                <a:off x="4639225" y="4029625"/>
                <a:ext cx="165850" cy="161225"/>
              </a:xfrm>
              <a:custGeom>
                <a:avLst/>
                <a:gdLst/>
                <a:ahLst/>
                <a:cxnLst/>
                <a:rect l="l" t="t" r="r" b="b"/>
                <a:pathLst>
                  <a:path w="6634" h="6449" extrusionOk="0">
                    <a:moveTo>
                      <a:pt x="3311" y="1535"/>
                    </a:moveTo>
                    <a:cubicBezTo>
                      <a:pt x="4245" y="1535"/>
                      <a:pt x="5011" y="2301"/>
                      <a:pt x="5011" y="3249"/>
                    </a:cubicBezTo>
                    <a:cubicBezTo>
                      <a:pt x="5011" y="4183"/>
                      <a:pt x="4245" y="4949"/>
                      <a:pt x="3311" y="4949"/>
                    </a:cubicBezTo>
                    <a:cubicBezTo>
                      <a:pt x="2363" y="4949"/>
                      <a:pt x="1610" y="4183"/>
                      <a:pt x="1610" y="3249"/>
                    </a:cubicBezTo>
                    <a:cubicBezTo>
                      <a:pt x="1610" y="2301"/>
                      <a:pt x="2363" y="1535"/>
                      <a:pt x="3311" y="1535"/>
                    </a:cubicBezTo>
                    <a:close/>
                    <a:moveTo>
                      <a:pt x="3311" y="1"/>
                    </a:moveTo>
                    <a:cubicBezTo>
                      <a:pt x="3181" y="1"/>
                      <a:pt x="3051" y="88"/>
                      <a:pt x="3051" y="263"/>
                    </a:cubicBezTo>
                    <a:lnTo>
                      <a:pt x="3051" y="1042"/>
                    </a:lnTo>
                    <a:cubicBezTo>
                      <a:pt x="2649" y="1094"/>
                      <a:pt x="2259" y="1250"/>
                      <a:pt x="1948" y="1496"/>
                    </a:cubicBezTo>
                    <a:lnTo>
                      <a:pt x="1390" y="951"/>
                    </a:lnTo>
                    <a:cubicBezTo>
                      <a:pt x="1335" y="893"/>
                      <a:pt x="1272" y="869"/>
                      <a:pt x="1211" y="869"/>
                    </a:cubicBezTo>
                    <a:cubicBezTo>
                      <a:pt x="1014" y="869"/>
                      <a:pt x="838" y="1126"/>
                      <a:pt x="1026" y="1315"/>
                    </a:cubicBezTo>
                    <a:lnTo>
                      <a:pt x="1584" y="1860"/>
                    </a:lnTo>
                    <a:cubicBezTo>
                      <a:pt x="1325" y="2184"/>
                      <a:pt x="1156" y="2561"/>
                      <a:pt x="1104" y="2976"/>
                    </a:cubicBezTo>
                    <a:lnTo>
                      <a:pt x="338" y="2976"/>
                    </a:lnTo>
                    <a:cubicBezTo>
                      <a:pt x="1" y="2976"/>
                      <a:pt x="1" y="3482"/>
                      <a:pt x="338" y="3482"/>
                    </a:cubicBezTo>
                    <a:lnTo>
                      <a:pt x="1104" y="3482"/>
                    </a:lnTo>
                    <a:cubicBezTo>
                      <a:pt x="1143" y="3898"/>
                      <a:pt x="1299" y="4287"/>
                      <a:pt x="1558" y="4612"/>
                    </a:cubicBezTo>
                    <a:lnTo>
                      <a:pt x="1026" y="5144"/>
                    </a:lnTo>
                    <a:cubicBezTo>
                      <a:pt x="870" y="5300"/>
                      <a:pt x="974" y="5585"/>
                      <a:pt x="1208" y="5585"/>
                    </a:cubicBezTo>
                    <a:cubicBezTo>
                      <a:pt x="1273" y="5585"/>
                      <a:pt x="1338" y="5559"/>
                      <a:pt x="1390" y="5507"/>
                    </a:cubicBezTo>
                    <a:lnTo>
                      <a:pt x="1922" y="4975"/>
                    </a:lnTo>
                    <a:cubicBezTo>
                      <a:pt x="2246" y="5235"/>
                      <a:pt x="2636" y="5403"/>
                      <a:pt x="3051" y="5455"/>
                    </a:cubicBezTo>
                    <a:lnTo>
                      <a:pt x="3051" y="6195"/>
                    </a:lnTo>
                    <a:cubicBezTo>
                      <a:pt x="3051" y="6364"/>
                      <a:pt x="3181" y="6448"/>
                      <a:pt x="3311" y="6448"/>
                    </a:cubicBezTo>
                    <a:cubicBezTo>
                      <a:pt x="3440" y="6448"/>
                      <a:pt x="3570" y="6364"/>
                      <a:pt x="3570" y="6195"/>
                    </a:cubicBezTo>
                    <a:lnTo>
                      <a:pt x="3570" y="5455"/>
                    </a:lnTo>
                    <a:cubicBezTo>
                      <a:pt x="3986" y="5403"/>
                      <a:pt x="4388" y="5235"/>
                      <a:pt x="4713" y="4975"/>
                    </a:cubicBezTo>
                    <a:lnTo>
                      <a:pt x="5232" y="5507"/>
                    </a:lnTo>
                    <a:cubicBezTo>
                      <a:pt x="5290" y="5565"/>
                      <a:pt x="5354" y="5589"/>
                      <a:pt x="5416" y="5589"/>
                    </a:cubicBezTo>
                    <a:cubicBezTo>
                      <a:pt x="5616" y="5589"/>
                      <a:pt x="5787" y="5332"/>
                      <a:pt x="5608" y="5144"/>
                    </a:cubicBezTo>
                    <a:lnTo>
                      <a:pt x="5076" y="4612"/>
                    </a:lnTo>
                    <a:cubicBezTo>
                      <a:pt x="5323" y="4287"/>
                      <a:pt x="5478" y="3898"/>
                      <a:pt x="5530" y="3482"/>
                    </a:cubicBezTo>
                    <a:lnTo>
                      <a:pt x="6283" y="3482"/>
                    </a:lnTo>
                    <a:cubicBezTo>
                      <a:pt x="6634" y="3482"/>
                      <a:pt x="6634" y="2976"/>
                      <a:pt x="6283" y="2976"/>
                    </a:cubicBezTo>
                    <a:lnTo>
                      <a:pt x="5517" y="2976"/>
                    </a:lnTo>
                    <a:cubicBezTo>
                      <a:pt x="5465" y="2561"/>
                      <a:pt x="5297" y="2184"/>
                      <a:pt x="5037" y="1860"/>
                    </a:cubicBezTo>
                    <a:lnTo>
                      <a:pt x="5595" y="1315"/>
                    </a:lnTo>
                    <a:cubicBezTo>
                      <a:pt x="5774" y="1126"/>
                      <a:pt x="5603" y="869"/>
                      <a:pt x="5403" y="869"/>
                    </a:cubicBezTo>
                    <a:cubicBezTo>
                      <a:pt x="5341" y="869"/>
                      <a:pt x="5277" y="893"/>
                      <a:pt x="5219" y="951"/>
                    </a:cubicBezTo>
                    <a:lnTo>
                      <a:pt x="4674" y="1496"/>
                    </a:lnTo>
                    <a:cubicBezTo>
                      <a:pt x="4349" y="1250"/>
                      <a:pt x="3973" y="1094"/>
                      <a:pt x="3570" y="1042"/>
                    </a:cubicBezTo>
                    <a:lnTo>
                      <a:pt x="3570" y="263"/>
                    </a:lnTo>
                    <a:cubicBezTo>
                      <a:pt x="3570" y="88"/>
                      <a:pt x="3440" y="1"/>
                      <a:pt x="33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7" name="Group 36">
            <a:extLst>
              <a:ext uri="{FF2B5EF4-FFF2-40B4-BE49-F238E27FC236}">
                <a16:creationId xmlns:a16="http://schemas.microsoft.com/office/drawing/2014/main" id="{40BC5596-378B-405A-BBA2-B253AAECE255}"/>
              </a:ext>
            </a:extLst>
          </p:cNvPr>
          <p:cNvGrpSpPr/>
          <p:nvPr/>
        </p:nvGrpSpPr>
        <p:grpSpPr>
          <a:xfrm>
            <a:off x="5942187" y="4610060"/>
            <a:ext cx="1071412" cy="1160324"/>
            <a:chOff x="6480071" y="4610060"/>
            <a:chExt cx="1071412" cy="1160324"/>
          </a:xfrm>
        </p:grpSpPr>
        <p:sp>
          <p:nvSpPr>
            <p:cNvPr id="4" name="Google Shape;2869;p58">
              <a:extLst>
                <a:ext uri="{FF2B5EF4-FFF2-40B4-BE49-F238E27FC236}">
                  <a16:creationId xmlns:a16="http://schemas.microsoft.com/office/drawing/2014/main" id="{A0B365BD-8DFD-B116-354C-762CD071D0B5}"/>
                </a:ext>
              </a:extLst>
            </p:cNvPr>
            <p:cNvSpPr/>
            <p:nvPr/>
          </p:nvSpPr>
          <p:spPr>
            <a:xfrm>
              <a:off x="6480071" y="4610060"/>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026978"/>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23" name="Google Shape;1288;p76">
              <a:extLst>
                <a:ext uri="{FF2B5EF4-FFF2-40B4-BE49-F238E27FC236}">
                  <a16:creationId xmlns:a16="http://schemas.microsoft.com/office/drawing/2014/main" id="{7F4C6E04-58D2-E0EC-3CBE-ABEAC3F138E0}"/>
                </a:ext>
              </a:extLst>
            </p:cNvPr>
            <p:cNvGrpSpPr/>
            <p:nvPr/>
          </p:nvGrpSpPr>
          <p:grpSpPr>
            <a:xfrm>
              <a:off x="6777956" y="4895824"/>
              <a:ext cx="475642" cy="590073"/>
              <a:chOff x="3182250" y="4028975"/>
              <a:chExt cx="353725" cy="438825"/>
            </a:xfrm>
            <a:solidFill>
              <a:srgbClr val="374155"/>
            </a:solidFill>
          </p:grpSpPr>
          <p:sp>
            <p:nvSpPr>
              <p:cNvPr id="24" name="Google Shape;1289;p76">
                <a:extLst>
                  <a:ext uri="{FF2B5EF4-FFF2-40B4-BE49-F238E27FC236}">
                    <a16:creationId xmlns:a16="http://schemas.microsoft.com/office/drawing/2014/main" id="{40660468-4083-79F1-FF73-03FBD774D3B2}"/>
                  </a:ext>
                </a:extLst>
              </p:cNvPr>
              <p:cNvSpPr/>
              <p:nvPr/>
            </p:nvSpPr>
            <p:spPr>
              <a:xfrm>
                <a:off x="3182250" y="4028975"/>
                <a:ext cx="353725" cy="438825"/>
              </a:xfrm>
              <a:custGeom>
                <a:avLst/>
                <a:gdLst/>
                <a:ahLst/>
                <a:cxnLst/>
                <a:rect l="l" t="t" r="r" b="b"/>
                <a:pathLst>
                  <a:path w="14149" h="17553" extrusionOk="0">
                    <a:moveTo>
                      <a:pt x="7088" y="2756"/>
                    </a:moveTo>
                    <a:cubicBezTo>
                      <a:pt x="7529" y="2756"/>
                      <a:pt x="7892" y="3119"/>
                      <a:pt x="7892" y="3560"/>
                    </a:cubicBezTo>
                    <a:lnTo>
                      <a:pt x="7892" y="3807"/>
                    </a:lnTo>
                    <a:lnTo>
                      <a:pt x="5880" y="3807"/>
                    </a:lnTo>
                    <a:lnTo>
                      <a:pt x="5880" y="3560"/>
                    </a:lnTo>
                    <a:cubicBezTo>
                      <a:pt x="5880" y="3119"/>
                      <a:pt x="6231" y="2756"/>
                      <a:pt x="6672" y="2756"/>
                    </a:cubicBezTo>
                    <a:close/>
                    <a:moveTo>
                      <a:pt x="11020" y="4547"/>
                    </a:moveTo>
                    <a:lnTo>
                      <a:pt x="11020" y="5092"/>
                    </a:lnTo>
                    <a:lnTo>
                      <a:pt x="10475" y="5092"/>
                    </a:lnTo>
                    <a:lnTo>
                      <a:pt x="10475" y="4547"/>
                    </a:lnTo>
                    <a:close/>
                    <a:moveTo>
                      <a:pt x="7892" y="4313"/>
                    </a:moveTo>
                    <a:lnTo>
                      <a:pt x="7892" y="5403"/>
                    </a:lnTo>
                    <a:cubicBezTo>
                      <a:pt x="7892" y="5702"/>
                      <a:pt x="7646" y="5949"/>
                      <a:pt x="7347" y="5949"/>
                    </a:cubicBezTo>
                    <a:lnTo>
                      <a:pt x="6413" y="5949"/>
                    </a:lnTo>
                    <a:cubicBezTo>
                      <a:pt x="6114" y="5949"/>
                      <a:pt x="5880" y="5702"/>
                      <a:pt x="5880" y="5403"/>
                    </a:cubicBezTo>
                    <a:lnTo>
                      <a:pt x="5880" y="4313"/>
                    </a:lnTo>
                    <a:close/>
                    <a:moveTo>
                      <a:pt x="11215" y="5598"/>
                    </a:moveTo>
                    <a:lnTo>
                      <a:pt x="11215" y="8532"/>
                    </a:lnTo>
                    <a:cubicBezTo>
                      <a:pt x="11215" y="8700"/>
                      <a:pt x="11072" y="8830"/>
                      <a:pt x="10917" y="8830"/>
                    </a:cubicBezTo>
                    <a:lnTo>
                      <a:pt x="9073" y="8830"/>
                    </a:lnTo>
                    <a:lnTo>
                      <a:pt x="9073" y="7221"/>
                    </a:lnTo>
                    <a:lnTo>
                      <a:pt x="10358" y="8064"/>
                    </a:lnTo>
                    <a:cubicBezTo>
                      <a:pt x="10407" y="8099"/>
                      <a:pt x="10456" y="8114"/>
                      <a:pt x="10502" y="8114"/>
                    </a:cubicBezTo>
                    <a:cubicBezTo>
                      <a:pt x="10715" y="8114"/>
                      <a:pt x="10868" y="7796"/>
                      <a:pt x="10644" y="7636"/>
                    </a:cubicBezTo>
                    <a:lnTo>
                      <a:pt x="10294" y="7415"/>
                    </a:lnTo>
                    <a:lnTo>
                      <a:pt x="10294" y="5598"/>
                    </a:lnTo>
                    <a:close/>
                    <a:moveTo>
                      <a:pt x="7814" y="6455"/>
                    </a:moveTo>
                    <a:lnTo>
                      <a:pt x="8567" y="6883"/>
                    </a:lnTo>
                    <a:lnTo>
                      <a:pt x="8567" y="11725"/>
                    </a:lnTo>
                    <a:lnTo>
                      <a:pt x="8554" y="11725"/>
                    </a:lnTo>
                    <a:cubicBezTo>
                      <a:pt x="8197" y="11205"/>
                      <a:pt x="7636" y="10946"/>
                      <a:pt x="7075" y="10946"/>
                    </a:cubicBezTo>
                    <a:cubicBezTo>
                      <a:pt x="6513" y="10946"/>
                      <a:pt x="5952" y="11205"/>
                      <a:pt x="5595" y="11725"/>
                    </a:cubicBezTo>
                    <a:lnTo>
                      <a:pt x="5335" y="11725"/>
                    </a:lnTo>
                    <a:lnTo>
                      <a:pt x="5335" y="8220"/>
                    </a:lnTo>
                    <a:cubicBezTo>
                      <a:pt x="5348" y="8038"/>
                      <a:pt x="5212" y="7947"/>
                      <a:pt x="5076" y="7947"/>
                    </a:cubicBezTo>
                    <a:cubicBezTo>
                      <a:pt x="4939" y="7947"/>
                      <a:pt x="4803" y="8038"/>
                      <a:pt x="4816" y="8220"/>
                    </a:cubicBezTo>
                    <a:lnTo>
                      <a:pt x="4816" y="11725"/>
                    </a:lnTo>
                    <a:lnTo>
                      <a:pt x="3908" y="11725"/>
                    </a:lnTo>
                    <a:lnTo>
                      <a:pt x="3908" y="8947"/>
                    </a:lnTo>
                    <a:cubicBezTo>
                      <a:pt x="3908" y="8246"/>
                      <a:pt x="4258" y="7584"/>
                      <a:pt x="4842" y="7195"/>
                    </a:cubicBezTo>
                    <a:lnTo>
                      <a:pt x="6075" y="6455"/>
                    </a:lnTo>
                    <a:lnTo>
                      <a:pt x="6698" y="6455"/>
                    </a:lnTo>
                    <a:lnTo>
                      <a:pt x="6698" y="8272"/>
                    </a:lnTo>
                    <a:cubicBezTo>
                      <a:pt x="6705" y="8434"/>
                      <a:pt x="6825" y="8515"/>
                      <a:pt x="6946" y="8515"/>
                    </a:cubicBezTo>
                    <a:cubicBezTo>
                      <a:pt x="7068" y="8515"/>
                      <a:pt x="7191" y="8434"/>
                      <a:pt x="7204" y="8272"/>
                    </a:cubicBezTo>
                    <a:lnTo>
                      <a:pt x="7204" y="6455"/>
                    </a:lnTo>
                    <a:close/>
                    <a:moveTo>
                      <a:pt x="5348" y="12231"/>
                    </a:moveTo>
                    <a:cubicBezTo>
                      <a:pt x="5244" y="12581"/>
                      <a:pt x="5257" y="12958"/>
                      <a:pt x="5374" y="13308"/>
                    </a:cubicBezTo>
                    <a:lnTo>
                      <a:pt x="987" y="13308"/>
                    </a:lnTo>
                    <a:cubicBezTo>
                      <a:pt x="740" y="13308"/>
                      <a:pt x="533" y="13100"/>
                      <a:pt x="533" y="12854"/>
                    </a:cubicBezTo>
                    <a:cubicBezTo>
                      <a:pt x="507" y="12555"/>
                      <a:pt x="637" y="12231"/>
                      <a:pt x="987" y="12231"/>
                    </a:cubicBezTo>
                    <a:close/>
                    <a:moveTo>
                      <a:pt x="13175" y="12231"/>
                    </a:moveTo>
                    <a:cubicBezTo>
                      <a:pt x="13526" y="12231"/>
                      <a:pt x="13655" y="12555"/>
                      <a:pt x="13629" y="12854"/>
                    </a:cubicBezTo>
                    <a:lnTo>
                      <a:pt x="13616" y="12854"/>
                    </a:lnTo>
                    <a:cubicBezTo>
                      <a:pt x="13616" y="13100"/>
                      <a:pt x="13422" y="13308"/>
                      <a:pt x="13162" y="13308"/>
                    </a:cubicBezTo>
                    <a:lnTo>
                      <a:pt x="8775" y="13308"/>
                    </a:lnTo>
                    <a:cubicBezTo>
                      <a:pt x="8905" y="12932"/>
                      <a:pt x="8814" y="12568"/>
                      <a:pt x="8827" y="12231"/>
                    </a:cubicBezTo>
                    <a:close/>
                    <a:moveTo>
                      <a:pt x="7087" y="11452"/>
                    </a:moveTo>
                    <a:cubicBezTo>
                      <a:pt x="7402" y="11452"/>
                      <a:pt x="7723" y="11568"/>
                      <a:pt x="7983" y="11828"/>
                    </a:cubicBezTo>
                    <a:cubicBezTo>
                      <a:pt x="8788" y="12633"/>
                      <a:pt x="8217" y="14022"/>
                      <a:pt x="7075" y="14022"/>
                    </a:cubicBezTo>
                    <a:cubicBezTo>
                      <a:pt x="6374" y="14022"/>
                      <a:pt x="5790" y="13451"/>
                      <a:pt x="5790" y="12737"/>
                    </a:cubicBezTo>
                    <a:cubicBezTo>
                      <a:pt x="5790" y="11964"/>
                      <a:pt x="6426" y="11452"/>
                      <a:pt x="7087" y="11452"/>
                    </a:cubicBezTo>
                    <a:close/>
                    <a:moveTo>
                      <a:pt x="1701" y="13827"/>
                    </a:moveTo>
                    <a:lnTo>
                      <a:pt x="2571" y="15398"/>
                    </a:lnTo>
                    <a:lnTo>
                      <a:pt x="2571" y="17033"/>
                    </a:lnTo>
                    <a:lnTo>
                      <a:pt x="1558" y="17033"/>
                    </a:lnTo>
                    <a:cubicBezTo>
                      <a:pt x="1402" y="17033"/>
                      <a:pt x="1273" y="16903"/>
                      <a:pt x="1273" y="16748"/>
                    </a:cubicBezTo>
                    <a:lnTo>
                      <a:pt x="1286" y="16748"/>
                    </a:lnTo>
                    <a:lnTo>
                      <a:pt x="1286" y="13827"/>
                    </a:lnTo>
                    <a:close/>
                    <a:moveTo>
                      <a:pt x="3959" y="15580"/>
                    </a:moveTo>
                    <a:lnTo>
                      <a:pt x="3959" y="17033"/>
                    </a:lnTo>
                    <a:lnTo>
                      <a:pt x="3077" y="17033"/>
                    </a:lnTo>
                    <a:lnTo>
                      <a:pt x="3077" y="15580"/>
                    </a:lnTo>
                    <a:close/>
                    <a:moveTo>
                      <a:pt x="11864" y="13814"/>
                    </a:moveTo>
                    <a:lnTo>
                      <a:pt x="11176" y="15060"/>
                    </a:lnTo>
                    <a:lnTo>
                      <a:pt x="8957" y="15060"/>
                    </a:lnTo>
                    <a:cubicBezTo>
                      <a:pt x="8948" y="15060"/>
                      <a:pt x="8940" y="15059"/>
                      <a:pt x="8932" y="15059"/>
                    </a:cubicBezTo>
                    <a:cubicBezTo>
                      <a:pt x="8588" y="15059"/>
                      <a:pt x="8588" y="15580"/>
                      <a:pt x="8932" y="15580"/>
                    </a:cubicBezTo>
                    <a:cubicBezTo>
                      <a:pt x="8940" y="15580"/>
                      <a:pt x="8948" y="15580"/>
                      <a:pt x="8957" y="15580"/>
                    </a:cubicBezTo>
                    <a:lnTo>
                      <a:pt x="9671" y="15580"/>
                    </a:lnTo>
                    <a:lnTo>
                      <a:pt x="9671" y="17033"/>
                    </a:lnTo>
                    <a:lnTo>
                      <a:pt x="4479" y="17033"/>
                    </a:lnTo>
                    <a:lnTo>
                      <a:pt x="4479" y="15580"/>
                    </a:lnTo>
                    <a:lnTo>
                      <a:pt x="7698" y="15580"/>
                    </a:lnTo>
                    <a:cubicBezTo>
                      <a:pt x="8009" y="15554"/>
                      <a:pt x="8009" y="15086"/>
                      <a:pt x="7698" y="15060"/>
                    </a:cubicBezTo>
                    <a:lnTo>
                      <a:pt x="2973" y="15060"/>
                    </a:lnTo>
                    <a:lnTo>
                      <a:pt x="2298" y="13814"/>
                    </a:lnTo>
                    <a:lnTo>
                      <a:pt x="5647" y="13814"/>
                    </a:lnTo>
                    <a:cubicBezTo>
                      <a:pt x="6004" y="14288"/>
                      <a:pt x="6539" y="14525"/>
                      <a:pt x="7075" y="14525"/>
                    </a:cubicBezTo>
                    <a:cubicBezTo>
                      <a:pt x="7610" y="14525"/>
                      <a:pt x="8145" y="14288"/>
                      <a:pt x="8502" y="13814"/>
                    </a:cubicBezTo>
                    <a:close/>
                    <a:moveTo>
                      <a:pt x="11085" y="15580"/>
                    </a:moveTo>
                    <a:lnTo>
                      <a:pt x="11098" y="17033"/>
                    </a:lnTo>
                    <a:lnTo>
                      <a:pt x="10190" y="17033"/>
                    </a:lnTo>
                    <a:lnTo>
                      <a:pt x="10190" y="15580"/>
                    </a:lnTo>
                    <a:close/>
                    <a:moveTo>
                      <a:pt x="12877" y="13827"/>
                    </a:moveTo>
                    <a:lnTo>
                      <a:pt x="12877" y="16748"/>
                    </a:lnTo>
                    <a:cubicBezTo>
                      <a:pt x="12877" y="16903"/>
                      <a:pt x="12747" y="17033"/>
                      <a:pt x="12591" y="17033"/>
                    </a:cubicBezTo>
                    <a:lnTo>
                      <a:pt x="11605" y="17033"/>
                    </a:lnTo>
                    <a:lnTo>
                      <a:pt x="11592" y="15398"/>
                    </a:lnTo>
                    <a:lnTo>
                      <a:pt x="12448" y="13827"/>
                    </a:lnTo>
                    <a:close/>
                    <a:moveTo>
                      <a:pt x="7075" y="1"/>
                    </a:moveTo>
                    <a:cubicBezTo>
                      <a:pt x="6776" y="1"/>
                      <a:pt x="6478" y="75"/>
                      <a:pt x="6205" y="224"/>
                    </a:cubicBezTo>
                    <a:lnTo>
                      <a:pt x="3064" y="1964"/>
                    </a:lnTo>
                    <a:cubicBezTo>
                      <a:pt x="1636" y="2756"/>
                      <a:pt x="766" y="4092"/>
                      <a:pt x="766" y="5520"/>
                    </a:cubicBezTo>
                    <a:lnTo>
                      <a:pt x="766" y="6104"/>
                    </a:lnTo>
                    <a:cubicBezTo>
                      <a:pt x="766" y="6182"/>
                      <a:pt x="805" y="6247"/>
                      <a:pt x="857" y="6299"/>
                    </a:cubicBezTo>
                    <a:cubicBezTo>
                      <a:pt x="1571" y="6896"/>
                      <a:pt x="1571" y="8012"/>
                      <a:pt x="857" y="8609"/>
                    </a:cubicBezTo>
                    <a:cubicBezTo>
                      <a:pt x="805" y="8661"/>
                      <a:pt x="766" y="8726"/>
                      <a:pt x="766" y="8804"/>
                    </a:cubicBezTo>
                    <a:lnTo>
                      <a:pt x="766" y="10764"/>
                    </a:lnTo>
                    <a:cubicBezTo>
                      <a:pt x="779" y="10920"/>
                      <a:pt x="903" y="10998"/>
                      <a:pt x="1026" y="10998"/>
                    </a:cubicBezTo>
                    <a:cubicBezTo>
                      <a:pt x="1149" y="10998"/>
                      <a:pt x="1273" y="10920"/>
                      <a:pt x="1286" y="10764"/>
                    </a:cubicBezTo>
                    <a:lnTo>
                      <a:pt x="1286" y="8908"/>
                    </a:lnTo>
                    <a:cubicBezTo>
                      <a:pt x="2116" y="8116"/>
                      <a:pt x="2116" y="6792"/>
                      <a:pt x="1286" y="6000"/>
                    </a:cubicBezTo>
                    <a:lnTo>
                      <a:pt x="1286" y="5520"/>
                    </a:lnTo>
                    <a:cubicBezTo>
                      <a:pt x="1286" y="4274"/>
                      <a:pt x="2051" y="3106"/>
                      <a:pt x="3323" y="2405"/>
                    </a:cubicBezTo>
                    <a:lnTo>
                      <a:pt x="6452" y="666"/>
                    </a:lnTo>
                    <a:cubicBezTo>
                      <a:pt x="6646" y="562"/>
                      <a:pt x="6860" y="510"/>
                      <a:pt x="7075" y="510"/>
                    </a:cubicBezTo>
                    <a:cubicBezTo>
                      <a:pt x="7289" y="510"/>
                      <a:pt x="7503" y="562"/>
                      <a:pt x="7698" y="666"/>
                    </a:cubicBezTo>
                    <a:lnTo>
                      <a:pt x="10826" y="2405"/>
                    </a:lnTo>
                    <a:cubicBezTo>
                      <a:pt x="12111" y="3106"/>
                      <a:pt x="12864" y="4274"/>
                      <a:pt x="12864" y="5520"/>
                    </a:cubicBezTo>
                    <a:lnTo>
                      <a:pt x="12864" y="6000"/>
                    </a:lnTo>
                    <a:cubicBezTo>
                      <a:pt x="12046" y="6792"/>
                      <a:pt x="12046" y="8116"/>
                      <a:pt x="12864" y="8908"/>
                    </a:cubicBezTo>
                    <a:lnTo>
                      <a:pt x="12864" y="11725"/>
                    </a:lnTo>
                    <a:lnTo>
                      <a:pt x="11423" y="11725"/>
                    </a:lnTo>
                    <a:lnTo>
                      <a:pt x="11423" y="10777"/>
                    </a:lnTo>
                    <a:cubicBezTo>
                      <a:pt x="11423" y="10712"/>
                      <a:pt x="11397" y="10634"/>
                      <a:pt x="11345" y="10595"/>
                    </a:cubicBezTo>
                    <a:lnTo>
                      <a:pt x="10670" y="9920"/>
                    </a:lnTo>
                    <a:cubicBezTo>
                      <a:pt x="10615" y="9862"/>
                      <a:pt x="10553" y="9838"/>
                      <a:pt x="10493" y="9838"/>
                    </a:cubicBezTo>
                    <a:cubicBezTo>
                      <a:pt x="10299" y="9838"/>
                      <a:pt x="10128" y="10095"/>
                      <a:pt x="10307" y="10284"/>
                    </a:cubicBezTo>
                    <a:lnTo>
                      <a:pt x="10917" y="10881"/>
                    </a:lnTo>
                    <a:lnTo>
                      <a:pt x="10917" y="11725"/>
                    </a:lnTo>
                    <a:lnTo>
                      <a:pt x="9073" y="11725"/>
                    </a:lnTo>
                    <a:lnTo>
                      <a:pt x="9073" y="9349"/>
                    </a:lnTo>
                    <a:lnTo>
                      <a:pt x="10917" y="9349"/>
                    </a:lnTo>
                    <a:cubicBezTo>
                      <a:pt x="11358" y="9349"/>
                      <a:pt x="11721" y="8986"/>
                      <a:pt x="11721" y="8532"/>
                    </a:cubicBezTo>
                    <a:lnTo>
                      <a:pt x="11721" y="5546"/>
                    </a:lnTo>
                    <a:cubicBezTo>
                      <a:pt x="11721" y="5403"/>
                      <a:pt x="11656" y="5261"/>
                      <a:pt x="11527" y="5170"/>
                    </a:cubicBezTo>
                    <a:lnTo>
                      <a:pt x="11527" y="4521"/>
                    </a:lnTo>
                    <a:cubicBezTo>
                      <a:pt x="11527" y="4261"/>
                      <a:pt x="11306" y="4041"/>
                      <a:pt x="11046" y="4041"/>
                    </a:cubicBezTo>
                    <a:lnTo>
                      <a:pt x="10475" y="4041"/>
                    </a:lnTo>
                    <a:lnTo>
                      <a:pt x="10475" y="3599"/>
                    </a:lnTo>
                    <a:cubicBezTo>
                      <a:pt x="10488" y="3411"/>
                      <a:pt x="10352" y="3317"/>
                      <a:pt x="10216" y="3317"/>
                    </a:cubicBezTo>
                    <a:cubicBezTo>
                      <a:pt x="10079" y="3317"/>
                      <a:pt x="9943" y="3411"/>
                      <a:pt x="9956" y="3599"/>
                    </a:cubicBezTo>
                    <a:lnTo>
                      <a:pt x="9956" y="5196"/>
                    </a:lnTo>
                    <a:cubicBezTo>
                      <a:pt x="9852" y="5287"/>
                      <a:pt x="9787" y="5416"/>
                      <a:pt x="9787" y="5559"/>
                    </a:cubicBezTo>
                    <a:lnTo>
                      <a:pt x="9787" y="7078"/>
                    </a:lnTo>
                    <a:lnTo>
                      <a:pt x="8165" y="6078"/>
                    </a:lnTo>
                    <a:cubicBezTo>
                      <a:pt x="8321" y="5897"/>
                      <a:pt x="8399" y="5650"/>
                      <a:pt x="8399" y="5416"/>
                    </a:cubicBezTo>
                    <a:lnTo>
                      <a:pt x="8399" y="3560"/>
                    </a:lnTo>
                    <a:cubicBezTo>
                      <a:pt x="8399" y="2833"/>
                      <a:pt x="7814" y="2236"/>
                      <a:pt x="7088" y="2236"/>
                    </a:cubicBezTo>
                    <a:lnTo>
                      <a:pt x="6685" y="2236"/>
                    </a:lnTo>
                    <a:cubicBezTo>
                      <a:pt x="5945" y="2236"/>
                      <a:pt x="5361" y="2833"/>
                      <a:pt x="5361" y="3560"/>
                    </a:cubicBezTo>
                    <a:lnTo>
                      <a:pt x="5361" y="5403"/>
                    </a:lnTo>
                    <a:cubicBezTo>
                      <a:pt x="5361" y="5663"/>
                      <a:pt x="5465" y="5923"/>
                      <a:pt x="5647" y="6117"/>
                    </a:cubicBezTo>
                    <a:lnTo>
                      <a:pt x="4569" y="6766"/>
                    </a:lnTo>
                    <a:cubicBezTo>
                      <a:pt x="3830" y="7247"/>
                      <a:pt x="3388" y="8064"/>
                      <a:pt x="3401" y="8947"/>
                    </a:cubicBezTo>
                    <a:lnTo>
                      <a:pt x="3401" y="11712"/>
                    </a:lnTo>
                    <a:lnTo>
                      <a:pt x="987" y="11712"/>
                    </a:lnTo>
                    <a:cubicBezTo>
                      <a:pt x="351" y="11712"/>
                      <a:pt x="1" y="12270"/>
                      <a:pt x="14" y="12854"/>
                    </a:cubicBezTo>
                    <a:cubicBezTo>
                      <a:pt x="14" y="13308"/>
                      <a:pt x="325" y="13697"/>
                      <a:pt x="779" y="13801"/>
                    </a:cubicBezTo>
                    <a:lnTo>
                      <a:pt x="779" y="16761"/>
                    </a:lnTo>
                    <a:cubicBezTo>
                      <a:pt x="779" y="17202"/>
                      <a:pt x="1130" y="17552"/>
                      <a:pt x="1571" y="17552"/>
                    </a:cubicBezTo>
                    <a:lnTo>
                      <a:pt x="12578" y="17552"/>
                    </a:lnTo>
                    <a:cubicBezTo>
                      <a:pt x="13019" y="17552"/>
                      <a:pt x="13383" y="17202"/>
                      <a:pt x="13383" y="16761"/>
                    </a:cubicBezTo>
                    <a:lnTo>
                      <a:pt x="13383" y="13801"/>
                    </a:lnTo>
                    <a:cubicBezTo>
                      <a:pt x="13824" y="13697"/>
                      <a:pt x="14136" y="13308"/>
                      <a:pt x="14136" y="12854"/>
                    </a:cubicBezTo>
                    <a:cubicBezTo>
                      <a:pt x="14149" y="12348"/>
                      <a:pt x="13915" y="11867"/>
                      <a:pt x="13383" y="11750"/>
                    </a:cubicBezTo>
                    <a:lnTo>
                      <a:pt x="13383" y="8804"/>
                    </a:lnTo>
                    <a:cubicBezTo>
                      <a:pt x="13383" y="8726"/>
                      <a:pt x="13344" y="8661"/>
                      <a:pt x="13305" y="8609"/>
                    </a:cubicBezTo>
                    <a:cubicBezTo>
                      <a:pt x="12578" y="7999"/>
                      <a:pt x="12578" y="6896"/>
                      <a:pt x="13305" y="6299"/>
                    </a:cubicBezTo>
                    <a:cubicBezTo>
                      <a:pt x="13344" y="6247"/>
                      <a:pt x="13383" y="6182"/>
                      <a:pt x="13383" y="6104"/>
                    </a:cubicBezTo>
                    <a:lnTo>
                      <a:pt x="13383" y="5520"/>
                    </a:lnTo>
                    <a:cubicBezTo>
                      <a:pt x="13383" y="4092"/>
                      <a:pt x="12526" y="2769"/>
                      <a:pt x="11085" y="1964"/>
                    </a:cubicBezTo>
                    <a:lnTo>
                      <a:pt x="7944" y="224"/>
                    </a:lnTo>
                    <a:cubicBezTo>
                      <a:pt x="7672" y="75"/>
                      <a:pt x="7373" y="1"/>
                      <a:pt x="707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290;p76">
                <a:extLst>
                  <a:ext uri="{FF2B5EF4-FFF2-40B4-BE49-F238E27FC236}">
                    <a16:creationId xmlns:a16="http://schemas.microsoft.com/office/drawing/2014/main" id="{9C094A9B-DAD2-B678-3BA5-5D46A32ACF6B}"/>
                  </a:ext>
                </a:extLst>
              </p:cNvPr>
              <p:cNvSpPr/>
              <p:nvPr/>
            </p:nvSpPr>
            <p:spPr>
              <a:xfrm>
                <a:off x="3342100" y="4341175"/>
                <a:ext cx="32925" cy="12750"/>
              </a:xfrm>
              <a:custGeom>
                <a:avLst/>
                <a:gdLst/>
                <a:ahLst/>
                <a:cxnLst/>
                <a:rect l="l" t="t" r="r" b="b"/>
                <a:pathLst>
                  <a:path w="1317" h="510" extrusionOk="0">
                    <a:moveTo>
                      <a:pt x="333" y="0"/>
                    </a:moveTo>
                    <a:cubicBezTo>
                      <a:pt x="1" y="0"/>
                      <a:pt x="5" y="509"/>
                      <a:pt x="345" y="509"/>
                    </a:cubicBezTo>
                    <a:cubicBezTo>
                      <a:pt x="353" y="509"/>
                      <a:pt x="361" y="509"/>
                      <a:pt x="369" y="509"/>
                    </a:cubicBezTo>
                    <a:lnTo>
                      <a:pt x="1005" y="509"/>
                    </a:lnTo>
                    <a:cubicBezTo>
                      <a:pt x="1317" y="483"/>
                      <a:pt x="1317" y="15"/>
                      <a:pt x="1005" y="2"/>
                    </a:cubicBezTo>
                    <a:lnTo>
                      <a:pt x="369" y="2"/>
                    </a:lnTo>
                    <a:cubicBezTo>
                      <a:pt x="357" y="1"/>
                      <a:pt x="345" y="0"/>
                      <a:pt x="3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5" name="Group 34">
            <a:extLst>
              <a:ext uri="{FF2B5EF4-FFF2-40B4-BE49-F238E27FC236}">
                <a16:creationId xmlns:a16="http://schemas.microsoft.com/office/drawing/2014/main" id="{8AB5D8AF-A13C-58A2-E329-7262CF029FC4}"/>
              </a:ext>
            </a:extLst>
          </p:cNvPr>
          <p:cNvGrpSpPr/>
          <p:nvPr/>
        </p:nvGrpSpPr>
        <p:grpSpPr>
          <a:xfrm>
            <a:off x="4481938" y="2137403"/>
            <a:ext cx="1071412" cy="1160324"/>
            <a:chOff x="4481938" y="2137403"/>
            <a:chExt cx="1071412" cy="1160324"/>
          </a:xfrm>
        </p:grpSpPr>
        <p:sp>
          <p:nvSpPr>
            <p:cNvPr id="2" name="Google Shape;2869;p58">
              <a:extLst>
                <a:ext uri="{FF2B5EF4-FFF2-40B4-BE49-F238E27FC236}">
                  <a16:creationId xmlns:a16="http://schemas.microsoft.com/office/drawing/2014/main" id="{5A3D3CAC-CE1E-F6F8-84D9-2B07B0F953C7}"/>
                </a:ext>
              </a:extLst>
            </p:cNvPr>
            <p:cNvSpPr/>
            <p:nvPr/>
          </p:nvSpPr>
          <p:spPr>
            <a:xfrm>
              <a:off x="4481938" y="2137403"/>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026978"/>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26" name="Google Shape;1388;p76">
              <a:extLst>
                <a:ext uri="{FF2B5EF4-FFF2-40B4-BE49-F238E27FC236}">
                  <a16:creationId xmlns:a16="http://schemas.microsoft.com/office/drawing/2014/main" id="{87D6F153-87A5-DBAA-52FC-E318F097F6D6}"/>
                </a:ext>
              </a:extLst>
            </p:cNvPr>
            <p:cNvGrpSpPr/>
            <p:nvPr/>
          </p:nvGrpSpPr>
          <p:grpSpPr>
            <a:xfrm>
              <a:off x="4781647" y="2407487"/>
              <a:ext cx="438126" cy="590510"/>
              <a:chOff x="1842450" y="3338475"/>
              <a:chExt cx="325825" cy="439150"/>
            </a:xfrm>
            <a:solidFill>
              <a:srgbClr val="374155"/>
            </a:solidFill>
          </p:grpSpPr>
          <p:sp>
            <p:nvSpPr>
              <p:cNvPr id="27" name="Google Shape;1389;p76">
                <a:extLst>
                  <a:ext uri="{FF2B5EF4-FFF2-40B4-BE49-F238E27FC236}">
                    <a16:creationId xmlns:a16="http://schemas.microsoft.com/office/drawing/2014/main" id="{120DF198-7449-1CF5-0021-C2514F48C320}"/>
                  </a:ext>
                </a:extLst>
              </p:cNvPr>
              <p:cNvSpPr/>
              <p:nvPr/>
            </p:nvSpPr>
            <p:spPr>
              <a:xfrm>
                <a:off x="1991075" y="3443150"/>
                <a:ext cx="19325" cy="35275"/>
              </a:xfrm>
              <a:custGeom>
                <a:avLst/>
                <a:gdLst/>
                <a:ahLst/>
                <a:cxnLst/>
                <a:rect l="l" t="t" r="r" b="b"/>
                <a:pathLst>
                  <a:path w="773" h="1411" extrusionOk="0">
                    <a:moveTo>
                      <a:pt x="470" y="1"/>
                    </a:moveTo>
                    <a:cubicBezTo>
                      <a:pt x="365" y="1"/>
                      <a:pt x="261" y="63"/>
                      <a:pt x="234" y="203"/>
                    </a:cubicBezTo>
                    <a:lnTo>
                      <a:pt x="27" y="1099"/>
                    </a:lnTo>
                    <a:cubicBezTo>
                      <a:pt x="1" y="1229"/>
                      <a:pt x="91" y="1371"/>
                      <a:pt x="221" y="1397"/>
                    </a:cubicBezTo>
                    <a:lnTo>
                      <a:pt x="221" y="1410"/>
                    </a:lnTo>
                    <a:lnTo>
                      <a:pt x="286" y="1410"/>
                    </a:lnTo>
                    <a:cubicBezTo>
                      <a:pt x="403" y="1410"/>
                      <a:pt x="507" y="1319"/>
                      <a:pt x="533" y="1203"/>
                    </a:cubicBezTo>
                    <a:lnTo>
                      <a:pt x="727" y="320"/>
                    </a:lnTo>
                    <a:cubicBezTo>
                      <a:pt x="773" y="123"/>
                      <a:pt x="619" y="1"/>
                      <a:pt x="4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390;p76">
                <a:extLst>
                  <a:ext uri="{FF2B5EF4-FFF2-40B4-BE49-F238E27FC236}">
                    <a16:creationId xmlns:a16="http://schemas.microsoft.com/office/drawing/2014/main" id="{D6031DB0-B5D6-E27D-C3DB-A8EB7418E959}"/>
                  </a:ext>
                </a:extLst>
              </p:cNvPr>
              <p:cNvSpPr/>
              <p:nvPr/>
            </p:nvSpPr>
            <p:spPr>
              <a:xfrm>
                <a:off x="1842450" y="3338475"/>
                <a:ext cx="325825" cy="439150"/>
              </a:xfrm>
              <a:custGeom>
                <a:avLst/>
                <a:gdLst/>
                <a:ahLst/>
                <a:cxnLst/>
                <a:rect l="l" t="t" r="r" b="b"/>
                <a:pathLst>
                  <a:path w="13033" h="17566" extrusionOk="0">
                    <a:moveTo>
                      <a:pt x="3246" y="3507"/>
                    </a:moveTo>
                    <a:lnTo>
                      <a:pt x="3246" y="5403"/>
                    </a:lnTo>
                    <a:cubicBezTo>
                      <a:pt x="2817" y="5286"/>
                      <a:pt x="2519" y="4896"/>
                      <a:pt x="2519" y="4455"/>
                    </a:cubicBezTo>
                    <a:cubicBezTo>
                      <a:pt x="2519" y="4014"/>
                      <a:pt x="2817" y="3624"/>
                      <a:pt x="3246" y="3507"/>
                    </a:cubicBezTo>
                    <a:close/>
                    <a:moveTo>
                      <a:pt x="9788" y="3507"/>
                    </a:moveTo>
                    <a:cubicBezTo>
                      <a:pt x="10216" y="3624"/>
                      <a:pt x="10514" y="4014"/>
                      <a:pt x="10514" y="4455"/>
                    </a:cubicBezTo>
                    <a:cubicBezTo>
                      <a:pt x="10514" y="4896"/>
                      <a:pt x="10216" y="5286"/>
                      <a:pt x="9788" y="5403"/>
                    </a:cubicBezTo>
                    <a:lnTo>
                      <a:pt x="9788" y="3507"/>
                    </a:lnTo>
                    <a:close/>
                    <a:moveTo>
                      <a:pt x="3559" y="522"/>
                    </a:moveTo>
                    <a:cubicBezTo>
                      <a:pt x="3567" y="522"/>
                      <a:pt x="3575" y="522"/>
                      <a:pt x="3583" y="522"/>
                    </a:cubicBezTo>
                    <a:lnTo>
                      <a:pt x="8152" y="860"/>
                    </a:lnTo>
                    <a:cubicBezTo>
                      <a:pt x="8827" y="925"/>
                      <a:pt x="9320" y="1496"/>
                      <a:pt x="9281" y="2171"/>
                    </a:cubicBezTo>
                    <a:lnTo>
                      <a:pt x="8736" y="2171"/>
                    </a:lnTo>
                    <a:cubicBezTo>
                      <a:pt x="8412" y="2197"/>
                      <a:pt x="8412" y="2664"/>
                      <a:pt x="8736" y="2677"/>
                    </a:cubicBezTo>
                    <a:lnTo>
                      <a:pt x="9281" y="2677"/>
                    </a:lnTo>
                    <a:lnTo>
                      <a:pt x="9281" y="6090"/>
                    </a:lnTo>
                    <a:cubicBezTo>
                      <a:pt x="9281" y="6623"/>
                      <a:pt x="9087" y="7155"/>
                      <a:pt x="8736" y="7557"/>
                    </a:cubicBezTo>
                    <a:lnTo>
                      <a:pt x="8113" y="7726"/>
                    </a:lnTo>
                    <a:cubicBezTo>
                      <a:pt x="8073" y="7742"/>
                      <a:pt x="8031" y="7749"/>
                      <a:pt x="7989" y="7749"/>
                    </a:cubicBezTo>
                    <a:cubicBezTo>
                      <a:pt x="7892" y="7749"/>
                      <a:pt x="7792" y="7711"/>
                      <a:pt x="7711" y="7648"/>
                    </a:cubicBezTo>
                    <a:lnTo>
                      <a:pt x="6997" y="7012"/>
                    </a:lnTo>
                    <a:cubicBezTo>
                      <a:pt x="6958" y="6973"/>
                      <a:pt x="6893" y="6947"/>
                      <a:pt x="6841" y="6947"/>
                    </a:cubicBezTo>
                    <a:lnTo>
                      <a:pt x="6231" y="6947"/>
                    </a:lnTo>
                    <a:cubicBezTo>
                      <a:pt x="6166" y="6947"/>
                      <a:pt x="6101" y="6973"/>
                      <a:pt x="6049" y="7025"/>
                    </a:cubicBezTo>
                    <a:lnTo>
                      <a:pt x="5374" y="7635"/>
                    </a:lnTo>
                    <a:cubicBezTo>
                      <a:pt x="5297" y="7712"/>
                      <a:pt x="5191" y="7754"/>
                      <a:pt x="5083" y="7754"/>
                    </a:cubicBezTo>
                    <a:cubicBezTo>
                      <a:pt x="5046" y="7754"/>
                      <a:pt x="5009" y="7749"/>
                      <a:pt x="4972" y="7739"/>
                    </a:cubicBezTo>
                    <a:lnTo>
                      <a:pt x="4297" y="7557"/>
                    </a:lnTo>
                    <a:cubicBezTo>
                      <a:pt x="3947" y="7155"/>
                      <a:pt x="3752" y="6636"/>
                      <a:pt x="3752" y="6090"/>
                    </a:cubicBezTo>
                    <a:lnTo>
                      <a:pt x="3752" y="2677"/>
                    </a:lnTo>
                    <a:lnTo>
                      <a:pt x="7490" y="2677"/>
                    </a:lnTo>
                    <a:cubicBezTo>
                      <a:pt x="7502" y="2678"/>
                      <a:pt x="7514" y="2679"/>
                      <a:pt x="7525" y="2679"/>
                    </a:cubicBezTo>
                    <a:cubicBezTo>
                      <a:pt x="7846" y="2679"/>
                      <a:pt x="7842" y="2170"/>
                      <a:pt x="7514" y="2170"/>
                    </a:cubicBezTo>
                    <a:cubicBezTo>
                      <a:pt x="7506" y="2170"/>
                      <a:pt x="7498" y="2170"/>
                      <a:pt x="7490" y="2171"/>
                    </a:cubicBezTo>
                    <a:lnTo>
                      <a:pt x="3544" y="2171"/>
                    </a:lnTo>
                    <a:cubicBezTo>
                      <a:pt x="3246" y="2171"/>
                      <a:pt x="3012" y="1924"/>
                      <a:pt x="3012" y="1638"/>
                    </a:cubicBezTo>
                    <a:lnTo>
                      <a:pt x="3012" y="1054"/>
                    </a:lnTo>
                    <a:cubicBezTo>
                      <a:pt x="3012" y="751"/>
                      <a:pt x="3258" y="522"/>
                      <a:pt x="3559" y="522"/>
                    </a:cubicBezTo>
                    <a:close/>
                    <a:moveTo>
                      <a:pt x="6737" y="7466"/>
                    </a:moveTo>
                    <a:lnTo>
                      <a:pt x="7386" y="8037"/>
                    </a:lnTo>
                    <a:cubicBezTo>
                      <a:pt x="7555" y="8187"/>
                      <a:pt x="7778" y="8270"/>
                      <a:pt x="8001" y="8270"/>
                    </a:cubicBezTo>
                    <a:cubicBezTo>
                      <a:pt x="8087" y="8270"/>
                      <a:pt x="8173" y="8257"/>
                      <a:pt x="8256" y="8232"/>
                    </a:cubicBezTo>
                    <a:lnTo>
                      <a:pt x="8619" y="8141"/>
                    </a:lnTo>
                    <a:lnTo>
                      <a:pt x="8619" y="8141"/>
                    </a:lnTo>
                    <a:cubicBezTo>
                      <a:pt x="8580" y="8401"/>
                      <a:pt x="8438" y="8634"/>
                      <a:pt x="8217" y="8790"/>
                    </a:cubicBezTo>
                    <a:cubicBezTo>
                      <a:pt x="8113" y="8855"/>
                      <a:pt x="8009" y="8907"/>
                      <a:pt x="7893" y="8933"/>
                    </a:cubicBezTo>
                    <a:lnTo>
                      <a:pt x="6750" y="9232"/>
                    </a:lnTo>
                    <a:cubicBezTo>
                      <a:pt x="6679" y="9251"/>
                      <a:pt x="6604" y="9261"/>
                      <a:pt x="6528" y="9261"/>
                    </a:cubicBezTo>
                    <a:cubicBezTo>
                      <a:pt x="6452" y="9261"/>
                      <a:pt x="6374" y="9251"/>
                      <a:pt x="6296" y="9232"/>
                    </a:cubicBezTo>
                    <a:lnTo>
                      <a:pt x="5167" y="8933"/>
                    </a:lnTo>
                    <a:cubicBezTo>
                      <a:pt x="5050" y="8907"/>
                      <a:pt x="4933" y="8855"/>
                      <a:pt x="4842" y="8777"/>
                    </a:cubicBezTo>
                    <a:lnTo>
                      <a:pt x="4829" y="8790"/>
                    </a:lnTo>
                    <a:cubicBezTo>
                      <a:pt x="4609" y="8634"/>
                      <a:pt x="4466" y="8401"/>
                      <a:pt x="4427" y="8128"/>
                    </a:cubicBezTo>
                    <a:lnTo>
                      <a:pt x="4427" y="8128"/>
                    </a:lnTo>
                    <a:lnTo>
                      <a:pt x="4842" y="8245"/>
                    </a:lnTo>
                    <a:cubicBezTo>
                      <a:pt x="4921" y="8265"/>
                      <a:pt x="5001" y="8275"/>
                      <a:pt x="5081" y="8275"/>
                    </a:cubicBezTo>
                    <a:cubicBezTo>
                      <a:pt x="5318" y="8275"/>
                      <a:pt x="5550" y="8189"/>
                      <a:pt x="5725" y="8024"/>
                    </a:cubicBezTo>
                    <a:lnTo>
                      <a:pt x="6335" y="7466"/>
                    </a:lnTo>
                    <a:close/>
                    <a:moveTo>
                      <a:pt x="4622" y="9258"/>
                    </a:moveTo>
                    <a:cubicBezTo>
                      <a:pt x="5063" y="9517"/>
                      <a:pt x="5660" y="9595"/>
                      <a:pt x="6153" y="9725"/>
                    </a:cubicBezTo>
                    <a:cubicBezTo>
                      <a:pt x="6271" y="9753"/>
                      <a:pt x="6389" y="9766"/>
                      <a:pt x="6507" y="9766"/>
                    </a:cubicBezTo>
                    <a:cubicBezTo>
                      <a:pt x="6661" y="9766"/>
                      <a:pt x="6816" y="9743"/>
                      <a:pt x="6971" y="9699"/>
                    </a:cubicBezTo>
                    <a:lnTo>
                      <a:pt x="6971" y="9699"/>
                    </a:lnTo>
                    <a:lnTo>
                      <a:pt x="3142" y="14281"/>
                    </a:lnTo>
                    <a:lnTo>
                      <a:pt x="3142" y="12671"/>
                    </a:lnTo>
                    <a:cubicBezTo>
                      <a:pt x="3155" y="12483"/>
                      <a:pt x="3019" y="12389"/>
                      <a:pt x="2882" y="12389"/>
                    </a:cubicBezTo>
                    <a:cubicBezTo>
                      <a:pt x="2746" y="12389"/>
                      <a:pt x="2610" y="12483"/>
                      <a:pt x="2623" y="12671"/>
                    </a:cubicBezTo>
                    <a:lnTo>
                      <a:pt x="2623" y="17045"/>
                    </a:lnTo>
                    <a:lnTo>
                      <a:pt x="844" y="17045"/>
                    </a:lnTo>
                    <a:cubicBezTo>
                      <a:pt x="663" y="17045"/>
                      <a:pt x="520" y="16903"/>
                      <a:pt x="520" y="16721"/>
                    </a:cubicBezTo>
                    <a:lnTo>
                      <a:pt x="507" y="16721"/>
                    </a:lnTo>
                    <a:lnTo>
                      <a:pt x="507" y="12100"/>
                    </a:lnTo>
                    <a:cubicBezTo>
                      <a:pt x="507" y="11088"/>
                      <a:pt x="1169" y="10205"/>
                      <a:pt x="2129" y="9906"/>
                    </a:cubicBezTo>
                    <a:lnTo>
                      <a:pt x="4622" y="9258"/>
                    </a:lnTo>
                    <a:close/>
                    <a:moveTo>
                      <a:pt x="8360" y="9296"/>
                    </a:moveTo>
                    <a:lnTo>
                      <a:pt x="7257" y="11256"/>
                    </a:lnTo>
                    <a:cubicBezTo>
                      <a:pt x="7192" y="11386"/>
                      <a:pt x="7231" y="11542"/>
                      <a:pt x="7360" y="11607"/>
                    </a:cubicBezTo>
                    <a:cubicBezTo>
                      <a:pt x="7399" y="11633"/>
                      <a:pt x="7438" y="11646"/>
                      <a:pt x="7490" y="11646"/>
                    </a:cubicBezTo>
                    <a:cubicBezTo>
                      <a:pt x="7581" y="11646"/>
                      <a:pt x="7659" y="11594"/>
                      <a:pt x="7711" y="11516"/>
                    </a:cubicBezTo>
                    <a:lnTo>
                      <a:pt x="8905" y="9387"/>
                    </a:lnTo>
                    <a:lnTo>
                      <a:pt x="9203" y="9452"/>
                    </a:lnTo>
                    <a:lnTo>
                      <a:pt x="7477" y="14956"/>
                    </a:lnTo>
                    <a:cubicBezTo>
                      <a:pt x="7438" y="15098"/>
                      <a:pt x="7516" y="15241"/>
                      <a:pt x="7646" y="15280"/>
                    </a:cubicBezTo>
                    <a:cubicBezTo>
                      <a:pt x="7672" y="15293"/>
                      <a:pt x="7698" y="15293"/>
                      <a:pt x="7724" y="15293"/>
                    </a:cubicBezTo>
                    <a:cubicBezTo>
                      <a:pt x="7828" y="15293"/>
                      <a:pt x="7931" y="15228"/>
                      <a:pt x="7970" y="15124"/>
                    </a:cubicBezTo>
                    <a:lnTo>
                      <a:pt x="9697" y="9569"/>
                    </a:lnTo>
                    <a:lnTo>
                      <a:pt x="9891" y="9621"/>
                    </a:lnTo>
                    <a:lnTo>
                      <a:pt x="9891" y="17058"/>
                    </a:lnTo>
                    <a:lnTo>
                      <a:pt x="3142" y="17058"/>
                    </a:lnTo>
                    <a:lnTo>
                      <a:pt x="3142" y="15098"/>
                    </a:lnTo>
                    <a:lnTo>
                      <a:pt x="7815" y="9491"/>
                    </a:lnTo>
                    <a:cubicBezTo>
                      <a:pt x="8009" y="9452"/>
                      <a:pt x="8191" y="9387"/>
                      <a:pt x="8360" y="9296"/>
                    </a:cubicBezTo>
                    <a:close/>
                    <a:moveTo>
                      <a:pt x="3566" y="1"/>
                    </a:moveTo>
                    <a:cubicBezTo>
                      <a:pt x="2986" y="1"/>
                      <a:pt x="2505" y="467"/>
                      <a:pt x="2493" y="1054"/>
                    </a:cubicBezTo>
                    <a:lnTo>
                      <a:pt x="2493" y="1625"/>
                    </a:lnTo>
                    <a:cubicBezTo>
                      <a:pt x="2493" y="2093"/>
                      <a:pt x="2791" y="2495"/>
                      <a:pt x="3246" y="2638"/>
                    </a:cubicBezTo>
                    <a:lnTo>
                      <a:pt x="3246" y="2975"/>
                    </a:lnTo>
                    <a:cubicBezTo>
                      <a:pt x="1584" y="3261"/>
                      <a:pt x="1584" y="5649"/>
                      <a:pt x="3246" y="5935"/>
                    </a:cubicBezTo>
                    <a:cubicBezTo>
                      <a:pt x="3220" y="6636"/>
                      <a:pt x="3440" y="7324"/>
                      <a:pt x="3895" y="7882"/>
                    </a:cubicBezTo>
                    <a:cubicBezTo>
                      <a:pt x="3869" y="8219"/>
                      <a:pt x="3973" y="8557"/>
                      <a:pt x="4167" y="8842"/>
                    </a:cubicBezTo>
                    <a:lnTo>
                      <a:pt x="1974" y="9413"/>
                    </a:lnTo>
                    <a:cubicBezTo>
                      <a:pt x="793" y="9777"/>
                      <a:pt x="1" y="10867"/>
                      <a:pt x="1" y="12087"/>
                    </a:cubicBezTo>
                    <a:lnTo>
                      <a:pt x="1" y="16708"/>
                    </a:lnTo>
                    <a:cubicBezTo>
                      <a:pt x="1" y="17175"/>
                      <a:pt x="377" y="17552"/>
                      <a:pt x="844" y="17552"/>
                    </a:cubicBezTo>
                    <a:lnTo>
                      <a:pt x="10151" y="17552"/>
                    </a:lnTo>
                    <a:cubicBezTo>
                      <a:pt x="10294" y="17552"/>
                      <a:pt x="10411" y="17435"/>
                      <a:pt x="10411" y="17305"/>
                    </a:cubicBezTo>
                    <a:lnTo>
                      <a:pt x="10411" y="9751"/>
                    </a:lnTo>
                    <a:lnTo>
                      <a:pt x="10904" y="9919"/>
                    </a:lnTo>
                    <a:cubicBezTo>
                      <a:pt x="11864" y="10205"/>
                      <a:pt x="12513" y="11101"/>
                      <a:pt x="12513" y="12100"/>
                    </a:cubicBezTo>
                    <a:lnTo>
                      <a:pt x="12513" y="16721"/>
                    </a:lnTo>
                    <a:cubicBezTo>
                      <a:pt x="12513" y="16903"/>
                      <a:pt x="12371" y="17045"/>
                      <a:pt x="12189" y="17045"/>
                    </a:cubicBezTo>
                    <a:lnTo>
                      <a:pt x="11397" y="17045"/>
                    </a:lnTo>
                    <a:cubicBezTo>
                      <a:pt x="11389" y="17045"/>
                      <a:pt x="11381" y="17044"/>
                      <a:pt x="11373" y="17044"/>
                    </a:cubicBezTo>
                    <a:cubicBezTo>
                      <a:pt x="11042" y="17044"/>
                      <a:pt x="11042" y="17565"/>
                      <a:pt x="11373" y="17565"/>
                    </a:cubicBezTo>
                    <a:cubicBezTo>
                      <a:pt x="11381" y="17565"/>
                      <a:pt x="11389" y="17565"/>
                      <a:pt x="11397" y="17565"/>
                    </a:cubicBezTo>
                    <a:lnTo>
                      <a:pt x="12189" y="17565"/>
                    </a:lnTo>
                    <a:cubicBezTo>
                      <a:pt x="12656" y="17565"/>
                      <a:pt x="13033" y="17188"/>
                      <a:pt x="13033" y="16721"/>
                    </a:cubicBezTo>
                    <a:lnTo>
                      <a:pt x="13033" y="12100"/>
                    </a:lnTo>
                    <a:cubicBezTo>
                      <a:pt x="13033" y="10867"/>
                      <a:pt x="12241" y="9777"/>
                      <a:pt x="11060" y="9413"/>
                    </a:cubicBezTo>
                    <a:lnTo>
                      <a:pt x="8866" y="8842"/>
                    </a:lnTo>
                    <a:cubicBezTo>
                      <a:pt x="9061" y="8557"/>
                      <a:pt x="9152" y="8219"/>
                      <a:pt x="9139" y="7882"/>
                    </a:cubicBezTo>
                    <a:cubicBezTo>
                      <a:pt x="9593" y="7337"/>
                      <a:pt x="9814" y="6636"/>
                      <a:pt x="9788" y="5935"/>
                    </a:cubicBezTo>
                    <a:cubicBezTo>
                      <a:pt x="10514" y="5805"/>
                      <a:pt x="11034" y="5182"/>
                      <a:pt x="11034" y="4455"/>
                    </a:cubicBezTo>
                    <a:cubicBezTo>
                      <a:pt x="11034" y="3728"/>
                      <a:pt x="10514" y="3105"/>
                      <a:pt x="9788" y="2975"/>
                    </a:cubicBezTo>
                    <a:lnTo>
                      <a:pt x="9788" y="2067"/>
                    </a:lnTo>
                    <a:cubicBezTo>
                      <a:pt x="9788" y="1158"/>
                      <a:pt x="9087" y="418"/>
                      <a:pt x="8191" y="340"/>
                    </a:cubicBezTo>
                    <a:lnTo>
                      <a:pt x="3635" y="3"/>
                    </a:lnTo>
                    <a:cubicBezTo>
                      <a:pt x="3612" y="1"/>
                      <a:pt x="3589" y="1"/>
                      <a:pt x="3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391;p76">
                <a:extLst>
                  <a:ext uri="{FF2B5EF4-FFF2-40B4-BE49-F238E27FC236}">
                    <a16:creationId xmlns:a16="http://schemas.microsoft.com/office/drawing/2014/main" id="{A22F3A37-72C0-7B99-3600-CFDC4A2EFE84}"/>
                  </a:ext>
                </a:extLst>
              </p:cNvPr>
              <p:cNvSpPr/>
              <p:nvPr/>
            </p:nvSpPr>
            <p:spPr>
              <a:xfrm>
                <a:off x="1994325" y="3643275"/>
                <a:ext cx="27600" cy="35350"/>
              </a:xfrm>
              <a:custGeom>
                <a:avLst/>
                <a:gdLst/>
                <a:ahLst/>
                <a:cxnLst/>
                <a:rect l="l" t="t" r="r" b="b"/>
                <a:pathLst>
                  <a:path w="1104" h="1414" extrusionOk="0">
                    <a:moveTo>
                      <a:pt x="803" y="1"/>
                    </a:moveTo>
                    <a:cubicBezTo>
                      <a:pt x="713" y="1"/>
                      <a:pt x="628" y="50"/>
                      <a:pt x="584" y="129"/>
                    </a:cubicBezTo>
                    <a:lnTo>
                      <a:pt x="78" y="1037"/>
                    </a:lnTo>
                    <a:cubicBezTo>
                      <a:pt x="0" y="1154"/>
                      <a:pt x="52" y="1310"/>
                      <a:pt x="169" y="1388"/>
                    </a:cubicBezTo>
                    <a:cubicBezTo>
                      <a:pt x="208" y="1401"/>
                      <a:pt x="260" y="1414"/>
                      <a:pt x="299" y="1414"/>
                    </a:cubicBezTo>
                    <a:cubicBezTo>
                      <a:pt x="390" y="1414"/>
                      <a:pt x="481" y="1362"/>
                      <a:pt x="520" y="1284"/>
                    </a:cubicBezTo>
                    <a:lnTo>
                      <a:pt x="1026" y="388"/>
                    </a:lnTo>
                    <a:cubicBezTo>
                      <a:pt x="1104" y="259"/>
                      <a:pt x="1052" y="103"/>
                      <a:pt x="935" y="38"/>
                    </a:cubicBezTo>
                    <a:cubicBezTo>
                      <a:pt x="892" y="12"/>
                      <a:pt x="847" y="1"/>
                      <a:pt x="8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0" name="TextBox 29">
            <a:extLst>
              <a:ext uri="{FF2B5EF4-FFF2-40B4-BE49-F238E27FC236}">
                <a16:creationId xmlns:a16="http://schemas.microsoft.com/office/drawing/2014/main" id="{665BB61C-523F-4056-600F-3BE9B8120018}"/>
              </a:ext>
            </a:extLst>
          </p:cNvPr>
          <p:cNvSpPr txBox="1"/>
          <p:nvPr/>
        </p:nvSpPr>
        <p:spPr>
          <a:xfrm>
            <a:off x="7410515" y="4625871"/>
            <a:ext cx="3080662" cy="1194558"/>
          </a:xfrm>
          <a:prstGeom prst="rect">
            <a:avLst/>
          </a:prstGeom>
          <a:noFill/>
        </p:spPr>
        <p:txBody>
          <a:bodyPr wrap="square">
            <a:spAutoFit/>
          </a:bodyPr>
          <a:lstStyle/>
          <a:p>
            <a:pPr algn="justLow" rtl="1">
              <a:lnSpc>
                <a:spcPct val="200000"/>
              </a:lnSpc>
            </a:pPr>
            <a:r>
              <a:rPr lang="fa-IR" sz="2000"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150000"/>
              </a:lnSpc>
            </a:pPr>
            <a:r>
              <a:rPr lang="fa-IR" sz="105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050" dirty="0">
              <a:solidFill>
                <a:srgbClr val="374155"/>
              </a:solidFill>
              <a:latin typeface="Shabnam" panose="020B0603030804020204" pitchFamily="34" charset="-78"/>
              <a:cs typeface="Shabnam" panose="020B0603030804020204" pitchFamily="34" charset="-78"/>
            </a:endParaRPr>
          </a:p>
        </p:txBody>
      </p:sp>
      <p:sp>
        <p:nvSpPr>
          <p:cNvPr id="31" name="TextBox 30">
            <a:extLst>
              <a:ext uri="{FF2B5EF4-FFF2-40B4-BE49-F238E27FC236}">
                <a16:creationId xmlns:a16="http://schemas.microsoft.com/office/drawing/2014/main" id="{352BE673-93FF-BA84-339B-CA75DE10DD70}"/>
              </a:ext>
            </a:extLst>
          </p:cNvPr>
          <p:cNvSpPr txBox="1"/>
          <p:nvPr/>
        </p:nvSpPr>
        <p:spPr>
          <a:xfrm>
            <a:off x="5665615" y="2031490"/>
            <a:ext cx="2802991" cy="1414811"/>
          </a:xfrm>
          <a:prstGeom prst="rect">
            <a:avLst/>
          </a:prstGeom>
          <a:noFill/>
        </p:spPr>
        <p:txBody>
          <a:bodyPr wrap="square">
            <a:spAutoFit/>
          </a:bodyPr>
          <a:lstStyle/>
          <a:p>
            <a:pPr algn="justLow" rtl="1">
              <a:lnSpc>
                <a:spcPct val="200000"/>
              </a:lnSpc>
            </a:pPr>
            <a:r>
              <a:rPr lang="fa-IR" sz="2000"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150000"/>
              </a:lnSpc>
            </a:pPr>
            <a:r>
              <a:rPr lang="fa-IR" sz="105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050" dirty="0">
              <a:solidFill>
                <a:srgbClr val="374155"/>
              </a:solidFill>
              <a:latin typeface="Shabnam" panose="020B0603030804020204" pitchFamily="34" charset="-78"/>
              <a:cs typeface="Shabnam" panose="020B0603030804020204" pitchFamily="34" charset="-78"/>
            </a:endParaRPr>
          </a:p>
        </p:txBody>
      </p:sp>
      <p:sp>
        <p:nvSpPr>
          <p:cNvPr id="32" name="TextBox 31">
            <a:extLst>
              <a:ext uri="{FF2B5EF4-FFF2-40B4-BE49-F238E27FC236}">
                <a16:creationId xmlns:a16="http://schemas.microsoft.com/office/drawing/2014/main" id="{208F6908-246A-6AA8-7623-E96C331758B3}"/>
              </a:ext>
            </a:extLst>
          </p:cNvPr>
          <p:cNvSpPr txBox="1"/>
          <p:nvPr/>
        </p:nvSpPr>
        <p:spPr>
          <a:xfrm>
            <a:off x="2869059" y="4625871"/>
            <a:ext cx="3080662" cy="1194558"/>
          </a:xfrm>
          <a:prstGeom prst="rect">
            <a:avLst/>
          </a:prstGeom>
          <a:noFill/>
        </p:spPr>
        <p:txBody>
          <a:bodyPr wrap="square">
            <a:spAutoFit/>
          </a:bodyPr>
          <a:lstStyle/>
          <a:p>
            <a:pPr algn="justLow" rtl="1">
              <a:lnSpc>
                <a:spcPct val="200000"/>
              </a:lnSpc>
            </a:pPr>
            <a:r>
              <a:rPr lang="fa-IR" sz="2000"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150000"/>
              </a:lnSpc>
            </a:pPr>
            <a:r>
              <a:rPr lang="fa-IR" sz="105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050" dirty="0">
              <a:solidFill>
                <a:srgbClr val="374155"/>
              </a:solidFill>
              <a:latin typeface="Shabnam" panose="020B0603030804020204" pitchFamily="34" charset="-78"/>
              <a:cs typeface="Shabnam" panose="020B0603030804020204" pitchFamily="34" charset="-78"/>
            </a:endParaRPr>
          </a:p>
        </p:txBody>
      </p:sp>
      <p:sp>
        <p:nvSpPr>
          <p:cNvPr id="34" name="TextBox 33">
            <a:extLst>
              <a:ext uri="{FF2B5EF4-FFF2-40B4-BE49-F238E27FC236}">
                <a16:creationId xmlns:a16="http://schemas.microsoft.com/office/drawing/2014/main" id="{1DD687F5-B721-F306-30D3-62AEFC2D8D0D}"/>
              </a:ext>
            </a:extLst>
          </p:cNvPr>
          <p:cNvSpPr txBox="1"/>
          <p:nvPr/>
        </p:nvSpPr>
        <p:spPr>
          <a:xfrm>
            <a:off x="1622814" y="1925615"/>
            <a:ext cx="2802991" cy="1414811"/>
          </a:xfrm>
          <a:prstGeom prst="rect">
            <a:avLst/>
          </a:prstGeom>
          <a:noFill/>
        </p:spPr>
        <p:txBody>
          <a:bodyPr wrap="square">
            <a:spAutoFit/>
          </a:bodyPr>
          <a:lstStyle/>
          <a:p>
            <a:pPr algn="justLow" rtl="1">
              <a:lnSpc>
                <a:spcPct val="200000"/>
              </a:lnSpc>
            </a:pPr>
            <a:r>
              <a:rPr lang="fa-IR" sz="2000" dirty="0">
                <a:solidFill>
                  <a:srgbClr val="374155"/>
                </a:solidFill>
                <a:latin typeface="Shabnam" panose="020B0603030804020204" pitchFamily="34" charset="-78"/>
                <a:cs typeface="Shabnam" panose="020B0603030804020204" pitchFamily="34" charset="-78"/>
              </a:rPr>
              <a:t>تیتر عنوان را وارد نمایید</a:t>
            </a:r>
          </a:p>
          <a:p>
            <a:pPr algn="justLow" rtl="1">
              <a:lnSpc>
                <a:spcPct val="150000"/>
              </a:lnSpc>
            </a:pPr>
            <a:r>
              <a:rPr lang="fa-IR" sz="1050" dirty="0">
                <a:solidFill>
                  <a:srgbClr val="374155"/>
                </a:solidFill>
                <a:latin typeface="Shabnam" panose="020B0603030804020204" pitchFamily="34" charset="-78"/>
                <a:cs typeface="Shabnam" panose="020B0603030804020204" pitchFamily="34" charset="-78"/>
              </a:rPr>
              <a:t>فروشگاه مینارو ارائه دهنده انواع فایل های کاربردی با بهترین کیفیت این متن تست می باشد</a:t>
            </a:r>
            <a:endParaRPr lang="en-US" sz="1050" dirty="0">
              <a:solidFill>
                <a:srgbClr val="374155"/>
              </a:solidFill>
              <a:latin typeface="Shabnam" panose="020B0603030804020204" pitchFamily="34" charset="-78"/>
              <a:cs typeface="Shabnam" panose="020B0603030804020204" pitchFamily="34" charset="-78"/>
            </a:endParaRPr>
          </a:p>
        </p:txBody>
      </p:sp>
      <p:sp>
        <p:nvSpPr>
          <p:cNvPr id="95" name="Rectangle 94">
            <a:extLst>
              <a:ext uri="{FF2B5EF4-FFF2-40B4-BE49-F238E27FC236}">
                <a16:creationId xmlns:a16="http://schemas.microsoft.com/office/drawing/2014/main" id="{7DF0B5EA-6C64-C858-B8B2-EC6DFD91B053}"/>
              </a:ext>
            </a:extLst>
          </p:cNvPr>
          <p:cNvSpPr/>
          <p:nvPr/>
        </p:nvSpPr>
        <p:spPr>
          <a:xfrm>
            <a:off x="0" y="0"/>
            <a:ext cx="12192000" cy="746477"/>
          </a:xfrm>
          <a:prstGeom prst="rect">
            <a:avLst/>
          </a:prstGeom>
          <a:solidFill>
            <a:srgbClr val="374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6" name="Group 95">
            <a:extLst>
              <a:ext uri="{FF2B5EF4-FFF2-40B4-BE49-F238E27FC236}">
                <a16:creationId xmlns:a16="http://schemas.microsoft.com/office/drawing/2014/main" id="{DFE9A94C-12A3-F1BE-524E-9EDDD23177E4}"/>
              </a:ext>
            </a:extLst>
          </p:cNvPr>
          <p:cNvGrpSpPr/>
          <p:nvPr/>
        </p:nvGrpSpPr>
        <p:grpSpPr>
          <a:xfrm>
            <a:off x="3273117" y="28623"/>
            <a:ext cx="1173139" cy="1828457"/>
            <a:chOff x="3294143" y="618483"/>
            <a:chExt cx="1383876" cy="2156913"/>
          </a:xfrm>
        </p:grpSpPr>
        <p:sp>
          <p:nvSpPr>
            <p:cNvPr id="97" name="Freeform: Shape 96">
              <a:extLst>
                <a:ext uri="{FF2B5EF4-FFF2-40B4-BE49-F238E27FC236}">
                  <a16:creationId xmlns:a16="http://schemas.microsoft.com/office/drawing/2014/main" id="{E21099B1-D419-EEAC-5FB2-3ACDC33D010D}"/>
                </a:ext>
              </a:extLst>
            </p:cNvPr>
            <p:cNvSpPr/>
            <p:nvPr/>
          </p:nvSpPr>
          <p:spPr>
            <a:xfrm>
              <a:off x="4406373" y="618483"/>
              <a:ext cx="14639" cy="910402"/>
            </a:xfrm>
            <a:custGeom>
              <a:avLst/>
              <a:gdLst>
                <a:gd name="connsiteX0" fmla="*/ 0 w 11144"/>
                <a:gd name="connsiteY0" fmla="*/ 0 h 693039"/>
                <a:gd name="connsiteX1" fmla="*/ 11144 w 11144"/>
                <a:gd name="connsiteY1" fmla="*/ 0 h 693039"/>
                <a:gd name="connsiteX2" fmla="*/ 11144 w 11144"/>
                <a:gd name="connsiteY2" fmla="*/ 693039 h 693039"/>
                <a:gd name="connsiteX3" fmla="*/ 0 w 11144"/>
                <a:gd name="connsiteY3" fmla="*/ 693039 h 693039"/>
              </a:gdLst>
              <a:ahLst/>
              <a:cxnLst>
                <a:cxn ang="0">
                  <a:pos x="connsiteX0" y="connsiteY0"/>
                </a:cxn>
                <a:cxn ang="0">
                  <a:pos x="connsiteX1" y="connsiteY1"/>
                </a:cxn>
                <a:cxn ang="0">
                  <a:pos x="connsiteX2" y="connsiteY2"/>
                </a:cxn>
                <a:cxn ang="0">
                  <a:pos x="connsiteX3" y="connsiteY3"/>
                </a:cxn>
              </a:cxnLst>
              <a:rect l="l" t="t" r="r" b="b"/>
              <a:pathLst>
                <a:path w="11144" h="693039">
                  <a:moveTo>
                    <a:pt x="0" y="0"/>
                  </a:moveTo>
                  <a:lnTo>
                    <a:pt x="11144" y="0"/>
                  </a:lnTo>
                  <a:lnTo>
                    <a:pt x="11144" y="693039"/>
                  </a:lnTo>
                  <a:lnTo>
                    <a:pt x="0" y="693039"/>
                  </a:lnTo>
                  <a:close/>
                </a:path>
              </a:pathLst>
            </a:custGeom>
            <a:solidFill>
              <a:srgbClr val="E6BF57"/>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45466E77-8467-6FF8-BCE8-49ED36093BEA}"/>
                </a:ext>
              </a:extLst>
            </p:cNvPr>
            <p:cNvSpPr/>
            <p:nvPr/>
          </p:nvSpPr>
          <p:spPr>
            <a:xfrm>
              <a:off x="4221488" y="2512612"/>
              <a:ext cx="380606" cy="262784"/>
            </a:xfrm>
            <a:custGeom>
              <a:avLst/>
              <a:gdLst>
                <a:gd name="connsiteX0" fmla="*/ 152466 w 289734"/>
                <a:gd name="connsiteY0" fmla="*/ 195739 h 200043"/>
                <a:gd name="connsiteX1" fmla="*/ 255336 w 289734"/>
                <a:gd name="connsiteY1" fmla="*/ 0 h 200043"/>
                <a:gd name="connsiteX2" fmla="*/ 34451 w 289734"/>
                <a:gd name="connsiteY2" fmla="*/ 0 h 200043"/>
                <a:gd name="connsiteX3" fmla="*/ 137035 w 289734"/>
                <a:gd name="connsiteY3" fmla="*/ 195453 h 200043"/>
                <a:gd name="connsiteX4" fmla="*/ 152466 w 289734"/>
                <a:gd name="connsiteY4" fmla="*/ 195739 h 20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34" h="200043">
                  <a:moveTo>
                    <a:pt x="152466" y="195739"/>
                  </a:moveTo>
                  <a:cubicBezTo>
                    <a:pt x="208092" y="134017"/>
                    <a:pt x="356396" y="84772"/>
                    <a:pt x="255336" y="0"/>
                  </a:cubicBezTo>
                  <a:lnTo>
                    <a:pt x="34451" y="0"/>
                  </a:lnTo>
                  <a:cubicBezTo>
                    <a:pt x="-66133" y="94107"/>
                    <a:pt x="79981" y="131921"/>
                    <a:pt x="137035" y="195453"/>
                  </a:cubicBezTo>
                  <a:cubicBezTo>
                    <a:pt x="141512" y="200882"/>
                    <a:pt x="145989" y="202121"/>
                    <a:pt x="152466" y="195739"/>
                  </a:cubicBezTo>
                  <a:close/>
                </a:path>
              </a:pathLst>
            </a:custGeom>
            <a:solidFill>
              <a:srgbClr val="E6BF57"/>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id="{C9656B19-DAEC-0C61-DE88-B9C7E3459F13}"/>
                </a:ext>
              </a:extLst>
            </p:cNvPr>
            <p:cNvSpPr/>
            <p:nvPr/>
          </p:nvSpPr>
          <p:spPr>
            <a:xfrm>
              <a:off x="4151066" y="1687762"/>
              <a:ext cx="520953" cy="373026"/>
            </a:xfrm>
            <a:custGeom>
              <a:avLst/>
              <a:gdLst>
                <a:gd name="connsiteX0" fmla="*/ 187311 w 396572"/>
                <a:gd name="connsiteY0" fmla="*/ 6501 h 283964"/>
                <a:gd name="connsiteX1" fmla="*/ 47103 w 396572"/>
                <a:gd name="connsiteY1" fmla="*/ 283965 h 283964"/>
                <a:gd name="connsiteX2" fmla="*/ 349521 w 396572"/>
                <a:gd name="connsiteY2" fmla="*/ 283965 h 283964"/>
                <a:gd name="connsiteX3" fmla="*/ 208932 w 396572"/>
                <a:gd name="connsiteY3" fmla="*/ 6120 h 283964"/>
                <a:gd name="connsiteX4" fmla="*/ 187311 w 396572"/>
                <a:gd name="connsiteY4" fmla="*/ 6501 h 283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72" h="283964">
                  <a:moveTo>
                    <a:pt x="187311" y="6501"/>
                  </a:moveTo>
                  <a:cubicBezTo>
                    <a:pt x="109396" y="96703"/>
                    <a:pt x="-90438" y="150329"/>
                    <a:pt x="47103" y="283965"/>
                  </a:cubicBezTo>
                  <a:lnTo>
                    <a:pt x="349521" y="283965"/>
                  </a:lnTo>
                  <a:cubicBezTo>
                    <a:pt x="487729" y="163569"/>
                    <a:pt x="284942" y="93465"/>
                    <a:pt x="208932" y="6120"/>
                  </a:cubicBezTo>
                  <a:cubicBezTo>
                    <a:pt x="200169" y="-2928"/>
                    <a:pt x="193883" y="-1214"/>
                    <a:pt x="187311" y="6501"/>
                  </a:cubicBezTo>
                  <a:close/>
                </a:path>
              </a:pathLst>
            </a:custGeom>
            <a:solidFill>
              <a:srgbClr val="E6BF57"/>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17DB2718-4F41-7175-17C1-5B2DDFB4915C}"/>
                </a:ext>
              </a:extLst>
            </p:cNvPr>
            <p:cNvSpPr/>
            <p:nvPr/>
          </p:nvSpPr>
          <p:spPr>
            <a:xfrm>
              <a:off x="4174898" y="2049521"/>
              <a:ext cx="473208" cy="468604"/>
            </a:xfrm>
            <a:custGeom>
              <a:avLst/>
              <a:gdLst>
                <a:gd name="connsiteX0" fmla="*/ 294137 w 360227"/>
                <a:gd name="connsiteY0" fmla="*/ 356716 h 356722"/>
                <a:gd name="connsiteX1" fmla="*/ 66108 w 360227"/>
                <a:gd name="connsiteY1" fmla="*/ 356716 h 356722"/>
                <a:gd name="connsiteX2" fmla="*/ 56583 w 360227"/>
                <a:gd name="connsiteY2" fmla="*/ 349001 h 356722"/>
                <a:gd name="connsiteX3" fmla="*/ 291 w 360227"/>
                <a:gd name="connsiteY3" fmla="*/ 11816 h 356722"/>
                <a:gd name="connsiteX4" fmla="*/ 7244 w 360227"/>
                <a:gd name="connsiteY4" fmla="*/ 281 h 356722"/>
                <a:gd name="connsiteX5" fmla="*/ 9816 w 360227"/>
                <a:gd name="connsiteY5" fmla="*/ 5 h 356722"/>
                <a:gd name="connsiteX6" fmla="*/ 350430 w 360227"/>
                <a:gd name="connsiteY6" fmla="*/ 5 h 356722"/>
                <a:gd name="connsiteX7" fmla="*/ 360231 w 360227"/>
                <a:gd name="connsiteY7" fmla="*/ 9244 h 356722"/>
                <a:gd name="connsiteX8" fmla="*/ 359955 w 360227"/>
                <a:gd name="connsiteY8" fmla="*/ 11816 h 356722"/>
                <a:gd name="connsiteX9" fmla="*/ 303852 w 360227"/>
                <a:gd name="connsiteY9" fmla="*/ 348906 h 356722"/>
                <a:gd name="connsiteX10" fmla="*/ 294137 w 360227"/>
                <a:gd name="connsiteY10" fmla="*/ 356716 h 35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227" h="356722">
                  <a:moveTo>
                    <a:pt x="294137" y="356716"/>
                  </a:moveTo>
                  <a:lnTo>
                    <a:pt x="66108" y="356716"/>
                  </a:lnTo>
                  <a:cubicBezTo>
                    <a:pt x="61546" y="356621"/>
                    <a:pt x="57622" y="353449"/>
                    <a:pt x="56583" y="349001"/>
                  </a:cubicBezTo>
                  <a:lnTo>
                    <a:pt x="291" y="11816"/>
                  </a:lnTo>
                  <a:cubicBezTo>
                    <a:pt x="-976" y="6711"/>
                    <a:pt x="2138" y="1548"/>
                    <a:pt x="7244" y="281"/>
                  </a:cubicBezTo>
                  <a:cubicBezTo>
                    <a:pt x="8082" y="72"/>
                    <a:pt x="8949" y="-24"/>
                    <a:pt x="9816" y="5"/>
                  </a:cubicBezTo>
                  <a:lnTo>
                    <a:pt x="350430" y="5"/>
                  </a:lnTo>
                  <a:cubicBezTo>
                    <a:pt x="355687" y="-147"/>
                    <a:pt x="360078" y="3986"/>
                    <a:pt x="360231" y="9244"/>
                  </a:cubicBezTo>
                  <a:cubicBezTo>
                    <a:pt x="360259" y="10111"/>
                    <a:pt x="360164" y="10978"/>
                    <a:pt x="359955" y="11816"/>
                  </a:cubicBezTo>
                  <a:lnTo>
                    <a:pt x="303852" y="348906"/>
                  </a:lnTo>
                  <a:cubicBezTo>
                    <a:pt x="303005" y="353563"/>
                    <a:pt x="298861" y="356888"/>
                    <a:pt x="294137" y="356716"/>
                  </a:cubicBezTo>
                  <a:close/>
                </a:path>
              </a:pathLst>
            </a:custGeom>
            <a:solidFill>
              <a:srgbClr val="CDA046"/>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E5085E37-B345-892B-FF2D-A408161739D2}"/>
                </a:ext>
              </a:extLst>
            </p:cNvPr>
            <p:cNvSpPr/>
            <p:nvPr/>
          </p:nvSpPr>
          <p:spPr>
            <a:xfrm>
              <a:off x="4309687" y="2076804"/>
              <a:ext cx="202752" cy="431803"/>
            </a:xfrm>
            <a:custGeom>
              <a:avLst/>
              <a:gdLst>
                <a:gd name="connsiteX0" fmla="*/ 76 w 154344"/>
                <a:gd name="connsiteY0" fmla="*/ 46768 h 328707"/>
                <a:gd name="connsiteX1" fmla="*/ 76 w 154344"/>
                <a:gd name="connsiteY1" fmla="*/ 46768 h 328707"/>
                <a:gd name="connsiteX2" fmla="*/ 77229 w 154344"/>
                <a:gd name="connsiteY2" fmla="*/ 0 h 328707"/>
                <a:gd name="connsiteX3" fmla="*/ 154286 w 154344"/>
                <a:gd name="connsiteY3" fmla="*/ 46768 h 328707"/>
                <a:gd name="connsiteX4" fmla="*/ 154286 w 154344"/>
                <a:gd name="connsiteY4" fmla="*/ 46768 h 328707"/>
                <a:gd name="connsiteX5" fmla="*/ 126283 w 154344"/>
                <a:gd name="connsiteY5" fmla="*/ 328708 h 328707"/>
                <a:gd name="connsiteX6" fmla="*/ 28080 w 154344"/>
                <a:gd name="connsiteY6" fmla="*/ 328708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44" h="328707">
                  <a:moveTo>
                    <a:pt x="76" y="46768"/>
                  </a:moveTo>
                  <a:lnTo>
                    <a:pt x="76" y="46768"/>
                  </a:lnTo>
                  <a:cubicBezTo>
                    <a:pt x="-1733" y="7144"/>
                    <a:pt x="32652" y="25813"/>
                    <a:pt x="77229" y="0"/>
                  </a:cubicBezTo>
                  <a:cubicBezTo>
                    <a:pt x="116662" y="27432"/>
                    <a:pt x="156191" y="7144"/>
                    <a:pt x="154286" y="46768"/>
                  </a:cubicBezTo>
                  <a:lnTo>
                    <a:pt x="154286" y="46768"/>
                  </a:lnTo>
                  <a:lnTo>
                    <a:pt x="126283" y="328708"/>
                  </a:lnTo>
                  <a:lnTo>
                    <a:pt x="28080" y="328708"/>
                  </a:lnTo>
                  <a:close/>
                </a:path>
              </a:pathLst>
            </a:custGeom>
            <a:solidFill>
              <a:srgbClr val="FFE2B1"/>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B923B5C6-EB54-7A6D-111B-83452CF51449}"/>
                </a:ext>
              </a:extLst>
            </p:cNvPr>
            <p:cNvSpPr/>
            <p:nvPr/>
          </p:nvSpPr>
          <p:spPr>
            <a:xfrm>
              <a:off x="4309687" y="2076804"/>
              <a:ext cx="104943" cy="431803"/>
            </a:xfrm>
            <a:custGeom>
              <a:avLst/>
              <a:gdLst>
                <a:gd name="connsiteX0" fmla="*/ 6934 w 79887"/>
                <a:gd name="connsiteY0" fmla="*/ 47053 h 328707"/>
                <a:gd name="connsiteX1" fmla="*/ 79896 w 79887"/>
                <a:gd name="connsiteY1" fmla="*/ 1715 h 328707"/>
                <a:gd name="connsiteX2" fmla="*/ 77229 w 79887"/>
                <a:gd name="connsiteY2" fmla="*/ 0 h 328707"/>
                <a:gd name="connsiteX3" fmla="*/ 76 w 79887"/>
                <a:gd name="connsiteY3" fmla="*/ 46768 h 328707"/>
                <a:gd name="connsiteX4" fmla="*/ 76 w 79887"/>
                <a:gd name="connsiteY4" fmla="*/ 46768 h 328707"/>
                <a:gd name="connsiteX5" fmla="*/ 28080 w 79887"/>
                <a:gd name="connsiteY5" fmla="*/ 328708 h 328707"/>
                <a:gd name="connsiteX6" fmla="*/ 33985 w 79887"/>
                <a:gd name="connsiteY6" fmla="*/ 328708 h 328707"/>
                <a:gd name="connsiteX7" fmla="*/ 6553 w 79887"/>
                <a:gd name="connsiteY7" fmla="*/ 47053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87" h="328707">
                  <a:moveTo>
                    <a:pt x="6934" y="47053"/>
                  </a:moveTo>
                  <a:cubicBezTo>
                    <a:pt x="5125" y="7906"/>
                    <a:pt x="37319" y="24289"/>
                    <a:pt x="79896" y="1715"/>
                  </a:cubicBezTo>
                  <a:lnTo>
                    <a:pt x="77229" y="0"/>
                  </a:lnTo>
                  <a:cubicBezTo>
                    <a:pt x="32652" y="25813"/>
                    <a:pt x="-1733" y="7144"/>
                    <a:pt x="76" y="46768"/>
                  </a:cubicBezTo>
                  <a:lnTo>
                    <a:pt x="76" y="46768"/>
                  </a:lnTo>
                  <a:lnTo>
                    <a:pt x="28080" y="328708"/>
                  </a:lnTo>
                  <a:lnTo>
                    <a:pt x="33985" y="328708"/>
                  </a:lnTo>
                  <a:lnTo>
                    <a:pt x="6553" y="47053"/>
                  </a:lnTo>
                  <a:close/>
                </a:path>
              </a:pathLst>
            </a:custGeom>
            <a:solidFill>
              <a:srgbClr val="E6BF57"/>
            </a:soli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6BC2576D-69FA-6DAD-80E2-C75964E86B65}"/>
                </a:ext>
              </a:extLst>
            </p:cNvPr>
            <p:cNvSpPr/>
            <p:nvPr/>
          </p:nvSpPr>
          <p:spPr>
            <a:xfrm>
              <a:off x="4493585" y="2091445"/>
              <a:ext cx="122609" cy="415410"/>
            </a:xfrm>
            <a:custGeom>
              <a:avLst/>
              <a:gdLst>
                <a:gd name="connsiteX0" fmla="*/ 92305 w 93335"/>
                <a:gd name="connsiteY0" fmla="*/ 45815 h 316229"/>
                <a:gd name="connsiteX1" fmla="*/ 64778 w 93335"/>
                <a:gd name="connsiteY1" fmla="*/ 0 h 316229"/>
                <a:gd name="connsiteX2" fmla="*/ 26678 w 93335"/>
                <a:gd name="connsiteY2" fmla="*/ 44958 h 316229"/>
                <a:gd name="connsiteX3" fmla="*/ 26678 w 93335"/>
                <a:gd name="connsiteY3" fmla="*/ 44958 h 316229"/>
                <a:gd name="connsiteX4" fmla="*/ 8 w 93335"/>
                <a:gd name="connsiteY4" fmla="*/ 316230 h 316229"/>
                <a:gd name="connsiteX5" fmla="*/ 50396 w 93335"/>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35" h="316229">
                  <a:moveTo>
                    <a:pt x="92305" y="45815"/>
                  </a:moveTo>
                  <a:cubicBezTo>
                    <a:pt x="97735" y="7715"/>
                    <a:pt x="80875" y="24860"/>
                    <a:pt x="64778" y="0"/>
                  </a:cubicBezTo>
                  <a:cubicBezTo>
                    <a:pt x="44775" y="26384"/>
                    <a:pt x="30107" y="6858"/>
                    <a:pt x="26678" y="44958"/>
                  </a:cubicBezTo>
                  <a:lnTo>
                    <a:pt x="26678" y="44958"/>
                  </a:lnTo>
                  <a:lnTo>
                    <a:pt x="8" y="316230"/>
                  </a:lnTo>
                  <a:lnTo>
                    <a:pt x="50396" y="316230"/>
                  </a:lnTo>
                  <a:close/>
                </a:path>
              </a:pathLst>
            </a:custGeom>
            <a:solidFill>
              <a:srgbClr val="FFE2B1"/>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3F95437A-07CF-5175-5538-4242C8D25528}"/>
                </a:ext>
              </a:extLst>
            </p:cNvPr>
            <p:cNvSpPr/>
            <p:nvPr/>
          </p:nvSpPr>
          <p:spPr>
            <a:xfrm>
              <a:off x="4552142" y="2091445"/>
              <a:ext cx="64050" cy="415410"/>
            </a:xfrm>
            <a:custGeom>
              <a:avLst/>
              <a:gdLst>
                <a:gd name="connsiteX0" fmla="*/ 20201 w 48758"/>
                <a:gd name="connsiteY0" fmla="*/ 0 h 316229"/>
                <a:gd name="connsiteX1" fmla="*/ 16201 w 48758"/>
                <a:gd name="connsiteY1" fmla="*/ 4763 h 316229"/>
                <a:gd name="connsiteX2" fmla="*/ 41918 w 48758"/>
                <a:gd name="connsiteY2" fmla="*/ 48196 h 316229"/>
                <a:gd name="connsiteX3" fmla="*/ 8 w 48758"/>
                <a:gd name="connsiteY3" fmla="*/ 316230 h 316229"/>
                <a:gd name="connsiteX4" fmla="*/ 5437 w 48758"/>
                <a:gd name="connsiteY4" fmla="*/ 316230 h 316229"/>
                <a:gd name="connsiteX5" fmla="*/ 47729 w 48758"/>
                <a:gd name="connsiteY5" fmla="*/ 45815 h 316229"/>
                <a:gd name="connsiteX6" fmla="*/ 20201 w 48758"/>
                <a:gd name="connsiteY6" fmla="*/ 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8" h="316229">
                  <a:moveTo>
                    <a:pt x="20201" y="0"/>
                  </a:moveTo>
                  <a:cubicBezTo>
                    <a:pt x="18963" y="1667"/>
                    <a:pt x="17629" y="3258"/>
                    <a:pt x="16201" y="4763"/>
                  </a:cubicBezTo>
                  <a:cubicBezTo>
                    <a:pt x="31727" y="26003"/>
                    <a:pt x="47157" y="11430"/>
                    <a:pt x="41918" y="48196"/>
                  </a:cubicBezTo>
                  <a:lnTo>
                    <a:pt x="8" y="316230"/>
                  </a:lnTo>
                  <a:lnTo>
                    <a:pt x="5437" y="316230"/>
                  </a:lnTo>
                  <a:lnTo>
                    <a:pt x="47729" y="45815"/>
                  </a:lnTo>
                  <a:cubicBezTo>
                    <a:pt x="53158" y="7810"/>
                    <a:pt x="36298" y="24860"/>
                    <a:pt x="20201" y="0"/>
                  </a:cubicBezTo>
                  <a:close/>
                </a:path>
              </a:pathLst>
            </a:custGeom>
            <a:solidFill>
              <a:srgbClr val="E6BF57"/>
            </a:soli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id="{51456E98-7D35-5995-F037-98FF9AF7F352}"/>
                </a:ext>
              </a:extLst>
            </p:cNvPr>
            <p:cNvSpPr/>
            <p:nvPr/>
          </p:nvSpPr>
          <p:spPr>
            <a:xfrm>
              <a:off x="4206056" y="2091445"/>
              <a:ext cx="122489" cy="415410"/>
            </a:xfrm>
            <a:custGeom>
              <a:avLst/>
              <a:gdLst>
                <a:gd name="connsiteX0" fmla="*/ 1051 w 93244"/>
                <a:gd name="connsiteY0" fmla="*/ 45815 h 316229"/>
                <a:gd name="connsiteX1" fmla="*/ 28483 w 93244"/>
                <a:gd name="connsiteY1" fmla="*/ 0 h 316229"/>
                <a:gd name="connsiteX2" fmla="*/ 66583 w 93244"/>
                <a:gd name="connsiteY2" fmla="*/ 44958 h 316229"/>
                <a:gd name="connsiteX3" fmla="*/ 66583 w 93244"/>
                <a:gd name="connsiteY3" fmla="*/ 44958 h 316229"/>
                <a:gd name="connsiteX4" fmla="*/ 93253 w 93244"/>
                <a:gd name="connsiteY4" fmla="*/ 316230 h 316229"/>
                <a:gd name="connsiteX5" fmla="*/ 42865 w 93244"/>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44" h="316229">
                  <a:moveTo>
                    <a:pt x="1051" y="45815"/>
                  </a:moveTo>
                  <a:cubicBezTo>
                    <a:pt x="-4379" y="7715"/>
                    <a:pt x="12385" y="24860"/>
                    <a:pt x="28483" y="0"/>
                  </a:cubicBezTo>
                  <a:cubicBezTo>
                    <a:pt x="48580" y="26384"/>
                    <a:pt x="63154" y="6858"/>
                    <a:pt x="66583" y="44958"/>
                  </a:cubicBezTo>
                  <a:lnTo>
                    <a:pt x="66583" y="44958"/>
                  </a:lnTo>
                  <a:lnTo>
                    <a:pt x="93253" y="316230"/>
                  </a:lnTo>
                  <a:lnTo>
                    <a:pt x="42865" y="316230"/>
                  </a:lnTo>
                  <a:close/>
                </a:path>
              </a:pathLst>
            </a:custGeom>
            <a:solidFill>
              <a:srgbClr val="FFE2B1"/>
            </a:solid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BAE8858C-99FF-B4A2-94A7-324176245F26}"/>
                </a:ext>
              </a:extLst>
            </p:cNvPr>
            <p:cNvSpPr/>
            <p:nvPr/>
          </p:nvSpPr>
          <p:spPr>
            <a:xfrm>
              <a:off x="4207425" y="2151629"/>
              <a:ext cx="55429" cy="355227"/>
            </a:xfrm>
            <a:custGeom>
              <a:avLst/>
              <a:gdLst>
                <a:gd name="connsiteX0" fmla="*/ 42204 w 42195"/>
                <a:gd name="connsiteY0" fmla="*/ 270415 h 270414"/>
                <a:gd name="connsiteX1" fmla="*/ 8 w 42195"/>
                <a:gd name="connsiteY1" fmla="*/ 0 h 270414"/>
              </a:gdLst>
              <a:ahLst/>
              <a:cxnLst>
                <a:cxn ang="0">
                  <a:pos x="connsiteX0" y="connsiteY0"/>
                </a:cxn>
                <a:cxn ang="0">
                  <a:pos x="connsiteX1" y="connsiteY1"/>
                </a:cxn>
              </a:cxnLst>
              <a:rect l="l" t="t" r="r" b="b"/>
              <a:pathLst>
                <a:path w="42195" h="270414">
                  <a:moveTo>
                    <a:pt x="42204" y="270415"/>
                  </a:moveTo>
                  <a:lnTo>
                    <a:pt x="8" y="0"/>
                  </a:lnTo>
                  <a:close/>
                </a:path>
              </a:pathLst>
            </a:custGeom>
            <a:solidFill>
              <a:srgbClr val="FCF4CC"/>
            </a:solid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8ED02A6E-8F93-33A0-6BC5-B60E7C198036}"/>
                </a:ext>
              </a:extLst>
            </p:cNvPr>
            <p:cNvSpPr/>
            <p:nvPr/>
          </p:nvSpPr>
          <p:spPr>
            <a:xfrm>
              <a:off x="4206056" y="2091445"/>
              <a:ext cx="64931" cy="415410"/>
            </a:xfrm>
            <a:custGeom>
              <a:avLst/>
              <a:gdLst>
                <a:gd name="connsiteX0" fmla="*/ 31816 w 49429"/>
                <a:gd name="connsiteY0" fmla="*/ 4000 h 316229"/>
                <a:gd name="connsiteX1" fmla="*/ 28483 w 49429"/>
                <a:gd name="connsiteY1" fmla="*/ 0 h 316229"/>
                <a:gd name="connsiteX2" fmla="*/ 1051 w 49429"/>
                <a:gd name="connsiteY2" fmla="*/ 45815 h 316229"/>
                <a:gd name="connsiteX3" fmla="*/ 43246 w 49429"/>
                <a:gd name="connsiteY3" fmla="*/ 316230 h 316229"/>
                <a:gd name="connsiteX4" fmla="*/ 49438 w 49429"/>
                <a:gd name="connsiteY4" fmla="*/ 316230 h 316229"/>
                <a:gd name="connsiteX5" fmla="*/ 7242 w 49429"/>
                <a:gd name="connsiteY5" fmla="*/ 45815 h 316229"/>
                <a:gd name="connsiteX6" fmla="*/ 31816 w 49429"/>
                <a:gd name="connsiteY6" fmla="*/ 400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29" h="316229">
                  <a:moveTo>
                    <a:pt x="31816" y="4000"/>
                  </a:moveTo>
                  <a:cubicBezTo>
                    <a:pt x="30673" y="2762"/>
                    <a:pt x="29626" y="1429"/>
                    <a:pt x="28483" y="0"/>
                  </a:cubicBezTo>
                  <a:cubicBezTo>
                    <a:pt x="12385" y="24860"/>
                    <a:pt x="-4379" y="7810"/>
                    <a:pt x="1051" y="45815"/>
                  </a:cubicBezTo>
                  <a:lnTo>
                    <a:pt x="43246" y="316230"/>
                  </a:lnTo>
                  <a:lnTo>
                    <a:pt x="49438" y="316230"/>
                  </a:lnTo>
                  <a:lnTo>
                    <a:pt x="7242" y="45815"/>
                  </a:lnTo>
                  <a:cubicBezTo>
                    <a:pt x="2098" y="10001"/>
                    <a:pt x="16672" y="22955"/>
                    <a:pt x="31816" y="4000"/>
                  </a:cubicBezTo>
                  <a:close/>
                </a:path>
              </a:pathLst>
            </a:custGeom>
            <a:solidFill>
              <a:srgbClr val="E6BF57"/>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AFD0250E-B833-D192-2710-C25618FDE3FA}"/>
                </a:ext>
              </a:extLst>
            </p:cNvPr>
            <p:cNvSpPr/>
            <p:nvPr/>
          </p:nvSpPr>
          <p:spPr>
            <a:xfrm>
              <a:off x="4160501" y="2011615"/>
              <a:ext cx="502001" cy="52006"/>
            </a:xfrm>
            <a:custGeom>
              <a:avLst/>
              <a:gdLst>
                <a:gd name="connsiteX0" fmla="*/ 366056 w 382145"/>
                <a:gd name="connsiteY0" fmla="*/ 39529 h 39589"/>
                <a:gd name="connsiteX1" fmla="*/ 16108 w 382145"/>
                <a:gd name="connsiteY1" fmla="*/ 39529 h 39589"/>
                <a:gd name="connsiteX2" fmla="*/ 68 w 382145"/>
                <a:gd name="connsiteY2" fmla="*/ 26165 h 39589"/>
                <a:gd name="connsiteX3" fmla="*/ 11 w 382145"/>
                <a:gd name="connsiteY3" fmla="*/ 24574 h 39589"/>
                <a:gd name="connsiteX4" fmla="*/ 11 w 382145"/>
                <a:gd name="connsiteY4" fmla="*/ 23336 h 39589"/>
                <a:gd name="connsiteX5" fmla="*/ 16108 w 382145"/>
                <a:gd name="connsiteY5" fmla="*/ 6286 h 39589"/>
                <a:gd name="connsiteX6" fmla="*/ 366056 w 382145"/>
                <a:gd name="connsiteY6" fmla="*/ 6286 h 39589"/>
                <a:gd name="connsiteX7" fmla="*/ 382154 w 382145"/>
                <a:gd name="connsiteY7" fmla="*/ 23622 h 39589"/>
                <a:gd name="connsiteX8" fmla="*/ 382154 w 382145"/>
                <a:gd name="connsiteY8" fmla="*/ 24860 h 39589"/>
                <a:gd name="connsiteX9" fmla="*/ 367352 w 382145"/>
                <a:gd name="connsiteY9" fmla="*/ 39586 h 39589"/>
                <a:gd name="connsiteX10" fmla="*/ 366056 w 382145"/>
                <a:gd name="connsiteY10" fmla="*/ 39529 h 3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2145" h="39589">
                  <a:moveTo>
                    <a:pt x="366056" y="39529"/>
                  </a:moveTo>
                  <a:cubicBezTo>
                    <a:pt x="249556" y="31147"/>
                    <a:pt x="132608" y="31147"/>
                    <a:pt x="16108" y="39529"/>
                  </a:cubicBezTo>
                  <a:cubicBezTo>
                    <a:pt x="7983" y="40262"/>
                    <a:pt x="811" y="34280"/>
                    <a:pt x="68" y="26165"/>
                  </a:cubicBezTo>
                  <a:cubicBezTo>
                    <a:pt x="20" y="25632"/>
                    <a:pt x="1" y="25108"/>
                    <a:pt x="11" y="24574"/>
                  </a:cubicBezTo>
                  <a:lnTo>
                    <a:pt x="11" y="23336"/>
                  </a:lnTo>
                  <a:cubicBezTo>
                    <a:pt x="268" y="14392"/>
                    <a:pt x="7192" y="7058"/>
                    <a:pt x="16108" y="6286"/>
                  </a:cubicBezTo>
                  <a:cubicBezTo>
                    <a:pt x="132608" y="-2095"/>
                    <a:pt x="249556" y="-2095"/>
                    <a:pt x="366056" y="6286"/>
                  </a:cubicBezTo>
                  <a:cubicBezTo>
                    <a:pt x="375076" y="7068"/>
                    <a:pt x="382039" y="14564"/>
                    <a:pt x="382154" y="23622"/>
                  </a:cubicBezTo>
                  <a:lnTo>
                    <a:pt x="382154" y="24860"/>
                  </a:lnTo>
                  <a:cubicBezTo>
                    <a:pt x="382134" y="33014"/>
                    <a:pt x="375505" y="39605"/>
                    <a:pt x="367352" y="39586"/>
                  </a:cubicBezTo>
                  <a:cubicBezTo>
                    <a:pt x="366923" y="39586"/>
                    <a:pt x="366485" y="39567"/>
                    <a:pt x="366056" y="39529"/>
                  </a:cubicBezTo>
                  <a:close/>
                </a:path>
              </a:pathLst>
            </a:custGeom>
            <a:solidFill>
              <a:srgbClr val="E6BF57"/>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6D301D2F-BA76-AE10-1DB0-37CFA10F700C}"/>
                </a:ext>
              </a:extLst>
            </p:cNvPr>
            <p:cNvSpPr/>
            <p:nvPr/>
          </p:nvSpPr>
          <p:spPr>
            <a:xfrm>
              <a:off x="4145110" y="1975244"/>
              <a:ext cx="532909" cy="55717"/>
            </a:xfrm>
            <a:custGeom>
              <a:avLst/>
              <a:gdLst>
                <a:gd name="connsiteX0" fmla="*/ 388630 w 405674"/>
                <a:gd name="connsiteY0" fmla="*/ 42355 h 42414"/>
                <a:gd name="connsiteX1" fmla="*/ 17155 w 405674"/>
                <a:gd name="connsiteY1" fmla="*/ 42355 h 42414"/>
                <a:gd name="connsiteX2" fmla="*/ 68 w 405674"/>
                <a:gd name="connsiteY2" fmla="*/ 27934 h 42414"/>
                <a:gd name="connsiteX3" fmla="*/ 11 w 405674"/>
                <a:gd name="connsiteY3" fmla="*/ 26449 h 42414"/>
                <a:gd name="connsiteX4" fmla="*/ 11 w 405674"/>
                <a:gd name="connsiteY4" fmla="*/ 25115 h 42414"/>
                <a:gd name="connsiteX5" fmla="*/ 17155 w 405674"/>
                <a:gd name="connsiteY5" fmla="*/ 6637 h 42414"/>
                <a:gd name="connsiteX6" fmla="*/ 388630 w 405674"/>
                <a:gd name="connsiteY6" fmla="*/ 6637 h 42414"/>
                <a:gd name="connsiteX7" fmla="*/ 405680 w 405674"/>
                <a:gd name="connsiteY7" fmla="*/ 25115 h 42414"/>
                <a:gd name="connsiteX8" fmla="*/ 405680 w 405674"/>
                <a:gd name="connsiteY8" fmla="*/ 26449 h 42414"/>
                <a:gd name="connsiteX9" fmla="*/ 390212 w 405674"/>
                <a:gd name="connsiteY9" fmla="*/ 42412 h 42414"/>
                <a:gd name="connsiteX10" fmla="*/ 388630 w 405674"/>
                <a:gd name="connsiteY10" fmla="*/ 42355 h 4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74" h="42414">
                  <a:moveTo>
                    <a:pt x="388630" y="42355"/>
                  </a:moveTo>
                  <a:cubicBezTo>
                    <a:pt x="264967" y="33411"/>
                    <a:pt x="140819" y="33411"/>
                    <a:pt x="17155" y="42355"/>
                  </a:cubicBezTo>
                  <a:cubicBezTo>
                    <a:pt x="8450" y="43089"/>
                    <a:pt x="801" y="36640"/>
                    <a:pt x="68" y="27934"/>
                  </a:cubicBezTo>
                  <a:cubicBezTo>
                    <a:pt x="20" y="27439"/>
                    <a:pt x="1" y="26944"/>
                    <a:pt x="11" y="26449"/>
                  </a:cubicBezTo>
                  <a:lnTo>
                    <a:pt x="11" y="25115"/>
                  </a:lnTo>
                  <a:cubicBezTo>
                    <a:pt x="249" y="15514"/>
                    <a:pt x="7602" y="7599"/>
                    <a:pt x="17155" y="6637"/>
                  </a:cubicBezTo>
                  <a:cubicBezTo>
                    <a:pt x="140819" y="-2212"/>
                    <a:pt x="264967" y="-2212"/>
                    <a:pt x="388630" y="6637"/>
                  </a:cubicBezTo>
                  <a:cubicBezTo>
                    <a:pt x="398146" y="7637"/>
                    <a:pt x="405442" y="15542"/>
                    <a:pt x="405680" y="25115"/>
                  </a:cubicBezTo>
                  <a:lnTo>
                    <a:pt x="405680" y="26449"/>
                  </a:lnTo>
                  <a:cubicBezTo>
                    <a:pt x="405814" y="35126"/>
                    <a:pt x="398889" y="42270"/>
                    <a:pt x="390212" y="42412"/>
                  </a:cubicBezTo>
                  <a:cubicBezTo>
                    <a:pt x="389688" y="42422"/>
                    <a:pt x="389155" y="42403"/>
                    <a:pt x="388630" y="42355"/>
                  </a:cubicBezTo>
                  <a:close/>
                </a:path>
              </a:pathLst>
            </a:custGeom>
            <a:solidFill>
              <a:srgbClr val="CDA046"/>
            </a:soli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C536C6A4-2BA2-0353-1CCA-180D4E215A98}"/>
                </a:ext>
              </a:extLst>
            </p:cNvPr>
            <p:cNvSpPr/>
            <p:nvPr/>
          </p:nvSpPr>
          <p:spPr>
            <a:xfrm>
              <a:off x="4228441" y="2502285"/>
              <a:ext cx="367121" cy="40480"/>
            </a:xfrm>
            <a:custGeom>
              <a:avLst/>
              <a:gdLst>
                <a:gd name="connsiteX0" fmla="*/ 267283 w 279469"/>
                <a:gd name="connsiteY0" fmla="*/ 50 h 30815"/>
                <a:gd name="connsiteX1" fmla="*/ 12108 w 279469"/>
                <a:gd name="connsiteY1" fmla="*/ 50 h 30815"/>
                <a:gd name="connsiteX2" fmla="*/ 50 w 279469"/>
                <a:gd name="connsiteY2" fmla="*/ 10194 h 30815"/>
                <a:gd name="connsiteX3" fmla="*/ 12 w 279469"/>
                <a:gd name="connsiteY3" fmla="*/ 11385 h 30815"/>
                <a:gd name="connsiteX4" fmla="*/ 12 w 279469"/>
                <a:gd name="connsiteY4" fmla="*/ 13195 h 30815"/>
                <a:gd name="connsiteX5" fmla="*/ 12108 w 279469"/>
                <a:gd name="connsiteY5" fmla="*/ 26244 h 30815"/>
                <a:gd name="connsiteX6" fmla="*/ 267283 w 279469"/>
                <a:gd name="connsiteY6" fmla="*/ 26244 h 30815"/>
                <a:gd name="connsiteX7" fmla="*/ 279475 w 279469"/>
                <a:gd name="connsiteY7" fmla="*/ 13195 h 30815"/>
                <a:gd name="connsiteX8" fmla="*/ 279475 w 279469"/>
                <a:gd name="connsiteY8" fmla="*/ 11385 h 30815"/>
                <a:gd name="connsiteX9" fmla="*/ 268569 w 279469"/>
                <a:gd name="connsiteY9" fmla="*/ 2 h 30815"/>
                <a:gd name="connsiteX10" fmla="*/ 267283 w 279469"/>
                <a:gd name="connsiteY10" fmla="*/ 50 h 30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9469" h="30815">
                  <a:moveTo>
                    <a:pt x="267283" y="50"/>
                  </a:moveTo>
                  <a:cubicBezTo>
                    <a:pt x="182339" y="6241"/>
                    <a:pt x="97052" y="6241"/>
                    <a:pt x="12108" y="50"/>
                  </a:cubicBezTo>
                  <a:cubicBezTo>
                    <a:pt x="5974" y="-474"/>
                    <a:pt x="574" y="4070"/>
                    <a:pt x="50" y="10194"/>
                  </a:cubicBezTo>
                  <a:cubicBezTo>
                    <a:pt x="12" y="10594"/>
                    <a:pt x="2" y="10985"/>
                    <a:pt x="12" y="11385"/>
                  </a:cubicBezTo>
                  <a:lnTo>
                    <a:pt x="12" y="13195"/>
                  </a:lnTo>
                  <a:cubicBezTo>
                    <a:pt x="126" y="19996"/>
                    <a:pt x="5336" y="25615"/>
                    <a:pt x="12108" y="26244"/>
                  </a:cubicBezTo>
                  <a:cubicBezTo>
                    <a:pt x="97062" y="32340"/>
                    <a:pt x="182330" y="32340"/>
                    <a:pt x="267283" y="26244"/>
                  </a:cubicBezTo>
                  <a:cubicBezTo>
                    <a:pt x="274093" y="25663"/>
                    <a:pt x="279351" y="20024"/>
                    <a:pt x="279475" y="13195"/>
                  </a:cubicBezTo>
                  <a:lnTo>
                    <a:pt x="279475" y="11385"/>
                  </a:lnTo>
                  <a:cubicBezTo>
                    <a:pt x="279609" y="5232"/>
                    <a:pt x="274722" y="136"/>
                    <a:pt x="268569" y="2"/>
                  </a:cubicBezTo>
                  <a:cubicBezTo>
                    <a:pt x="268140" y="-7"/>
                    <a:pt x="267712" y="12"/>
                    <a:pt x="267283" y="50"/>
                  </a:cubicBezTo>
                  <a:close/>
                </a:path>
              </a:pathLst>
            </a:custGeom>
            <a:solidFill>
              <a:srgbClr val="CDA046"/>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id="{F151E642-7823-7755-3190-6660FDE8978E}"/>
                </a:ext>
              </a:extLst>
            </p:cNvPr>
            <p:cNvSpPr/>
            <p:nvPr/>
          </p:nvSpPr>
          <p:spPr>
            <a:xfrm>
              <a:off x="4357077" y="1556420"/>
              <a:ext cx="109864" cy="109861"/>
            </a:xfrm>
            <a:custGeom>
              <a:avLst/>
              <a:gdLst>
                <a:gd name="connsiteX0" fmla="*/ 83635 w 83633"/>
                <a:gd name="connsiteY0" fmla="*/ 42571 h 83631"/>
                <a:gd name="connsiteX1" fmla="*/ 42582 w 83633"/>
                <a:gd name="connsiteY1" fmla="*/ 7 h 83631"/>
                <a:gd name="connsiteX2" fmla="*/ 15 w 83633"/>
                <a:gd name="connsiteY2" fmla="*/ 41058 h 83631"/>
                <a:gd name="connsiteX3" fmla="*/ 41068 w 83633"/>
                <a:gd name="connsiteY3" fmla="*/ 83623 h 83631"/>
                <a:gd name="connsiteX4" fmla="*/ 41153 w 83633"/>
                <a:gd name="connsiteY4" fmla="*/ 83624 h 83631"/>
                <a:gd name="connsiteX5" fmla="*/ 83635 w 83633"/>
                <a:gd name="connsiteY5" fmla="*/ 42679 h 83631"/>
                <a:gd name="connsiteX6" fmla="*/ 83635 w 83633"/>
                <a:gd name="connsiteY6" fmla="*/ 42571 h 83631"/>
                <a:gd name="connsiteX7" fmla="*/ 14102 w 83633"/>
                <a:gd name="connsiteY7" fmla="*/ 41333 h 83631"/>
                <a:gd name="connsiteX8" fmla="*/ 42668 w 83633"/>
                <a:gd name="connsiteY8" fmla="*/ 14296 h 83631"/>
                <a:gd name="connsiteX9" fmla="*/ 69709 w 83633"/>
                <a:gd name="connsiteY9" fmla="*/ 42865 h 83631"/>
                <a:gd name="connsiteX10" fmla="*/ 41439 w 83633"/>
                <a:gd name="connsiteY10" fmla="*/ 69908 h 83631"/>
                <a:gd name="connsiteX11" fmla="*/ 14293 w 83633"/>
                <a:gd name="connsiteY11" fmla="*/ 41333 h 8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633" h="83631">
                  <a:moveTo>
                    <a:pt x="83635" y="42571"/>
                  </a:moveTo>
                  <a:cubicBezTo>
                    <a:pt x="84054" y="19482"/>
                    <a:pt x="65671" y="425"/>
                    <a:pt x="42582" y="7"/>
                  </a:cubicBezTo>
                  <a:cubicBezTo>
                    <a:pt x="19493" y="-411"/>
                    <a:pt x="434" y="17968"/>
                    <a:pt x="15" y="41058"/>
                  </a:cubicBezTo>
                  <a:cubicBezTo>
                    <a:pt x="-395" y="64148"/>
                    <a:pt x="17979" y="83205"/>
                    <a:pt x="41068" y="83623"/>
                  </a:cubicBezTo>
                  <a:cubicBezTo>
                    <a:pt x="41096" y="83623"/>
                    <a:pt x="41125" y="83624"/>
                    <a:pt x="41153" y="83624"/>
                  </a:cubicBezTo>
                  <a:cubicBezTo>
                    <a:pt x="64194" y="84048"/>
                    <a:pt x="83206" y="65716"/>
                    <a:pt x="83635" y="42679"/>
                  </a:cubicBezTo>
                  <a:cubicBezTo>
                    <a:pt x="83635" y="42643"/>
                    <a:pt x="83635" y="42608"/>
                    <a:pt x="83635" y="42571"/>
                  </a:cubicBezTo>
                  <a:close/>
                  <a:moveTo>
                    <a:pt x="14102" y="41333"/>
                  </a:moveTo>
                  <a:cubicBezTo>
                    <a:pt x="14521" y="25978"/>
                    <a:pt x="27314" y="13873"/>
                    <a:pt x="42668" y="14296"/>
                  </a:cubicBezTo>
                  <a:cubicBezTo>
                    <a:pt x="58022" y="14719"/>
                    <a:pt x="70128" y="27510"/>
                    <a:pt x="69709" y="42865"/>
                  </a:cubicBezTo>
                  <a:cubicBezTo>
                    <a:pt x="69290" y="58103"/>
                    <a:pt x="56679" y="70163"/>
                    <a:pt x="41439" y="69908"/>
                  </a:cubicBezTo>
                  <a:cubicBezTo>
                    <a:pt x="26066" y="69493"/>
                    <a:pt x="13921" y="56712"/>
                    <a:pt x="14293" y="41333"/>
                  </a:cubicBezTo>
                  <a:close/>
                </a:path>
              </a:pathLst>
            </a:custGeom>
            <a:solidFill>
              <a:srgbClr val="E6BF57"/>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E7C8B637-AD39-3EFC-15BC-6ED5EAAA3DFE}"/>
                </a:ext>
              </a:extLst>
            </p:cNvPr>
            <p:cNvSpPr/>
            <p:nvPr/>
          </p:nvSpPr>
          <p:spPr>
            <a:xfrm>
              <a:off x="4396543" y="1516419"/>
              <a:ext cx="33412" cy="63705"/>
            </a:xfrm>
            <a:custGeom>
              <a:avLst/>
              <a:gdLst>
                <a:gd name="connsiteX0" fmla="*/ 5014 w 25435"/>
                <a:gd name="connsiteY0" fmla="*/ 8729 h 48495"/>
                <a:gd name="connsiteX1" fmla="*/ 8538 w 25435"/>
                <a:gd name="connsiteY1" fmla="*/ 48258 h 48495"/>
                <a:gd name="connsiteX2" fmla="*/ 20635 w 25435"/>
                <a:gd name="connsiteY2" fmla="*/ 9491 h 48495"/>
                <a:gd name="connsiteX3" fmla="*/ 5014 w 25435"/>
                <a:gd name="connsiteY3" fmla="*/ 8729 h 48495"/>
              </a:gdLst>
              <a:ahLst/>
              <a:cxnLst>
                <a:cxn ang="0">
                  <a:pos x="connsiteX0" y="connsiteY0"/>
                </a:cxn>
                <a:cxn ang="0">
                  <a:pos x="connsiteX1" y="connsiteY1"/>
                </a:cxn>
                <a:cxn ang="0">
                  <a:pos x="connsiteX2" y="connsiteY2"/>
                </a:cxn>
                <a:cxn ang="0">
                  <a:pos x="connsiteX3" y="connsiteY3"/>
                </a:cxn>
              </a:cxnLst>
              <a:rect l="l" t="t" r="r" b="b"/>
              <a:pathLst>
                <a:path w="25435" h="48495">
                  <a:moveTo>
                    <a:pt x="5014" y="8729"/>
                  </a:moveTo>
                  <a:cubicBezTo>
                    <a:pt x="5014" y="8729"/>
                    <a:pt x="-8321" y="46067"/>
                    <a:pt x="8538" y="48258"/>
                  </a:cubicBezTo>
                  <a:cubicBezTo>
                    <a:pt x="29589" y="51020"/>
                    <a:pt x="27588" y="29208"/>
                    <a:pt x="20635" y="9491"/>
                  </a:cubicBezTo>
                  <a:cubicBezTo>
                    <a:pt x="13206" y="-11655"/>
                    <a:pt x="4443" y="9205"/>
                    <a:pt x="5014" y="8729"/>
                  </a:cubicBezTo>
                  <a:close/>
                </a:path>
              </a:pathLst>
            </a:custGeom>
            <a:solidFill>
              <a:srgbClr val="CDA046"/>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E3C3AB82-E3F3-CCAE-D602-AAF8AD9555A3}"/>
                </a:ext>
              </a:extLst>
            </p:cNvPr>
            <p:cNvSpPr/>
            <p:nvPr/>
          </p:nvSpPr>
          <p:spPr>
            <a:xfrm>
              <a:off x="4394927" y="1640827"/>
              <a:ext cx="33344" cy="63619"/>
            </a:xfrm>
            <a:custGeom>
              <a:avLst/>
              <a:gdLst>
                <a:gd name="connsiteX0" fmla="*/ 4149 w 25383"/>
                <a:gd name="connsiteY0" fmla="*/ 39562 h 48430"/>
                <a:gd name="connsiteX1" fmla="*/ 9007 w 25383"/>
                <a:gd name="connsiteY1" fmla="*/ 128 h 48430"/>
                <a:gd name="connsiteX2" fmla="*/ 19770 w 25383"/>
                <a:gd name="connsiteY2" fmla="*/ 39276 h 48430"/>
                <a:gd name="connsiteX3" fmla="*/ 4149 w 25383"/>
                <a:gd name="connsiteY3" fmla="*/ 39562 h 48430"/>
              </a:gdLst>
              <a:ahLst/>
              <a:cxnLst>
                <a:cxn ang="0">
                  <a:pos x="connsiteX0" y="connsiteY0"/>
                </a:cxn>
                <a:cxn ang="0">
                  <a:pos x="connsiteX1" y="connsiteY1"/>
                </a:cxn>
                <a:cxn ang="0">
                  <a:pos x="connsiteX2" y="connsiteY2"/>
                </a:cxn>
                <a:cxn ang="0">
                  <a:pos x="connsiteX3" y="connsiteY3"/>
                </a:cxn>
              </a:cxnLst>
              <a:rect l="l" t="t" r="r" b="b"/>
              <a:pathLst>
                <a:path w="25383" h="48430">
                  <a:moveTo>
                    <a:pt x="4149" y="39562"/>
                  </a:moveTo>
                  <a:cubicBezTo>
                    <a:pt x="4149" y="39562"/>
                    <a:pt x="-7852" y="1462"/>
                    <a:pt x="9007" y="128"/>
                  </a:cubicBezTo>
                  <a:cubicBezTo>
                    <a:pt x="30153" y="-1872"/>
                    <a:pt x="27390" y="19940"/>
                    <a:pt x="19770" y="39276"/>
                  </a:cubicBezTo>
                  <a:cubicBezTo>
                    <a:pt x="11674" y="59945"/>
                    <a:pt x="3578" y="39085"/>
                    <a:pt x="4149" y="39562"/>
                  </a:cubicBezTo>
                  <a:close/>
                </a:path>
              </a:pathLst>
            </a:custGeom>
            <a:solidFill>
              <a:srgbClr val="CDA046"/>
            </a:soli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33E2FBD2-CF3D-6AE8-016C-51DBAA2E6612}"/>
                </a:ext>
              </a:extLst>
            </p:cNvPr>
            <p:cNvSpPr/>
            <p:nvPr/>
          </p:nvSpPr>
          <p:spPr>
            <a:xfrm>
              <a:off x="3466941" y="618483"/>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47D21B3B-981D-803D-ACE1-18E44B6D2F2D}"/>
                </a:ext>
              </a:extLst>
            </p:cNvPr>
            <p:cNvSpPr/>
            <p:nvPr/>
          </p:nvSpPr>
          <p:spPr>
            <a:xfrm>
              <a:off x="3344336" y="203476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0CCF6CDD-66F0-6224-9E9A-372A62647678}"/>
                </a:ext>
              </a:extLst>
            </p:cNvPr>
            <p:cNvSpPr/>
            <p:nvPr/>
          </p:nvSpPr>
          <p:spPr>
            <a:xfrm>
              <a:off x="3298191" y="148969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F4F3F7F2-2CB1-117C-9909-37B92F3DBDDA}"/>
                </a:ext>
              </a:extLst>
            </p:cNvPr>
            <p:cNvSpPr/>
            <p:nvPr/>
          </p:nvSpPr>
          <p:spPr>
            <a:xfrm>
              <a:off x="3313757" y="172870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381195AD-A374-CBAC-70B3-5938A2C0A0B0}"/>
                </a:ext>
              </a:extLst>
            </p:cNvPr>
            <p:cNvSpPr/>
            <p:nvPr/>
          </p:nvSpPr>
          <p:spPr>
            <a:xfrm>
              <a:off x="3403315" y="174672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9453F713-5B34-8BEF-FA3A-B1B4F9349345}"/>
                </a:ext>
              </a:extLst>
            </p:cNvPr>
            <p:cNvSpPr/>
            <p:nvPr/>
          </p:nvSpPr>
          <p:spPr>
            <a:xfrm>
              <a:off x="3403064" y="174672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A3C72563-4BFC-A8C8-99B6-880CD516DFD5}"/>
                </a:ext>
              </a:extLst>
            </p:cNvPr>
            <p:cNvSpPr/>
            <p:nvPr/>
          </p:nvSpPr>
          <p:spPr>
            <a:xfrm>
              <a:off x="3524247" y="175648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B535B8CA-3EBF-689B-735B-69ED4DDD6F6E}"/>
                </a:ext>
              </a:extLst>
            </p:cNvPr>
            <p:cNvSpPr/>
            <p:nvPr/>
          </p:nvSpPr>
          <p:spPr>
            <a:xfrm>
              <a:off x="3563286" y="175711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FE278D98-984D-B155-F7E3-6C8F94867FFA}"/>
                </a:ext>
              </a:extLst>
            </p:cNvPr>
            <p:cNvSpPr/>
            <p:nvPr/>
          </p:nvSpPr>
          <p:spPr>
            <a:xfrm>
              <a:off x="3334558" y="175648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0EA86EE1-66A3-B45F-FFFE-CECE73967449}"/>
                </a:ext>
              </a:extLst>
            </p:cNvPr>
            <p:cNvSpPr/>
            <p:nvPr/>
          </p:nvSpPr>
          <p:spPr>
            <a:xfrm>
              <a:off x="3335435" y="179627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4A55A84A-E45B-7086-6A77-78CC825D3ACE}"/>
                </a:ext>
              </a:extLst>
            </p:cNvPr>
            <p:cNvSpPr/>
            <p:nvPr/>
          </p:nvSpPr>
          <p:spPr>
            <a:xfrm>
              <a:off x="3334558" y="175648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154AF328-9906-B042-8CBF-11C73F4C9C85}"/>
                </a:ext>
              </a:extLst>
            </p:cNvPr>
            <p:cNvSpPr/>
            <p:nvPr/>
          </p:nvSpPr>
          <p:spPr>
            <a:xfrm>
              <a:off x="3304404" y="170377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E8722028-0ABA-5227-C9BA-E32F134F26DB}"/>
                </a:ext>
              </a:extLst>
            </p:cNvPr>
            <p:cNvSpPr/>
            <p:nvPr/>
          </p:nvSpPr>
          <p:spPr>
            <a:xfrm>
              <a:off x="3294143" y="167972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6206EC26-3F00-7A79-3839-635C49816DC4}"/>
                </a:ext>
              </a:extLst>
            </p:cNvPr>
            <p:cNvSpPr/>
            <p:nvPr/>
          </p:nvSpPr>
          <p:spPr>
            <a:xfrm>
              <a:off x="3348949" y="202796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7C4A90DD-7BFA-5F52-C1FA-EF05A4E304CE}"/>
                </a:ext>
              </a:extLst>
            </p:cNvPr>
            <p:cNvSpPr/>
            <p:nvPr/>
          </p:nvSpPr>
          <p:spPr>
            <a:xfrm>
              <a:off x="3434541" y="140290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id="{98BEBAB5-2F52-45B0-14E8-5B29D5534038}"/>
                </a:ext>
              </a:extLst>
            </p:cNvPr>
            <p:cNvSpPr/>
            <p:nvPr/>
          </p:nvSpPr>
          <p:spPr>
            <a:xfrm>
              <a:off x="3460387" y="137709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48647B53-F3F7-D265-8109-CF45B2D62C4C}"/>
                </a:ext>
              </a:extLst>
            </p:cNvPr>
            <p:cNvSpPr/>
            <p:nvPr/>
          </p:nvSpPr>
          <p:spPr>
            <a:xfrm>
              <a:off x="3459364" y="145870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nvGrpSpPr>
          <p:cNvPr id="131" name="Group 130">
            <a:extLst>
              <a:ext uri="{FF2B5EF4-FFF2-40B4-BE49-F238E27FC236}">
                <a16:creationId xmlns:a16="http://schemas.microsoft.com/office/drawing/2014/main" id="{B5B35F7B-F0E2-C24F-884D-93B1FE9A1DA9}"/>
              </a:ext>
            </a:extLst>
          </p:cNvPr>
          <p:cNvGrpSpPr/>
          <p:nvPr/>
        </p:nvGrpSpPr>
        <p:grpSpPr>
          <a:xfrm>
            <a:off x="1622814" y="-33136"/>
            <a:ext cx="803152" cy="1468947"/>
            <a:chOff x="1544679" y="618482"/>
            <a:chExt cx="803152" cy="1468947"/>
          </a:xfrm>
        </p:grpSpPr>
        <p:sp>
          <p:nvSpPr>
            <p:cNvPr id="132" name="Freeform: Shape 131">
              <a:extLst>
                <a:ext uri="{FF2B5EF4-FFF2-40B4-BE49-F238E27FC236}">
                  <a16:creationId xmlns:a16="http://schemas.microsoft.com/office/drawing/2014/main" id="{714286B3-BEF3-E07C-6B30-D1AEB43DFA40}"/>
                </a:ext>
              </a:extLst>
            </p:cNvPr>
            <p:cNvSpPr/>
            <p:nvPr/>
          </p:nvSpPr>
          <p:spPr>
            <a:xfrm>
              <a:off x="1544706" y="1144004"/>
              <a:ext cx="803000" cy="942903"/>
            </a:xfrm>
            <a:custGeom>
              <a:avLst/>
              <a:gdLst>
                <a:gd name="connsiteX0" fmla="*/ 408118 w 611278"/>
                <a:gd name="connsiteY0" fmla="*/ 622459 h 717779"/>
                <a:gd name="connsiteX1" fmla="*/ 172660 w 611278"/>
                <a:gd name="connsiteY1" fmla="*/ 188404 h 717779"/>
                <a:gd name="connsiteX2" fmla="*/ 302390 w 611278"/>
                <a:gd name="connsiteY2" fmla="*/ 0 h 717779"/>
                <a:gd name="connsiteX3" fmla="*/ 4906 w 611278"/>
                <a:gd name="connsiteY3" fmla="*/ 415397 h 717779"/>
                <a:gd name="connsiteX4" fmla="*/ 420300 w 611278"/>
                <a:gd name="connsiteY4" fmla="*/ 712880 h 717779"/>
                <a:gd name="connsiteX5" fmla="*/ 611286 w 611278"/>
                <a:gd name="connsiteY5" fmla="*/ 617315 h 717779"/>
                <a:gd name="connsiteX6" fmla="*/ 408118 w 611278"/>
                <a:gd name="connsiteY6" fmla="*/ 622459 h 7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278" h="717779">
                  <a:moveTo>
                    <a:pt x="408118" y="622459"/>
                  </a:moveTo>
                  <a:cubicBezTo>
                    <a:pt x="224286" y="569881"/>
                    <a:pt x="119511" y="375475"/>
                    <a:pt x="172660" y="188404"/>
                  </a:cubicBezTo>
                  <a:cubicBezTo>
                    <a:pt x="193939" y="113012"/>
                    <a:pt x="239545" y="46773"/>
                    <a:pt x="302390" y="0"/>
                  </a:cubicBezTo>
                  <a:cubicBezTo>
                    <a:pt x="105537" y="32560"/>
                    <a:pt x="-27651" y="218540"/>
                    <a:pt x="4906" y="415397"/>
                  </a:cubicBezTo>
                  <a:cubicBezTo>
                    <a:pt x="37462" y="612257"/>
                    <a:pt x="223447" y="745446"/>
                    <a:pt x="420300" y="712880"/>
                  </a:cubicBezTo>
                  <a:cubicBezTo>
                    <a:pt x="492138" y="701002"/>
                    <a:pt x="558708" y="667683"/>
                    <a:pt x="611286" y="617315"/>
                  </a:cubicBezTo>
                  <a:cubicBezTo>
                    <a:pt x="545678" y="639766"/>
                    <a:pt x="474774" y="641556"/>
                    <a:pt x="408118" y="622459"/>
                  </a:cubicBezTo>
                  <a:close/>
                </a:path>
              </a:pathLst>
            </a:custGeom>
            <a:solidFill>
              <a:srgbClr val="E6BF57"/>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D04283E4-49C4-BABC-5B23-C492C7D3A83A}"/>
                </a:ext>
              </a:extLst>
            </p:cNvPr>
            <p:cNvSpPr/>
            <p:nvPr/>
          </p:nvSpPr>
          <p:spPr>
            <a:xfrm>
              <a:off x="1544679" y="1144379"/>
              <a:ext cx="803152" cy="943050"/>
            </a:xfrm>
            <a:custGeom>
              <a:avLst/>
              <a:gdLst>
                <a:gd name="connsiteX0" fmla="*/ 340226 w 611394"/>
                <a:gd name="connsiteY0" fmla="*/ 653415 h 717891"/>
                <a:gd name="connsiteX1" fmla="*/ 106035 w 611394"/>
                <a:gd name="connsiteY1" fmla="*/ 220796 h 717891"/>
                <a:gd name="connsiteX2" fmla="*/ 303079 w 611394"/>
                <a:gd name="connsiteY2" fmla="*/ 0 h 717891"/>
                <a:gd name="connsiteX3" fmla="*/ 4794 w 611394"/>
                <a:gd name="connsiteY3" fmla="*/ 414820 h 717891"/>
                <a:gd name="connsiteX4" fmla="*/ 419608 w 611394"/>
                <a:gd name="connsiteY4" fmla="*/ 713108 h 717891"/>
                <a:gd name="connsiteX5" fmla="*/ 611403 w 611394"/>
                <a:gd name="connsiteY5" fmla="*/ 617315 h 717891"/>
                <a:gd name="connsiteX6" fmla="*/ 340226 w 611394"/>
                <a:gd name="connsiteY6" fmla="*/ 653415 h 717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394" h="717891">
                  <a:moveTo>
                    <a:pt x="340226" y="653415"/>
                  </a:moveTo>
                  <a:cubicBezTo>
                    <a:pt x="156089" y="598618"/>
                    <a:pt x="51238" y="404931"/>
                    <a:pt x="106035" y="220796"/>
                  </a:cubicBezTo>
                  <a:cubicBezTo>
                    <a:pt x="135572" y="121535"/>
                    <a:pt x="207810" y="40597"/>
                    <a:pt x="303079" y="0"/>
                  </a:cubicBezTo>
                  <a:cubicBezTo>
                    <a:pt x="106159" y="32179"/>
                    <a:pt x="-27391" y="217901"/>
                    <a:pt x="4794" y="414820"/>
                  </a:cubicBezTo>
                  <a:cubicBezTo>
                    <a:pt x="36969" y="611743"/>
                    <a:pt x="222688" y="745284"/>
                    <a:pt x="419608" y="713108"/>
                  </a:cubicBezTo>
                  <a:cubicBezTo>
                    <a:pt x="491760" y="701316"/>
                    <a:pt x="558635" y="667912"/>
                    <a:pt x="611403" y="617315"/>
                  </a:cubicBezTo>
                  <a:cubicBezTo>
                    <a:pt x="529983" y="666579"/>
                    <a:pt x="431705" y="679666"/>
                    <a:pt x="340226" y="653415"/>
                  </a:cubicBezTo>
                  <a:close/>
                </a:path>
              </a:pathLst>
            </a:custGeom>
            <a:solidFill>
              <a:srgbClr val="CDA046"/>
            </a:solidFill>
            <a:ln w="9525" cap="flat">
              <a:noFill/>
              <a:prstDash val="solid"/>
              <a:miter/>
            </a:ln>
          </p:spPr>
          <p:txBody>
            <a:bodyPr rtlCol="0" anchor="ctr"/>
            <a:lstStyle/>
            <a:p>
              <a:endParaRPr lang="en-US" dirty="0"/>
            </a:p>
          </p:txBody>
        </p:sp>
        <p:sp>
          <p:nvSpPr>
            <p:cNvPr id="134" name="Freeform: Shape 133">
              <a:extLst>
                <a:ext uri="{FF2B5EF4-FFF2-40B4-BE49-F238E27FC236}">
                  <a16:creationId xmlns:a16="http://schemas.microsoft.com/office/drawing/2014/main" id="{FDE41667-3553-674A-7F1B-BC4D081E6E25}"/>
                </a:ext>
              </a:extLst>
            </p:cNvPr>
            <p:cNvSpPr/>
            <p:nvPr/>
          </p:nvSpPr>
          <p:spPr>
            <a:xfrm>
              <a:off x="1829818" y="618482"/>
              <a:ext cx="15140" cy="399770"/>
            </a:xfrm>
            <a:custGeom>
              <a:avLst/>
              <a:gdLst>
                <a:gd name="connsiteX0" fmla="*/ 0 w 11525"/>
                <a:gd name="connsiteY0" fmla="*/ 0 h 304323"/>
                <a:gd name="connsiteX1" fmla="*/ 11525 w 11525"/>
                <a:gd name="connsiteY1" fmla="*/ 0 h 304323"/>
                <a:gd name="connsiteX2" fmla="*/ 11525 w 11525"/>
                <a:gd name="connsiteY2" fmla="*/ 304324 h 304323"/>
                <a:gd name="connsiteX3" fmla="*/ 0 w 11525"/>
                <a:gd name="connsiteY3" fmla="*/ 304324 h 304323"/>
              </a:gdLst>
              <a:ahLst/>
              <a:cxnLst>
                <a:cxn ang="0">
                  <a:pos x="connsiteX0" y="connsiteY0"/>
                </a:cxn>
                <a:cxn ang="0">
                  <a:pos x="connsiteX1" y="connsiteY1"/>
                </a:cxn>
                <a:cxn ang="0">
                  <a:pos x="connsiteX2" y="connsiteY2"/>
                </a:cxn>
                <a:cxn ang="0">
                  <a:pos x="connsiteX3" y="connsiteY3"/>
                </a:cxn>
              </a:cxnLst>
              <a:rect l="l" t="t" r="r" b="b"/>
              <a:pathLst>
                <a:path w="11525" h="304323">
                  <a:moveTo>
                    <a:pt x="0" y="0"/>
                  </a:moveTo>
                  <a:lnTo>
                    <a:pt x="11525" y="0"/>
                  </a:lnTo>
                  <a:lnTo>
                    <a:pt x="11525" y="304324"/>
                  </a:lnTo>
                  <a:lnTo>
                    <a:pt x="0" y="304324"/>
                  </a:lnTo>
                  <a:close/>
                </a:path>
              </a:pathLst>
            </a:custGeom>
            <a:solidFill>
              <a:srgbClr val="E6BF57"/>
            </a:solid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FD7988C3-0672-4725-FACC-61D222B670F7}"/>
                </a:ext>
              </a:extLst>
            </p:cNvPr>
            <p:cNvSpPr/>
            <p:nvPr/>
          </p:nvSpPr>
          <p:spPr>
            <a:xfrm>
              <a:off x="1779016" y="1046790"/>
              <a:ext cx="113868" cy="113862"/>
            </a:xfrm>
            <a:custGeom>
              <a:avLst/>
              <a:gdLst>
                <a:gd name="connsiteX0" fmla="*/ 86683 w 86681"/>
                <a:gd name="connsiteY0" fmla="*/ 44094 h 86677"/>
                <a:gd name="connsiteX1" fmla="*/ 44106 w 86681"/>
                <a:gd name="connsiteY1" fmla="*/ 7 h 86677"/>
                <a:gd name="connsiteX2" fmla="*/ 15 w 86681"/>
                <a:gd name="connsiteY2" fmla="*/ 42583 h 86677"/>
                <a:gd name="connsiteX3" fmla="*/ 42582 w 86681"/>
                <a:gd name="connsiteY3" fmla="*/ 86671 h 86677"/>
                <a:gd name="connsiteX4" fmla="*/ 86683 w 86681"/>
                <a:gd name="connsiteY4" fmla="*/ 44107 h 86677"/>
                <a:gd name="connsiteX5" fmla="*/ 86683 w 86681"/>
                <a:gd name="connsiteY5" fmla="*/ 44094 h 86677"/>
                <a:gd name="connsiteX6" fmla="*/ 14578 w 86681"/>
                <a:gd name="connsiteY6" fmla="*/ 42856 h 86677"/>
                <a:gd name="connsiteX7" fmla="*/ 43811 w 86681"/>
                <a:gd name="connsiteY7" fmla="*/ 14955 h 86677"/>
                <a:gd name="connsiteX8" fmla="*/ 71709 w 86681"/>
                <a:gd name="connsiteY8" fmla="*/ 44189 h 86677"/>
                <a:gd name="connsiteX9" fmla="*/ 43153 w 86681"/>
                <a:gd name="connsiteY9" fmla="*/ 72098 h 86677"/>
                <a:gd name="connsiteX10" fmla="*/ 14569 w 86681"/>
                <a:gd name="connsiteY10" fmla="*/ 43530 h 86677"/>
                <a:gd name="connsiteX11" fmla="*/ 14578 w 86681"/>
                <a:gd name="connsiteY11" fmla="*/ 42856 h 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681" h="86677">
                  <a:moveTo>
                    <a:pt x="86683" y="44094"/>
                  </a:moveTo>
                  <a:cubicBezTo>
                    <a:pt x="87102" y="20163"/>
                    <a:pt x="68033" y="424"/>
                    <a:pt x="44106" y="7"/>
                  </a:cubicBezTo>
                  <a:cubicBezTo>
                    <a:pt x="20170" y="-410"/>
                    <a:pt x="434" y="18652"/>
                    <a:pt x="15" y="42583"/>
                  </a:cubicBezTo>
                  <a:cubicBezTo>
                    <a:pt x="-395" y="66510"/>
                    <a:pt x="18655" y="86246"/>
                    <a:pt x="42582" y="86671"/>
                  </a:cubicBezTo>
                  <a:cubicBezTo>
                    <a:pt x="66509" y="87096"/>
                    <a:pt x="86254" y="68039"/>
                    <a:pt x="86683" y="44107"/>
                  </a:cubicBezTo>
                  <a:cubicBezTo>
                    <a:pt x="86683" y="44103"/>
                    <a:pt x="86683" y="44099"/>
                    <a:pt x="86683" y="44094"/>
                  </a:cubicBezTo>
                  <a:close/>
                  <a:moveTo>
                    <a:pt x="14578" y="42856"/>
                  </a:moveTo>
                  <a:cubicBezTo>
                    <a:pt x="14950" y="27079"/>
                    <a:pt x="28037" y="14588"/>
                    <a:pt x="43811" y="14955"/>
                  </a:cubicBezTo>
                  <a:cubicBezTo>
                    <a:pt x="59594" y="15324"/>
                    <a:pt x="72081" y="28412"/>
                    <a:pt x="71709" y="44189"/>
                  </a:cubicBezTo>
                  <a:cubicBezTo>
                    <a:pt x="71347" y="59704"/>
                    <a:pt x="58670" y="72094"/>
                    <a:pt x="43153" y="72098"/>
                  </a:cubicBezTo>
                  <a:cubicBezTo>
                    <a:pt x="27370" y="72101"/>
                    <a:pt x="14578" y="59312"/>
                    <a:pt x="14569" y="43530"/>
                  </a:cubicBezTo>
                  <a:cubicBezTo>
                    <a:pt x="14569" y="43305"/>
                    <a:pt x="14569" y="43081"/>
                    <a:pt x="14578" y="42856"/>
                  </a:cubicBezTo>
                  <a:close/>
                </a:path>
              </a:pathLst>
            </a:custGeom>
            <a:solidFill>
              <a:srgbClr val="E6BF57"/>
            </a:solid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B0774499-7E34-EDF6-5426-97BD28A662BD}"/>
                </a:ext>
              </a:extLst>
            </p:cNvPr>
            <p:cNvSpPr/>
            <p:nvPr/>
          </p:nvSpPr>
          <p:spPr>
            <a:xfrm>
              <a:off x="1820055" y="1005309"/>
              <a:ext cx="34715" cy="66068"/>
            </a:xfrm>
            <a:custGeom>
              <a:avLst/>
              <a:gdLst>
                <a:gd name="connsiteX0" fmla="*/ 5136 w 26427"/>
                <a:gd name="connsiteY0" fmla="*/ 8998 h 50294"/>
                <a:gd name="connsiteX1" fmla="*/ 8851 w 26427"/>
                <a:gd name="connsiteY1" fmla="*/ 50050 h 50294"/>
                <a:gd name="connsiteX2" fmla="*/ 21424 w 26427"/>
                <a:gd name="connsiteY2" fmla="*/ 9855 h 50294"/>
                <a:gd name="connsiteX3" fmla="*/ 5136 w 26427"/>
                <a:gd name="connsiteY3" fmla="*/ 8998 h 50294"/>
              </a:gdLst>
              <a:ahLst/>
              <a:cxnLst>
                <a:cxn ang="0">
                  <a:pos x="connsiteX0" y="connsiteY0"/>
                </a:cxn>
                <a:cxn ang="0">
                  <a:pos x="connsiteX1" y="connsiteY1"/>
                </a:cxn>
                <a:cxn ang="0">
                  <a:pos x="connsiteX2" y="connsiteY2"/>
                </a:cxn>
                <a:cxn ang="0">
                  <a:pos x="connsiteX3" y="connsiteY3"/>
                </a:cxn>
              </a:cxnLst>
              <a:rect l="l" t="t" r="r" b="b"/>
              <a:pathLst>
                <a:path w="26427" h="50294">
                  <a:moveTo>
                    <a:pt x="5136" y="8998"/>
                  </a:moveTo>
                  <a:cubicBezTo>
                    <a:pt x="5136" y="8998"/>
                    <a:pt x="-8580" y="47764"/>
                    <a:pt x="8851" y="50050"/>
                  </a:cubicBezTo>
                  <a:cubicBezTo>
                    <a:pt x="30759" y="52908"/>
                    <a:pt x="28663" y="30143"/>
                    <a:pt x="21424" y="9855"/>
                  </a:cubicBezTo>
                  <a:cubicBezTo>
                    <a:pt x="13328" y="-12053"/>
                    <a:pt x="4184" y="9474"/>
                    <a:pt x="5136" y="8998"/>
                  </a:cubicBezTo>
                  <a:close/>
                </a:path>
              </a:pathLst>
            </a:custGeom>
            <a:solidFill>
              <a:srgbClr val="CDA046"/>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CEB0D2DC-EFC5-98A8-A814-44841CBC7DF5}"/>
                </a:ext>
              </a:extLst>
            </p:cNvPr>
            <p:cNvSpPr/>
            <p:nvPr/>
          </p:nvSpPr>
          <p:spPr>
            <a:xfrm>
              <a:off x="1817811" y="1134315"/>
              <a:ext cx="34596" cy="66118"/>
            </a:xfrm>
            <a:custGeom>
              <a:avLst/>
              <a:gdLst>
                <a:gd name="connsiteX0" fmla="*/ 4273 w 26336"/>
                <a:gd name="connsiteY0" fmla="*/ 40998 h 50332"/>
                <a:gd name="connsiteX1" fmla="*/ 9322 w 26336"/>
                <a:gd name="connsiteY1" fmla="*/ 136 h 50332"/>
                <a:gd name="connsiteX2" fmla="*/ 20561 w 26336"/>
                <a:gd name="connsiteY2" fmla="*/ 40712 h 50332"/>
                <a:gd name="connsiteX3" fmla="*/ 4273 w 26336"/>
                <a:gd name="connsiteY3" fmla="*/ 40998 h 50332"/>
              </a:gdLst>
              <a:ahLst/>
              <a:cxnLst>
                <a:cxn ang="0">
                  <a:pos x="connsiteX0" y="connsiteY0"/>
                </a:cxn>
                <a:cxn ang="0">
                  <a:pos x="connsiteX1" y="connsiteY1"/>
                </a:cxn>
                <a:cxn ang="0">
                  <a:pos x="connsiteX2" y="connsiteY2"/>
                </a:cxn>
                <a:cxn ang="0">
                  <a:pos x="connsiteX3" y="connsiteY3"/>
                </a:cxn>
              </a:cxnLst>
              <a:rect l="l" t="t" r="r" b="b"/>
              <a:pathLst>
                <a:path w="26336" h="50332">
                  <a:moveTo>
                    <a:pt x="4273" y="40998"/>
                  </a:moveTo>
                  <a:cubicBezTo>
                    <a:pt x="4273" y="40998"/>
                    <a:pt x="-8109" y="1850"/>
                    <a:pt x="9322" y="136"/>
                  </a:cubicBezTo>
                  <a:cubicBezTo>
                    <a:pt x="31325" y="-1960"/>
                    <a:pt x="28372" y="20614"/>
                    <a:pt x="20561" y="40712"/>
                  </a:cubicBezTo>
                  <a:cubicBezTo>
                    <a:pt x="12084" y="62429"/>
                    <a:pt x="3797" y="40522"/>
                    <a:pt x="4273" y="40998"/>
                  </a:cubicBezTo>
                  <a:close/>
                </a:path>
              </a:pathLst>
            </a:custGeom>
            <a:solidFill>
              <a:srgbClr val="CDA046"/>
            </a:solidFill>
            <a:ln w="9525" cap="flat">
              <a:noFill/>
              <a:prstDash val="solid"/>
              <a:miter/>
            </a:ln>
          </p:spPr>
          <p:txBody>
            <a:bodyPr rtlCol="0" anchor="ctr"/>
            <a:lstStyle/>
            <a:p>
              <a:endParaRPr lang="en-US"/>
            </a:p>
          </p:txBody>
        </p:sp>
      </p:grpSp>
      <p:grpSp>
        <p:nvGrpSpPr>
          <p:cNvPr id="138" name="Group 137">
            <a:extLst>
              <a:ext uri="{FF2B5EF4-FFF2-40B4-BE49-F238E27FC236}">
                <a16:creationId xmlns:a16="http://schemas.microsoft.com/office/drawing/2014/main" id="{883D148D-5A48-4FE8-8D59-FF0791783365}"/>
              </a:ext>
            </a:extLst>
          </p:cNvPr>
          <p:cNvGrpSpPr/>
          <p:nvPr/>
        </p:nvGrpSpPr>
        <p:grpSpPr>
          <a:xfrm>
            <a:off x="332409" y="0"/>
            <a:ext cx="799353" cy="3235327"/>
            <a:chOff x="6432929" y="823567"/>
            <a:chExt cx="532909" cy="2156913"/>
          </a:xfrm>
        </p:grpSpPr>
        <p:sp>
          <p:nvSpPr>
            <p:cNvPr id="139" name="Freeform: Shape 138">
              <a:extLst>
                <a:ext uri="{FF2B5EF4-FFF2-40B4-BE49-F238E27FC236}">
                  <a16:creationId xmlns:a16="http://schemas.microsoft.com/office/drawing/2014/main" id="{84D6E076-530B-2A06-A10F-DD64D4D82226}"/>
                </a:ext>
              </a:extLst>
            </p:cNvPr>
            <p:cNvSpPr/>
            <p:nvPr/>
          </p:nvSpPr>
          <p:spPr>
            <a:xfrm>
              <a:off x="6694192" y="823567"/>
              <a:ext cx="14639" cy="910402"/>
            </a:xfrm>
            <a:custGeom>
              <a:avLst/>
              <a:gdLst>
                <a:gd name="connsiteX0" fmla="*/ 0 w 11144"/>
                <a:gd name="connsiteY0" fmla="*/ 0 h 693039"/>
                <a:gd name="connsiteX1" fmla="*/ 11144 w 11144"/>
                <a:gd name="connsiteY1" fmla="*/ 0 h 693039"/>
                <a:gd name="connsiteX2" fmla="*/ 11144 w 11144"/>
                <a:gd name="connsiteY2" fmla="*/ 693039 h 693039"/>
                <a:gd name="connsiteX3" fmla="*/ 0 w 11144"/>
                <a:gd name="connsiteY3" fmla="*/ 693039 h 693039"/>
              </a:gdLst>
              <a:ahLst/>
              <a:cxnLst>
                <a:cxn ang="0">
                  <a:pos x="connsiteX0" y="connsiteY0"/>
                </a:cxn>
                <a:cxn ang="0">
                  <a:pos x="connsiteX1" y="connsiteY1"/>
                </a:cxn>
                <a:cxn ang="0">
                  <a:pos x="connsiteX2" y="connsiteY2"/>
                </a:cxn>
                <a:cxn ang="0">
                  <a:pos x="connsiteX3" y="connsiteY3"/>
                </a:cxn>
              </a:cxnLst>
              <a:rect l="l" t="t" r="r" b="b"/>
              <a:pathLst>
                <a:path w="11144" h="693039">
                  <a:moveTo>
                    <a:pt x="0" y="0"/>
                  </a:moveTo>
                  <a:lnTo>
                    <a:pt x="11144" y="0"/>
                  </a:lnTo>
                  <a:lnTo>
                    <a:pt x="11144" y="693039"/>
                  </a:lnTo>
                  <a:lnTo>
                    <a:pt x="0" y="693039"/>
                  </a:lnTo>
                  <a:close/>
                </a:path>
              </a:pathLst>
            </a:custGeom>
            <a:solidFill>
              <a:srgbClr val="E6BF57"/>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9B6930DF-1105-A760-8F48-FDE387082ED4}"/>
                </a:ext>
              </a:extLst>
            </p:cNvPr>
            <p:cNvSpPr/>
            <p:nvPr/>
          </p:nvSpPr>
          <p:spPr>
            <a:xfrm>
              <a:off x="6509307" y="2717696"/>
              <a:ext cx="380606" cy="262784"/>
            </a:xfrm>
            <a:custGeom>
              <a:avLst/>
              <a:gdLst>
                <a:gd name="connsiteX0" fmla="*/ 152466 w 289734"/>
                <a:gd name="connsiteY0" fmla="*/ 195739 h 200043"/>
                <a:gd name="connsiteX1" fmla="*/ 255336 w 289734"/>
                <a:gd name="connsiteY1" fmla="*/ 0 h 200043"/>
                <a:gd name="connsiteX2" fmla="*/ 34451 w 289734"/>
                <a:gd name="connsiteY2" fmla="*/ 0 h 200043"/>
                <a:gd name="connsiteX3" fmla="*/ 137035 w 289734"/>
                <a:gd name="connsiteY3" fmla="*/ 195453 h 200043"/>
                <a:gd name="connsiteX4" fmla="*/ 152466 w 289734"/>
                <a:gd name="connsiteY4" fmla="*/ 195739 h 2000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34" h="200043">
                  <a:moveTo>
                    <a:pt x="152466" y="195739"/>
                  </a:moveTo>
                  <a:cubicBezTo>
                    <a:pt x="208092" y="134017"/>
                    <a:pt x="356396" y="84772"/>
                    <a:pt x="255336" y="0"/>
                  </a:cubicBezTo>
                  <a:lnTo>
                    <a:pt x="34451" y="0"/>
                  </a:lnTo>
                  <a:cubicBezTo>
                    <a:pt x="-66133" y="94107"/>
                    <a:pt x="79981" y="131921"/>
                    <a:pt x="137035" y="195453"/>
                  </a:cubicBezTo>
                  <a:cubicBezTo>
                    <a:pt x="141512" y="200882"/>
                    <a:pt x="145989" y="202121"/>
                    <a:pt x="152466" y="195739"/>
                  </a:cubicBezTo>
                  <a:close/>
                </a:path>
              </a:pathLst>
            </a:custGeom>
            <a:solidFill>
              <a:srgbClr val="E6BF57"/>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0D66648D-9E9E-C655-9A33-19DCCADF992E}"/>
                </a:ext>
              </a:extLst>
            </p:cNvPr>
            <p:cNvSpPr/>
            <p:nvPr/>
          </p:nvSpPr>
          <p:spPr>
            <a:xfrm>
              <a:off x="6438885" y="1892846"/>
              <a:ext cx="520953" cy="373026"/>
            </a:xfrm>
            <a:custGeom>
              <a:avLst/>
              <a:gdLst>
                <a:gd name="connsiteX0" fmla="*/ 187311 w 396572"/>
                <a:gd name="connsiteY0" fmla="*/ 6501 h 283964"/>
                <a:gd name="connsiteX1" fmla="*/ 47103 w 396572"/>
                <a:gd name="connsiteY1" fmla="*/ 283965 h 283964"/>
                <a:gd name="connsiteX2" fmla="*/ 349521 w 396572"/>
                <a:gd name="connsiteY2" fmla="*/ 283965 h 283964"/>
                <a:gd name="connsiteX3" fmla="*/ 208932 w 396572"/>
                <a:gd name="connsiteY3" fmla="*/ 6120 h 283964"/>
                <a:gd name="connsiteX4" fmla="*/ 187311 w 396572"/>
                <a:gd name="connsiteY4" fmla="*/ 6501 h 283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572" h="283964">
                  <a:moveTo>
                    <a:pt x="187311" y="6501"/>
                  </a:moveTo>
                  <a:cubicBezTo>
                    <a:pt x="109396" y="96703"/>
                    <a:pt x="-90438" y="150329"/>
                    <a:pt x="47103" y="283965"/>
                  </a:cubicBezTo>
                  <a:lnTo>
                    <a:pt x="349521" y="283965"/>
                  </a:lnTo>
                  <a:cubicBezTo>
                    <a:pt x="487729" y="163569"/>
                    <a:pt x="284942" y="93465"/>
                    <a:pt x="208932" y="6120"/>
                  </a:cubicBezTo>
                  <a:cubicBezTo>
                    <a:pt x="200169" y="-2928"/>
                    <a:pt x="193883" y="-1214"/>
                    <a:pt x="187311" y="6501"/>
                  </a:cubicBezTo>
                  <a:close/>
                </a:path>
              </a:pathLst>
            </a:custGeom>
            <a:solidFill>
              <a:srgbClr val="E6BF57"/>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9130F605-2BBF-7E0E-9A7A-12590324DBB6}"/>
                </a:ext>
              </a:extLst>
            </p:cNvPr>
            <p:cNvSpPr/>
            <p:nvPr/>
          </p:nvSpPr>
          <p:spPr>
            <a:xfrm>
              <a:off x="6462717" y="2254605"/>
              <a:ext cx="473208" cy="468604"/>
            </a:xfrm>
            <a:custGeom>
              <a:avLst/>
              <a:gdLst>
                <a:gd name="connsiteX0" fmla="*/ 294137 w 360227"/>
                <a:gd name="connsiteY0" fmla="*/ 356716 h 356722"/>
                <a:gd name="connsiteX1" fmla="*/ 66108 w 360227"/>
                <a:gd name="connsiteY1" fmla="*/ 356716 h 356722"/>
                <a:gd name="connsiteX2" fmla="*/ 56583 w 360227"/>
                <a:gd name="connsiteY2" fmla="*/ 349001 h 356722"/>
                <a:gd name="connsiteX3" fmla="*/ 291 w 360227"/>
                <a:gd name="connsiteY3" fmla="*/ 11816 h 356722"/>
                <a:gd name="connsiteX4" fmla="*/ 7244 w 360227"/>
                <a:gd name="connsiteY4" fmla="*/ 281 h 356722"/>
                <a:gd name="connsiteX5" fmla="*/ 9816 w 360227"/>
                <a:gd name="connsiteY5" fmla="*/ 5 h 356722"/>
                <a:gd name="connsiteX6" fmla="*/ 350430 w 360227"/>
                <a:gd name="connsiteY6" fmla="*/ 5 h 356722"/>
                <a:gd name="connsiteX7" fmla="*/ 360231 w 360227"/>
                <a:gd name="connsiteY7" fmla="*/ 9244 h 356722"/>
                <a:gd name="connsiteX8" fmla="*/ 359955 w 360227"/>
                <a:gd name="connsiteY8" fmla="*/ 11816 h 356722"/>
                <a:gd name="connsiteX9" fmla="*/ 303852 w 360227"/>
                <a:gd name="connsiteY9" fmla="*/ 348906 h 356722"/>
                <a:gd name="connsiteX10" fmla="*/ 294137 w 360227"/>
                <a:gd name="connsiteY10" fmla="*/ 356716 h 35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227" h="356722">
                  <a:moveTo>
                    <a:pt x="294137" y="356716"/>
                  </a:moveTo>
                  <a:lnTo>
                    <a:pt x="66108" y="356716"/>
                  </a:lnTo>
                  <a:cubicBezTo>
                    <a:pt x="61546" y="356621"/>
                    <a:pt x="57622" y="353449"/>
                    <a:pt x="56583" y="349001"/>
                  </a:cubicBezTo>
                  <a:lnTo>
                    <a:pt x="291" y="11816"/>
                  </a:lnTo>
                  <a:cubicBezTo>
                    <a:pt x="-976" y="6711"/>
                    <a:pt x="2138" y="1548"/>
                    <a:pt x="7244" y="281"/>
                  </a:cubicBezTo>
                  <a:cubicBezTo>
                    <a:pt x="8082" y="72"/>
                    <a:pt x="8949" y="-24"/>
                    <a:pt x="9816" y="5"/>
                  </a:cubicBezTo>
                  <a:lnTo>
                    <a:pt x="350430" y="5"/>
                  </a:lnTo>
                  <a:cubicBezTo>
                    <a:pt x="355687" y="-147"/>
                    <a:pt x="360078" y="3986"/>
                    <a:pt x="360231" y="9244"/>
                  </a:cubicBezTo>
                  <a:cubicBezTo>
                    <a:pt x="360259" y="10111"/>
                    <a:pt x="360164" y="10978"/>
                    <a:pt x="359955" y="11816"/>
                  </a:cubicBezTo>
                  <a:lnTo>
                    <a:pt x="303852" y="348906"/>
                  </a:lnTo>
                  <a:cubicBezTo>
                    <a:pt x="303005" y="353563"/>
                    <a:pt x="298861" y="356888"/>
                    <a:pt x="294137" y="356716"/>
                  </a:cubicBezTo>
                  <a:close/>
                </a:path>
              </a:pathLst>
            </a:custGeom>
            <a:solidFill>
              <a:srgbClr val="CDA046"/>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4F45DECB-0FE6-52D8-CF18-CFC327465CDE}"/>
                </a:ext>
              </a:extLst>
            </p:cNvPr>
            <p:cNvSpPr/>
            <p:nvPr/>
          </p:nvSpPr>
          <p:spPr>
            <a:xfrm>
              <a:off x="6597506" y="2281888"/>
              <a:ext cx="202752" cy="431803"/>
            </a:xfrm>
            <a:custGeom>
              <a:avLst/>
              <a:gdLst>
                <a:gd name="connsiteX0" fmla="*/ 76 w 154344"/>
                <a:gd name="connsiteY0" fmla="*/ 46768 h 328707"/>
                <a:gd name="connsiteX1" fmla="*/ 76 w 154344"/>
                <a:gd name="connsiteY1" fmla="*/ 46768 h 328707"/>
                <a:gd name="connsiteX2" fmla="*/ 77229 w 154344"/>
                <a:gd name="connsiteY2" fmla="*/ 0 h 328707"/>
                <a:gd name="connsiteX3" fmla="*/ 154286 w 154344"/>
                <a:gd name="connsiteY3" fmla="*/ 46768 h 328707"/>
                <a:gd name="connsiteX4" fmla="*/ 154286 w 154344"/>
                <a:gd name="connsiteY4" fmla="*/ 46768 h 328707"/>
                <a:gd name="connsiteX5" fmla="*/ 126283 w 154344"/>
                <a:gd name="connsiteY5" fmla="*/ 328708 h 328707"/>
                <a:gd name="connsiteX6" fmla="*/ 28080 w 154344"/>
                <a:gd name="connsiteY6" fmla="*/ 328708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344" h="328707">
                  <a:moveTo>
                    <a:pt x="76" y="46768"/>
                  </a:moveTo>
                  <a:lnTo>
                    <a:pt x="76" y="46768"/>
                  </a:lnTo>
                  <a:cubicBezTo>
                    <a:pt x="-1733" y="7144"/>
                    <a:pt x="32652" y="25813"/>
                    <a:pt x="77229" y="0"/>
                  </a:cubicBezTo>
                  <a:cubicBezTo>
                    <a:pt x="116662" y="27432"/>
                    <a:pt x="156191" y="7144"/>
                    <a:pt x="154286" y="46768"/>
                  </a:cubicBezTo>
                  <a:lnTo>
                    <a:pt x="154286" y="46768"/>
                  </a:lnTo>
                  <a:lnTo>
                    <a:pt x="126283" y="328708"/>
                  </a:lnTo>
                  <a:lnTo>
                    <a:pt x="28080" y="328708"/>
                  </a:lnTo>
                  <a:close/>
                </a:path>
              </a:pathLst>
            </a:custGeom>
            <a:solidFill>
              <a:srgbClr val="FFE2B1"/>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48BF2E14-7FEC-5094-E8A8-B73BB881DE6F}"/>
                </a:ext>
              </a:extLst>
            </p:cNvPr>
            <p:cNvSpPr/>
            <p:nvPr/>
          </p:nvSpPr>
          <p:spPr>
            <a:xfrm>
              <a:off x="6597506" y="2281888"/>
              <a:ext cx="104943" cy="431803"/>
            </a:xfrm>
            <a:custGeom>
              <a:avLst/>
              <a:gdLst>
                <a:gd name="connsiteX0" fmla="*/ 6934 w 79887"/>
                <a:gd name="connsiteY0" fmla="*/ 47053 h 328707"/>
                <a:gd name="connsiteX1" fmla="*/ 79896 w 79887"/>
                <a:gd name="connsiteY1" fmla="*/ 1715 h 328707"/>
                <a:gd name="connsiteX2" fmla="*/ 77229 w 79887"/>
                <a:gd name="connsiteY2" fmla="*/ 0 h 328707"/>
                <a:gd name="connsiteX3" fmla="*/ 76 w 79887"/>
                <a:gd name="connsiteY3" fmla="*/ 46768 h 328707"/>
                <a:gd name="connsiteX4" fmla="*/ 76 w 79887"/>
                <a:gd name="connsiteY4" fmla="*/ 46768 h 328707"/>
                <a:gd name="connsiteX5" fmla="*/ 28080 w 79887"/>
                <a:gd name="connsiteY5" fmla="*/ 328708 h 328707"/>
                <a:gd name="connsiteX6" fmla="*/ 33985 w 79887"/>
                <a:gd name="connsiteY6" fmla="*/ 328708 h 328707"/>
                <a:gd name="connsiteX7" fmla="*/ 6553 w 79887"/>
                <a:gd name="connsiteY7" fmla="*/ 47053 h 328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87" h="328707">
                  <a:moveTo>
                    <a:pt x="6934" y="47053"/>
                  </a:moveTo>
                  <a:cubicBezTo>
                    <a:pt x="5125" y="7906"/>
                    <a:pt x="37319" y="24289"/>
                    <a:pt x="79896" y="1715"/>
                  </a:cubicBezTo>
                  <a:lnTo>
                    <a:pt x="77229" y="0"/>
                  </a:lnTo>
                  <a:cubicBezTo>
                    <a:pt x="32652" y="25813"/>
                    <a:pt x="-1733" y="7144"/>
                    <a:pt x="76" y="46768"/>
                  </a:cubicBezTo>
                  <a:lnTo>
                    <a:pt x="76" y="46768"/>
                  </a:lnTo>
                  <a:lnTo>
                    <a:pt x="28080" y="328708"/>
                  </a:lnTo>
                  <a:lnTo>
                    <a:pt x="33985" y="328708"/>
                  </a:lnTo>
                  <a:lnTo>
                    <a:pt x="6553" y="47053"/>
                  </a:lnTo>
                  <a:close/>
                </a:path>
              </a:pathLst>
            </a:custGeom>
            <a:solidFill>
              <a:srgbClr val="E6BF57"/>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95380846-0074-8568-7735-539638C45938}"/>
                </a:ext>
              </a:extLst>
            </p:cNvPr>
            <p:cNvSpPr/>
            <p:nvPr/>
          </p:nvSpPr>
          <p:spPr>
            <a:xfrm>
              <a:off x="6781404" y="2296529"/>
              <a:ext cx="122609" cy="415410"/>
            </a:xfrm>
            <a:custGeom>
              <a:avLst/>
              <a:gdLst>
                <a:gd name="connsiteX0" fmla="*/ 92305 w 93335"/>
                <a:gd name="connsiteY0" fmla="*/ 45815 h 316229"/>
                <a:gd name="connsiteX1" fmla="*/ 64778 w 93335"/>
                <a:gd name="connsiteY1" fmla="*/ 0 h 316229"/>
                <a:gd name="connsiteX2" fmla="*/ 26678 w 93335"/>
                <a:gd name="connsiteY2" fmla="*/ 44958 h 316229"/>
                <a:gd name="connsiteX3" fmla="*/ 26678 w 93335"/>
                <a:gd name="connsiteY3" fmla="*/ 44958 h 316229"/>
                <a:gd name="connsiteX4" fmla="*/ 8 w 93335"/>
                <a:gd name="connsiteY4" fmla="*/ 316230 h 316229"/>
                <a:gd name="connsiteX5" fmla="*/ 50396 w 93335"/>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35" h="316229">
                  <a:moveTo>
                    <a:pt x="92305" y="45815"/>
                  </a:moveTo>
                  <a:cubicBezTo>
                    <a:pt x="97735" y="7715"/>
                    <a:pt x="80875" y="24860"/>
                    <a:pt x="64778" y="0"/>
                  </a:cubicBezTo>
                  <a:cubicBezTo>
                    <a:pt x="44775" y="26384"/>
                    <a:pt x="30107" y="6858"/>
                    <a:pt x="26678" y="44958"/>
                  </a:cubicBezTo>
                  <a:lnTo>
                    <a:pt x="26678" y="44958"/>
                  </a:lnTo>
                  <a:lnTo>
                    <a:pt x="8" y="316230"/>
                  </a:lnTo>
                  <a:lnTo>
                    <a:pt x="50396" y="316230"/>
                  </a:lnTo>
                  <a:close/>
                </a:path>
              </a:pathLst>
            </a:custGeom>
            <a:solidFill>
              <a:srgbClr val="FFE2B1"/>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F7DEED55-FB17-4765-3680-1431709BDDBC}"/>
                </a:ext>
              </a:extLst>
            </p:cNvPr>
            <p:cNvSpPr/>
            <p:nvPr/>
          </p:nvSpPr>
          <p:spPr>
            <a:xfrm>
              <a:off x="6839961" y="2296529"/>
              <a:ext cx="64050" cy="415410"/>
            </a:xfrm>
            <a:custGeom>
              <a:avLst/>
              <a:gdLst>
                <a:gd name="connsiteX0" fmla="*/ 20201 w 48758"/>
                <a:gd name="connsiteY0" fmla="*/ 0 h 316229"/>
                <a:gd name="connsiteX1" fmla="*/ 16201 w 48758"/>
                <a:gd name="connsiteY1" fmla="*/ 4763 h 316229"/>
                <a:gd name="connsiteX2" fmla="*/ 41918 w 48758"/>
                <a:gd name="connsiteY2" fmla="*/ 48196 h 316229"/>
                <a:gd name="connsiteX3" fmla="*/ 8 w 48758"/>
                <a:gd name="connsiteY3" fmla="*/ 316230 h 316229"/>
                <a:gd name="connsiteX4" fmla="*/ 5437 w 48758"/>
                <a:gd name="connsiteY4" fmla="*/ 316230 h 316229"/>
                <a:gd name="connsiteX5" fmla="*/ 47729 w 48758"/>
                <a:gd name="connsiteY5" fmla="*/ 45815 h 316229"/>
                <a:gd name="connsiteX6" fmla="*/ 20201 w 48758"/>
                <a:gd name="connsiteY6" fmla="*/ 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758" h="316229">
                  <a:moveTo>
                    <a:pt x="20201" y="0"/>
                  </a:moveTo>
                  <a:cubicBezTo>
                    <a:pt x="18963" y="1667"/>
                    <a:pt x="17629" y="3258"/>
                    <a:pt x="16201" y="4763"/>
                  </a:cubicBezTo>
                  <a:cubicBezTo>
                    <a:pt x="31727" y="26003"/>
                    <a:pt x="47157" y="11430"/>
                    <a:pt x="41918" y="48196"/>
                  </a:cubicBezTo>
                  <a:lnTo>
                    <a:pt x="8" y="316230"/>
                  </a:lnTo>
                  <a:lnTo>
                    <a:pt x="5437" y="316230"/>
                  </a:lnTo>
                  <a:lnTo>
                    <a:pt x="47729" y="45815"/>
                  </a:lnTo>
                  <a:cubicBezTo>
                    <a:pt x="53158" y="7810"/>
                    <a:pt x="36298" y="24860"/>
                    <a:pt x="20201" y="0"/>
                  </a:cubicBezTo>
                  <a:close/>
                </a:path>
              </a:pathLst>
            </a:custGeom>
            <a:solidFill>
              <a:srgbClr val="E6BF57"/>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04B5C4B7-9009-9792-A205-D331D615FC99}"/>
                </a:ext>
              </a:extLst>
            </p:cNvPr>
            <p:cNvSpPr/>
            <p:nvPr/>
          </p:nvSpPr>
          <p:spPr>
            <a:xfrm>
              <a:off x="6493875" y="2296529"/>
              <a:ext cx="122489" cy="415410"/>
            </a:xfrm>
            <a:custGeom>
              <a:avLst/>
              <a:gdLst>
                <a:gd name="connsiteX0" fmla="*/ 1051 w 93244"/>
                <a:gd name="connsiteY0" fmla="*/ 45815 h 316229"/>
                <a:gd name="connsiteX1" fmla="*/ 28483 w 93244"/>
                <a:gd name="connsiteY1" fmla="*/ 0 h 316229"/>
                <a:gd name="connsiteX2" fmla="*/ 66583 w 93244"/>
                <a:gd name="connsiteY2" fmla="*/ 44958 h 316229"/>
                <a:gd name="connsiteX3" fmla="*/ 66583 w 93244"/>
                <a:gd name="connsiteY3" fmla="*/ 44958 h 316229"/>
                <a:gd name="connsiteX4" fmla="*/ 93253 w 93244"/>
                <a:gd name="connsiteY4" fmla="*/ 316230 h 316229"/>
                <a:gd name="connsiteX5" fmla="*/ 42865 w 93244"/>
                <a:gd name="connsiteY5" fmla="*/ 31623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44" h="316229">
                  <a:moveTo>
                    <a:pt x="1051" y="45815"/>
                  </a:moveTo>
                  <a:cubicBezTo>
                    <a:pt x="-4379" y="7715"/>
                    <a:pt x="12385" y="24860"/>
                    <a:pt x="28483" y="0"/>
                  </a:cubicBezTo>
                  <a:cubicBezTo>
                    <a:pt x="48580" y="26384"/>
                    <a:pt x="63154" y="6858"/>
                    <a:pt x="66583" y="44958"/>
                  </a:cubicBezTo>
                  <a:lnTo>
                    <a:pt x="66583" y="44958"/>
                  </a:lnTo>
                  <a:lnTo>
                    <a:pt x="93253" y="316230"/>
                  </a:lnTo>
                  <a:lnTo>
                    <a:pt x="42865" y="316230"/>
                  </a:lnTo>
                  <a:close/>
                </a:path>
              </a:pathLst>
            </a:custGeom>
            <a:solidFill>
              <a:srgbClr val="FFE2B1"/>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AB3E6D9C-BB25-86BC-B618-75471094B08B}"/>
                </a:ext>
              </a:extLst>
            </p:cNvPr>
            <p:cNvSpPr/>
            <p:nvPr/>
          </p:nvSpPr>
          <p:spPr>
            <a:xfrm>
              <a:off x="6495244" y="2356713"/>
              <a:ext cx="55429" cy="355227"/>
            </a:xfrm>
            <a:custGeom>
              <a:avLst/>
              <a:gdLst>
                <a:gd name="connsiteX0" fmla="*/ 42204 w 42195"/>
                <a:gd name="connsiteY0" fmla="*/ 270415 h 270414"/>
                <a:gd name="connsiteX1" fmla="*/ 8 w 42195"/>
                <a:gd name="connsiteY1" fmla="*/ 0 h 270414"/>
              </a:gdLst>
              <a:ahLst/>
              <a:cxnLst>
                <a:cxn ang="0">
                  <a:pos x="connsiteX0" y="connsiteY0"/>
                </a:cxn>
                <a:cxn ang="0">
                  <a:pos x="connsiteX1" y="connsiteY1"/>
                </a:cxn>
              </a:cxnLst>
              <a:rect l="l" t="t" r="r" b="b"/>
              <a:pathLst>
                <a:path w="42195" h="270414">
                  <a:moveTo>
                    <a:pt x="42204" y="270415"/>
                  </a:moveTo>
                  <a:lnTo>
                    <a:pt x="8" y="0"/>
                  </a:lnTo>
                  <a:close/>
                </a:path>
              </a:pathLst>
            </a:custGeom>
            <a:solidFill>
              <a:srgbClr val="FCF4CC"/>
            </a:solid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9B6AAC90-7292-0171-254B-0D7FFE90D7FE}"/>
                </a:ext>
              </a:extLst>
            </p:cNvPr>
            <p:cNvSpPr/>
            <p:nvPr/>
          </p:nvSpPr>
          <p:spPr>
            <a:xfrm>
              <a:off x="6493875" y="2296529"/>
              <a:ext cx="64931" cy="415410"/>
            </a:xfrm>
            <a:custGeom>
              <a:avLst/>
              <a:gdLst>
                <a:gd name="connsiteX0" fmla="*/ 31816 w 49429"/>
                <a:gd name="connsiteY0" fmla="*/ 4000 h 316229"/>
                <a:gd name="connsiteX1" fmla="*/ 28483 w 49429"/>
                <a:gd name="connsiteY1" fmla="*/ 0 h 316229"/>
                <a:gd name="connsiteX2" fmla="*/ 1051 w 49429"/>
                <a:gd name="connsiteY2" fmla="*/ 45815 h 316229"/>
                <a:gd name="connsiteX3" fmla="*/ 43246 w 49429"/>
                <a:gd name="connsiteY3" fmla="*/ 316230 h 316229"/>
                <a:gd name="connsiteX4" fmla="*/ 49438 w 49429"/>
                <a:gd name="connsiteY4" fmla="*/ 316230 h 316229"/>
                <a:gd name="connsiteX5" fmla="*/ 7242 w 49429"/>
                <a:gd name="connsiteY5" fmla="*/ 45815 h 316229"/>
                <a:gd name="connsiteX6" fmla="*/ 31816 w 49429"/>
                <a:gd name="connsiteY6" fmla="*/ 4000 h 31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29" h="316229">
                  <a:moveTo>
                    <a:pt x="31816" y="4000"/>
                  </a:moveTo>
                  <a:cubicBezTo>
                    <a:pt x="30673" y="2762"/>
                    <a:pt x="29626" y="1429"/>
                    <a:pt x="28483" y="0"/>
                  </a:cubicBezTo>
                  <a:cubicBezTo>
                    <a:pt x="12385" y="24860"/>
                    <a:pt x="-4379" y="7810"/>
                    <a:pt x="1051" y="45815"/>
                  </a:cubicBezTo>
                  <a:lnTo>
                    <a:pt x="43246" y="316230"/>
                  </a:lnTo>
                  <a:lnTo>
                    <a:pt x="49438" y="316230"/>
                  </a:lnTo>
                  <a:lnTo>
                    <a:pt x="7242" y="45815"/>
                  </a:lnTo>
                  <a:cubicBezTo>
                    <a:pt x="2098" y="10001"/>
                    <a:pt x="16672" y="22955"/>
                    <a:pt x="31816" y="4000"/>
                  </a:cubicBezTo>
                  <a:close/>
                </a:path>
              </a:pathLst>
            </a:custGeom>
            <a:solidFill>
              <a:srgbClr val="E6BF57"/>
            </a:solid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720052FD-5B73-1493-BD89-928629305777}"/>
                </a:ext>
              </a:extLst>
            </p:cNvPr>
            <p:cNvSpPr/>
            <p:nvPr/>
          </p:nvSpPr>
          <p:spPr>
            <a:xfrm>
              <a:off x="6448320" y="2216699"/>
              <a:ext cx="502001" cy="52006"/>
            </a:xfrm>
            <a:custGeom>
              <a:avLst/>
              <a:gdLst>
                <a:gd name="connsiteX0" fmla="*/ 366056 w 382145"/>
                <a:gd name="connsiteY0" fmla="*/ 39529 h 39589"/>
                <a:gd name="connsiteX1" fmla="*/ 16108 w 382145"/>
                <a:gd name="connsiteY1" fmla="*/ 39529 h 39589"/>
                <a:gd name="connsiteX2" fmla="*/ 68 w 382145"/>
                <a:gd name="connsiteY2" fmla="*/ 26165 h 39589"/>
                <a:gd name="connsiteX3" fmla="*/ 11 w 382145"/>
                <a:gd name="connsiteY3" fmla="*/ 24574 h 39589"/>
                <a:gd name="connsiteX4" fmla="*/ 11 w 382145"/>
                <a:gd name="connsiteY4" fmla="*/ 23336 h 39589"/>
                <a:gd name="connsiteX5" fmla="*/ 16108 w 382145"/>
                <a:gd name="connsiteY5" fmla="*/ 6286 h 39589"/>
                <a:gd name="connsiteX6" fmla="*/ 366056 w 382145"/>
                <a:gd name="connsiteY6" fmla="*/ 6286 h 39589"/>
                <a:gd name="connsiteX7" fmla="*/ 382154 w 382145"/>
                <a:gd name="connsiteY7" fmla="*/ 23622 h 39589"/>
                <a:gd name="connsiteX8" fmla="*/ 382154 w 382145"/>
                <a:gd name="connsiteY8" fmla="*/ 24860 h 39589"/>
                <a:gd name="connsiteX9" fmla="*/ 367352 w 382145"/>
                <a:gd name="connsiteY9" fmla="*/ 39586 h 39589"/>
                <a:gd name="connsiteX10" fmla="*/ 366056 w 382145"/>
                <a:gd name="connsiteY10" fmla="*/ 39529 h 3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2145" h="39589">
                  <a:moveTo>
                    <a:pt x="366056" y="39529"/>
                  </a:moveTo>
                  <a:cubicBezTo>
                    <a:pt x="249556" y="31147"/>
                    <a:pt x="132608" y="31147"/>
                    <a:pt x="16108" y="39529"/>
                  </a:cubicBezTo>
                  <a:cubicBezTo>
                    <a:pt x="7983" y="40262"/>
                    <a:pt x="811" y="34280"/>
                    <a:pt x="68" y="26165"/>
                  </a:cubicBezTo>
                  <a:cubicBezTo>
                    <a:pt x="20" y="25632"/>
                    <a:pt x="1" y="25108"/>
                    <a:pt x="11" y="24574"/>
                  </a:cubicBezTo>
                  <a:lnTo>
                    <a:pt x="11" y="23336"/>
                  </a:lnTo>
                  <a:cubicBezTo>
                    <a:pt x="268" y="14392"/>
                    <a:pt x="7192" y="7058"/>
                    <a:pt x="16108" y="6286"/>
                  </a:cubicBezTo>
                  <a:cubicBezTo>
                    <a:pt x="132608" y="-2095"/>
                    <a:pt x="249556" y="-2095"/>
                    <a:pt x="366056" y="6286"/>
                  </a:cubicBezTo>
                  <a:cubicBezTo>
                    <a:pt x="375076" y="7068"/>
                    <a:pt x="382039" y="14564"/>
                    <a:pt x="382154" y="23622"/>
                  </a:cubicBezTo>
                  <a:lnTo>
                    <a:pt x="382154" y="24860"/>
                  </a:lnTo>
                  <a:cubicBezTo>
                    <a:pt x="382134" y="33014"/>
                    <a:pt x="375505" y="39605"/>
                    <a:pt x="367352" y="39586"/>
                  </a:cubicBezTo>
                  <a:cubicBezTo>
                    <a:pt x="366923" y="39586"/>
                    <a:pt x="366485" y="39567"/>
                    <a:pt x="366056" y="39529"/>
                  </a:cubicBezTo>
                  <a:close/>
                </a:path>
              </a:pathLst>
            </a:custGeom>
            <a:solidFill>
              <a:srgbClr val="E6BF57"/>
            </a:soli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id="{E0A0D785-6227-805E-E365-3DB219BA35F8}"/>
                </a:ext>
              </a:extLst>
            </p:cNvPr>
            <p:cNvSpPr/>
            <p:nvPr/>
          </p:nvSpPr>
          <p:spPr>
            <a:xfrm>
              <a:off x="6432929" y="2180328"/>
              <a:ext cx="532909" cy="55717"/>
            </a:xfrm>
            <a:custGeom>
              <a:avLst/>
              <a:gdLst>
                <a:gd name="connsiteX0" fmla="*/ 388630 w 405674"/>
                <a:gd name="connsiteY0" fmla="*/ 42355 h 42414"/>
                <a:gd name="connsiteX1" fmla="*/ 17155 w 405674"/>
                <a:gd name="connsiteY1" fmla="*/ 42355 h 42414"/>
                <a:gd name="connsiteX2" fmla="*/ 68 w 405674"/>
                <a:gd name="connsiteY2" fmla="*/ 27934 h 42414"/>
                <a:gd name="connsiteX3" fmla="*/ 11 w 405674"/>
                <a:gd name="connsiteY3" fmla="*/ 26449 h 42414"/>
                <a:gd name="connsiteX4" fmla="*/ 11 w 405674"/>
                <a:gd name="connsiteY4" fmla="*/ 25115 h 42414"/>
                <a:gd name="connsiteX5" fmla="*/ 17155 w 405674"/>
                <a:gd name="connsiteY5" fmla="*/ 6637 h 42414"/>
                <a:gd name="connsiteX6" fmla="*/ 388630 w 405674"/>
                <a:gd name="connsiteY6" fmla="*/ 6637 h 42414"/>
                <a:gd name="connsiteX7" fmla="*/ 405680 w 405674"/>
                <a:gd name="connsiteY7" fmla="*/ 25115 h 42414"/>
                <a:gd name="connsiteX8" fmla="*/ 405680 w 405674"/>
                <a:gd name="connsiteY8" fmla="*/ 26449 h 42414"/>
                <a:gd name="connsiteX9" fmla="*/ 390212 w 405674"/>
                <a:gd name="connsiteY9" fmla="*/ 42412 h 42414"/>
                <a:gd name="connsiteX10" fmla="*/ 388630 w 405674"/>
                <a:gd name="connsiteY10" fmla="*/ 42355 h 42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674" h="42414">
                  <a:moveTo>
                    <a:pt x="388630" y="42355"/>
                  </a:moveTo>
                  <a:cubicBezTo>
                    <a:pt x="264967" y="33411"/>
                    <a:pt x="140819" y="33411"/>
                    <a:pt x="17155" y="42355"/>
                  </a:cubicBezTo>
                  <a:cubicBezTo>
                    <a:pt x="8450" y="43089"/>
                    <a:pt x="801" y="36640"/>
                    <a:pt x="68" y="27934"/>
                  </a:cubicBezTo>
                  <a:cubicBezTo>
                    <a:pt x="20" y="27439"/>
                    <a:pt x="1" y="26944"/>
                    <a:pt x="11" y="26449"/>
                  </a:cubicBezTo>
                  <a:lnTo>
                    <a:pt x="11" y="25115"/>
                  </a:lnTo>
                  <a:cubicBezTo>
                    <a:pt x="249" y="15514"/>
                    <a:pt x="7602" y="7599"/>
                    <a:pt x="17155" y="6637"/>
                  </a:cubicBezTo>
                  <a:cubicBezTo>
                    <a:pt x="140819" y="-2212"/>
                    <a:pt x="264967" y="-2212"/>
                    <a:pt x="388630" y="6637"/>
                  </a:cubicBezTo>
                  <a:cubicBezTo>
                    <a:pt x="398146" y="7637"/>
                    <a:pt x="405442" y="15542"/>
                    <a:pt x="405680" y="25115"/>
                  </a:cubicBezTo>
                  <a:lnTo>
                    <a:pt x="405680" y="26449"/>
                  </a:lnTo>
                  <a:cubicBezTo>
                    <a:pt x="405814" y="35126"/>
                    <a:pt x="398889" y="42270"/>
                    <a:pt x="390212" y="42412"/>
                  </a:cubicBezTo>
                  <a:cubicBezTo>
                    <a:pt x="389688" y="42422"/>
                    <a:pt x="389155" y="42403"/>
                    <a:pt x="388630" y="42355"/>
                  </a:cubicBezTo>
                  <a:close/>
                </a:path>
              </a:pathLst>
            </a:custGeom>
            <a:solidFill>
              <a:srgbClr val="CDA046"/>
            </a:solid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405C4246-4C6C-BDC0-2037-9FBACD73598F}"/>
                </a:ext>
              </a:extLst>
            </p:cNvPr>
            <p:cNvSpPr/>
            <p:nvPr/>
          </p:nvSpPr>
          <p:spPr>
            <a:xfrm>
              <a:off x="6516260" y="2707369"/>
              <a:ext cx="367121" cy="40480"/>
            </a:xfrm>
            <a:custGeom>
              <a:avLst/>
              <a:gdLst>
                <a:gd name="connsiteX0" fmla="*/ 267283 w 279469"/>
                <a:gd name="connsiteY0" fmla="*/ 50 h 30815"/>
                <a:gd name="connsiteX1" fmla="*/ 12108 w 279469"/>
                <a:gd name="connsiteY1" fmla="*/ 50 h 30815"/>
                <a:gd name="connsiteX2" fmla="*/ 50 w 279469"/>
                <a:gd name="connsiteY2" fmla="*/ 10194 h 30815"/>
                <a:gd name="connsiteX3" fmla="*/ 12 w 279469"/>
                <a:gd name="connsiteY3" fmla="*/ 11385 h 30815"/>
                <a:gd name="connsiteX4" fmla="*/ 12 w 279469"/>
                <a:gd name="connsiteY4" fmla="*/ 13195 h 30815"/>
                <a:gd name="connsiteX5" fmla="*/ 12108 w 279469"/>
                <a:gd name="connsiteY5" fmla="*/ 26244 h 30815"/>
                <a:gd name="connsiteX6" fmla="*/ 267283 w 279469"/>
                <a:gd name="connsiteY6" fmla="*/ 26244 h 30815"/>
                <a:gd name="connsiteX7" fmla="*/ 279475 w 279469"/>
                <a:gd name="connsiteY7" fmla="*/ 13195 h 30815"/>
                <a:gd name="connsiteX8" fmla="*/ 279475 w 279469"/>
                <a:gd name="connsiteY8" fmla="*/ 11385 h 30815"/>
                <a:gd name="connsiteX9" fmla="*/ 268569 w 279469"/>
                <a:gd name="connsiteY9" fmla="*/ 2 h 30815"/>
                <a:gd name="connsiteX10" fmla="*/ 267283 w 279469"/>
                <a:gd name="connsiteY10" fmla="*/ 50 h 30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9469" h="30815">
                  <a:moveTo>
                    <a:pt x="267283" y="50"/>
                  </a:moveTo>
                  <a:cubicBezTo>
                    <a:pt x="182339" y="6241"/>
                    <a:pt x="97052" y="6241"/>
                    <a:pt x="12108" y="50"/>
                  </a:cubicBezTo>
                  <a:cubicBezTo>
                    <a:pt x="5974" y="-474"/>
                    <a:pt x="574" y="4070"/>
                    <a:pt x="50" y="10194"/>
                  </a:cubicBezTo>
                  <a:cubicBezTo>
                    <a:pt x="12" y="10594"/>
                    <a:pt x="2" y="10985"/>
                    <a:pt x="12" y="11385"/>
                  </a:cubicBezTo>
                  <a:lnTo>
                    <a:pt x="12" y="13195"/>
                  </a:lnTo>
                  <a:cubicBezTo>
                    <a:pt x="126" y="19996"/>
                    <a:pt x="5336" y="25615"/>
                    <a:pt x="12108" y="26244"/>
                  </a:cubicBezTo>
                  <a:cubicBezTo>
                    <a:pt x="97062" y="32340"/>
                    <a:pt x="182330" y="32340"/>
                    <a:pt x="267283" y="26244"/>
                  </a:cubicBezTo>
                  <a:cubicBezTo>
                    <a:pt x="274093" y="25663"/>
                    <a:pt x="279351" y="20024"/>
                    <a:pt x="279475" y="13195"/>
                  </a:cubicBezTo>
                  <a:lnTo>
                    <a:pt x="279475" y="11385"/>
                  </a:lnTo>
                  <a:cubicBezTo>
                    <a:pt x="279609" y="5232"/>
                    <a:pt x="274722" y="136"/>
                    <a:pt x="268569" y="2"/>
                  </a:cubicBezTo>
                  <a:cubicBezTo>
                    <a:pt x="268140" y="-7"/>
                    <a:pt x="267712" y="12"/>
                    <a:pt x="267283" y="50"/>
                  </a:cubicBezTo>
                  <a:close/>
                </a:path>
              </a:pathLst>
            </a:custGeom>
            <a:solidFill>
              <a:srgbClr val="CDA046"/>
            </a:solid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id="{9D91470A-3CCD-3BE2-970D-5E565B0C7D35}"/>
                </a:ext>
              </a:extLst>
            </p:cNvPr>
            <p:cNvSpPr/>
            <p:nvPr/>
          </p:nvSpPr>
          <p:spPr>
            <a:xfrm>
              <a:off x="6644896" y="1761504"/>
              <a:ext cx="109864" cy="109861"/>
            </a:xfrm>
            <a:custGeom>
              <a:avLst/>
              <a:gdLst>
                <a:gd name="connsiteX0" fmla="*/ 83635 w 83633"/>
                <a:gd name="connsiteY0" fmla="*/ 42571 h 83631"/>
                <a:gd name="connsiteX1" fmla="*/ 42582 w 83633"/>
                <a:gd name="connsiteY1" fmla="*/ 7 h 83631"/>
                <a:gd name="connsiteX2" fmla="*/ 15 w 83633"/>
                <a:gd name="connsiteY2" fmla="*/ 41058 h 83631"/>
                <a:gd name="connsiteX3" fmla="*/ 41068 w 83633"/>
                <a:gd name="connsiteY3" fmla="*/ 83623 h 83631"/>
                <a:gd name="connsiteX4" fmla="*/ 41153 w 83633"/>
                <a:gd name="connsiteY4" fmla="*/ 83624 h 83631"/>
                <a:gd name="connsiteX5" fmla="*/ 83635 w 83633"/>
                <a:gd name="connsiteY5" fmla="*/ 42679 h 83631"/>
                <a:gd name="connsiteX6" fmla="*/ 83635 w 83633"/>
                <a:gd name="connsiteY6" fmla="*/ 42571 h 83631"/>
                <a:gd name="connsiteX7" fmla="*/ 14102 w 83633"/>
                <a:gd name="connsiteY7" fmla="*/ 41333 h 83631"/>
                <a:gd name="connsiteX8" fmla="*/ 42668 w 83633"/>
                <a:gd name="connsiteY8" fmla="*/ 14296 h 83631"/>
                <a:gd name="connsiteX9" fmla="*/ 69709 w 83633"/>
                <a:gd name="connsiteY9" fmla="*/ 42865 h 83631"/>
                <a:gd name="connsiteX10" fmla="*/ 41439 w 83633"/>
                <a:gd name="connsiteY10" fmla="*/ 69908 h 83631"/>
                <a:gd name="connsiteX11" fmla="*/ 14293 w 83633"/>
                <a:gd name="connsiteY11" fmla="*/ 41333 h 8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633" h="83631">
                  <a:moveTo>
                    <a:pt x="83635" y="42571"/>
                  </a:moveTo>
                  <a:cubicBezTo>
                    <a:pt x="84054" y="19482"/>
                    <a:pt x="65671" y="425"/>
                    <a:pt x="42582" y="7"/>
                  </a:cubicBezTo>
                  <a:cubicBezTo>
                    <a:pt x="19493" y="-411"/>
                    <a:pt x="434" y="17968"/>
                    <a:pt x="15" y="41058"/>
                  </a:cubicBezTo>
                  <a:cubicBezTo>
                    <a:pt x="-395" y="64148"/>
                    <a:pt x="17979" y="83205"/>
                    <a:pt x="41068" y="83623"/>
                  </a:cubicBezTo>
                  <a:cubicBezTo>
                    <a:pt x="41096" y="83623"/>
                    <a:pt x="41125" y="83624"/>
                    <a:pt x="41153" y="83624"/>
                  </a:cubicBezTo>
                  <a:cubicBezTo>
                    <a:pt x="64194" y="84048"/>
                    <a:pt x="83206" y="65716"/>
                    <a:pt x="83635" y="42679"/>
                  </a:cubicBezTo>
                  <a:cubicBezTo>
                    <a:pt x="83635" y="42643"/>
                    <a:pt x="83635" y="42608"/>
                    <a:pt x="83635" y="42571"/>
                  </a:cubicBezTo>
                  <a:close/>
                  <a:moveTo>
                    <a:pt x="14102" y="41333"/>
                  </a:moveTo>
                  <a:cubicBezTo>
                    <a:pt x="14521" y="25978"/>
                    <a:pt x="27314" y="13873"/>
                    <a:pt x="42668" y="14296"/>
                  </a:cubicBezTo>
                  <a:cubicBezTo>
                    <a:pt x="58022" y="14719"/>
                    <a:pt x="70128" y="27510"/>
                    <a:pt x="69709" y="42865"/>
                  </a:cubicBezTo>
                  <a:cubicBezTo>
                    <a:pt x="69290" y="58103"/>
                    <a:pt x="56679" y="70163"/>
                    <a:pt x="41439" y="69908"/>
                  </a:cubicBezTo>
                  <a:cubicBezTo>
                    <a:pt x="26066" y="69493"/>
                    <a:pt x="13921" y="56712"/>
                    <a:pt x="14293" y="41333"/>
                  </a:cubicBezTo>
                  <a:close/>
                </a:path>
              </a:pathLst>
            </a:custGeom>
            <a:solidFill>
              <a:srgbClr val="E6BF57"/>
            </a:solid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362693F1-9A05-EA92-59E2-8079DEA894AF}"/>
                </a:ext>
              </a:extLst>
            </p:cNvPr>
            <p:cNvSpPr/>
            <p:nvPr/>
          </p:nvSpPr>
          <p:spPr>
            <a:xfrm>
              <a:off x="6684362" y="1721503"/>
              <a:ext cx="33412" cy="63705"/>
            </a:xfrm>
            <a:custGeom>
              <a:avLst/>
              <a:gdLst>
                <a:gd name="connsiteX0" fmla="*/ 5014 w 25435"/>
                <a:gd name="connsiteY0" fmla="*/ 8729 h 48495"/>
                <a:gd name="connsiteX1" fmla="*/ 8538 w 25435"/>
                <a:gd name="connsiteY1" fmla="*/ 48258 h 48495"/>
                <a:gd name="connsiteX2" fmla="*/ 20635 w 25435"/>
                <a:gd name="connsiteY2" fmla="*/ 9491 h 48495"/>
                <a:gd name="connsiteX3" fmla="*/ 5014 w 25435"/>
                <a:gd name="connsiteY3" fmla="*/ 8729 h 48495"/>
              </a:gdLst>
              <a:ahLst/>
              <a:cxnLst>
                <a:cxn ang="0">
                  <a:pos x="connsiteX0" y="connsiteY0"/>
                </a:cxn>
                <a:cxn ang="0">
                  <a:pos x="connsiteX1" y="connsiteY1"/>
                </a:cxn>
                <a:cxn ang="0">
                  <a:pos x="connsiteX2" y="connsiteY2"/>
                </a:cxn>
                <a:cxn ang="0">
                  <a:pos x="connsiteX3" y="connsiteY3"/>
                </a:cxn>
              </a:cxnLst>
              <a:rect l="l" t="t" r="r" b="b"/>
              <a:pathLst>
                <a:path w="25435" h="48495">
                  <a:moveTo>
                    <a:pt x="5014" y="8729"/>
                  </a:moveTo>
                  <a:cubicBezTo>
                    <a:pt x="5014" y="8729"/>
                    <a:pt x="-8321" y="46067"/>
                    <a:pt x="8538" y="48258"/>
                  </a:cubicBezTo>
                  <a:cubicBezTo>
                    <a:pt x="29589" y="51020"/>
                    <a:pt x="27588" y="29208"/>
                    <a:pt x="20635" y="9491"/>
                  </a:cubicBezTo>
                  <a:cubicBezTo>
                    <a:pt x="13206" y="-11655"/>
                    <a:pt x="4443" y="9205"/>
                    <a:pt x="5014" y="8729"/>
                  </a:cubicBezTo>
                  <a:close/>
                </a:path>
              </a:pathLst>
            </a:custGeom>
            <a:solidFill>
              <a:srgbClr val="CDA046"/>
            </a:solid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89FADB97-6AE3-3334-1C18-EB30BD727292}"/>
                </a:ext>
              </a:extLst>
            </p:cNvPr>
            <p:cNvSpPr/>
            <p:nvPr/>
          </p:nvSpPr>
          <p:spPr>
            <a:xfrm>
              <a:off x="6682746" y="1845911"/>
              <a:ext cx="33344" cy="63619"/>
            </a:xfrm>
            <a:custGeom>
              <a:avLst/>
              <a:gdLst>
                <a:gd name="connsiteX0" fmla="*/ 4149 w 25383"/>
                <a:gd name="connsiteY0" fmla="*/ 39562 h 48430"/>
                <a:gd name="connsiteX1" fmla="*/ 9007 w 25383"/>
                <a:gd name="connsiteY1" fmla="*/ 128 h 48430"/>
                <a:gd name="connsiteX2" fmla="*/ 19770 w 25383"/>
                <a:gd name="connsiteY2" fmla="*/ 39276 h 48430"/>
                <a:gd name="connsiteX3" fmla="*/ 4149 w 25383"/>
                <a:gd name="connsiteY3" fmla="*/ 39562 h 48430"/>
              </a:gdLst>
              <a:ahLst/>
              <a:cxnLst>
                <a:cxn ang="0">
                  <a:pos x="connsiteX0" y="connsiteY0"/>
                </a:cxn>
                <a:cxn ang="0">
                  <a:pos x="connsiteX1" y="connsiteY1"/>
                </a:cxn>
                <a:cxn ang="0">
                  <a:pos x="connsiteX2" y="connsiteY2"/>
                </a:cxn>
                <a:cxn ang="0">
                  <a:pos x="connsiteX3" y="connsiteY3"/>
                </a:cxn>
              </a:cxnLst>
              <a:rect l="l" t="t" r="r" b="b"/>
              <a:pathLst>
                <a:path w="25383" h="48430">
                  <a:moveTo>
                    <a:pt x="4149" y="39562"/>
                  </a:moveTo>
                  <a:cubicBezTo>
                    <a:pt x="4149" y="39562"/>
                    <a:pt x="-7852" y="1462"/>
                    <a:pt x="9007" y="128"/>
                  </a:cubicBezTo>
                  <a:cubicBezTo>
                    <a:pt x="30153" y="-1872"/>
                    <a:pt x="27390" y="19940"/>
                    <a:pt x="19770" y="39276"/>
                  </a:cubicBezTo>
                  <a:cubicBezTo>
                    <a:pt x="11674" y="59945"/>
                    <a:pt x="3578" y="39085"/>
                    <a:pt x="4149" y="39562"/>
                  </a:cubicBezTo>
                  <a:close/>
                </a:path>
              </a:pathLst>
            </a:custGeom>
            <a:solidFill>
              <a:srgbClr val="CDA046"/>
            </a:solidFill>
            <a:ln w="9525" cap="flat">
              <a:noFill/>
              <a:prstDash val="solid"/>
              <a:miter/>
            </a:ln>
          </p:spPr>
          <p:txBody>
            <a:bodyPr rtlCol="0" anchor="ctr"/>
            <a:lstStyle/>
            <a:p>
              <a:endParaRPr lang="en-US"/>
            </a:p>
          </p:txBody>
        </p:sp>
      </p:grpSp>
      <p:sp>
        <p:nvSpPr>
          <p:cNvPr id="156" name="TextBox 155">
            <a:extLst>
              <a:ext uri="{FF2B5EF4-FFF2-40B4-BE49-F238E27FC236}">
                <a16:creationId xmlns:a16="http://schemas.microsoft.com/office/drawing/2014/main" id="{FBFCEBA7-A3F2-44ED-1B39-DA7C7C31AF86}"/>
              </a:ext>
            </a:extLst>
          </p:cNvPr>
          <p:cNvSpPr txBox="1"/>
          <p:nvPr/>
        </p:nvSpPr>
        <p:spPr>
          <a:xfrm>
            <a:off x="4223615" y="101949"/>
            <a:ext cx="7957462" cy="523220"/>
          </a:xfrm>
          <a:prstGeom prst="rect">
            <a:avLst/>
          </a:prstGeom>
          <a:noFill/>
        </p:spPr>
        <p:txBody>
          <a:bodyPr wrap="square" rtlCol="0">
            <a:spAutoFit/>
          </a:bodyPr>
          <a:lstStyle/>
          <a:p>
            <a:pPr algn="ctr"/>
            <a:r>
              <a:rPr lang="fa-IR" sz="2800" b="1" dirty="0">
                <a:solidFill>
                  <a:schemeClr val="bg1"/>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chemeClr val="bg1"/>
              </a:solidFill>
              <a:latin typeface="Shabnam" panose="020B0603030804020204" pitchFamily="34" charset="-78"/>
              <a:ea typeface="Yekan Bakh Heavy" panose="01000504000000020004" pitchFamily="2" charset="-78"/>
              <a:cs typeface="Shabnam" panose="020B0603030804020204" pitchFamily="34" charset="-78"/>
            </a:endParaRPr>
          </a:p>
        </p:txBody>
      </p:sp>
    </p:spTree>
    <p:extLst>
      <p:ext uri="{BB962C8B-B14F-4D97-AF65-F5344CB8AC3E}">
        <p14:creationId xmlns:p14="http://schemas.microsoft.com/office/powerpoint/2010/main" val="575489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right)">
                                      <p:cBhvr>
                                        <p:cTn id="7" dur="750"/>
                                        <p:tgtEl>
                                          <p:spTgt spid="156"/>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750"/>
                                        <p:tgtEl>
                                          <p:spTgt spid="9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31"/>
                                        </p:tgtEl>
                                        <p:attrNameLst>
                                          <p:attrName>style.visibility</p:attrName>
                                        </p:attrNameLst>
                                      </p:cBhvr>
                                      <p:to>
                                        <p:strVal val="visible"/>
                                      </p:to>
                                    </p:set>
                                    <p:animEffect transition="in" filter="wipe(down)">
                                      <p:cBhvr>
                                        <p:cTn id="15" dur="750"/>
                                        <p:tgtEl>
                                          <p:spTgt spid="131"/>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138"/>
                                        </p:tgtEl>
                                        <p:attrNameLst>
                                          <p:attrName>style.visibility</p:attrName>
                                        </p:attrNameLst>
                                      </p:cBhvr>
                                      <p:to>
                                        <p:strVal val="visible"/>
                                      </p:to>
                                    </p:set>
                                    <p:animEffect transition="in" filter="wipe(down)">
                                      <p:cBhvr>
                                        <p:cTn id="19" dur="750"/>
                                        <p:tgtEl>
                                          <p:spTgt spid="138"/>
                                        </p:tgtEl>
                                      </p:cBhvr>
                                    </p:animEffect>
                                  </p:childTnLst>
                                </p:cTn>
                              </p:par>
                            </p:childTnLst>
                          </p:cTn>
                        </p:par>
                        <p:par>
                          <p:cTn id="20" fill="hold">
                            <p:stCondLst>
                              <p:cond delay="3000"/>
                            </p:stCondLst>
                            <p:childTnLst>
                              <p:par>
                                <p:cTn id="21" presetID="1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750"/>
                                        <p:tgtEl>
                                          <p:spTgt spid="33"/>
                                        </p:tgtEl>
                                        <p:attrNameLst>
                                          <p:attrName>ppt_y</p:attrName>
                                        </p:attrNameLst>
                                      </p:cBhvr>
                                      <p:tavLst>
                                        <p:tav tm="0">
                                          <p:val>
                                            <p:strVal val="#ppt_y+#ppt_h*1.125000"/>
                                          </p:val>
                                        </p:tav>
                                        <p:tav tm="100000">
                                          <p:val>
                                            <p:strVal val="#ppt_y"/>
                                          </p:val>
                                        </p:tav>
                                      </p:tavLst>
                                    </p:anim>
                                    <p:animEffect transition="in" filter="wipe(up)">
                                      <p:cBhvr>
                                        <p:cTn id="24" dur="750"/>
                                        <p:tgtEl>
                                          <p:spTgt spid="33"/>
                                        </p:tgtEl>
                                      </p:cBhvr>
                                    </p:animEffect>
                                  </p:childTnLst>
                                </p:cTn>
                              </p:par>
                            </p:childTnLst>
                          </p:cTn>
                        </p:par>
                        <p:par>
                          <p:cTn id="25" fill="hold">
                            <p:stCondLst>
                              <p:cond delay="3750"/>
                            </p:stCondLst>
                            <p:childTnLst>
                              <p:par>
                                <p:cTn id="26" presetID="12" presetClass="entr" presetSubtype="4"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750"/>
                                        <p:tgtEl>
                                          <p:spTgt spid="31"/>
                                        </p:tgtEl>
                                        <p:attrNameLst>
                                          <p:attrName>ppt_y</p:attrName>
                                        </p:attrNameLst>
                                      </p:cBhvr>
                                      <p:tavLst>
                                        <p:tav tm="0">
                                          <p:val>
                                            <p:strVal val="#ppt_y+#ppt_h*1.125000"/>
                                          </p:val>
                                        </p:tav>
                                        <p:tav tm="100000">
                                          <p:val>
                                            <p:strVal val="#ppt_y"/>
                                          </p:val>
                                        </p:tav>
                                      </p:tavLst>
                                    </p:anim>
                                    <p:animEffect transition="in" filter="wipe(up)">
                                      <p:cBhvr>
                                        <p:cTn id="29" dur="750"/>
                                        <p:tgtEl>
                                          <p:spTgt spid="31"/>
                                        </p:tgtEl>
                                      </p:cBhvr>
                                    </p:animEffect>
                                  </p:childTnLst>
                                </p:cTn>
                              </p:par>
                            </p:childTnLst>
                          </p:cTn>
                        </p:par>
                        <p:par>
                          <p:cTn id="30" fill="hold">
                            <p:stCondLst>
                              <p:cond delay="4500"/>
                            </p:stCondLst>
                            <p:childTnLst>
                              <p:par>
                                <p:cTn id="31" presetID="12" presetClass="entr" presetSubtype="4"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750"/>
                                        <p:tgtEl>
                                          <p:spTgt spid="35"/>
                                        </p:tgtEl>
                                        <p:attrNameLst>
                                          <p:attrName>ppt_y</p:attrName>
                                        </p:attrNameLst>
                                      </p:cBhvr>
                                      <p:tavLst>
                                        <p:tav tm="0">
                                          <p:val>
                                            <p:strVal val="#ppt_y+#ppt_h*1.125000"/>
                                          </p:val>
                                        </p:tav>
                                        <p:tav tm="100000">
                                          <p:val>
                                            <p:strVal val="#ppt_y"/>
                                          </p:val>
                                        </p:tav>
                                      </p:tavLst>
                                    </p:anim>
                                    <p:animEffect transition="in" filter="wipe(up)">
                                      <p:cBhvr>
                                        <p:cTn id="34" dur="750"/>
                                        <p:tgtEl>
                                          <p:spTgt spid="35"/>
                                        </p:tgtEl>
                                      </p:cBhvr>
                                    </p:animEffect>
                                  </p:childTnLst>
                                </p:cTn>
                              </p:par>
                            </p:childTnLst>
                          </p:cTn>
                        </p:par>
                        <p:par>
                          <p:cTn id="35" fill="hold">
                            <p:stCondLst>
                              <p:cond delay="5250"/>
                            </p:stCondLst>
                            <p:childTnLst>
                              <p:par>
                                <p:cTn id="36" presetID="1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750"/>
                                        <p:tgtEl>
                                          <p:spTgt spid="34"/>
                                        </p:tgtEl>
                                        <p:attrNameLst>
                                          <p:attrName>ppt_y</p:attrName>
                                        </p:attrNameLst>
                                      </p:cBhvr>
                                      <p:tavLst>
                                        <p:tav tm="0">
                                          <p:val>
                                            <p:strVal val="#ppt_y+#ppt_h*1.125000"/>
                                          </p:val>
                                        </p:tav>
                                        <p:tav tm="100000">
                                          <p:val>
                                            <p:strVal val="#ppt_y"/>
                                          </p:val>
                                        </p:tav>
                                      </p:tavLst>
                                    </p:anim>
                                    <p:animEffect transition="in" filter="wipe(up)">
                                      <p:cBhvr>
                                        <p:cTn id="39" dur="750"/>
                                        <p:tgtEl>
                                          <p:spTgt spid="34"/>
                                        </p:tgtEl>
                                      </p:cBhvr>
                                    </p:animEffect>
                                  </p:childTnLst>
                                </p:cTn>
                              </p:par>
                            </p:childTnLst>
                          </p:cTn>
                        </p:par>
                        <p:par>
                          <p:cTn id="40" fill="hold">
                            <p:stCondLst>
                              <p:cond delay="6000"/>
                            </p:stCondLst>
                            <p:childTnLst>
                              <p:par>
                                <p:cTn id="41" presetID="12" presetClass="entr" presetSubtype="4"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750"/>
                                        <p:tgtEl>
                                          <p:spTgt spid="36"/>
                                        </p:tgtEl>
                                        <p:attrNameLst>
                                          <p:attrName>ppt_y</p:attrName>
                                        </p:attrNameLst>
                                      </p:cBhvr>
                                      <p:tavLst>
                                        <p:tav tm="0">
                                          <p:val>
                                            <p:strVal val="#ppt_y+#ppt_h*1.125000"/>
                                          </p:val>
                                        </p:tav>
                                        <p:tav tm="100000">
                                          <p:val>
                                            <p:strVal val="#ppt_y"/>
                                          </p:val>
                                        </p:tav>
                                      </p:tavLst>
                                    </p:anim>
                                    <p:animEffect transition="in" filter="wipe(up)">
                                      <p:cBhvr>
                                        <p:cTn id="44" dur="750"/>
                                        <p:tgtEl>
                                          <p:spTgt spid="36"/>
                                        </p:tgtEl>
                                      </p:cBhvr>
                                    </p:animEffect>
                                  </p:childTnLst>
                                </p:cTn>
                              </p:par>
                            </p:childTnLst>
                          </p:cTn>
                        </p:par>
                        <p:par>
                          <p:cTn id="45" fill="hold">
                            <p:stCondLst>
                              <p:cond delay="6750"/>
                            </p:stCondLst>
                            <p:childTnLst>
                              <p:par>
                                <p:cTn id="46" presetID="12" presetClass="entr" presetSubtype="4"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750"/>
                                        <p:tgtEl>
                                          <p:spTgt spid="30"/>
                                        </p:tgtEl>
                                        <p:attrNameLst>
                                          <p:attrName>ppt_y</p:attrName>
                                        </p:attrNameLst>
                                      </p:cBhvr>
                                      <p:tavLst>
                                        <p:tav tm="0">
                                          <p:val>
                                            <p:strVal val="#ppt_y+#ppt_h*1.125000"/>
                                          </p:val>
                                        </p:tav>
                                        <p:tav tm="100000">
                                          <p:val>
                                            <p:strVal val="#ppt_y"/>
                                          </p:val>
                                        </p:tav>
                                      </p:tavLst>
                                    </p:anim>
                                    <p:animEffect transition="in" filter="wipe(up)">
                                      <p:cBhvr>
                                        <p:cTn id="49" dur="750"/>
                                        <p:tgtEl>
                                          <p:spTgt spid="30"/>
                                        </p:tgtEl>
                                      </p:cBhvr>
                                    </p:animEffect>
                                  </p:childTnLst>
                                </p:cTn>
                              </p:par>
                            </p:childTnLst>
                          </p:cTn>
                        </p:par>
                        <p:par>
                          <p:cTn id="50" fill="hold">
                            <p:stCondLst>
                              <p:cond delay="7500"/>
                            </p:stCondLst>
                            <p:childTnLst>
                              <p:par>
                                <p:cTn id="51" presetID="1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750"/>
                                        <p:tgtEl>
                                          <p:spTgt spid="37"/>
                                        </p:tgtEl>
                                        <p:attrNameLst>
                                          <p:attrName>ppt_y</p:attrName>
                                        </p:attrNameLst>
                                      </p:cBhvr>
                                      <p:tavLst>
                                        <p:tav tm="0">
                                          <p:val>
                                            <p:strVal val="#ppt_y+#ppt_h*1.125000"/>
                                          </p:val>
                                        </p:tav>
                                        <p:tav tm="100000">
                                          <p:val>
                                            <p:strVal val="#ppt_y"/>
                                          </p:val>
                                        </p:tav>
                                      </p:tavLst>
                                    </p:anim>
                                    <p:animEffect transition="in" filter="wipe(up)">
                                      <p:cBhvr>
                                        <p:cTn id="54" dur="750"/>
                                        <p:tgtEl>
                                          <p:spTgt spid="37"/>
                                        </p:tgtEl>
                                      </p:cBhvr>
                                    </p:animEffect>
                                  </p:childTnLst>
                                </p:cTn>
                              </p:par>
                            </p:childTnLst>
                          </p:cTn>
                        </p:par>
                        <p:par>
                          <p:cTn id="55" fill="hold">
                            <p:stCondLst>
                              <p:cond delay="8250"/>
                            </p:stCondLst>
                            <p:childTnLst>
                              <p:par>
                                <p:cTn id="56" presetID="12" presetClass="entr" presetSubtype="4"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750"/>
                                        <p:tgtEl>
                                          <p:spTgt spid="32"/>
                                        </p:tgtEl>
                                        <p:attrNameLst>
                                          <p:attrName>ppt_y</p:attrName>
                                        </p:attrNameLst>
                                      </p:cBhvr>
                                      <p:tavLst>
                                        <p:tav tm="0">
                                          <p:val>
                                            <p:strVal val="#ppt_y+#ppt_h*1.125000"/>
                                          </p:val>
                                        </p:tav>
                                        <p:tav tm="100000">
                                          <p:val>
                                            <p:strVal val="#ppt_y"/>
                                          </p:val>
                                        </p:tav>
                                      </p:tavLst>
                                    </p:anim>
                                    <p:animEffect transition="in" filter="wipe(up)">
                                      <p:cBhvr>
                                        <p:cTn id="59"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4" grpId="0"/>
      <p:bldP spid="1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5" name="Group 194">
            <a:extLst>
              <a:ext uri="{FF2B5EF4-FFF2-40B4-BE49-F238E27FC236}">
                <a16:creationId xmlns:a16="http://schemas.microsoft.com/office/drawing/2014/main" id="{5B315C7F-AA58-499D-CFDF-50931F9829B1}"/>
              </a:ext>
            </a:extLst>
          </p:cNvPr>
          <p:cNvGrpSpPr/>
          <p:nvPr/>
        </p:nvGrpSpPr>
        <p:grpSpPr>
          <a:xfrm>
            <a:off x="2041356" y="3783941"/>
            <a:ext cx="1723644" cy="2414779"/>
            <a:chOff x="5123782" y="2435546"/>
            <a:chExt cx="1723644" cy="2414779"/>
          </a:xfrm>
        </p:grpSpPr>
        <p:sp>
          <p:nvSpPr>
            <p:cNvPr id="25" name="Freeform: Shape 24">
              <a:extLst>
                <a:ext uri="{FF2B5EF4-FFF2-40B4-BE49-F238E27FC236}">
                  <a16:creationId xmlns:a16="http://schemas.microsoft.com/office/drawing/2014/main" id="{C29CD090-2ED8-6974-4B73-F4C2A627F09F}"/>
                </a:ext>
              </a:extLst>
            </p:cNvPr>
            <p:cNvSpPr/>
            <p:nvPr/>
          </p:nvSpPr>
          <p:spPr>
            <a:xfrm>
              <a:off x="5441650" y="3218133"/>
              <a:ext cx="545478" cy="710547"/>
            </a:xfrm>
            <a:custGeom>
              <a:avLst/>
              <a:gdLst>
                <a:gd name="connsiteX0" fmla="*/ 545502 w 545478"/>
                <a:gd name="connsiteY0" fmla="*/ 6764 h 710547"/>
                <a:gd name="connsiteX1" fmla="*/ 194506 w 545478"/>
                <a:gd name="connsiteY1" fmla="*/ 90394 h 710547"/>
                <a:gd name="connsiteX2" fmla="*/ 13531 w 545478"/>
                <a:gd name="connsiteY2" fmla="*/ 356046 h 710547"/>
                <a:gd name="connsiteX3" fmla="*/ 96303 w 545478"/>
                <a:gd name="connsiteY3" fmla="*/ 328614 h 710547"/>
                <a:gd name="connsiteX4" fmla="*/ 196 w 545478"/>
                <a:gd name="connsiteY4" fmla="*/ 432341 h 710547"/>
                <a:gd name="connsiteX5" fmla="*/ 43535 w 545478"/>
                <a:gd name="connsiteY5" fmla="*/ 710566 h 710547"/>
                <a:gd name="connsiteX6" fmla="*/ 308806 w 545478"/>
                <a:gd name="connsiteY6" fmla="*/ 483681 h 710547"/>
                <a:gd name="connsiteX7" fmla="*/ 254514 w 545478"/>
                <a:gd name="connsiteY7" fmla="*/ 288514 h 710547"/>
                <a:gd name="connsiteX8" fmla="*/ 370433 w 545478"/>
                <a:gd name="connsiteY8" fmla="*/ 437485 h 710547"/>
                <a:gd name="connsiteX9" fmla="*/ 465683 w 545478"/>
                <a:gd name="connsiteY9" fmla="*/ 293657 h 710547"/>
                <a:gd name="connsiteX10" fmla="*/ 336619 w 545478"/>
                <a:gd name="connsiteY10" fmla="*/ 170499 h 710547"/>
                <a:gd name="connsiteX11" fmla="*/ 479494 w 545478"/>
                <a:gd name="connsiteY11" fmla="*/ 253938 h 710547"/>
                <a:gd name="connsiteX12" fmla="*/ 545502 w 545478"/>
                <a:gd name="connsiteY12" fmla="*/ 6764 h 710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5478" h="710547">
                  <a:moveTo>
                    <a:pt x="545502" y="6764"/>
                  </a:moveTo>
                  <a:cubicBezTo>
                    <a:pt x="545502" y="6764"/>
                    <a:pt x="335952" y="-35241"/>
                    <a:pt x="194506" y="90394"/>
                  </a:cubicBezTo>
                  <a:cubicBezTo>
                    <a:pt x="53060" y="216028"/>
                    <a:pt x="13531" y="356046"/>
                    <a:pt x="13531" y="356046"/>
                  </a:cubicBezTo>
                  <a:lnTo>
                    <a:pt x="96303" y="328614"/>
                  </a:lnTo>
                  <a:lnTo>
                    <a:pt x="196" y="432341"/>
                  </a:lnTo>
                  <a:cubicBezTo>
                    <a:pt x="196" y="432341"/>
                    <a:pt x="-5138" y="641891"/>
                    <a:pt x="43535" y="710566"/>
                  </a:cubicBezTo>
                  <a:cubicBezTo>
                    <a:pt x="199935" y="581693"/>
                    <a:pt x="308806" y="483681"/>
                    <a:pt x="308806" y="483681"/>
                  </a:cubicBezTo>
                  <a:cubicBezTo>
                    <a:pt x="308806" y="483681"/>
                    <a:pt x="283184" y="331281"/>
                    <a:pt x="254514" y="288514"/>
                  </a:cubicBezTo>
                  <a:cubicBezTo>
                    <a:pt x="313854" y="341949"/>
                    <a:pt x="370433" y="437485"/>
                    <a:pt x="370433" y="437485"/>
                  </a:cubicBezTo>
                  <a:cubicBezTo>
                    <a:pt x="442537" y="355284"/>
                    <a:pt x="465683" y="293657"/>
                    <a:pt x="465683" y="293657"/>
                  </a:cubicBezTo>
                  <a:cubicBezTo>
                    <a:pt x="465683" y="293657"/>
                    <a:pt x="404913" y="191549"/>
                    <a:pt x="336619" y="170499"/>
                  </a:cubicBezTo>
                  <a:cubicBezTo>
                    <a:pt x="374719" y="170499"/>
                    <a:pt x="479494" y="253938"/>
                    <a:pt x="479494" y="253938"/>
                  </a:cubicBezTo>
                  <a:cubicBezTo>
                    <a:pt x="541407" y="153735"/>
                    <a:pt x="545502" y="6764"/>
                    <a:pt x="545502" y="6764"/>
                  </a:cubicBezTo>
                  <a:close/>
                </a:path>
              </a:pathLst>
            </a:custGeom>
            <a:solidFill>
              <a:srgbClr val="F2D5B1"/>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2CA251AC-A137-3AEC-C39C-F76EBDD8E6BF}"/>
                </a:ext>
              </a:extLst>
            </p:cNvPr>
            <p:cNvSpPr/>
            <p:nvPr/>
          </p:nvSpPr>
          <p:spPr>
            <a:xfrm>
              <a:off x="5950838" y="3195365"/>
              <a:ext cx="622649" cy="728458"/>
            </a:xfrm>
            <a:custGeom>
              <a:avLst/>
              <a:gdLst>
                <a:gd name="connsiteX0" fmla="*/ 24 w 622649"/>
                <a:gd name="connsiteY0" fmla="*/ 33057 h 728458"/>
                <a:gd name="connsiteX1" fmla="*/ 360640 w 622649"/>
                <a:gd name="connsiteY1" fmla="*/ 46106 h 728458"/>
                <a:gd name="connsiteX2" fmla="*/ 590478 w 622649"/>
                <a:gd name="connsiteY2" fmla="*/ 270991 h 728458"/>
                <a:gd name="connsiteX3" fmla="*/ 503992 w 622649"/>
                <a:gd name="connsiteY3" fmla="*/ 260419 h 728458"/>
                <a:gd name="connsiteX4" fmla="*/ 618292 w 622649"/>
                <a:gd name="connsiteY4" fmla="*/ 343191 h 728458"/>
                <a:gd name="connsiteX5" fmla="*/ 601337 w 622649"/>
                <a:gd name="connsiteY5" fmla="*/ 728477 h 728458"/>
                <a:gd name="connsiteX6" fmla="*/ 325874 w 622649"/>
                <a:gd name="connsiteY6" fmla="*/ 454157 h 728458"/>
                <a:gd name="connsiteX7" fmla="*/ 340638 w 622649"/>
                <a:gd name="connsiteY7" fmla="*/ 252132 h 728458"/>
                <a:gd name="connsiteX8" fmla="*/ 256246 w 622649"/>
                <a:gd name="connsiteY8" fmla="*/ 421010 h 728458"/>
                <a:gd name="connsiteX9" fmla="*/ 134231 w 622649"/>
                <a:gd name="connsiteY9" fmla="*/ 298804 h 728458"/>
                <a:gd name="connsiteX10" fmla="*/ 236625 w 622649"/>
                <a:gd name="connsiteY10" fmla="*/ 152596 h 728458"/>
                <a:gd name="connsiteX11" fmla="*/ 112800 w 622649"/>
                <a:gd name="connsiteY11" fmla="*/ 262514 h 728458"/>
                <a:gd name="connsiteX12" fmla="*/ 24 w 622649"/>
                <a:gd name="connsiteY12" fmla="*/ 33057 h 72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649" h="728458">
                  <a:moveTo>
                    <a:pt x="24" y="33057"/>
                  </a:moveTo>
                  <a:cubicBezTo>
                    <a:pt x="24" y="33057"/>
                    <a:pt x="197667" y="-49335"/>
                    <a:pt x="360640" y="46106"/>
                  </a:cubicBezTo>
                  <a:cubicBezTo>
                    <a:pt x="523613" y="141547"/>
                    <a:pt x="590478" y="270991"/>
                    <a:pt x="590478" y="270991"/>
                  </a:cubicBezTo>
                  <a:lnTo>
                    <a:pt x="503992" y="260419"/>
                  </a:lnTo>
                  <a:lnTo>
                    <a:pt x="618292" y="343191"/>
                  </a:lnTo>
                  <a:cubicBezTo>
                    <a:pt x="618292" y="343191"/>
                    <a:pt x="635627" y="651801"/>
                    <a:pt x="601337" y="728477"/>
                  </a:cubicBezTo>
                  <a:cubicBezTo>
                    <a:pt x="422743" y="633227"/>
                    <a:pt x="325874" y="454157"/>
                    <a:pt x="325874" y="454157"/>
                  </a:cubicBezTo>
                  <a:cubicBezTo>
                    <a:pt x="325874" y="454157"/>
                    <a:pt x="320921" y="299471"/>
                    <a:pt x="340638" y="252132"/>
                  </a:cubicBezTo>
                  <a:cubicBezTo>
                    <a:pt x="293013" y="316140"/>
                    <a:pt x="256246" y="421010"/>
                    <a:pt x="256246" y="421010"/>
                  </a:cubicBezTo>
                  <a:cubicBezTo>
                    <a:pt x="169473" y="354335"/>
                    <a:pt x="134231" y="298804"/>
                    <a:pt x="134231" y="298804"/>
                  </a:cubicBezTo>
                  <a:cubicBezTo>
                    <a:pt x="134231" y="298804"/>
                    <a:pt x="173760" y="186790"/>
                    <a:pt x="236625" y="152596"/>
                  </a:cubicBezTo>
                  <a:cubicBezTo>
                    <a:pt x="198525" y="159835"/>
                    <a:pt x="112800" y="262514"/>
                    <a:pt x="112800" y="262514"/>
                  </a:cubicBezTo>
                  <a:cubicBezTo>
                    <a:pt x="33456" y="176313"/>
                    <a:pt x="24" y="33057"/>
                    <a:pt x="24" y="33057"/>
                  </a:cubicBezTo>
                  <a:close/>
                </a:path>
              </a:pathLst>
            </a:custGeom>
            <a:solidFill>
              <a:srgbClr val="F2D5B1"/>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53B1F478-A7A7-3142-C1E8-B4E9D40BCE37}"/>
                </a:ext>
              </a:extLst>
            </p:cNvPr>
            <p:cNvSpPr/>
            <p:nvPr/>
          </p:nvSpPr>
          <p:spPr>
            <a:xfrm>
              <a:off x="5123782" y="3038340"/>
              <a:ext cx="890397" cy="353320"/>
            </a:xfrm>
            <a:custGeom>
              <a:avLst/>
              <a:gdLst>
                <a:gd name="connsiteX0" fmla="*/ 24 w 890397"/>
                <a:gd name="connsiteY0" fmla="*/ 353340 h 353320"/>
                <a:gd name="connsiteX1" fmla="*/ 233195 w 890397"/>
                <a:gd name="connsiteY1" fmla="*/ 39777 h 353320"/>
                <a:gd name="connsiteX2" fmla="*/ 890421 w 890397"/>
                <a:gd name="connsiteY2" fmla="*/ 199511 h 353320"/>
                <a:gd name="connsiteX3" fmla="*/ 624292 w 890397"/>
                <a:gd name="connsiteY3" fmla="*/ 224181 h 353320"/>
                <a:gd name="connsiteX4" fmla="*/ 619244 w 890397"/>
                <a:gd name="connsiteY4" fmla="*/ 98832 h 353320"/>
                <a:gd name="connsiteX5" fmla="*/ 590669 w 890397"/>
                <a:gd name="connsiteY5" fmla="*/ 218466 h 353320"/>
                <a:gd name="connsiteX6" fmla="*/ 412456 w 890397"/>
                <a:gd name="connsiteY6" fmla="*/ 213418 h 353320"/>
                <a:gd name="connsiteX7" fmla="*/ 426267 w 890397"/>
                <a:gd name="connsiteY7" fmla="*/ 84830 h 353320"/>
                <a:gd name="connsiteX8" fmla="*/ 374451 w 890397"/>
                <a:gd name="connsiteY8" fmla="*/ 217132 h 353320"/>
                <a:gd name="connsiteX9" fmla="*/ 217956 w 890397"/>
                <a:gd name="connsiteY9" fmla="*/ 239802 h 353320"/>
                <a:gd name="connsiteX10" fmla="*/ 179856 w 890397"/>
                <a:gd name="connsiteY10" fmla="*/ 135027 h 353320"/>
                <a:gd name="connsiteX11" fmla="*/ 190143 w 890397"/>
                <a:gd name="connsiteY11" fmla="*/ 256090 h 353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0397" h="353320">
                  <a:moveTo>
                    <a:pt x="24" y="353340"/>
                  </a:moveTo>
                  <a:cubicBezTo>
                    <a:pt x="24" y="353340"/>
                    <a:pt x="34980" y="124740"/>
                    <a:pt x="233195" y="39777"/>
                  </a:cubicBezTo>
                  <a:cubicBezTo>
                    <a:pt x="431411" y="-45186"/>
                    <a:pt x="688395" y="5106"/>
                    <a:pt x="890421" y="199511"/>
                  </a:cubicBezTo>
                  <a:cubicBezTo>
                    <a:pt x="692301" y="241802"/>
                    <a:pt x="624292" y="224181"/>
                    <a:pt x="624292" y="224181"/>
                  </a:cubicBezTo>
                  <a:lnTo>
                    <a:pt x="619244" y="98832"/>
                  </a:lnTo>
                  <a:cubicBezTo>
                    <a:pt x="608481" y="183604"/>
                    <a:pt x="590669" y="218466"/>
                    <a:pt x="590669" y="218466"/>
                  </a:cubicBezTo>
                  <a:lnTo>
                    <a:pt x="412456" y="213418"/>
                  </a:lnTo>
                  <a:lnTo>
                    <a:pt x="426267" y="84830"/>
                  </a:lnTo>
                  <a:lnTo>
                    <a:pt x="374451" y="217132"/>
                  </a:lnTo>
                  <a:lnTo>
                    <a:pt x="217956" y="239802"/>
                  </a:lnTo>
                  <a:lnTo>
                    <a:pt x="179856" y="135027"/>
                  </a:lnTo>
                  <a:lnTo>
                    <a:pt x="190143" y="256090"/>
                  </a:lnTo>
                  <a:close/>
                </a:path>
              </a:pathLst>
            </a:custGeom>
            <a:solidFill>
              <a:srgbClr val="F2D5B1"/>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9BE3B991-FC7F-7DF3-44FA-2BFFF4FC67D9}"/>
                </a:ext>
              </a:extLst>
            </p:cNvPr>
            <p:cNvSpPr/>
            <p:nvPr/>
          </p:nvSpPr>
          <p:spPr>
            <a:xfrm>
              <a:off x="5331332" y="2737479"/>
              <a:ext cx="678656" cy="519879"/>
            </a:xfrm>
            <a:custGeom>
              <a:avLst/>
              <a:gdLst>
                <a:gd name="connsiteX0" fmla="*/ 24 w 678656"/>
                <a:gd name="connsiteY0" fmla="*/ 82987 h 519879"/>
                <a:gd name="connsiteX1" fmla="*/ 342924 w 678656"/>
                <a:gd name="connsiteY1" fmla="*/ 17740 h 519879"/>
                <a:gd name="connsiteX2" fmla="*/ 678680 w 678656"/>
                <a:gd name="connsiteY2" fmla="*/ 519898 h 519879"/>
                <a:gd name="connsiteX3" fmla="*/ 488847 w 678656"/>
                <a:gd name="connsiteY3" fmla="*/ 375404 h 519879"/>
                <a:gd name="connsiteX4" fmla="*/ 560761 w 678656"/>
                <a:gd name="connsiteY4" fmla="*/ 289679 h 519879"/>
                <a:gd name="connsiteX5" fmla="*/ 469892 w 678656"/>
                <a:gd name="connsiteY5" fmla="*/ 351211 h 519879"/>
                <a:gd name="connsiteX6" fmla="*/ 355592 w 678656"/>
                <a:gd name="connsiteY6" fmla="*/ 240149 h 519879"/>
                <a:gd name="connsiteX7" fmla="*/ 442365 w 678656"/>
                <a:gd name="connsiteY7" fmla="*/ 163949 h 519879"/>
                <a:gd name="connsiteX8" fmla="*/ 328065 w 678656"/>
                <a:gd name="connsiteY8" fmla="*/ 219670 h 519879"/>
                <a:gd name="connsiteX9" fmla="*/ 211574 w 678656"/>
                <a:gd name="connsiteY9" fmla="*/ 140041 h 519879"/>
                <a:gd name="connsiteX10" fmla="*/ 249674 w 678656"/>
                <a:gd name="connsiteY10" fmla="*/ 48316 h 519879"/>
                <a:gd name="connsiteX11" fmla="*/ 182999 w 678656"/>
                <a:gd name="connsiteY11" fmla="*/ 134041 h 51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8656" h="519879">
                  <a:moveTo>
                    <a:pt x="24" y="82987"/>
                  </a:moveTo>
                  <a:cubicBezTo>
                    <a:pt x="24" y="82987"/>
                    <a:pt x="160996" y="-46077"/>
                    <a:pt x="342924" y="17740"/>
                  </a:cubicBezTo>
                  <a:cubicBezTo>
                    <a:pt x="524851" y="81558"/>
                    <a:pt x="663059" y="269867"/>
                    <a:pt x="678680" y="519898"/>
                  </a:cubicBezTo>
                  <a:cubicBezTo>
                    <a:pt x="522851" y="428077"/>
                    <a:pt x="488847" y="375404"/>
                    <a:pt x="488847" y="375404"/>
                  </a:cubicBezTo>
                  <a:lnTo>
                    <a:pt x="560761" y="289679"/>
                  </a:lnTo>
                  <a:cubicBezTo>
                    <a:pt x="502467" y="338923"/>
                    <a:pt x="469892" y="351211"/>
                    <a:pt x="469892" y="351211"/>
                  </a:cubicBezTo>
                  <a:lnTo>
                    <a:pt x="355592" y="240149"/>
                  </a:lnTo>
                  <a:lnTo>
                    <a:pt x="442365" y="163949"/>
                  </a:lnTo>
                  <a:lnTo>
                    <a:pt x="328065" y="219670"/>
                  </a:lnTo>
                  <a:lnTo>
                    <a:pt x="211574" y="140041"/>
                  </a:lnTo>
                  <a:lnTo>
                    <a:pt x="249674" y="48316"/>
                  </a:lnTo>
                  <a:lnTo>
                    <a:pt x="182999" y="134041"/>
                  </a:lnTo>
                  <a:close/>
                </a:path>
              </a:pathLst>
            </a:custGeom>
            <a:solidFill>
              <a:srgbClr val="F2D5B1"/>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2B32839-BB23-4BD9-A474-A7DAA1368565}"/>
                </a:ext>
              </a:extLst>
            </p:cNvPr>
            <p:cNvSpPr/>
            <p:nvPr/>
          </p:nvSpPr>
          <p:spPr>
            <a:xfrm>
              <a:off x="5633084" y="2435546"/>
              <a:ext cx="412148" cy="730658"/>
            </a:xfrm>
            <a:custGeom>
              <a:avLst/>
              <a:gdLst>
                <a:gd name="connsiteX0" fmla="*/ 24 w 412148"/>
                <a:gd name="connsiteY0" fmla="*/ 872 h 730658"/>
                <a:gd name="connsiteX1" fmla="*/ 319397 w 412148"/>
                <a:gd name="connsiteY1" fmla="*/ 132412 h 730658"/>
                <a:gd name="connsiteX2" fmla="*/ 325778 w 412148"/>
                <a:gd name="connsiteY2" fmla="*/ 730677 h 730658"/>
                <a:gd name="connsiteX3" fmla="*/ 246721 w 412148"/>
                <a:gd name="connsiteY3" fmla="*/ 507983 h 730658"/>
                <a:gd name="connsiteX4" fmla="*/ 352639 w 412148"/>
                <a:gd name="connsiteY4" fmla="*/ 476074 h 730658"/>
                <a:gd name="connsiteX5" fmla="*/ 244054 w 412148"/>
                <a:gd name="connsiteY5" fmla="*/ 477789 h 730658"/>
                <a:gd name="connsiteX6" fmla="*/ 209478 w 412148"/>
                <a:gd name="connsiteY6" fmla="*/ 323960 h 730658"/>
                <a:gd name="connsiteX7" fmla="*/ 322635 w 412148"/>
                <a:gd name="connsiteY7" fmla="*/ 307863 h 730658"/>
                <a:gd name="connsiteX8" fmla="*/ 198048 w 412148"/>
                <a:gd name="connsiteY8" fmla="*/ 292051 h 730658"/>
                <a:gd name="connsiteX9" fmla="*/ 144518 w 412148"/>
                <a:gd name="connsiteY9" fmla="*/ 162987 h 730658"/>
                <a:gd name="connsiteX10" fmla="*/ 225576 w 412148"/>
                <a:gd name="connsiteY10" fmla="*/ 107456 h 730658"/>
                <a:gd name="connsiteX11" fmla="*/ 124134 w 412148"/>
                <a:gd name="connsiteY11" fmla="*/ 142604 h 730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148" h="730658">
                  <a:moveTo>
                    <a:pt x="24" y="872"/>
                  </a:moveTo>
                  <a:cubicBezTo>
                    <a:pt x="24" y="872"/>
                    <a:pt x="203382" y="-18940"/>
                    <a:pt x="319397" y="132412"/>
                  </a:cubicBezTo>
                  <a:cubicBezTo>
                    <a:pt x="435411" y="283764"/>
                    <a:pt x="448270" y="514841"/>
                    <a:pt x="325778" y="730677"/>
                  </a:cubicBezTo>
                  <a:cubicBezTo>
                    <a:pt x="246340" y="570086"/>
                    <a:pt x="246721" y="507983"/>
                    <a:pt x="246721" y="507983"/>
                  </a:cubicBezTo>
                  <a:lnTo>
                    <a:pt x="352639" y="476074"/>
                  </a:lnTo>
                  <a:cubicBezTo>
                    <a:pt x="277677" y="485599"/>
                    <a:pt x="244054" y="477789"/>
                    <a:pt x="244054" y="477789"/>
                  </a:cubicBezTo>
                  <a:lnTo>
                    <a:pt x="209478" y="323960"/>
                  </a:lnTo>
                  <a:lnTo>
                    <a:pt x="322635" y="307863"/>
                  </a:lnTo>
                  <a:lnTo>
                    <a:pt x="198048" y="292051"/>
                  </a:lnTo>
                  <a:lnTo>
                    <a:pt x="144518" y="162987"/>
                  </a:lnTo>
                  <a:lnTo>
                    <a:pt x="225576" y="107456"/>
                  </a:lnTo>
                  <a:lnTo>
                    <a:pt x="124134" y="142604"/>
                  </a:lnTo>
                  <a:close/>
                </a:path>
              </a:pathLst>
            </a:custGeom>
            <a:solidFill>
              <a:srgbClr val="F2D5B1"/>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81410F0-54A2-C6AA-1106-B3CD73FB8713}"/>
                </a:ext>
              </a:extLst>
            </p:cNvPr>
            <p:cNvSpPr/>
            <p:nvPr/>
          </p:nvSpPr>
          <p:spPr>
            <a:xfrm>
              <a:off x="5943790" y="2948612"/>
              <a:ext cx="903636" cy="296229"/>
            </a:xfrm>
            <a:custGeom>
              <a:avLst/>
              <a:gdLst>
                <a:gd name="connsiteX0" fmla="*/ 903660 w 903636"/>
                <a:gd name="connsiteY0" fmla="*/ 271999 h 296229"/>
                <a:gd name="connsiteX1" fmla="*/ 613434 w 903636"/>
                <a:gd name="connsiteY1" fmla="*/ 10347 h 296229"/>
                <a:gd name="connsiteX2" fmla="*/ 24 w 903636"/>
                <a:gd name="connsiteY2" fmla="*/ 296097 h 296229"/>
                <a:gd name="connsiteX3" fmla="*/ 265771 w 903636"/>
                <a:gd name="connsiteY3" fmla="*/ 267522 h 296229"/>
                <a:gd name="connsiteX4" fmla="*/ 246721 w 903636"/>
                <a:gd name="connsiteY4" fmla="*/ 143697 h 296229"/>
                <a:gd name="connsiteX5" fmla="*/ 298061 w 903636"/>
                <a:gd name="connsiteY5" fmla="*/ 255330 h 296229"/>
                <a:gd name="connsiteX6" fmla="*/ 471892 w 903636"/>
                <a:gd name="connsiteY6" fmla="*/ 215421 h 296229"/>
                <a:gd name="connsiteX7" fmla="*/ 433030 w 903636"/>
                <a:gd name="connsiteY7" fmla="*/ 91596 h 296229"/>
                <a:gd name="connsiteX8" fmla="*/ 509897 w 903636"/>
                <a:gd name="connsiteY8" fmla="*/ 211134 h 296229"/>
                <a:gd name="connsiteX9" fmla="*/ 667726 w 903636"/>
                <a:gd name="connsiteY9" fmla="*/ 202562 h 296229"/>
                <a:gd name="connsiteX10" fmla="*/ 684681 w 903636"/>
                <a:gd name="connsiteY10" fmla="*/ 92739 h 296229"/>
                <a:gd name="connsiteX11" fmla="*/ 698492 w 903636"/>
                <a:gd name="connsiteY11" fmla="*/ 213516 h 29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636" h="296229">
                  <a:moveTo>
                    <a:pt x="903660" y="271999"/>
                  </a:moveTo>
                  <a:cubicBezTo>
                    <a:pt x="903660" y="271999"/>
                    <a:pt x="824508" y="54829"/>
                    <a:pt x="613434" y="10347"/>
                  </a:cubicBezTo>
                  <a:cubicBezTo>
                    <a:pt x="402360" y="-34134"/>
                    <a:pt x="160234" y="65783"/>
                    <a:pt x="24" y="296097"/>
                  </a:cubicBezTo>
                  <a:cubicBezTo>
                    <a:pt x="202621" y="298669"/>
                    <a:pt x="265771" y="267522"/>
                    <a:pt x="265771" y="267522"/>
                  </a:cubicBezTo>
                  <a:lnTo>
                    <a:pt x="246721" y="143697"/>
                  </a:lnTo>
                  <a:cubicBezTo>
                    <a:pt x="273963" y="224755"/>
                    <a:pt x="298061" y="255330"/>
                    <a:pt x="298061" y="255330"/>
                  </a:cubicBezTo>
                  <a:lnTo>
                    <a:pt x="471892" y="215421"/>
                  </a:lnTo>
                  <a:lnTo>
                    <a:pt x="433030" y="91596"/>
                  </a:lnTo>
                  <a:lnTo>
                    <a:pt x="509897" y="211134"/>
                  </a:lnTo>
                  <a:lnTo>
                    <a:pt x="667726" y="202562"/>
                  </a:lnTo>
                  <a:lnTo>
                    <a:pt x="684681" y="92739"/>
                  </a:lnTo>
                  <a:lnTo>
                    <a:pt x="698492" y="213516"/>
                  </a:lnTo>
                  <a:close/>
                </a:path>
              </a:pathLst>
            </a:custGeom>
            <a:solidFill>
              <a:srgbClr val="F2D5B1"/>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88AFAAD-6C59-E26A-A277-DDF9A597280D}"/>
                </a:ext>
              </a:extLst>
            </p:cNvPr>
            <p:cNvSpPr/>
            <p:nvPr/>
          </p:nvSpPr>
          <p:spPr>
            <a:xfrm>
              <a:off x="5945818" y="2659926"/>
              <a:ext cx="585759" cy="603147"/>
            </a:xfrm>
            <a:custGeom>
              <a:avLst/>
              <a:gdLst>
                <a:gd name="connsiteX0" fmla="*/ 585783 w 585759"/>
                <a:gd name="connsiteY0" fmla="*/ 41381 h 603147"/>
                <a:gd name="connsiteX1" fmla="*/ 237168 w 585759"/>
                <a:gd name="connsiteY1" fmla="*/ 44715 h 603147"/>
                <a:gd name="connsiteX2" fmla="*/ 6663 w 585759"/>
                <a:gd name="connsiteY2" fmla="*/ 603166 h 603147"/>
                <a:gd name="connsiteX3" fmla="*/ 164302 w 585759"/>
                <a:gd name="connsiteY3" fmla="*/ 424096 h 603147"/>
                <a:gd name="connsiteX4" fmla="*/ 76957 w 585759"/>
                <a:gd name="connsiteY4" fmla="*/ 354468 h 603147"/>
                <a:gd name="connsiteX5" fmla="*/ 178208 w 585759"/>
                <a:gd name="connsiteY5" fmla="*/ 396854 h 603147"/>
                <a:gd name="connsiteX6" fmla="*/ 268219 w 585759"/>
                <a:gd name="connsiteY6" fmla="*/ 265600 h 603147"/>
                <a:gd name="connsiteX7" fmla="*/ 168207 w 585759"/>
                <a:gd name="connsiteY7" fmla="*/ 208450 h 603147"/>
                <a:gd name="connsiteX8" fmla="*/ 290889 w 585759"/>
                <a:gd name="connsiteY8" fmla="*/ 240549 h 603147"/>
                <a:gd name="connsiteX9" fmla="*/ 389663 w 585759"/>
                <a:gd name="connsiteY9" fmla="*/ 139203 h 603147"/>
                <a:gd name="connsiteX10" fmla="*/ 334514 w 585759"/>
                <a:gd name="connsiteY10" fmla="*/ 56812 h 603147"/>
                <a:gd name="connsiteX11" fmla="*/ 416524 w 585759"/>
                <a:gd name="connsiteY11" fmla="*/ 127868 h 60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5759" h="603147">
                  <a:moveTo>
                    <a:pt x="585783" y="41381"/>
                  </a:moveTo>
                  <a:cubicBezTo>
                    <a:pt x="585783" y="41381"/>
                    <a:pt x="402712" y="-53869"/>
                    <a:pt x="237168" y="44715"/>
                  </a:cubicBezTo>
                  <a:cubicBezTo>
                    <a:pt x="71623" y="143299"/>
                    <a:pt x="-27246" y="354944"/>
                    <a:pt x="6663" y="603166"/>
                  </a:cubicBezTo>
                  <a:cubicBezTo>
                    <a:pt x="141346" y="482484"/>
                    <a:pt x="164302" y="424096"/>
                    <a:pt x="164302" y="424096"/>
                  </a:cubicBezTo>
                  <a:lnTo>
                    <a:pt x="76957" y="354468"/>
                  </a:lnTo>
                  <a:cubicBezTo>
                    <a:pt x="143632" y="391235"/>
                    <a:pt x="178208" y="396854"/>
                    <a:pt x="178208" y="396854"/>
                  </a:cubicBezTo>
                  <a:lnTo>
                    <a:pt x="268219" y="265600"/>
                  </a:lnTo>
                  <a:lnTo>
                    <a:pt x="168207" y="208450"/>
                  </a:lnTo>
                  <a:lnTo>
                    <a:pt x="290889" y="240549"/>
                  </a:lnTo>
                  <a:lnTo>
                    <a:pt x="389663" y="139203"/>
                  </a:lnTo>
                  <a:lnTo>
                    <a:pt x="334514" y="56812"/>
                  </a:lnTo>
                  <a:lnTo>
                    <a:pt x="416524" y="127868"/>
                  </a:lnTo>
                  <a:close/>
                </a:path>
              </a:pathLst>
            </a:custGeom>
            <a:solidFill>
              <a:srgbClr val="F2D5B1"/>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C872A21-5CC0-39DF-EEE0-68BEB078ADDF}"/>
                </a:ext>
              </a:extLst>
            </p:cNvPr>
            <p:cNvSpPr/>
            <p:nvPr/>
          </p:nvSpPr>
          <p:spPr>
            <a:xfrm>
              <a:off x="5925500" y="3199259"/>
              <a:ext cx="302515" cy="1651066"/>
            </a:xfrm>
            <a:custGeom>
              <a:avLst/>
              <a:gdLst>
                <a:gd name="connsiteX0" fmla="*/ 126041 w 302515"/>
                <a:gd name="connsiteY0" fmla="*/ 83359 h 1651066"/>
                <a:gd name="connsiteX1" fmla="*/ 302539 w 302515"/>
                <a:gd name="connsiteY1" fmla="*/ 1633648 h 1651066"/>
                <a:gd name="connsiteX2" fmla="*/ 41364 w 302515"/>
                <a:gd name="connsiteY2" fmla="*/ 1648698 h 1651066"/>
                <a:gd name="connsiteX3" fmla="*/ 9931 w 302515"/>
                <a:gd name="connsiteY3" fmla="*/ 23637 h 1651066"/>
                <a:gd name="connsiteX4" fmla="*/ 126041 w 302515"/>
                <a:gd name="connsiteY4" fmla="*/ 83359 h 165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515" h="1651066">
                  <a:moveTo>
                    <a:pt x="126041" y="83359"/>
                  </a:moveTo>
                  <a:cubicBezTo>
                    <a:pt x="126041" y="83359"/>
                    <a:pt x="156140" y="1228264"/>
                    <a:pt x="302539" y="1633648"/>
                  </a:cubicBezTo>
                  <a:cubicBezTo>
                    <a:pt x="103562" y="1659937"/>
                    <a:pt x="41364" y="1648698"/>
                    <a:pt x="41364" y="1648698"/>
                  </a:cubicBezTo>
                  <a:cubicBezTo>
                    <a:pt x="41364" y="1648698"/>
                    <a:pt x="-24359" y="361489"/>
                    <a:pt x="9931" y="23637"/>
                  </a:cubicBezTo>
                  <a:cubicBezTo>
                    <a:pt x="5645" y="-53610"/>
                    <a:pt x="126041" y="83359"/>
                    <a:pt x="126041" y="83359"/>
                  </a:cubicBezTo>
                  <a:close/>
                </a:path>
              </a:pathLst>
            </a:custGeom>
            <a:solidFill>
              <a:srgbClr val="F2D5B1"/>
            </a:solidFill>
            <a:ln w="9525" cap="flat">
              <a:noFill/>
              <a:prstDash val="solid"/>
              <a:miter/>
            </a:ln>
          </p:spPr>
          <p:txBody>
            <a:bodyPr rtlCol="0" anchor="ctr"/>
            <a:lstStyle/>
            <a:p>
              <a:endParaRPr lang="en-US"/>
            </a:p>
          </p:txBody>
        </p:sp>
      </p:grpSp>
      <p:grpSp>
        <p:nvGrpSpPr>
          <p:cNvPr id="193" name="Group 192">
            <a:extLst>
              <a:ext uri="{FF2B5EF4-FFF2-40B4-BE49-F238E27FC236}">
                <a16:creationId xmlns:a16="http://schemas.microsoft.com/office/drawing/2014/main" id="{AD27536D-3EFB-1659-F879-9388B2E42638}"/>
              </a:ext>
            </a:extLst>
          </p:cNvPr>
          <p:cNvGrpSpPr/>
          <p:nvPr/>
        </p:nvGrpSpPr>
        <p:grpSpPr>
          <a:xfrm>
            <a:off x="10509533" y="3809039"/>
            <a:ext cx="1400174" cy="1993107"/>
            <a:chOff x="9631108" y="2682429"/>
            <a:chExt cx="1400174" cy="1993107"/>
          </a:xfrm>
        </p:grpSpPr>
        <p:sp>
          <p:nvSpPr>
            <p:cNvPr id="10" name="Freeform: Shape 9">
              <a:extLst>
                <a:ext uri="{FF2B5EF4-FFF2-40B4-BE49-F238E27FC236}">
                  <a16:creationId xmlns:a16="http://schemas.microsoft.com/office/drawing/2014/main" id="{ED998705-5B48-5216-8749-57493C4EE78F}"/>
                </a:ext>
              </a:extLst>
            </p:cNvPr>
            <p:cNvSpPr/>
            <p:nvPr/>
          </p:nvSpPr>
          <p:spPr>
            <a:xfrm>
              <a:off x="9631108" y="3148606"/>
              <a:ext cx="732186" cy="232958"/>
            </a:xfrm>
            <a:custGeom>
              <a:avLst/>
              <a:gdLst>
                <a:gd name="connsiteX0" fmla="*/ 24 w 732186"/>
                <a:gd name="connsiteY0" fmla="*/ 232977 h 232958"/>
                <a:gd name="connsiteX1" fmla="*/ 226528 w 732186"/>
                <a:gd name="connsiteY1" fmla="*/ 11902 h 232958"/>
                <a:gd name="connsiteX2" fmla="*/ 732210 w 732186"/>
                <a:gd name="connsiteY2" fmla="*/ 223642 h 232958"/>
                <a:gd name="connsiteX3" fmla="*/ 516183 w 732186"/>
                <a:gd name="connsiteY3" fmla="*/ 209450 h 232958"/>
                <a:gd name="connsiteX4" fmla="*/ 527804 w 732186"/>
                <a:gd name="connsiteY4" fmla="*/ 108676 h 232958"/>
                <a:gd name="connsiteX5" fmla="*/ 489704 w 732186"/>
                <a:gd name="connsiteY5" fmla="*/ 200687 h 232958"/>
                <a:gd name="connsiteX6" fmla="*/ 347781 w 732186"/>
                <a:gd name="connsiteY6" fmla="*/ 173922 h 232958"/>
                <a:gd name="connsiteX7" fmla="*/ 375214 w 732186"/>
                <a:gd name="connsiteY7" fmla="*/ 72862 h 232958"/>
                <a:gd name="connsiteX8" fmla="*/ 316921 w 732186"/>
                <a:gd name="connsiteY8" fmla="*/ 172112 h 232958"/>
                <a:gd name="connsiteX9" fmla="*/ 188809 w 732186"/>
                <a:gd name="connsiteY9" fmla="*/ 170302 h 232958"/>
                <a:gd name="connsiteX10" fmla="*/ 171474 w 732186"/>
                <a:gd name="connsiteY10" fmla="*/ 81910 h 232958"/>
                <a:gd name="connsiteX11" fmla="*/ 164235 w 732186"/>
                <a:gd name="connsiteY11" fmla="*/ 180113 h 23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2186" h="232958">
                  <a:moveTo>
                    <a:pt x="24" y="232977"/>
                  </a:moveTo>
                  <a:cubicBezTo>
                    <a:pt x="24" y="232977"/>
                    <a:pt x="57174" y="54669"/>
                    <a:pt x="226528" y="11902"/>
                  </a:cubicBezTo>
                  <a:cubicBezTo>
                    <a:pt x="395883" y="-30866"/>
                    <a:pt x="595145" y="42286"/>
                    <a:pt x="732210" y="223642"/>
                  </a:cubicBezTo>
                  <a:cubicBezTo>
                    <a:pt x="568285" y="232215"/>
                    <a:pt x="516183" y="209450"/>
                    <a:pt x="516183" y="209450"/>
                  </a:cubicBezTo>
                  <a:lnTo>
                    <a:pt x="527804" y="108676"/>
                  </a:lnTo>
                  <a:cubicBezTo>
                    <a:pt x="508754" y="175351"/>
                    <a:pt x="489704" y="200687"/>
                    <a:pt x="489704" y="200687"/>
                  </a:cubicBezTo>
                  <a:lnTo>
                    <a:pt x="347781" y="173922"/>
                  </a:lnTo>
                  <a:lnTo>
                    <a:pt x="375214" y="72862"/>
                  </a:lnTo>
                  <a:lnTo>
                    <a:pt x="316921" y="172112"/>
                  </a:lnTo>
                  <a:lnTo>
                    <a:pt x="188809" y="170302"/>
                  </a:lnTo>
                  <a:lnTo>
                    <a:pt x="171474" y="81910"/>
                  </a:lnTo>
                  <a:lnTo>
                    <a:pt x="164235" y="180113"/>
                  </a:lnTo>
                  <a:close/>
                </a:path>
              </a:pathLst>
            </a:custGeom>
            <a:solidFill>
              <a:srgbClr val="F2D5B1"/>
            </a:solidFill>
            <a:ln w="9525" cap="flat">
              <a:noFill/>
              <a:prstDash val="solid"/>
              <a:miter/>
            </a:ln>
          </p:spPr>
          <p:txBody>
            <a:bodyPr rtlCol="0" anchor="ctr"/>
            <a:lstStyle/>
            <a:p>
              <a:endParaRPr lang="en-US"/>
            </a:p>
          </p:txBody>
        </p:sp>
        <p:grpSp>
          <p:nvGrpSpPr>
            <p:cNvPr id="192" name="Group 191">
              <a:extLst>
                <a:ext uri="{FF2B5EF4-FFF2-40B4-BE49-F238E27FC236}">
                  <a16:creationId xmlns:a16="http://schemas.microsoft.com/office/drawing/2014/main" id="{25616D62-6364-B041-57A8-390627E4CE7C}"/>
                </a:ext>
              </a:extLst>
            </p:cNvPr>
            <p:cNvGrpSpPr/>
            <p:nvPr/>
          </p:nvGrpSpPr>
          <p:grpSpPr>
            <a:xfrm>
              <a:off x="9837743" y="2682429"/>
              <a:ext cx="1193539" cy="1993107"/>
              <a:chOff x="9837743" y="2682429"/>
              <a:chExt cx="1193539" cy="1993107"/>
            </a:xfrm>
          </p:grpSpPr>
          <p:sp>
            <p:nvSpPr>
              <p:cNvPr id="8" name="Freeform: Shape 7">
                <a:extLst>
                  <a:ext uri="{FF2B5EF4-FFF2-40B4-BE49-F238E27FC236}">
                    <a16:creationId xmlns:a16="http://schemas.microsoft.com/office/drawing/2014/main" id="{A2CE84A0-FFF8-CEBD-5679-703943C3D33F}"/>
                  </a:ext>
                </a:extLst>
              </p:cNvPr>
              <p:cNvSpPr/>
              <p:nvPr/>
            </p:nvSpPr>
            <p:spPr>
              <a:xfrm>
                <a:off x="9837743" y="3337064"/>
                <a:ext cx="504786" cy="520274"/>
              </a:xfrm>
              <a:custGeom>
                <a:avLst/>
                <a:gdLst>
                  <a:gd name="connsiteX0" fmla="*/ 504810 w 504786"/>
                  <a:gd name="connsiteY0" fmla="*/ 21279 h 520274"/>
                  <a:gd name="connsiteX1" fmla="*/ 213345 w 504786"/>
                  <a:gd name="connsiteY1" fmla="*/ 43472 h 520274"/>
                  <a:gd name="connsiteX2" fmla="*/ 34465 w 504786"/>
                  <a:gd name="connsiteY2" fmla="*/ 232829 h 520274"/>
                  <a:gd name="connsiteX3" fmla="*/ 104189 w 504786"/>
                  <a:gd name="connsiteY3" fmla="*/ 221494 h 520274"/>
                  <a:gd name="connsiteX4" fmla="*/ 14082 w 504786"/>
                  <a:gd name="connsiteY4" fmla="*/ 292170 h 520274"/>
                  <a:gd name="connsiteX5" fmla="*/ 13225 w 504786"/>
                  <a:gd name="connsiteY5" fmla="*/ 520293 h 520274"/>
                  <a:gd name="connsiteX6" fmla="*/ 254398 w 504786"/>
                  <a:gd name="connsiteY6" fmla="*/ 372656 h 520274"/>
                  <a:gd name="connsiteX7" fmla="*/ 235919 w 504786"/>
                  <a:gd name="connsiteY7" fmla="*/ 209588 h 520274"/>
                  <a:gd name="connsiteX8" fmla="*/ 309643 w 504786"/>
                  <a:gd name="connsiteY8" fmla="*/ 343509 h 520274"/>
                  <a:gd name="connsiteX9" fmla="*/ 404417 w 504786"/>
                  <a:gd name="connsiteY9" fmla="*/ 240735 h 520274"/>
                  <a:gd name="connsiteX10" fmla="*/ 316882 w 504786"/>
                  <a:gd name="connsiteY10" fmla="*/ 125673 h 520274"/>
                  <a:gd name="connsiteX11" fmla="*/ 420323 w 504786"/>
                  <a:gd name="connsiteY11" fmla="*/ 210636 h 520274"/>
                  <a:gd name="connsiteX12" fmla="*/ 504810 w 504786"/>
                  <a:gd name="connsiteY12" fmla="*/ 21279 h 52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4786" h="520274">
                    <a:moveTo>
                      <a:pt x="504810" y="21279"/>
                    </a:moveTo>
                    <a:cubicBezTo>
                      <a:pt x="504810" y="21279"/>
                      <a:pt x="342218" y="-39014"/>
                      <a:pt x="213345" y="43472"/>
                    </a:cubicBezTo>
                    <a:cubicBezTo>
                      <a:pt x="84472" y="125958"/>
                      <a:pt x="34465" y="232829"/>
                      <a:pt x="34465" y="232829"/>
                    </a:cubicBezTo>
                    <a:lnTo>
                      <a:pt x="104189" y="221494"/>
                    </a:lnTo>
                    <a:lnTo>
                      <a:pt x="14082" y="292170"/>
                    </a:lnTo>
                    <a:cubicBezTo>
                      <a:pt x="14082" y="292170"/>
                      <a:pt x="-16970" y="459333"/>
                      <a:pt x="13225" y="520293"/>
                    </a:cubicBezTo>
                    <a:cubicBezTo>
                      <a:pt x="154766" y="437140"/>
                      <a:pt x="254398" y="372656"/>
                      <a:pt x="254398" y="372656"/>
                    </a:cubicBezTo>
                    <a:cubicBezTo>
                      <a:pt x="254398" y="372656"/>
                      <a:pt x="253350" y="247212"/>
                      <a:pt x="235919" y="209588"/>
                    </a:cubicBezTo>
                    <a:cubicBezTo>
                      <a:pt x="276591" y="259880"/>
                      <a:pt x="309643" y="343509"/>
                      <a:pt x="309643" y="343509"/>
                    </a:cubicBezTo>
                    <a:cubicBezTo>
                      <a:pt x="377746" y="287026"/>
                      <a:pt x="404417" y="240735"/>
                      <a:pt x="404417" y="240735"/>
                    </a:cubicBezTo>
                    <a:cubicBezTo>
                      <a:pt x="404417" y="240735"/>
                      <a:pt x="368888" y="151295"/>
                      <a:pt x="316882" y="125673"/>
                    </a:cubicBezTo>
                    <a:cubicBezTo>
                      <a:pt x="347648" y="130340"/>
                      <a:pt x="420323" y="210636"/>
                      <a:pt x="420323" y="210636"/>
                    </a:cubicBezTo>
                    <a:cubicBezTo>
                      <a:pt x="482331" y="138341"/>
                      <a:pt x="504810" y="21279"/>
                      <a:pt x="504810" y="21279"/>
                    </a:cubicBezTo>
                    <a:close/>
                  </a:path>
                </a:pathLst>
              </a:custGeom>
              <a:solidFill>
                <a:srgbClr val="F2D5B1"/>
              </a:solid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99388D5-94DE-BF0F-5962-078C387E0ABD}"/>
                  </a:ext>
                </a:extLst>
              </p:cNvPr>
              <p:cNvSpPr/>
              <p:nvPr/>
            </p:nvSpPr>
            <p:spPr>
              <a:xfrm>
                <a:off x="10313097" y="3347782"/>
                <a:ext cx="455200" cy="641954"/>
              </a:xfrm>
              <a:custGeom>
                <a:avLst/>
                <a:gdLst>
                  <a:gd name="connsiteX0" fmla="*/ 24 w 455200"/>
                  <a:gd name="connsiteY0" fmla="*/ 8465 h 641954"/>
                  <a:gd name="connsiteX1" fmla="*/ 286727 w 455200"/>
                  <a:gd name="connsiteY1" fmla="*/ 64948 h 641954"/>
                  <a:gd name="connsiteX2" fmla="*/ 441984 w 455200"/>
                  <a:gd name="connsiteY2" fmla="*/ 274498 h 641954"/>
                  <a:gd name="connsiteX3" fmla="*/ 374071 w 455200"/>
                  <a:gd name="connsiteY3" fmla="*/ 254972 h 641954"/>
                  <a:gd name="connsiteX4" fmla="*/ 455224 w 455200"/>
                  <a:gd name="connsiteY4" fmla="*/ 335935 h 641954"/>
                  <a:gd name="connsiteX5" fmla="*/ 392454 w 455200"/>
                  <a:gd name="connsiteY5" fmla="*/ 641973 h 641954"/>
                  <a:gd name="connsiteX6" fmla="*/ 207098 w 455200"/>
                  <a:gd name="connsiteY6" fmla="*/ 387370 h 641954"/>
                  <a:gd name="connsiteX7" fmla="*/ 244721 w 455200"/>
                  <a:gd name="connsiteY7" fmla="*/ 227540 h 641954"/>
                  <a:gd name="connsiteX8" fmla="*/ 155662 w 455200"/>
                  <a:gd name="connsiteY8" fmla="*/ 351841 h 641954"/>
                  <a:gd name="connsiteX9" fmla="*/ 73652 w 455200"/>
                  <a:gd name="connsiteY9" fmla="*/ 238494 h 641954"/>
                  <a:gd name="connsiteX10" fmla="*/ 174236 w 455200"/>
                  <a:gd name="connsiteY10" fmla="*/ 134576 h 641954"/>
                  <a:gd name="connsiteX11" fmla="*/ 61460 w 455200"/>
                  <a:gd name="connsiteY11" fmla="*/ 206776 h 641954"/>
                  <a:gd name="connsiteX12" fmla="*/ 24 w 455200"/>
                  <a:gd name="connsiteY12" fmla="*/ 8465 h 64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5200" h="641954">
                    <a:moveTo>
                      <a:pt x="24" y="8465"/>
                    </a:moveTo>
                    <a:cubicBezTo>
                      <a:pt x="24" y="8465"/>
                      <a:pt x="168616" y="-32207"/>
                      <a:pt x="286727" y="64948"/>
                    </a:cubicBezTo>
                    <a:cubicBezTo>
                      <a:pt x="404836" y="162104"/>
                      <a:pt x="441984" y="274498"/>
                      <a:pt x="441984" y="274498"/>
                    </a:cubicBezTo>
                    <a:lnTo>
                      <a:pt x="374071" y="254972"/>
                    </a:lnTo>
                    <a:lnTo>
                      <a:pt x="455224" y="335935"/>
                    </a:lnTo>
                    <a:cubicBezTo>
                      <a:pt x="455224" y="335935"/>
                      <a:pt x="429697" y="585014"/>
                      <a:pt x="392454" y="641973"/>
                    </a:cubicBezTo>
                    <a:cubicBezTo>
                      <a:pt x="261771" y="542627"/>
                      <a:pt x="207098" y="387370"/>
                      <a:pt x="207098" y="387370"/>
                    </a:cubicBezTo>
                    <a:cubicBezTo>
                      <a:pt x="207098" y="387370"/>
                      <a:pt x="222909" y="262973"/>
                      <a:pt x="244721" y="227540"/>
                    </a:cubicBezTo>
                    <a:cubicBezTo>
                      <a:pt x="198430" y="272689"/>
                      <a:pt x="155662" y="351841"/>
                      <a:pt x="155662" y="351841"/>
                    </a:cubicBezTo>
                    <a:cubicBezTo>
                      <a:pt x="94702" y="287643"/>
                      <a:pt x="73652" y="238494"/>
                      <a:pt x="73652" y="238494"/>
                    </a:cubicBezTo>
                    <a:cubicBezTo>
                      <a:pt x="73652" y="238494"/>
                      <a:pt x="119563" y="153912"/>
                      <a:pt x="174236" y="134576"/>
                    </a:cubicBezTo>
                    <a:cubicBezTo>
                      <a:pt x="143185" y="135529"/>
                      <a:pt x="61460" y="206776"/>
                      <a:pt x="61460" y="206776"/>
                    </a:cubicBezTo>
                    <a:cubicBezTo>
                      <a:pt x="8406" y="127623"/>
                      <a:pt x="24" y="8465"/>
                      <a:pt x="24" y="8465"/>
                    </a:cubicBezTo>
                    <a:close/>
                  </a:path>
                </a:pathLst>
              </a:custGeom>
              <a:solidFill>
                <a:srgbClr val="F2D5B1"/>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D8582D9-C499-BE03-DB5F-DE6E546AA2C0}"/>
                  </a:ext>
                </a:extLst>
              </p:cNvPr>
              <p:cNvSpPr/>
              <p:nvPr/>
            </p:nvSpPr>
            <p:spPr>
              <a:xfrm>
                <a:off x="9869233" y="2911738"/>
                <a:ext cx="489628" cy="475541"/>
              </a:xfrm>
              <a:custGeom>
                <a:avLst/>
                <a:gdLst>
                  <a:gd name="connsiteX0" fmla="*/ 24 w 489628"/>
                  <a:gd name="connsiteY0" fmla="*/ 39411 h 475541"/>
                  <a:gd name="connsiteX1" fmla="*/ 282440 w 489628"/>
                  <a:gd name="connsiteY1" fmla="*/ 30934 h 475541"/>
                  <a:gd name="connsiteX2" fmla="*/ 486942 w 489628"/>
                  <a:gd name="connsiteY2" fmla="*/ 475561 h 475541"/>
                  <a:gd name="connsiteX3" fmla="*/ 353592 w 489628"/>
                  <a:gd name="connsiteY3" fmla="*/ 335638 h 475541"/>
                  <a:gd name="connsiteX4" fmla="*/ 422076 w 489628"/>
                  <a:gd name="connsiteY4" fmla="*/ 276488 h 475541"/>
                  <a:gd name="connsiteX5" fmla="*/ 341495 w 489628"/>
                  <a:gd name="connsiteY5" fmla="*/ 314017 h 475541"/>
                  <a:gd name="connsiteX6" fmla="*/ 264438 w 489628"/>
                  <a:gd name="connsiteY6" fmla="*/ 210670 h 475541"/>
                  <a:gd name="connsiteX7" fmla="*/ 343495 w 489628"/>
                  <a:gd name="connsiteY7" fmla="*/ 160855 h 475541"/>
                  <a:gd name="connsiteX8" fmla="*/ 245292 w 489628"/>
                  <a:gd name="connsiteY8" fmla="*/ 190858 h 475541"/>
                  <a:gd name="connsiteX9" fmla="*/ 162235 w 489628"/>
                  <a:gd name="connsiteY9" fmla="*/ 112277 h 475541"/>
                  <a:gd name="connsiteX10" fmla="*/ 204240 w 489628"/>
                  <a:gd name="connsiteY10" fmla="*/ 43792 h 475541"/>
                  <a:gd name="connsiteX11" fmla="*/ 140137 w 489628"/>
                  <a:gd name="connsiteY11" fmla="*/ 103895 h 47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9628" h="475541">
                    <a:moveTo>
                      <a:pt x="24" y="39411"/>
                    </a:moveTo>
                    <a:cubicBezTo>
                      <a:pt x="24" y="39411"/>
                      <a:pt x="145280" y="-43266"/>
                      <a:pt x="282440" y="30934"/>
                    </a:cubicBezTo>
                    <a:cubicBezTo>
                      <a:pt x="419600" y="105133"/>
                      <a:pt x="506372" y="273535"/>
                      <a:pt x="486942" y="475561"/>
                    </a:cubicBezTo>
                    <a:cubicBezTo>
                      <a:pt x="374071" y="382216"/>
                      <a:pt x="353592" y="335638"/>
                      <a:pt x="353592" y="335638"/>
                    </a:cubicBezTo>
                    <a:lnTo>
                      <a:pt x="422076" y="276488"/>
                    </a:lnTo>
                    <a:cubicBezTo>
                      <a:pt x="369213" y="308397"/>
                      <a:pt x="341495" y="314017"/>
                      <a:pt x="341495" y="314017"/>
                    </a:cubicBezTo>
                    <a:lnTo>
                      <a:pt x="264438" y="210670"/>
                    </a:lnTo>
                    <a:lnTo>
                      <a:pt x="343495" y="160855"/>
                    </a:lnTo>
                    <a:lnTo>
                      <a:pt x="245292" y="190858"/>
                    </a:lnTo>
                    <a:lnTo>
                      <a:pt x="162235" y="112277"/>
                    </a:lnTo>
                    <a:lnTo>
                      <a:pt x="204240" y="43792"/>
                    </a:lnTo>
                    <a:lnTo>
                      <a:pt x="140137" y="103895"/>
                    </a:lnTo>
                    <a:close/>
                  </a:path>
                </a:pathLst>
              </a:custGeom>
              <a:solidFill>
                <a:srgbClr val="F2D5B1"/>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3F4578A-453E-7BB1-BD0C-C6F5D3F15BC7}"/>
                  </a:ext>
                </a:extLst>
              </p:cNvPr>
              <p:cNvSpPr/>
              <p:nvPr/>
            </p:nvSpPr>
            <p:spPr>
              <a:xfrm>
                <a:off x="10159936" y="2682429"/>
                <a:ext cx="281664" cy="625411"/>
              </a:xfrm>
              <a:custGeom>
                <a:avLst/>
                <a:gdLst>
                  <a:gd name="connsiteX0" fmla="*/ 24 w 281664"/>
                  <a:gd name="connsiteY0" fmla="*/ 19 h 625411"/>
                  <a:gd name="connsiteX1" fmla="*/ 238815 w 281664"/>
                  <a:gd name="connsiteY1" fmla="*/ 145942 h 625411"/>
                  <a:gd name="connsiteX2" fmla="*/ 167473 w 281664"/>
                  <a:gd name="connsiteY2" fmla="*/ 625430 h 625411"/>
                  <a:gd name="connsiteX3" fmla="*/ 132611 w 281664"/>
                  <a:gd name="connsiteY3" fmla="*/ 437216 h 625411"/>
                  <a:gd name="connsiteX4" fmla="*/ 221480 w 281664"/>
                  <a:gd name="connsiteY4" fmla="*/ 425215 h 625411"/>
                  <a:gd name="connsiteX5" fmla="*/ 134326 w 281664"/>
                  <a:gd name="connsiteY5" fmla="*/ 412737 h 625411"/>
                  <a:gd name="connsiteX6" fmla="*/ 126420 w 281664"/>
                  <a:gd name="connsiteY6" fmla="*/ 285197 h 625411"/>
                  <a:gd name="connsiteX7" fmla="*/ 219003 w 281664"/>
                  <a:gd name="connsiteY7" fmla="*/ 286817 h 625411"/>
                  <a:gd name="connsiteX8" fmla="*/ 121277 w 281664"/>
                  <a:gd name="connsiteY8" fmla="*/ 258242 h 625411"/>
                  <a:gd name="connsiteX9" fmla="*/ 94892 w 281664"/>
                  <a:gd name="connsiteY9" fmla="*/ 148037 h 625411"/>
                  <a:gd name="connsiteX10" fmla="*/ 166901 w 281664"/>
                  <a:gd name="connsiteY10" fmla="*/ 114033 h 625411"/>
                  <a:gd name="connsiteX11" fmla="*/ 81176 w 281664"/>
                  <a:gd name="connsiteY11" fmla="*/ 129178 h 62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1664" h="625411">
                    <a:moveTo>
                      <a:pt x="24" y="19"/>
                    </a:moveTo>
                    <a:cubicBezTo>
                      <a:pt x="24" y="19"/>
                      <a:pt x="165282" y="10115"/>
                      <a:pt x="238815" y="145942"/>
                    </a:cubicBezTo>
                    <a:cubicBezTo>
                      <a:pt x="312348" y="281768"/>
                      <a:pt x="293013" y="468458"/>
                      <a:pt x="167473" y="625430"/>
                    </a:cubicBezTo>
                    <a:cubicBezTo>
                      <a:pt x="124420" y="486842"/>
                      <a:pt x="132611" y="437216"/>
                      <a:pt x="132611" y="437216"/>
                    </a:cubicBezTo>
                    <a:lnTo>
                      <a:pt x="221480" y="425215"/>
                    </a:lnTo>
                    <a:cubicBezTo>
                      <a:pt x="160329" y="423024"/>
                      <a:pt x="134326" y="412737"/>
                      <a:pt x="134326" y="412737"/>
                    </a:cubicBezTo>
                    <a:lnTo>
                      <a:pt x="126420" y="285197"/>
                    </a:lnTo>
                    <a:lnTo>
                      <a:pt x="219003" y="286817"/>
                    </a:lnTo>
                    <a:lnTo>
                      <a:pt x="121277" y="258242"/>
                    </a:lnTo>
                    <a:lnTo>
                      <a:pt x="94892" y="148037"/>
                    </a:lnTo>
                    <a:lnTo>
                      <a:pt x="166901" y="114033"/>
                    </a:lnTo>
                    <a:lnTo>
                      <a:pt x="81176" y="129178"/>
                    </a:lnTo>
                    <a:close/>
                  </a:path>
                </a:pathLst>
              </a:custGeom>
              <a:solidFill>
                <a:srgbClr val="F2D5B1"/>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5411712E-8416-44C8-B558-6BB57E575006}"/>
                  </a:ext>
                </a:extLst>
              </p:cNvPr>
              <p:cNvSpPr/>
              <p:nvPr/>
            </p:nvSpPr>
            <p:spPr>
              <a:xfrm>
                <a:off x="10305287" y="3192296"/>
                <a:ext cx="725995" cy="272516"/>
              </a:xfrm>
              <a:custGeom>
                <a:avLst/>
                <a:gdLst>
                  <a:gd name="connsiteX0" fmla="*/ 726019 w 725995"/>
                  <a:gd name="connsiteY0" fmla="*/ 272536 h 272516"/>
                  <a:gd name="connsiteX1" fmla="*/ 527232 w 725995"/>
                  <a:gd name="connsiteY1" fmla="*/ 26219 h 272516"/>
                  <a:gd name="connsiteX2" fmla="*/ 24 w 725995"/>
                  <a:gd name="connsiteY2" fmla="*/ 176524 h 272516"/>
                  <a:gd name="connsiteX3" fmla="*/ 216241 w 725995"/>
                  <a:gd name="connsiteY3" fmla="*/ 187954 h 272516"/>
                  <a:gd name="connsiteX4" fmla="*/ 216241 w 725995"/>
                  <a:gd name="connsiteY4" fmla="*/ 86608 h 272516"/>
                  <a:gd name="connsiteX5" fmla="*/ 243101 w 725995"/>
                  <a:gd name="connsiteY5" fmla="*/ 182524 h 272516"/>
                  <a:gd name="connsiteX6" fmla="*/ 387215 w 725995"/>
                  <a:gd name="connsiteY6" fmla="*/ 172999 h 272516"/>
                  <a:gd name="connsiteX7" fmla="*/ 372260 w 725995"/>
                  <a:gd name="connsiteY7" fmla="*/ 68701 h 272516"/>
                  <a:gd name="connsiteX8" fmla="*/ 418457 w 725995"/>
                  <a:gd name="connsiteY8" fmla="*/ 174142 h 272516"/>
                  <a:gd name="connsiteX9" fmla="*/ 545806 w 725995"/>
                  <a:gd name="connsiteY9" fmla="*/ 187477 h 272516"/>
                  <a:gd name="connsiteX10" fmla="*/ 573428 w 725995"/>
                  <a:gd name="connsiteY10" fmla="*/ 101752 h 272516"/>
                  <a:gd name="connsiteX11" fmla="*/ 569047 w 725995"/>
                  <a:gd name="connsiteY11" fmla="*/ 200146 h 27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5995" h="272516">
                    <a:moveTo>
                      <a:pt x="726019" y="272536"/>
                    </a:moveTo>
                    <a:cubicBezTo>
                      <a:pt x="726019" y="272536"/>
                      <a:pt x="690491" y="88703"/>
                      <a:pt x="527232" y="26219"/>
                    </a:cubicBezTo>
                    <a:cubicBezTo>
                      <a:pt x="363974" y="-36265"/>
                      <a:pt x="157662" y="12694"/>
                      <a:pt x="24" y="176524"/>
                    </a:cubicBezTo>
                    <a:cubicBezTo>
                      <a:pt x="161949" y="204432"/>
                      <a:pt x="216241" y="187954"/>
                      <a:pt x="216241" y="187954"/>
                    </a:cubicBezTo>
                    <a:lnTo>
                      <a:pt x="216241" y="86608"/>
                    </a:lnTo>
                    <a:cubicBezTo>
                      <a:pt x="227671" y="154902"/>
                      <a:pt x="243101" y="182524"/>
                      <a:pt x="243101" y="182524"/>
                    </a:cubicBezTo>
                    <a:lnTo>
                      <a:pt x="387215" y="172999"/>
                    </a:lnTo>
                    <a:lnTo>
                      <a:pt x="372260" y="68701"/>
                    </a:lnTo>
                    <a:lnTo>
                      <a:pt x="418457" y="174142"/>
                    </a:lnTo>
                    <a:lnTo>
                      <a:pt x="545806" y="187477"/>
                    </a:lnTo>
                    <a:lnTo>
                      <a:pt x="573428" y="101752"/>
                    </a:lnTo>
                    <a:lnTo>
                      <a:pt x="569047" y="200146"/>
                    </a:lnTo>
                    <a:close/>
                  </a:path>
                </a:pathLst>
              </a:custGeom>
              <a:solidFill>
                <a:srgbClr val="F2D5B1"/>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BE4D021C-42E7-14D3-11EA-3DBA8586CDFC}"/>
                  </a:ext>
                </a:extLst>
              </p:cNvPr>
              <p:cNvSpPr/>
              <p:nvPr/>
            </p:nvSpPr>
            <p:spPr>
              <a:xfrm>
                <a:off x="10309859" y="2949339"/>
                <a:ext cx="535114" cy="435178"/>
              </a:xfrm>
              <a:custGeom>
                <a:avLst/>
                <a:gdLst>
                  <a:gd name="connsiteX0" fmla="*/ 535138 w 535114"/>
                  <a:gd name="connsiteY0" fmla="*/ 59721 h 435178"/>
                  <a:gd name="connsiteX1" fmla="*/ 255770 w 535114"/>
                  <a:gd name="connsiteY1" fmla="*/ 17907 h 435178"/>
                  <a:gd name="connsiteX2" fmla="*/ 24 w 535114"/>
                  <a:gd name="connsiteY2" fmla="*/ 435197 h 435178"/>
                  <a:gd name="connsiteX3" fmla="*/ 149090 w 535114"/>
                  <a:gd name="connsiteY3" fmla="*/ 312134 h 435178"/>
                  <a:gd name="connsiteX4" fmla="*/ 88130 w 535114"/>
                  <a:gd name="connsiteY4" fmla="*/ 245459 h 435178"/>
                  <a:gd name="connsiteX5" fmla="*/ 163568 w 535114"/>
                  <a:gd name="connsiteY5" fmla="*/ 292227 h 435178"/>
                  <a:gd name="connsiteX6" fmla="*/ 252436 w 535114"/>
                  <a:gd name="connsiteY6" fmla="*/ 198786 h 435178"/>
                  <a:gd name="connsiteX7" fmla="*/ 179760 w 535114"/>
                  <a:gd name="connsiteY7" fmla="*/ 140208 h 435178"/>
                  <a:gd name="connsiteX8" fmla="*/ 273772 w 535114"/>
                  <a:gd name="connsiteY8" fmla="*/ 181546 h 435178"/>
                  <a:gd name="connsiteX9" fmla="*/ 365593 w 535114"/>
                  <a:gd name="connsiteY9" fmla="*/ 113442 h 435178"/>
                  <a:gd name="connsiteX10" fmla="*/ 331970 w 535114"/>
                  <a:gd name="connsiteY10" fmla="*/ 40386 h 435178"/>
                  <a:gd name="connsiteX11" fmla="*/ 388453 w 535114"/>
                  <a:gd name="connsiteY11" fmla="*/ 107727 h 435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5114" h="435178">
                    <a:moveTo>
                      <a:pt x="535138" y="59721"/>
                    </a:moveTo>
                    <a:cubicBezTo>
                      <a:pt x="535138" y="59721"/>
                      <a:pt x="400740" y="-39529"/>
                      <a:pt x="255770" y="17907"/>
                    </a:cubicBezTo>
                    <a:cubicBezTo>
                      <a:pt x="110799" y="75342"/>
                      <a:pt x="4691" y="232219"/>
                      <a:pt x="24" y="435197"/>
                    </a:cubicBezTo>
                    <a:cubicBezTo>
                      <a:pt x="123182" y="355854"/>
                      <a:pt x="149090" y="312134"/>
                      <a:pt x="149090" y="312134"/>
                    </a:cubicBezTo>
                    <a:lnTo>
                      <a:pt x="88130" y="245459"/>
                    </a:lnTo>
                    <a:cubicBezTo>
                      <a:pt x="136803" y="283559"/>
                      <a:pt x="163568" y="292227"/>
                      <a:pt x="163568" y="292227"/>
                    </a:cubicBezTo>
                    <a:lnTo>
                      <a:pt x="252436" y="198786"/>
                    </a:lnTo>
                    <a:lnTo>
                      <a:pt x="179760" y="140208"/>
                    </a:lnTo>
                    <a:lnTo>
                      <a:pt x="273772" y="181546"/>
                    </a:lnTo>
                    <a:lnTo>
                      <a:pt x="365593" y="113442"/>
                    </a:lnTo>
                    <a:lnTo>
                      <a:pt x="331970" y="40386"/>
                    </a:lnTo>
                    <a:lnTo>
                      <a:pt x="388453" y="107727"/>
                    </a:lnTo>
                    <a:close/>
                  </a:path>
                </a:pathLst>
              </a:custGeom>
              <a:solidFill>
                <a:srgbClr val="F2D5B1"/>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61844E0-30B5-F8B4-E604-555089717839}"/>
                  </a:ext>
                </a:extLst>
              </p:cNvPr>
              <p:cNvSpPr/>
              <p:nvPr/>
            </p:nvSpPr>
            <p:spPr>
              <a:xfrm>
                <a:off x="10118788" y="3332681"/>
                <a:ext cx="267938" cy="1342855"/>
              </a:xfrm>
              <a:custGeom>
                <a:avLst/>
                <a:gdLst>
                  <a:gd name="connsiteX0" fmla="*/ 267962 w 267938"/>
                  <a:gd name="connsiteY0" fmla="*/ 80145 h 1342855"/>
                  <a:gd name="connsiteX1" fmla="*/ 210812 w 267938"/>
                  <a:gd name="connsiteY1" fmla="*/ 1342874 h 1342855"/>
                  <a:gd name="connsiteX2" fmla="*/ 24 w 267938"/>
                  <a:gd name="connsiteY2" fmla="*/ 1321538 h 1342855"/>
                  <a:gd name="connsiteX3" fmla="*/ 182046 w 267938"/>
                  <a:gd name="connsiteY3" fmla="*/ 17375 h 1342855"/>
                  <a:gd name="connsiteX4" fmla="*/ 267962 w 267938"/>
                  <a:gd name="connsiteY4" fmla="*/ 80145 h 1342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938" h="1342855">
                    <a:moveTo>
                      <a:pt x="267962" y="80145"/>
                    </a:moveTo>
                    <a:cubicBezTo>
                      <a:pt x="267962" y="80145"/>
                      <a:pt x="145756" y="999879"/>
                      <a:pt x="210812" y="1342874"/>
                    </a:cubicBezTo>
                    <a:cubicBezTo>
                      <a:pt x="48315" y="1338493"/>
                      <a:pt x="24" y="1321538"/>
                      <a:pt x="24" y="1321538"/>
                    </a:cubicBezTo>
                    <a:cubicBezTo>
                      <a:pt x="24" y="1321538"/>
                      <a:pt x="111752" y="283313"/>
                      <a:pt x="182046" y="17375"/>
                    </a:cubicBezTo>
                    <a:cubicBezTo>
                      <a:pt x="189095" y="-44823"/>
                      <a:pt x="267962" y="80145"/>
                      <a:pt x="267962" y="80145"/>
                    </a:cubicBezTo>
                    <a:close/>
                  </a:path>
                </a:pathLst>
              </a:custGeom>
              <a:solidFill>
                <a:srgbClr val="F2D5B1"/>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816E2B38-4CC5-8558-F8C2-F5C029D13C88}"/>
                  </a:ext>
                </a:extLst>
              </p:cNvPr>
              <p:cNvSpPr/>
              <p:nvPr/>
            </p:nvSpPr>
            <p:spPr>
              <a:xfrm>
                <a:off x="10343768" y="3631596"/>
                <a:ext cx="36766" cy="129254"/>
              </a:xfrm>
              <a:custGeom>
                <a:avLst/>
                <a:gdLst>
                  <a:gd name="connsiteX0" fmla="*/ 2571 w 36766"/>
                  <a:gd name="connsiteY0" fmla="*/ 11906 h 129254"/>
                  <a:gd name="connsiteX1" fmla="*/ 36766 w 36766"/>
                  <a:gd name="connsiteY1" fmla="*/ 0 h 129254"/>
                  <a:gd name="connsiteX2" fmla="*/ 0 w 36766"/>
                  <a:gd name="connsiteY2" fmla="*/ 129254 h 129254"/>
                  <a:gd name="connsiteX3" fmla="*/ 2571 w 36766"/>
                  <a:gd name="connsiteY3" fmla="*/ 11906 h 129254"/>
                </a:gdLst>
                <a:ahLst/>
                <a:cxnLst>
                  <a:cxn ang="0">
                    <a:pos x="connsiteX0" y="connsiteY0"/>
                  </a:cxn>
                  <a:cxn ang="0">
                    <a:pos x="connsiteX1" y="connsiteY1"/>
                  </a:cxn>
                  <a:cxn ang="0">
                    <a:pos x="connsiteX2" y="connsiteY2"/>
                  </a:cxn>
                  <a:cxn ang="0">
                    <a:pos x="connsiteX3" y="connsiteY3"/>
                  </a:cxn>
                </a:cxnLst>
                <a:rect l="l" t="t" r="r" b="b"/>
                <a:pathLst>
                  <a:path w="36766" h="129254">
                    <a:moveTo>
                      <a:pt x="2571" y="11906"/>
                    </a:moveTo>
                    <a:lnTo>
                      <a:pt x="36766" y="0"/>
                    </a:lnTo>
                    <a:lnTo>
                      <a:pt x="0" y="129254"/>
                    </a:lnTo>
                    <a:lnTo>
                      <a:pt x="2571" y="11906"/>
                    </a:lnTo>
                    <a:close/>
                  </a:path>
                </a:pathLst>
              </a:custGeom>
              <a:solidFill>
                <a:srgbClr val="F2D5B1"/>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DF1326FF-8F26-D2D1-A134-ABDAF30DEDC3}"/>
                  </a:ext>
                </a:extLst>
              </p:cNvPr>
              <p:cNvSpPr/>
              <p:nvPr/>
            </p:nvSpPr>
            <p:spPr>
              <a:xfrm>
                <a:off x="10223563" y="3681316"/>
                <a:ext cx="34099" cy="134302"/>
              </a:xfrm>
              <a:custGeom>
                <a:avLst/>
                <a:gdLst>
                  <a:gd name="connsiteX0" fmla="*/ 34099 w 34099"/>
                  <a:gd name="connsiteY0" fmla="*/ 21908 h 134302"/>
                  <a:gd name="connsiteX1" fmla="*/ 5334 w 34099"/>
                  <a:gd name="connsiteY1" fmla="*/ 0 h 134302"/>
                  <a:gd name="connsiteX2" fmla="*/ 0 w 34099"/>
                  <a:gd name="connsiteY2" fmla="*/ 134303 h 134302"/>
                  <a:gd name="connsiteX3" fmla="*/ 34099 w 34099"/>
                  <a:gd name="connsiteY3" fmla="*/ 21908 h 134302"/>
                </a:gdLst>
                <a:ahLst/>
                <a:cxnLst>
                  <a:cxn ang="0">
                    <a:pos x="connsiteX0" y="connsiteY0"/>
                  </a:cxn>
                  <a:cxn ang="0">
                    <a:pos x="connsiteX1" y="connsiteY1"/>
                  </a:cxn>
                  <a:cxn ang="0">
                    <a:pos x="connsiteX2" y="connsiteY2"/>
                  </a:cxn>
                  <a:cxn ang="0">
                    <a:pos x="connsiteX3" y="connsiteY3"/>
                  </a:cxn>
                </a:cxnLst>
                <a:rect l="l" t="t" r="r" b="b"/>
                <a:pathLst>
                  <a:path w="34099" h="134302">
                    <a:moveTo>
                      <a:pt x="34099" y="21908"/>
                    </a:moveTo>
                    <a:lnTo>
                      <a:pt x="5334" y="0"/>
                    </a:lnTo>
                    <a:lnTo>
                      <a:pt x="0" y="134303"/>
                    </a:lnTo>
                    <a:lnTo>
                      <a:pt x="34099" y="21908"/>
                    </a:lnTo>
                    <a:close/>
                  </a:path>
                </a:pathLst>
              </a:custGeom>
              <a:solidFill>
                <a:srgbClr val="F2D5B1"/>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C8A8206A-D918-E6CB-17D9-EA0A02C52A44}"/>
                  </a:ext>
                </a:extLst>
              </p:cNvPr>
              <p:cNvSpPr/>
              <p:nvPr/>
            </p:nvSpPr>
            <p:spPr>
              <a:xfrm>
                <a:off x="10323480" y="3830097"/>
                <a:ext cx="36861" cy="129254"/>
              </a:xfrm>
              <a:custGeom>
                <a:avLst/>
                <a:gdLst>
                  <a:gd name="connsiteX0" fmla="*/ 2571 w 36861"/>
                  <a:gd name="connsiteY0" fmla="*/ 11906 h 129254"/>
                  <a:gd name="connsiteX1" fmla="*/ 36862 w 36861"/>
                  <a:gd name="connsiteY1" fmla="*/ 0 h 129254"/>
                  <a:gd name="connsiteX2" fmla="*/ 0 w 36861"/>
                  <a:gd name="connsiteY2" fmla="*/ 129254 h 129254"/>
                  <a:gd name="connsiteX3" fmla="*/ 2571 w 36861"/>
                  <a:gd name="connsiteY3" fmla="*/ 11906 h 129254"/>
                </a:gdLst>
                <a:ahLst/>
                <a:cxnLst>
                  <a:cxn ang="0">
                    <a:pos x="connsiteX0" y="connsiteY0"/>
                  </a:cxn>
                  <a:cxn ang="0">
                    <a:pos x="connsiteX1" y="connsiteY1"/>
                  </a:cxn>
                  <a:cxn ang="0">
                    <a:pos x="connsiteX2" y="connsiteY2"/>
                  </a:cxn>
                  <a:cxn ang="0">
                    <a:pos x="connsiteX3" y="connsiteY3"/>
                  </a:cxn>
                </a:cxnLst>
                <a:rect l="l" t="t" r="r" b="b"/>
                <a:pathLst>
                  <a:path w="36861" h="129254">
                    <a:moveTo>
                      <a:pt x="2571" y="11906"/>
                    </a:moveTo>
                    <a:lnTo>
                      <a:pt x="36862" y="0"/>
                    </a:lnTo>
                    <a:lnTo>
                      <a:pt x="0" y="129254"/>
                    </a:lnTo>
                    <a:lnTo>
                      <a:pt x="2571" y="11906"/>
                    </a:lnTo>
                    <a:close/>
                  </a:path>
                </a:pathLst>
              </a:custGeom>
              <a:solidFill>
                <a:srgbClr val="F2D5B1"/>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D5D16FB-0555-CCD1-F12E-A48BA694FD53}"/>
                  </a:ext>
                </a:extLst>
              </p:cNvPr>
              <p:cNvSpPr/>
              <p:nvPr/>
            </p:nvSpPr>
            <p:spPr>
              <a:xfrm>
                <a:off x="10192797" y="3872483"/>
                <a:ext cx="30575" cy="134302"/>
              </a:xfrm>
              <a:custGeom>
                <a:avLst/>
                <a:gdLst>
                  <a:gd name="connsiteX0" fmla="*/ 30575 w 30575"/>
                  <a:gd name="connsiteY0" fmla="*/ 19526 h 134302"/>
                  <a:gd name="connsiteX1" fmla="*/ 0 w 30575"/>
                  <a:gd name="connsiteY1" fmla="*/ 0 h 134302"/>
                  <a:gd name="connsiteX2" fmla="*/ 5905 w 30575"/>
                  <a:gd name="connsiteY2" fmla="*/ 134303 h 134302"/>
                  <a:gd name="connsiteX3" fmla="*/ 30575 w 30575"/>
                  <a:gd name="connsiteY3" fmla="*/ 19526 h 134302"/>
                </a:gdLst>
                <a:ahLst/>
                <a:cxnLst>
                  <a:cxn ang="0">
                    <a:pos x="connsiteX0" y="connsiteY0"/>
                  </a:cxn>
                  <a:cxn ang="0">
                    <a:pos x="connsiteX1" y="connsiteY1"/>
                  </a:cxn>
                  <a:cxn ang="0">
                    <a:pos x="connsiteX2" y="connsiteY2"/>
                  </a:cxn>
                  <a:cxn ang="0">
                    <a:pos x="connsiteX3" y="connsiteY3"/>
                  </a:cxn>
                </a:cxnLst>
                <a:rect l="l" t="t" r="r" b="b"/>
                <a:pathLst>
                  <a:path w="30575" h="134302">
                    <a:moveTo>
                      <a:pt x="30575" y="19526"/>
                    </a:moveTo>
                    <a:lnTo>
                      <a:pt x="0" y="0"/>
                    </a:lnTo>
                    <a:lnTo>
                      <a:pt x="5905" y="134303"/>
                    </a:lnTo>
                    <a:lnTo>
                      <a:pt x="30575" y="19526"/>
                    </a:lnTo>
                    <a:close/>
                  </a:path>
                </a:pathLst>
              </a:custGeom>
              <a:solidFill>
                <a:srgbClr val="F2D5B1"/>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72E76BF-035B-9871-1EC4-AB8999BD671B}"/>
                  </a:ext>
                </a:extLst>
              </p:cNvPr>
              <p:cNvSpPr/>
              <p:nvPr/>
            </p:nvSpPr>
            <p:spPr>
              <a:xfrm>
                <a:off x="10307192" y="4057744"/>
                <a:ext cx="36766" cy="129158"/>
              </a:xfrm>
              <a:custGeom>
                <a:avLst/>
                <a:gdLst>
                  <a:gd name="connsiteX0" fmla="*/ 2572 w 36766"/>
                  <a:gd name="connsiteY0" fmla="*/ 11811 h 129158"/>
                  <a:gd name="connsiteX1" fmla="*/ 36766 w 36766"/>
                  <a:gd name="connsiteY1" fmla="*/ 0 h 129158"/>
                  <a:gd name="connsiteX2" fmla="*/ 0 w 36766"/>
                  <a:gd name="connsiteY2" fmla="*/ 129159 h 129158"/>
                  <a:gd name="connsiteX3" fmla="*/ 2572 w 36766"/>
                  <a:gd name="connsiteY3" fmla="*/ 11811 h 129158"/>
                </a:gdLst>
                <a:ahLst/>
                <a:cxnLst>
                  <a:cxn ang="0">
                    <a:pos x="connsiteX0" y="connsiteY0"/>
                  </a:cxn>
                  <a:cxn ang="0">
                    <a:pos x="connsiteX1" y="connsiteY1"/>
                  </a:cxn>
                  <a:cxn ang="0">
                    <a:pos x="connsiteX2" y="connsiteY2"/>
                  </a:cxn>
                  <a:cxn ang="0">
                    <a:pos x="connsiteX3" y="connsiteY3"/>
                  </a:cxn>
                </a:cxnLst>
                <a:rect l="l" t="t" r="r" b="b"/>
                <a:pathLst>
                  <a:path w="36766" h="129158">
                    <a:moveTo>
                      <a:pt x="2572" y="11811"/>
                    </a:moveTo>
                    <a:lnTo>
                      <a:pt x="36766" y="0"/>
                    </a:lnTo>
                    <a:lnTo>
                      <a:pt x="0" y="129159"/>
                    </a:lnTo>
                    <a:lnTo>
                      <a:pt x="2572" y="11811"/>
                    </a:lnTo>
                    <a:close/>
                  </a:path>
                </a:pathLst>
              </a:custGeom>
              <a:solidFill>
                <a:srgbClr val="F2D5B1"/>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8DD72C7A-3F3C-64A8-2B95-895628276193}"/>
                  </a:ext>
                </a:extLst>
              </p:cNvPr>
              <p:cNvSpPr/>
              <p:nvPr/>
            </p:nvSpPr>
            <p:spPr>
              <a:xfrm>
                <a:off x="10307478" y="4258722"/>
                <a:ext cx="36766" cy="129254"/>
              </a:xfrm>
              <a:custGeom>
                <a:avLst/>
                <a:gdLst>
                  <a:gd name="connsiteX0" fmla="*/ 2571 w 36766"/>
                  <a:gd name="connsiteY0" fmla="*/ 11811 h 129254"/>
                  <a:gd name="connsiteX1" fmla="*/ 36766 w 36766"/>
                  <a:gd name="connsiteY1" fmla="*/ 0 h 129254"/>
                  <a:gd name="connsiteX2" fmla="*/ 0 w 36766"/>
                  <a:gd name="connsiteY2" fmla="*/ 129254 h 129254"/>
                  <a:gd name="connsiteX3" fmla="*/ 2571 w 36766"/>
                  <a:gd name="connsiteY3" fmla="*/ 11811 h 129254"/>
                </a:gdLst>
                <a:ahLst/>
                <a:cxnLst>
                  <a:cxn ang="0">
                    <a:pos x="connsiteX0" y="connsiteY0"/>
                  </a:cxn>
                  <a:cxn ang="0">
                    <a:pos x="connsiteX1" y="connsiteY1"/>
                  </a:cxn>
                  <a:cxn ang="0">
                    <a:pos x="connsiteX2" y="connsiteY2"/>
                  </a:cxn>
                  <a:cxn ang="0">
                    <a:pos x="connsiteX3" y="connsiteY3"/>
                  </a:cxn>
                </a:cxnLst>
                <a:rect l="l" t="t" r="r" b="b"/>
                <a:pathLst>
                  <a:path w="36766" h="129254">
                    <a:moveTo>
                      <a:pt x="2571" y="11811"/>
                    </a:moveTo>
                    <a:lnTo>
                      <a:pt x="36766" y="0"/>
                    </a:lnTo>
                    <a:lnTo>
                      <a:pt x="0" y="129254"/>
                    </a:lnTo>
                    <a:lnTo>
                      <a:pt x="2571" y="11811"/>
                    </a:lnTo>
                    <a:close/>
                  </a:path>
                </a:pathLst>
              </a:custGeom>
              <a:solidFill>
                <a:srgbClr val="F2D5B1"/>
              </a:solid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36E7CD6-35F7-D583-B60E-B8882753EB68}"/>
                  </a:ext>
                </a:extLst>
              </p:cNvPr>
              <p:cNvSpPr/>
              <p:nvPr/>
            </p:nvSpPr>
            <p:spPr>
              <a:xfrm>
                <a:off x="10306716" y="4465700"/>
                <a:ext cx="36861" cy="129254"/>
              </a:xfrm>
              <a:custGeom>
                <a:avLst/>
                <a:gdLst>
                  <a:gd name="connsiteX0" fmla="*/ 2572 w 36861"/>
                  <a:gd name="connsiteY0" fmla="*/ 11811 h 129254"/>
                  <a:gd name="connsiteX1" fmla="*/ 36862 w 36861"/>
                  <a:gd name="connsiteY1" fmla="*/ 0 h 129254"/>
                  <a:gd name="connsiteX2" fmla="*/ 0 w 36861"/>
                  <a:gd name="connsiteY2" fmla="*/ 129254 h 129254"/>
                  <a:gd name="connsiteX3" fmla="*/ 2572 w 36861"/>
                  <a:gd name="connsiteY3" fmla="*/ 11811 h 129254"/>
                </a:gdLst>
                <a:ahLst/>
                <a:cxnLst>
                  <a:cxn ang="0">
                    <a:pos x="connsiteX0" y="connsiteY0"/>
                  </a:cxn>
                  <a:cxn ang="0">
                    <a:pos x="connsiteX1" y="connsiteY1"/>
                  </a:cxn>
                  <a:cxn ang="0">
                    <a:pos x="connsiteX2" y="connsiteY2"/>
                  </a:cxn>
                  <a:cxn ang="0">
                    <a:pos x="connsiteX3" y="connsiteY3"/>
                  </a:cxn>
                </a:cxnLst>
                <a:rect l="l" t="t" r="r" b="b"/>
                <a:pathLst>
                  <a:path w="36861" h="129254">
                    <a:moveTo>
                      <a:pt x="2572" y="11811"/>
                    </a:moveTo>
                    <a:lnTo>
                      <a:pt x="36862" y="0"/>
                    </a:lnTo>
                    <a:lnTo>
                      <a:pt x="0" y="129254"/>
                    </a:lnTo>
                    <a:lnTo>
                      <a:pt x="2572" y="11811"/>
                    </a:lnTo>
                    <a:close/>
                  </a:path>
                </a:pathLst>
              </a:custGeom>
              <a:solidFill>
                <a:srgbClr val="F2D5B1"/>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34580E1-A578-2258-C04C-580D9B47232F}"/>
                  </a:ext>
                </a:extLst>
              </p:cNvPr>
              <p:cNvSpPr/>
              <p:nvPr/>
            </p:nvSpPr>
            <p:spPr>
              <a:xfrm>
                <a:off x="10159078" y="4092796"/>
                <a:ext cx="31241" cy="133921"/>
              </a:xfrm>
              <a:custGeom>
                <a:avLst/>
                <a:gdLst>
                  <a:gd name="connsiteX0" fmla="*/ 31242 w 31241"/>
                  <a:gd name="connsiteY0" fmla="*/ 18288 h 133921"/>
                  <a:gd name="connsiteX1" fmla="*/ 0 w 31241"/>
                  <a:gd name="connsiteY1" fmla="*/ 0 h 133921"/>
                  <a:gd name="connsiteX2" fmla="*/ 10859 w 31241"/>
                  <a:gd name="connsiteY2" fmla="*/ 133921 h 133921"/>
                  <a:gd name="connsiteX3" fmla="*/ 31242 w 31241"/>
                  <a:gd name="connsiteY3" fmla="*/ 18288 h 133921"/>
                </a:gdLst>
                <a:ahLst/>
                <a:cxnLst>
                  <a:cxn ang="0">
                    <a:pos x="connsiteX0" y="connsiteY0"/>
                  </a:cxn>
                  <a:cxn ang="0">
                    <a:pos x="connsiteX1" y="connsiteY1"/>
                  </a:cxn>
                  <a:cxn ang="0">
                    <a:pos x="connsiteX2" y="connsiteY2"/>
                  </a:cxn>
                  <a:cxn ang="0">
                    <a:pos x="connsiteX3" y="connsiteY3"/>
                  </a:cxn>
                </a:cxnLst>
                <a:rect l="l" t="t" r="r" b="b"/>
                <a:pathLst>
                  <a:path w="31241" h="133921">
                    <a:moveTo>
                      <a:pt x="31242" y="18288"/>
                    </a:moveTo>
                    <a:lnTo>
                      <a:pt x="0" y="0"/>
                    </a:lnTo>
                    <a:lnTo>
                      <a:pt x="10859" y="133921"/>
                    </a:lnTo>
                    <a:lnTo>
                      <a:pt x="31242" y="18288"/>
                    </a:lnTo>
                    <a:close/>
                  </a:path>
                </a:pathLst>
              </a:custGeom>
              <a:solidFill>
                <a:srgbClr val="F2D5B1"/>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E0F79AD-3A33-C39A-133D-30ED63043F60}"/>
                  </a:ext>
                </a:extLst>
              </p:cNvPr>
              <p:cNvSpPr/>
              <p:nvPr/>
            </p:nvSpPr>
            <p:spPr>
              <a:xfrm>
                <a:off x="10142505" y="4272628"/>
                <a:ext cx="31241" cy="133921"/>
              </a:xfrm>
              <a:custGeom>
                <a:avLst/>
                <a:gdLst>
                  <a:gd name="connsiteX0" fmla="*/ 31242 w 31241"/>
                  <a:gd name="connsiteY0" fmla="*/ 18288 h 133921"/>
                  <a:gd name="connsiteX1" fmla="*/ 0 w 31241"/>
                  <a:gd name="connsiteY1" fmla="*/ 0 h 133921"/>
                  <a:gd name="connsiteX2" fmla="*/ 10858 w 31241"/>
                  <a:gd name="connsiteY2" fmla="*/ 133921 h 133921"/>
                  <a:gd name="connsiteX3" fmla="*/ 31242 w 31241"/>
                  <a:gd name="connsiteY3" fmla="*/ 18288 h 133921"/>
                </a:gdLst>
                <a:ahLst/>
                <a:cxnLst>
                  <a:cxn ang="0">
                    <a:pos x="connsiteX0" y="connsiteY0"/>
                  </a:cxn>
                  <a:cxn ang="0">
                    <a:pos x="connsiteX1" y="connsiteY1"/>
                  </a:cxn>
                  <a:cxn ang="0">
                    <a:pos x="connsiteX2" y="connsiteY2"/>
                  </a:cxn>
                  <a:cxn ang="0">
                    <a:pos x="connsiteX3" y="connsiteY3"/>
                  </a:cxn>
                </a:cxnLst>
                <a:rect l="l" t="t" r="r" b="b"/>
                <a:pathLst>
                  <a:path w="31241" h="133921">
                    <a:moveTo>
                      <a:pt x="31242" y="18288"/>
                    </a:moveTo>
                    <a:lnTo>
                      <a:pt x="0" y="0"/>
                    </a:lnTo>
                    <a:lnTo>
                      <a:pt x="10858" y="133921"/>
                    </a:lnTo>
                    <a:lnTo>
                      <a:pt x="31242" y="18288"/>
                    </a:lnTo>
                    <a:close/>
                  </a:path>
                </a:pathLst>
              </a:custGeom>
              <a:solidFill>
                <a:srgbClr val="F2D5B1"/>
              </a:solidFill>
              <a:ln w="9525" cap="flat">
                <a:noFill/>
                <a:prstDash val="solid"/>
                <a:miter/>
              </a:ln>
            </p:spPr>
            <p:txBody>
              <a:bodyPr rtlCol="0" anchor="ctr"/>
              <a:lstStyle/>
              <a:p>
                <a:endParaRPr lang="en-US"/>
              </a:p>
            </p:txBody>
          </p:sp>
        </p:grpSp>
      </p:grpSp>
      <p:grpSp>
        <p:nvGrpSpPr>
          <p:cNvPr id="5" name="Graphic 2">
            <a:extLst>
              <a:ext uri="{FF2B5EF4-FFF2-40B4-BE49-F238E27FC236}">
                <a16:creationId xmlns:a16="http://schemas.microsoft.com/office/drawing/2014/main" id="{79BD7834-0434-189B-A0F0-38028CE113EB}"/>
              </a:ext>
            </a:extLst>
          </p:cNvPr>
          <p:cNvGrpSpPr/>
          <p:nvPr/>
        </p:nvGrpSpPr>
        <p:grpSpPr>
          <a:xfrm>
            <a:off x="-4239" y="5343975"/>
            <a:ext cx="12196240" cy="1518834"/>
            <a:chOff x="-882063" y="4505060"/>
            <a:chExt cx="12175475" cy="1518834"/>
          </a:xfrm>
          <a:solidFill>
            <a:srgbClr val="374155"/>
          </a:solidFill>
        </p:grpSpPr>
        <p:sp>
          <p:nvSpPr>
            <p:cNvPr id="6" name="Freeform: Shape 5">
              <a:extLst>
                <a:ext uri="{FF2B5EF4-FFF2-40B4-BE49-F238E27FC236}">
                  <a16:creationId xmlns:a16="http://schemas.microsoft.com/office/drawing/2014/main" id="{B6A727F7-067B-D9B1-1D2E-9CB108DBEEDA}"/>
                </a:ext>
              </a:extLst>
            </p:cNvPr>
            <p:cNvSpPr/>
            <p:nvPr/>
          </p:nvSpPr>
          <p:spPr>
            <a:xfrm>
              <a:off x="-882063" y="4740698"/>
              <a:ext cx="7100174" cy="1279016"/>
            </a:xfrm>
            <a:custGeom>
              <a:avLst/>
              <a:gdLst>
                <a:gd name="connsiteX0" fmla="*/ 7094244 w 7100174"/>
                <a:gd name="connsiteY0" fmla="*/ 1279036 h 1279016"/>
                <a:gd name="connsiteX1" fmla="*/ 7048714 w 7100174"/>
                <a:gd name="connsiteY1" fmla="*/ 519893 h 1279016"/>
                <a:gd name="connsiteX2" fmla="*/ 5701689 w 7100174"/>
                <a:gd name="connsiteY2" fmla="*/ 282911 h 1279016"/>
                <a:gd name="connsiteX3" fmla="*/ 4953405 w 7100174"/>
                <a:gd name="connsiteY3" fmla="*/ 244811 h 1279016"/>
                <a:gd name="connsiteX4" fmla="*/ 4365617 w 7100174"/>
                <a:gd name="connsiteY4" fmla="*/ 216236 h 1279016"/>
                <a:gd name="connsiteX5" fmla="*/ 3145750 w 7100174"/>
                <a:gd name="connsiteY5" fmla="*/ 225285 h 1279016"/>
                <a:gd name="connsiteX6" fmla="*/ 2608255 w 7100174"/>
                <a:gd name="connsiteY6" fmla="*/ 368160 h 1279016"/>
                <a:gd name="connsiteX7" fmla="*/ 2037231 w 7100174"/>
                <a:gd name="connsiteY7" fmla="*/ 391782 h 1279016"/>
                <a:gd name="connsiteX8" fmla="*/ 1558123 w 7100174"/>
                <a:gd name="connsiteY8" fmla="*/ 291293 h 1279016"/>
                <a:gd name="connsiteX9" fmla="*/ 726781 w 7100174"/>
                <a:gd name="connsiteY9" fmla="*/ 283197 h 1279016"/>
                <a:gd name="connsiteX10" fmla="*/ 24 w 7100174"/>
                <a:gd name="connsiteY10" fmla="*/ 19 h 1279016"/>
                <a:gd name="connsiteX11" fmla="*/ 10025 w 7100174"/>
                <a:gd name="connsiteY11" fmla="*/ 1278750 h 1279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100174" h="1279016">
                  <a:moveTo>
                    <a:pt x="7094244" y="1279036"/>
                  </a:moveTo>
                  <a:cubicBezTo>
                    <a:pt x="7103769" y="1089488"/>
                    <a:pt x="7109579" y="741826"/>
                    <a:pt x="7048714" y="519893"/>
                  </a:cubicBezTo>
                  <a:cubicBezTo>
                    <a:pt x="6603040" y="549040"/>
                    <a:pt x="5890379" y="275101"/>
                    <a:pt x="5701689" y="282911"/>
                  </a:cubicBezTo>
                  <a:cubicBezTo>
                    <a:pt x="5512999" y="290722"/>
                    <a:pt x="4988266" y="289293"/>
                    <a:pt x="4953405" y="244811"/>
                  </a:cubicBezTo>
                  <a:cubicBezTo>
                    <a:pt x="4918543" y="200330"/>
                    <a:pt x="4702421" y="62312"/>
                    <a:pt x="4365617" y="216236"/>
                  </a:cubicBezTo>
                  <a:cubicBezTo>
                    <a:pt x="4028813" y="370161"/>
                    <a:pt x="3369207" y="327012"/>
                    <a:pt x="3145750" y="225285"/>
                  </a:cubicBezTo>
                  <a:cubicBezTo>
                    <a:pt x="2922294" y="123558"/>
                    <a:pt x="2889909" y="261004"/>
                    <a:pt x="2608255" y="368160"/>
                  </a:cubicBezTo>
                  <a:cubicBezTo>
                    <a:pt x="2326600" y="475316"/>
                    <a:pt x="2220492" y="441598"/>
                    <a:pt x="2037231" y="391782"/>
                  </a:cubicBezTo>
                  <a:cubicBezTo>
                    <a:pt x="1853970" y="341966"/>
                    <a:pt x="1816060" y="344157"/>
                    <a:pt x="1558123" y="291293"/>
                  </a:cubicBezTo>
                  <a:cubicBezTo>
                    <a:pt x="1300186" y="238430"/>
                    <a:pt x="970240" y="407498"/>
                    <a:pt x="726781" y="283197"/>
                  </a:cubicBezTo>
                  <a:cubicBezTo>
                    <a:pt x="483322" y="158896"/>
                    <a:pt x="28980" y="7924"/>
                    <a:pt x="24" y="19"/>
                  </a:cubicBezTo>
                  <a:lnTo>
                    <a:pt x="10025" y="1278750"/>
                  </a:lnTo>
                  <a:close/>
                </a:path>
              </a:pathLst>
            </a:custGeom>
            <a:solidFill>
              <a:srgbClr val="EDD7AF"/>
            </a:solid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4375D626-E319-909E-F161-5E879D66B42A}"/>
                </a:ext>
              </a:extLst>
            </p:cNvPr>
            <p:cNvSpPr/>
            <p:nvPr/>
          </p:nvSpPr>
          <p:spPr>
            <a:xfrm>
              <a:off x="-877822" y="4505060"/>
              <a:ext cx="12171234" cy="1518834"/>
            </a:xfrm>
            <a:custGeom>
              <a:avLst/>
              <a:gdLst>
                <a:gd name="connsiteX0" fmla="*/ 10265021 w 10393299"/>
                <a:gd name="connsiteY0" fmla="*/ 33811 h 1518834"/>
                <a:gd name="connsiteX1" fmla="*/ 9782198 w 10393299"/>
                <a:gd name="connsiteY1" fmla="*/ 130965 h 1518834"/>
                <a:gd name="connsiteX2" fmla="*/ 9081826 w 10393299"/>
                <a:gd name="connsiteY2" fmla="*/ 33811 h 1518834"/>
                <a:gd name="connsiteX3" fmla="*/ 8452509 w 10393299"/>
                <a:gd name="connsiteY3" fmla="*/ 33811 h 1518834"/>
                <a:gd name="connsiteX4" fmla="*/ 7554873 w 10393299"/>
                <a:gd name="connsiteY4" fmla="*/ 140205 h 1518834"/>
                <a:gd name="connsiteX5" fmla="*/ 6899458 w 10393299"/>
                <a:gd name="connsiteY5" fmla="*/ 33811 h 1518834"/>
                <a:gd name="connsiteX6" fmla="*/ 6187750 w 10393299"/>
                <a:gd name="connsiteY6" fmla="*/ 157636 h 1518834"/>
                <a:gd name="connsiteX7" fmla="*/ 5400413 w 10393299"/>
                <a:gd name="connsiteY7" fmla="*/ 217643 h 1518834"/>
                <a:gd name="connsiteX8" fmla="*/ 4581263 w 10393299"/>
                <a:gd name="connsiteY8" fmla="*/ 130585 h 1518834"/>
                <a:gd name="connsiteX9" fmla="*/ 3603712 w 10393299"/>
                <a:gd name="connsiteY9" fmla="*/ 609978 h 1518834"/>
                <a:gd name="connsiteX10" fmla="*/ 2200965 w 10393299"/>
                <a:gd name="connsiteY10" fmla="*/ 668366 h 1518834"/>
                <a:gd name="connsiteX11" fmla="*/ 1362099 w 10393299"/>
                <a:gd name="connsiteY11" fmla="*/ 784762 h 1518834"/>
                <a:gd name="connsiteX12" fmla="*/ 542949 w 10393299"/>
                <a:gd name="connsiteY12" fmla="*/ 845245 h 1518834"/>
                <a:gd name="connsiteX13" fmla="*/ 24 w 10393299"/>
                <a:gd name="connsiteY13" fmla="*/ 845245 h 1518834"/>
                <a:gd name="connsiteX14" fmla="*/ 24 w 10393299"/>
                <a:gd name="connsiteY14" fmla="*/ 1518853 h 1518834"/>
                <a:gd name="connsiteX15" fmla="*/ 10393323 w 10393299"/>
                <a:gd name="connsiteY15" fmla="*/ 1518853 h 151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93299" h="1518834">
                  <a:moveTo>
                    <a:pt x="10265021" y="33811"/>
                  </a:moveTo>
                  <a:cubicBezTo>
                    <a:pt x="10265021" y="33811"/>
                    <a:pt x="10077473" y="173066"/>
                    <a:pt x="9782198" y="130965"/>
                  </a:cubicBezTo>
                  <a:cubicBezTo>
                    <a:pt x="9486923" y="88865"/>
                    <a:pt x="9441680" y="28381"/>
                    <a:pt x="9081826" y="33811"/>
                  </a:cubicBezTo>
                  <a:cubicBezTo>
                    <a:pt x="8721971" y="39240"/>
                    <a:pt x="8894374" y="-44866"/>
                    <a:pt x="8452509" y="33811"/>
                  </a:cubicBezTo>
                  <a:cubicBezTo>
                    <a:pt x="8010644" y="112487"/>
                    <a:pt x="7924157" y="195069"/>
                    <a:pt x="7554873" y="140205"/>
                  </a:cubicBezTo>
                  <a:cubicBezTo>
                    <a:pt x="7185589" y="85341"/>
                    <a:pt x="7103864" y="-42104"/>
                    <a:pt x="6899458" y="33811"/>
                  </a:cubicBezTo>
                  <a:cubicBezTo>
                    <a:pt x="6695051" y="109725"/>
                    <a:pt x="6591419" y="124584"/>
                    <a:pt x="6187750" y="157636"/>
                  </a:cubicBezTo>
                  <a:cubicBezTo>
                    <a:pt x="5784080" y="190687"/>
                    <a:pt x="5695307" y="205261"/>
                    <a:pt x="5400413" y="217643"/>
                  </a:cubicBezTo>
                  <a:cubicBezTo>
                    <a:pt x="5105519" y="230026"/>
                    <a:pt x="4842248" y="93151"/>
                    <a:pt x="4581263" y="130585"/>
                  </a:cubicBezTo>
                  <a:cubicBezTo>
                    <a:pt x="4320278" y="168018"/>
                    <a:pt x="4130445" y="552256"/>
                    <a:pt x="3603712" y="609978"/>
                  </a:cubicBezTo>
                  <a:cubicBezTo>
                    <a:pt x="3076980" y="667699"/>
                    <a:pt x="2725412" y="713514"/>
                    <a:pt x="2200965" y="668366"/>
                  </a:cubicBezTo>
                  <a:cubicBezTo>
                    <a:pt x="1676519" y="623218"/>
                    <a:pt x="1790724" y="741899"/>
                    <a:pt x="1362099" y="784762"/>
                  </a:cubicBezTo>
                  <a:cubicBezTo>
                    <a:pt x="933474" y="827624"/>
                    <a:pt x="762024" y="839435"/>
                    <a:pt x="542949" y="845245"/>
                  </a:cubicBezTo>
                  <a:cubicBezTo>
                    <a:pt x="323874" y="851055"/>
                    <a:pt x="24" y="845245"/>
                    <a:pt x="24" y="845245"/>
                  </a:cubicBezTo>
                  <a:lnTo>
                    <a:pt x="24" y="1518853"/>
                  </a:lnTo>
                  <a:lnTo>
                    <a:pt x="10393323" y="1518853"/>
                  </a:lnTo>
                  <a:close/>
                </a:path>
              </a:pathLst>
            </a:custGeom>
            <a:grpFill/>
            <a:ln w="9525" cap="flat">
              <a:noFill/>
              <a:prstDash val="solid"/>
              <a:miter/>
            </a:ln>
          </p:spPr>
          <p:txBody>
            <a:bodyPr rtlCol="0" anchor="ctr"/>
            <a:lstStyle/>
            <a:p>
              <a:endParaRPr lang="en-US"/>
            </a:p>
          </p:txBody>
        </p:sp>
      </p:grpSp>
      <p:grpSp>
        <p:nvGrpSpPr>
          <p:cNvPr id="194" name="Group 193">
            <a:extLst>
              <a:ext uri="{FF2B5EF4-FFF2-40B4-BE49-F238E27FC236}">
                <a16:creationId xmlns:a16="http://schemas.microsoft.com/office/drawing/2014/main" id="{524563AC-83E9-0903-3C17-C56655357185}"/>
              </a:ext>
            </a:extLst>
          </p:cNvPr>
          <p:cNvGrpSpPr/>
          <p:nvPr/>
        </p:nvGrpSpPr>
        <p:grpSpPr>
          <a:xfrm>
            <a:off x="214603" y="4589149"/>
            <a:ext cx="1106329" cy="1549986"/>
            <a:chOff x="1259775" y="3964037"/>
            <a:chExt cx="1106329" cy="1549986"/>
          </a:xfrm>
        </p:grpSpPr>
        <p:sp>
          <p:nvSpPr>
            <p:cNvPr id="42" name="Freeform: Shape 41">
              <a:extLst>
                <a:ext uri="{FF2B5EF4-FFF2-40B4-BE49-F238E27FC236}">
                  <a16:creationId xmlns:a16="http://schemas.microsoft.com/office/drawing/2014/main" id="{4E4D537D-DBAA-CB97-9762-9126DFD43348}"/>
                </a:ext>
              </a:extLst>
            </p:cNvPr>
            <p:cNvSpPr/>
            <p:nvPr/>
          </p:nvSpPr>
          <p:spPr>
            <a:xfrm>
              <a:off x="1463499" y="4466355"/>
              <a:ext cx="350440" cy="456259"/>
            </a:xfrm>
            <a:custGeom>
              <a:avLst/>
              <a:gdLst>
                <a:gd name="connsiteX0" fmla="*/ 350464 w 350440"/>
                <a:gd name="connsiteY0" fmla="*/ 4317 h 456259"/>
                <a:gd name="connsiteX1" fmla="*/ 125103 w 350440"/>
                <a:gd name="connsiteY1" fmla="*/ 58038 h 456259"/>
                <a:gd name="connsiteX2" fmla="*/ 8802 w 350440"/>
                <a:gd name="connsiteY2" fmla="*/ 228535 h 456259"/>
                <a:gd name="connsiteX3" fmla="*/ 61857 w 350440"/>
                <a:gd name="connsiteY3" fmla="*/ 211009 h 456259"/>
                <a:gd name="connsiteX4" fmla="*/ 135 w 350440"/>
                <a:gd name="connsiteY4" fmla="*/ 277684 h 456259"/>
                <a:gd name="connsiteX5" fmla="*/ 27948 w 350440"/>
                <a:gd name="connsiteY5" fmla="*/ 456278 h 456259"/>
                <a:gd name="connsiteX6" fmla="*/ 198255 w 350440"/>
                <a:gd name="connsiteY6" fmla="*/ 310641 h 456259"/>
                <a:gd name="connsiteX7" fmla="*/ 163488 w 350440"/>
                <a:gd name="connsiteY7" fmla="*/ 185292 h 456259"/>
                <a:gd name="connsiteX8" fmla="*/ 237974 w 350440"/>
                <a:gd name="connsiteY8" fmla="*/ 280542 h 456259"/>
                <a:gd name="connsiteX9" fmla="*/ 299315 w 350440"/>
                <a:gd name="connsiteY9" fmla="*/ 188244 h 456259"/>
                <a:gd name="connsiteX10" fmla="*/ 216447 w 350440"/>
                <a:gd name="connsiteY10" fmla="*/ 109187 h 456259"/>
                <a:gd name="connsiteX11" fmla="*/ 307983 w 350440"/>
                <a:gd name="connsiteY11" fmla="*/ 162813 h 456259"/>
                <a:gd name="connsiteX12" fmla="*/ 350464 w 350440"/>
                <a:gd name="connsiteY12" fmla="*/ 4317 h 45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440" h="456259">
                  <a:moveTo>
                    <a:pt x="350464" y="4317"/>
                  </a:moveTo>
                  <a:cubicBezTo>
                    <a:pt x="350464" y="4317"/>
                    <a:pt x="215686" y="-22544"/>
                    <a:pt x="125103" y="58038"/>
                  </a:cubicBezTo>
                  <a:cubicBezTo>
                    <a:pt x="34520" y="138619"/>
                    <a:pt x="8802" y="228535"/>
                    <a:pt x="8802" y="228535"/>
                  </a:cubicBezTo>
                  <a:lnTo>
                    <a:pt x="61857" y="211009"/>
                  </a:lnTo>
                  <a:lnTo>
                    <a:pt x="135" y="277684"/>
                  </a:lnTo>
                  <a:cubicBezTo>
                    <a:pt x="135" y="277684"/>
                    <a:pt x="-3294" y="412368"/>
                    <a:pt x="27948" y="456278"/>
                  </a:cubicBezTo>
                  <a:cubicBezTo>
                    <a:pt x="128341" y="373506"/>
                    <a:pt x="198255" y="310641"/>
                    <a:pt x="198255" y="310641"/>
                  </a:cubicBezTo>
                  <a:cubicBezTo>
                    <a:pt x="198255" y="310641"/>
                    <a:pt x="181872" y="212533"/>
                    <a:pt x="163488" y="185292"/>
                  </a:cubicBezTo>
                  <a:cubicBezTo>
                    <a:pt x="201588" y="219582"/>
                    <a:pt x="237974" y="280542"/>
                    <a:pt x="237974" y="280542"/>
                  </a:cubicBezTo>
                  <a:cubicBezTo>
                    <a:pt x="263261" y="253281"/>
                    <a:pt x="283975" y="222115"/>
                    <a:pt x="299315" y="188244"/>
                  </a:cubicBezTo>
                  <a:cubicBezTo>
                    <a:pt x="299315" y="188244"/>
                    <a:pt x="260358" y="122712"/>
                    <a:pt x="216447" y="109187"/>
                  </a:cubicBezTo>
                  <a:cubicBezTo>
                    <a:pt x="241022" y="109187"/>
                    <a:pt x="307983" y="162813"/>
                    <a:pt x="307983" y="162813"/>
                  </a:cubicBezTo>
                  <a:cubicBezTo>
                    <a:pt x="347607" y="98709"/>
                    <a:pt x="350464" y="4317"/>
                    <a:pt x="350464" y="4317"/>
                  </a:cubicBezTo>
                  <a:close/>
                </a:path>
              </a:pathLst>
            </a:custGeom>
            <a:solidFill>
              <a:srgbClr val="F2D5B1"/>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2EDA9F45-9853-0FAE-CF6D-E01D29D50781}"/>
                </a:ext>
              </a:extLst>
            </p:cNvPr>
            <p:cNvSpPr/>
            <p:nvPr/>
          </p:nvSpPr>
          <p:spPr>
            <a:xfrm>
              <a:off x="1790604" y="4451797"/>
              <a:ext cx="399883" cy="467864"/>
            </a:xfrm>
            <a:custGeom>
              <a:avLst/>
              <a:gdLst>
                <a:gd name="connsiteX0" fmla="*/ 24 w 399883"/>
                <a:gd name="connsiteY0" fmla="*/ 21256 h 467864"/>
                <a:gd name="connsiteX1" fmla="*/ 231481 w 399883"/>
                <a:gd name="connsiteY1" fmla="*/ 29638 h 467864"/>
                <a:gd name="connsiteX2" fmla="*/ 379023 w 399883"/>
                <a:gd name="connsiteY2" fmla="*/ 173942 h 467864"/>
                <a:gd name="connsiteX3" fmla="*/ 323493 w 399883"/>
                <a:gd name="connsiteY3" fmla="*/ 167084 h 467864"/>
                <a:gd name="connsiteX4" fmla="*/ 397121 w 399883"/>
                <a:gd name="connsiteY4" fmla="*/ 220234 h 467864"/>
                <a:gd name="connsiteX5" fmla="*/ 386262 w 399883"/>
                <a:gd name="connsiteY5" fmla="*/ 467884 h 467864"/>
                <a:gd name="connsiteX6" fmla="*/ 209383 w 399883"/>
                <a:gd name="connsiteY6" fmla="*/ 291766 h 467864"/>
                <a:gd name="connsiteX7" fmla="*/ 218908 w 399883"/>
                <a:gd name="connsiteY7" fmla="*/ 162131 h 467864"/>
                <a:gd name="connsiteX8" fmla="*/ 164711 w 399883"/>
                <a:gd name="connsiteY8" fmla="*/ 270526 h 467864"/>
                <a:gd name="connsiteX9" fmla="*/ 86415 w 399883"/>
                <a:gd name="connsiteY9" fmla="*/ 192039 h 467864"/>
                <a:gd name="connsiteX10" fmla="*/ 152043 w 399883"/>
                <a:gd name="connsiteY10" fmla="*/ 98218 h 467864"/>
                <a:gd name="connsiteX11" fmla="*/ 72890 w 399883"/>
                <a:gd name="connsiteY11" fmla="*/ 168798 h 467864"/>
                <a:gd name="connsiteX12" fmla="*/ 24 w 399883"/>
                <a:gd name="connsiteY12" fmla="*/ 21256 h 46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9883" h="467864">
                  <a:moveTo>
                    <a:pt x="24" y="21256"/>
                  </a:moveTo>
                  <a:cubicBezTo>
                    <a:pt x="24" y="21256"/>
                    <a:pt x="126897" y="-31703"/>
                    <a:pt x="231481" y="29638"/>
                  </a:cubicBezTo>
                  <a:cubicBezTo>
                    <a:pt x="336066" y="90979"/>
                    <a:pt x="379023" y="173942"/>
                    <a:pt x="379023" y="173942"/>
                  </a:cubicBezTo>
                  <a:lnTo>
                    <a:pt x="323493" y="167084"/>
                  </a:lnTo>
                  <a:lnTo>
                    <a:pt x="397121" y="220234"/>
                  </a:lnTo>
                  <a:cubicBezTo>
                    <a:pt x="397121" y="220234"/>
                    <a:pt x="408170" y="418353"/>
                    <a:pt x="386262" y="467884"/>
                  </a:cubicBezTo>
                  <a:cubicBezTo>
                    <a:pt x="271486" y="406447"/>
                    <a:pt x="209383" y="291766"/>
                    <a:pt x="209383" y="291766"/>
                  </a:cubicBezTo>
                  <a:cubicBezTo>
                    <a:pt x="209383" y="291766"/>
                    <a:pt x="206240" y="192516"/>
                    <a:pt x="218908" y="162131"/>
                  </a:cubicBezTo>
                  <a:cubicBezTo>
                    <a:pt x="188238" y="203184"/>
                    <a:pt x="164711" y="270526"/>
                    <a:pt x="164711" y="270526"/>
                  </a:cubicBezTo>
                  <a:cubicBezTo>
                    <a:pt x="134556" y="248751"/>
                    <a:pt x="108116" y="222253"/>
                    <a:pt x="86415" y="192039"/>
                  </a:cubicBezTo>
                  <a:cubicBezTo>
                    <a:pt x="86415" y="192039"/>
                    <a:pt x="111752" y="120126"/>
                    <a:pt x="152043" y="98218"/>
                  </a:cubicBezTo>
                  <a:cubicBezTo>
                    <a:pt x="127944" y="102886"/>
                    <a:pt x="72890" y="168798"/>
                    <a:pt x="72890" y="168798"/>
                  </a:cubicBezTo>
                  <a:cubicBezTo>
                    <a:pt x="21455" y="113172"/>
                    <a:pt x="24" y="21256"/>
                    <a:pt x="24" y="21256"/>
                  </a:cubicBezTo>
                  <a:close/>
                </a:path>
              </a:pathLst>
            </a:custGeom>
            <a:solidFill>
              <a:srgbClr val="F2D5B1"/>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69892B2-1686-031E-6E9E-6A6E1AEC91A8}"/>
                </a:ext>
              </a:extLst>
            </p:cNvPr>
            <p:cNvSpPr/>
            <p:nvPr/>
          </p:nvSpPr>
          <p:spPr>
            <a:xfrm>
              <a:off x="1259775" y="4350999"/>
              <a:ext cx="571785" cy="226714"/>
            </a:xfrm>
            <a:custGeom>
              <a:avLst/>
              <a:gdLst>
                <a:gd name="connsiteX0" fmla="*/ 24 w 571785"/>
                <a:gd name="connsiteY0" fmla="*/ 226733 h 226714"/>
                <a:gd name="connsiteX1" fmla="*/ 149661 w 571785"/>
                <a:gd name="connsiteY1" fmla="*/ 25565 h 226714"/>
                <a:gd name="connsiteX2" fmla="*/ 571809 w 571785"/>
                <a:gd name="connsiteY2" fmla="*/ 128054 h 226714"/>
                <a:gd name="connsiteX3" fmla="*/ 400931 w 571785"/>
                <a:gd name="connsiteY3" fmla="*/ 143866 h 226714"/>
                <a:gd name="connsiteX4" fmla="*/ 397407 w 571785"/>
                <a:gd name="connsiteY4" fmla="*/ 63665 h 226714"/>
                <a:gd name="connsiteX5" fmla="*/ 379214 w 571785"/>
                <a:gd name="connsiteY5" fmla="*/ 140342 h 226714"/>
                <a:gd name="connsiteX6" fmla="*/ 264914 w 571785"/>
                <a:gd name="connsiteY6" fmla="*/ 137103 h 226714"/>
                <a:gd name="connsiteX7" fmla="*/ 273772 w 571785"/>
                <a:gd name="connsiteY7" fmla="*/ 54617 h 226714"/>
                <a:gd name="connsiteX8" fmla="*/ 240530 w 571785"/>
                <a:gd name="connsiteY8" fmla="*/ 139580 h 226714"/>
                <a:gd name="connsiteX9" fmla="*/ 140041 w 571785"/>
                <a:gd name="connsiteY9" fmla="*/ 154058 h 226714"/>
                <a:gd name="connsiteX10" fmla="*/ 115562 w 571785"/>
                <a:gd name="connsiteY10" fmla="*/ 87383 h 226714"/>
                <a:gd name="connsiteX11" fmla="*/ 122134 w 571785"/>
                <a:gd name="connsiteY11" fmla="*/ 165107 h 226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785" h="226714">
                  <a:moveTo>
                    <a:pt x="24" y="226733"/>
                  </a:moveTo>
                  <a:cubicBezTo>
                    <a:pt x="24" y="226733"/>
                    <a:pt x="22407" y="80144"/>
                    <a:pt x="149661" y="25565"/>
                  </a:cubicBezTo>
                  <a:cubicBezTo>
                    <a:pt x="276915" y="-29013"/>
                    <a:pt x="441793" y="3277"/>
                    <a:pt x="571809" y="128054"/>
                  </a:cubicBezTo>
                  <a:cubicBezTo>
                    <a:pt x="444651" y="155201"/>
                    <a:pt x="400931" y="143866"/>
                    <a:pt x="400931" y="143866"/>
                  </a:cubicBezTo>
                  <a:lnTo>
                    <a:pt x="397407" y="63665"/>
                  </a:lnTo>
                  <a:cubicBezTo>
                    <a:pt x="390549" y="118053"/>
                    <a:pt x="379214" y="140342"/>
                    <a:pt x="379214" y="140342"/>
                  </a:cubicBezTo>
                  <a:lnTo>
                    <a:pt x="264914" y="137103"/>
                  </a:lnTo>
                  <a:lnTo>
                    <a:pt x="273772" y="54617"/>
                  </a:lnTo>
                  <a:lnTo>
                    <a:pt x="240530" y="139580"/>
                  </a:lnTo>
                  <a:lnTo>
                    <a:pt x="140041" y="154058"/>
                  </a:lnTo>
                  <a:lnTo>
                    <a:pt x="115562" y="87383"/>
                  </a:lnTo>
                  <a:lnTo>
                    <a:pt x="122134" y="165107"/>
                  </a:lnTo>
                  <a:close/>
                </a:path>
              </a:pathLst>
            </a:custGeom>
            <a:solidFill>
              <a:srgbClr val="F2D5B1"/>
            </a:solid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DE6B10B6-40F7-43D6-B486-84D7ECD37DA9}"/>
                </a:ext>
              </a:extLst>
            </p:cNvPr>
            <p:cNvSpPr/>
            <p:nvPr/>
          </p:nvSpPr>
          <p:spPr>
            <a:xfrm>
              <a:off x="1392935" y="4157817"/>
              <a:ext cx="435387" cy="333695"/>
            </a:xfrm>
            <a:custGeom>
              <a:avLst/>
              <a:gdLst>
                <a:gd name="connsiteX0" fmla="*/ 24 w 435387"/>
                <a:gd name="connsiteY0" fmla="*/ 53299 h 333695"/>
                <a:gd name="connsiteX1" fmla="*/ 219956 w 435387"/>
                <a:gd name="connsiteY1" fmla="*/ 11389 h 333695"/>
                <a:gd name="connsiteX2" fmla="*/ 435411 w 435387"/>
                <a:gd name="connsiteY2" fmla="*/ 333715 h 333695"/>
                <a:gd name="connsiteX3" fmla="*/ 313396 w 435387"/>
                <a:gd name="connsiteY3" fmla="*/ 241036 h 333695"/>
                <a:gd name="connsiteX4" fmla="*/ 359592 w 435387"/>
                <a:gd name="connsiteY4" fmla="*/ 186173 h 333695"/>
                <a:gd name="connsiteX5" fmla="*/ 301299 w 435387"/>
                <a:gd name="connsiteY5" fmla="*/ 225606 h 333695"/>
                <a:gd name="connsiteX6" fmla="*/ 228052 w 435387"/>
                <a:gd name="connsiteY6" fmla="*/ 154359 h 333695"/>
                <a:gd name="connsiteX7" fmla="*/ 283678 w 435387"/>
                <a:gd name="connsiteY7" fmla="*/ 105496 h 333695"/>
                <a:gd name="connsiteX8" fmla="*/ 210717 w 435387"/>
                <a:gd name="connsiteY8" fmla="*/ 141405 h 333695"/>
                <a:gd name="connsiteX9" fmla="*/ 135945 w 435387"/>
                <a:gd name="connsiteY9" fmla="*/ 90256 h 333695"/>
                <a:gd name="connsiteX10" fmla="*/ 160234 w 435387"/>
                <a:gd name="connsiteY10" fmla="*/ 31486 h 333695"/>
                <a:gd name="connsiteX11" fmla="*/ 117657 w 435387"/>
                <a:gd name="connsiteY11" fmla="*/ 86541 h 33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5387" h="333695">
                  <a:moveTo>
                    <a:pt x="24" y="53299"/>
                  </a:moveTo>
                  <a:cubicBezTo>
                    <a:pt x="24" y="53299"/>
                    <a:pt x="103370" y="-29569"/>
                    <a:pt x="219956" y="11389"/>
                  </a:cubicBezTo>
                  <a:cubicBezTo>
                    <a:pt x="336542" y="52346"/>
                    <a:pt x="425410" y="173314"/>
                    <a:pt x="435411" y="333715"/>
                  </a:cubicBezTo>
                  <a:cubicBezTo>
                    <a:pt x="335494" y="274755"/>
                    <a:pt x="313396" y="241036"/>
                    <a:pt x="313396" y="241036"/>
                  </a:cubicBezTo>
                  <a:lnTo>
                    <a:pt x="359592" y="186173"/>
                  </a:lnTo>
                  <a:cubicBezTo>
                    <a:pt x="322159" y="217700"/>
                    <a:pt x="301299" y="225606"/>
                    <a:pt x="301299" y="225606"/>
                  </a:cubicBezTo>
                  <a:lnTo>
                    <a:pt x="228052" y="154359"/>
                  </a:lnTo>
                  <a:lnTo>
                    <a:pt x="283678" y="105496"/>
                  </a:lnTo>
                  <a:lnTo>
                    <a:pt x="210717" y="141405"/>
                  </a:lnTo>
                  <a:lnTo>
                    <a:pt x="135945" y="90256"/>
                  </a:lnTo>
                  <a:lnTo>
                    <a:pt x="160234" y="31486"/>
                  </a:lnTo>
                  <a:lnTo>
                    <a:pt x="117657" y="86541"/>
                  </a:lnTo>
                  <a:close/>
                </a:path>
              </a:pathLst>
            </a:custGeom>
            <a:solidFill>
              <a:srgbClr val="F2D5B1"/>
            </a:solid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8BDC5F2B-780C-29FD-1F20-C30B92479F5F}"/>
                </a:ext>
              </a:extLst>
            </p:cNvPr>
            <p:cNvSpPr/>
            <p:nvPr/>
          </p:nvSpPr>
          <p:spPr>
            <a:xfrm>
              <a:off x="1586673" y="3964037"/>
              <a:ext cx="264555" cy="468992"/>
            </a:xfrm>
            <a:custGeom>
              <a:avLst/>
              <a:gdLst>
                <a:gd name="connsiteX0" fmla="*/ 24 w 264555"/>
                <a:gd name="connsiteY0" fmla="*/ 571 h 468992"/>
                <a:gd name="connsiteX1" fmla="*/ 205002 w 264555"/>
                <a:gd name="connsiteY1" fmla="*/ 84963 h 468992"/>
                <a:gd name="connsiteX2" fmla="*/ 209097 w 264555"/>
                <a:gd name="connsiteY2" fmla="*/ 469011 h 468992"/>
                <a:gd name="connsiteX3" fmla="*/ 158329 w 264555"/>
                <a:gd name="connsiteY3" fmla="*/ 326136 h 468992"/>
                <a:gd name="connsiteX4" fmla="*/ 226338 w 264555"/>
                <a:gd name="connsiteY4" fmla="*/ 305657 h 468992"/>
                <a:gd name="connsiteX5" fmla="*/ 156615 w 264555"/>
                <a:gd name="connsiteY5" fmla="*/ 306705 h 468992"/>
                <a:gd name="connsiteX6" fmla="*/ 134421 w 264555"/>
                <a:gd name="connsiteY6" fmla="*/ 208026 h 468992"/>
                <a:gd name="connsiteX7" fmla="*/ 207097 w 264555"/>
                <a:gd name="connsiteY7" fmla="*/ 197644 h 468992"/>
                <a:gd name="connsiteX8" fmla="*/ 127087 w 264555"/>
                <a:gd name="connsiteY8" fmla="*/ 187643 h 468992"/>
                <a:gd name="connsiteX9" fmla="*/ 92702 w 264555"/>
                <a:gd name="connsiteY9" fmla="*/ 104775 h 468992"/>
                <a:gd name="connsiteX10" fmla="*/ 144804 w 264555"/>
                <a:gd name="connsiteY10" fmla="*/ 69056 h 468992"/>
                <a:gd name="connsiteX11" fmla="*/ 79653 w 264555"/>
                <a:gd name="connsiteY11" fmla="*/ 91630 h 4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555" h="468992">
                  <a:moveTo>
                    <a:pt x="24" y="571"/>
                  </a:moveTo>
                  <a:cubicBezTo>
                    <a:pt x="24" y="571"/>
                    <a:pt x="130516" y="-12192"/>
                    <a:pt x="205002" y="84963"/>
                  </a:cubicBezTo>
                  <a:cubicBezTo>
                    <a:pt x="279487" y="182118"/>
                    <a:pt x="287774" y="330518"/>
                    <a:pt x="209097" y="469011"/>
                  </a:cubicBezTo>
                  <a:cubicBezTo>
                    <a:pt x="158139" y="365951"/>
                    <a:pt x="158329" y="326136"/>
                    <a:pt x="158329" y="326136"/>
                  </a:cubicBezTo>
                  <a:lnTo>
                    <a:pt x="226338" y="305657"/>
                  </a:lnTo>
                  <a:cubicBezTo>
                    <a:pt x="178713" y="311563"/>
                    <a:pt x="156615" y="306705"/>
                    <a:pt x="156615" y="306705"/>
                  </a:cubicBezTo>
                  <a:lnTo>
                    <a:pt x="134421" y="208026"/>
                  </a:lnTo>
                  <a:lnTo>
                    <a:pt x="207097" y="197644"/>
                  </a:lnTo>
                  <a:lnTo>
                    <a:pt x="127087" y="187643"/>
                  </a:lnTo>
                  <a:lnTo>
                    <a:pt x="92702" y="104775"/>
                  </a:lnTo>
                  <a:lnTo>
                    <a:pt x="144804" y="69056"/>
                  </a:lnTo>
                  <a:lnTo>
                    <a:pt x="79653" y="91630"/>
                  </a:lnTo>
                  <a:close/>
                </a:path>
              </a:pathLst>
            </a:custGeom>
            <a:solidFill>
              <a:srgbClr val="F2D5B1"/>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56A8170F-14C4-EE7E-7DD1-23E81F4729C7}"/>
                </a:ext>
              </a:extLst>
            </p:cNvPr>
            <p:cNvSpPr/>
            <p:nvPr/>
          </p:nvSpPr>
          <p:spPr>
            <a:xfrm>
              <a:off x="1786032" y="4293451"/>
              <a:ext cx="580072" cy="190166"/>
            </a:xfrm>
            <a:custGeom>
              <a:avLst/>
              <a:gdLst>
                <a:gd name="connsiteX0" fmla="*/ 580096 w 580072"/>
                <a:gd name="connsiteY0" fmla="*/ 174554 h 190166"/>
                <a:gd name="connsiteX1" fmla="*/ 393787 w 580072"/>
                <a:gd name="connsiteY1" fmla="*/ 6628 h 190166"/>
                <a:gd name="connsiteX2" fmla="*/ 24 w 580072"/>
                <a:gd name="connsiteY2" fmla="*/ 190079 h 190166"/>
                <a:gd name="connsiteX3" fmla="*/ 170712 w 580072"/>
                <a:gd name="connsiteY3" fmla="*/ 172077 h 190166"/>
                <a:gd name="connsiteX4" fmla="*/ 158424 w 580072"/>
                <a:gd name="connsiteY4" fmla="*/ 92639 h 190166"/>
                <a:gd name="connsiteX5" fmla="*/ 191381 w 580072"/>
                <a:gd name="connsiteY5" fmla="*/ 164362 h 190166"/>
                <a:gd name="connsiteX6" fmla="*/ 302919 w 580072"/>
                <a:gd name="connsiteY6" fmla="*/ 138644 h 190166"/>
                <a:gd name="connsiteX7" fmla="*/ 277963 w 580072"/>
                <a:gd name="connsiteY7" fmla="*/ 59492 h 190166"/>
                <a:gd name="connsiteX8" fmla="*/ 327303 w 580072"/>
                <a:gd name="connsiteY8" fmla="*/ 136263 h 190166"/>
                <a:gd name="connsiteX9" fmla="*/ 428649 w 580072"/>
                <a:gd name="connsiteY9" fmla="*/ 130739 h 190166"/>
                <a:gd name="connsiteX10" fmla="*/ 439602 w 580072"/>
                <a:gd name="connsiteY10" fmla="*/ 60254 h 190166"/>
                <a:gd name="connsiteX11" fmla="*/ 448365 w 580072"/>
                <a:gd name="connsiteY11" fmla="*/ 137787 h 190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0072" h="190166">
                  <a:moveTo>
                    <a:pt x="580096" y="174554"/>
                  </a:moveTo>
                  <a:cubicBezTo>
                    <a:pt x="580096" y="174554"/>
                    <a:pt x="529328" y="35107"/>
                    <a:pt x="393787" y="6628"/>
                  </a:cubicBezTo>
                  <a:cubicBezTo>
                    <a:pt x="258246" y="-21852"/>
                    <a:pt x="102894" y="42156"/>
                    <a:pt x="24" y="190079"/>
                  </a:cubicBezTo>
                  <a:cubicBezTo>
                    <a:pt x="130135" y="191794"/>
                    <a:pt x="170712" y="172077"/>
                    <a:pt x="170712" y="172077"/>
                  </a:cubicBezTo>
                  <a:lnTo>
                    <a:pt x="158424" y="92639"/>
                  </a:lnTo>
                  <a:cubicBezTo>
                    <a:pt x="175855" y="144645"/>
                    <a:pt x="191381" y="164362"/>
                    <a:pt x="191381" y="164362"/>
                  </a:cubicBezTo>
                  <a:lnTo>
                    <a:pt x="302919" y="138644"/>
                  </a:lnTo>
                  <a:lnTo>
                    <a:pt x="277963" y="59492"/>
                  </a:lnTo>
                  <a:lnTo>
                    <a:pt x="327303" y="136263"/>
                  </a:lnTo>
                  <a:lnTo>
                    <a:pt x="428649" y="130739"/>
                  </a:lnTo>
                  <a:lnTo>
                    <a:pt x="439602" y="60254"/>
                  </a:lnTo>
                  <a:lnTo>
                    <a:pt x="448365" y="137787"/>
                  </a:lnTo>
                  <a:close/>
                </a:path>
              </a:pathLst>
            </a:custGeom>
            <a:solidFill>
              <a:srgbClr val="F2D5B1"/>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1B89BAF9-DAFE-CCF7-C9F4-9A88F9E68EFF}"/>
                </a:ext>
              </a:extLst>
            </p:cNvPr>
            <p:cNvSpPr/>
            <p:nvPr/>
          </p:nvSpPr>
          <p:spPr>
            <a:xfrm>
              <a:off x="1787654" y="4108198"/>
              <a:ext cx="375853" cy="387029"/>
            </a:xfrm>
            <a:custGeom>
              <a:avLst/>
              <a:gdLst>
                <a:gd name="connsiteX0" fmla="*/ 375877 w 375853"/>
                <a:gd name="connsiteY0" fmla="*/ 26432 h 387029"/>
                <a:gd name="connsiteX1" fmla="*/ 152040 w 375853"/>
                <a:gd name="connsiteY1" fmla="*/ 28623 h 387029"/>
                <a:gd name="connsiteX2" fmla="*/ 4402 w 375853"/>
                <a:gd name="connsiteY2" fmla="*/ 387049 h 387029"/>
                <a:gd name="connsiteX3" fmla="*/ 105558 w 375853"/>
                <a:gd name="connsiteY3" fmla="*/ 272082 h 387029"/>
                <a:gd name="connsiteX4" fmla="*/ 49551 w 375853"/>
                <a:gd name="connsiteY4" fmla="*/ 227410 h 387029"/>
                <a:gd name="connsiteX5" fmla="*/ 114511 w 375853"/>
                <a:gd name="connsiteY5" fmla="*/ 254651 h 387029"/>
                <a:gd name="connsiteX6" fmla="*/ 172328 w 375853"/>
                <a:gd name="connsiteY6" fmla="*/ 170355 h 387029"/>
                <a:gd name="connsiteX7" fmla="*/ 107748 w 375853"/>
                <a:gd name="connsiteY7" fmla="*/ 133874 h 387029"/>
                <a:gd name="connsiteX8" fmla="*/ 186520 w 375853"/>
                <a:gd name="connsiteY8" fmla="*/ 154544 h 387029"/>
                <a:gd name="connsiteX9" fmla="*/ 249766 w 375853"/>
                <a:gd name="connsiteY9" fmla="*/ 89773 h 387029"/>
                <a:gd name="connsiteX10" fmla="*/ 213952 w 375853"/>
                <a:gd name="connsiteY10" fmla="*/ 36338 h 387029"/>
                <a:gd name="connsiteX11" fmla="*/ 266530 w 375853"/>
                <a:gd name="connsiteY11" fmla="*/ 81963 h 387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853" h="387029">
                  <a:moveTo>
                    <a:pt x="375877" y="26432"/>
                  </a:moveTo>
                  <a:cubicBezTo>
                    <a:pt x="375877" y="26432"/>
                    <a:pt x="258339" y="-34433"/>
                    <a:pt x="152040" y="28623"/>
                  </a:cubicBezTo>
                  <a:cubicBezTo>
                    <a:pt x="45741" y="91679"/>
                    <a:pt x="-17696" y="227696"/>
                    <a:pt x="4402" y="387049"/>
                  </a:cubicBezTo>
                  <a:cubicBezTo>
                    <a:pt x="90794" y="309611"/>
                    <a:pt x="105558" y="272082"/>
                    <a:pt x="105558" y="272082"/>
                  </a:cubicBezTo>
                  <a:lnTo>
                    <a:pt x="49551" y="227410"/>
                  </a:lnTo>
                  <a:cubicBezTo>
                    <a:pt x="92413" y="251032"/>
                    <a:pt x="114511" y="254651"/>
                    <a:pt x="114511" y="254651"/>
                  </a:cubicBezTo>
                  <a:lnTo>
                    <a:pt x="172328" y="170355"/>
                  </a:lnTo>
                  <a:lnTo>
                    <a:pt x="107748" y="133874"/>
                  </a:lnTo>
                  <a:lnTo>
                    <a:pt x="186520" y="154544"/>
                  </a:lnTo>
                  <a:lnTo>
                    <a:pt x="249766" y="89773"/>
                  </a:lnTo>
                  <a:lnTo>
                    <a:pt x="213952" y="36338"/>
                  </a:lnTo>
                  <a:lnTo>
                    <a:pt x="266530" y="81963"/>
                  </a:lnTo>
                  <a:close/>
                </a:path>
              </a:pathLst>
            </a:custGeom>
            <a:solidFill>
              <a:srgbClr val="F2D5B1"/>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C660A8A2-115B-B9AD-0D7E-F4444F6E2720}"/>
                </a:ext>
              </a:extLst>
            </p:cNvPr>
            <p:cNvSpPr/>
            <p:nvPr/>
          </p:nvSpPr>
          <p:spPr>
            <a:xfrm>
              <a:off x="1774248" y="4454135"/>
              <a:ext cx="194283" cy="1059888"/>
            </a:xfrm>
            <a:custGeom>
              <a:avLst/>
              <a:gdLst>
                <a:gd name="connsiteX0" fmla="*/ 81055 w 194283"/>
                <a:gd name="connsiteY0" fmla="*/ 53589 h 1059888"/>
                <a:gd name="connsiteX1" fmla="*/ 194307 w 194283"/>
                <a:gd name="connsiteY1" fmla="*/ 1048761 h 1059888"/>
                <a:gd name="connsiteX2" fmla="*/ 26667 w 194283"/>
                <a:gd name="connsiteY2" fmla="*/ 1058286 h 1059888"/>
                <a:gd name="connsiteX3" fmla="*/ 6283 w 194283"/>
                <a:gd name="connsiteY3" fmla="*/ 15013 h 1059888"/>
                <a:gd name="connsiteX4" fmla="*/ 81055 w 194283"/>
                <a:gd name="connsiteY4" fmla="*/ 53589 h 1059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83" h="1059888">
                  <a:moveTo>
                    <a:pt x="81055" y="53589"/>
                  </a:moveTo>
                  <a:cubicBezTo>
                    <a:pt x="81055" y="53589"/>
                    <a:pt x="100105" y="788538"/>
                    <a:pt x="194307" y="1048761"/>
                  </a:cubicBezTo>
                  <a:cubicBezTo>
                    <a:pt x="66577" y="1065716"/>
                    <a:pt x="26667" y="1058286"/>
                    <a:pt x="26667" y="1058286"/>
                  </a:cubicBezTo>
                  <a:cubicBezTo>
                    <a:pt x="26667" y="1058286"/>
                    <a:pt x="-15529" y="231993"/>
                    <a:pt x="6283" y="15013"/>
                  </a:cubicBezTo>
                  <a:cubicBezTo>
                    <a:pt x="3712" y="-34231"/>
                    <a:pt x="81055" y="53589"/>
                    <a:pt x="81055" y="53589"/>
                  </a:cubicBezTo>
                  <a:close/>
                </a:path>
              </a:pathLst>
            </a:custGeom>
            <a:solidFill>
              <a:srgbClr val="F2D5B1"/>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049BA6D7-015D-8E75-F39D-6D26C77A1EAF}"/>
                </a:ext>
              </a:extLst>
            </p:cNvPr>
            <p:cNvSpPr/>
            <p:nvPr/>
          </p:nvSpPr>
          <p:spPr>
            <a:xfrm>
              <a:off x="1852516" y="4679727"/>
              <a:ext cx="25241" cy="105727"/>
            </a:xfrm>
            <a:custGeom>
              <a:avLst/>
              <a:gdLst>
                <a:gd name="connsiteX0" fmla="*/ 0 w 25241"/>
                <a:gd name="connsiteY0" fmla="*/ 13621 h 105727"/>
                <a:gd name="connsiteX1" fmla="*/ 25241 w 25241"/>
                <a:gd name="connsiteY1" fmla="*/ 0 h 105727"/>
                <a:gd name="connsiteX2" fmla="*/ 12573 w 25241"/>
                <a:gd name="connsiteY2" fmla="*/ 105728 h 105727"/>
                <a:gd name="connsiteX3" fmla="*/ 0 w 25241"/>
                <a:gd name="connsiteY3" fmla="*/ 13621 h 105727"/>
              </a:gdLst>
              <a:ahLst/>
              <a:cxnLst>
                <a:cxn ang="0">
                  <a:pos x="connsiteX0" y="connsiteY0"/>
                </a:cxn>
                <a:cxn ang="0">
                  <a:pos x="connsiteX1" y="connsiteY1"/>
                </a:cxn>
                <a:cxn ang="0">
                  <a:pos x="connsiteX2" y="connsiteY2"/>
                </a:cxn>
                <a:cxn ang="0">
                  <a:pos x="connsiteX3" y="connsiteY3"/>
                </a:cxn>
              </a:cxnLst>
              <a:rect l="l" t="t" r="r" b="b"/>
              <a:pathLst>
                <a:path w="25241" h="105727">
                  <a:moveTo>
                    <a:pt x="0" y="13621"/>
                  </a:moveTo>
                  <a:lnTo>
                    <a:pt x="25241" y="0"/>
                  </a:lnTo>
                  <a:lnTo>
                    <a:pt x="12573" y="105728"/>
                  </a:lnTo>
                  <a:lnTo>
                    <a:pt x="0" y="13621"/>
                  </a:lnTo>
                  <a:close/>
                </a:path>
              </a:pathLst>
            </a:custGeom>
            <a:solidFill>
              <a:srgbClr val="F2D5B1"/>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9AAD6F0E-A44A-AF02-CA10-1F49E5953E65}"/>
                </a:ext>
              </a:extLst>
            </p:cNvPr>
            <p:cNvSpPr/>
            <p:nvPr/>
          </p:nvSpPr>
          <p:spPr>
            <a:xfrm>
              <a:off x="1765267" y="4737639"/>
              <a:ext cx="25336" cy="105727"/>
            </a:xfrm>
            <a:custGeom>
              <a:avLst/>
              <a:gdLst>
                <a:gd name="connsiteX0" fmla="*/ 25336 w 25336"/>
                <a:gd name="connsiteY0" fmla="*/ 13525 h 105727"/>
                <a:gd name="connsiteX1" fmla="*/ 0 w 25336"/>
                <a:gd name="connsiteY1" fmla="*/ 0 h 105727"/>
                <a:gd name="connsiteX2" fmla="*/ 12668 w 25336"/>
                <a:gd name="connsiteY2" fmla="*/ 105727 h 105727"/>
                <a:gd name="connsiteX3" fmla="*/ 25336 w 25336"/>
                <a:gd name="connsiteY3" fmla="*/ 13525 h 105727"/>
              </a:gdLst>
              <a:ahLst/>
              <a:cxnLst>
                <a:cxn ang="0">
                  <a:pos x="connsiteX0" y="connsiteY0"/>
                </a:cxn>
                <a:cxn ang="0">
                  <a:pos x="connsiteX1" y="connsiteY1"/>
                </a:cxn>
                <a:cxn ang="0">
                  <a:pos x="connsiteX2" y="connsiteY2"/>
                </a:cxn>
                <a:cxn ang="0">
                  <a:pos x="connsiteX3" y="connsiteY3"/>
                </a:cxn>
              </a:cxnLst>
              <a:rect l="l" t="t" r="r" b="b"/>
              <a:pathLst>
                <a:path w="25336" h="105727">
                  <a:moveTo>
                    <a:pt x="25336" y="13525"/>
                  </a:moveTo>
                  <a:lnTo>
                    <a:pt x="0" y="0"/>
                  </a:lnTo>
                  <a:lnTo>
                    <a:pt x="12668" y="105727"/>
                  </a:lnTo>
                  <a:lnTo>
                    <a:pt x="25336" y="13525"/>
                  </a:lnTo>
                  <a:close/>
                </a:path>
              </a:pathLst>
            </a:custGeom>
            <a:solidFill>
              <a:srgbClr val="F2D5B1"/>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AFBB0628-70EA-FBFD-0496-71B14D6256FA}"/>
                </a:ext>
              </a:extLst>
            </p:cNvPr>
            <p:cNvSpPr/>
            <p:nvPr/>
          </p:nvSpPr>
          <p:spPr>
            <a:xfrm>
              <a:off x="1861374" y="4837556"/>
              <a:ext cx="25336" cy="105727"/>
            </a:xfrm>
            <a:custGeom>
              <a:avLst/>
              <a:gdLst>
                <a:gd name="connsiteX0" fmla="*/ 0 w 25336"/>
                <a:gd name="connsiteY0" fmla="*/ 13621 h 105727"/>
                <a:gd name="connsiteX1" fmla="*/ 25337 w 25336"/>
                <a:gd name="connsiteY1" fmla="*/ 0 h 105727"/>
                <a:gd name="connsiteX2" fmla="*/ 12668 w 25336"/>
                <a:gd name="connsiteY2" fmla="*/ 105728 h 105727"/>
                <a:gd name="connsiteX3" fmla="*/ 0 w 25336"/>
                <a:gd name="connsiteY3" fmla="*/ 13621 h 105727"/>
              </a:gdLst>
              <a:ahLst/>
              <a:cxnLst>
                <a:cxn ang="0">
                  <a:pos x="connsiteX0" y="connsiteY0"/>
                </a:cxn>
                <a:cxn ang="0">
                  <a:pos x="connsiteX1" y="connsiteY1"/>
                </a:cxn>
                <a:cxn ang="0">
                  <a:pos x="connsiteX2" y="connsiteY2"/>
                </a:cxn>
                <a:cxn ang="0">
                  <a:pos x="connsiteX3" y="connsiteY3"/>
                </a:cxn>
              </a:cxnLst>
              <a:rect l="l" t="t" r="r" b="b"/>
              <a:pathLst>
                <a:path w="25336" h="105727">
                  <a:moveTo>
                    <a:pt x="0" y="13621"/>
                  </a:moveTo>
                  <a:lnTo>
                    <a:pt x="25337" y="0"/>
                  </a:lnTo>
                  <a:lnTo>
                    <a:pt x="12668" y="105728"/>
                  </a:lnTo>
                  <a:lnTo>
                    <a:pt x="0" y="13621"/>
                  </a:lnTo>
                  <a:close/>
                </a:path>
              </a:pathLst>
            </a:custGeom>
            <a:solidFill>
              <a:srgbClr val="F2D5B1"/>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18C70AC-C73F-482D-59F6-39D60D125C81}"/>
                </a:ext>
              </a:extLst>
            </p:cNvPr>
            <p:cNvSpPr/>
            <p:nvPr/>
          </p:nvSpPr>
          <p:spPr>
            <a:xfrm>
              <a:off x="1760981" y="4891658"/>
              <a:ext cx="26289" cy="104298"/>
            </a:xfrm>
            <a:custGeom>
              <a:avLst/>
              <a:gdLst>
                <a:gd name="connsiteX0" fmla="*/ 26289 w 26289"/>
                <a:gd name="connsiteY0" fmla="*/ 11430 h 104298"/>
                <a:gd name="connsiteX1" fmla="*/ 0 w 26289"/>
                <a:gd name="connsiteY1" fmla="*/ 0 h 104298"/>
                <a:gd name="connsiteX2" fmla="*/ 21336 w 26289"/>
                <a:gd name="connsiteY2" fmla="*/ 104299 h 104298"/>
                <a:gd name="connsiteX3" fmla="*/ 26289 w 26289"/>
                <a:gd name="connsiteY3" fmla="*/ 11430 h 104298"/>
              </a:gdLst>
              <a:ahLst/>
              <a:cxnLst>
                <a:cxn ang="0">
                  <a:pos x="connsiteX0" y="connsiteY0"/>
                </a:cxn>
                <a:cxn ang="0">
                  <a:pos x="connsiteX1" y="connsiteY1"/>
                </a:cxn>
                <a:cxn ang="0">
                  <a:pos x="connsiteX2" y="connsiteY2"/>
                </a:cxn>
                <a:cxn ang="0">
                  <a:pos x="connsiteX3" y="connsiteY3"/>
                </a:cxn>
              </a:cxnLst>
              <a:rect l="l" t="t" r="r" b="b"/>
              <a:pathLst>
                <a:path w="26289" h="104298">
                  <a:moveTo>
                    <a:pt x="26289" y="11430"/>
                  </a:moveTo>
                  <a:lnTo>
                    <a:pt x="0" y="0"/>
                  </a:lnTo>
                  <a:lnTo>
                    <a:pt x="21336" y="104299"/>
                  </a:lnTo>
                  <a:lnTo>
                    <a:pt x="26289" y="11430"/>
                  </a:lnTo>
                  <a:close/>
                </a:path>
              </a:pathLst>
            </a:custGeom>
            <a:solidFill>
              <a:srgbClr val="F2D5B1"/>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1B70A685-E449-E0C0-5C1D-88BA6BC39471}"/>
                </a:ext>
              </a:extLst>
            </p:cNvPr>
            <p:cNvSpPr/>
            <p:nvPr/>
          </p:nvSpPr>
          <p:spPr>
            <a:xfrm>
              <a:off x="1877091" y="5017674"/>
              <a:ext cx="25241" cy="105727"/>
            </a:xfrm>
            <a:custGeom>
              <a:avLst/>
              <a:gdLst>
                <a:gd name="connsiteX0" fmla="*/ 0 w 25241"/>
                <a:gd name="connsiteY0" fmla="*/ 13621 h 105727"/>
                <a:gd name="connsiteX1" fmla="*/ 25241 w 25241"/>
                <a:gd name="connsiteY1" fmla="*/ 0 h 105727"/>
                <a:gd name="connsiteX2" fmla="*/ 12573 w 25241"/>
                <a:gd name="connsiteY2" fmla="*/ 105728 h 105727"/>
                <a:gd name="connsiteX3" fmla="*/ 0 w 25241"/>
                <a:gd name="connsiteY3" fmla="*/ 13621 h 105727"/>
              </a:gdLst>
              <a:ahLst/>
              <a:cxnLst>
                <a:cxn ang="0">
                  <a:pos x="connsiteX0" y="connsiteY0"/>
                </a:cxn>
                <a:cxn ang="0">
                  <a:pos x="connsiteX1" y="connsiteY1"/>
                </a:cxn>
                <a:cxn ang="0">
                  <a:pos x="connsiteX2" y="connsiteY2"/>
                </a:cxn>
                <a:cxn ang="0">
                  <a:pos x="connsiteX3" y="connsiteY3"/>
                </a:cxn>
              </a:cxnLst>
              <a:rect l="l" t="t" r="r" b="b"/>
              <a:pathLst>
                <a:path w="25241" h="105727">
                  <a:moveTo>
                    <a:pt x="0" y="13621"/>
                  </a:moveTo>
                  <a:lnTo>
                    <a:pt x="25241" y="0"/>
                  </a:lnTo>
                  <a:lnTo>
                    <a:pt x="12573" y="105728"/>
                  </a:lnTo>
                  <a:lnTo>
                    <a:pt x="0" y="13621"/>
                  </a:lnTo>
                  <a:close/>
                </a:path>
              </a:pathLst>
            </a:custGeom>
            <a:solidFill>
              <a:srgbClr val="F2D5B1"/>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7F56D3A5-4738-6175-B3A5-52DBBCB18607}"/>
                </a:ext>
              </a:extLst>
            </p:cNvPr>
            <p:cNvSpPr/>
            <p:nvPr/>
          </p:nvSpPr>
          <p:spPr>
            <a:xfrm>
              <a:off x="1902332" y="5174931"/>
              <a:ext cx="25336" cy="105727"/>
            </a:xfrm>
            <a:custGeom>
              <a:avLst/>
              <a:gdLst>
                <a:gd name="connsiteX0" fmla="*/ 0 w 25336"/>
                <a:gd name="connsiteY0" fmla="*/ 13621 h 105727"/>
                <a:gd name="connsiteX1" fmla="*/ 25336 w 25336"/>
                <a:gd name="connsiteY1" fmla="*/ 0 h 105727"/>
                <a:gd name="connsiteX2" fmla="*/ 12668 w 25336"/>
                <a:gd name="connsiteY2" fmla="*/ 105728 h 105727"/>
                <a:gd name="connsiteX3" fmla="*/ 0 w 25336"/>
                <a:gd name="connsiteY3" fmla="*/ 13621 h 105727"/>
              </a:gdLst>
              <a:ahLst/>
              <a:cxnLst>
                <a:cxn ang="0">
                  <a:pos x="connsiteX0" y="connsiteY0"/>
                </a:cxn>
                <a:cxn ang="0">
                  <a:pos x="connsiteX1" y="connsiteY1"/>
                </a:cxn>
                <a:cxn ang="0">
                  <a:pos x="connsiteX2" y="connsiteY2"/>
                </a:cxn>
                <a:cxn ang="0">
                  <a:pos x="connsiteX3" y="connsiteY3"/>
                </a:cxn>
              </a:cxnLst>
              <a:rect l="l" t="t" r="r" b="b"/>
              <a:pathLst>
                <a:path w="25336" h="105727">
                  <a:moveTo>
                    <a:pt x="0" y="13621"/>
                  </a:moveTo>
                  <a:lnTo>
                    <a:pt x="25336" y="0"/>
                  </a:lnTo>
                  <a:lnTo>
                    <a:pt x="12668" y="105728"/>
                  </a:lnTo>
                  <a:lnTo>
                    <a:pt x="0" y="13621"/>
                  </a:lnTo>
                  <a:close/>
                </a:path>
              </a:pathLst>
            </a:custGeom>
            <a:solidFill>
              <a:srgbClr val="F2D5B1"/>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7EDBD994-AC8F-776E-ECFE-1B5C0E77D2C0}"/>
                </a:ext>
              </a:extLst>
            </p:cNvPr>
            <p:cNvSpPr/>
            <p:nvPr/>
          </p:nvSpPr>
          <p:spPr>
            <a:xfrm>
              <a:off x="1927668" y="5336952"/>
              <a:ext cx="25336" cy="105727"/>
            </a:xfrm>
            <a:custGeom>
              <a:avLst/>
              <a:gdLst>
                <a:gd name="connsiteX0" fmla="*/ 0 w 25336"/>
                <a:gd name="connsiteY0" fmla="*/ 13621 h 105727"/>
                <a:gd name="connsiteX1" fmla="*/ 25337 w 25336"/>
                <a:gd name="connsiteY1" fmla="*/ 0 h 105727"/>
                <a:gd name="connsiteX2" fmla="*/ 12668 w 25336"/>
                <a:gd name="connsiteY2" fmla="*/ 105728 h 105727"/>
                <a:gd name="connsiteX3" fmla="*/ 0 w 25336"/>
                <a:gd name="connsiteY3" fmla="*/ 13621 h 105727"/>
              </a:gdLst>
              <a:ahLst/>
              <a:cxnLst>
                <a:cxn ang="0">
                  <a:pos x="connsiteX0" y="connsiteY0"/>
                </a:cxn>
                <a:cxn ang="0">
                  <a:pos x="connsiteX1" y="connsiteY1"/>
                </a:cxn>
                <a:cxn ang="0">
                  <a:pos x="connsiteX2" y="connsiteY2"/>
                </a:cxn>
                <a:cxn ang="0">
                  <a:pos x="connsiteX3" y="connsiteY3"/>
                </a:cxn>
              </a:cxnLst>
              <a:rect l="l" t="t" r="r" b="b"/>
              <a:pathLst>
                <a:path w="25336" h="105727">
                  <a:moveTo>
                    <a:pt x="0" y="13621"/>
                  </a:moveTo>
                  <a:lnTo>
                    <a:pt x="25337" y="0"/>
                  </a:lnTo>
                  <a:lnTo>
                    <a:pt x="12668" y="105728"/>
                  </a:lnTo>
                  <a:lnTo>
                    <a:pt x="0" y="13621"/>
                  </a:lnTo>
                  <a:close/>
                </a:path>
              </a:pathLst>
            </a:custGeom>
            <a:solidFill>
              <a:srgbClr val="F2D5B1"/>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16396752-619B-EF25-5A85-E3CCB00D07D2}"/>
                </a:ext>
              </a:extLst>
            </p:cNvPr>
            <p:cNvSpPr/>
            <p:nvPr/>
          </p:nvSpPr>
          <p:spPr>
            <a:xfrm>
              <a:off x="1762124" y="5068252"/>
              <a:ext cx="26670" cy="103441"/>
            </a:xfrm>
            <a:custGeom>
              <a:avLst/>
              <a:gdLst>
                <a:gd name="connsiteX0" fmla="*/ 26670 w 26670"/>
                <a:gd name="connsiteY0" fmla="*/ 10478 h 103441"/>
                <a:gd name="connsiteX1" fmla="*/ 0 w 26670"/>
                <a:gd name="connsiteY1" fmla="*/ 0 h 103441"/>
                <a:gd name="connsiteX2" fmla="*/ 25146 w 26670"/>
                <a:gd name="connsiteY2" fmla="*/ 103441 h 103441"/>
                <a:gd name="connsiteX3" fmla="*/ 26670 w 26670"/>
                <a:gd name="connsiteY3" fmla="*/ 10478 h 103441"/>
              </a:gdLst>
              <a:ahLst/>
              <a:cxnLst>
                <a:cxn ang="0">
                  <a:pos x="connsiteX0" y="connsiteY0"/>
                </a:cxn>
                <a:cxn ang="0">
                  <a:pos x="connsiteX1" y="connsiteY1"/>
                </a:cxn>
                <a:cxn ang="0">
                  <a:pos x="connsiteX2" y="connsiteY2"/>
                </a:cxn>
                <a:cxn ang="0">
                  <a:pos x="connsiteX3" y="connsiteY3"/>
                </a:cxn>
              </a:cxnLst>
              <a:rect l="l" t="t" r="r" b="b"/>
              <a:pathLst>
                <a:path w="26670" h="103441">
                  <a:moveTo>
                    <a:pt x="26670" y="10478"/>
                  </a:moveTo>
                  <a:lnTo>
                    <a:pt x="0" y="0"/>
                  </a:lnTo>
                  <a:lnTo>
                    <a:pt x="25146" y="103441"/>
                  </a:lnTo>
                  <a:lnTo>
                    <a:pt x="26670" y="10478"/>
                  </a:lnTo>
                  <a:close/>
                </a:path>
              </a:pathLst>
            </a:custGeom>
            <a:solidFill>
              <a:srgbClr val="F2D5B1"/>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BFCD8E5-2180-CE20-4BF4-60D6C797A3B6}"/>
                </a:ext>
              </a:extLst>
            </p:cNvPr>
            <p:cNvSpPr/>
            <p:nvPr/>
          </p:nvSpPr>
          <p:spPr>
            <a:xfrm>
              <a:off x="1771554" y="5211031"/>
              <a:ext cx="26765" cy="103441"/>
            </a:xfrm>
            <a:custGeom>
              <a:avLst/>
              <a:gdLst>
                <a:gd name="connsiteX0" fmla="*/ 26765 w 26765"/>
                <a:gd name="connsiteY0" fmla="*/ 10478 h 103441"/>
                <a:gd name="connsiteX1" fmla="*/ 0 w 26765"/>
                <a:gd name="connsiteY1" fmla="*/ 0 h 103441"/>
                <a:gd name="connsiteX2" fmla="*/ 25146 w 26765"/>
                <a:gd name="connsiteY2" fmla="*/ 103442 h 103441"/>
                <a:gd name="connsiteX3" fmla="*/ 26765 w 26765"/>
                <a:gd name="connsiteY3" fmla="*/ 10478 h 103441"/>
              </a:gdLst>
              <a:ahLst/>
              <a:cxnLst>
                <a:cxn ang="0">
                  <a:pos x="connsiteX0" y="connsiteY0"/>
                </a:cxn>
                <a:cxn ang="0">
                  <a:pos x="connsiteX1" y="connsiteY1"/>
                </a:cxn>
                <a:cxn ang="0">
                  <a:pos x="connsiteX2" y="connsiteY2"/>
                </a:cxn>
                <a:cxn ang="0">
                  <a:pos x="connsiteX3" y="connsiteY3"/>
                </a:cxn>
              </a:cxnLst>
              <a:rect l="l" t="t" r="r" b="b"/>
              <a:pathLst>
                <a:path w="26765" h="103441">
                  <a:moveTo>
                    <a:pt x="26765" y="10478"/>
                  </a:moveTo>
                  <a:lnTo>
                    <a:pt x="0" y="0"/>
                  </a:lnTo>
                  <a:lnTo>
                    <a:pt x="25146" y="103442"/>
                  </a:lnTo>
                  <a:lnTo>
                    <a:pt x="26765" y="10478"/>
                  </a:lnTo>
                  <a:close/>
                </a:path>
              </a:pathLst>
            </a:custGeom>
            <a:solidFill>
              <a:srgbClr val="F2D5B1"/>
            </a:solidFill>
            <a:ln w="9525" cap="flat">
              <a:noFill/>
              <a:prstDash val="solid"/>
              <a:miter/>
            </a:ln>
          </p:spPr>
          <p:txBody>
            <a:bodyPr rtlCol="0" anchor="ctr"/>
            <a:lstStyle/>
            <a:p>
              <a:endParaRPr lang="en-US"/>
            </a:p>
          </p:txBody>
        </p:sp>
      </p:grpSp>
      <p:grpSp>
        <p:nvGrpSpPr>
          <p:cNvPr id="4" name="Group 3">
            <a:extLst>
              <a:ext uri="{FF2B5EF4-FFF2-40B4-BE49-F238E27FC236}">
                <a16:creationId xmlns:a16="http://schemas.microsoft.com/office/drawing/2014/main" id="{A8BB8D88-9111-DAB6-EDD4-010B18E3FA5B}"/>
              </a:ext>
            </a:extLst>
          </p:cNvPr>
          <p:cNvGrpSpPr/>
          <p:nvPr/>
        </p:nvGrpSpPr>
        <p:grpSpPr>
          <a:xfrm>
            <a:off x="5795174" y="3186802"/>
            <a:ext cx="4271620" cy="3273058"/>
            <a:chOff x="5795174" y="3186802"/>
            <a:chExt cx="4271620" cy="3273058"/>
          </a:xfrm>
        </p:grpSpPr>
        <p:sp>
          <p:nvSpPr>
            <p:cNvPr id="199" name="Freeform: Shape 198">
              <a:extLst>
                <a:ext uri="{FF2B5EF4-FFF2-40B4-BE49-F238E27FC236}">
                  <a16:creationId xmlns:a16="http://schemas.microsoft.com/office/drawing/2014/main" id="{17689235-4FC4-697A-1A53-3ADBC4066996}"/>
                </a:ext>
              </a:extLst>
            </p:cNvPr>
            <p:cNvSpPr/>
            <p:nvPr/>
          </p:nvSpPr>
          <p:spPr>
            <a:xfrm>
              <a:off x="7982544" y="3995612"/>
              <a:ext cx="1675581" cy="1026065"/>
            </a:xfrm>
            <a:custGeom>
              <a:avLst/>
              <a:gdLst>
                <a:gd name="connsiteX0" fmla="*/ 1646644 w 1675581"/>
                <a:gd name="connsiteY0" fmla="*/ 72274 h 1026065"/>
                <a:gd name="connsiteX1" fmla="*/ 1408981 w 1675581"/>
                <a:gd name="connsiteY1" fmla="*/ 48406 h 1026065"/>
                <a:gd name="connsiteX2" fmla="*/ 882336 w 1675581"/>
                <a:gd name="connsiteY2" fmla="*/ 650238 h 1026065"/>
                <a:gd name="connsiteX3" fmla="*/ 156351 w 1675581"/>
                <a:gd name="connsiteY3" fmla="*/ 267692 h 1026065"/>
                <a:gd name="connsiteX4" fmla="*/ -522 w 1675581"/>
                <a:gd name="connsiteY4" fmla="*/ 448769 h 1026065"/>
                <a:gd name="connsiteX5" fmla="*/ 796393 w 1675581"/>
                <a:gd name="connsiteY5" fmla="*/ 1002642 h 1026065"/>
                <a:gd name="connsiteX6" fmla="*/ 1547142 w 1675581"/>
                <a:gd name="connsiteY6" fmla="*/ 467257 h 1026065"/>
                <a:gd name="connsiteX7" fmla="*/ 1646644 w 1675581"/>
                <a:gd name="connsiteY7" fmla="*/ 72274 h 102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5581" h="1026065">
                  <a:moveTo>
                    <a:pt x="1646644" y="72274"/>
                  </a:moveTo>
                  <a:cubicBezTo>
                    <a:pt x="1646644" y="72274"/>
                    <a:pt x="1548486" y="-73394"/>
                    <a:pt x="1408981" y="48406"/>
                  </a:cubicBezTo>
                  <a:cubicBezTo>
                    <a:pt x="1269476" y="170207"/>
                    <a:pt x="997638" y="576396"/>
                    <a:pt x="882336" y="650238"/>
                  </a:cubicBezTo>
                  <a:cubicBezTo>
                    <a:pt x="767035" y="724081"/>
                    <a:pt x="156351" y="267692"/>
                    <a:pt x="156351" y="267692"/>
                  </a:cubicBezTo>
                  <a:lnTo>
                    <a:pt x="-522" y="448769"/>
                  </a:lnTo>
                  <a:cubicBezTo>
                    <a:pt x="-522" y="448769"/>
                    <a:pt x="412278" y="868740"/>
                    <a:pt x="796393" y="1002642"/>
                  </a:cubicBezTo>
                  <a:cubicBezTo>
                    <a:pt x="1180507" y="1136544"/>
                    <a:pt x="1420634" y="656849"/>
                    <a:pt x="1547142" y="467257"/>
                  </a:cubicBezTo>
                  <a:cubicBezTo>
                    <a:pt x="1707713" y="227690"/>
                    <a:pt x="1686422" y="122137"/>
                    <a:pt x="1646644" y="72274"/>
                  </a:cubicBezTo>
                  <a:close/>
                </a:path>
              </a:pathLst>
            </a:custGeom>
            <a:solidFill>
              <a:schemeClr val="bg1"/>
            </a:solidFill>
            <a:ln w="11200"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6BFE32EC-0ACC-0D34-C74D-C2849AC1DD03}"/>
                </a:ext>
              </a:extLst>
            </p:cNvPr>
            <p:cNvSpPr/>
            <p:nvPr/>
          </p:nvSpPr>
          <p:spPr>
            <a:xfrm>
              <a:off x="9432274" y="5720166"/>
              <a:ext cx="490094" cy="681636"/>
            </a:xfrm>
            <a:custGeom>
              <a:avLst/>
              <a:gdLst>
                <a:gd name="connsiteX0" fmla="*/ 133492 w 490094"/>
                <a:gd name="connsiteY0" fmla="*/ 295521 h 681636"/>
                <a:gd name="connsiteX1" fmla="*/ 269523 w 490094"/>
                <a:gd name="connsiteY1" fmla="*/ 250700 h 681636"/>
                <a:gd name="connsiteX2" fmla="*/ 269523 w 490094"/>
                <a:gd name="connsiteY2" fmla="*/ 513910 h 681636"/>
                <a:gd name="connsiteX3" fmla="*/ 125537 w 490094"/>
                <a:gd name="connsiteY3" fmla="*/ 646916 h 681636"/>
                <a:gd name="connsiteX4" fmla="*/ 330480 w 490094"/>
                <a:gd name="connsiteY4" fmla="*/ 660362 h 681636"/>
                <a:gd name="connsiteX5" fmla="*/ 472674 w 490094"/>
                <a:gd name="connsiteY5" fmla="*/ 454747 h 681636"/>
                <a:gd name="connsiteX6" fmla="*/ 472674 w 490094"/>
                <a:gd name="connsiteY6" fmla="*/ 51359 h 681636"/>
                <a:gd name="connsiteX7" fmla="*/ 269299 w 490094"/>
                <a:gd name="connsiteY7" fmla="*/ 17743 h 681636"/>
                <a:gd name="connsiteX8" fmla="*/ -522 w 490094"/>
                <a:gd name="connsiteY8" fmla="*/ 150525 h 681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0094" h="681636">
                  <a:moveTo>
                    <a:pt x="133492" y="295521"/>
                  </a:moveTo>
                  <a:cubicBezTo>
                    <a:pt x="133492" y="295521"/>
                    <a:pt x="236692" y="253837"/>
                    <a:pt x="269523" y="250700"/>
                  </a:cubicBezTo>
                  <a:cubicBezTo>
                    <a:pt x="302355" y="247562"/>
                    <a:pt x="285211" y="462927"/>
                    <a:pt x="269523" y="513910"/>
                  </a:cubicBezTo>
                  <a:cubicBezTo>
                    <a:pt x="253836" y="564894"/>
                    <a:pt x="130803" y="588313"/>
                    <a:pt x="125537" y="646916"/>
                  </a:cubicBezTo>
                  <a:cubicBezTo>
                    <a:pt x="120270" y="705519"/>
                    <a:pt x="238821" y="675041"/>
                    <a:pt x="330480" y="660362"/>
                  </a:cubicBezTo>
                  <a:cubicBezTo>
                    <a:pt x="422138" y="645684"/>
                    <a:pt x="449255" y="578452"/>
                    <a:pt x="472674" y="454747"/>
                  </a:cubicBezTo>
                  <a:cubicBezTo>
                    <a:pt x="496093" y="331041"/>
                    <a:pt x="494300" y="125426"/>
                    <a:pt x="472674" y="51359"/>
                  </a:cubicBezTo>
                  <a:cubicBezTo>
                    <a:pt x="451048" y="-22707"/>
                    <a:pt x="346840" y="-409"/>
                    <a:pt x="269299" y="17743"/>
                  </a:cubicBezTo>
                  <a:cubicBezTo>
                    <a:pt x="191759" y="35896"/>
                    <a:pt x="-522" y="150525"/>
                    <a:pt x="-522" y="150525"/>
                  </a:cubicBezTo>
                  <a:close/>
                </a:path>
              </a:pathLst>
            </a:custGeom>
            <a:solidFill>
              <a:srgbClr val="F9BB7D"/>
            </a:solidFill>
            <a:ln w="11200"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C3C57A75-3326-73B8-2E9F-BA0889A206D6}"/>
                </a:ext>
              </a:extLst>
            </p:cNvPr>
            <p:cNvSpPr/>
            <p:nvPr/>
          </p:nvSpPr>
          <p:spPr>
            <a:xfrm>
              <a:off x="9432722" y="5720369"/>
              <a:ext cx="386579" cy="295257"/>
            </a:xfrm>
            <a:custGeom>
              <a:avLst/>
              <a:gdLst>
                <a:gd name="connsiteX0" fmla="*/ 341237 w 386579"/>
                <a:gd name="connsiteY0" fmla="*/ 78272 h 295257"/>
                <a:gd name="connsiteX1" fmla="*/ 386058 w 386579"/>
                <a:gd name="connsiteY1" fmla="*/ -164 h 295257"/>
                <a:gd name="connsiteX2" fmla="*/ 269300 w 386579"/>
                <a:gd name="connsiteY2" fmla="*/ 17652 h 295257"/>
                <a:gd name="connsiteX3" fmla="*/ -522 w 386579"/>
                <a:gd name="connsiteY3" fmla="*/ 150434 h 295257"/>
                <a:gd name="connsiteX4" fmla="*/ 133268 w 386579"/>
                <a:gd name="connsiteY4" fmla="*/ 295093 h 295257"/>
                <a:gd name="connsiteX5" fmla="*/ 132484 w 386579"/>
                <a:gd name="connsiteY5" fmla="*/ 259237 h 295257"/>
                <a:gd name="connsiteX6" fmla="*/ 341237 w 386579"/>
                <a:gd name="connsiteY6" fmla="*/ 78272 h 295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79" h="295257">
                  <a:moveTo>
                    <a:pt x="341237" y="78272"/>
                  </a:moveTo>
                  <a:cubicBezTo>
                    <a:pt x="371827" y="51268"/>
                    <a:pt x="384265" y="24263"/>
                    <a:pt x="386058" y="-164"/>
                  </a:cubicBezTo>
                  <a:cubicBezTo>
                    <a:pt x="346582" y="1293"/>
                    <a:pt x="307409" y="7276"/>
                    <a:pt x="269300" y="17652"/>
                  </a:cubicBezTo>
                  <a:cubicBezTo>
                    <a:pt x="191759" y="36029"/>
                    <a:pt x="-522" y="150434"/>
                    <a:pt x="-522" y="150434"/>
                  </a:cubicBezTo>
                  <a:lnTo>
                    <a:pt x="133268" y="295093"/>
                  </a:lnTo>
                  <a:cubicBezTo>
                    <a:pt x="133268" y="295093"/>
                    <a:pt x="103238" y="269882"/>
                    <a:pt x="132484" y="259237"/>
                  </a:cubicBezTo>
                  <a:cubicBezTo>
                    <a:pt x="131139" y="155925"/>
                    <a:pt x="254285" y="147969"/>
                    <a:pt x="341237" y="78272"/>
                  </a:cubicBezTo>
                  <a:close/>
                </a:path>
              </a:pathLst>
            </a:custGeom>
            <a:solidFill>
              <a:srgbClr val="F2A566"/>
            </a:solidFill>
            <a:ln w="11200"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FDFBCF9E-ED1F-0F13-5B28-5615C87A58C7}"/>
                </a:ext>
              </a:extLst>
            </p:cNvPr>
            <p:cNvSpPr/>
            <p:nvPr/>
          </p:nvSpPr>
          <p:spPr>
            <a:xfrm>
              <a:off x="9526979" y="5708093"/>
              <a:ext cx="422093" cy="712705"/>
            </a:xfrm>
            <a:custGeom>
              <a:avLst/>
              <a:gdLst>
                <a:gd name="connsiteX0" fmla="*/ 307600 w 422093"/>
                <a:gd name="connsiteY0" fmla="*/ 13121 h 712705"/>
                <a:gd name="connsiteX1" fmla="*/ 370237 w 422093"/>
                <a:gd name="connsiteY1" fmla="*/ 145902 h 712705"/>
                <a:gd name="connsiteX2" fmla="*/ 343233 w 422093"/>
                <a:gd name="connsiteY2" fmla="*/ 488221 h 712705"/>
                <a:gd name="connsiteX3" fmla="*/ 169552 w 422093"/>
                <a:gd name="connsiteY3" fmla="*/ 468164 h 712705"/>
                <a:gd name="connsiteX4" fmla="*/ 91900 w 422093"/>
                <a:gd name="connsiteY4" fmla="*/ 558366 h 712705"/>
                <a:gd name="connsiteX5" fmla="*/ 11671 w 422093"/>
                <a:gd name="connsiteY5" fmla="*/ 687562 h 712705"/>
                <a:gd name="connsiteX6" fmla="*/ 253591 w 422093"/>
                <a:gd name="connsiteY6" fmla="*/ 687562 h 712705"/>
                <a:gd name="connsiteX7" fmla="*/ 386485 w 422093"/>
                <a:gd name="connsiteY7" fmla="*/ 538309 h 712705"/>
                <a:gd name="connsiteX8" fmla="*/ 419092 w 422093"/>
                <a:gd name="connsiteY8" fmla="*/ 152177 h 712705"/>
                <a:gd name="connsiteX9" fmla="*/ 368893 w 422093"/>
                <a:gd name="connsiteY9" fmla="*/ 5501 h 712705"/>
                <a:gd name="connsiteX10" fmla="*/ 307600 w 422093"/>
                <a:gd name="connsiteY10" fmla="*/ 13121 h 712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093" h="712705">
                  <a:moveTo>
                    <a:pt x="307600" y="13121"/>
                  </a:moveTo>
                  <a:cubicBezTo>
                    <a:pt x="307600" y="13121"/>
                    <a:pt x="368893" y="15474"/>
                    <a:pt x="370237" y="145902"/>
                  </a:cubicBezTo>
                  <a:cubicBezTo>
                    <a:pt x="369912" y="260531"/>
                    <a:pt x="360881" y="374959"/>
                    <a:pt x="343233" y="488221"/>
                  </a:cubicBezTo>
                  <a:cubicBezTo>
                    <a:pt x="234766" y="459312"/>
                    <a:pt x="178404" y="444297"/>
                    <a:pt x="169552" y="468164"/>
                  </a:cubicBezTo>
                  <a:cubicBezTo>
                    <a:pt x="160700" y="492031"/>
                    <a:pt x="183334" y="510744"/>
                    <a:pt x="91900" y="558366"/>
                  </a:cubicBezTo>
                  <a:cubicBezTo>
                    <a:pt x="465" y="605988"/>
                    <a:pt x="-16006" y="644870"/>
                    <a:pt x="11671" y="687562"/>
                  </a:cubicBezTo>
                  <a:cubicBezTo>
                    <a:pt x="39347" y="730254"/>
                    <a:pt x="168543" y="709973"/>
                    <a:pt x="253591" y="687562"/>
                  </a:cubicBezTo>
                  <a:cubicBezTo>
                    <a:pt x="338638" y="665152"/>
                    <a:pt x="366427" y="601058"/>
                    <a:pt x="386485" y="538309"/>
                  </a:cubicBezTo>
                  <a:cubicBezTo>
                    <a:pt x="406542" y="475559"/>
                    <a:pt x="429177" y="242491"/>
                    <a:pt x="419092" y="152177"/>
                  </a:cubicBezTo>
                  <a:cubicBezTo>
                    <a:pt x="409008" y="61863"/>
                    <a:pt x="390855" y="21748"/>
                    <a:pt x="368893" y="5501"/>
                  </a:cubicBezTo>
                  <a:cubicBezTo>
                    <a:pt x="346930" y="-10747"/>
                    <a:pt x="307600" y="13121"/>
                    <a:pt x="307600" y="13121"/>
                  </a:cubicBezTo>
                  <a:close/>
                </a:path>
              </a:pathLst>
            </a:custGeom>
            <a:solidFill>
              <a:srgbClr val="003F3D"/>
            </a:solidFill>
            <a:ln w="11200"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BE35FA51-A1BE-4FC4-5EE7-CE86241E2C0C}"/>
                </a:ext>
              </a:extLst>
            </p:cNvPr>
            <p:cNvSpPr/>
            <p:nvPr/>
          </p:nvSpPr>
          <p:spPr>
            <a:xfrm>
              <a:off x="8325942" y="4659418"/>
              <a:ext cx="1376377" cy="1356433"/>
            </a:xfrm>
            <a:custGeom>
              <a:avLst/>
              <a:gdLst>
                <a:gd name="connsiteX0" fmla="*/ 905461 w 1376377"/>
                <a:gd name="connsiteY0" fmla="*/ 578964 h 1356433"/>
                <a:gd name="connsiteX1" fmla="*/ 186310 w 1376377"/>
                <a:gd name="connsiteY1" fmla="*/ 1447 h 1356433"/>
                <a:gd name="connsiteX2" fmla="*/ 143506 w 1376377"/>
                <a:gd name="connsiteY2" fmla="*/ 769564 h 1356433"/>
                <a:gd name="connsiteX3" fmla="*/ 369852 w 1376377"/>
                <a:gd name="connsiteY3" fmla="*/ 1356269 h 1356433"/>
                <a:gd name="connsiteX4" fmla="*/ 1375855 w 1376377"/>
                <a:gd name="connsiteY4" fmla="*/ 834106 h 135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6377" h="1356433">
                  <a:moveTo>
                    <a:pt x="905461" y="578964"/>
                  </a:moveTo>
                  <a:cubicBezTo>
                    <a:pt x="905461" y="578964"/>
                    <a:pt x="484369" y="33718"/>
                    <a:pt x="186310" y="1447"/>
                  </a:cubicBezTo>
                  <a:cubicBezTo>
                    <a:pt x="-111749" y="-30824"/>
                    <a:pt x="3329" y="428478"/>
                    <a:pt x="143506" y="769564"/>
                  </a:cubicBezTo>
                  <a:cubicBezTo>
                    <a:pt x="283684" y="1110651"/>
                    <a:pt x="369852" y="1356269"/>
                    <a:pt x="369852" y="1356269"/>
                  </a:cubicBezTo>
                  <a:lnTo>
                    <a:pt x="1375855" y="834106"/>
                  </a:lnTo>
                  <a:close/>
                </a:path>
              </a:pathLst>
            </a:custGeom>
            <a:solidFill>
              <a:srgbClr val="004949"/>
            </a:solidFill>
            <a:ln w="11200"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30718667-61C5-C4D4-2F38-3137B674343B}"/>
                </a:ext>
              </a:extLst>
            </p:cNvPr>
            <p:cNvSpPr/>
            <p:nvPr/>
          </p:nvSpPr>
          <p:spPr>
            <a:xfrm>
              <a:off x="8564878" y="4917628"/>
              <a:ext cx="394821" cy="779770"/>
            </a:xfrm>
            <a:custGeom>
              <a:avLst/>
              <a:gdLst>
                <a:gd name="connsiteX0" fmla="*/ 383144 w 394821"/>
                <a:gd name="connsiteY0" fmla="*/ 716969 h 779770"/>
                <a:gd name="connsiteX1" fmla="*/ -522 w 394821"/>
                <a:gd name="connsiteY1" fmla="*/ -164 h 779770"/>
                <a:gd name="connsiteX2" fmla="*/ 383144 w 394821"/>
                <a:gd name="connsiteY2" fmla="*/ 779607 h 779770"/>
                <a:gd name="connsiteX3" fmla="*/ 383144 w 394821"/>
                <a:gd name="connsiteY3" fmla="*/ 716969 h 779770"/>
              </a:gdLst>
              <a:ahLst/>
              <a:cxnLst>
                <a:cxn ang="0">
                  <a:pos x="connsiteX0" y="connsiteY0"/>
                </a:cxn>
                <a:cxn ang="0">
                  <a:pos x="connsiteX1" y="connsiteY1"/>
                </a:cxn>
                <a:cxn ang="0">
                  <a:pos x="connsiteX2" y="connsiteY2"/>
                </a:cxn>
                <a:cxn ang="0">
                  <a:pos x="connsiteX3" y="connsiteY3"/>
                </a:cxn>
              </a:cxnLst>
              <a:rect l="l" t="t" r="r" b="b"/>
              <a:pathLst>
                <a:path w="394821" h="779770">
                  <a:moveTo>
                    <a:pt x="383144" y="716969"/>
                  </a:moveTo>
                  <a:cubicBezTo>
                    <a:pt x="383144" y="716969"/>
                    <a:pt x="67270" y="291171"/>
                    <a:pt x="-522" y="-164"/>
                  </a:cubicBezTo>
                  <a:cubicBezTo>
                    <a:pt x="7098" y="202874"/>
                    <a:pt x="282858" y="674390"/>
                    <a:pt x="383144" y="779607"/>
                  </a:cubicBezTo>
                  <a:cubicBezTo>
                    <a:pt x="408245" y="769634"/>
                    <a:pt x="383144" y="716969"/>
                    <a:pt x="383144" y="716969"/>
                  </a:cubicBezTo>
                  <a:close/>
                </a:path>
              </a:pathLst>
            </a:custGeom>
            <a:solidFill>
              <a:srgbClr val="003F3D"/>
            </a:solidFill>
            <a:ln w="11200"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4CCFE6F0-AA3E-F651-FA14-56716C91B2B3}"/>
                </a:ext>
              </a:extLst>
            </p:cNvPr>
            <p:cNvSpPr/>
            <p:nvPr/>
          </p:nvSpPr>
          <p:spPr>
            <a:xfrm>
              <a:off x="8469943" y="5282582"/>
              <a:ext cx="1412809" cy="1177278"/>
            </a:xfrm>
            <a:custGeom>
              <a:avLst/>
              <a:gdLst>
                <a:gd name="connsiteX0" fmla="*/ 820511 w 1412809"/>
                <a:gd name="connsiteY0" fmla="*/ -164 h 1177278"/>
                <a:gd name="connsiteX1" fmla="*/ 61022 w 1412809"/>
                <a:gd name="connsiteY1" fmla="*/ 778710 h 1177278"/>
                <a:gd name="connsiteX2" fmla="*/ 260923 w 1412809"/>
                <a:gd name="connsiteY2" fmla="*/ 1175375 h 1177278"/>
                <a:gd name="connsiteX3" fmla="*/ 1144566 w 1412809"/>
                <a:gd name="connsiteY3" fmla="*/ 733553 h 1177278"/>
                <a:gd name="connsiteX4" fmla="*/ 1060751 w 1412809"/>
                <a:gd name="connsiteY4" fmla="*/ 587886 h 1177278"/>
                <a:gd name="connsiteX5" fmla="*/ 1354215 w 1412809"/>
                <a:gd name="connsiteY5" fmla="*/ 404008 h 1177278"/>
                <a:gd name="connsiteX6" fmla="*/ 1412258 w 1412809"/>
                <a:gd name="connsiteY6" fmla="*/ 139565 h 1177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12809" h="1177278">
                  <a:moveTo>
                    <a:pt x="820511" y="-164"/>
                  </a:moveTo>
                  <a:cubicBezTo>
                    <a:pt x="820511" y="-164"/>
                    <a:pt x="230333" y="459250"/>
                    <a:pt x="61022" y="778710"/>
                  </a:cubicBezTo>
                  <a:cubicBezTo>
                    <a:pt x="-108288" y="1098171"/>
                    <a:pt x="109429" y="1191510"/>
                    <a:pt x="260923" y="1175375"/>
                  </a:cubicBezTo>
                  <a:cubicBezTo>
                    <a:pt x="412417" y="1159239"/>
                    <a:pt x="1144566" y="733553"/>
                    <a:pt x="1144566" y="733553"/>
                  </a:cubicBezTo>
                  <a:lnTo>
                    <a:pt x="1060751" y="587886"/>
                  </a:lnTo>
                  <a:cubicBezTo>
                    <a:pt x="1060751" y="587886"/>
                    <a:pt x="1292923" y="500821"/>
                    <a:pt x="1354215" y="404008"/>
                  </a:cubicBezTo>
                  <a:cubicBezTo>
                    <a:pt x="1415508" y="307195"/>
                    <a:pt x="1412258" y="139565"/>
                    <a:pt x="1412258" y="139565"/>
                  </a:cubicBezTo>
                  <a:close/>
                </a:path>
              </a:pathLst>
            </a:custGeom>
            <a:solidFill>
              <a:srgbClr val="005054"/>
            </a:solidFill>
            <a:ln w="11200"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5FE09F82-3358-47BF-484D-09377D800DB3}"/>
                </a:ext>
              </a:extLst>
            </p:cNvPr>
            <p:cNvSpPr/>
            <p:nvPr/>
          </p:nvSpPr>
          <p:spPr>
            <a:xfrm>
              <a:off x="8808144" y="5871191"/>
              <a:ext cx="750749" cy="362824"/>
            </a:xfrm>
            <a:custGeom>
              <a:avLst/>
              <a:gdLst>
                <a:gd name="connsiteX0" fmla="*/ 722550 w 750749"/>
                <a:gd name="connsiteY0" fmla="*/ -164 h 362824"/>
                <a:gd name="connsiteX1" fmla="*/ -522 w 750749"/>
                <a:gd name="connsiteY1" fmla="*/ 362661 h 362824"/>
                <a:gd name="connsiteX2" fmla="*/ 750227 w 750749"/>
                <a:gd name="connsiteY2" fmla="*/ 46786 h 362824"/>
              </a:gdLst>
              <a:ahLst/>
              <a:cxnLst>
                <a:cxn ang="0">
                  <a:pos x="connsiteX0" y="connsiteY0"/>
                </a:cxn>
                <a:cxn ang="0">
                  <a:pos x="connsiteX1" y="connsiteY1"/>
                </a:cxn>
                <a:cxn ang="0">
                  <a:pos x="connsiteX2" y="connsiteY2"/>
                </a:cxn>
              </a:cxnLst>
              <a:rect l="l" t="t" r="r" b="b"/>
              <a:pathLst>
                <a:path w="750749" h="362824">
                  <a:moveTo>
                    <a:pt x="722550" y="-164"/>
                  </a:moveTo>
                  <a:cubicBezTo>
                    <a:pt x="722550" y="-164"/>
                    <a:pt x="227728" y="139565"/>
                    <a:pt x="-522" y="362661"/>
                  </a:cubicBezTo>
                  <a:cubicBezTo>
                    <a:pt x="250251" y="227302"/>
                    <a:pt x="713586" y="51716"/>
                    <a:pt x="750227" y="46786"/>
                  </a:cubicBezTo>
                  <a:close/>
                </a:path>
              </a:pathLst>
            </a:custGeom>
            <a:solidFill>
              <a:srgbClr val="003F3D"/>
            </a:solidFill>
            <a:ln w="11200"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3D7358E8-CA64-5304-8823-149232DED9BD}"/>
                </a:ext>
              </a:extLst>
            </p:cNvPr>
            <p:cNvSpPr/>
            <p:nvPr/>
          </p:nvSpPr>
          <p:spPr>
            <a:xfrm>
              <a:off x="8709089" y="6098696"/>
              <a:ext cx="313522" cy="121537"/>
            </a:xfrm>
            <a:custGeom>
              <a:avLst/>
              <a:gdLst>
                <a:gd name="connsiteX0" fmla="*/ -522 w 313522"/>
                <a:gd name="connsiteY0" fmla="*/ 121373 h 121537"/>
                <a:gd name="connsiteX1" fmla="*/ 266611 w 313522"/>
                <a:gd name="connsiteY1" fmla="*/ 27362 h 121537"/>
                <a:gd name="connsiteX2" fmla="*/ 313000 w 313522"/>
                <a:gd name="connsiteY2" fmla="*/ 1029 h 121537"/>
                <a:gd name="connsiteX3" fmla="*/ -522 w 313522"/>
                <a:gd name="connsiteY3" fmla="*/ 121373 h 121537"/>
              </a:gdLst>
              <a:ahLst/>
              <a:cxnLst>
                <a:cxn ang="0">
                  <a:pos x="connsiteX0" y="connsiteY0"/>
                </a:cxn>
                <a:cxn ang="0">
                  <a:pos x="connsiteX1" y="connsiteY1"/>
                </a:cxn>
                <a:cxn ang="0">
                  <a:pos x="connsiteX2" y="connsiteY2"/>
                </a:cxn>
                <a:cxn ang="0">
                  <a:pos x="connsiteX3" y="connsiteY3"/>
                </a:cxn>
              </a:cxnLst>
              <a:rect l="l" t="t" r="r" b="b"/>
              <a:pathLst>
                <a:path w="313522" h="121537">
                  <a:moveTo>
                    <a:pt x="-522" y="121373"/>
                  </a:moveTo>
                  <a:cubicBezTo>
                    <a:pt x="-522" y="121373"/>
                    <a:pt x="163747" y="39911"/>
                    <a:pt x="266611" y="27362"/>
                  </a:cubicBezTo>
                  <a:lnTo>
                    <a:pt x="313000" y="1029"/>
                  </a:lnTo>
                  <a:cubicBezTo>
                    <a:pt x="313000" y="1029"/>
                    <a:pt x="177529" y="-20709"/>
                    <a:pt x="-522" y="121373"/>
                  </a:cubicBezTo>
                  <a:close/>
                </a:path>
              </a:pathLst>
            </a:custGeom>
            <a:solidFill>
              <a:srgbClr val="003F3D"/>
            </a:solidFill>
            <a:ln w="11200"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B68844F2-8FEE-7298-7AC0-5FEE2C37478D}"/>
                </a:ext>
              </a:extLst>
            </p:cNvPr>
            <p:cNvSpPr/>
            <p:nvPr/>
          </p:nvSpPr>
          <p:spPr>
            <a:xfrm>
              <a:off x="8808144" y="6132960"/>
              <a:ext cx="190266" cy="183189"/>
            </a:xfrm>
            <a:custGeom>
              <a:avLst/>
              <a:gdLst>
                <a:gd name="connsiteX0" fmla="*/ 154334 w 190266"/>
                <a:gd name="connsiteY0" fmla="*/ 11250 h 183189"/>
                <a:gd name="connsiteX1" fmla="*/ -522 w 190266"/>
                <a:gd name="connsiteY1" fmla="*/ 183026 h 183189"/>
                <a:gd name="connsiteX2" fmla="*/ 188846 w 190266"/>
                <a:gd name="connsiteY2" fmla="*/ 1277 h 183189"/>
                <a:gd name="connsiteX3" fmla="*/ 154334 w 190266"/>
                <a:gd name="connsiteY3" fmla="*/ 11250 h 183189"/>
              </a:gdLst>
              <a:ahLst/>
              <a:cxnLst>
                <a:cxn ang="0">
                  <a:pos x="connsiteX0" y="connsiteY0"/>
                </a:cxn>
                <a:cxn ang="0">
                  <a:pos x="connsiteX1" y="connsiteY1"/>
                </a:cxn>
                <a:cxn ang="0">
                  <a:pos x="connsiteX2" y="connsiteY2"/>
                </a:cxn>
                <a:cxn ang="0">
                  <a:pos x="connsiteX3" y="connsiteY3"/>
                </a:cxn>
              </a:cxnLst>
              <a:rect l="l" t="t" r="r" b="b"/>
              <a:pathLst>
                <a:path w="190266" h="183189">
                  <a:moveTo>
                    <a:pt x="154334" y="11250"/>
                  </a:moveTo>
                  <a:cubicBezTo>
                    <a:pt x="154334" y="11250"/>
                    <a:pt x="37127" y="69629"/>
                    <a:pt x="-522" y="183026"/>
                  </a:cubicBezTo>
                  <a:cubicBezTo>
                    <a:pt x="57185" y="102796"/>
                    <a:pt x="181338" y="7552"/>
                    <a:pt x="188846" y="1277"/>
                  </a:cubicBezTo>
                  <a:cubicBezTo>
                    <a:pt x="196354" y="-4998"/>
                    <a:pt x="154334" y="11250"/>
                    <a:pt x="154334" y="11250"/>
                  </a:cubicBezTo>
                  <a:close/>
                </a:path>
              </a:pathLst>
            </a:custGeom>
            <a:solidFill>
              <a:srgbClr val="003F3D"/>
            </a:solidFill>
            <a:ln w="11200"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F8748426-F427-FA4E-C318-C23EFA619751}"/>
                </a:ext>
              </a:extLst>
            </p:cNvPr>
            <p:cNvSpPr/>
            <p:nvPr/>
          </p:nvSpPr>
          <p:spPr>
            <a:xfrm>
              <a:off x="9163909" y="3941336"/>
              <a:ext cx="902885" cy="1606224"/>
            </a:xfrm>
            <a:custGeom>
              <a:avLst/>
              <a:gdLst>
                <a:gd name="connsiteX0" fmla="*/ 613524 w 902885"/>
                <a:gd name="connsiteY0" fmla="*/ 7662 h 1606224"/>
                <a:gd name="connsiteX1" fmla="*/ 792807 w 902885"/>
                <a:gd name="connsiteY1" fmla="*/ 181791 h 1606224"/>
                <a:gd name="connsiteX2" fmla="*/ 852419 w 902885"/>
                <a:gd name="connsiteY2" fmla="*/ 838080 h 1606224"/>
                <a:gd name="connsiteX3" fmla="*/ 792807 w 902885"/>
                <a:gd name="connsiteY3" fmla="*/ 1323378 h 1606224"/>
                <a:gd name="connsiteX4" fmla="*/ 758071 w 902885"/>
                <a:gd name="connsiteY4" fmla="*/ 1603508 h 1606224"/>
                <a:gd name="connsiteX5" fmla="*/ -522 w 902885"/>
                <a:gd name="connsiteY5" fmla="*/ 1297157 h 1606224"/>
                <a:gd name="connsiteX6" fmla="*/ 83293 w 902885"/>
                <a:gd name="connsiteY6" fmla="*/ 784407 h 1606224"/>
                <a:gd name="connsiteX7" fmla="*/ 248345 w 902885"/>
                <a:gd name="connsiteY7" fmla="*/ 75453 h 1606224"/>
                <a:gd name="connsiteX8" fmla="*/ 613524 w 902885"/>
                <a:gd name="connsiteY8" fmla="*/ 7662 h 160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885" h="1606224">
                  <a:moveTo>
                    <a:pt x="613524" y="7662"/>
                  </a:moveTo>
                  <a:cubicBezTo>
                    <a:pt x="613524" y="7662"/>
                    <a:pt x="702156" y="62455"/>
                    <a:pt x="792807" y="181791"/>
                  </a:cubicBezTo>
                  <a:cubicBezTo>
                    <a:pt x="883457" y="301126"/>
                    <a:pt x="954050" y="533298"/>
                    <a:pt x="852419" y="838080"/>
                  </a:cubicBezTo>
                  <a:cubicBezTo>
                    <a:pt x="750787" y="1142862"/>
                    <a:pt x="792807" y="1230262"/>
                    <a:pt x="792807" y="1323378"/>
                  </a:cubicBezTo>
                  <a:cubicBezTo>
                    <a:pt x="792807" y="1416493"/>
                    <a:pt x="816786" y="1520141"/>
                    <a:pt x="758071" y="1603508"/>
                  </a:cubicBezTo>
                  <a:cubicBezTo>
                    <a:pt x="441299" y="1632529"/>
                    <a:pt x="76906" y="1406744"/>
                    <a:pt x="-522" y="1297157"/>
                  </a:cubicBezTo>
                  <a:cubicBezTo>
                    <a:pt x="102678" y="1032715"/>
                    <a:pt x="128450" y="993944"/>
                    <a:pt x="83293" y="784407"/>
                  </a:cubicBezTo>
                  <a:cubicBezTo>
                    <a:pt x="38136" y="574870"/>
                    <a:pt x="116124" y="185040"/>
                    <a:pt x="248345" y="75453"/>
                  </a:cubicBezTo>
                  <a:cubicBezTo>
                    <a:pt x="380567" y="-34134"/>
                    <a:pt x="613524" y="7662"/>
                    <a:pt x="613524" y="7662"/>
                  </a:cubicBezTo>
                  <a:close/>
                </a:path>
              </a:pathLst>
            </a:custGeom>
            <a:solidFill>
              <a:srgbClr val="E6A97B"/>
            </a:solidFill>
            <a:ln w="11200"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782EC88D-C36C-A5C9-2410-3E828647C84D}"/>
                </a:ext>
              </a:extLst>
            </p:cNvPr>
            <p:cNvSpPr/>
            <p:nvPr/>
          </p:nvSpPr>
          <p:spPr>
            <a:xfrm>
              <a:off x="9440117" y="3575397"/>
              <a:ext cx="377279" cy="616150"/>
            </a:xfrm>
            <a:custGeom>
              <a:avLst/>
              <a:gdLst>
                <a:gd name="connsiteX0" fmla="*/ 42506 w 377279"/>
                <a:gd name="connsiteY0" fmla="*/ 370687 h 616150"/>
                <a:gd name="connsiteX1" fmla="*/ -522 w 377279"/>
                <a:gd name="connsiteY1" fmla="*/ 561176 h 616150"/>
                <a:gd name="connsiteX2" fmla="*/ 197475 w 377279"/>
                <a:gd name="connsiteY2" fmla="*/ 556246 h 616150"/>
                <a:gd name="connsiteX3" fmla="*/ 376758 w 377279"/>
                <a:gd name="connsiteY3" fmla="*/ 411586 h 616150"/>
                <a:gd name="connsiteX4" fmla="*/ 241287 w 377279"/>
                <a:gd name="connsiteY4" fmla="*/ 2820 h 616150"/>
                <a:gd name="connsiteX5" fmla="*/ 126546 w 377279"/>
                <a:gd name="connsiteY5" fmla="*/ 91566 h 616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279" h="616150">
                  <a:moveTo>
                    <a:pt x="42506" y="370687"/>
                  </a:moveTo>
                  <a:cubicBezTo>
                    <a:pt x="42506" y="370687"/>
                    <a:pt x="80044" y="477921"/>
                    <a:pt x="-522" y="561176"/>
                  </a:cubicBezTo>
                  <a:cubicBezTo>
                    <a:pt x="36456" y="616193"/>
                    <a:pt x="126209" y="652386"/>
                    <a:pt x="197475" y="556246"/>
                  </a:cubicBezTo>
                  <a:cubicBezTo>
                    <a:pt x="243741" y="493351"/>
                    <a:pt x="305504" y="443510"/>
                    <a:pt x="376758" y="411586"/>
                  </a:cubicBezTo>
                  <a:cubicBezTo>
                    <a:pt x="277368" y="288329"/>
                    <a:pt x="242968" y="25231"/>
                    <a:pt x="241287" y="2820"/>
                  </a:cubicBezTo>
                  <a:cubicBezTo>
                    <a:pt x="239606" y="-19590"/>
                    <a:pt x="126546" y="91566"/>
                    <a:pt x="126546" y="91566"/>
                  </a:cubicBezTo>
                  <a:close/>
                </a:path>
              </a:pathLst>
            </a:custGeom>
            <a:solidFill>
              <a:srgbClr val="F9BB7D"/>
            </a:solidFill>
            <a:ln w="11200"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B898B702-AFED-F051-D8B9-F29178DDF270}"/>
                </a:ext>
              </a:extLst>
            </p:cNvPr>
            <p:cNvSpPr/>
            <p:nvPr/>
          </p:nvSpPr>
          <p:spPr>
            <a:xfrm>
              <a:off x="9213397" y="3409392"/>
              <a:ext cx="431551" cy="601523"/>
            </a:xfrm>
            <a:custGeom>
              <a:avLst/>
              <a:gdLst>
                <a:gd name="connsiteX0" fmla="*/ 361557 w 431551"/>
                <a:gd name="connsiteY0" fmla="*/ 430691 h 601523"/>
                <a:gd name="connsiteX1" fmla="*/ 354610 w 431551"/>
                <a:gd name="connsiteY1" fmla="*/ 401894 h 601523"/>
                <a:gd name="connsiteX2" fmla="*/ 349568 w 431551"/>
                <a:gd name="connsiteY2" fmla="*/ 360546 h 601523"/>
                <a:gd name="connsiteX3" fmla="*/ 382175 w 431551"/>
                <a:gd name="connsiteY3" fmla="*/ 280653 h 601523"/>
                <a:gd name="connsiteX4" fmla="*/ 431030 w 431551"/>
                <a:gd name="connsiteY4" fmla="*/ 276955 h 601523"/>
                <a:gd name="connsiteX5" fmla="*/ 403801 w 431551"/>
                <a:gd name="connsiteY5" fmla="*/ 177229 h 601523"/>
                <a:gd name="connsiteX6" fmla="*/ 45235 w 431551"/>
                <a:gd name="connsiteY6" fmla="*/ 13745 h 601523"/>
                <a:gd name="connsiteX7" fmla="*/ 3439 w 431551"/>
                <a:gd name="connsiteY7" fmla="*/ 209836 h 601523"/>
                <a:gd name="connsiteX8" fmla="*/ 48260 w 431551"/>
                <a:gd name="connsiteY8" fmla="*/ 305753 h 601523"/>
                <a:gd name="connsiteX9" fmla="*/ 1646 w 431551"/>
                <a:gd name="connsiteY9" fmla="*/ 434501 h 601523"/>
                <a:gd name="connsiteX10" fmla="*/ 65292 w 431551"/>
                <a:gd name="connsiteY10" fmla="*/ 439767 h 601523"/>
                <a:gd name="connsiteX11" fmla="*/ 90503 w 431551"/>
                <a:gd name="connsiteY11" fmla="*/ 487613 h 601523"/>
                <a:gd name="connsiteX12" fmla="*/ 113923 w 431551"/>
                <a:gd name="connsiteY12" fmla="*/ 499603 h 601523"/>
                <a:gd name="connsiteX13" fmla="*/ 150003 w 431551"/>
                <a:gd name="connsiteY13" fmla="*/ 496129 h 601523"/>
                <a:gd name="connsiteX14" fmla="*/ 136893 w 431551"/>
                <a:gd name="connsiteY14" fmla="*/ 532770 h 601523"/>
                <a:gd name="connsiteX15" fmla="*/ 158519 w 431551"/>
                <a:gd name="connsiteY15" fmla="*/ 550923 h 601523"/>
                <a:gd name="connsiteX16" fmla="*/ 241550 w 431551"/>
                <a:gd name="connsiteY16" fmla="*/ 597537 h 601523"/>
                <a:gd name="connsiteX17" fmla="*/ 389010 w 431551"/>
                <a:gd name="connsiteY17" fmla="*/ 476969 h 601523"/>
                <a:gd name="connsiteX18" fmla="*/ 361557 w 431551"/>
                <a:gd name="connsiteY18" fmla="*/ 430691 h 601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551" h="601523">
                  <a:moveTo>
                    <a:pt x="361557" y="430691"/>
                  </a:moveTo>
                  <a:cubicBezTo>
                    <a:pt x="359899" y="420942"/>
                    <a:pt x="357580" y="411328"/>
                    <a:pt x="354610" y="401894"/>
                  </a:cubicBezTo>
                  <a:cubicBezTo>
                    <a:pt x="351697" y="388290"/>
                    <a:pt x="350016" y="374452"/>
                    <a:pt x="349568" y="360546"/>
                  </a:cubicBezTo>
                  <a:cubicBezTo>
                    <a:pt x="347775" y="326931"/>
                    <a:pt x="355170" y="301943"/>
                    <a:pt x="382175" y="280653"/>
                  </a:cubicBezTo>
                  <a:cubicBezTo>
                    <a:pt x="396574" y="270613"/>
                    <a:pt x="415286" y="269201"/>
                    <a:pt x="431030" y="276955"/>
                  </a:cubicBezTo>
                  <a:cubicBezTo>
                    <a:pt x="426424" y="242656"/>
                    <a:pt x="417259" y="209119"/>
                    <a:pt x="403801" y="177229"/>
                  </a:cubicBezTo>
                  <a:cubicBezTo>
                    <a:pt x="300938" y="-70854"/>
                    <a:pt x="45235" y="13745"/>
                    <a:pt x="45235" y="13745"/>
                  </a:cubicBezTo>
                  <a:cubicBezTo>
                    <a:pt x="45235" y="13745"/>
                    <a:pt x="-1491" y="133417"/>
                    <a:pt x="3439" y="209836"/>
                  </a:cubicBezTo>
                  <a:cubicBezTo>
                    <a:pt x="8369" y="286256"/>
                    <a:pt x="59465" y="277068"/>
                    <a:pt x="48260" y="305753"/>
                  </a:cubicBezTo>
                  <a:cubicBezTo>
                    <a:pt x="37055" y="334438"/>
                    <a:pt x="-11240" y="417805"/>
                    <a:pt x="1646" y="434501"/>
                  </a:cubicBezTo>
                  <a:cubicBezTo>
                    <a:pt x="14532" y="451197"/>
                    <a:pt x="51285" y="436854"/>
                    <a:pt x="65292" y="439767"/>
                  </a:cubicBezTo>
                  <a:cubicBezTo>
                    <a:pt x="79298" y="442681"/>
                    <a:pt x="91512" y="474840"/>
                    <a:pt x="90503" y="487613"/>
                  </a:cubicBezTo>
                  <a:cubicBezTo>
                    <a:pt x="89495" y="500387"/>
                    <a:pt x="104846" y="497698"/>
                    <a:pt x="113923" y="499603"/>
                  </a:cubicBezTo>
                  <a:cubicBezTo>
                    <a:pt x="126046" y="499872"/>
                    <a:pt x="138159" y="498695"/>
                    <a:pt x="150003" y="496129"/>
                  </a:cubicBezTo>
                  <a:cubicBezTo>
                    <a:pt x="150003" y="496129"/>
                    <a:pt x="130282" y="519660"/>
                    <a:pt x="136893" y="532770"/>
                  </a:cubicBezTo>
                  <a:cubicBezTo>
                    <a:pt x="143505" y="545881"/>
                    <a:pt x="153141" y="532770"/>
                    <a:pt x="158519" y="550923"/>
                  </a:cubicBezTo>
                  <a:cubicBezTo>
                    <a:pt x="163897" y="569075"/>
                    <a:pt x="162441" y="614793"/>
                    <a:pt x="241550" y="597537"/>
                  </a:cubicBezTo>
                  <a:cubicBezTo>
                    <a:pt x="280544" y="588908"/>
                    <a:pt x="345422" y="547001"/>
                    <a:pt x="389010" y="476969"/>
                  </a:cubicBezTo>
                  <a:cubicBezTo>
                    <a:pt x="372819" y="466985"/>
                    <a:pt x="362555" y="449684"/>
                    <a:pt x="361557" y="430691"/>
                  </a:cubicBezTo>
                  <a:close/>
                </a:path>
              </a:pathLst>
            </a:custGeom>
            <a:solidFill>
              <a:srgbClr val="FCC689"/>
            </a:solidFill>
            <a:ln w="11200"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8185943E-001C-9873-5BBE-AD9A0D9626AF}"/>
                </a:ext>
              </a:extLst>
            </p:cNvPr>
            <p:cNvSpPr/>
            <p:nvPr/>
          </p:nvSpPr>
          <p:spPr>
            <a:xfrm>
              <a:off x="9295010" y="3797107"/>
              <a:ext cx="35327" cy="49191"/>
            </a:xfrm>
            <a:custGeom>
              <a:avLst/>
              <a:gdLst>
                <a:gd name="connsiteX0" fmla="*/ -522 w 35327"/>
                <a:gd name="connsiteY0" fmla="*/ -164 h 49191"/>
                <a:gd name="connsiteX1" fmla="*/ 21889 w 35327"/>
                <a:gd name="connsiteY1" fmla="*/ 22246 h 49191"/>
                <a:gd name="connsiteX2" fmla="*/ 10683 w 35327"/>
                <a:gd name="connsiteY2" fmla="*/ 49027 h 49191"/>
                <a:gd name="connsiteX3" fmla="*/ -522 w 35327"/>
                <a:gd name="connsiteY3" fmla="*/ -164 h 49191"/>
              </a:gdLst>
              <a:ahLst/>
              <a:cxnLst>
                <a:cxn ang="0">
                  <a:pos x="connsiteX0" y="connsiteY0"/>
                </a:cxn>
                <a:cxn ang="0">
                  <a:pos x="connsiteX1" y="connsiteY1"/>
                </a:cxn>
                <a:cxn ang="0">
                  <a:pos x="connsiteX2" y="connsiteY2"/>
                </a:cxn>
                <a:cxn ang="0">
                  <a:pos x="connsiteX3" y="connsiteY3"/>
                </a:cxn>
              </a:cxnLst>
              <a:rect l="l" t="t" r="r" b="b"/>
              <a:pathLst>
                <a:path w="35327" h="49191">
                  <a:moveTo>
                    <a:pt x="-522" y="-164"/>
                  </a:moveTo>
                  <a:cubicBezTo>
                    <a:pt x="8744" y="5271"/>
                    <a:pt x="16454" y="12980"/>
                    <a:pt x="21889" y="22246"/>
                  </a:cubicBezTo>
                  <a:cubicBezTo>
                    <a:pt x="30628" y="38606"/>
                    <a:pt x="10683" y="49027"/>
                    <a:pt x="10683" y="49027"/>
                  </a:cubicBezTo>
                  <a:cubicBezTo>
                    <a:pt x="32533" y="42864"/>
                    <a:pt x="56400" y="22471"/>
                    <a:pt x="-522" y="-164"/>
                  </a:cubicBezTo>
                  <a:close/>
                </a:path>
              </a:pathLst>
            </a:custGeom>
            <a:solidFill>
              <a:srgbClr val="F2AC6D"/>
            </a:solidFill>
            <a:ln w="11200"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27C6347F-94C5-F140-3149-742A23185093}"/>
                </a:ext>
              </a:extLst>
            </p:cNvPr>
            <p:cNvSpPr/>
            <p:nvPr/>
          </p:nvSpPr>
          <p:spPr>
            <a:xfrm>
              <a:off x="9142069" y="3242631"/>
              <a:ext cx="662803" cy="597279"/>
            </a:xfrm>
            <a:custGeom>
              <a:avLst/>
              <a:gdLst>
                <a:gd name="connsiteX0" fmla="*/ 501126 w 662803"/>
                <a:gd name="connsiteY0" fmla="*/ 132660 h 597279"/>
                <a:gd name="connsiteX1" fmla="*/ 301449 w 662803"/>
                <a:gd name="connsiteY1" fmla="*/ 663 h 597279"/>
                <a:gd name="connsiteX2" fmla="*/ 13363 w 662803"/>
                <a:gd name="connsiteY2" fmla="*/ 165603 h 597279"/>
                <a:gd name="connsiteX3" fmla="*/ 55606 w 662803"/>
                <a:gd name="connsiteY3" fmla="*/ 205270 h 597279"/>
                <a:gd name="connsiteX4" fmla="*/ 67820 w 662803"/>
                <a:gd name="connsiteY4" fmla="*/ 297377 h 597279"/>
                <a:gd name="connsiteX5" fmla="*/ 192982 w 662803"/>
                <a:gd name="connsiteY5" fmla="*/ 285163 h 597279"/>
                <a:gd name="connsiteX6" fmla="*/ 294725 w 662803"/>
                <a:gd name="connsiteY6" fmla="*/ 289085 h 597279"/>
                <a:gd name="connsiteX7" fmla="*/ 342347 w 662803"/>
                <a:gd name="connsiteY7" fmla="*/ 408756 h 597279"/>
                <a:gd name="connsiteX8" fmla="*/ 393892 w 662803"/>
                <a:gd name="connsiteY8" fmla="*/ 498398 h 597279"/>
                <a:gd name="connsiteX9" fmla="*/ 426386 w 662803"/>
                <a:gd name="connsiteY9" fmla="*/ 484279 h 597279"/>
                <a:gd name="connsiteX10" fmla="*/ 450814 w 662803"/>
                <a:gd name="connsiteY10" fmla="*/ 369314 h 597279"/>
                <a:gd name="connsiteX11" fmla="*/ 516813 w 662803"/>
                <a:gd name="connsiteY11" fmla="*/ 463438 h 597279"/>
                <a:gd name="connsiteX12" fmla="*/ 599283 w 662803"/>
                <a:gd name="connsiteY12" fmla="*/ 597116 h 597279"/>
                <a:gd name="connsiteX13" fmla="*/ 656990 w 662803"/>
                <a:gd name="connsiteY13" fmla="*/ 325950 h 597279"/>
                <a:gd name="connsiteX14" fmla="*/ 501126 w 662803"/>
                <a:gd name="connsiteY14" fmla="*/ 132660 h 59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62803" h="597279">
                  <a:moveTo>
                    <a:pt x="501126" y="132660"/>
                  </a:moveTo>
                  <a:cubicBezTo>
                    <a:pt x="501126" y="132660"/>
                    <a:pt x="438713" y="12540"/>
                    <a:pt x="301449" y="663"/>
                  </a:cubicBezTo>
                  <a:cubicBezTo>
                    <a:pt x="164185" y="-11215"/>
                    <a:pt x="52357" y="107896"/>
                    <a:pt x="13363" y="165603"/>
                  </a:cubicBezTo>
                  <a:cubicBezTo>
                    <a:pt x="-25631" y="223310"/>
                    <a:pt x="55606" y="205270"/>
                    <a:pt x="55606" y="205270"/>
                  </a:cubicBezTo>
                  <a:cubicBezTo>
                    <a:pt x="-59135" y="290429"/>
                    <a:pt x="31739" y="328527"/>
                    <a:pt x="67820" y="297377"/>
                  </a:cubicBezTo>
                  <a:cubicBezTo>
                    <a:pt x="26361" y="365168"/>
                    <a:pt x="113425" y="366065"/>
                    <a:pt x="192982" y="285163"/>
                  </a:cubicBezTo>
                  <a:cubicBezTo>
                    <a:pt x="118467" y="375365"/>
                    <a:pt x="294725" y="289085"/>
                    <a:pt x="294725" y="289085"/>
                  </a:cubicBezTo>
                  <a:cubicBezTo>
                    <a:pt x="294725" y="289085"/>
                    <a:pt x="283520" y="386794"/>
                    <a:pt x="342347" y="408756"/>
                  </a:cubicBezTo>
                  <a:cubicBezTo>
                    <a:pt x="401175" y="430718"/>
                    <a:pt x="393892" y="498398"/>
                    <a:pt x="393892" y="498398"/>
                  </a:cubicBezTo>
                  <a:lnTo>
                    <a:pt x="426386" y="484279"/>
                  </a:lnTo>
                  <a:cubicBezTo>
                    <a:pt x="426386" y="484279"/>
                    <a:pt x="417983" y="413014"/>
                    <a:pt x="450814" y="369314"/>
                  </a:cubicBezTo>
                  <a:cubicBezTo>
                    <a:pt x="483646" y="325614"/>
                    <a:pt x="509193" y="405283"/>
                    <a:pt x="516813" y="463438"/>
                  </a:cubicBezTo>
                  <a:cubicBezTo>
                    <a:pt x="524432" y="521593"/>
                    <a:pt x="599283" y="597116"/>
                    <a:pt x="599283" y="597116"/>
                  </a:cubicBezTo>
                  <a:cubicBezTo>
                    <a:pt x="599283" y="597116"/>
                    <a:pt x="630321" y="423995"/>
                    <a:pt x="656990" y="325950"/>
                  </a:cubicBezTo>
                  <a:cubicBezTo>
                    <a:pt x="683658" y="227904"/>
                    <a:pt x="606118" y="30917"/>
                    <a:pt x="501126" y="132660"/>
                  </a:cubicBezTo>
                  <a:close/>
                </a:path>
              </a:pathLst>
            </a:custGeom>
            <a:solidFill>
              <a:srgbClr val="5E2A00"/>
            </a:solidFill>
            <a:ln w="11200"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380CC393-6C25-E8E2-36A8-4773EA21B2A5}"/>
                </a:ext>
              </a:extLst>
            </p:cNvPr>
            <p:cNvSpPr/>
            <p:nvPr/>
          </p:nvSpPr>
          <p:spPr>
            <a:xfrm>
              <a:off x="9284701" y="3663093"/>
              <a:ext cx="332868" cy="362953"/>
            </a:xfrm>
            <a:custGeom>
              <a:avLst/>
              <a:gdLst>
                <a:gd name="connsiteX0" fmla="*/ -522 w 332868"/>
                <a:gd name="connsiteY0" fmla="*/ 188868 h 362953"/>
                <a:gd name="connsiteX1" fmla="*/ 98532 w 332868"/>
                <a:gd name="connsiteY1" fmla="*/ 181136 h 362953"/>
                <a:gd name="connsiteX2" fmla="*/ 215739 w 332868"/>
                <a:gd name="connsiteY2" fmla="*/ 210830 h 362953"/>
                <a:gd name="connsiteX3" fmla="*/ 236693 w 332868"/>
                <a:gd name="connsiteY3" fmla="*/ 111888 h 362953"/>
                <a:gd name="connsiteX4" fmla="*/ 243304 w 332868"/>
                <a:gd name="connsiteY4" fmla="*/ 29530 h 362953"/>
                <a:gd name="connsiteX5" fmla="*/ 283531 w 332868"/>
                <a:gd name="connsiteY5" fmla="*/ -164 h 362953"/>
                <a:gd name="connsiteX6" fmla="*/ 304036 w 332868"/>
                <a:gd name="connsiteY6" fmla="*/ 116818 h 362953"/>
                <a:gd name="connsiteX7" fmla="*/ 319611 w 332868"/>
                <a:gd name="connsiteY7" fmla="*/ 236378 h 362953"/>
                <a:gd name="connsiteX8" fmla="*/ 171030 w 332868"/>
                <a:gd name="connsiteY8" fmla="*/ 356386 h 362953"/>
                <a:gd name="connsiteX9" fmla="*/ 84189 w 332868"/>
                <a:gd name="connsiteY9" fmla="*/ 322098 h 362953"/>
                <a:gd name="connsiteX10" fmla="*/ 57297 w 332868"/>
                <a:gd name="connsiteY10" fmla="*/ 285681 h 362953"/>
                <a:gd name="connsiteX11" fmla="*/ 52367 w 332868"/>
                <a:gd name="connsiteY11" fmla="*/ 266632 h 362953"/>
                <a:gd name="connsiteX12" fmla="*/ 17743 w 332868"/>
                <a:gd name="connsiteY12" fmla="*/ 254755 h 362953"/>
                <a:gd name="connsiteX13" fmla="*/ -522 w 332868"/>
                <a:gd name="connsiteY13" fmla="*/ 188868 h 3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2868" h="362953">
                  <a:moveTo>
                    <a:pt x="-522" y="188868"/>
                  </a:moveTo>
                  <a:cubicBezTo>
                    <a:pt x="-522" y="188868"/>
                    <a:pt x="36007" y="196936"/>
                    <a:pt x="98532" y="181136"/>
                  </a:cubicBezTo>
                  <a:cubicBezTo>
                    <a:pt x="140104" y="171175"/>
                    <a:pt x="183927" y="182279"/>
                    <a:pt x="215739" y="210830"/>
                  </a:cubicBezTo>
                  <a:cubicBezTo>
                    <a:pt x="198931" y="144831"/>
                    <a:pt x="226944" y="128696"/>
                    <a:pt x="236693" y="111888"/>
                  </a:cubicBezTo>
                  <a:cubicBezTo>
                    <a:pt x="249836" y="86430"/>
                    <a:pt x="252212" y="56759"/>
                    <a:pt x="243304" y="29530"/>
                  </a:cubicBezTo>
                  <a:cubicBezTo>
                    <a:pt x="253870" y="16274"/>
                    <a:pt x="267753" y="6032"/>
                    <a:pt x="283531" y="-164"/>
                  </a:cubicBezTo>
                  <a:cubicBezTo>
                    <a:pt x="283531" y="-164"/>
                    <a:pt x="280841" y="73454"/>
                    <a:pt x="304036" y="116818"/>
                  </a:cubicBezTo>
                  <a:cubicBezTo>
                    <a:pt x="327231" y="160183"/>
                    <a:pt x="345719" y="194022"/>
                    <a:pt x="319611" y="236378"/>
                  </a:cubicBezTo>
                  <a:cubicBezTo>
                    <a:pt x="293503" y="278734"/>
                    <a:pt x="227953" y="338009"/>
                    <a:pt x="171030" y="356386"/>
                  </a:cubicBezTo>
                  <a:cubicBezTo>
                    <a:pt x="114108" y="374762"/>
                    <a:pt x="88448" y="350559"/>
                    <a:pt x="84189" y="322098"/>
                  </a:cubicBezTo>
                  <a:cubicBezTo>
                    <a:pt x="79931" y="293637"/>
                    <a:pt x="62564" y="296998"/>
                    <a:pt x="57297" y="285681"/>
                  </a:cubicBezTo>
                  <a:cubicBezTo>
                    <a:pt x="52031" y="274364"/>
                    <a:pt x="55281" y="273691"/>
                    <a:pt x="52367" y="266632"/>
                  </a:cubicBezTo>
                  <a:cubicBezTo>
                    <a:pt x="37912" y="259125"/>
                    <a:pt x="27043" y="268313"/>
                    <a:pt x="17743" y="254755"/>
                  </a:cubicBezTo>
                  <a:cubicBezTo>
                    <a:pt x="8443" y="241196"/>
                    <a:pt x="-522" y="188868"/>
                    <a:pt x="-522" y="188868"/>
                  </a:cubicBezTo>
                  <a:close/>
                </a:path>
              </a:pathLst>
            </a:custGeom>
            <a:solidFill>
              <a:srgbClr val="5E2A00"/>
            </a:solidFill>
            <a:ln w="11200"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101E53C8-476C-AFC4-CED3-05F1F4405A01}"/>
                </a:ext>
              </a:extLst>
            </p:cNvPr>
            <p:cNvSpPr/>
            <p:nvPr/>
          </p:nvSpPr>
          <p:spPr>
            <a:xfrm>
              <a:off x="9286746" y="3665104"/>
              <a:ext cx="113108" cy="32197"/>
            </a:xfrm>
            <a:custGeom>
              <a:avLst/>
              <a:gdLst>
                <a:gd name="connsiteX0" fmla="*/ 4492 w 113108"/>
                <a:gd name="connsiteY0" fmla="*/ 13512 h 32197"/>
                <a:gd name="connsiteX1" fmla="*/ 57044 w 113108"/>
                <a:gd name="connsiteY1" fmla="*/ -158 h 32197"/>
                <a:gd name="connsiteX2" fmla="*/ 112174 w 113108"/>
                <a:gd name="connsiteY2" fmla="*/ 2195 h 32197"/>
                <a:gd name="connsiteX3" fmla="*/ 50209 w 113108"/>
                <a:gd name="connsiteY3" fmla="*/ 26174 h 32197"/>
                <a:gd name="connsiteX4" fmla="*/ 4492 w 113108"/>
                <a:gd name="connsiteY4" fmla="*/ 13512 h 321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108" h="32197">
                  <a:moveTo>
                    <a:pt x="4492" y="13512"/>
                  </a:moveTo>
                  <a:cubicBezTo>
                    <a:pt x="4492" y="13512"/>
                    <a:pt x="16369" y="-494"/>
                    <a:pt x="57044" y="-158"/>
                  </a:cubicBezTo>
                  <a:cubicBezTo>
                    <a:pt x="97719" y="178"/>
                    <a:pt x="107692" y="-158"/>
                    <a:pt x="112174" y="2195"/>
                  </a:cubicBezTo>
                  <a:cubicBezTo>
                    <a:pt x="116656" y="4548"/>
                    <a:pt x="83825" y="17770"/>
                    <a:pt x="50209" y="26174"/>
                  </a:cubicBezTo>
                  <a:cubicBezTo>
                    <a:pt x="16594" y="34578"/>
                    <a:pt x="-12540" y="36707"/>
                    <a:pt x="4492" y="13512"/>
                  </a:cubicBezTo>
                  <a:close/>
                </a:path>
              </a:pathLst>
            </a:custGeom>
            <a:solidFill>
              <a:srgbClr val="844003"/>
            </a:solidFill>
            <a:ln w="11200"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32BA5788-AD9E-9D6F-7618-6C5D37EF28B2}"/>
                </a:ext>
              </a:extLst>
            </p:cNvPr>
            <p:cNvSpPr/>
            <p:nvPr/>
          </p:nvSpPr>
          <p:spPr>
            <a:xfrm>
              <a:off x="9300952" y="3703814"/>
              <a:ext cx="81258" cy="45014"/>
            </a:xfrm>
            <a:custGeom>
              <a:avLst/>
              <a:gdLst>
                <a:gd name="connsiteX0" fmla="*/ 30177 w 81258"/>
                <a:gd name="connsiteY0" fmla="*/ 44499 h 45014"/>
                <a:gd name="connsiteX1" fmla="*/ -413 w 81258"/>
                <a:gd name="connsiteY1" fmla="*/ 11555 h 45014"/>
                <a:gd name="connsiteX2" fmla="*/ 931 w 81258"/>
                <a:gd name="connsiteY2" fmla="*/ 8866 h 45014"/>
                <a:gd name="connsiteX3" fmla="*/ 3621 w 81258"/>
                <a:gd name="connsiteY3" fmla="*/ 10211 h 45014"/>
                <a:gd name="connsiteX4" fmla="*/ 35332 w 81258"/>
                <a:gd name="connsiteY4" fmla="*/ 40801 h 45014"/>
                <a:gd name="connsiteX5" fmla="*/ 71076 w 81258"/>
                <a:gd name="connsiteY5" fmla="*/ 8978 h 45014"/>
                <a:gd name="connsiteX6" fmla="*/ 77575 w 81258"/>
                <a:gd name="connsiteY6" fmla="*/ 126 h 45014"/>
                <a:gd name="connsiteX7" fmla="*/ 80488 w 81258"/>
                <a:gd name="connsiteY7" fmla="*/ 899 h 45014"/>
                <a:gd name="connsiteX8" fmla="*/ 80488 w 81258"/>
                <a:gd name="connsiteY8" fmla="*/ 910 h 45014"/>
                <a:gd name="connsiteX9" fmla="*/ 79704 w 81258"/>
                <a:gd name="connsiteY9" fmla="*/ 3824 h 45014"/>
                <a:gd name="connsiteX10" fmla="*/ 74662 w 81258"/>
                <a:gd name="connsiteY10" fmla="*/ 11219 h 45014"/>
                <a:gd name="connsiteX11" fmla="*/ 35219 w 81258"/>
                <a:gd name="connsiteY11" fmla="*/ 44835 h 45014"/>
                <a:gd name="connsiteX12" fmla="*/ 30177 w 81258"/>
                <a:gd name="connsiteY12" fmla="*/ 44499 h 4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258" h="45014">
                  <a:moveTo>
                    <a:pt x="30177" y="44499"/>
                  </a:moveTo>
                  <a:cubicBezTo>
                    <a:pt x="9448" y="40017"/>
                    <a:pt x="35" y="12788"/>
                    <a:pt x="-413" y="11555"/>
                  </a:cubicBezTo>
                  <a:cubicBezTo>
                    <a:pt x="-783" y="10446"/>
                    <a:pt x="-178" y="9236"/>
                    <a:pt x="931" y="8866"/>
                  </a:cubicBezTo>
                  <a:cubicBezTo>
                    <a:pt x="2041" y="8496"/>
                    <a:pt x="3251" y="9102"/>
                    <a:pt x="3621" y="10211"/>
                  </a:cubicBezTo>
                  <a:cubicBezTo>
                    <a:pt x="3621" y="10211"/>
                    <a:pt x="14041" y="40241"/>
                    <a:pt x="35332" y="40801"/>
                  </a:cubicBezTo>
                  <a:cubicBezTo>
                    <a:pt x="51019" y="40801"/>
                    <a:pt x="63569" y="20968"/>
                    <a:pt x="71076" y="8978"/>
                  </a:cubicBezTo>
                  <a:cubicBezTo>
                    <a:pt x="74438" y="3488"/>
                    <a:pt x="76006" y="1023"/>
                    <a:pt x="77575" y="126"/>
                  </a:cubicBezTo>
                  <a:cubicBezTo>
                    <a:pt x="78595" y="-468"/>
                    <a:pt x="79895" y="-120"/>
                    <a:pt x="80488" y="899"/>
                  </a:cubicBezTo>
                  <a:cubicBezTo>
                    <a:pt x="80488" y="910"/>
                    <a:pt x="80488" y="910"/>
                    <a:pt x="80488" y="910"/>
                  </a:cubicBezTo>
                  <a:cubicBezTo>
                    <a:pt x="81015" y="1941"/>
                    <a:pt x="80679" y="3196"/>
                    <a:pt x="79704" y="3824"/>
                  </a:cubicBezTo>
                  <a:cubicBezTo>
                    <a:pt x="77777" y="6110"/>
                    <a:pt x="76096" y="8597"/>
                    <a:pt x="74662" y="11219"/>
                  </a:cubicBezTo>
                  <a:cubicBezTo>
                    <a:pt x="66706" y="23993"/>
                    <a:pt x="53372" y="45507"/>
                    <a:pt x="35219" y="44835"/>
                  </a:cubicBezTo>
                  <a:cubicBezTo>
                    <a:pt x="33527" y="44846"/>
                    <a:pt x="31847" y="44734"/>
                    <a:pt x="30177" y="44499"/>
                  </a:cubicBezTo>
                  <a:close/>
                </a:path>
              </a:pathLst>
            </a:custGeom>
            <a:solidFill>
              <a:srgbClr val="844003"/>
            </a:solidFill>
            <a:ln w="11200"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E38D9E50-7AE2-E1ED-CF68-EEB6C0163F1F}"/>
                </a:ext>
              </a:extLst>
            </p:cNvPr>
            <p:cNvSpPr/>
            <p:nvPr/>
          </p:nvSpPr>
          <p:spPr>
            <a:xfrm>
              <a:off x="9195956" y="3186802"/>
              <a:ext cx="624121" cy="438528"/>
            </a:xfrm>
            <a:custGeom>
              <a:avLst/>
              <a:gdLst>
                <a:gd name="connsiteX0" fmla="*/ -522 w 624121"/>
                <a:gd name="connsiteY0" fmla="*/ 172017 h 438528"/>
                <a:gd name="connsiteX1" fmla="*/ 588984 w 624121"/>
                <a:gd name="connsiteY1" fmla="*/ 438365 h 438528"/>
                <a:gd name="connsiteX2" fmla="*/ 463262 w 624121"/>
                <a:gd name="connsiteY2" fmla="*/ 44054 h 438528"/>
                <a:gd name="connsiteX3" fmla="*/ -522 w 624121"/>
                <a:gd name="connsiteY3" fmla="*/ 172017 h 438528"/>
              </a:gdLst>
              <a:ahLst/>
              <a:cxnLst>
                <a:cxn ang="0">
                  <a:pos x="connsiteX0" y="connsiteY0"/>
                </a:cxn>
                <a:cxn ang="0">
                  <a:pos x="connsiteX1" y="connsiteY1"/>
                </a:cxn>
                <a:cxn ang="0">
                  <a:pos x="connsiteX2" y="connsiteY2"/>
                </a:cxn>
                <a:cxn ang="0">
                  <a:pos x="connsiteX3" y="connsiteY3"/>
                </a:cxn>
              </a:cxnLst>
              <a:rect l="l" t="t" r="r" b="b"/>
              <a:pathLst>
                <a:path w="624121" h="438528">
                  <a:moveTo>
                    <a:pt x="-522" y="172017"/>
                  </a:moveTo>
                  <a:cubicBezTo>
                    <a:pt x="-522" y="172017"/>
                    <a:pt x="365104" y="205633"/>
                    <a:pt x="588984" y="438365"/>
                  </a:cubicBezTo>
                  <a:cubicBezTo>
                    <a:pt x="657448" y="309281"/>
                    <a:pt x="628763" y="137393"/>
                    <a:pt x="463262" y="44054"/>
                  </a:cubicBezTo>
                  <a:cubicBezTo>
                    <a:pt x="297761" y="-49286"/>
                    <a:pt x="103799" y="10662"/>
                    <a:pt x="-522" y="172017"/>
                  </a:cubicBezTo>
                  <a:close/>
                </a:path>
              </a:pathLst>
            </a:custGeom>
            <a:solidFill>
              <a:srgbClr val="EFD1B4"/>
            </a:solidFill>
            <a:ln w="11200"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9675B32B-0E93-B7B3-7CD0-71BD3302A752}"/>
                </a:ext>
              </a:extLst>
            </p:cNvPr>
            <p:cNvSpPr/>
            <p:nvPr/>
          </p:nvSpPr>
          <p:spPr>
            <a:xfrm>
              <a:off x="9568753" y="3577072"/>
              <a:ext cx="102110" cy="181370"/>
            </a:xfrm>
            <a:custGeom>
              <a:avLst/>
              <a:gdLst>
                <a:gd name="connsiteX0" fmla="*/ -522 w 102110"/>
                <a:gd name="connsiteY0" fmla="*/ 82047 h 181370"/>
                <a:gd name="connsiteX1" fmla="*/ 74217 w 102110"/>
                <a:gd name="connsiteY1" fmla="*/ 3611 h 181370"/>
                <a:gd name="connsiteX2" fmla="*/ 63011 w 102110"/>
                <a:gd name="connsiteY2" fmla="*/ 179308 h 181370"/>
                <a:gd name="connsiteX3" fmla="*/ 4744 w 102110"/>
                <a:gd name="connsiteY3" fmla="*/ 149727 h 181370"/>
                <a:gd name="connsiteX4" fmla="*/ -522 w 102110"/>
                <a:gd name="connsiteY4" fmla="*/ 82047 h 181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10" h="181370">
                  <a:moveTo>
                    <a:pt x="-522" y="82047"/>
                  </a:moveTo>
                  <a:cubicBezTo>
                    <a:pt x="935" y="77565"/>
                    <a:pt x="21889" y="-20368"/>
                    <a:pt x="74217" y="3611"/>
                  </a:cubicBezTo>
                  <a:cubicBezTo>
                    <a:pt x="126545" y="27590"/>
                    <a:pt x="93041" y="171689"/>
                    <a:pt x="63011" y="179308"/>
                  </a:cubicBezTo>
                  <a:cubicBezTo>
                    <a:pt x="38830" y="186312"/>
                    <a:pt x="13362" y="173381"/>
                    <a:pt x="4744" y="149727"/>
                  </a:cubicBezTo>
                  <a:cubicBezTo>
                    <a:pt x="1360" y="127328"/>
                    <a:pt x="-399" y="104704"/>
                    <a:pt x="-522" y="82047"/>
                  </a:cubicBezTo>
                  <a:close/>
                </a:path>
              </a:pathLst>
            </a:custGeom>
            <a:solidFill>
              <a:srgbClr val="FCC689"/>
            </a:solidFill>
            <a:ln w="11200"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E9F18901-40F7-C844-28A8-DD248EB44593}"/>
                </a:ext>
              </a:extLst>
            </p:cNvPr>
            <p:cNvSpPr/>
            <p:nvPr/>
          </p:nvSpPr>
          <p:spPr>
            <a:xfrm>
              <a:off x="9590697" y="3599768"/>
              <a:ext cx="67097" cy="113699"/>
            </a:xfrm>
            <a:custGeom>
              <a:avLst/>
              <a:gdLst>
                <a:gd name="connsiteX0" fmla="*/ 60005 w 67097"/>
                <a:gd name="connsiteY0" fmla="*/ 93527 h 113699"/>
                <a:gd name="connsiteX1" fmla="*/ 63703 w 67097"/>
                <a:gd name="connsiteY1" fmla="*/ 22934 h 113699"/>
                <a:gd name="connsiteX2" fmla="*/ 18882 w 67097"/>
                <a:gd name="connsiteY2" fmla="*/ 5790 h 113699"/>
                <a:gd name="connsiteX3" fmla="*/ 393 w 67097"/>
                <a:gd name="connsiteY3" fmla="*/ 71341 h 113699"/>
                <a:gd name="connsiteX4" fmla="*/ 11598 w 67097"/>
                <a:gd name="connsiteY4" fmla="*/ 113136 h 113699"/>
                <a:gd name="connsiteX5" fmla="*/ 28406 w 67097"/>
                <a:gd name="connsiteY5" fmla="*/ 88933 h 113699"/>
                <a:gd name="connsiteX6" fmla="*/ 12495 w 67097"/>
                <a:gd name="connsiteY6" fmla="*/ 68203 h 113699"/>
                <a:gd name="connsiteX7" fmla="*/ 48015 w 67097"/>
                <a:gd name="connsiteY7" fmla="*/ 87252 h 113699"/>
                <a:gd name="connsiteX8" fmla="*/ 11150 w 67097"/>
                <a:gd name="connsiteY8" fmla="*/ 56774 h 113699"/>
                <a:gd name="connsiteX9" fmla="*/ 37482 w 67097"/>
                <a:gd name="connsiteY9" fmla="*/ 10609 h 113699"/>
                <a:gd name="connsiteX10" fmla="*/ 60005 w 67097"/>
                <a:gd name="connsiteY10" fmla="*/ 93527 h 11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97" h="113699">
                  <a:moveTo>
                    <a:pt x="60005" y="93527"/>
                  </a:moveTo>
                  <a:cubicBezTo>
                    <a:pt x="67255" y="70702"/>
                    <a:pt x="68532" y="46398"/>
                    <a:pt x="63703" y="22934"/>
                  </a:cubicBezTo>
                  <a:cubicBezTo>
                    <a:pt x="54515" y="-8440"/>
                    <a:pt x="29527" y="-933"/>
                    <a:pt x="18882" y="5790"/>
                  </a:cubicBezTo>
                  <a:cubicBezTo>
                    <a:pt x="8237" y="12513"/>
                    <a:pt x="3755" y="50611"/>
                    <a:pt x="393" y="71341"/>
                  </a:cubicBezTo>
                  <a:cubicBezTo>
                    <a:pt x="-2968" y="92070"/>
                    <a:pt x="3419" y="109887"/>
                    <a:pt x="11598" y="113136"/>
                  </a:cubicBezTo>
                  <a:cubicBezTo>
                    <a:pt x="19778" y="116386"/>
                    <a:pt x="29303" y="99018"/>
                    <a:pt x="28406" y="88933"/>
                  </a:cubicBezTo>
                  <a:cubicBezTo>
                    <a:pt x="25896" y="80271"/>
                    <a:pt x="20215" y="72865"/>
                    <a:pt x="12495" y="68203"/>
                  </a:cubicBezTo>
                  <a:cubicBezTo>
                    <a:pt x="23700" y="54309"/>
                    <a:pt x="48015" y="82210"/>
                    <a:pt x="48015" y="87252"/>
                  </a:cubicBezTo>
                  <a:cubicBezTo>
                    <a:pt x="52946" y="66747"/>
                    <a:pt x="29975" y="41199"/>
                    <a:pt x="11150" y="56774"/>
                  </a:cubicBezTo>
                  <a:cubicBezTo>
                    <a:pt x="19554" y="22486"/>
                    <a:pt x="26277" y="11953"/>
                    <a:pt x="37482" y="10609"/>
                  </a:cubicBezTo>
                  <a:cubicBezTo>
                    <a:pt x="48688" y="9264"/>
                    <a:pt x="71210" y="43776"/>
                    <a:pt x="60005" y="93527"/>
                  </a:cubicBezTo>
                  <a:close/>
                </a:path>
              </a:pathLst>
            </a:custGeom>
            <a:solidFill>
              <a:srgbClr val="EFA765"/>
            </a:solidFill>
            <a:ln w="11200"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5D31AFBD-5655-8586-872A-6842EBFA5CFA}"/>
                </a:ext>
              </a:extLst>
            </p:cNvPr>
            <p:cNvSpPr/>
            <p:nvPr/>
          </p:nvSpPr>
          <p:spPr>
            <a:xfrm>
              <a:off x="6402945" y="5372223"/>
              <a:ext cx="569000" cy="1039059"/>
            </a:xfrm>
            <a:custGeom>
              <a:avLst/>
              <a:gdLst>
                <a:gd name="connsiteX0" fmla="*/ 304260 w 569000"/>
                <a:gd name="connsiteY0" fmla="*/ 64266 h 1039059"/>
                <a:gd name="connsiteX1" fmla="*/ 240727 w 569000"/>
                <a:gd name="connsiteY1" fmla="*/ 398853 h 1039059"/>
                <a:gd name="connsiteX2" fmla="*/ 395358 w 569000"/>
                <a:gd name="connsiteY2" fmla="*/ 761678 h 1039059"/>
                <a:gd name="connsiteX3" fmla="*/ 490043 w 569000"/>
                <a:gd name="connsiteY3" fmla="*/ 903200 h 1039059"/>
                <a:gd name="connsiteX4" fmla="*/ 568479 w 569000"/>
                <a:gd name="connsiteY4" fmla="*/ 1029259 h 1039059"/>
                <a:gd name="connsiteX5" fmla="*/ 374965 w 569000"/>
                <a:gd name="connsiteY5" fmla="*/ 1038895 h 1039059"/>
                <a:gd name="connsiteX6" fmla="*/ 355468 w 569000"/>
                <a:gd name="connsiteY6" fmla="*/ 949926 h 1039059"/>
                <a:gd name="connsiteX7" fmla="*/ 295296 w 569000"/>
                <a:gd name="connsiteY7" fmla="*/ 895580 h 1039059"/>
                <a:gd name="connsiteX8" fmla="*/ 284091 w 569000"/>
                <a:gd name="connsiteY8" fmla="*/ 820281 h 1039059"/>
                <a:gd name="connsiteX9" fmla="*/ 74329 w 569000"/>
                <a:gd name="connsiteY9" fmla="*/ 537686 h 1039059"/>
                <a:gd name="connsiteX10" fmla="*/ 21889 w 569000"/>
                <a:gd name="connsiteY10" fmla="*/ 326580 h 1039059"/>
                <a:gd name="connsiteX11" fmla="*/ -522 w 569000"/>
                <a:gd name="connsiteY11" fmla="*/ -164 h 103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000" h="1039059">
                  <a:moveTo>
                    <a:pt x="304260" y="64266"/>
                  </a:moveTo>
                  <a:cubicBezTo>
                    <a:pt x="304260" y="64266"/>
                    <a:pt x="264482" y="265960"/>
                    <a:pt x="240727" y="398853"/>
                  </a:cubicBezTo>
                  <a:cubicBezTo>
                    <a:pt x="216972" y="531747"/>
                    <a:pt x="331041" y="645368"/>
                    <a:pt x="395358" y="761678"/>
                  </a:cubicBezTo>
                  <a:cubicBezTo>
                    <a:pt x="459676" y="877988"/>
                    <a:pt x="449143" y="863982"/>
                    <a:pt x="490043" y="903200"/>
                  </a:cubicBezTo>
                  <a:cubicBezTo>
                    <a:pt x="530941" y="942418"/>
                    <a:pt x="567470" y="1021751"/>
                    <a:pt x="568479" y="1029259"/>
                  </a:cubicBezTo>
                  <a:lnTo>
                    <a:pt x="374965" y="1038895"/>
                  </a:lnTo>
                  <a:cubicBezTo>
                    <a:pt x="374965" y="1038895"/>
                    <a:pt x="366561" y="999229"/>
                    <a:pt x="355468" y="949926"/>
                  </a:cubicBezTo>
                  <a:cubicBezTo>
                    <a:pt x="344375" y="900623"/>
                    <a:pt x="300226" y="928860"/>
                    <a:pt x="295296" y="895580"/>
                  </a:cubicBezTo>
                  <a:cubicBezTo>
                    <a:pt x="290366" y="862301"/>
                    <a:pt x="300674" y="850760"/>
                    <a:pt x="284091" y="820281"/>
                  </a:cubicBezTo>
                  <a:cubicBezTo>
                    <a:pt x="267507" y="789803"/>
                    <a:pt x="129683" y="604917"/>
                    <a:pt x="74329" y="537686"/>
                  </a:cubicBezTo>
                  <a:cubicBezTo>
                    <a:pt x="18975" y="470455"/>
                    <a:pt x="13597" y="420816"/>
                    <a:pt x="21889" y="326580"/>
                  </a:cubicBezTo>
                  <a:cubicBezTo>
                    <a:pt x="30180" y="232344"/>
                    <a:pt x="-522" y="-164"/>
                    <a:pt x="-522" y="-164"/>
                  </a:cubicBezTo>
                  <a:close/>
                </a:path>
              </a:pathLst>
            </a:custGeom>
            <a:solidFill>
              <a:srgbClr val="E2E2E2"/>
            </a:solidFill>
            <a:ln w="11200"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64313EB1-C9EC-F756-BF90-B494C4E2F56B}"/>
                </a:ext>
              </a:extLst>
            </p:cNvPr>
            <p:cNvSpPr/>
            <p:nvPr/>
          </p:nvSpPr>
          <p:spPr>
            <a:xfrm>
              <a:off x="6402609" y="5372223"/>
              <a:ext cx="305677" cy="287413"/>
            </a:xfrm>
            <a:custGeom>
              <a:avLst/>
              <a:gdLst>
                <a:gd name="connsiteX0" fmla="*/ 252380 w 305677"/>
                <a:gd name="connsiteY0" fmla="*/ 219346 h 287413"/>
                <a:gd name="connsiteX1" fmla="*/ 274790 w 305677"/>
                <a:gd name="connsiteY1" fmla="*/ 220803 h 287413"/>
                <a:gd name="connsiteX2" fmla="*/ 305156 w 305677"/>
                <a:gd name="connsiteY2" fmla="*/ 63930 h 287413"/>
                <a:gd name="connsiteX3" fmla="*/ -522 w 305677"/>
                <a:gd name="connsiteY3" fmla="*/ -164 h 287413"/>
                <a:gd name="connsiteX4" fmla="*/ 23681 w 305677"/>
                <a:gd name="connsiteY4" fmla="*/ 287250 h 287413"/>
                <a:gd name="connsiteX5" fmla="*/ 252380 w 305677"/>
                <a:gd name="connsiteY5" fmla="*/ 219346 h 28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677" h="287413">
                  <a:moveTo>
                    <a:pt x="252380" y="219346"/>
                  </a:moveTo>
                  <a:cubicBezTo>
                    <a:pt x="259875" y="219010"/>
                    <a:pt x="267394" y="219503"/>
                    <a:pt x="274790" y="220803"/>
                  </a:cubicBezTo>
                  <a:cubicBezTo>
                    <a:pt x="291149" y="135195"/>
                    <a:pt x="305156" y="63930"/>
                    <a:pt x="305156" y="63930"/>
                  </a:cubicBezTo>
                  <a:lnTo>
                    <a:pt x="-522" y="-164"/>
                  </a:lnTo>
                  <a:cubicBezTo>
                    <a:pt x="-522" y="-164"/>
                    <a:pt x="23569" y="179792"/>
                    <a:pt x="23681" y="287250"/>
                  </a:cubicBezTo>
                  <a:cubicBezTo>
                    <a:pt x="84189" y="225733"/>
                    <a:pt x="163298" y="194470"/>
                    <a:pt x="252380" y="219346"/>
                  </a:cubicBezTo>
                  <a:close/>
                </a:path>
              </a:pathLst>
            </a:custGeom>
            <a:solidFill>
              <a:srgbClr val="FFF4E9"/>
            </a:solidFill>
            <a:ln w="11200"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87DEFF92-8099-3E62-3545-112C4C822E7F}"/>
                </a:ext>
              </a:extLst>
            </p:cNvPr>
            <p:cNvSpPr/>
            <p:nvPr/>
          </p:nvSpPr>
          <p:spPr>
            <a:xfrm>
              <a:off x="6757254" y="6310547"/>
              <a:ext cx="214132" cy="100735"/>
            </a:xfrm>
            <a:custGeom>
              <a:avLst/>
              <a:gdLst>
                <a:gd name="connsiteX0" fmla="*/ -522 w 214132"/>
                <a:gd name="connsiteY0" fmla="*/ 8016 h 100735"/>
                <a:gd name="connsiteX1" fmla="*/ 599 w 214132"/>
                <a:gd name="connsiteY1" fmla="*/ 11602 h 100735"/>
                <a:gd name="connsiteX2" fmla="*/ 20096 w 214132"/>
                <a:gd name="connsiteY2" fmla="*/ 100571 h 100735"/>
                <a:gd name="connsiteX3" fmla="*/ 213610 w 214132"/>
                <a:gd name="connsiteY3" fmla="*/ 90934 h 100735"/>
                <a:gd name="connsiteX4" fmla="*/ 164979 w 214132"/>
                <a:gd name="connsiteY4" fmla="*/ -164 h 100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32" h="100735">
                  <a:moveTo>
                    <a:pt x="-522" y="8016"/>
                  </a:moveTo>
                  <a:cubicBezTo>
                    <a:pt x="-522" y="9248"/>
                    <a:pt x="263" y="10369"/>
                    <a:pt x="599" y="11602"/>
                  </a:cubicBezTo>
                  <a:cubicBezTo>
                    <a:pt x="11804" y="60905"/>
                    <a:pt x="20096" y="100571"/>
                    <a:pt x="20096" y="100571"/>
                  </a:cubicBezTo>
                  <a:lnTo>
                    <a:pt x="213610" y="90934"/>
                  </a:lnTo>
                  <a:cubicBezTo>
                    <a:pt x="201531" y="58540"/>
                    <a:pt x="185182" y="27894"/>
                    <a:pt x="164979" y="-164"/>
                  </a:cubicBezTo>
                  <a:close/>
                </a:path>
              </a:pathLst>
            </a:custGeom>
            <a:solidFill>
              <a:srgbClr val="9B7979"/>
            </a:solidFill>
            <a:ln w="11200"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976E1DE0-75E6-0585-A127-E798004D08FB}"/>
                </a:ext>
              </a:extLst>
            </p:cNvPr>
            <p:cNvSpPr/>
            <p:nvPr/>
          </p:nvSpPr>
          <p:spPr>
            <a:xfrm>
              <a:off x="7445348" y="5365949"/>
              <a:ext cx="421371" cy="979453"/>
            </a:xfrm>
            <a:custGeom>
              <a:avLst/>
              <a:gdLst>
                <a:gd name="connsiteX0" fmla="*/ 376215 w 421371"/>
                <a:gd name="connsiteY0" fmla="*/ -164 h 979453"/>
                <a:gd name="connsiteX1" fmla="*/ 374086 w 421371"/>
                <a:gd name="connsiteY1" fmla="*/ 320641 h 979453"/>
                <a:gd name="connsiteX2" fmla="*/ 417451 w 421371"/>
                <a:gd name="connsiteY2" fmla="*/ 552477 h 979453"/>
                <a:gd name="connsiteX3" fmla="*/ 148525 w 421371"/>
                <a:gd name="connsiteY3" fmla="*/ 841683 h 979453"/>
                <a:gd name="connsiteX4" fmla="*/ 23924 w 421371"/>
                <a:gd name="connsiteY4" fmla="*/ 979283 h 979453"/>
                <a:gd name="connsiteX5" fmla="*/ -504 w 421371"/>
                <a:gd name="connsiteY5" fmla="*/ 805714 h 979453"/>
                <a:gd name="connsiteX6" fmla="*/ 71658 w 421371"/>
                <a:gd name="connsiteY6" fmla="*/ 777590 h 979453"/>
                <a:gd name="connsiteX7" fmla="*/ 126563 w 421371"/>
                <a:gd name="connsiteY7" fmla="*/ 689629 h 979453"/>
                <a:gd name="connsiteX8" fmla="*/ 259569 w 421371"/>
                <a:gd name="connsiteY8" fmla="*/ 547322 h 979453"/>
                <a:gd name="connsiteX9" fmla="*/ 173177 w 421371"/>
                <a:gd name="connsiteY9" fmla="*/ 320529 h 979453"/>
                <a:gd name="connsiteX10" fmla="*/ 101576 w 421371"/>
                <a:gd name="connsiteY10" fmla="*/ 39727 h 979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1371" h="979453">
                  <a:moveTo>
                    <a:pt x="376215" y="-164"/>
                  </a:moveTo>
                  <a:cubicBezTo>
                    <a:pt x="376215" y="-164"/>
                    <a:pt x="342600" y="174861"/>
                    <a:pt x="374086" y="320641"/>
                  </a:cubicBezTo>
                  <a:cubicBezTo>
                    <a:pt x="405573" y="466421"/>
                    <a:pt x="430112" y="519982"/>
                    <a:pt x="417451" y="552477"/>
                  </a:cubicBezTo>
                  <a:cubicBezTo>
                    <a:pt x="404789" y="584972"/>
                    <a:pt x="197940" y="813222"/>
                    <a:pt x="148525" y="841683"/>
                  </a:cubicBezTo>
                  <a:cubicBezTo>
                    <a:pt x="104937" y="940850"/>
                    <a:pt x="49920" y="978051"/>
                    <a:pt x="23924" y="979283"/>
                  </a:cubicBezTo>
                  <a:cubicBezTo>
                    <a:pt x="-2073" y="980516"/>
                    <a:pt x="-504" y="805714"/>
                    <a:pt x="-504" y="805714"/>
                  </a:cubicBezTo>
                  <a:cubicBezTo>
                    <a:pt x="24663" y="799484"/>
                    <a:pt x="48911" y="790027"/>
                    <a:pt x="71658" y="777590"/>
                  </a:cubicBezTo>
                  <a:cubicBezTo>
                    <a:pt x="105274" y="758429"/>
                    <a:pt x="70873" y="703971"/>
                    <a:pt x="126563" y="689629"/>
                  </a:cubicBezTo>
                  <a:cubicBezTo>
                    <a:pt x="182253" y="675286"/>
                    <a:pt x="226514" y="609623"/>
                    <a:pt x="259569" y="547322"/>
                  </a:cubicBezTo>
                  <a:cubicBezTo>
                    <a:pt x="292624" y="485021"/>
                    <a:pt x="237158" y="448717"/>
                    <a:pt x="173177" y="320529"/>
                  </a:cubicBezTo>
                  <a:cubicBezTo>
                    <a:pt x="109195" y="192341"/>
                    <a:pt x="101576" y="39727"/>
                    <a:pt x="101576" y="39727"/>
                  </a:cubicBezTo>
                  <a:close/>
                </a:path>
              </a:pathLst>
            </a:custGeom>
            <a:solidFill>
              <a:srgbClr val="E2E2E2"/>
            </a:solidFill>
            <a:ln w="11200"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B36C0162-04D3-1672-B3D4-2D30B6369ABC}"/>
                </a:ext>
              </a:extLst>
            </p:cNvPr>
            <p:cNvSpPr/>
            <p:nvPr/>
          </p:nvSpPr>
          <p:spPr>
            <a:xfrm>
              <a:off x="7547445" y="5366397"/>
              <a:ext cx="274639" cy="330889"/>
            </a:xfrm>
            <a:custGeom>
              <a:avLst/>
              <a:gdLst>
                <a:gd name="connsiteX0" fmla="*/ 259999 w 274639"/>
                <a:gd name="connsiteY0" fmla="*/ 123093 h 330889"/>
                <a:gd name="connsiteX1" fmla="*/ 274118 w 274639"/>
                <a:gd name="connsiteY1" fmla="*/ -164 h 330889"/>
                <a:gd name="connsiteX2" fmla="*/ -522 w 274639"/>
                <a:gd name="connsiteY2" fmla="*/ 39278 h 330889"/>
                <a:gd name="connsiteX3" fmla="*/ 71303 w 274639"/>
                <a:gd name="connsiteY3" fmla="*/ 320305 h 330889"/>
                <a:gd name="connsiteX4" fmla="*/ 76682 w 274639"/>
                <a:gd name="connsiteY4" fmla="*/ 330726 h 330889"/>
                <a:gd name="connsiteX5" fmla="*/ 259999 w 274639"/>
                <a:gd name="connsiteY5" fmla="*/ 123093 h 33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639" h="330889">
                  <a:moveTo>
                    <a:pt x="259999" y="123093"/>
                  </a:moveTo>
                  <a:cubicBezTo>
                    <a:pt x="262240" y="81757"/>
                    <a:pt x="266957" y="40601"/>
                    <a:pt x="274118" y="-164"/>
                  </a:cubicBezTo>
                  <a:lnTo>
                    <a:pt x="-522" y="39278"/>
                  </a:lnTo>
                  <a:cubicBezTo>
                    <a:pt x="-522" y="39278"/>
                    <a:pt x="7098" y="192005"/>
                    <a:pt x="71303" y="320305"/>
                  </a:cubicBezTo>
                  <a:lnTo>
                    <a:pt x="76682" y="330726"/>
                  </a:lnTo>
                  <a:cubicBezTo>
                    <a:pt x="114107" y="240972"/>
                    <a:pt x="175960" y="154580"/>
                    <a:pt x="259999" y="123093"/>
                  </a:cubicBezTo>
                  <a:close/>
                </a:path>
              </a:pathLst>
            </a:custGeom>
            <a:solidFill>
              <a:srgbClr val="FFF4E9"/>
            </a:solidFill>
            <a:ln w="11200"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CAD2DEEF-E602-A660-376E-6E03E9370942}"/>
                </a:ext>
              </a:extLst>
            </p:cNvPr>
            <p:cNvSpPr/>
            <p:nvPr/>
          </p:nvSpPr>
          <p:spPr>
            <a:xfrm>
              <a:off x="7445564" y="6136643"/>
              <a:ext cx="122387" cy="208765"/>
            </a:xfrm>
            <a:custGeom>
              <a:avLst/>
              <a:gdLst>
                <a:gd name="connsiteX0" fmla="*/ 79846 w 122387"/>
                <a:gd name="connsiteY0" fmla="*/ -164 h 208765"/>
                <a:gd name="connsiteX1" fmla="*/ 71666 w 122387"/>
                <a:gd name="connsiteY1" fmla="*/ 6895 h 208765"/>
                <a:gd name="connsiteX2" fmla="*/ -496 w 122387"/>
                <a:gd name="connsiteY2" fmla="*/ 35020 h 208765"/>
                <a:gd name="connsiteX3" fmla="*/ 23932 w 122387"/>
                <a:gd name="connsiteY3" fmla="*/ 208589 h 208765"/>
                <a:gd name="connsiteX4" fmla="*/ 121865 w 122387"/>
                <a:gd name="connsiteY4" fmla="*/ 122197 h 208765"/>
                <a:gd name="connsiteX5" fmla="*/ 79846 w 122387"/>
                <a:gd name="connsiteY5" fmla="*/ -164 h 20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387" h="208765">
                  <a:moveTo>
                    <a:pt x="79846" y="-164"/>
                  </a:moveTo>
                  <a:cubicBezTo>
                    <a:pt x="77627" y="2727"/>
                    <a:pt x="74848" y="5125"/>
                    <a:pt x="71666" y="6895"/>
                  </a:cubicBezTo>
                  <a:cubicBezTo>
                    <a:pt x="48919" y="19333"/>
                    <a:pt x="24671" y="28790"/>
                    <a:pt x="-496" y="35020"/>
                  </a:cubicBezTo>
                  <a:cubicBezTo>
                    <a:pt x="-496" y="35020"/>
                    <a:pt x="-2288" y="210270"/>
                    <a:pt x="23932" y="208589"/>
                  </a:cubicBezTo>
                  <a:cubicBezTo>
                    <a:pt x="44774" y="207581"/>
                    <a:pt x="84440" y="183153"/>
                    <a:pt x="121865" y="122197"/>
                  </a:cubicBezTo>
                  <a:cubicBezTo>
                    <a:pt x="101371" y="83931"/>
                    <a:pt x="87174" y="42617"/>
                    <a:pt x="79846" y="-164"/>
                  </a:cubicBezTo>
                  <a:close/>
                </a:path>
              </a:pathLst>
            </a:custGeom>
            <a:solidFill>
              <a:srgbClr val="9B7979"/>
            </a:solidFill>
            <a:ln w="11200"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DE855D67-2D8E-A896-827D-CD58F515309E}"/>
                </a:ext>
              </a:extLst>
            </p:cNvPr>
            <p:cNvSpPr/>
            <p:nvPr/>
          </p:nvSpPr>
          <p:spPr>
            <a:xfrm>
              <a:off x="7657844" y="4157011"/>
              <a:ext cx="480684" cy="331793"/>
            </a:xfrm>
            <a:custGeom>
              <a:avLst/>
              <a:gdLst>
                <a:gd name="connsiteX0" fmla="*/ 471526 w 480684"/>
                <a:gd name="connsiteY0" fmla="*/ 66962 h 331793"/>
                <a:gd name="connsiteX1" fmla="*/ 143998 w 480684"/>
                <a:gd name="connsiteY1" fmla="*/ 27296 h 331793"/>
                <a:gd name="connsiteX2" fmla="*/ 15026 w 480684"/>
                <a:gd name="connsiteY2" fmla="*/ 331629 h 331793"/>
                <a:gd name="connsiteX3" fmla="*/ 180863 w 480684"/>
                <a:gd name="connsiteY3" fmla="*/ 128479 h 331793"/>
                <a:gd name="connsiteX4" fmla="*/ 379644 w 480684"/>
                <a:gd name="connsiteY4" fmla="*/ 183496 h 331793"/>
                <a:gd name="connsiteX5" fmla="*/ 475000 w 480684"/>
                <a:gd name="connsiteY5" fmla="*/ 126238 h 331793"/>
                <a:gd name="connsiteX6" fmla="*/ 471526 w 480684"/>
                <a:gd name="connsiteY6" fmla="*/ 66962 h 33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0684" h="331793">
                  <a:moveTo>
                    <a:pt x="471526" y="66962"/>
                  </a:moveTo>
                  <a:cubicBezTo>
                    <a:pt x="471526" y="66962"/>
                    <a:pt x="354544" y="-52485"/>
                    <a:pt x="143998" y="27296"/>
                  </a:cubicBezTo>
                  <a:cubicBezTo>
                    <a:pt x="-66547" y="107077"/>
                    <a:pt x="15026" y="331629"/>
                    <a:pt x="15026" y="331629"/>
                  </a:cubicBezTo>
                  <a:cubicBezTo>
                    <a:pt x="28808" y="197167"/>
                    <a:pt x="99962" y="145287"/>
                    <a:pt x="180863" y="128479"/>
                  </a:cubicBezTo>
                  <a:cubicBezTo>
                    <a:pt x="261765" y="111671"/>
                    <a:pt x="348941" y="146407"/>
                    <a:pt x="379644" y="183496"/>
                  </a:cubicBezTo>
                  <a:cubicBezTo>
                    <a:pt x="459985" y="186746"/>
                    <a:pt x="460882" y="155707"/>
                    <a:pt x="475000" y="126238"/>
                  </a:cubicBezTo>
                  <a:cubicBezTo>
                    <a:pt x="482945" y="106987"/>
                    <a:pt x="481667" y="85160"/>
                    <a:pt x="471526" y="66962"/>
                  </a:cubicBezTo>
                  <a:close/>
                </a:path>
              </a:pathLst>
            </a:custGeom>
            <a:solidFill>
              <a:srgbClr val="9B7979"/>
            </a:solidFill>
            <a:ln w="11200"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378E215A-F150-FBA3-F5BD-78573D050F1E}"/>
                </a:ext>
              </a:extLst>
            </p:cNvPr>
            <p:cNvSpPr/>
            <p:nvPr/>
          </p:nvSpPr>
          <p:spPr>
            <a:xfrm>
              <a:off x="5795174" y="4762224"/>
              <a:ext cx="432838" cy="293824"/>
            </a:xfrm>
            <a:custGeom>
              <a:avLst/>
              <a:gdLst>
                <a:gd name="connsiteX0" fmla="*/ 385722 w 432838"/>
                <a:gd name="connsiteY0" fmla="*/ 67167 h 293824"/>
                <a:gd name="connsiteX1" fmla="*/ 147499 w 432838"/>
                <a:gd name="connsiteY1" fmla="*/ 97757 h 293824"/>
                <a:gd name="connsiteX2" fmla="*/ 5081 w 432838"/>
                <a:gd name="connsiteY2" fmla="*/ 22570 h 293824"/>
                <a:gd name="connsiteX3" fmla="*/ 70183 w 432838"/>
                <a:gd name="connsiteY3" fmla="*/ 140673 h 293824"/>
                <a:gd name="connsiteX4" fmla="*/ -522 w 432838"/>
                <a:gd name="connsiteY4" fmla="*/ 113781 h 293824"/>
                <a:gd name="connsiteX5" fmla="*/ 87439 w 432838"/>
                <a:gd name="connsiteY5" fmla="*/ 223480 h 293824"/>
                <a:gd name="connsiteX6" fmla="*/ 25810 w 432838"/>
                <a:gd name="connsiteY6" fmla="*/ 236702 h 293824"/>
                <a:gd name="connsiteX7" fmla="*/ 362975 w 432838"/>
                <a:gd name="connsiteY7" fmla="*/ 190985 h 293824"/>
                <a:gd name="connsiteX8" fmla="*/ 385722 w 432838"/>
                <a:gd name="connsiteY8" fmla="*/ 67167 h 29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838" h="293824">
                  <a:moveTo>
                    <a:pt x="385722" y="67167"/>
                  </a:moveTo>
                  <a:cubicBezTo>
                    <a:pt x="385722" y="67167"/>
                    <a:pt x="235796" y="132382"/>
                    <a:pt x="147499" y="97757"/>
                  </a:cubicBezTo>
                  <a:cubicBezTo>
                    <a:pt x="59202" y="63133"/>
                    <a:pt x="17518" y="-47350"/>
                    <a:pt x="5081" y="22570"/>
                  </a:cubicBezTo>
                  <a:cubicBezTo>
                    <a:pt x="-7357" y="92491"/>
                    <a:pt x="70183" y="140673"/>
                    <a:pt x="70183" y="140673"/>
                  </a:cubicBezTo>
                  <a:cubicBezTo>
                    <a:pt x="19199" y="131597"/>
                    <a:pt x="150" y="97870"/>
                    <a:pt x="-522" y="113781"/>
                  </a:cubicBezTo>
                  <a:cubicBezTo>
                    <a:pt x="20880" y="195019"/>
                    <a:pt x="63011" y="224713"/>
                    <a:pt x="87439" y="223480"/>
                  </a:cubicBezTo>
                  <a:cubicBezTo>
                    <a:pt x="43515" y="243089"/>
                    <a:pt x="25810" y="236702"/>
                    <a:pt x="25810" y="236702"/>
                  </a:cubicBezTo>
                  <a:cubicBezTo>
                    <a:pt x="99765" y="300908"/>
                    <a:pt x="221565" y="339566"/>
                    <a:pt x="362975" y="190985"/>
                  </a:cubicBezTo>
                  <a:cubicBezTo>
                    <a:pt x="504385" y="42404"/>
                    <a:pt x="385722" y="67167"/>
                    <a:pt x="385722" y="67167"/>
                  </a:cubicBezTo>
                  <a:close/>
                </a:path>
              </a:pathLst>
            </a:custGeom>
            <a:solidFill>
              <a:srgbClr val="9B7979"/>
            </a:solidFill>
            <a:ln w="11200"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B4C02A37-3481-A0F4-E04A-3B570E77413E}"/>
                </a:ext>
              </a:extLst>
            </p:cNvPr>
            <p:cNvSpPr/>
            <p:nvPr/>
          </p:nvSpPr>
          <p:spPr>
            <a:xfrm>
              <a:off x="5928076" y="4389570"/>
              <a:ext cx="2367092" cy="2068774"/>
            </a:xfrm>
            <a:custGeom>
              <a:avLst/>
              <a:gdLst>
                <a:gd name="connsiteX0" fmla="*/ 2068512 w 2367092"/>
                <a:gd name="connsiteY0" fmla="*/ 144340 h 2068774"/>
                <a:gd name="connsiteX1" fmla="*/ 1740760 w 2367092"/>
                <a:gd name="connsiteY1" fmla="*/ 388613 h 2068774"/>
                <a:gd name="connsiteX2" fmla="*/ 987321 w 2367092"/>
                <a:gd name="connsiteY2" fmla="*/ 339422 h 2068774"/>
                <a:gd name="connsiteX3" fmla="*/ 232314 w 2367092"/>
                <a:gd name="connsiteY3" fmla="*/ 434779 h 2068774"/>
                <a:gd name="connsiteX4" fmla="*/ 159928 w 2367092"/>
                <a:gd name="connsiteY4" fmla="*/ 1010390 h 2068774"/>
                <a:gd name="connsiteX5" fmla="*/ 4400 w 2367092"/>
                <a:gd name="connsiteY5" fmla="*/ 1455685 h 2068774"/>
                <a:gd name="connsiteX6" fmla="*/ 25354 w 2367092"/>
                <a:gd name="connsiteY6" fmla="*/ 1877113 h 2068774"/>
                <a:gd name="connsiteX7" fmla="*/ 64012 w 2367092"/>
                <a:gd name="connsiteY7" fmla="*/ 1957566 h 2068774"/>
                <a:gd name="connsiteX8" fmla="*/ 90680 w 2367092"/>
                <a:gd name="connsiteY8" fmla="*/ 2035219 h 2068774"/>
                <a:gd name="connsiteX9" fmla="*/ 247553 w 2367092"/>
                <a:gd name="connsiteY9" fmla="*/ 2027487 h 2068774"/>
                <a:gd name="connsiteX10" fmla="*/ 154438 w 2367092"/>
                <a:gd name="connsiteY10" fmla="*/ 1901316 h 2068774"/>
                <a:gd name="connsiteX11" fmla="*/ 132028 w 2367092"/>
                <a:gd name="connsiteY11" fmla="*/ 1702088 h 2068774"/>
                <a:gd name="connsiteX12" fmla="*/ 168220 w 2367092"/>
                <a:gd name="connsiteY12" fmla="*/ 1456582 h 2068774"/>
                <a:gd name="connsiteX13" fmla="*/ 404202 w 2367092"/>
                <a:gd name="connsiteY13" fmla="*/ 1235391 h 2068774"/>
                <a:gd name="connsiteX14" fmla="*/ 494516 w 2367092"/>
                <a:gd name="connsiteY14" fmla="*/ 1047479 h 2068774"/>
                <a:gd name="connsiteX15" fmla="*/ 986425 w 2367092"/>
                <a:gd name="connsiteY15" fmla="*/ 1151576 h 2068774"/>
                <a:gd name="connsiteX16" fmla="*/ 1404716 w 2367092"/>
                <a:gd name="connsiteY16" fmla="*/ 1113366 h 2068774"/>
                <a:gd name="connsiteX17" fmla="*/ 1545453 w 2367092"/>
                <a:gd name="connsiteY17" fmla="*/ 1459495 h 2068774"/>
                <a:gd name="connsiteX18" fmla="*/ 1625570 w 2367092"/>
                <a:gd name="connsiteY18" fmla="*/ 1849772 h 2068774"/>
                <a:gd name="connsiteX19" fmla="*/ 1649325 w 2367092"/>
                <a:gd name="connsiteY19" fmla="*/ 1958015 h 2068774"/>
                <a:gd name="connsiteX20" fmla="*/ 1713419 w 2367092"/>
                <a:gd name="connsiteY20" fmla="*/ 2068610 h 2068774"/>
                <a:gd name="connsiteX21" fmla="*/ 1892702 w 2367092"/>
                <a:gd name="connsiteY21" fmla="*/ 2059646 h 2068774"/>
                <a:gd name="connsiteX22" fmla="*/ 1784796 w 2367092"/>
                <a:gd name="connsiteY22" fmla="*/ 1915547 h 2068774"/>
                <a:gd name="connsiteX23" fmla="*/ 1726529 w 2367092"/>
                <a:gd name="connsiteY23" fmla="*/ 1636762 h 2068774"/>
                <a:gd name="connsiteX24" fmla="*/ 1707368 w 2367092"/>
                <a:gd name="connsiteY24" fmla="*/ 1098351 h 2068774"/>
                <a:gd name="connsiteX25" fmla="*/ 1966433 w 2367092"/>
                <a:gd name="connsiteY25" fmla="*/ 963889 h 2068774"/>
                <a:gd name="connsiteX26" fmla="*/ 2212947 w 2367092"/>
                <a:gd name="connsiteY26" fmla="*/ 619441 h 2068774"/>
                <a:gd name="connsiteX27" fmla="*/ 2366570 w 2367092"/>
                <a:gd name="connsiteY27" fmla="*/ 337405 h 2068774"/>
                <a:gd name="connsiteX28" fmla="*/ 2312786 w 2367092"/>
                <a:gd name="connsiteY28" fmla="*/ -96 h 2068774"/>
                <a:gd name="connsiteX29" fmla="*/ 2068512 w 2367092"/>
                <a:gd name="connsiteY29" fmla="*/ 144340 h 206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67092" h="2068774">
                  <a:moveTo>
                    <a:pt x="2068512" y="144340"/>
                  </a:moveTo>
                  <a:cubicBezTo>
                    <a:pt x="2068512" y="144340"/>
                    <a:pt x="1963407" y="343008"/>
                    <a:pt x="1740760" y="388613"/>
                  </a:cubicBezTo>
                  <a:cubicBezTo>
                    <a:pt x="1518112" y="434218"/>
                    <a:pt x="1249859" y="392871"/>
                    <a:pt x="987321" y="339422"/>
                  </a:cubicBezTo>
                  <a:cubicBezTo>
                    <a:pt x="724783" y="285973"/>
                    <a:pt x="331032" y="271071"/>
                    <a:pt x="232314" y="434779"/>
                  </a:cubicBezTo>
                  <a:cubicBezTo>
                    <a:pt x="133596" y="598487"/>
                    <a:pt x="135725" y="815083"/>
                    <a:pt x="159928" y="1010390"/>
                  </a:cubicBezTo>
                  <a:cubicBezTo>
                    <a:pt x="184132" y="1205697"/>
                    <a:pt x="26250" y="1415683"/>
                    <a:pt x="4400" y="1455685"/>
                  </a:cubicBezTo>
                  <a:cubicBezTo>
                    <a:pt x="-17450" y="1495688"/>
                    <a:pt x="41489" y="1765846"/>
                    <a:pt x="25354" y="1877113"/>
                  </a:cubicBezTo>
                  <a:cubicBezTo>
                    <a:pt x="7426" y="1951628"/>
                    <a:pt x="46532" y="1931346"/>
                    <a:pt x="64012" y="1957566"/>
                  </a:cubicBezTo>
                  <a:cubicBezTo>
                    <a:pt x="81492" y="1983787"/>
                    <a:pt x="90680" y="2035219"/>
                    <a:pt x="90680" y="2035219"/>
                  </a:cubicBezTo>
                  <a:lnTo>
                    <a:pt x="247553" y="2027487"/>
                  </a:lnTo>
                  <a:cubicBezTo>
                    <a:pt x="247553" y="2027487"/>
                    <a:pt x="209680" y="1946137"/>
                    <a:pt x="154438" y="1901316"/>
                  </a:cubicBezTo>
                  <a:cubicBezTo>
                    <a:pt x="99196" y="1856496"/>
                    <a:pt x="122279" y="1778059"/>
                    <a:pt x="132028" y="1702088"/>
                  </a:cubicBezTo>
                  <a:cubicBezTo>
                    <a:pt x="141776" y="1626117"/>
                    <a:pt x="140992" y="1489749"/>
                    <a:pt x="168220" y="1456582"/>
                  </a:cubicBezTo>
                  <a:cubicBezTo>
                    <a:pt x="195449" y="1423414"/>
                    <a:pt x="319379" y="1359545"/>
                    <a:pt x="404202" y="1235391"/>
                  </a:cubicBezTo>
                  <a:cubicBezTo>
                    <a:pt x="489025" y="1111237"/>
                    <a:pt x="494516" y="1047479"/>
                    <a:pt x="494516" y="1047479"/>
                  </a:cubicBezTo>
                  <a:cubicBezTo>
                    <a:pt x="494516" y="1047479"/>
                    <a:pt x="645898" y="1144629"/>
                    <a:pt x="986425" y="1151576"/>
                  </a:cubicBezTo>
                  <a:cubicBezTo>
                    <a:pt x="1326951" y="1158523"/>
                    <a:pt x="1404716" y="1113366"/>
                    <a:pt x="1404716" y="1113366"/>
                  </a:cubicBezTo>
                  <a:cubicBezTo>
                    <a:pt x="1404716" y="1113366"/>
                    <a:pt x="1471050" y="1357079"/>
                    <a:pt x="1545453" y="1459495"/>
                  </a:cubicBezTo>
                  <a:cubicBezTo>
                    <a:pt x="1619856" y="1561911"/>
                    <a:pt x="1631285" y="1791057"/>
                    <a:pt x="1625570" y="1849772"/>
                  </a:cubicBezTo>
                  <a:cubicBezTo>
                    <a:pt x="1619856" y="1908488"/>
                    <a:pt x="1617054" y="1939414"/>
                    <a:pt x="1649325" y="1958015"/>
                  </a:cubicBezTo>
                  <a:cubicBezTo>
                    <a:pt x="1681596" y="1976615"/>
                    <a:pt x="1721375" y="2032418"/>
                    <a:pt x="1713419" y="2068610"/>
                  </a:cubicBezTo>
                  <a:lnTo>
                    <a:pt x="1892702" y="2059646"/>
                  </a:lnTo>
                  <a:cubicBezTo>
                    <a:pt x="1892702" y="2059646"/>
                    <a:pt x="1853372" y="1964177"/>
                    <a:pt x="1784796" y="1915547"/>
                  </a:cubicBezTo>
                  <a:cubicBezTo>
                    <a:pt x="1716220" y="1866916"/>
                    <a:pt x="1731683" y="1762260"/>
                    <a:pt x="1726529" y="1636762"/>
                  </a:cubicBezTo>
                  <a:cubicBezTo>
                    <a:pt x="1721375" y="1511263"/>
                    <a:pt x="1707368" y="1098351"/>
                    <a:pt x="1707368" y="1098351"/>
                  </a:cubicBezTo>
                  <a:cubicBezTo>
                    <a:pt x="1802220" y="1072265"/>
                    <a:pt x="1890506" y="1026447"/>
                    <a:pt x="1966433" y="963889"/>
                  </a:cubicBezTo>
                  <a:cubicBezTo>
                    <a:pt x="2094060" y="859344"/>
                    <a:pt x="2179332" y="694964"/>
                    <a:pt x="2212947" y="619441"/>
                  </a:cubicBezTo>
                  <a:cubicBezTo>
                    <a:pt x="2309424" y="407102"/>
                    <a:pt x="2366570" y="337405"/>
                    <a:pt x="2366570" y="337405"/>
                  </a:cubicBezTo>
                  <a:lnTo>
                    <a:pt x="2312786" y="-96"/>
                  </a:lnTo>
                  <a:cubicBezTo>
                    <a:pt x="2312786" y="-96"/>
                    <a:pt x="2168239" y="-7939"/>
                    <a:pt x="2068512" y="144340"/>
                  </a:cubicBezTo>
                  <a:close/>
                </a:path>
              </a:pathLst>
            </a:custGeom>
            <a:solidFill>
              <a:srgbClr val="E2E2E2"/>
            </a:solidFill>
            <a:ln w="11200"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3E7D442F-7330-EECB-9EC3-E6C2222296AE}"/>
                </a:ext>
              </a:extLst>
            </p:cNvPr>
            <p:cNvSpPr/>
            <p:nvPr/>
          </p:nvSpPr>
          <p:spPr>
            <a:xfrm>
              <a:off x="6422554" y="5084138"/>
              <a:ext cx="910199" cy="475634"/>
            </a:xfrm>
            <a:custGeom>
              <a:avLst/>
              <a:gdLst>
                <a:gd name="connsiteX0" fmla="*/ 909678 w 910199"/>
                <a:gd name="connsiteY0" fmla="*/ 418687 h 475634"/>
                <a:gd name="connsiteX1" fmla="*/ 878639 w 910199"/>
                <a:gd name="connsiteY1" fmla="*/ -164 h 475634"/>
                <a:gd name="connsiteX2" fmla="*/ 854100 w 910199"/>
                <a:gd name="connsiteY2" fmla="*/ 320977 h 475634"/>
                <a:gd name="connsiteX3" fmla="*/ 432000 w 910199"/>
                <a:gd name="connsiteY3" fmla="*/ 351007 h 475634"/>
                <a:gd name="connsiteX4" fmla="*/ 104695 w 910199"/>
                <a:gd name="connsiteY4" fmla="*/ 22583 h 475634"/>
                <a:gd name="connsiteX5" fmla="*/ -522 w 910199"/>
                <a:gd name="connsiteY5" fmla="*/ 352800 h 475634"/>
                <a:gd name="connsiteX6" fmla="*/ 478725 w 910199"/>
                <a:gd name="connsiteY6" fmla="*/ 474937 h 475634"/>
                <a:gd name="connsiteX7" fmla="*/ 909678 w 910199"/>
                <a:gd name="connsiteY7" fmla="*/ 418687 h 475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0199" h="475634">
                  <a:moveTo>
                    <a:pt x="909678" y="418687"/>
                  </a:moveTo>
                  <a:cubicBezTo>
                    <a:pt x="885138" y="337113"/>
                    <a:pt x="868779" y="162536"/>
                    <a:pt x="878639" y="-164"/>
                  </a:cubicBezTo>
                  <a:cubicBezTo>
                    <a:pt x="821269" y="113121"/>
                    <a:pt x="887603" y="314814"/>
                    <a:pt x="854100" y="320977"/>
                  </a:cubicBezTo>
                  <a:cubicBezTo>
                    <a:pt x="820596" y="327140"/>
                    <a:pt x="717733" y="388209"/>
                    <a:pt x="432000" y="351007"/>
                  </a:cubicBezTo>
                  <a:cubicBezTo>
                    <a:pt x="146267" y="313806"/>
                    <a:pt x="105032" y="211838"/>
                    <a:pt x="104695" y="22583"/>
                  </a:cubicBezTo>
                  <a:cubicBezTo>
                    <a:pt x="71080" y="249600"/>
                    <a:pt x="-522" y="352800"/>
                    <a:pt x="-522" y="352800"/>
                  </a:cubicBezTo>
                  <a:cubicBezTo>
                    <a:pt x="-522" y="352800"/>
                    <a:pt x="138199" y="467990"/>
                    <a:pt x="478725" y="474937"/>
                  </a:cubicBezTo>
                  <a:cubicBezTo>
                    <a:pt x="819252" y="481884"/>
                    <a:pt x="909678" y="418687"/>
                    <a:pt x="909678" y="418687"/>
                  </a:cubicBezTo>
                  <a:close/>
                </a:path>
              </a:pathLst>
            </a:custGeom>
            <a:solidFill>
              <a:srgbClr val="FFF4E9"/>
            </a:solidFill>
            <a:ln w="11200"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4C789088-4260-6170-B15C-AE89F06F5B10}"/>
                </a:ext>
              </a:extLst>
            </p:cNvPr>
            <p:cNvSpPr/>
            <p:nvPr/>
          </p:nvSpPr>
          <p:spPr>
            <a:xfrm>
              <a:off x="7634958" y="4559826"/>
              <a:ext cx="649677" cy="928146"/>
            </a:xfrm>
            <a:custGeom>
              <a:avLst/>
              <a:gdLst>
                <a:gd name="connsiteX0" fmla="*/ 537328 w 649677"/>
                <a:gd name="connsiteY0" fmla="*/ 141153 h 928146"/>
                <a:gd name="connsiteX1" fmla="*/ 373620 w 649677"/>
                <a:gd name="connsiteY1" fmla="*/ -144 h 928146"/>
                <a:gd name="connsiteX2" fmla="*/ 336307 w 649677"/>
                <a:gd name="connsiteY2" fmla="*/ 13526 h 928146"/>
                <a:gd name="connsiteX3" fmla="*/ 315913 w 649677"/>
                <a:gd name="connsiteY3" fmla="*/ 40306 h 928146"/>
                <a:gd name="connsiteX4" fmla="*/ 188510 w 649677"/>
                <a:gd name="connsiteY4" fmla="*/ 155160 h 928146"/>
                <a:gd name="connsiteX5" fmla="*/ 348296 w 649677"/>
                <a:gd name="connsiteY5" fmla="*/ 524147 h 928146"/>
                <a:gd name="connsiteX6" fmla="*/ -522 w 649677"/>
                <a:gd name="connsiteY6" fmla="*/ 879016 h 928146"/>
                <a:gd name="connsiteX7" fmla="*/ -522 w 649677"/>
                <a:gd name="connsiteY7" fmla="*/ 927983 h 928146"/>
                <a:gd name="connsiteX8" fmla="*/ 258543 w 649677"/>
                <a:gd name="connsiteY8" fmla="*/ 793520 h 928146"/>
                <a:gd name="connsiteX9" fmla="*/ 530941 w 649677"/>
                <a:gd name="connsiteY9" fmla="*/ 461398 h 928146"/>
                <a:gd name="connsiteX10" fmla="*/ 649156 w 649677"/>
                <a:gd name="connsiteY10" fmla="*/ 181268 h 928146"/>
                <a:gd name="connsiteX11" fmla="*/ 537328 w 649677"/>
                <a:gd name="connsiteY11" fmla="*/ 141153 h 928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9677" h="928146">
                  <a:moveTo>
                    <a:pt x="537328" y="141153"/>
                  </a:moveTo>
                  <a:lnTo>
                    <a:pt x="373620" y="-144"/>
                  </a:lnTo>
                  <a:cubicBezTo>
                    <a:pt x="359893" y="-514"/>
                    <a:pt x="346548" y="4371"/>
                    <a:pt x="336307" y="13526"/>
                  </a:cubicBezTo>
                  <a:cubicBezTo>
                    <a:pt x="330592" y="21594"/>
                    <a:pt x="323757" y="30670"/>
                    <a:pt x="315913" y="40306"/>
                  </a:cubicBezTo>
                  <a:cubicBezTo>
                    <a:pt x="306949" y="58123"/>
                    <a:pt x="189967" y="118183"/>
                    <a:pt x="188510" y="155160"/>
                  </a:cubicBezTo>
                  <a:cubicBezTo>
                    <a:pt x="183467" y="283908"/>
                    <a:pt x="254397" y="372205"/>
                    <a:pt x="348296" y="524147"/>
                  </a:cubicBezTo>
                  <a:cubicBezTo>
                    <a:pt x="407908" y="620736"/>
                    <a:pt x="271204" y="770662"/>
                    <a:pt x="-522" y="879016"/>
                  </a:cubicBezTo>
                  <a:lnTo>
                    <a:pt x="-522" y="927983"/>
                  </a:lnTo>
                  <a:cubicBezTo>
                    <a:pt x="94331" y="901897"/>
                    <a:pt x="182616" y="856079"/>
                    <a:pt x="258543" y="793520"/>
                  </a:cubicBezTo>
                  <a:cubicBezTo>
                    <a:pt x="386170" y="688976"/>
                    <a:pt x="439395" y="597878"/>
                    <a:pt x="530941" y="461398"/>
                  </a:cubicBezTo>
                  <a:cubicBezTo>
                    <a:pt x="547413" y="436859"/>
                    <a:pt x="620583" y="202446"/>
                    <a:pt x="649156" y="181268"/>
                  </a:cubicBezTo>
                  <a:cubicBezTo>
                    <a:pt x="561420" y="158073"/>
                    <a:pt x="537328" y="141153"/>
                    <a:pt x="537328" y="141153"/>
                  </a:cubicBezTo>
                  <a:close/>
                </a:path>
              </a:pathLst>
            </a:custGeom>
            <a:solidFill>
              <a:srgbClr val="E2E2E2"/>
            </a:solidFill>
            <a:ln w="11200"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FEBEEC6C-881B-72F8-CAC4-675914886218}"/>
                </a:ext>
              </a:extLst>
            </p:cNvPr>
            <p:cNvSpPr/>
            <p:nvPr/>
          </p:nvSpPr>
          <p:spPr>
            <a:xfrm>
              <a:off x="7591930" y="6349990"/>
              <a:ext cx="228810" cy="108242"/>
            </a:xfrm>
            <a:custGeom>
              <a:avLst/>
              <a:gdLst>
                <a:gd name="connsiteX0" fmla="*/ 228289 w 228810"/>
                <a:gd name="connsiteY0" fmla="*/ 99114 h 108242"/>
                <a:gd name="connsiteX1" fmla="*/ 167556 w 228810"/>
                <a:gd name="connsiteY1" fmla="*/ -164 h 108242"/>
                <a:gd name="connsiteX2" fmla="*/ -522 w 228810"/>
                <a:gd name="connsiteY2" fmla="*/ 8128 h 108242"/>
                <a:gd name="connsiteX3" fmla="*/ 48893 w 228810"/>
                <a:gd name="connsiteY3" fmla="*/ 108078 h 108242"/>
              </a:gdLst>
              <a:ahLst/>
              <a:cxnLst>
                <a:cxn ang="0">
                  <a:pos x="connsiteX0" y="connsiteY0"/>
                </a:cxn>
                <a:cxn ang="0">
                  <a:pos x="connsiteX1" y="connsiteY1"/>
                </a:cxn>
                <a:cxn ang="0">
                  <a:pos x="connsiteX2" y="connsiteY2"/>
                </a:cxn>
                <a:cxn ang="0">
                  <a:pos x="connsiteX3" y="connsiteY3"/>
                </a:cxn>
              </a:cxnLst>
              <a:rect l="l" t="t" r="r" b="b"/>
              <a:pathLst>
                <a:path w="228810" h="108242">
                  <a:moveTo>
                    <a:pt x="228289" y="99114"/>
                  </a:moveTo>
                  <a:cubicBezTo>
                    <a:pt x="212613" y="63437"/>
                    <a:pt x="192186" y="30034"/>
                    <a:pt x="167556" y="-164"/>
                  </a:cubicBezTo>
                  <a:lnTo>
                    <a:pt x="-522" y="8128"/>
                  </a:lnTo>
                  <a:cubicBezTo>
                    <a:pt x="27828" y="32443"/>
                    <a:pt x="55504" y="77264"/>
                    <a:pt x="48893" y="108078"/>
                  </a:cubicBezTo>
                  <a:close/>
                </a:path>
              </a:pathLst>
            </a:custGeom>
            <a:solidFill>
              <a:srgbClr val="9B7979"/>
            </a:solidFill>
            <a:ln w="11200"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40697606-C357-CEF6-01EC-0F0E9C5797B1}"/>
                </a:ext>
              </a:extLst>
            </p:cNvPr>
            <p:cNvSpPr/>
            <p:nvPr/>
          </p:nvSpPr>
          <p:spPr>
            <a:xfrm>
              <a:off x="5991938" y="6340242"/>
              <a:ext cx="184213" cy="85271"/>
            </a:xfrm>
            <a:custGeom>
              <a:avLst/>
              <a:gdLst>
                <a:gd name="connsiteX0" fmla="*/ -522 w 184213"/>
                <a:gd name="connsiteY0" fmla="*/ 6671 h 85271"/>
                <a:gd name="connsiteX1" fmla="*/ 150 w 184213"/>
                <a:gd name="connsiteY1" fmla="*/ 7455 h 85271"/>
                <a:gd name="connsiteX2" fmla="*/ 26819 w 184213"/>
                <a:gd name="connsiteY2" fmla="*/ 85108 h 85271"/>
                <a:gd name="connsiteX3" fmla="*/ 183692 w 184213"/>
                <a:gd name="connsiteY3" fmla="*/ 77376 h 85271"/>
                <a:gd name="connsiteX4" fmla="*/ 136518 w 184213"/>
                <a:gd name="connsiteY4" fmla="*/ -164 h 8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213" h="85271">
                  <a:moveTo>
                    <a:pt x="-522" y="6671"/>
                  </a:moveTo>
                  <a:cubicBezTo>
                    <a:pt x="-522" y="6671"/>
                    <a:pt x="38" y="6671"/>
                    <a:pt x="150" y="7455"/>
                  </a:cubicBezTo>
                  <a:cubicBezTo>
                    <a:pt x="17743" y="33563"/>
                    <a:pt x="26819" y="85108"/>
                    <a:pt x="26819" y="85108"/>
                  </a:cubicBezTo>
                  <a:lnTo>
                    <a:pt x="183692" y="77376"/>
                  </a:lnTo>
                  <a:cubicBezTo>
                    <a:pt x="170459" y="50091"/>
                    <a:pt x="154659" y="24129"/>
                    <a:pt x="136518" y="-164"/>
                  </a:cubicBezTo>
                  <a:close/>
                </a:path>
              </a:pathLst>
            </a:custGeom>
            <a:solidFill>
              <a:srgbClr val="9B7979"/>
            </a:solidFill>
            <a:ln w="11200"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3BC4C92A-4345-6B16-ED1E-08EB3DCF2F78}"/>
                </a:ext>
              </a:extLst>
            </p:cNvPr>
            <p:cNvSpPr/>
            <p:nvPr/>
          </p:nvSpPr>
          <p:spPr>
            <a:xfrm>
              <a:off x="7882750" y="4201262"/>
              <a:ext cx="834155" cy="547065"/>
            </a:xfrm>
            <a:custGeom>
              <a:avLst/>
              <a:gdLst>
                <a:gd name="connsiteX0" fmla="*/ 161797 w 834155"/>
                <a:gd name="connsiteY0" fmla="*/ 66636 h 547065"/>
                <a:gd name="connsiteX1" fmla="*/ 2011 w 834155"/>
                <a:gd name="connsiteY1" fmla="*/ 293430 h 547065"/>
                <a:gd name="connsiteX2" fmla="*/ 284382 w 834155"/>
                <a:gd name="connsiteY2" fmla="*/ 543978 h 547065"/>
                <a:gd name="connsiteX3" fmla="*/ 585578 w 834155"/>
                <a:gd name="connsiteY3" fmla="*/ 501399 h 547065"/>
                <a:gd name="connsiteX4" fmla="*/ 771136 w 834155"/>
                <a:gd name="connsiteY4" fmla="*/ 506777 h 547065"/>
                <a:gd name="connsiteX5" fmla="*/ 813044 w 834155"/>
                <a:gd name="connsiteY5" fmla="*/ 390243 h 547065"/>
                <a:gd name="connsiteX6" fmla="*/ 769344 w 834155"/>
                <a:gd name="connsiteY6" fmla="*/ 253091 h 547065"/>
                <a:gd name="connsiteX7" fmla="*/ 511624 w 834155"/>
                <a:gd name="connsiteY7" fmla="*/ 141039 h 547065"/>
                <a:gd name="connsiteX8" fmla="*/ 293682 w 834155"/>
                <a:gd name="connsiteY8" fmla="*/ 5456 h 547065"/>
                <a:gd name="connsiteX9" fmla="*/ 161797 w 834155"/>
                <a:gd name="connsiteY9" fmla="*/ 66636 h 54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4155" h="547065">
                  <a:moveTo>
                    <a:pt x="161797" y="66636"/>
                  </a:moveTo>
                  <a:cubicBezTo>
                    <a:pt x="161797" y="66636"/>
                    <a:pt x="-24210" y="133867"/>
                    <a:pt x="2011" y="293430"/>
                  </a:cubicBezTo>
                  <a:cubicBezTo>
                    <a:pt x="28231" y="452992"/>
                    <a:pt x="178941" y="528739"/>
                    <a:pt x="284382" y="543978"/>
                  </a:cubicBezTo>
                  <a:cubicBezTo>
                    <a:pt x="389823" y="559217"/>
                    <a:pt x="498962" y="510363"/>
                    <a:pt x="585578" y="501399"/>
                  </a:cubicBezTo>
                  <a:cubicBezTo>
                    <a:pt x="672195" y="492434"/>
                    <a:pt x="747045" y="488400"/>
                    <a:pt x="771136" y="506777"/>
                  </a:cubicBezTo>
                  <a:cubicBezTo>
                    <a:pt x="795228" y="525154"/>
                    <a:pt x="853718" y="425315"/>
                    <a:pt x="813044" y="390243"/>
                  </a:cubicBezTo>
                  <a:cubicBezTo>
                    <a:pt x="851589" y="334217"/>
                    <a:pt x="835455" y="289396"/>
                    <a:pt x="769344" y="253091"/>
                  </a:cubicBezTo>
                  <a:cubicBezTo>
                    <a:pt x="703232" y="216786"/>
                    <a:pt x="611574" y="207262"/>
                    <a:pt x="511624" y="141039"/>
                  </a:cubicBezTo>
                  <a:cubicBezTo>
                    <a:pt x="411673" y="74816"/>
                    <a:pt x="357664" y="26634"/>
                    <a:pt x="293682" y="5456"/>
                  </a:cubicBezTo>
                  <a:cubicBezTo>
                    <a:pt x="229700" y="-15722"/>
                    <a:pt x="157651" y="26970"/>
                    <a:pt x="161797" y="66636"/>
                  </a:cubicBezTo>
                  <a:close/>
                </a:path>
              </a:pathLst>
            </a:custGeom>
            <a:solidFill>
              <a:schemeClr val="bg1"/>
            </a:solidFill>
            <a:ln w="11200"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85799FC7-234E-4D95-7CD8-27636870A5AE}"/>
                </a:ext>
              </a:extLst>
            </p:cNvPr>
            <p:cNvSpPr/>
            <p:nvPr/>
          </p:nvSpPr>
          <p:spPr>
            <a:xfrm>
              <a:off x="8045068" y="4244451"/>
              <a:ext cx="398233" cy="172415"/>
            </a:xfrm>
            <a:custGeom>
              <a:avLst/>
              <a:gdLst>
                <a:gd name="connsiteX0" fmla="*/ -522 w 398233"/>
                <a:gd name="connsiteY0" fmla="*/ 23447 h 172415"/>
                <a:gd name="connsiteX1" fmla="*/ 155567 w 398233"/>
                <a:gd name="connsiteY1" fmla="*/ 67483 h 172415"/>
                <a:gd name="connsiteX2" fmla="*/ 397712 w 398233"/>
                <a:gd name="connsiteY2" fmla="*/ 172252 h 172415"/>
                <a:gd name="connsiteX3" fmla="*/ 162402 w 398233"/>
                <a:gd name="connsiteY3" fmla="*/ 45073 h 172415"/>
                <a:gd name="connsiteX4" fmla="*/ -522 w 398233"/>
                <a:gd name="connsiteY4" fmla="*/ 23447 h 172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233" h="172415">
                  <a:moveTo>
                    <a:pt x="-522" y="23447"/>
                  </a:moveTo>
                  <a:cubicBezTo>
                    <a:pt x="-522" y="23447"/>
                    <a:pt x="52143" y="-2661"/>
                    <a:pt x="155567" y="67483"/>
                  </a:cubicBezTo>
                  <a:cubicBezTo>
                    <a:pt x="258991" y="137628"/>
                    <a:pt x="394686" y="170683"/>
                    <a:pt x="397712" y="172252"/>
                  </a:cubicBezTo>
                  <a:cubicBezTo>
                    <a:pt x="258207" y="106926"/>
                    <a:pt x="240839" y="101883"/>
                    <a:pt x="162402" y="45073"/>
                  </a:cubicBezTo>
                  <a:cubicBezTo>
                    <a:pt x="83966" y="-11738"/>
                    <a:pt x="22449" y="-10393"/>
                    <a:pt x="-522" y="23447"/>
                  </a:cubicBezTo>
                  <a:close/>
                </a:path>
              </a:pathLst>
            </a:custGeom>
            <a:solidFill>
              <a:srgbClr val="AF5D25"/>
            </a:solidFill>
            <a:ln w="11200"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956F50A8-61A3-B8CB-4FD5-E56C07DE52DA}"/>
                </a:ext>
              </a:extLst>
            </p:cNvPr>
            <p:cNvSpPr/>
            <p:nvPr/>
          </p:nvSpPr>
          <p:spPr>
            <a:xfrm>
              <a:off x="8609775" y="4488132"/>
              <a:ext cx="87213" cy="40106"/>
            </a:xfrm>
            <a:custGeom>
              <a:avLst/>
              <a:gdLst>
                <a:gd name="connsiteX0" fmla="*/ 5005 w 87213"/>
                <a:gd name="connsiteY0" fmla="*/ 32331 h 40106"/>
                <a:gd name="connsiteX1" fmla="*/ 21252 w 87213"/>
                <a:gd name="connsiteY1" fmla="*/ 5102 h 40106"/>
                <a:gd name="connsiteX2" fmla="*/ 86691 w 87213"/>
                <a:gd name="connsiteY2" fmla="*/ -164 h 40106"/>
                <a:gd name="connsiteX3" fmla="*/ 37612 w 87213"/>
                <a:gd name="connsiteY3" fmla="*/ 33452 h 40106"/>
                <a:gd name="connsiteX4" fmla="*/ 5005 w 87213"/>
                <a:gd name="connsiteY4" fmla="*/ 32331 h 40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213" h="40106">
                  <a:moveTo>
                    <a:pt x="5005" y="32331"/>
                  </a:moveTo>
                  <a:cubicBezTo>
                    <a:pt x="5005" y="32331"/>
                    <a:pt x="-15052" y="-2517"/>
                    <a:pt x="21252" y="5102"/>
                  </a:cubicBezTo>
                  <a:cubicBezTo>
                    <a:pt x="57557" y="12722"/>
                    <a:pt x="79968" y="15299"/>
                    <a:pt x="86691" y="-164"/>
                  </a:cubicBezTo>
                  <a:cubicBezTo>
                    <a:pt x="80271" y="21193"/>
                    <a:pt x="59843" y="35188"/>
                    <a:pt x="37612" y="33452"/>
                  </a:cubicBezTo>
                  <a:cubicBezTo>
                    <a:pt x="18227" y="32331"/>
                    <a:pt x="19011" y="49363"/>
                    <a:pt x="5005" y="32331"/>
                  </a:cubicBezTo>
                  <a:close/>
                </a:path>
              </a:pathLst>
            </a:custGeom>
            <a:solidFill>
              <a:srgbClr val="AF5D25"/>
            </a:solidFill>
            <a:ln w="11200"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9D0EEAEC-C422-62E9-C6F1-668BA9465C32}"/>
                </a:ext>
              </a:extLst>
            </p:cNvPr>
            <p:cNvSpPr/>
            <p:nvPr/>
          </p:nvSpPr>
          <p:spPr>
            <a:xfrm>
              <a:off x="8512774" y="4591668"/>
              <a:ext cx="183541" cy="35058"/>
            </a:xfrm>
            <a:custGeom>
              <a:avLst/>
              <a:gdLst>
                <a:gd name="connsiteX0" fmla="*/ -522 w 183541"/>
                <a:gd name="connsiteY0" fmla="*/ 16868 h 35058"/>
                <a:gd name="connsiteX1" fmla="*/ 46764 w 183541"/>
                <a:gd name="connsiteY1" fmla="*/ 23143 h 35058"/>
                <a:gd name="connsiteX2" fmla="*/ 93714 w 183541"/>
                <a:gd name="connsiteY2" fmla="*/ 24712 h 35058"/>
                <a:gd name="connsiteX3" fmla="*/ 139879 w 183541"/>
                <a:gd name="connsiteY3" fmla="*/ 18437 h 35058"/>
                <a:gd name="connsiteX4" fmla="*/ 183020 w 183541"/>
                <a:gd name="connsiteY4" fmla="*/ -164 h 35058"/>
                <a:gd name="connsiteX5" fmla="*/ 142232 w 183541"/>
                <a:gd name="connsiteY5" fmla="*/ 25944 h 35058"/>
                <a:gd name="connsiteX6" fmla="*/ 94162 w 183541"/>
                <a:gd name="connsiteY6" fmla="*/ 34796 h 35058"/>
                <a:gd name="connsiteX7" fmla="*/ -522 w 183541"/>
                <a:gd name="connsiteY7" fmla="*/ 16868 h 3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541" h="35058">
                  <a:moveTo>
                    <a:pt x="-522" y="16868"/>
                  </a:moveTo>
                  <a:cubicBezTo>
                    <a:pt x="15277" y="19669"/>
                    <a:pt x="31076" y="21574"/>
                    <a:pt x="46764" y="23143"/>
                  </a:cubicBezTo>
                  <a:cubicBezTo>
                    <a:pt x="62362" y="24667"/>
                    <a:pt x="78049" y="25193"/>
                    <a:pt x="93714" y="24712"/>
                  </a:cubicBezTo>
                  <a:cubicBezTo>
                    <a:pt x="109266" y="24084"/>
                    <a:pt x="124719" y="21978"/>
                    <a:pt x="139879" y="18437"/>
                  </a:cubicBezTo>
                  <a:cubicBezTo>
                    <a:pt x="155040" y="14235"/>
                    <a:pt x="169562" y="7982"/>
                    <a:pt x="183020" y="-164"/>
                  </a:cubicBezTo>
                  <a:cubicBezTo>
                    <a:pt x="171534" y="11467"/>
                    <a:pt x="157594" y="20387"/>
                    <a:pt x="142232" y="25944"/>
                  </a:cubicBezTo>
                  <a:cubicBezTo>
                    <a:pt x="126724" y="31222"/>
                    <a:pt x="110532" y="34203"/>
                    <a:pt x="94162" y="34796"/>
                  </a:cubicBezTo>
                  <a:cubicBezTo>
                    <a:pt x="61678" y="35760"/>
                    <a:pt x="29362" y="29642"/>
                    <a:pt x="-522" y="16868"/>
                  </a:cubicBezTo>
                  <a:close/>
                </a:path>
              </a:pathLst>
            </a:custGeom>
            <a:solidFill>
              <a:srgbClr val="AF5D25"/>
            </a:solidFill>
            <a:ln w="11200"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3BAC3384-BD72-931B-6369-2FA7D1E7FB47}"/>
                </a:ext>
              </a:extLst>
            </p:cNvPr>
            <p:cNvSpPr/>
            <p:nvPr/>
          </p:nvSpPr>
          <p:spPr>
            <a:xfrm>
              <a:off x="8196938" y="4478969"/>
              <a:ext cx="54014" cy="53969"/>
            </a:xfrm>
            <a:custGeom>
              <a:avLst/>
              <a:gdLst>
                <a:gd name="connsiteX0" fmla="*/ 41907 w 54014"/>
                <a:gd name="connsiteY0" fmla="*/ 4630 h 53969"/>
                <a:gd name="connsiteX1" fmla="*/ 48652 w 54014"/>
                <a:gd name="connsiteY1" fmla="*/ 42223 h 53969"/>
                <a:gd name="connsiteX2" fmla="*/ 11070 w 54014"/>
                <a:gd name="connsiteY2" fmla="*/ 48969 h 53969"/>
                <a:gd name="connsiteX3" fmla="*/ 4258 w 54014"/>
                <a:gd name="connsiteY3" fmla="*/ 11465 h 53969"/>
                <a:gd name="connsiteX4" fmla="*/ 41907 w 54014"/>
                <a:gd name="connsiteY4" fmla="*/ 4630 h 53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3969">
                  <a:moveTo>
                    <a:pt x="41907" y="4630"/>
                  </a:moveTo>
                  <a:cubicBezTo>
                    <a:pt x="54154" y="13146"/>
                    <a:pt x="57168" y="29976"/>
                    <a:pt x="48652" y="42223"/>
                  </a:cubicBezTo>
                  <a:cubicBezTo>
                    <a:pt x="40136" y="54460"/>
                    <a:pt x="23307" y="57485"/>
                    <a:pt x="11070" y="48969"/>
                  </a:cubicBezTo>
                  <a:cubicBezTo>
                    <a:pt x="-1143" y="40475"/>
                    <a:pt x="-4191" y="23712"/>
                    <a:pt x="4258" y="11465"/>
                  </a:cubicBezTo>
                  <a:cubicBezTo>
                    <a:pt x="12785" y="-793"/>
                    <a:pt x="29615" y="-3841"/>
                    <a:pt x="41907" y="4630"/>
                  </a:cubicBezTo>
                  <a:close/>
                </a:path>
              </a:pathLst>
            </a:custGeom>
            <a:solidFill>
              <a:srgbClr val="6D3600"/>
            </a:solidFill>
            <a:ln w="11200"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A3942FDD-C34C-9A65-C858-CC0A682B429B}"/>
                </a:ext>
              </a:extLst>
            </p:cNvPr>
            <p:cNvSpPr/>
            <p:nvPr/>
          </p:nvSpPr>
          <p:spPr>
            <a:xfrm>
              <a:off x="8220391" y="4489870"/>
              <a:ext cx="15688" cy="15369"/>
            </a:xfrm>
            <a:custGeom>
              <a:avLst/>
              <a:gdLst>
                <a:gd name="connsiteX0" fmla="*/ 12852 w 15688"/>
                <a:gd name="connsiteY0" fmla="*/ 1796 h 15369"/>
                <a:gd name="connsiteX1" fmla="*/ 12885 w 15688"/>
                <a:gd name="connsiteY1" fmla="*/ 12890 h 15369"/>
                <a:gd name="connsiteX2" fmla="*/ 1792 w 15688"/>
                <a:gd name="connsiteY2" fmla="*/ 12923 h 15369"/>
                <a:gd name="connsiteX3" fmla="*/ 862 w 15688"/>
                <a:gd name="connsiteY3" fmla="*/ 2917 h 15369"/>
                <a:gd name="connsiteX4" fmla="*/ 12852 w 15688"/>
                <a:gd name="connsiteY4" fmla="*/ 1796 h 15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8" h="15369">
                  <a:moveTo>
                    <a:pt x="12852" y="1796"/>
                  </a:moveTo>
                  <a:cubicBezTo>
                    <a:pt x="15922" y="4844"/>
                    <a:pt x="15944" y="9819"/>
                    <a:pt x="12885" y="12890"/>
                  </a:cubicBezTo>
                  <a:cubicBezTo>
                    <a:pt x="9838" y="15960"/>
                    <a:pt x="4874" y="15982"/>
                    <a:pt x="1792" y="12923"/>
                  </a:cubicBezTo>
                  <a:cubicBezTo>
                    <a:pt x="-897" y="10256"/>
                    <a:pt x="-1289" y="6043"/>
                    <a:pt x="862" y="2917"/>
                  </a:cubicBezTo>
                  <a:cubicBezTo>
                    <a:pt x="3865" y="-702"/>
                    <a:pt x="9233" y="-1207"/>
                    <a:pt x="12852" y="1796"/>
                  </a:cubicBezTo>
                  <a:close/>
                </a:path>
              </a:pathLst>
            </a:custGeom>
            <a:solidFill>
              <a:srgbClr val="FFFFFF"/>
            </a:solidFill>
            <a:ln w="11200"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6FDAAE88-CF12-91F2-5A51-0F1C4CF5F4BA}"/>
                </a:ext>
              </a:extLst>
            </p:cNvPr>
            <p:cNvSpPr/>
            <p:nvPr/>
          </p:nvSpPr>
          <p:spPr>
            <a:xfrm>
              <a:off x="7591905" y="4276245"/>
              <a:ext cx="431561" cy="427811"/>
            </a:xfrm>
            <a:custGeom>
              <a:avLst/>
              <a:gdLst>
                <a:gd name="connsiteX0" fmla="*/ 404347 w 431561"/>
                <a:gd name="connsiteY0" fmla="*/ 15744 h 427811"/>
                <a:gd name="connsiteX1" fmla="*/ 76259 w 431561"/>
                <a:gd name="connsiteY1" fmla="*/ 97319 h 427811"/>
                <a:gd name="connsiteX2" fmla="*/ 67183 w 431561"/>
                <a:gd name="connsiteY2" fmla="*/ 427648 h 427811"/>
                <a:gd name="connsiteX3" fmla="*/ 147300 w 431561"/>
                <a:gd name="connsiteY3" fmla="*/ 177996 h 427811"/>
                <a:gd name="connsiteX4" fmla="*/ 352467 w 431561"/>
                <a:gd name="connsiteY4" fmla="*/ 156594 h 427811"/>
                <a:gd name="connsiteX5" fmla="*/ 430904 w 431561"/>
                <a:gd name="connsiteY5" fmla="*/ 71995 h 427811"/>
                <a:gd name="connsiteX6" fmla="*/ 404347 w 431561"/>
                <a:gd name="connsiteY6" fmla="*/ 15744 h 427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1561" h="427811">
                  <a:moveTo>
                    <a:pt x="404347" y="15744"/>
                  </a:moveTo>
                  <a:cubicBezTo>
                    <a:pt x="404347" y="15744"/>
                    <a:pt x="243553" y="-53615"/>
                    <a:pt x="76259" y="97319"/>
                  </a:cubicBezTo>
                  <a:cubicBezTo>
                    <a:pt x="-91035" y="248253"/>
                    <a:pt x="67183" y="427648"/>
                    <a:pt x="67183" y="427648"/>
                  </a:cubicBezTo>
                  <a:cubicBezTo>
                    <a:pt x="30878" y="297444"/>
                    <a:pt x="78388" y="223153"/>
                    <a:pt x="147300" y="177996"/>
                  </a:cubicBezTo>
                  <a:cubicBezTo>
                    <a:pt x="216212" y="132839"/>
                    <a:pt x="310896" y="133175"/>
                    <a:pt x="352467" y="156594"/>
                  </a:cubicBezTo>
                  <a:cubicBezTo>
                    <a:pt x="435834" y="156594"/>
                    <a:pt x="428551" y="104490"/>
                    <a:pt x="430904" y="71995"/>
                  </a:cubicBezTo>
                  <a:cubicBezTo>
                    <a:pt x="433257" y="39500"/>
                    <a:pt x="404347" y="15744"/>
                    <a:pt x="404347" y="15744"/>
                  </a:cubicBezTo>
                  <a:close/>
                </a:path>
              </a:pathLst>
            </a:custGeom>
            <a:solidFill>
              <a:srgbClr val="9B7979"/>
            </a:solidFill>
            <a:ln w="11200"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70987B34-A482-C03C-D5C3-9AB418524B16}"/>
                </a:ext>
              </a:extLst>
            </p:cNvPr>
            <p:cNvSpPr/>
            <p:nvPr/>
          </p:nvSpPr>
          <p:spPr>
            <a:xfrm>
              <a:off x="7822148" y="4478915"/>
              <a:ext cx="384033" cy="615755"/>
            </a:xfrm>
            <a:custGeom>
              <a:avLst/>
              <a:gdLst>
                <a:gd name="connsiteX0" fmla="*/ 162675 w 384033"/>
                <a:gd name="connsiteY0" fmla="*/ 15216 h 615755"/>
                <a:gd name="connsiteX1" fmla="*/ 245481 w 384033"/>
                <a:gd name="connsiteY1" fmla="*/ 152144 h 615755"/>
                <a:gd name="connsiteX2" fmla="*/ 373558 w 384033"/>
                <a:gd name="connsiteY2" fmla="*/ 615592 h 615755"/>
                <a:gd name="connsiteX3" fmla="*/ 23170 w 384033"/>
                <a:gd name="connsiteY3" fmla="*/ 318429 h 615755"/>
                <a:gd name="connsiteX4" fmla="*/ 162675 w 384033"/>
                <a:gd name="connsiteY4" fmla="*/ 15216 h 615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033" h="615755">
                  <a:moveTo>
                    <a:pt x="162675" y="15216"/>
                  </a:moveTo>
                  <a:cubicBezTo>
                    <a:pt x="162675" y="15216"/>
                    <a:pt x="154159" y="82447"/>
                    <a:pt x="245481" y="152144"/>
                  </a:cubicBezTo>
                  <a:cubicBezTo>
                    <a:pt x="336804" y="221840"/>
                    <a:pt x="411095" y="480232"/>
                    <a:pt x="373558" y="615592"/>
                  </a:cubicBezTo>
                  <a:cubicBezTo>
                    <a:pt x="119984" y="537155"/>
                    <a:pt x="103064" y="506229"/>
                    <a:pt x="23170" y="318429"/>
                  </a:cubicBezTo>
                  <a:cubicBezTo>
                    <a:pt x="-56723" y="130630"/>
                    <a:pt x="84687" y="-55601"/>
                    <a:pt x="162675" y="15216"/>
                  </a:cubicBezTo>
                  <a:close/>
                </a:path>
              </a:pathLst>
            </a:custGeom>
            <a:solidFill>
              <a:srgbClr val="AF5D25"/>
            </a:solidFill>
            <a:ln w="11200"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AC434CB8-3E86-6A29-DAB2-76E9D2674C6E}"/>
                </a:ext>
              </a:extLst>
            </p:cNvPr>
            <p:cNvSpPr/>
            <p:nvPr/>
          </p:nvSpPr>
          <p:spPr>
            <a:xfrm>
              <a:off x="7822148" y="4478915"/>
              <a:ext cx="381713" cy="615755"/>
            </a:xfrm>
            <a:custGeom>
              <a:avLst/>
              <a:gdLst>
                <a:gd name="connsiteX0" fmla="*/ 162675 w 381713"/>
                <a:gd name="connsiteY0" fmla="*/ 15216 h 615755"/>
                <a:gd name="connsiteX1" fmla="*/ 211306 w 381713"/>
                <a:gd name="connsiteY1" fmla="*/ 163237 h 615755"/>
                <a:gd name="connsiteX2" fmla="*/ 373558 w 381713"/>
                <a:gd name="connsiteY2" fmla="*/ 615592 h 615755"/>
                <a:gd name="connsiteX3" fmla="*/ 23170 w 381713"/>
                <a:gd name="connsiteY3" fmla="*/ 318429 h 615755"/>
                <a:gd name="connsiteX4" fmla="*/ 162675 w 381713"/>
                <a:gd name="connsiteY4" fmla="*/ 15216 h 6157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13" h="615755">
                  <a:moveTo>
                    <a:pt x="162675" y="15216"/>
                  </a:moveTo>
                  <a:cubicBezTo>
                    <a:pt x="162675" y="15216"/>
                    <a:pt x="119871" y="93653"/>
                    <a:pt x="211306" y="163237"/>
                  </a:cubicBezTo>
                  <a:cubicBezTo>
                    <a:pt x="302741" y="232822"/>
                    <a:pt x="411095" y="480232"/>
                    <a:pt x="373558" y="615592"/>
                  </a:cubicBezTo>
                  <a:cubicBezTo>
                    <a:pt x="119984" y="537155"/>
                    <a:pt x="103064" y="506229"/>
                    <a:pt x="23170" y="318429"/>
                  </a:cubicBezTo>
                  <a:cubicBezTo>
                    <a:pt x="-56723" y="130630"/>
                    <a:pt x="84687" y="-55601"/>
                    <a:pt x="162675" y="15216"/>
                  </a:cubicBezTo>
                  <a:close/>
                </a:path>
              </a:pathLst>
            </a:custGeom>
            <a:solidFill>
              <a:srgbClr val="EFD1B4"/>
            </a:solidFill>
            <a:ln w="11200"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042C5990-C1B7-CE5A-0398-3A8F6FC07688}"/>
                </a:ext>
              </a:extLst>
            </p:cNvPr>
            <p:cNvSpPr/>
            <p:nvPr/>
          </p:nvSpPr>
          <p:spPr>
            <a:xfrm>
              <a:off x="8042976" y="4560325"/>
              <a:ext cx="506887" cy="366042"/>
            </a:xfrm>
            <a:custGeom>
              <a:avLst/>
              <a:gdLst>
                <a:gd name="connsiteX0" fmla="*/ 506365 w 506887"/>
                <a:gd name="connsiteY0" fmla="*/ 245535 h 366042"/>
                <a:gd name="connsiteX1" fmla="*/ 439134 w 506887"/>
                <a:gd name="connsiteY1" fmla="*/ 206653 h 366042"/>
                <a:gd name="connsiteX2" fmla="*/ 380082 w 506887"/>
                <a:gd name="connsiteY2" fmla="*/ 98859 h 366042"/>
                <a:gd name="connsiteX3" fmla="*/ 303775 w 506887"/>
                <a:gd name="connsiteY3" fmla="*/ 13587 h 366042"/>
                <a:gd name="connsiteX4" fmla="*/ 286183 w 506887"/>
                <a:gd name="connsiteY4" fmla="*/ 58408 h 366042"/>
                <a:gd name="connsiteX5" fmla="*/ 329659 w 506887"/>
                <a:gd name="connsiteY5" fmla="*/ 112753 h 366042"/>
                <a:gd name="connsiteX6" fmla="*/ 324404 w 506887"/>
                <a:gd name="connsiteY6" fmla="*/ 150100 h 366042"/>
                <a:gd name="connsiteX7" fmla="*/ 321367 w 506887"/>
                <a:gd name="connsiteY7" fmla="*/ 152083 h 366042"/>
                <a:gd name="connsiteX8" fmla="*/ 207074 w 506887"/>
                <a:gd name="connsiteY8" fmla="*/ 87654 h 366042"/>
                <a:gd name="connsiteX9" fmla="*/ 95022 w 506887"/>
                <a:gd name="connsiteY9" fmla="*/ -83 h 366042"/>
                <a:gd name="connsiteX10" fmla="*/ 99280 w 506887"/>
                <a:gd name="connsiteY10" fmla="*/ 40816 h 366042"/>
                <a:gd name="connsiteX11" fmla="*/ 238113 w 506887"/>
                <a:gd name="connsiteY11" fmla="*/ 166202 h 366042"/>
                <a:gd name="connsiteX12" fmla="*/ 95022 w 506887"/>
                <a:gd name="connsiteY12" fmla="*/ 74319 h 366042"/>
                <a:gd name="connsiteX13" fmla="*/ 22188 w 506887"/>
                <a:gd name="connsiteY13" fmla="*/ 24120 h 366042"/>
                <a:gd name="connsiteX14" fmla="*/ 42469 w 506887"/>
                <a:gd name="connsiteY14" fmla="*/ 73647 h 366042"/>
                <a:gd name="connsiteX15" fmla="*/ 194524 w 506887"/>
                <a:gd name="connsiteY15" fmla="*/ 194663 h 366042"/>
                <a:gd name="connsiteX16" fmla="*/ 48072 w 506887"/>
                <a:gd name="connsiteY16" fmla="*/ 108831 h 366042"/>
                <a:gd name="connsiteX17" fmla="*/ 1682 w 506887"/>
                <a:gd name="connsiteY17" fmla="*/ 81827 h 366042"/>
                <a:gd name="connsiteX18" fmla="*/ 43142 w 506887"/>
                <a:gd name="connsiteY18" fmla="*/ 149058 h 366042"/>
                <a:gd name="connsiteX19" fmla="*/ 175363 w 506887"/>
                <a:gd name="connsiteY19" fmla="*/ 231752 h 366042"/>
                <a:gd name="connsiteX20" fmla="*/ 54347 w 506887"/>
                <a:gd name="connsiteY20" fmla="*/ 179760 h 366042"/>
                <a:gd name="connsiteX21" fmla="*/ 17370 w 506887"/>
                <a:gd name="connsiteY21" fmla="*/ 188388 h 366042"/>
                <a:gd name="connsiteX22" fmla="*/ 160348 w 506887"/>
                <a:gd name="connsiteY22" fmla="*/ 271867 h 366042"/>
                <a:gd name="connsiteX23" fmla="*/ 327754 w 506887"/>
                <a:gd name="connsiteY23" fmla="*/ 319489 h 366042"/>
                <a:gd name="connsiteX24" fmla="*/ 439806 w 506887"/>
                <a:gd name="connsiteY24" fmla="*/ 365879 h 366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6887" h="366042">
                  <a:moveTo>
                    <a:pt x="506365" y="245535"/>
                  </a:moveTo>
                  <a:cubicBezTo>
                    <a:pt x="481882" y="236548"/>
                    <a:pt x="459135" y="223393"/>
                    <a:pt x="439134" y="206653"/>
                  </a:cubicBezTo>
                  <a:cubicBezTo>
                    <a:pt x="409888" y="180769"/>
                    <a:pt x="408768" y="132474"/>
                    <a:pt x="380082" y="98859"/>
                  </a:cubicBezTo>
                  <a:cubicBezTo>
                    <a:pt x="351397" y="65243"/>
                    <a:pt x="324056" y="25240"/>
                    <a:pt x="303775" y="13587"/>
                  </a:cubicBezTo>
                  <a:cubicBezTo>
                    <a:pt x="283494" y="1934"/>
                    <a:pt x="272848" y="35325"/>
                    <a:pt x="286183" y="58408"/>
                  </a:cubicBezTo>
                  <a:cubicBezTo>
                    <a:pt x="299517" y="81490"/>
                    <a:pt x="317109" y="91015"/>
                    <a:pt x="329659" y="112753"/>
                  </a:cubicBezTo>
                  <a:cubicBezTo>
                    <a:pt x="338522" y="124519"/>
                    <a:pt x="336169" y="141237"/>
                    <a:pt x="324404" y="150100"/>
                  </a:cubicBezTo>
                  <a:cubicBezTo>
                    <a:pt x="323440" y="150828"/>
                    <a:pt x="322420" y="151489"/>
                    <a:pt x="321367" y="152083"/>
                  </a:cubicBezTo>
                  <a:cubicBezTo>
                    <a:pt x="313748" y="156229"/>
                    <a:pt x="251783" y="124407"/>
                    <a:pt x="207074" y="87654"/>
                  </a:cubicBezTo>
                  <a:cubicBezTo>
                    <a:pt x="162365" y="50900"/>
                    <a:pt x="121354" y="1485"/>
                    <a:pt x="95022" y="-83"/>
                  </a:cubicBezTo>
                  <a:cubicBezTo>
                    <a:pt x="68690" y="-1652"/>
                    <a:pt x="82584" y="19974"/>
                    <a:pt x="99280" y="40816"/>
                  </a:cubicBezTo>
                  <a:cubicBezTo>
                    <a:pt x="115975" y="61657"/>
                    <a:pt x="194636" y="145360"/>
                    <a:pt x="238113" y="166202"/>
                  </a:cubicBezTo>
                  <a:cubicBezTo>
                    <a:pt x="198782" y="152868"/>
                    <a:pt x="122475" y="102668"/>
                    <a:pt x="95022" y="74319"/>
                  </a:cubicBezTo>
                  <a:cubicBezTo>
                    <a:pt x="67569" y="45970"/>
                    <a:pt x="38211" y="16613"/>
                    <a:pt x="22188" y="24120"/>
                  </a:cubicBezTo>
                  <a:cubicBezTo>
                    <a:pt x="6165" y="31627"/>
                    <a:pt x="30592" y="59304"/>
                    <a:pt x="42469" y="73647"/>
                  </a:cubicBezTo>
                  <a:cubicBezTo>
                    <a:pt x="54347" y="87990"/>
                    <a:pt x="180518" y="187156"/>
                    <a:pt x="194524" y="194663"/>
                  </a:cubicBezTo>
                  <a:cubicBezTo>
                    <a:pt x="147799" y="187828"/>
                    <a:pt x="68241" y="127432"/>
                    <a:pt x="48072" y="108831"/>
                  </a:cubicBezTo>
                  <a:cubicBezTo>
                    <a:pt x="27903" y="90230"/>
                    <a:pt x="13000" y="68717"/>
                    <a:pt x="1682" y="81827"/>
                  </a:cubicBezTo>
                  <a:cubicBezTo>
                    <a:pt x="-9635" y="94937"/>
                    <a:pt x="25437" y="132250"/>
                    <a:pt x="43142" y="149058"/>
                  </a:cubicBezTo>
                  <a:cubicBezTo>
                    <a:pt x="60846" y="165866"/>
                    <a:pt x="149031" y="223573"/>
                    <a:pt x="175363" y="231752"/>
                  </a:cubicBezTo>
                  <a:cubicBezTo>
                    <a:pt x="147799" y="228615"/>
                    <a:pt x="84489" y="195448"/>
                    <a:pt x="54347" y="179760"/>
                  </a:cubicBezTo>
                  <a:cubicBezTo>
                    <a:pt x="24205" y="164073"/>
                    <a:pt x="11095" y="172701"/>
                    <a:pt x="17370" y="188388"/>
                  </a:cubicBezTo>
                  <a:cubicBezTo>
                    <a:pt x="23645" y="204075"/>
                    <a:pt x="108916" y="243070"/>
                    <a:pt x="160348" y="271867"/>
                  </a:cubicBezTo>
                  <a:cubicBezTo>
                    <a:pt x="211780" y="300665"/>
                    <a:pt x="293242" y="312654"/>
                    <a:pt x="327754" y="319489"/>
                  </a:cubicBezTo>
                  <a:cubicBezTo>
                    <a:pt x="362266" y="326324"/>
                    <a:pt x="439806" y="365879"/>
                    <a:pt x="439806" y="365879"/>
                  </a:cubicBezTo>
                  <a:close/>
                </a:path>
              </a:pathLst>
            </a:custGeom>
            <a:solidFill>
              <a:srgbClr val="F9BB7D"/>
            </a:solidFill>
            <a:ln w="11200"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DAC0B81A-F071-6A9E-B17A-1BE85F0E9DC0}"/>
                </a:ext>
              </a:extLst>
            </p:cNvPr>
            <p:cNvSpPr/>
            <p:nvPr/>
          </p:nvSpPr>
          <p:spPr>
            <a:xfrm>
              <a:off x="8423916" y="4207749"/>
              <a:ext cx="1570038" cy="1148878"/>
            </a:xfrm>
            <a:custGeom>
              <a:avLst/>
              <a:gdLst>
                <a:gd name="connsiteX0" fmla="*/ 1514647 w 1570038"/>
                <a:gd name="connsiteY0" fmla="*/ 44350 h 1148878"/>
                <a:gd name="connsiteX1" fmla="*/ 1277881 w 1570038"/>
                <a:gd name="connsiteY1" fmla="*/ 76060 h 1148878"/>
                <a:gd name="connsiteX2" fmla="*/ 905195 w 1570038"/>
                <a:gd name="connsiteY2" fmla="*/ 783333 h 1148878"/>
                <a:gd name="connsiteX3" fmla="*/ 110410 w 1570038"/>
                <a:gd name="connsiteY3" fmla="*/ 578838 h 1148878"/>
                <a:gd name="connsiteX4" fmla="*/ -522 w 1570038"/>
                <a:gd name="connsiteY4" fmla="*/ 791737 h 1148878"/>
                <a:gd name="connsiteX5" fmla="*/ 902843 w 1570038"/>
                <a:gd name="connsiteY5" fmla="*/ 1146382 h 1148878"/>
                <a:gd name="connsiteX6" fmla="*/ 1509605 w 1570038"/>
                <a:gd name="connsiteY6" fmla="*/ 451659 h 1148878"/>
                <a:gd name="connsiteX7" fmla="*/ 1514647 w 1570038"/>
                <a:gd name="connsiteY7" fmla="*/ 44350 h 1148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0038" h="1148878">
                  <a:moveTo>
                    <a:pt x="1514647" y="44350"/>
                  </a:moveTo>
                  <a:cubicBezTo>
                    <a:pt x="1514647" y="44350"/>
                    <a:pt x="1385451" y="-74426"/>
                    <a:pt x="1277881" y="76060"/>
                  </a:cubicBezTo>
                  <a:cubicBezTo>
                    <a:pt x="1170311" y="226546"/>
                    <a:pt x="999767" y="684839"/>
                    <a:pt x="905195" y="783333"/>
                  </a:cubicBezTo>
                  <a:cubicBezTo>
                    <a:pt x="810623" y="881827"/>
                    <a:pt x="110410" y="578838"/>
                    <a:pt x="110410" y="578838"/>
                  </a:cubicBezTo>
                  <a:lnTo>
                    <a:pt x="-522" y="791737"/>
                  </a:lnTo>
                  <a:cubicBezTo>
                    <a:pt x="-522" y="791737"/>
                    <a:pt x="498222" y="1104923"/>
                    <a:pt x="902843" y="1146382"/>
                  </a:cubicBezTo>
                  <a:cubicBezTo>
                    <a:pt x="1307463" y="1187841"/>
                    <a:pt x="1430271" y="665566"/>
                    <a:pt x="1509605" y="451659"/>
                  </a:cubicBezTo>
                  <a:cubicBezTo>
                    <a:pt x="1609891" y="181389"/>
                    <a:pt x="1564846" y="83680"/>
                    <a:pt x="1514647" y="44350"/>
                  </a:cubicBezTo>
                  <a:close/>
                </a:path>
              </a:pathLst>
            </a:custGeom>
            <a:solidFill>
              <a:schemeClr val="bg1"/>
            </a:solidFill>
            <a:ln w="11200" cap="flat">
              <a:noFill/>
              <a:prstDash val="solid"/>
              <a:miter/>
            </a:ln>
          </p:spPr>
          <p:txBody>
            <a:bodyPr rtlCol="0" anchor="ctr"/>
            <a:lstStyle/>
            <a:p>
              <a:endParaRPr lang="en-US"/>
            </a:p>
          </p:txBody>
        </p:sp>
      </p:grpSp>
      <p:sp>
        <p:nvSpPr>
          <p:cNvPr id="245" name="Freeform: Shape 244">
            <a:extLst>
              <a:ext uri="{FF2B5EF4-FFF2-40B4-BE49-F238E27FC236}">
                <a16:creationId xmlns:a16="http://schemas.microsoft.com/office/drawing/2014/main" id="{ED389681-5D43-7917-EFAE-845BF99D1804}"/>
              </a:ext>
            </a:extLst>
          </p:cNvPr>
          <p:cNvSpPr/>
          <p:nvPr/>
        </p:nvSpPr>
        <p:spPr>
          <a:xfrm>
            <a:off x="3441798" y="179756"/>
            <a:ext cx="906082" cy="1262839"/>
          </a:xfrm>
          <a:custGeom>
            <a:avLst/>
            <a:gdLst>
              <a:gd name="connsiteX0" fmla="*/ 595990 w 619428"/>
              <a:gd name="connsiteY0" fmla="*/ 348964 h 863319"/>
              <a:gd name="connsiteX1" fmla="*/ 360246 w 619428"/>
              <a:gd name="connsiteY1" fmla="*/ 704913 h 863319"/>
              <a:gd name="connsiteX2" fmla="*/ 187463 w 619428"/>
              <a:gd name="connsiteY2" fmla="*/ 863219 h 863319"/>
              <a:gd name="connsiteX3" fmla="*/ 120788 w 619428"/>
              <a:gd name="connsiteY3" fmla="*/ 855884 h 863319"/>
              <a:gd name="connsiteX4" fmla="*/ 93356 w 619428"/>
              <a:gd name="connsiteY4" fmla="*/ 844359 h 863319"/>
              <a:gd name="connsiteX5" fmla="*/ 42302 w 619428"/>
              <a:gd name="connsiteY5" fmla="*/ 768159 h 863319"/>
              <a:gd name="connsiteX6" fmla="*/ 35825 w 619428"/>
              <a:gd name="connsiteY6" fmla="*/ 742251 h 863319"/>
              <a:gd name="connsiteX7" fmla="*/ 16203 w 619428"/>
              <a:gd name="connsiteY7" fmla="*/ 643096 h 863319"/>
              <a:gd name="connsiteX8" fmla="*/ 18013 w 619428"/>
              <a:gd name="connsiteY8" fmla="*/ 625379 h 863319"/>
              <a:gd name="connsiteX9" fmla="*/ 25919 w 619428"/>
              <a:gd name="connsiteY9" fmla="*/ 598900 h 863319"/>
              <a:gd name="connsiteX10" fmla="*/ 16394 w 619428"/>
              <a:gd name="connsiteY10" fmla="*/ 372776 h 863319"/>
              <a:gd name="connsiteX11" fmla="*/ 11 w 619428"/>
              <a:gd name="connsiteY11" fmla="*/ 318293 h 863319"/>
              <a:gd name="connsiteX12" fmla="*/ 51160 w 619428"/>
              <a:gd name="connsiteY12" fmla="*/ 220472 h 863319"/>
              <a:gd name="connsiteX13" fmla="*/ 87832 w 619428"/>
              <a:gd name="connsiteY13" fmla="*/ 144938 h 863319"/>
              <a:gd name="connsiteX14" fmla="*/ 117835 w 619428"/>
              <a:gd name="connsiteY14" fmla="*/ 78835 h 863319"/>
              <a:gd name="connsiteX15" fmla="*/ 118978 w 619428"/>
              <a:gd name="connsiteY15" fmla="*/ 77597 h 863319"/>
              <a:gd name="connsiteX16" fmla="*/ 118978 w 619428"/>
              <a:gd name="connsiteY16" fmla="*/ 77597 h 863319"/>
              <a:gd name="connsiteX17" fmla="*/ 178795 w 619428"/>
              <a:gd name="connsiteY17" fmla="*/ 42926 h 863319"/>
              <a:gd name="connsiteX18" fmla="*/ 242803 w 619428"/>
              <a:gd name="connsiteY18" fmla="*/ 10922 h 863319"/>
              <a:gd name="connsiteX19" fmla="*/ 279284 w 619428"/>
              <a:gd name="connsiteY19" fmla="*/ 4635 h 863319"/>
              <a:gd name="connsiteX20" fmla="*/ 299096 w 619428"/>
              <a:gd name="connsiteY20" fmla="*/ 8350 h 863319"/>
              <a:gd name="connsiteX21" fmla="*/ 319860 w 619428"/>
              <a:gd name="connsiteY21" fmla="*/ 9874 h 863319"/>
              <a:gd name="connsiteX22" fmla="*/ 323099 w 619428"/>
              <a:gd name="connsiteY22" fmla="*/ 8540 h 863319"/>
              <a:gd name="connsiteX23" fmla="*/ 346626 w 619428"/>
              <a:gd name="connsiteY23" fmla="*/ 1111 h 863319"/>
              <a:gd name="connsiteX24" fmla="*/ 357770 w 619428"/>
              <a:gd name="connsiteY24" fmla="*/ 63 h 863319"/>
              <a:gd name="connsiteX25" fmla="*/ 369867 w 619428"/>
              <a:gd name="connsiteY25" fmla="*/ 3397 h 863319"/>
              <a:gd name="connsiteX26" fmla="*/ 427017 w 619428"/>
              <a:gd name="connsiteY26" fmla="*/ 27114 h 863319"/>
              <a:gd name="connsiteX27" fmla="*/ 430636 w 619428"/>
              <a:gd name="connsiteY27" fmla="*/ 29210 h 863319"/>
              <a:gd name="connsiteX28" fmla="*/ 468069 w 619428"/>
              <a:gd name="connsiteY28" fmla="*/ 57213 h 863319"/>
              <a:gd name="connsiteX29" fmla="*/ 520838 w 619428"/>
              <a:gd name="connsiteY29" fmla="*/ 85788 h 863319"/>
              <a:gd name="connsiteX30" fmla="*/ 595990 w 619428"/>
              <a:gd name="connsiteY30" fmla="*/ 348964 h 86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9428" h="863319">
                <a:moveTo>
                  <a:pt x="595990" y="348964"/>
                </a:moveTo>
                <a:cubicBezTo>
                  <a:pt x="526267" y="456120"/>
                  <a:pt x="463402" y="629856"/>
                  <a:pt x="360246" y="704913"/>
                </a:cubicBezTo>
                <a:cubicBezTo>
                  <a:pt x="257091" y="779970"/>
                  <a:pt x="267759" y="863219"/>
                  <a:pt x="187463" y="863219"/>
                </a:cubicBezTo>
                <a:cubicBezTo>
                  <a:pt x="165003" y="863866"/>
                  <a:pt x="142571" y="861399"/>
                  <a:pt x="120788" y="855884"/>
                </a:cubicBezTo>
                <a:cubicBezTo>
                  <a:pt x="111149" y="853360"/>
                  <a:pt x="101909" y="849474"/>
                  <a:pt x="93356" y="844359"/>
                </a:cubicBezTo>
                <a:cubicBezTo>
                  <a:pt x="70115" y="830262"/>
                  <a:pt x="53922" y="806259"/>
                  <a:pt x="42302" y="768159"/>
                </a:cubicBezTo>
                <a:cubicBezTo>
                  <a:pt x="39711" y="759634"/>
                  <a:pt x="37549" y="750995"/>
                  <a:pt x="35825" y="742251"/>
                </a:cubicBezTo>
                <a:cubicBezTo>
                  <a:pt x="21880" y="711104"/>
                  <a:pt x="15175" y="677205"/>
                  <a:pt x="16203" y="643096"/>
                </a:cubicBezTo>
                <a:cubicBezTo>
                  <a:pt x="16499" y="637162"/>
                  <a:pt x="17099" y="631247"/>
                  <a:pt x="18013" y="625379"/>
                </a:cubicBezTo>
                <a:cubicBezTo>
                  <a:pt x="19375" y="616226"/>
                  <a:pt x="22042" y="607310"/>
                  <a:pt x="25919" y="598900"/>
                </a:cubicBezTo>
                <a:cubicBezTo>
                  <a:pt x="27919" y="497840"/>
                  <a:pt x="53732" y="433736"/>
                  <a:pt x="16394" y="372776"/>
                </a:cubicBezTo>
                <a:cubicBezTo>
                  <a:pt x="5440" y="356736"/>
                  <a:pt x="-284" y="337705"/>
                  <a:pt x="11" y="318293"/>
                </a:cubicBezTo>
                <a:cubicBezTo>
                  <a:pt x="1440" y="283146"/>
                  <a:pt x="27348" y="254476"/>
                  <a:pt x="51160" y="220472"/>
                </a:cubicBezTo>
                <a:cubicBezTo>
                  <a:pt x="68353" y="198021"/>
                  <a:pt x="80830" y="172332"/>
                  <a:pt x="87832" y="144938"/>
                </a:cubicBezTo>
                <a:cubicBezTo>
                  <a:pt x="92089" y="120726"/>
                  <a:pt x="102414" y="97980"/>
                  <a:pt x="117835" y="78835"/>
                </a:cubicBezTo>
                <a:cubicBezTo>
                  <a:pt x="118188" y="78397"/>
                  <a:pt x="118569" y="77987"/>
                  <a:pt x="118978" y="77597"/>
                </a:cubicBezTo>
                <a:lnTo>
                  <a:pt x="118978" y="77597"/>
                </a:lnTo>
                <a:cubicBezTo>
                  <a:pt x="134894" y="60185"/>
                  <a:pt x="155773" y="48079"/>
                  <a:pt x="178795" y="42926"/>
                </a:cubicBezTo>
                <a:cubicBezTo>
                  <a:pt x="203179" y="37496"/>
                  <a:pt x="220324" y="20732"/>
                  <a:pt x="242803" y="10922"/>
                </a:cubicBezTo>
                <a:cubicBezTo>
                  <a:pt x="254300" y="5997"/>
                  <a:pt x="266796" y="3844"/>
                  <a:pt x="279284" y="4635"/>
                </a:cubicBezTo>
                <a:cubicBezTo>
                  <a:pt x="286028" y="4959"/>
                  <a:pt x="292695" y="6207"/>
                  <a:pt x="299096" y="8350"/>
                </a:cubicBezTo>
                <a:cubicBezTo>
                  <a:pt x="308621" y="11684"/>
                  <a:pt x="310240" y="14446"/>
                  <a:pt x="319860" y="9874"/>
                </a:cubicBezTo>
                <a:lnTo>
                  <a:pt x="323099" y="8540"/>
                </a:lnTo>
                <a:cubicBezTo>
                  <a:pt x="330652" y="5226"/>
                  <a:pt x="338539" y="2730"/>
                  <a:pt x="346626" y="1111"/>
                </a:cubicBezTo>
                <a:cubicBezTo>
                  <a:pt x="350264" y="196"/>
                  <a:pt x="354027" y="-156"/>
                  <a:pt x="357770" y="63"/>
                </a:cubicBezTo>
                <a:cubicBezTo>
                  <a:pt x="361942" y="596"/>
                  <a:pt x="366009" y="1720"/>
                  <a:pt x="369867" y="3397"/>
                </a:cubicBezTo>
                <a:cubicBezTo>
                  <a:pt x="389678" y="9331"/>
                  <a:pt x="408824" y="17284"/>
                  <a:pt x="427017" y="27114"/>
                </a:cubicBezTo>
                <a:cubicBezTo>
                  <a:pt x="428265" y="27743"/>
                  <a:pt x="429474" y="28438"/>
                  <a:pt x="430636" y="29210"/>
                </a:cubicBezTo>
                <a:cubicBezTo>
                  <a:pt x="444114" y="37125"/>
                  <a:pt x="456668" y="46516"/>
                  <a:pt x="468069" y="57213"/>
                </a:cubicBezTo>
                <a:cubicBezTo>
                  <a:pt x="486776" y="64500"/>
                  <a:pt x="504503" y="74101"/>
                  <a:pt x="520838" y="85788"/>
                </a:cubicBezTo>
                <a:cubicBezTo>
                  <a:pt x="610373" y="150653"/>
                  <a:pt x="647520" y="270097"/>
                  <a:pt x="595990" y="348964"/>
                </a:cubicBezTo>
                <a:close/>
              </a:path>
            </a:pathLst>
          </a:custGeom>
          <a:solidFill>
            <a:srgbClr val="FFFFFF"/>
          </a:solidFill>
          <a:ln w="9525"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57A784CA-8749-3C14-3023-27303EE640E2}"/>
              </a:ext>
            </a:extLst>
          </p:cNvPr>
          <p:cNvSpPr txBox="1"/>
          <p:nvPr/>
        </p:nvSpPr>
        <p:spPr>
          <a:xfrm>
            <a:off x="1" y="176340"/>
            <a:ext cx="12192000"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sp>
        <p:nvSpPr>
          <p:cNvPr id="3" name="TextBox 2">
            <a:extLst>
              <a:ext uri="{FF2B5EF4-FFF2-40B4-BE49-F238E27FC236}">
                <a16:creationId xmlns:a16="http://schemas.microsoft.com/office/drawing/2014/main" id="{94AC081A-A2C2-D7FC-F17C-4C7C83332DE1}"/>
              </a:ext>
            </a:extLst>
          </p:cNvPr>
          <p:cNvSpPr txBox="1"/>
          <p:nvPr/>
        </p:nvSpPr>
        <p:spPr>
          <a:xfrm>
            <a:off x="418328" y="946897"/>
            <a:ext cx="11382164" cy="2446824"/>
          </a:xfrm>
          <a:prstGeom prst="rect">
            <a:avLst/>
          </a:prstGeom>
          <a:noFill/>
        </p:spPr>
        <p:txBody>
          <a:bodyPr wrap="square">
            <a:spAutoFit/>
          </a:bodyPr>
          <a:lstStyle/>
          <a:p>
            <a:pPr algn="ctr" rtl="1">
              <a:lnSpc>
                <a:spcPct val="300000"/>
              </a:lnSpc>
            </a:pP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a:t>
            </a:r>
            <a:endPar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Tree>
    <p:extLst>
      <p:ext uri="{BB962C8B-B14F-4D97-AF65-F5344CB8AC3E}">
        <p14:creationId xmlns:p14="http://schemas.microsoft.com/office/powerpoint/2010/main" val="373047264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94"/>
                                        </p:tgtEl>
                                        <p:attrNameLst>
                                          <p:attrName>style.visibility</p:attrName>
                                        </p:attrNameLst>
                                      </p:cBhvr>
                                      <p:to>
                                        <p:strVal val="visible"/>
                                      </p:to>
                                    </p:set>
                                    <p:animEffect transition="in" filter="wipe(down)">
                                      <p:cBhvr>
                                        <p:cTn id="11" dur="750"/>
                                        <p:tgtEl>
                                          <p:spTgt spid="194"/>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95"/>
                                        </p:tgtEl>
                                        <p:attrNameLst>
                                          <p:attrName>style.visibility</p:attrName>
                                        </p:attrNameLst>
                                      </p:cBhvr>
                                      <p:to>
                                        <p:strVal val="visible"/>
                                      </p:to>
                                    </p:set>
                                    <p:animEffect transition="in" filter="wipe(down)">
                                      <p:cBhvr>
                                        <p:cTn id="15" dur="750"/>
                                        <p:tgtEl>
                                          <p:spTgt spid="195"/>
                                        </p:tgtEl>
                                      </p:cBhvr>
                                    </p:animEffect>
                                  </p:childTnLst>
                                </p:cTn>
                              </p:par>
                            </p:childTnLst>
                          </p:cTn>
                        </p:par>
                        <p:par>
                          <p:cTn id="16" fill="hold">
                            <p:stCondLst>
                              <p:cond delay="2250"/>
                            </p:stCondLst>
                            <p:childTnLst>
                              <p:par>
                                <p:cTn id="17" presetID="22" presetClass="entr" presetSubtype="4" fill="hold" nodeType="afterEffect">
                                  <p:stCondLst>
                                    <p:cond delay="0"/>
                                  </p:stCondLst>
                                  <p:childTnLst>
                                    <p:set>
                                      <p:cBhvr>
                                        <p:cTn id="18" dur="1" fill="hold">
                                          <p:stCondLst>
                                            <p:cond delay="0"/>
                                          </p:stCondLst>
                                        </p:cTn>
                                        <p:tgtEl>
                                          <p:spTgt spid="193"/>
                                        </p:tgtEl>
                                        <p:attrNameLst>
                                          <p:attrName>style.visibility</p:attrName>
                                        </p:attrNameLst>
                                      </p:cBhvr>
                                      <p:to>
                                        <p:strVal val="visible"/>
                                      </p:to>
                                    </p:set>
                                    <p:animEffect transition="in" filter="wipe(down)">
                                      <p:cBhvr>
                                        <p:cTn id="19" dur="750"/>
                                        <p:tgtEl>
                                          <p:spTgt spid="193"/>
                                        </p:tgtEl>
                                      </p:cBhvr>
                                    </p:animEffect>
                                  </p:childTnLst>
                                </p:cTn>
                              </p:par>
                            </p:childTnLst>
                          </p:cTn>
                        </p:par>
                        <p:par>
                          <p:cTn id="20" fill="hold">
                            <p:stCondLst>
                              <p:cond delay="3000"/>
                            </p:stCondLst>
                            <p:childTnLst>
                              <p:par>
                                <p:cTn id="21" presetID="2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750"/>
                                        <p:tgtEl>
                                          <p:spTgt spid="2"/>
                                        </p:tgtEl>
                                      </p:cBhvr>
                                    </p:animEffect>
                                  </p:childTnLst>
                                </p:cTn>
                              </p:par>
                            </p:childTnLst>
                          </p:cTn>
                        </p:par>
                        <p:par>
                          <p:cTn id="24" fill="hold">
                            <p:stCondLst>
                              <p:cond delay="3750"/>
                            </p:stCondLst>
                            <p:childTnLst>
                              <p:par>
                                <p:cTn id="25" presetID="2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750"/>
                                        <p:tgtEl>
                                          <p:spTgt spid="4"/>
                                        </p:tgtEl>
                                      </p:cBhvr>
                                    </p:animEffect>
                                  </p:childTnLst>
                                </p:cTn>
                              </p:par>
                            </p:childTnLst>
                          </p:cTn>
                        </p:par>
                        <p:par>
                          <p:cTn id="28" fill="hold">
                            <p:stCondLst>
                              <p:cond delay="4500"/>
                            </p:stCondLst>
                            <p:childTnLst>
                              <p:par>
                                <p:cTn id="29" presetID="22" presetClass="entr" presetSubtype="4"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DFE8FB04-FF3C-CB33-B696-FCC45082C3AD}"/>
              </a:ext>
            </a:extLst>
          </p:cNvPr>
          <p:cNvSpPr/>
          <p:nvPr/>
        </p:nvSpPr>
        <p:spPr>
          <a:xfrm rot="16200000">
            <a:off x="5239626" y="67006"/>
            <a:ext cx="7180699" cy="6724050"/>
          </a:xfrm>
          <a:custGeom>
            <a:avLst/>
            <a:gdLst>
              <a:gd name="connsiteX0" fmla="*/ 7180684 w 7180699"/>
              <a:gd name="connsiteY0" fmla="*/ 4828475 h 6724050"/>
              <a:gd name="connsiteX1" fmla="*/ 7054230 w 7180699"/>
              <a:gd name="connsiteY1" fmla="*/ 5463662 h 6724050"/>
              <a:gd name="connsiteX2" fmla="*/ 6178015 w 7180699"/>
              <a:gd name="connsiteY2" fmla="*/ 6339878 h 6724050"/>
              <a:gd name="connsiteX3" fmla="*/ 6109468 w 7180699"/>
              <a:gd name="connsiteY3" fmla="*/ 6368858 h 6724050"/>
              <a:gd name="connsiteX4" fmla="*/ 6109468 w 7180699"/>
              <a:gd name="connsiteY4" fmla="*/ 6724050 h 6724050"/>
              <a:gd name="connsiteX5" fmla="*/ 1071971 w 7180699"/>
              <a:gd name="connsiteY5" fmla="*/ 6724050 h 6724050"/>
              <a:gd name="connsiteX6" fmla="*/ 1071971 w 7180699"/>
              <a:gd name="connsiteY6" fmla="*/ 6368858 h 6724050"/>
              <a:gd name="connsiteX7" fmla="*/ 1002896 w 7180699"/>
              <a:gd name="connsiteY7" fmla="*/ 6340011 h 6724050"/>
              <a:gd name="connsiteX8" fmla="*/ 126335 w 7180699"/>
              <a:gd name="connsiteY8" fmla="*/ 4206749 h 6724050"/>
              <a:gd name="connsiteX9" fmla="*/ 1002896 w 7180699"/>
              <a:gd name="connsiteY9" fmla="*/ 3330189 h 6724050"/>
              <a:gd name="connsiteX10" fmla="*/ 1071971 w 7180699"/>
              <a:gd name="connsiteY10" fmla="*/ 3301342 h 6724050"/>
              <a:gd name="connsiteX11" fmla="*/ 1071971 w 7180699"/>
              <a:gd name="connsiteY11" fmla="*/ 2934129 h 6724050"/>
              <a:gd name="connsiteX12" fmla="*/ 1843582 w 7180699"/>
              <a:gd name="connsiteY12" fmla="*/ 2145713 h 6724050"/>
              <a:gd name="connsiteX13" fmla="*/ 1983850 w 7180699"/>
              <a:gd name="connsiteY13" fmla="*/ 2129437 h 6724050"/>
              <a:gd name="connsiteX14" fmla="*/ 1936741 w 7180699"/>
              <a:gd name="connsiteY14" fmla="*/ 1996182 h 6724050"/>
              <a:gd name="connsiteX15" fmla="*/ 1896249 w 7180699"/>
              <a:gd name="connsiteY15" fmla="*/ 1772413 h 6724050"/>
              <a:gd name="connsiteX16" fmla="*/ 2802304 w 7180699"/>
              <a:gd name="connsiteY16" fmla="*/ 658336 h 6724050"/>
              <a:gd name="connsiteX17" fmla="*/ 3592043 w 7180699"/>
              <a:gd name="connsiteY17" fmla="*/ 0 h 6724050"/>
              <a:gd name="connsiteX18" fmla="*/ 4380460 w 7180699"/>
              <a:gd name="connsiteY18" fmla="*/ 657013 h 6724050"/>
              <a:gd name="connsiteX19" fmla="*/ 5284530 w 7180699"/>
              <a:gd name="connsiteY19" fmla="*/ 1772546 h 6724050"/>
              <a:gd name="connsiteX20" fmla="*/ 5244038 w 7180699"/>
              <a:gd name="connsiteY20" fmla="*/ 1996182 h 6724050"/>
              <a:gd name="connsiteX21" fmla="*/ 5197061 w 7180699"/>
              <a:gd name="connsiteY21" fmla="*/ 2129305 h 6724050"/>
              <a:gd name="connsiteX22" fmla="*/ 5337329 w 7180699"/>
              <a:gd name="connsiteY22" fmla="*/ 2145582 h 6724050"/>
              <a:gd name="connsiteX23" fmla="*/ 6108806 w 7180699"/>
              <a:gd name="connsiteY23" fmla="*/ 2933996 h 6724050"/>
              <a:gd name="connsiteX24" fmla="*/ 6108806 w 7180699"/>
              <a:gd name="connsiteY24" fmla="*/ 3301209 h 6724050"/>
              <a:gd name="connsiteX25" fmla="*/ 6178015 w 7180699"/>
              <a:gd name="connsiteY25" fmla="*/ 3330057 h 6724050"/>
              <a:gd name="connsiteX26" fmla="*/ 7180684 w 7180699"/>
              <a:gd name="connsiteY26" fmla="*/ 4828475 h 67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180699" h="6724050">
                <a:moveTo>
                  <a:pt x="7180684" y="4828475"/>
                </a:moveTo>
                <a:cubicBezTo>
                  <a:pt x="7181620" y="5040334"/>
                  <a:pt x="7141035" y="5255876"/>
                  <a:pt x="7054230" y="5463662"/>
                </a:cubicBezTo>
                <a:cubicBezTo>
                  <a:pt x="6888806" y="5859630"/>
                  <a:pt x="6573982" y="6174454"/>
                  <a:pt x="6178015" y="6339878"/>
                </a:cubicBezTo>
                <a:lnTo>
                  <a:pt x="6109468" y="6368858"/>
                </a:lnTo>
                <a:lnTo>
                  <a:pt x="6109468" y="6724050"/>
                </a:lnTo>
                <a:lnTo>
                  <a:pt x="1071971" y="6724050"/>
                </a:lnTo>
                <a:lnTo>
                  <a:pt x="1071971" y="6368858"/>
                </a:lnTo>
                <a:lnTo>
                  <a:pt x="1002896" y="6340011"/>
                </a:lnTo>
                <a:cubicBezTo>
                  <a:pt x="171758" y="5992978"/>
                  <a:pt x="-220692" y="5037894"/>
                  <a:pt x="126335" y="4206749"/>
                </a:cubicBezTo>
                <a:cubicBezTo>
                  <a:pt x="291752" y="3810570"/>
                  <a:pt x="606719" y="3495601"/>
                  <a:pt x="1002896" y="3330189"/>
                </a:cubicBezTo>
                <a:lnTo>
                  <a:pt x="1071971" y="3301342"/>
                </a:lnTo>
                <a:lnTo>
                  <a:pt x="1071971" y="2934129"/>
                </a:lnTo>
                <a:cubicBezTo>
                  <a:pt x="1071971" y="2535289"/>
                  <a:pt x="1403721" y="2196396"/>
                  <a:pt x="1843582" y="2145713"/>
                </a:cubicBezTo>
                <a:lnTo>
                  <a:pt x="1983850" y="2129437"/>
                </a:lnTo>
                <a:lnTo>
                  <a:pt x="1936741" y="1996182"/>
                </a:lnTo>
                <a:cubicBezTo>
                  <a:pt x="1910632" y="1924432"/>
                  <a:pt x="1896937" y="1848767"/>
                  <a:pt x="1896249" y="1772413"/>
                </a:cubicBezTo>
                <a:cubicBezTo>
                  <a:pt x="1896249" y="1194666"/>
                  <a:pt x="2336375" y="934242"/>
                  <a:pt x="2802304" y="658336"/>
                </a:cubicBezTo>
                <a:cubicBezTo>
                  <a:pt x="3111293" y="475457"/>
                  <a:pt x="3427956" y="287816"/>
                  <a:pt x="3592043" y="0"/>
                </a:cubicBezTo>
                <a:cubicBezTo>
                  <a:pt x="3757719" y="287285"/>
                  <a:pt x="4072927" y="474399"/>
                  <a:pt x="4380460" y="657013"/>
                </a:cubicBezTo>
                <a:cubicBezTo>
                  <a:pt x="4845463" y="932919"/>
                  <a:pt x="5284530" y="1193607"/>
                  <a:pt x="5284530" y="1772546"/>
                </a:cubicBezTo>
                <a:cubicBezTo>
                  <a:pt x="5283828" y="1848847"/>
                  <a:pt x="5270132" y="1924472"/>
                  <a:pt x="5244038" y="1996182"/>
                </a:cubicBezTo>
                <a:lnTo>
                  <a:pt x="5197061" y="2129305"/>
                </a:lnTo>
                <a:lnTo>
                  <a:pt x="5337329" y="2145582"/>
                </a:lnTo>
                <a:cubicBezTo>
                  <a:pt x="5777191" y="2196263"/>
                  <a:pt x="6108806" y="2535157"/>
                  <a:pt x="6108806" y="2933996"/>
                </a:cubicBezTo>
                <a:lnTo>
                  <a:pt x="6108806" y="3301209"/>
                </a:lnTo>
                <a:lnTo>
                  <a:pt x="6178015" y="3330057"/>
                </a:lnTo>
                <a:cubicBezTo>
                  <a:pt x="6801373" y="3590471"/>
                  <a:pt x="7177875" y="4192898"/>
                  <a:pt x="7180684" y="4828475"/>
                </a:cubicBezTo>
                <a:close/>
              </a:path>
            </a:pathLst>
          </a:custGeom>
          <a:solidFill>
            <a:srgbClr val="374155"/>
          </a:solidFill>
          <a:ln w="38100" cap="flat">
            <a:noFill/>
            <a:prstDash val="solid"/>
            <a:miter/>
          </a:ln>
        </p:spPr>
        <p:txBody>
          <a:bodyPr wrap="square" rtlCol="0" anchor="ctr">
            <a:noAutofit/>
          </a:bodyPr>
          <a:lstStyle/>
          <a:p>
            <a:endParaRPr lang="en-US"/>
          </a:p>
        </p:txBody>
      </p:sp>
      <p:grpSp>
        <p:nvGrpSpPr>
          <p:cNvPr id="8" name="Graphic 2">
            <a:extLst>
              <a:ext uri="{FF2B5EF4-FFF2-40B4-BE49-F238E27FC236}">
                <a16:creationId xmlns:a16="http://schemas.microsoft.com/office/drawing/2014/main" id="{68252547-E83F-4896-49B8-07A331E9FFE0}"/>
              </a:ext>
            </a:extLst>
          </p:cNvPr>
          <p:cNvGrpSpPr/>
          <p:nvPr/>
        </p:nvGrpSpPr>
        <p:grpSpPr>
          <a:xfrm>
            <a:off x="6443638" y="427906"/>
            <a:ext cx="5085639" cy="6351523"/>
            <a:chOff x="6901542" y="254242"/>
            <a:chExt cx="5085639" cy="6351523"/>
          </a:xfrm>
        </p:grpSpPr>
        <p:sp>
          <p:nvSpPr>
            <p:cNvPr id="9" name="Freeform: Shape 8">
              <a:extLst>
                <a:ext uri="{FF2B5EF4-FFF2-40B4-BE49-F238E27FC236}">
                  <a16:creationId xmlns:a16="http://schemas.microsoft.com/office/drawing/2014/main" id="{ABB3CC22-74BE-B0C6-A671-9B8847562635}"/>
                </a:ext>
              </a:extLst>
            </p:cNvPr>
            <p:cNvSpPr/>
            <p:nvPr/>
          </p:nvSpPr>
          <p:spPr>
            <a:xfrm>
              <a:off x="6901542" y="6096197"/>
              <a:ext cx="2372628" cy="509568"/>
            </a:xfrm>
            <a:custGeom>
              <a:avLst/>
              <a:gdLst>
                <a:gd name="connsiteX0" fmla="*/ 2372629 w 2372628"/>
                <a:gd name="connsiteY0" fmla="*/ 254785 h 509568"/>
                <a:gd name="connsiteX1" fmla="*/ 1186314 w 2372628"/>
                <a:gd name="connsiteY1" fmla="*/ 509569 h 509568"/>
                <a:gd name="connsiteX2" fmla="*/ 0 w 2372628"/>
                <a:gd name="connsiteY2" fmla="*/ 254785 h 509568"/>
                <a:gd name="connsiteX3" fmla="*/ 1186314 w 2372628"/>
                <a:gd name="connsiteY3" fmla="*/ 0 h 509568"/>
                <a:gd name="connsiteX4" fmla="*/ 2372629 w 2372628"/>
                <a:gd name="connsiteY4" fmla="*/ 254785 h 509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628" h="509568">
                  <a:moveTo>
                    <a:pt x="2372629" y="254785"/>
                  </a:moveTo>
                  <a:cubicBezTo>
                    <a:pt x="2372629" y="395498"/>
                    <a:pt x="1841498" y="509569"/>
                    <a:pt x="1186314" y="509569"/>
                  </a:cubicBezTo>
                  <a:cubicBezTo>
                    <a:pt x="531131" y="509569"/>
                    <a:pt x="0" y="395498"/>
                    <a:pt x="0" y="254785"/>
                  </a:cubicBezTo>
                  <a:cubicBezTo>
                    <a:pt x="0" y="114071"/>
                    <a:pt x="531131" y="0"/>
                    <a:pt x="1186314" y="0"/>
                  </a:cubicBezTo>
                  <a:cubicBezTo>
                    <a:pt x="1841498" y="0"/>
                    <a:pt x="2372629" y="114071"/>
                    <a:pt x="2372629" y="254785"/>
                  </a:cubicBezTo>
                  <a:close/>
                </a:path>
              </a:pathLst>
            </a:custGeom>
            <a:solidFill>
              <a:srgbClr val="F8EBD8">
                <a:alpha val="54000"/>
              </a:srgbClr>
            </a:solidFill>
            <a:ln w="20067"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44EEEAE-00CE-E174-B144-D50EC6C1C4A8}"/>
                </a:ext>
              </a:extLst>
            </p:cNvPr>
            <p:cNvSpPr/>
            <p:nvPr/>
          </p:nvSpPr>
          <p:spPr>
            <a:xfrm>
              <a:off x="9445366" y="6133772"/>
              <a:ext cx="2372628" cy="460540"/>
            </a:xfrm>
            <a:custGeom>
              <a:avLst/>
              <a:gdLst>
                <a:gd name="connsiteX0" fmla="*/ 2372629 w 2372628"/>
                <a:gd name="connsiteY0" fmla="*/ 230271 h 460540"/>
                <a:gd name="connsiteX1" fmla="*/ 1186314 w 2372628"/>
                <a:gd name="connsiteY1" fmla="*/ 460541 h 460540"/>
                <a:gd name="connsiteX2" fmla="*/ 0 w 2372628"/>
                <a:gd name="connsiteY2" fmla="*/ 230271 h 460540"/>
                <a:gd name="connsiteX3" fmla="*/ 1186314 w 2372628"/>
                <a:gd name="connsiteY3" fmla="*/ 0 h 460540"/>
                <a:gd name="connsiteX4" fmla="*/ 2372629 w 2372628"/>
                <a:gd name="connsiteY4" fmla="*/ 230271 h 4605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628" h="460540">
                  <a:moveTo>
                    <a:pt x="2372629" y="230271"/>
                  </a:moveTo>
                  <a:cubicBezTo>
                    <a:pt x="2372629" y="357446"/>
                    <a:pt x="1841498" y="460541"/>
                    <a:pt x="1186314" y="460541"/>
                  </a:cubicBezTo>
                  <a:cubicBezTo>
                    <a:pt x="531131" y="460541"/>
                    <a:pt x="0" y="357445"/>
                    <a:pt x="0" y="230271"/>
                  </a:cubicBezTo>
                  <a:cubicBezTo>
                    <a:pt x="0" y="103095"/>
                    <a:pt x="531131" y="0"/>
                    <a:pt x="1186314" y="0"/>
                  </a:cubicBezTo>
                  <a:cubicBezTo>
                    <a:pt x="1841498" y="0"/>
                    <a:pt x="2372629" y="103096"/>
                    <a:pt x="2372629" y="230271"/>
                  </a:cubicBezTo>
                  <a:close/>
                </a:path>
              </a:pathLst>
            </a:custGeom>
            <a:solidFill>
              <a:srgbClr val="F8EBD8">
                <a:alpha val="54000"/>
              </a:srgbClr>
            </a:solidFill>
            <a:ln w="20067"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F834FAC-28C8-62BC-C750-AF0EF1523CBA}"/>
                </a:ext>
              </a:extLst>
            </p:cNvPr>
            <p:cNvSpPr/>
            <p:nvPr/>
          </p:nvSpPr>
          <p:spPr>
            <a:xfrm>
              <a:off x="7531619" y="5466269"/>
              <a:ext cx="236718" cy="813782"/>
            </a:xfrm>
            <a:custGeom>
              <a:avLst/>
              <a:gdLst>
                <a:gd name="connsiteX0" fmla="*/ 9463 w 236718"/>
                <a:gd name="connsiteY0" fmla="*/ -130 h 813782"/>
                <a:gd name="connsiteX1" fmla="*/ 3837 w 236718"/>
                <a:gd name="connsiteY1" fmla="*/ 144543 h 813782"/>
                <a:gd name="connsiteX2" fmla="*/ 42819 w 236718"/>
                <a:gd name="connsiteY2" fmla="*/ 312323 h 813782"/>
                <a:gd name="connsiteX3" fmla="*/ 49650 w 236718"/>
                <a:gd name="connsiteY3" fmla="*/ 591621 h 813782"/>
                <a:gd name="connsiteX4" fmla="*/ 52464 w 236718"/>
                <a:gd name="connsiteY4" fmla="*/ 713789 h 813782"/>
                <a:gd name="connsiteX5" fmla="*/ 62912 w 236718"/>
                <a:gd name="connsiteY5" fmla="*/ 785924 h 813782"/>
                <a:gd name="connsiteX6" fmla="*/ 120580 w 236718"/>
                <a:gd name="connsiteY6" fmla="*/ 813653 h 813782"/>
                <a:gd name="connsiteX7" fmla="*/ 156547 w 236718"/>
                <a:gd name="connsiteY7" fmla="*/ 727653 h 813782"/>
                <a:gd name="connsiteX8" fmla="*/ 231496 w 236718"/>
                <a:gd name="connsiteY8" fmla="*/ 804008 h 813782"/>
                <a:gd name="connsiteX9" fmla="*/ 207986 w 236718"/>
                <a:gd name="connsiteY9" fmla="*/ 644266 h 813782"/>
                <a:gd name="connsiteX10" fmla="*/ 173224 w 236718"/>
                <a:gd name="connsiteY10" fmla="*/ 505420 h 813782"/>
                <a:gd name="connsiteX11" fmla="*/ 141276 w 236718"/>
                <a:gd name="connsiteY11" fmla="*/ 272136 h 813782"/>
                <a:gd name="connsiteX12" fmla="*/ 173224 w 236718"/>
                <a:gd name="connsiteY12" fmla="*/ 31015 h 813782"/>
                <a:gd name="connsiteX13" fmla="*/ 9463 w 236718"/>
                <a:gd name="connsiteY13" fmla="*/ -130 h 81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6718" h="813782">
                  <a:moveTo>
                    <a:pt x="9463" y="-130"/>
                  </a:moveTo>
                  <a:cubicBezTo>
                    <a:pt x="16396" y="48034"/>
                    <a:pt x="14487" y="97062"/>
                    <a:pt x="3837" y="144543"/>
                  </a:cubicBezTo>
                  <a:cubicBezTo>
                    <a:pt x="-14247" y="211052"/>
                    <a:pt x="30160" y="222103"/>
                    <a:pt x="42819" y="312323"/>
                  </a:cubicBezTo>
                  <a:cubicBezTo>
                    <a:pt x="55477" y="402542"/>
                    <a:pt x="77379" y="520691"/>
                    <a:pt x="49650" y="591621"/>
                  </a:cubicBezTo>
                  <a:cubicBezTo>
                    <a:pt x="21921" y="662551"/>
                    <a:pt x="46837" y="690079"/>
                    <a:pt x="52464" y="713789"/>
                  </a:cubicBezTo>
                  <a:cubicBezTo>
                    <a:pt x="58090" y="737499"/>
                    <a:pt x="38800" y="756789"/>
                    <a:pt x="62912" y="785924"/>
                  </a:cubicBezTo>
                  <a:cubicBezTo>
                    <a:pt x="76997" y="803345"/>
                    <a:pt x="98176" y="813512"/>
                    <a:pt x="120580" y="813653"/>
                  </a:cubicBezTo>
                  <a:cubicBezTo>
                    <a:pt x="146581" y="793098"/>
                    <a:pt x="160164" y="760607"/>
                    <a:pt x="156547" y="727653"/>
                  </a:cubicBezTo>
                  <a:cubicBezTo>
                    <a:pt x="176641" y="808027"/>
                    <a:pt x="231496" y="804008"/>
                    <a:pt x="231496" y="804008"/>
                  </a:cubicBezTo>
                  <a:cubicBezTo>
                    <a:pt x="246766" y="727653"/>
                    <a:pt x="221851" y="695705"/>
                    <a:pt x="207986" y="644266"/>
                  </a:cubicBezTo>
                  <a:cubicBezTo>
                    <a:pt x="194122" y="592827"/>
                    <a:pt x="200953" y="588808"/>
                    <a:pt x="173224" y="505420"/>
                  </a:cubicBezTo>
                  <a:cubicBezTo>
                    <a:pt x="145495" y="422033"/>
                    <a:pt x="121785" y="343066"/>
                    <a:pt x="141276" y="272136"/>
                  </a:cubicBezTo>
                  <a:cubicBezTo>
                    <a:pt x="160767" y="201206"/>
                    <a:pt x="185682" y="56935"/>
                    <a:pt x="173224" y="31015"/>
                  </a:cubicBezTo>
                  <a:cubicBezTo>
                    <a:pt x="160767" y="5095"/>
                    <a:pt x="9463" y="-130"/>
                    <a:pt x="9463" y="-130"/>
                  </a:cubicBezTo>
                  <a:close/>
                </a:path>
              </a:pathLst>
            </a:custGeom>
            <a:solidFill>
              <a:srgbClr val="7C4F31"/>
            </a:solidFill>
            <a:ln w="20067"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0ADA208-9D2B-9479-5D5D-21A2D31CFB1B}"/>
                </a:ext>
              </a:extLst>
            </p:cNvPr>
            <p:cNvSpPr/>
            <p:nvPr/>
          </p:nvSpPr>
          <p:spPr>
            <a:xfrm>
              <a:off x="7568917" y="6102426"/>
              <a:ext cx="199492" cy="177625"/>
            </a:xfrm>
            <a:custGeom>
              <a:avLst/>
              <a:gdLst>
                <a:gd name="connsiteX0" fmla="*/ 171693 w 199492"/>
                <a:gd name="connsiteY0" fmla="*/ 11926 h 177625"/>
                <a:gd name="connsiteX1" fmla="*/ 94534 w 199492"/>
                <a:gd name="connsiteY1" fmla="*/ 33024 h 177625"/>
                <a:gd name="connsiteX2" fmla="*/ 497 w 199492"/>
                <a:gd name="connsiteY2" fmla="*/ -130 h 177625"/>
                <a:gd name="connsiteX3" fmla="*/ 15166 w 199492"/>
                <a:gd name="connsiteY3" fmla="*/ 77632 h 177625"/>
                <a:gd name="connsiteX4" fmla="*/ 25614 w 199492"/>
                <a:gd name="connsiteY4" fmla="*/ 149767 h 177625"/>
                <a:gd name="connsiteX5" fmla="*/ 83282 w 199492"/>
                <a:gd name="connsiteY5" fmla="*/ 177496 h 177625"/>
                <a:gd name="connsiteX6" fmla="*/ 119249 w 199492"/>
                <a:gd name="connsiteY6" fmla="*/ 91496 h 177625"/>
                <a:gd name="connsiteX7" fmla="*/ 194198 w 199492"/>
                <a:gd name="connsiteY7" fmla="*/ 167851 h 177625"/>
                <a:gd name="connsiteX8" fmla="*/ 171693 w 199492"/>
                <a:gd name="connsiteY8" fmla="*/ 11926 h 177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492" h="177625">
                  <a:moveTo>
                    <a:pt x="171693" y="11926"/>
                  </a:moveTo>
                  <a:cubicBezTo>
                    <a:pt x="148425" y="25972"/>
                    <a:pt x="121721" y="33285"/>
                    <a:pt x="94534" y="33024"/>
                  </a:cubicBezTo>
                  <a:cubicBezTo>
                    <a:pt x="21395" y="37043"/>
                    <a:pt x="698" y="272"/>
                    <a:pt x="497" y="-130"/>
                  </a:cubicBezTo>
                  <a:cubicBezTo>
                    <a:pt x="-4325" y="40057"/>
                    <a:pt x="10946" y="60150"/>
                    <a:pt x="15166" y="77632"/>
                  </a:cubicBezTo>
                  <a:cubicBezTo>
                    <a:pt x="20792" y="101141"/>
                    <a:pt x="1502" y="120632"/>
                    <a:pt x="25614" y="149767"/>
                  </a:cubicBezTo>
                  <a:cubicBezTo>
                    <a:pt x="39699" y="167188"/>
                    <a:pt x="60878" y="177355"/>
                    <a:pt x="83282" y="177496"/>
                  </a:cubicBezTo>
                  <a:cubicBezTo>
                    <a:pt x="109283" y="156941"/>
                    <a:pt x="122866" y="124450"/>
                    <a:pt x="119249" y="91496"/>
                  </a:cubicBezTo>
                  <a:cubicBezTo>
                    <a:pt x="139343" y="171870"/>
                    <a:pt x="194198" y="167851"/>
                    <a:pt x="194198" y="167851"/>
                  </a:cubicBezTo>
                  <a:cubicBezTo>
                    <a:pt x="209268" y="93304"/>
                    <a:pt x="185759" y="61155"/>
                    <a:pt x="171693" y="11926"/>
                  </a:cubicBezTo>
                  <a:close/>
                </a:path>
              </a:pathLst>
            </a:custGeom>
            <a:solidFill>
              <a:srgbClr val="4C301C"/>
            </a:solidFill>
            <a:ln w="20067"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C0BB70-C61C-08B0-CBB5-13A5EA7DAE08}"/>
                </a:ext>
              </a:extLst>
            </p:cNvPr>
            <p:cNvSpPr/>
            <p:nvPr/>
          </p:nvSpPr>
          <p:spPr>
            <a:xfrm>
              <a:off x="8015267" y="5466269"/>
              <a:ext cx="237296" cy="813782"/>
            </a:xfrm>
            <a:custGeom>
              <a:avLst/>
              <a:gdLst>
                <a:gd name="connsiteX0" fmla="*/ 9463 w 237296"/>
                <a:gd name="connsiteY0" fmla="*/ -130 h 813782"/>
                <a:gd name="connsiteX1" fmla="*/ 3837 w 237296"/>
                <a:gd name="connsiteY1" fmla="*/ 144543 h 813782"/>
                <a:gd name="connsiteX2" fmla="*/ 42819 w 237296"/>
                <a:gd name="connsiteY2" fmla="*/ 312323 h 813782"/>
                <a:gd name="connsiteX3" fmla="*/ 49650 w 237296"/>
                <a:gd name="connsiteY3" fmla="*/ 591621 h 813782"/>
                <a:gd name="connsiteX4" fmla="*/ 52463 w 237296"/>
                <a:gd name="connsiteY4" fmla="*/ 713789 h 813782"/>
                <a:gd name="connsiteX5" fmla="*/ 63112 w 237296"/>
                <a:gd name="connsiteY5" fmla="*/ 785924 h 813782"/>
                <a:gd name="connsiteX6" fmla="*/ 120580 w 237296"/>
                <a:gd name="connsiteY6" fmla="*/ 813653 h 813782"/>
                <a:gd name="connsiteX7" fmla="*/ 156949 w 237296"/>
                <a:gd name="connsiteY7" fmla="*/ 727653 h 813782"/>
                <a:gd name="connsiteX8" fmla="*/ 232098 w 237296"/>
                <a:gd name="connsiteY8" fmla="*/ 804008 h 813782"/>
                <a:gd name="connsiteX9" fmla="*/ 208388 w 237296"/>
                <a:gd name="connsiteY9" fmla="*/ 644266 h 813782"/>
                <a:gd name="connsiteX10" fmla="*/ 173626 w 237296"/>
                <a:gd name="connsiteY10" fmla="*/ 505420 h 813782"/>
                <a:gd name="connsiteX11" fmla="*/ 141678 w 237296"/>
                <a:gd name="connsiteY11" fmla="*/ 272136 h 813782"/>
                <a:gd name="connsiteX12" fmla="*/ 173626 w 237296"/>
                <a:gd name="connsiteY12" fmla="*/ 31015 h 813782"/>
                <a:gd name="connsiteX13" fmla="*/ 9463 w 237296"/>
                <a:gd name="connsiteY13" fmla="*/ -130 h 813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7296" h="813782">
                  <a:moveTo>
                    <a:pt x="9463" y="-130"/>
                  </a:moveTo>
                  <a:cubicBezTo>
                    <a:pt x="16396" y="48034"/>
                    <a:pt x="14487" y="97062"/>
                    <a:pt x="3837" y="144543"/>
                  </a:cubicBezTo>
                  <a:cubicBezTo>
                    <a:pt x="-14247" y="211052"/>
                    <a:pt x="30160" y="222103"/>
                    <a:pt x="42819" y="312323"/>
                  </a:cubicBezTo>
                  <a:cubicBezTo>
                    <a:pt x="55477" y="402542"/>
                    <a:pt x="77379" y="520691"/>
                    <a:pt x="49650" y="591621"/>
                  </a:cubicBezTo>
                  <a:cubicBezTo>
                    <a:pt x="21921" y="662551"/>
                    <a:pt x="46837" y="690079"/>
                    <a:pt x="52463" y="713789"/>
                  </a:cubicBezTo>
                  <a:cubicBezTo>
                    <a:pt x="58089" y="737499"/>
                    <a:pt x="39001" y="756789"/>
                    <a:pt x="63112" y="785924"/>
                  </a:cubicBezTo>
                  <a:cubicBezTo>
                    <a:pt x="77118" y="803365"/>
                    <a:pt x="98216" y="813552"/>
                    <a:pt x="120580" y="813653"/>
                  </a:cubicBezTo>
                  <a:cubicBezTo>
                    <a:pt x="146721" y="793178"/>
                    <a:pt x="160465" y="760667"/>
                    <a:pt x="156949" y="727653"/>
                  </a:cubicBezTo>
                  <a:cubicBezTo>
                    <a:pt x="177042" y="808027"/>
                    <a:pt x="232098" y="804008"/>
                    <a:pt x="232098" y="804008"/>
                  </a:cubicBezTo>
                  <a:cubicBezTo>
                    <a:pt x="247369" y="727653"/>
                    <a:pt x="222252" y="695705"/>
                    <a:pt x="208388" y="644266"/>
                  </a:cubicBezTo>
                  <a:cubicBezTo>
                    <a:pt x="194523" y="592827"/>
                    <a:pt x="201556" y="588808"/>
                    <a:pt x="173626" y="505420"/>
                  </a:cubicBezTo>
                  <a:cubicBezTo>
                    <a:pt x="145697" y="422033"/>
                    <a:pt x="122388" y="343066"/>
                    <a:pt x="141678" y="272136"/>
                  </a:cubicBezTo>
                  <a:cubicBezTo>
                    <a:pt x="160968" y="201206"/>
                    <a:pt x="186285" y="56935"/>
                    <a:pt x="173626" y="31015"/>
                  </a:cubicBezTo>
                  <a:cubicBezTo>
                    <a:pt x="160968" y="5095"/>
                    <a:pt x="9463" y="-130"/>
                    <a:pt x="9463" y="-130"/>
                  </a:cubicBezTo>
                  <a:close/>
                </a:path>
              </a:pathLst>
            </a:custGeom>
            <a:solidFill>
              <a:srgbClr val="7C4F31"/>
            </a:solidFill>
            <a:ln w="20067"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E3A9BC11-6DA9-25FA-CB7C-F87E02DF60ED}"/>
                </a:ext>
              </a:extLst>
            </p:cNvPr>
            <p:cNvSpPr/>
            <p:nvPr/>
          </p:nvSpPr>
          <p:spPr>
            <a:xfrm>
              <a:off x="8052617" y="6095393"/>
              <a:ext cx="199927" cy="183855"/>
            </a:xfrm>
            <a:custGeom>
              <a:avLst/>
              <a:gdLst>
                <a:gd name="connsiteX0" fmla="*/ 100912 w 199927"/>
                <a:gd name="connsiteY0" fmla="*/ 40057 h 183855"/>
                <a:gd name="connsiteX1" fmla="*/ 1450 w 199927"/>
                <a:gd name="connsiteY1" fmla="*/ -130 h 183855"/>
                <a:gd name="connsiteX2" fmla="*/ 15113 w 199927"/>
                <a:gd name="connsiteY2" fmla="*/ 83861 h 183855"/>
                <a:gd name="connsiteX3" fmla="*/ 25762 w 199927"/>
                <a:gd name="connsiteY3" fmla="*/ 155996 h 183855"/>
                <a:gd name="connsiteX4" fmla="*/ 83230 w 199927"/>
                <a:gd name="connsiteY4" fmla="*/ 183725 h 183855"/>
                <a:gd name="connsiteX5" fmla="*/ 119599 w 199927"/>
                <a:gd name="connsiteY5" fmla="*/ 98529 h 183855"/>
                <a:gd name="connsiteX6" fmla="*/ 194748 w 199927"/>
                <a:gd name="connsiteY6" fmla="*/ 174884 h 183855"/>
                <a:gd name="connsiteX7" fmla="*/ 173047 w 199927"/>
                <a:gd name="connsiteY7" fmla="*/ 22375 h 183855"/>
                <a:gd name="connsiteX8" fmla="*/ 100912 w 199927"/>
                <a:gd name="connsiteY8" fmla="*/ 40057 h 18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927" h="183855">
                  <a:moveTo>
                    <a:pt x="100912" y="40057"/>
                  </a:moveTo>
                  <a:cubicBezTo>
                    <a:pt x="63338" y="42649"/>
                    <a:pt x="26667" y="27840"/>
                    <a:pt x="1450" y="-130"/>
                  </a:cubicBezTo>
                  <a:cubicBezTo>
                    <a:pt x="-5985" y="43473"/>
                    <a:pt x="10692" y="64973"/>
                    <a:pt x="15113" y="83861"/>
                  </a:cubicBezTo>
                  <a:cubicBezTo>
                    <a:pt x="20739" y="107370"/>
                    <a:pt x="1651" y="126861"/>
                    <a:pt x="25762" y="155996"/>
                  </a:cubicBezTo>
                  <a:cubicBezTo>
                    <a:pt x="39768" y="173437"/>
                    <a:pt x="60866" y="183625"/>
                    <a:pt x="83230" y="183725"/>
                  </a:cubicBezTo>
                  <a:cubicBezTo>
                    <a:pt x="109110" y="163411"/>
                    <a:pt x="122834" y="131281"/>
                    <a:pt x="119599" y="98529"/>
                  </a:cubicBezTo>
                  <a:cubicBezTo>
                    <a:pt x="139692" y="178902"/>
                    <a:pt x="194748" y="174884"/>
                    <a:pt x="194748" y="174884"/>
                  </a:cubicBezTo>
                  <a:cubicBezTo>
                    <a:pt x="209215" y="102146"/>
                    <a:pt x="187313" y="69594"/>
                    <a:pt x="173047" y="22375"/>
                  </a:cubicBezTo>
                  <a:cubicBezTo>
                    <a:pt x="150743" y="33908"/>
                    <a:pt x="126029" y="39956"/>
                    <a:pt x="100912" y="40057"/>
                  </a:cubicBezTo>
                  <a:close/>
                </a:path>
              </a:pathLst>
            </a:custGeom>
            <a:solidFill>
              <a:srgbClr val="4C301C"/>
            </a:solidFill>
            <a:ln w="20067"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2844B00-6FEC-42E7-8571-C588E242CB33}"/>
                </a:ext>
              </a:extLst>
            </p:cNvPr>
            <p:cNvSpPr/>
            <p:nvPr/>
          </p:nvSpPr>
          <p:spPr>
            <a:xfrm>
              <a:off x="7152345" y="3934214"/>
              <a:ext cx="1304565" cy="1676645"/>
            </a:xfrm>
            <a:custGeom>
              <a:avLst/>
              <a:gdLst>
                <a:gd name="connsiteX0" fmla="*/ 638096 w 1304565"/>
                <a:gd name="connsiteY0" fmla="*/ 21304 h 1676645"/>
                <a:gd name="connsiteX1" fmla="*/ 408228 w 1304565"/>
                <a:gd name="connsiteY1" fmla="*/ 76762 h 1676645"/>
                <a:gd name="connsiteX2" fmla="*/ 252705 w 1304565"/>
                <a:gd name="connsiteY2" fmla="*/ 193504 h 1676645"/>
                <a:gd name="connsiteX3" fmla="*/ 133350 w 1304565"/>
                <a:gd name="connsiteY3" fmla="*/ 437840 h 1676645"/>
                <a:gd name="connsiteX4" fmla="*/ 69453 w 1304565"/>
                <a:gd name="connsiteY4" fmla="*/ 665699 h 1676645"/>
                <a:gd name="connsiteX5" fmla="*/ 77892 w 1304565"/>
                <a:gd name="connsiteY5" fmla="*/ 971118 h 1676645"/>
                <a:gd name="connsiteX6" fmla="*/ 133350 w 1304565"/>
                <a:gd name="connsiteY6" fmla="*/ 1210029 h 1676645"/>
                <a:gd name="connsiteX7" fmla="*/ 297111 w 1304565"/>
                <a:gd name="connsiteY7" fmla="*/ 1437687 h 1676645"/>
                <a:gd name="connsiteX8" fmla="*/ 413854 w 1304565"/>
                <a:gd name="connsiteY8" fmla="*/ 1576734 h 1676645"/>
                <a:gd name="connsiteX9" fmla="*/ 691545 w 1304565"/>
                <a:gd name="connsiteY9" fmla="*/ 1598837 h 1676645"/>
                <a:gd name="connsiteX10" fmla="*/ 997165 w 1304565"/>
                <a:gd name="connsiteY10" fmla="*/ 1632192 h 1676645"/>
                <a:gd name="connsiteX11" fmla="*/ 1302585 w 1304565"/>
                <a:gd name="connsiteY11" fmla="*/ 1504397 h 1676645"/>
                <a:gd name="connsiteX12" fmla="*/ 638096 w 1304565"/>
                <a:gd name="connsiteY12" fmla="*/ 21304 h 167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4565" h="1676645">
                  <a:moveTo>
                    <a:pt x="638096" y="21304"/>
                  </a:moveTo>
                  <a:cubicBezTo>
                    <a:pt x="638096" y="21304"/>
                    <a:pt x="483377" y="-53645"/>
                    <a:pt x="408228" y="76762"/>
                  </a:cubicBezTo>
                  <a:cubicBezTo>
                    <a:pt x="269382" y="62897"/>
                    <a:pt x="252705" y="140659"/>
                    <a:pt x="252705" y="193504"/>
                  </a:cubicBezTo>
                  <a:cubicBezTo>
                    <a:pt x="86130" y="187878"/>
                    <a:pt x="111046" y="388008"/>
                    <a:pt x="133350" y="437840"/>
                  </a:cubicBezTo>
                  <a:cubicBezTo>
                    <a:pt x="-27397" y="501737"/>
                    <a:pt x="36098" y="651835"/>
                    <a:pt x="69453" y="665699"/>
                  </a:cubicBezTo>
                  <a:cubicBezTo>
                    <a:pt x="-58341" y="779628"/>
                    <a:pt x="16607" y="943390"/>
                    <a:pt x="77892" y="971118"/>
                  </a:cubicBezTo>
                  <a:cubicBezTo>
                    <a:pt x="77892" y="971118"/>
                    <a:pt x="2743" y="1162810"/>
                    <a:pt x="133350" y="1210029"/>
                  </a:cubicBezTo>
                  <a:cubicBezTo>
                    <a:pt x="97182" y="1362739"/>
                    <a:pt x="230602" y="1476668"/>
                    <a:pt x="297111" y="1437687"/>
                  </a:cubicBezTo>
                  <a:cubicBezTo>
                    <a:pt x="272196" y="1587785"/>
                    <a:pt x="366634" y="1593411"/>
                    <a:pt x="413854" y="1576734"/>
                  </a:cubicBezTo>
                  <a:cubicBezTo>
                    <a:pt x="444396" y="1690463"/>
                    <a:pt x="644325" y="1690463"/>
                    <a:pt x="691545" y="1598837"/>
                  </a:cubicBezTo>
                  <a:cubicBezTo>
                    <a:pt x="805474" y="1732257"/>
                    <a:pt x="969436" y="1659117"/>
                    <a:pt x="997165" y="1632192"/>
                  </a:cubicBezTo>
                  <a:cubicBezTo>
                    <a:pt x="1127571" y="1701715"/>
                    <a:pt x="1263805" y="1640631"/>
                    <a:pt x="1302585" y="1504397"/>
                  </a:cubicBezTo>
                  <a:cubicBezTo>
                    <a:pt x="1341365" y="1368164"/>
                    <a:pt x="638096" y="21304"/>
                    <a:pt x="638096" y="21304"/>
                  </a:cubicBezTo>
                  <a:close/>
                </a:path>
              </a:pathLst>
            </a:custGeom>
            <a:solidFill>
              <a:srgbClr val="FFE8D2"/>
            </a:solidFill>
            <a:ln w="20067"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04A24772-9E60-E925-09B4-33E00644E29D}"/>
                </a:ext>
              </a:extLst>
            </p:cNvPr>
            <p:cNvSpPr/>
            <p:nvPr/>
          </p:nvSpPr>
          <p:spPr>
            <a:xfrm>
              <a:off x="7897518" y="5366405"/>
              <a:ext cx="222602" cy="1166019"/>
            </a:xfrm>
            <a:custGeom>
              <a:avLst/>
              <a:gdLst>
                <a:gd name="connsiteX0" fmla="*/ 4643 w 222602"/>
                <a:gd name="connsiteY0" fmla="*/ 124851 h 1166019"/>
                <a:gd name="connsiteX1" fmla="*/ 39204 w 222602"/>
                <a:gd name="connsiteY1" fmla="*/ 327594 h 1166019"/>
                <a:gd name="connsiteX2" fmla="*/ 76175 w 222602"/>
                <a:gd name="connsiteY2" fmla="*/ 549826 h 1166019"/>
                <a:gd name="connsiteX3" fmla="*/ 54475 w 222602"/>
                <a:gd name="connsiteY3" fmla="*/ 801195 h 1166019"/>
                <a:gd name="connsiteX4" fmla="*/ 44830 w 222602"/>
                <a:gd name="connsiteY4" fmla="*/ 949686 h 1166019"/>
                <a:gd name="connsiteX5" fmla="*/ 4643 w 222602"/>
                <a:gd name="connsiteY5" fmla="*/ 1110433 h 1166019"/>
                <a:gd name="connsiteX6" fmla="*/ 68339 w 222602"/>
                <a:gd name="connsiteY6" fmla="*/ 1165890 h 1166019"/>
                <a:gd name="connsiteX7" fmla="*/ 115558 w 222602"/>
                <a:gd name="connsiteY7" fmla="*/ 1078484 h 1166019"/>
                <a:gd name="connsiteX8" fmla="*/ 172624 w 222602"/>
                <a:gd name="connsiteY8" fmla="*/ 1165890 h 1166019"/>
                <a:gd name="connsiteX9" fmla="*/ 212811 w 222602"/>
                <a:gd name="connsiteY9" fmla="*/ 1006349 h 1166019"/>
                <a:gd name="connsiteX10" fmla="*/ 212811 w 222602"/>
                <a:gd name="connsiteY10" fmla="*/ 899854 h 1166019"/>
                <a:gd name="connsiteX11" fmla="*/ 195329 w 222602"/>
                <a:gd name="connsiteY11" fmla="*/ 782709 h 1166019"/>
                <a:gd name="connsiteX12" fmla="*/ 195329 w 222602"/>
                <a:gd name="connsiteY12" fmla="*/ 581776 h 1166019"/>
                <a:gd name="connsiteX13" fmla="*/ 219843 w 222602"/>
                <a:gd name="connsiteY13" fmla="*/ 379033 h 1166019"/>
                <a:gd name="connsiteX14" fmla="*/ 183072 w 222602"/>
                <a:gd name="connsiteY14" fmla="*/ 208239 h 1166019"/>
                <a:gd name="connsiteX15" fmla="*/ 172021 w 222602"/>
                <a:gd name="connsiteY15" fmla="*/ -130 h 116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602" h="1166019">
                  <a:moveTo>
                    <a:pt x="4643" y="124851"/>
                  </a:moveTo>
                  <a:cubicBezTo>
                    <a:pt x="7255" y="130277"/>
                    <a:pt x="43423" y="273342"/>
                    <a:pt x="39204" y="327594"/>
                  </a:cubicBezTo>
                  <a:cubicBezTo>
                    <a:pt x="34984" y="381846"/>
                    <a:pt x="19110" y="433084"/>
                    <a:pt x="76175" y="549826"/>
                  </a:cubicBezTo>
                  <a:cubicBezTo>
                    <a:pt x="93456" y="602472"/>
                    <a:pt x="85017" y="733079"/>
                    <a:pt x="54475" y="801195"/>
                  </a:cubicBezTo>
                  <a:cubicBezTo>
                    <a:pt x="23932" y="869312"/>
                    <a:pt x="60101" y="914924"/>
                    <a:pt x="44830" y="949686"/>
                  </a:cubicBezTo>
                  <a:cubicBezTo>
                    <a:pt x="29559" y="984447"/>
                    <a:pt x="-15450" y="1073260"/>
                    <a:pt x="4643" y="1110433"/>
                  </a:cubicBezTo>
                  <a:cubicBezTo>
                    <a:pt x="19573" y="1135107"/>
                    <a:pt x="41856" y="1154497"/>
                    <a:pt x="68339" y="1165890"/>
                  </a:cubicBezTo>
                  <a:cubicBezTo>
                    <a:pt x="93576" y="1142984"/>
                    <a:pt x="110234" y="1112161"/>
                    <a:pt x="115558" y="1078484"/>
                  </a:cubicBezTo>
                  <a:cubicBezTo>
                    <a:pt x="122591" y="1150620"/>
                    <a:pt x="172624" y="1165890"/>
                    <a:pt x="172624" y="1165890"/>
                  </a:cubicBezTo>
                  <a:cubicBezTo>
                    <a:pt x="235114" y="1133942"/>
                    <a:pt x="218437" y="1063213"/>
                    <a:pt x="212811" y="1006349"/>
                  </a:cubicBezTo>
                  <a:cubicBezTo>
                    <a:pt x="206883" y="971105"/>
                    <a:pt x="206883" y="935098"/>
                    <a:pt x="212811" y="899854"/>
                  </a:cubicBezTo>
                  <a:cubicBezTo>
                    <a:pt x="215925" y="859988"/>
                    <a:pt x="209958" y="819922"/>
                    <a:pt x="195329" y="782709"/>
                  </a:cubicBezTo>
                  <a:cubicBezTo>
                    <a:pt x="185885" y="749354"/>
                    <a:pt x="188096" y="638238"/>
                    <a:pt x="195329" y="581776"/>
                  </a:cubicBezTo>
                  <a:cubicBezTo>
                    <a:pt x="202563" y="525312"/>
                    <a:pt x="230292" y="433084"/>
                    <a:pt x="219843" y="379033"/>
                  </a:cubicBezTo>
                  <a:cubicBezTo>
                    <a:pt x="209395" y="324982"/>
                    <a:pt x="183072" y="256664"/>
                    <a:pt x="183072" y="208239"/>
                  </a:cubicBezTo>
                  <a:cubicBezTo>
                    <a:pt x="183072" y="159814"/>
                    <a:pt x="172021" y="-130"/>
                    <a:pt x="172021" y="-130"/>
                  </a:cubicBezTo>
                  <a:close/>
                </a:path>
              </a:pathLst>
            </a:custGeom>
            <a:solidFill>
              <a:srgbClr val="93613F"/>
            </a:solidFill>
            <a:ln w="20067"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6905CF9-805B-238E-37B5-FE77AB39948B}"/>
                </a:ext>
              </a:extLst>
            </p:cNvPr>
            <p:cNvSpPr/>
            <p:nvPr/>
          </p:nvSpPr>
          <p:spPr>
            <a:xfrm>
              <a:off x="8377953" y="5357162"/>
              <a:ext cx="235103" cy="1110964"/>
            </a:xfrm>
            <a:custGeom>
              <a:avLst/>
              <a:gdLst>
                <a:gd name="connsiteX0" fmla="*/ 42818 w 235103"/>
                <a:gd name="connsiteY0" fmla="*/ 9113 h 1110964"/>
                <a:gd name="connsiteX1" fmla="*/ 32370 w 235103"/>
                <a:gd name="connsiteY1" fmla="*/ 230140 h 1110964"/>
                <a:gd name="connsiteX2" fmla="*/ 12277 w 235103"/>
                <a:gd name="connsiteY2" fmla="*/ 419018 h 1110964"/>
                <a:gd name="connsiteX3" fmla="*/ 49449 w 235103"/>
                <a:gd name="connsiteY3" fmla="*/ 740513 h 1110964"/>
                <a:gd name="connsiteX4" fmla="*/ 26543 w 235103"/>
                <a:gd name="connsiteY4" fmla="*/ 890410 h 1110964"/>
                <a:gd name="connsiteX5" fmla="*/ 26543 w 235103"/>
                <a:gd name="connsiteY5" fmla="*/ 1010970 h 1110964"/>
                <a:gd name="connsiteX6" fmla="*/ 42818 w 235103"/>
                <a:gd name="connsiteY6" fmla="*/ 1088732 h 1110964"/>
                <a:gd name="connsiteX7" fmla="*/ 123192 w 235103"/>
                <a:gd name="connsiteY7" fmla="*/ 1110834 h 1110964"/>
                <a:gd name="connsiteX8" fmla="*/ 135851 w 235103"/>
                <a:gd name="connsiteY8" fmla="*/ 1024835 h 1110964"/>
                <a:gd name="connsiteX9" fmla="*/ 164987 w 235103"/>
                <a:gd name="connsiteY9" fmla="*/ 1104003 h 1110964"/>
                <a:gd name="connsiteX10" fmla="*/ 231496 w 235103"/>
                <a:gd name="connsiteY10" fmla="*/ 1048344 h 1110964"/>
                <a:gd name="connsiteX11" fmla="*/ 189902 w 235103"/>
                <a:gd name="connsiteY11" fmla="*/ 890209 h 1110964"/>
                <a:gd name="connsiteX12" fmla="*/ 171818 w 235103"/>
                <a:gd name="connsiteY12" fmla="*/ 774873 h 1110964"/>
                <a:gd name="connsiteX13" fmla="*/ 151724 w 235103"/>
                <a:gd name="connsiteY13" fmla="*/ 549826 h 1110964"/>
                <a:gd name="connsiteX14" fmla="*/ 186285 w 235103"/>
                <a:gd name="connsiteY14" fmla="*/ 254253 h 1110964"/>
                <a:gd name="connsiteX15" fmla="*/ 189099 w 235103"/>
                <a:gd name="connsiteY15" fmla="*/ -130 h 1110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5103" h="1110964">
                  <a:moveTo>
                    <a:pt x="42818" y="9113"/>
                  </a:moveTo>
                  <a:cubicBezTo>
                    <a:pt x="42818" y="9113"/>
                    <a:pt x="61505" y="166042"/>
                    <a:pt x="32370" y="230140"/>
                  </a:cubicBezTo>
                  <a:cubicBezTo>
                    <a:pt x="3234" y="294238"/>
                    <a:pt x="-13443" y="341257"/>
                    <a:pt x="12277" y="419018"/>
                  </a:cubicBezTo>
                  <a:cubicBezTo>
                    <a:pt x="37996" y="496780"/>
                    <a:pt x="61706" y="668980"/>
                    <a:pt x="49449" y="740513"/>
                  </a:cubicBezTo>
                  <a:cubicBezTo>
                    <a:pt x="37192" y="812046"/>
                    <a:pt x="11473" y="839171"/>
                    <a:pt x="26543" y="890410"/>
                  </a:cubicBezTo>
                  <a:cubicBezTo>
                    <a:pt x="40709" y="929351"/>
                    <a:pt x="40709" y="972029"/>
                    <a:pt x="26543" y="1010970"/>
                  </a:cubicBezTo>
                  <a:cubicBezTo>
                    <a:pt x="16195" y="1037835"/>
                    <a:pt x="22564" y="1068276"/>
                    <a:pt x="42818" y="1088732"/>
                  </a:cubicBezTo>
                  <a:cubicBezTo>
                    <a:pt x="68418" y="1099883"/>
                    <a:pt x="95483" y="1107318"/>
                    <a:pt x="123192" y="1110834"/>
                  </a:cubicBezTo>
                  <a:cubicBezTo>
                    <a:pt x="145495" y="1080292"/>
                    <a:pt x="135851" y="1024835"/>
                    <a:pt x="135851" y="1024835"/>
                  </a:cubicBezTo>
                  <a:lnTo>
                    <a:pt x="164987" y="1104003"/>
                  </a:lnTo>
                  <a:cubicBezTo>
                    <a:pt x="164987" y="1104003"/>
                    <a:pt x="213612" y="1116461"/>
                    <a:pt x="231496" y="1048344"/>
                  </a:cubicBezTo>
                  <a:cubicBezTo>
                    <a:pt x="249379" y="980227"/>
                    <a:pt x="185682" y="933209"/>
                    <a:pt x="189902" y="890209"/>
                  </a:cubicBezTo>
                  <a:cubicBezTo>
                    <a:pt x="194122" y="847209"/>
                    <a:pt x="194122" y="841583"/>
                    <a:pt x="171818" y="774873"/>
                  </a:cubicBezTo>
                  <a:cubicBezTo>
                    <a:pt x="151484" y="701712"/>
                    <a:pt x="144692" y="625438"/>
                    <a:pt x="151724" y="549826"/>
                  </a:cubicBezTo>
                  <a:cubicBezTo>
                    <a:pt x="157150" y="484523"/>
                    <a:pt x="205775" y="354318"/>
                    <a:pt x="186285" y="254253"/>
                  </a:cubicBezTo>
                  <a:cubicBezTo>
                    <a:pt x="166794" y="154187"/>
                    <a:pt x="189099" y="-130"/>
                    <a:pt x="189099" y="-130"/>
                  </a:cubicBezTo>
                  <a:close/>
                </a:path>
              </a:pathLst>
            </a:custGeom>
            <a:solidFill>
              <a:srgbClr val="93613F"/>
            </a:solidFill>
            <a:ln w="20067"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3A7A9BDC-DEB3-25FE-E622-8A3BDC94FFE5}"/>
                </a:ext>
              </a:extLst>
            </p:cNvPr>
            <p:cNvSpPr/>
            <p:nvPr/>
          </p:nvSpPr>
          <p:spPr>
            <a:xfrm>
              <a:off x="7897715" y="6330285"/>
              <a:ext cx="219156" cy="202541"/>
            </a:xfrm>
            <a:custGeom>
              <a:avLst/>
              <a:gdLst>
                <a:gd name="connsiteX0" fmla="*/ 212613 w 219156"/>
                <a:gd name="connsiteY0" fmla="*/ 42669 h 202541"/>
                <a:gd name="connsiteX1" fmla="*/ 210001 w 219156"/>
                <a:gd name="connsiteY1" fmla="*/ 15945 h 202541"/>
                <a:gd name="connsiteX2" fmla="*/ 123599 w 219156"/>
                <a:gd name="connsiteY2" fmla="*/ 34632 h 202541"/>
                <a:gd name="connsiteX3" fmla="*/ 38403 w 219156"/>
                <a:gd name="connsiteY3" fmla="*/ -130 h 202541"/>
                <a:gd name="connsiteX4" fmla="*/ 38403 w 219156"/>
                <a:gd name="connsiteY4" fmla="*/ -130 h 202541"/>
                <a:gd name="connsiteX5" fmla="*/ 4445 w 219156"/>
                <a:gd name="connsiteY5" fmla="*/ 146954 h 202541"/>
                <a:gd name="connsiteX6" fmla="*/ 68142 w 219156"/>
                <a:gd name="connsiteY6" fmla="*/ 202412 h 202541"/>
                <a:gd name="connsiteX7" fmla="*/ 115361 w 219156"/>
                <a:gd name="connsiteY7" fmla="*/ 115006 h 202541"/>
                <a:gd name="connsiteX8" fmla="*/ 172427 w 219156"/>
                <a:gd name="connsiteY8" fmla="*/ 202412 h 202541"/>
                <a:gd name="connsiteX9" fmla="*/ 212613 w 219156"/>
                <a:gd name="connsiteY9" fmla="*/ 42669 h 20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156" h="202541">
                  <a:moveTo>
                    <a:pt x="212613" y="42669"/>
                  </a:moveTo>
                  <a:cubicBezTo>
                    <a:pt x="211608" y="32221"/>
                    <a:pt x="210804" y="22576"/>
                    <a:pt x="210001" y="15945"/>
                  </a:cubicBezTo>
                  <a:cubicBezTo>
                    <a:pt x="199753" y="23983"/>
                    <a:pt x="175038" y="36039"/>
                    <a:pt x="123599" y="34632"/>
                  </a:cubicBezTo>
                  <a:cubicBezTo>
                    <a:pt x="50258" y="31618"/>
                    <a:pt x="38403" y="-130"/>
                    <a:pt x="38403" y="-130"/>
                  </a:cubicBezTo>
                  <a:lnTo>
                    <a:pt x="38403" y="-130"/>
                  </a:lnTo>
                  <a:cubicBezTo>
                    <a:pt x="19917" y="40057"/>
                    <a:pt x="-12835" y="113800"/>
                    <a:pt x="4445" y="146954"/>
                  </a:cubicBezTo>
                  <a:cubicBezTo>
                    <a:pt x="19375" y="171629"/>
                    <a:pt x="41658" y="191019"/>
                    <a:pt x="68142" y="202412"/>
                  </a:cubicBezTo>
                  <a:cubicBezTo>
                    <a:pt x="93379" y="179505"/>
                    <a:pt x="110036" y="148682"/>
                    <a:pt x="115361" y="115006"/>
                  </a:cubicBezTo>
                  <a:cubicBezTo>
                    <a:pt x="122394" y="187141"/>
                    <a:pt x="172427" y="202412"/>
                    <a:pt x="172427" y="202412"/>
                  </a:cubicBezTo>
                  <a:cubicBezTo>
                    <a:pt x="234314" y="170464"/>
                    <a:pt x="218239" y="99734"/>
                    <a:pt x="212613" y="42669"/>
                  </a:cubicBezTo>
                  <a:close/>
                </a:path>
              </a:pathLst>
            </a:custGeom>
            <a:solidFill>
              <a:srgbClr val="4C301C"/>
            </a:solidFill>
            <a:ln w="20067"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C4E198AD-2FD3-26E2-A44C-2EE51BC3D66E}"/>
                </a:ext>
              </a:extLst>
            </p:cNvPr>
            <p:cNvSpPr/>
            <p:nvPr/>
          </p:nvSpPr>
          <p:spPr>
            <a:xfrm>
              <a:off x="8399234" y="6296730"/>
              <a:ext cx="213185" cy="170793"/>
            </a:xfrm>
            <a:custGeom>
              <a:avLst/>
              <a:gdLst>
                <a:gd name="connsiteX0" fmla="*/ 183490 w 213185"/>
                <a:gd name="connsiteY0" fmla="*/ -130 h 170793"/>
                <a:gd name="connsiteX1" fmla="*/ 100705 w 213185"/>
                <a:gd name="connsiteY1" fmla="*/ 32220 h 170793"/>
                <a:gd name="connsiteX2" fmla="*/ 14705 w 213185"/>
                <a:gd name="connsiteY2" fmla="*/ 15744 h 170793"/>
                <a:gd name="connsiteX3" fmla="*/ 4458 w 213185"/>
                <a:gd name="connsiteY3" fmla="*/ 70800 h 170793"/>
                <a:gd name="connsiteX4" fmla="*/ 20733 w 213185"/>
                <a:gd name="connsiteY4" fmla="*/ 148561 h 170793"/>
                <a:gd name="connsiteX5" fmla="*/ 101107 w 213185"/>
                <a:gd name="connsiteY5" fmla="*/ 170664 h 170793"/>
                <a:gd name="connsiteX6" fmla="*/ 113766 w 213185"/>
                <a:gd name="connsiteY6" fmla="*/ 84664 h 170793"/>
                <a:gd name="connsiteX7" fmla="*/ 142901 w 213185"/>
                <a:gd name="connsiteY7" fmla="*/ 163832 h 170793"/>
                <a:gd name="connsiteX8" fmla="*/ 209410 w 213185"/>
                <a:gd name="connsiteY8" fmla="*/ 108173 h 170793"/>
                <a:gd name="connsiteX9" fmla="*/ 183490 w 213185"/>
                <a:gd name="connsiteY9" fmla="*/ -130 h 170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85" h="170793">
                  <a:moveTo>
                    <a:pt x="183490" y="-130"/>
                  </a:moveTo>
                  <a:cubicBezTo>
                    <a:pt x="175051" y="9113"/>
                    <a:pt x="152748" y="26193"/>
                    <a:pt x="100705" y="32220"/>
                  </a:cubicBezTo>
                  <a:cubicBezTo>
                    <a:pt x="48663" y="38249"/>
                    <a:pt x="22944" y="23580"/>
                    <a:pt x="14705" y="15744"/>
                  </a:cubicBezTo>
                  <a:cubicBezTo>
                    <a:pt x="14082" y="34511"/>
                    <a:pt x="10626" y="53077"/>
                    <a:pt x="4458" y="70800"/>
                  </a:cubicBezTo>
                  <a:cubicBezTo>
                    <a:pt x="-5890" y="97665"/>
                    <a:pt x="479" y="128106"/>
                    <a:pt x="20733" y="148561"/>
                  </a:cubicBezTo>
                  <a:cubicBezTo>
                    <a:pt x="46333" y="159713"/>
                    <a:pt x="73398" y="167147"/>
                    <a:pt x="101107" y="170664"/>
                  </a:cubicBezTo>
                  <a:cubicBezTo>
                    <a:pt x="123411" y="140122"/>
                    <a:pt x="113766" y="84664"/>
                    <a:pt x="113766" y="84664"/>
                  </a:cubicBezTo>
                  <a:lnTo>
                    <a:pt x="142901" y="163832"/>
                  </a:lnTo>
                  <a:cubicBezTo>
                    <a:pt x="142901" y="163832"/>
                    <a:pt x="191528" y="176290"/>
                    <a:pt x="209410" y="108173"/>
                  </a:cubicBezTo>
                  <a:cubicBezTo>
                    <a:pt x="221064" y="65174"/>
                    <a:pt x="199765" y="29809"/>
                    <a:pt x="183490" y="-130"/>
                  </a:cubicBezTo>
                  <a:close/>
                </a:path>
              </a:pathLst>
            </a:custGeom>
            <a:solidFill>
              <a:srgbClr val="4C301C"/>
            </a:solidFill>
            <a:ln w="20067"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A3E62C4-D8F3-CEAF-4633-30C0F35F3F10}"/>
                </a:ext>
              </a:extLst>
            </p:cNvPr>
            <p:cNvSpPr/>
            <p:nvPr/>
          </p:nvSpPr>
          <p:spPr>
            <a:xfrm>
              <a:off x="7481564" y="3308135"/>
              <a:ext cx="1588988" cy="2233651"/>
            </a:xfrm>
            <a:custGeom>
              <a:avLst/>
              <a:gdLst>
                <a:gd name="connsiteX0" fmla="*/ 1116231 w 1588988"/>
                <a:gd name="connsiteY0" fmla="*/ 182019 h 2233651"/>
                <a:gd name="connsiteX1" fmla="*/ 1026031 w 1588988"/>
                <a:gd name="connsiteY1" fmla="*/ 128551 h 2233651"/>
                <a:gd name="connsiteX2" fmla="*/ 1015764 w 1588988"/>
                <a:gd name="connsiteY2" fmla="*/ 131987 h 2233651"/>
                <a:gd name="connsiteX3" fmla="*/ 901432 w 1588988"/>
                <a:gd name="connsiteY3" fmla="*/ 91800 h 2233651"/>
                <a:gd name="connsiteX4" fmla="*/ 743498 w 1588988"/>
                <a:gd name="connsiteY4" fmla="*/ 60454 h 2233651"/>
                <a:gd name="connsiteX5" fmla="*/ 647652 w 1588988"/>
                <a:gd name="connsiteY5" fmla="*/ 90996 h 2233651"/>
                <a:gd name="connsiteX6" fmla="*/ 554620 w 1588988"/>
                <a:gd name="connsiteY6" fmla="*/ 136408 h 2233651"/>
                <a:gd name="connsiteX7" fmla="*/ 435266 w 1588988"/>
                <a:gd name="connsiteY7" fmla="*/ 201510 h 2233651"/>
                <a:gd name="connsiteX8" fmla="*/ 403317 w 1588988"/>
                <a:gd name="connsiteY8" fmla="*/ 305795 h 2233651"/>
                <a:gd name="connsiteX9" fmla="*/ 349065 w 1588988"/>
                <a:gd name="connsiteY9" fmla="*/ 411285 h 2233651"/>
                <a:gd name="connsiteX10" fmla="*/ 295214 w 1588988"/>
                <a:gd name="connsiteY10" fmla="*/ 544303 h 2233651"/>
                <a:gd name="connsiteX11" fmla="*/ 240158 w 1588988"/>
                <a:gd name="connsiteY11" fmla="*/ 742223 h 2233651"/>
                <a:gd name="connsiteX12" fmla="*/ 135874 w 1588988"/>
                <a:gd name="connsiteY12" fmla="*/ 976512 h 2233651"/>
                <a:gd name="connsiteX13" fmla="*/ 69364 w 1588988"/>
                <a:gd name="connsiteY13" fmla="*/ 1145297 h 2233651"/>
                <a:gd name="connsiteX14" fmla="*/ 38019 w 1588988"/>
                <a:gd name="connsiteY14" fmla="*/ 1434843 h 2233651"/>
                <a:gd name="connsiteX15" fmla="*/ 60925 w 1588988"/>
                <a:gd name="connsiteY15" fmla="*/ 1684805 h 2233651"/>
                <a:gd name="connsiteX16" fmla="*/ 127636 w 1588988"/>
                <a:gd name="connsiteY16" fmla="*/ 1884734 h 2233651"/>
                <a:gd name="connsiteX17" fmla="*/ 240158 w 1588988"/>
                <a:gd name="connsiteY17" fmla="*/ 1986809 h 2233651"/>
                <a:gd name="connsiteX18" fmla="*/ 367149 w 1588988"/>
                <a:gd name="connsiteY18" fmla="*/ 2163831 h 2233651"/>
                <a:gd name="connsiteX19" fmla="*/ 558438 w 1588988"/>
                <a:gd name="connsiteY19" fmla="*/ 2181313 h 2233651"/>
                <a:gd name="connsiteX20" fmla="*/ 708736 w 1588988"/>
                <a:gd name="connsiteY20" fmla="*/ 2065977 h 2233651"/>
                <a:gd name="connsiteX21" fmla="*/ 921325 w 1588988"/>
                <a:gd name="connsiteY21" fmla="*/ 2065977 h 2233651"/>
                <a:gd name="connsiteX22" fmla="*/ 1071222 w 1588988"/>
                <a:gd name="connsiteY22" fmla="*/ 2093906 h 2233651"/>
                <a:gd name="connsiteX23" fmla="*/ 1252062 w 1588988"/>
                <a:gd name="connsiteY23" fmla="*/ 2121635 h 2233651"/>
                <a:gd name="connsiteX24" fmla="*/ 1416024 w 1588988"/>
                <a:gd name="connsiteY24" fmla="*/ 1952248 h 2233651"/>
                <a:gd name="connsiteX25" fmla="*/ 1502225 w 1588988"/>
                <a:gd name="connsiteY25" fmla="*/ 1727202 h 2233651"/>
                <a:gd name="connsiteX26" fmla="*/ 1529753 w 1588988"/>
                <a:gd name="connsiteY26" fmla="*/ 1504969 h 2233651"/>
                <a:gd name="connsiteX27" fmla="*/ 1460431 w 1588988"/>
                <a:gd name="connsiteY27" fmla="*/ 1266058 h 2233651"/>
                <a:gd name="connsiteX28" fmla="*/ 1368805 w 1588988"/>
                <a:gd name="connsiteY28" fmla="*/ 1035587 h 2233651"/>
                <a:gd name="connsiteX29" fmla="*/ 1337459 w 1588988"/>
                <a:gd name="connsiteY29" fmla="*/ 818980 h 2233651"/>
                <a:gd name="connsiteX30" fmla="*/ 1283005 w 1588988"/>
                <a:gd name="connsiteY30" fmla="*/ 638140 h 2233651"/>
                <a:gd name="connsiteX31" fmla="*/ 1271552 w 1588988"/>
                <a:gd name="connsiteY31" fmla="*/ 521397 h 2233651"/>
                <a:gd name="connsiteX32" fmla="*/ 1207053 w 1588988"/>
                <a:gd name="connsiteY32" fmla="*/ 372505 h 2233651"/>
                <a:gd name="connsiteX33" fmla="*/ 1211272 w 1588988"/>
                <a:gd name="connsiteY33" fmla="*/ 266010 h 2233651"/>
                <a:gd name="connsiteX34" fmla="*/ 1116231 w 1588988"/>
                <a:gd name="connsiteY34" fmla="*/ 182019 h 2233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88988" h="2233651">
                  <a:moveTo>
                    <a:pt x="1116231" y="182019"/>
                  </a:moveTo>
                  <a:cubicBezTo>
                    <a:pt x="1106083" y="142355"/>
                    <a:pt x="1065716" y="118404"/>
                    <a:pt x="1026031" y="128551"/>
                  </a:cubicBezTo>
                  <a:cubicBezTo>
                    <a:pt x="1022536" y="129435"/>
                    <a:pt x="1019099" y="130600"/>
                    <a:pt x="1015764" y="131987"/>
                  </a:cubicBezTo>
                  <a:cubicBezTo>
                    <a:pt x="1025408" y="43174"/>
                    <a:pt x="927353" y="45786"/>
                    <a:pt x="901432" y="91800"/>
                  </a:cubicBezTo>
                  <a:cubicBezTo>
                    <a:pt x="882344" y="-40013"/>
                    <a:pt x="772633" y="-11078"/>
                    <a:pt x="743498" y="60454"/>
                  </a:cubicBezTo>
                  <a:cubicBezTo>
                    <a:pt x="671363" y="22478"/>
                    <a:pt x="660111" y="54024"/>
                    <a:pt x="647652" y="90996"/>
                  </a:cubicBezTo>
                  <a:cubicBezTo>
                    <a:pt x="576924" y="54426"/>
                    <a:pt x="557433" y="105865"/>
                    <a:pt x="554620" y="136408"/>
                  </a:cubicBezTo>
                  <a:cubicBezTo>
                    <a:pt x="435266" y="119730"/>
                    <a:pt x="422607" y="150272"/>
                    <a:pt x="435266" y="201510"/>
                  </a:cubicBezTo>
                  <a:cubicBezTo>
                    <a:pt x="333793" y="247524"/>
                    <a:pt x="403317" y="305795"/>
                    <a:pt x="403317" y="305795"/>
                  </a:cubicBezTo>
                  <a:cubicBezTo>
                    <a:pt x="307471" y="336336"/>
                    <a:pt x="344845" y="401640"/>
                    <a:pt x="349065" y="411285"/>
                  </a:cubicBezTo>
                  <a:cubicBezTo>
                    <a:pt x="263065" y="436201"/>
                    <a:pt x="281752" y="514163"/>
                    <a:pt x="295214" y="544303"/>
                  </a:cubicBezTo>
                  <a:cubicBezTo>
                    <a:pt x="207808" y="596345"/>
                    <a:pt x="219261" y="686967"/>
                    <a:pt x="240158" y="742223"/>
                  </a:cubicBezTo>
                  <a:cubicBezTo>
                    <a:pt x="81823" y="834854"/>
                    <a:pt x="135874" y="976512"/>
                    <a:pt x="135874" y="976512"/>
                  </a:cubicBezTo>
                  <a:cubicBezTo>
                    <a:pt x="4663" y="1045232"/>
                    <a:pt x="69364" y="1145297"/>
                    <a:pt x="69364" y="1145297"/>
                  </a:cubicBezTo>
                  <a:cubicBezTo>
                    <a:pt x="-31103" y="1272287"/>
                    <a:pt x="-5785" y="1384811"/>
                    <a:pt x="38019" y="1434843"/>
                  </a:cubicBezTo>
                  <a:cubicBezTo>
                    <a:pt x="-47378" y="1563842"/>
                    <a:pt x="46458" y="1661898"/>
                    <a:pt x="60925" y="1684805"/>
                  </a:cubicBezTo>
                  <a:cubicBezTo>
                    <a:pt x="29780" y="1811795"/>
                    <a:pt x="101112" y="1884734"/>
                    <a:pt x="127636" y="1884734"/>
                  </a:cubicBezTo>
                  <a:cubicBezTo>
                    <a:pt x="90060" y="2009715"/>
                    <a:pt x="215041" y="2001276"/>
                    <a:pt x="240158" y="1986809"/>
                  </a:cubicBezTo>
                  <a:cubicBezTo>
                    <a:pt x="169228" y="2176289"/>
                    <a:pt x="289990" y="2207836"/>
                    <a:pt x="367149" y="2163831"/>
                  </a:cubicBezTo>
                  <a:cubicBezTo>
                    <a:pt x="427429" y="2290822"/>
                    <a:pt x="549597" y="2211252"/>
                    <a:pt x="558438" y="2181313"/>
                  </a:cubicBezTo>
                  <a:cubicBezTo>
                    <a:pt x="671363" y="2247219"/>
                    <a:pt x="708736" y="2093103"/>
                    <a:pt x="708736" y="2065977"/>
                  </a:cubicBezTo>
                  <a:cubicBezTo>
                    <a:pt x="809203" y="2161822"/>
                    <a:pt x="918512" y="2083257"/>
                    <a:pt x="921325" y="2065977"/>
                  </a:cubicBezTo>
                  <a:cubicBezTo>
                    <a:pt x="934587" y="2209042"/>
                    <a:pt x="1071222" y="2093906"/>
                    <a:pt x="1071222" y="2093906"/>
                  </a:cubicBezTo>
                  <a:cubicBezTo>
                    <a:pt x="1096137" y="2307700"/>
                    <a:pt x="1235183" y="2154186"/>
                    <a:pt x="1252062" y="2121635"/>
                  </a:cubicBezTo>
                  <a:cubicBezTo>
                    <a:pt x="1429888" y="2135500"/>
                    <a:pt x="1418837" y="2004893"/>
                    <a:pt x="1416024" y="1952248"/>
                  </a:cubicBezTo>
                  <a:cubicBezTo>
                    <a:pt x="1563309" y="1905028"/>
                    <a:pt x="1538192" y="1768795"/>
                    <a:pt x="1502225" y="1727202"/>
                  </a:cubicBezTo>
                  <a:cubicBezTo>
                    <a:pt x="1662972" y="1629950"/>
                    <a:pt x="1554669" y="1507782"/>
                    <a:pt x="1529753" y="1504969"/>
                  </a:cubicBezTo>
                  <a:cubicBezTo>
                    <a:pt x="1590033" y="1371749"/>
                    <a:pt x="1518702" y="1268871"/>
                    <a:pt x="1460431" y="1266058"/>
                  </a:cubicBezTo>
                  <a:cubicBezTo>
                    <a:pt x="1580991" y="1107924"/>
                    <a:pt x="1440337" y="1035587"/>
                    <a:pt x="1368805" y="1035587"/>
                  </a:cubicBezTo>
                  <a:cubicBezTo>
                    <a:pt x="1541005" y="882877"/>
                    <a:pt x="1337459" y="818980"/>
                    <a:pt x="1337459" y="818980"/>
                  </a:cubicBezTo>
                  <a:cubicBezTo>
                    <a:pt x="1402159" y="680135"/>
                    <a:pt x="1280594" y="638140"/>
                    <a:pt x="1283005" y="638140"/>
                  </a:cubicBezTo>
                  <a:cubicBezTo>
                    <a:pt x="1391108" y="582481"/>
                    <a:pt x="1304908" y="521397"/>
                    <a:pt x="1271552" y="521397"/>
                  </a:cubicBezTo>
                  <a:cubicBezTo>
                    <a:pt x="1338262" y="443635"/>
                    <a:pt x="1277781" y="357033"/>
                    <a:pt x="1207053" y="372505"/>
                  </a:cubicBezTo>
                  <a:cubicBezTo>
                    <a:pt x="1300688" y="300570"/>
                    <a:pt x="1211272" y="266010"/>
                    <a:pt x="1211272" y="266010"/>
                  </a:cubicBezTo>
                  <a:cubicBezTo>
                    <a:pt x="1211272" y="266010"/>
                    <a:pt x="1190979" y="135402"/>
                    <a:pt x="1116231" y="182019"/>
                  </a:cubicBezTo>
                  <a:close/>
                </a:path>
              </a:pathLst>
            </a:custGeom>
            <a:solidFill>
              <a:srgbClr val="FFEFE1"/>
            </a:solidFill>
            <a:ln w="20067"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B5B2D4E-A285-AA0F-18B3-D666B1B9172B}"/>
                </a:ext>
              </a:extLst>
            </p:cNvPr>
            <p:cNvSpPr/>
            <p:nvPr/>
          </p:nvSpPr>
          <p:spPr>
            <a:xfrm>
              <a:off x="8291025" y="2905342"/>
              <a:ext cx="566333" cy="665495"/>
            </a:xfrm>
            <a:custGeom>
              <a:avLst/>
              <a:gdLst>
                <a:gd name="connsiteX0" fmla="*/ 565773 w 566333"/>
                <a:gd name="connsiteY0" fmla="*/ 297477 h 665495"/>
                <a:gd name="connsiteX1" fmla="*/ 383124 w 566333"/>
                <a:gd name="connsiteY1" fmla="*/ 31641 h 665495"/>
                <a:gd name="connsiteX2" fmla="*/ 5368 w 566333"/>
                <a:gd name="connsiteY2" fmla="*/ 404977 h 665495"/>
                <a:gd name="connsiteX3" fmla="*/ 456666 w 566333"/>
                <a:gd name="connsiteY3" fmla="*/ 602896 h 665495"/>
                <a:gd name="connsiteX4" fmla="*/ 527394 w 566333"/>
                <a:gd name="connsiteY4" fmla="*/ 445163 h 665495"/>
                <a:gd name="connsiteX5" fmla="*/ 380914 w 566333"/>
                <a:gd name="connsiteY5" fmla="*/ 563513 h 665495"/>
                <a:gd name="connsiteX6" fmla="*/ 156471 w 566333"/>
                <a:gd name="connsiteY6" fmla="*/ 311140 h 665495"/>
                <a:gd name="connsiteX7" fmla="*/ 437779 w 566333"/>
                <a:gd name="connsiteY7" fmla="*/ 340276 h 665495"/>
                <a:gd name="connsiteX8" fmla="*/ 565773 w 566333"/>
                <a:gd name="connsiteY8" fmla="*/ 297477 h 66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33" h="665495">
                  <a:moveTo>
                    <a:pt x="565773" y="297477"/>
                  </a:moveTo>
                  <a:cubicBezTo>
                    <a:pt x="565773" y="297477"/>
                    <a:pt x="569792" y="136730"/>
                    <a:pt x="383124" y="31641"/>
                  </a:cubicBezTo>
                  <a:cubicBezTo>
                    <a:pt x="196457" y="-73448"/>
                    <a:pt x="-40645" y="90113"/>
                    <a:pt x="5368" y="404977"/>
                  </a:cubicBezTo>
                  <a:cubicBezTo>
                    <a:pt x="51382" y="719840"/>
                    <a:pt x="364839" y="698541"/>
                    <a:pt x="456666" y="602896"/>
                  </a:cubicBezTo>
                  <a:cubicBezTo>
                    <a:pt x="555123" y="500018"/>
                    <a:pt x="545278" y="453201"/>
                    <a:pt x="527394" y="445163"/>
                  </a:cubicBezTo>
                  <a:cubicBezTo>
                    <a:pt x="509512" y="437125"/>
                    <a:pt x="483390" y="566728"/>
                    <a:pt x="380914" y="563513"/>
                  </a:cubicBezTo>
                  <a:cubicBezTo>
                    <a:pt x="175158" y="557284"/>
                    <a:pt x="110055" y="422859"/>
                    <a:pt x="156471" y="311140"/>
                  </a:cubicBezTo>
                  <a:cubicBezTo>
                    <a:pt x="209919" y="181940"/>
                    <a:pt x="413666" y="215696"/>
                    <a:pt x="437779" y="340276"/>
                  </a:cubicBezTo>
                  <a:cubicBezTo>
                    <a:pt x="502479" y="425070"/>
                    <a:pt x="569189" y="330832"/>
                    <a:pt x="565773" y="297477"/>
                  </a:cubicBezTo>
                  <a:close/>
                </a:path>
              </a:pathLst>
            </a:custGeom>
            <a:solidFill>
              <a:srgbClr val="49382D"/>
            </a:solidFill>
            <a:ln w="20067"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E692C98D-B2FE-03B0-22DE-1F410941D6FD}"/>
                </a:ext>
              </a:extLst>
            </p:cNvPr>
            <p:cNvSpPr/>
            <p:nvPr/>
          </p:nvSpPr>
          <p:spPr>
            <a:xfrm>
              <a:off x="8138893" y="3117511"/>
              <a:ext cx="1109857" cy="673036"/>
            </a:xfrm>
            <a:custGeom>
              <a:avLst/>
              <a:gdLst>
                <a:gd name="connsiteX0" fmla="*/ 1049849 w 1109857"/>
                <a:gd name="connsiteY0" fmla="*/ 402784 h 673036"/>
                <a:gd name="connsiteX1" fmla="*/ 383551 w 1109857"/>
                <a:gd name="connsiteY1" fmla="*/ 2322 h 673036"/>
                <a:gd name="connsiteX2" fmla="*/ -434 w 1109857"/>
                <a:gd name="connsiteY2" fmla="*/ 491797 h 673036"/>
                <a:gd name="connsiteX3" fmla="*/ 218183 w 1109857"/>
                <a:gd name="connsiteY3" fmla="*/ 574984 h 673036"/>
                <a:gd name="connsiteX4" fmla="*/ 381140 w 1109857"/>
                <a:gd name="connsiteY4" fmla="*/ 659176 h 673036"/>
                <a:gd name="connsiteX5" fmla="*/ 461513 w 1109857"/>
                <a:gd name="connsiteY5" fmla="*/ 555695 h 673036"/>
                <a:gd name="connsiteX6" fmla="*/ 728153 w 1109857"/>
                <a:gd name="connsiteY6" fmla="*/ 630643 h 673036"/>
                <a:gd name="connsiteX7" fmla="*/ 1022923 w 1109857"/>
                <a:gd name="connsiteY7" fmla="*/ 668620 h 673036"/>
                <a:gd name="connsiteX8" fmla="*/ 1049849 w 1109857"/>
                <a:gd name="connsiteY8" fmla="*/ 402784 h 67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9857" h="673036">
                  <a:moveTo>
                    <a:pt x="1049849" y="402784"/>
                  </a:moveTo>
                  <a:cubicBezTo>
                    <a:pt x="848915" y="144583"/>
                    <a:pt x="659233" y="-22593"/>
                    <a:pt x="383551" y="2322"/>
                  </a:cubicBezTo>
                  <a:cubicBezTo>
                    <a:pt x="157500" y="22416"/>
                    <a:pt x="90187" y="251882"/>
                    <a:pt x="-434" y="491797"/>
                  </a:cubicBezTo>
                  <a:cubicBezTo>
                    <a:pt x="73510" y="511891"/>
                    <a:pt x="146047" y="548662"/>
                    <a:pt x="218183" y="574984"/>
                  </a:cubicBezTo>
                  <a:cubicBezTo>
                    <a:pt x="274765" y="598453"/>
                    <a:pt x="329259" y="626604"/>
                    <a:pt x="381140" y="659176"/>
                  </a:cubicBezTo>
                  <a:cubicBezTo>
                    <a:pt x="402077" y="620495"/>
                    <a:pt x="429223" y="585533"/>
                    <a:pt x="461513" y="555695"/>
                  </a:cubicBezTo>
                  <a:cubicBezTo>
                    <a:pt x="461513" y="555695"/>
                    <a:pt x="530434" y="620596"/>
                    <a:pt x="728153" y="630643"/>
                  </a:cubicBezTo>
                  <a:cubicBezTo>
                    <a:pt x="863985" y="624615"/>
                    <a:pt x="949181" y="689918"/>
                    <a:pt x="1022923" y="668620"/>
                  </a:cubicBezTo>
                  <a:cubicBezTo>
                    <a:pt x="1143685" y="633657"/>
                    <a:pt x="1123792" y="498227"/>
                    <a:pt x="1049849" y="402784"/>
                  </a:cubicBezTo>
                  <a:close/>
                </a:path>
              </a:pathLst>
            </a:custGeom>
            <a:solidFill>
              <a:srgbClr val="A47352"/>
            </a:solidFill>
            <a:ln w="20067"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2B70F6BA-CC90-B82A-6228-FC79E3809A0C}"/>
                </a:ext>
              </a:extLst>
            </p:cNvPr>
            <p:cNvSpPr/>
            <p:nvPr/>
          </p:nvSpPr>
          <p:spPr>
            <a:xfrm>
              <a:off x="9129699" y="3609778"/>
              <a:ext cx="115335" cy="73450"/>
            </a:xfrm>
            <a:custGeom>
              <a:avLst/>
              <a:gdLst>
                <a:gd name="connsiteX0" fmla="*/ 89785 w 115335"/>
                <a:gd name="connsiteY0" fmla="*/ 39516 h 73450"/>
                <a:gd name="connsiteX1" fmla="*/ 109879 w 115335"/>
                <a:gd name="connsiteY1" fmla="*/ 10581 h 73450"/>
                <a:gd name="connsiteX2" fmla="*/ 114902 w 115335"/>
                <a:gd name="connsiteY2" fmla="*/ 32082 h 73450"/>
                <a:gd name="connsiteX3" fmla="*/ 97823 w 115335"/>
                <a:gd name="connsiteY3" fmla="*/ 72268 h 73450"/>
                <a:gd name="connsiteX4" fmla="*/ -434 w 115335"/>
                <a:gd name="connsiteY4" fmla="*/ 2745 h 73450"/>
                <a:gd name="connsiteX5" fmla="*/ 89785 w 115335"/>
                <a:gd name="connsiteY5" fmla="*/ 39516 h 7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35" h="73450">
                  <a:moveTo>
                    <a:pt x="89785" y="39516"/>
                  </a:moveTo>
                  <a:cubicBezTo>
                    <a:pt x="94005" y="47152"/>
                    <a:pt x="103048" y="24446"/>
                    <a:pt x="109879" y="10581"/>
                  </a:cubicBezTo>
                  <a:cubicBezTo>
                    <a:pt x="111888" y="17815"/>
                    <a:pt x="113495" y="25049"/>
                    <a:pt x="114902" y="32082"/>
                  </a:cubicBezTo>
                  <a:cubicBezTo>
                    <a:pt x="112089" y="48759"/>
                    <a:pt x="107267" y="67647"/>
                    <a:pt x="97823" y="72268"/>
                  </a:cubicBezTo>
                  <a:cubicBezTo>
                    <a:pt x="79739" y="82918"/>
                    <a:pt x="63262" y="9376"/>
                    <a:pt x="-434" y="2745"/>
                  </a:cubicBezTo>
                  <a:cubicBezTo>
                    <a:pt x="11622" y="-4690"/>
                    <a:pt x="59043" y="535"/>
                    <a:pt x="89785" y="39516"/>
                  </a:cubicBezTo>
                  <a:close/>
                </a:path>
              </a:pathLst>
            </a:custGeom>
            <a:solidFill>
              <a:srgbClr val="49382D"/>
            </a:solidFill>
            <a:ln w="20067"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B5B3EC4-7946-8260-620E-82EE107758C2}"/>
                </a:ext>
              </a:extLst>
            </p:cNvPr>
            <p:cNvSpPr/>
            <p:nvPr/>
          </p:nvSpPr>
          <p:spPr>
            <a:xfrm>
              <a:off x="8504238" y="3456528"/>
              <a:ext cx="93788" cy="216205"/>
            </a:xfrm>
            <a:custGeom>
              <a:avLst/>
              <a:gdLst>
                <a:gd name="connsiteX0" fmla="*/ 93355 w 93788"/>
                <a:gd name="connsiteY0" fmla="*/ 216075 h 216205"/>
                <a:gd name="connsiteX1" fmla="*/ 20617 w 93788"/>
                <a:gd name="connsiteY1" fmla="*/ -130 h 216205"/>
                <a:gd name="connsiteX2" fmla="*/ 93355 w 93788"/>
                <a:gd name="connsiteY2" fmla="*/ 216075 h 216205"/>
              </a:gdLst>
              <a:ahLst/>
              <a:cxnLst>
                <a:cxn ang="0">
                  <a:pos x="connsiteX0" y="connsiteY0"/>
                </a:cxn>
                <a:cxn ang="0">
                  <a:pos x="connsiteX1" y="connsiteY1"/>
                </a:cxn>
                <a:cxn ang="0">
                  <a:pos x="connsiteX2" y="connsiteY2"/>
                </a:cxn>
              </a:cxnLst>
              <a:rect l="l" t="t" r="r" b="b"/>
              <a:pathLst>
                <a:path w="93788" h="216205">
                  <a:moveTo>
                    <a:pt x="93355" y="216075"/>
                  </a:moveTo>
                  <a:cubicBezTo>
                    <a:pt x="54395" y="149827"/>
                    <a:pt x="29640" y="76205"/>
                    <a:pt x="20617" y="-130"/>
                  </a:cubicBezTo>
                  <a:cubicBezTo>
                    <a:pt x="-37854" y="58543"/>
                    <a:pt x="38299" y="164636"/>
                    <a:pt x="93355" y="216075"/>
                  </a:cubicBezTo>
                  <a:close/>
                </a:path>
              </a:pathLst>
            </a:custGeom>
            <a:solidFill>
              <a:srgbClr val="9E6946"/>
            </a:solidFill>
            <a:ln w="20067"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D6F143D3-C5D6-7A3A-8B78-6CA3763170A9}"/>
                </a:ext>
              </a:extLst>
            </p:cNvPr>
            <p:cNvSpPr/>
            <p:nvPr/>
          </p:nvSpPr>
          <p:spPr>
            <a:xfrm>
              <a:off x="8746506" y="3339408"/>
              <a:ext cx="130098" cy="67890"/>
            </a:xfrm>
            <a:custGeom>
              <a:avLst/>
              <a:gdLst>
                <a:gd name="connsiteX0" fmla="*/ 76535 w 130098"/>
                <a:gd name="connsiteY0" fmla="*/ 67761 h 67890"/>
                <a:gd name="connsiteX1" fmla="*/ 74124 w 130098"/>
                <a:gd name="connsiteY1" fmla="*/ 67761 h 67890"/>
                <a:gd name="connsiteX2" fmla="*/ -20 w 130098"/>
                <a:gd name="connsiteY2" fmla="*/ 4265 h 67890"/>
                <a:gd name="connsiteX3" fmla="*/ 903 w 130098"/>
                <a:gd name="connsiteY3" fmla="*/ 387 h 67890"/>
                <a:gd name="connsiteX4" fmla="*/ 1185 w 130098"/>
                <a:gd name="connsiteY4" fmla="*/ 247 h 67890"/>
                <a:gd name="connsiteX5" fmla="*/ 5023 w 130098"/>
                <a:gd name="connsiteY5" fmla="*/ 1292 h 67890"/>
                <a:gd name="connsiteX6" fmla="*/ 5204 w 130098"/>
                <a:gd name="connsiteY6" fmla="*/ 1654 h 67890"/>
                <a:gd name="connsiteX7" fmla="*/ 74326 w 130098"/>
                <a:gd name="connsiteY7" fmla="*/ 61934 h 67890"/>
                <a:gd name="connsiteX8" fmla="*/ 76334 w 130098"/>
                <a:gd name="connsiteY8" fmla="*/ 61934 h 67890"/>
                <a:gd name="connsiteX9" fmla="*/ 123754 w 130098"/>
                <a:gd name="connsiteY9" fmla="*/ 25364 h 67890"/>
                <a:gd name="connsiteX10" fmla="*/ 127371 w 130098"/>
                <a:gd name="connsiteY10" fmla="*/ 23153 h 67890"/>
                <a:gd name="connsiteX11" fmla="*/ 129582 w 130098"/>
                <a:gd name="connsiteY11" fmla="*/ 26770 h 67890"/>
                <a:gd name="connsiteX12" fmla="*/ 76535 w 130098"/>
                <a:gd name="connsiteY12" fmla="*/ 67761 h 6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0098" h="67890">
                  <a:moveTo>
                    <a:pt x="76535" y="67761"/>
                  </a:moveTo>
                  <a:lnTo>
                    <a:pt x="74124" y="67761"/>
                  </a:lnTo>
                  <a:cubicBezTo>
                    <a:pt x="30923" y="66153"/>
                    <a:pt x="1185" y="7480"/>
                    <a:pt x="-20" y="4265"/>
                  </a:cubicBezTo>
                  <a:cubicBezTo>
                    <a:pt x="-825" y="2940"/>
                    <a:pt x="-423" y="1212"/>
                    <a:pt x="903" y="387"/>
                  </a:cubicBezTo>
                  <a:cubicBezTo>
                    <a:pt x="1004" y="348"/>
                    <a:pt x="1085" y="287"/>
                    <a:pt x="1185" y="247"/>
                  </a:cubicBezTo>
                  <a:cubicBezTo>
                    <a:pt x="2531" y="-537"/>
                    <a:pt x="4260" y="-55"/>
                    <a:pt x="5023" y="1292"/>
                  </a:cubicBezTo>
                  <a:cubicBezTo>
                    <a:pt x="5104" y="1412"/>
                    <a:pt x="5164" y="1533"/>
                    <a:pt x="5204" y="1654"/>
                  </a:cubicBezTo>
                  <a:cubicBezTo>
                    <a:pt x="5204" y="1654"/>
                    <a:pt x="34741" y="60326"/>
                    <a:pt x="74326" y="61934"/>
                  </a:cubicBezTo>
                  <a:lnTo>
                    <a:pt x="76334" y="61934"/>
                  </a:lnTo>
                  <a:cubicBezTo>
                    <a:pt x="98477" y="61532"/>
                    <a:pt x="117727" y="46683"/>
                    <a:pt x="123754" y="25364"/>
                  </a:cubicBezTo>
                  <a:cubicBezTo>
                    <a:pt x="124157" y="23756"/>
                    <a:pt x="125765" y="22772"/>
                    <a:pt x="127371" y="23153"/>
                  </a:cubicBezTo>
                  <a:cubicBezTo>
                    <a:pt x="128979" y="23555"/>
                    <a:pt x="129964" y="25163"/>
                    <a:pt x="129582" y="26770"/>
                  </a:cubicBezTo>
                  <a:cubicBezTo>
                    <a:pt x="122810" y="50581"/>
                    <a:pt x="101290" y="67218"/>
                    <a:pt x="76535" y="67761"/>
                  </a:cubicBezTo>
                  <a:close/>
                </a:path>
              </a:pathLst>
            </a:custGeom>
            <a:solidFill>
              <a:srgbClr val="49382D"/>
            </a:solidFill>
            <a:ln w="20067"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81409D8B-0EBF-D537-2ADB-A6D29CB83180}"/>
                </a:ext>
              </a:extLst>
            </p:cNvPr>
            <p:cNvSpPr/>
            <p:nvPr/>
          </p:nvSpPr>
          <p:spPr>
            <a:xfrm>
              <a:off x="8020187" y="3055183"/>
              <a:ext cx="825827" cy="863492"/>
            </a:xfrm>
            <a:custGeom>
              <a:avLst/>
              <a:gdLst>
                <a:gd name="connsiteX0" fmla="*/ 674458 w 825827"/>
                <a:gd name="connsiteY0" fmla="*/ 172351 h 863492"/>
                <a:gd name="connsiteX1" fmla="*/ 596897 w 825827"/>
                <a:gd name="connsiteY1" fmla="*/ 297934 h 863492"/>
                <a:gd name="connsiteX2" fmla="*/ 622817 w 825827"/>
                <a:gd name="connsiteY2" fmla="*/ 416888 h 863492"/>
                <a:gd name="connsiteX3" fmla="*/ 635677 w 825827"/>
                <a:gd name="connsiteY3" fmla="*/ 579443 h 863492"/>
                <a:gd name="connsiteX4" fmla="*/ 790196 w 825827"/>
                <a:gd name="connsiteY4" fmla="*/ 688550 h 863492"/>
                <a:gd name="connsiteX5" fmla="*/ 649542 w 825827"/>
                <a:gd name="connsiteY5" fmla="*/ 730947 h 863492"/>
                <a:gd name="connsiteX6" fmla="*/ 611565 w 825827"/>
                <a:gd name="connsiteY6" fmla="*/ 863363 h 863492"/>
                <a:gd name="connsiteX7" fmla="*/ 74067 w 825827"/>
                <a:gd name="connsiteY7" fmla="*/ 637915 h 863492"/>
                <a:gd name="connsiteX8" fmla="*/ 123 w 825827"/>
                <a:gd name="connsiteY8" fmla="*/ 608579 h 863492"/>
                <a:gd name="connsiteX9" fmla="*/ 129726 w 825827"/>
                <a:gd name="connsiteY9" fmla="*/ 430953 h 863492"/>
                <a:gd name="connsiteX10" fmla="*/ 201660 w 825827"/>
                <a:gd name="connsiteY10" fmla="*/ 134977 h 863492"/>
                <a:gd name="connsiteX11" fmla="*/ 393954 w 825827"/>
                <a:gd name="connsiteY11" fmla="*/ 59225 h 863492"/>
                <a:gd name="connsiteX12" fmla="*/ 542243 w 825827"/>
                <a:gd name="connsiteY12" fmla="*/ 33907 h 863492"/>
                <a:gd name="connsiteX13" fmla="*/ 825158 w 825827"/>
                <a:gd name="connsiteY13" fmla="*/ 134374 h 863492"/>
                <a:gd name="connsiteX14" fmla="*/ 674458 w 825827"/>
                <a:gd name="connsiteY14" fmla="*/ 172351 h 86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25827" h="863492">
                  <a:moveTo>
                    <a:pt x="674458" y="172351"/>
                  </a:moveTo>
                  <a:cubicBezTo>
                    <a:pt x="570976" y="158486"/>
                    <a:pt x="560729" y="287687"/>
                    <a:pt x="596897" y="297934"/>
                  </a:cubicBezTo>
                  <a:cubicBezTo>
                    <a:pt x="563340" y="358215"/>
                    <a:pt x="622817" y="416888"/>
                    <a:pt x="622817" y="416888"/>
                  </a:cubicBezTo>
                  <a:cubicBezTo>
                    <a:pt x="535009" y="473551"/>
                    <a:pt x="607145" y="579443"/>
                    <a:pt x="635677" y="579443"/>
                  </a:cubicBezTo>
                  <a:cubicBezTo>
                    <a:pt x="622817" y="618223"/>
                    <a:pt x="749607" y="684933"/>
                    <a:pt x="790196" y="688550"/>
                  </a:cubicBezTo>
                  <a:cubicBezTo>
                    <a:pt x="713037" y="765508"/>
                    <a:pt x="649542" y="730947"/>
                    <a:pt x="649542" y="730947"/>
                  </a:cubicBezTo>
                  <a:cubicBezTo>
                    <a:pt x="661396" y="799868"/>
                    <a:pt x="637686" y="840256"/>
                    <a:pt x="611565" y="863363"/>
                  </a:cubicBezTo>
                  <a:cubicBezTo>
                    <a:pt x="431267" y="790223"/>
                    <a:pt x="252095" y="715073"/>
                    <a:pt x="74067" y="637915"/>
                  </a:cubicBezTo>
                  <a:cubicBezTo>
                    <a:pt x="50558" y="627667"/>
                    <a:pt x="25641" y="617822"/>
                    <a:pt x="123" y="608579"/>
                  </a:cubicBezTo>
                  <a:cubicBezTo>
                    <a:pt x="-10325" y="480182"/>
                    <a:pt x="129726" y="430953"/>
                    <a:pt x="129726" y="430953"/>
                  </a:cubicBezTo>
                  <a:cubicBezTo>
                    <a:pt x="129726" y="430953"/>
                    <a:pt x="13585" y="161501"/>
                    <a:pt x="201660" y="134977"/>
                  </a:cubicBezTo>
                  <a:cubicBezTo>
                    <a:pt x="187795" y="-19943"/>
                    <a:pt x="364818" y="39935"/>
                    <a:pt x="393954" y="59225"/>
                  </a:cubicBezTo>
                  <a:cubicBezTo>
                    <a:pt x="441173" y="-36420"/>
                    <a:pt x="524159" y="5576"/>
                    <a:pt x="542243" y="33907"/>
                  </a:cubicBezTo>
                  <a:cubicBezTo>
                    <a:pt x="680485" y="-39635"/>
                    <a:pt x="832190" y="57819"/>
                    <a:pt x="825158" y="134374"/>
                  </a:cubicBezTo>
                  <a:cubicBezTo>
                    <a:pt x="824957" y="134977"/>
                    <a:pt x="674458" y="87959"/>
                    <a:pt x="674458" y="172351"/>
                  </a:cubicBezTo>
                  <a:close/>
                </a:path>
              </a:pathLst>
            </a:custGeom>
            <a:solidFill>
              <a:srgbClr val="FFEFE1"/>
            </a:solidFill>
            <a:ln w="20067"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0F19B05-4011-2F14-28CF-02AFD2FFB494}"/>
                </a:ext>
              </a:extLst>
            </p:cNvPr>
            <p:cNvSpPr/>
            <p:nvPr/>
          </p:nvSpPr>
          <p:spPr>
            <a:xfrm>
              <a:off x="8069635" y="3329537"/>
              <a:ext cx="813948" cy="773797"/>
            </a:xfrm>
            <a:custGeom>
              <a:avLst/>
              <a:gdLst>
                <a:gd name="connsiteX0" fmla="*/ 772496 w 813948"/>
                <a:gd name="connsiteY0" fmla="*/ 417009 h 773797"/>
                <a:gd name="connsiteX1" fmla="*/ 743761 w 813948"/>
                <a:gd name="connsiteY1" fmla="*/ 638037 h 773797"/>
                <a:gd name="connsiteX2" fmla="*/ 605318 w 813948"/>
                <a:gd name="connsiteY2" fmla="*/ 733078 h 773797"/>
                <a:gd name="connsiteX3" fmla="*/ 62796 w 813948"/>
                <a:gd name="connsiteY3" fmla="*/ 351304 h 773797"/>
                <a:gd name="connsiteX4" fmla="*/ 59983 w 813948"/>
                <a:gd name="connsiteY4" fmla="*/ 21370 h 773797"/>
                <a:gd name="connsiteX5" fmla="*/ 45114 w 813948"/>
                <a:gd name="connsiteY5" fmla="*/ 10721 h 773797"/>
                <a:gd name="connsiteX6" fmla="*/ 59782 w 813948"/>
                <a:gd name="connsiteY6" fmla="*/ 21571 h 773797"/>
                <a:gd name="connsiteX7" fmla="*/ 45114 w 813948"/>
                <a:gd name="connsiteY7" fmla="*/ 10721 h 773797"/>
                <a:gd name="connsiteX8" fmla="*/ 30245 w 813948"/>
                <a:gd name="connsiteY8" fmla="*/ -130 h 773797"/>
                <a:gd name="connsiteX9" fmla="*/ 27231 w 813948"/>
                <a:gd name="connsiteY9" fmla="*/ 359542 h 773797"/>
                <a:gd name="connsiteX10" fmla="*/ 553678 w 813948"/>
                <a:gd name="connsiteY10" fmla="*/ 773667 h 773797"/>
                <a:gd name="connsiteX11" fmla="*/ 610140 w 813948"/>
                <a:gd name="connsiteY11" fmla="*/ 770051 h 773797"/>
                <a:gd name="connsiteX12" fmla="*/ 776313 w 813948"/>
                <a:gd name="connsiteY12" fmla="*/ 655719 h 773797"/>
                <a:gd name="connsiteX13" fmla="*/ 809668 w 813948"/>
                <a:gd name="connsiteY13" fmla="*/ 419019 h 77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13948" h="773797">
                  <a:moveTo>
                    <a:pt x="772496" y="417009"/>
                  </a:moveTo>
                  <a:cubicBezTo>
                    <a:pt x="781738" y="486733"/>
                    <a:pt x="778322" y="571929"/>
                    <a:pt x="743761" y="638037"/>
                  </a:cubicBezTo>
                  <a:cubicBezTo>
                    <a:pt x="716937" y="691344"/>
                    <a:pt x="664693" y="727191"/>
                    <a:pt x="605318" y="733078"/>
                  </a:cubicBezTo>
                  <a:cubicBezTo>
                    <a:pt x="393333" y="761008"/>
                    <a:pt x="124483" y="613924"/>
                    <a:pt x="62796" y="351304"/>
                  </a:cubicBezTo>
                  <a:cubicBezTo>
                    <a:pt x="4927" y="104356"/>
                    <a:pt x="59380" y="22174"/>
                    <a:pt x="59983" y="21370"/>
                  </a:cubicBezTo>
                  <a:lnTo>
                    <a:pt x="45114" y="10721"/>
                  </a:lnTo>
                  <a:lnTo>
                    <a:pt x="59782" y="21571"/>
                  </a:lnTo>
                  <a:lnTo>
                    <a:pt x="45114" y="10721"/>
                  </a:lnTo>
                  <a:lnTo>
                    <a:pt x="30245" y="-130"/>
                  </a:lnTo>
                  <a:cubicBezTo>
                    <a:pt x="27632" y="3487"/>
                    <a:pt x="-35461" y="92501"/>
                    <a:pt x="27231" y="359542"/>
                  </a:cubicBezTo>
                  <a:cubicBezTo>
                    <a:pt x="87511" y="619350"/>
                    <a:pt x="336669" y="773667"/>
                    <a:pt x="553678" y="773667"/>
                  </a:cubicBezTo>
                  <a:cubicBezTo>
                    <a:pt x="572566" y="773687"/>
                    <a:pt x="591413" y="772481"/>
                    <a:pt x="610140" y="770051"/>
                  </a:cubicBezTo>
                  <a:cubicBezTo>
                    <a:pt x="681472" y="762937"/>
                    <a:pt x="744163" y="719777"/>
                    <a:pt x="776313" y="655719"/>
                  </a:cubicBezTo>
                  <a:cubicBezTo>
                    <a:pt x="812882" y="586195"/>
                    <a:pt x="818911" y="494972"/>
                    <a:pt x="809668" y="419019"/>
                  </a:cubicBezTo>
                  <a:close/>
                </a:path>
              </a:pathLst>
            </a:custGeom>
            <a:solidFill>
              <a:srgbClr val="C68244"/>
            </a:solidFill>
            <a:ln w="20067"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E165954A-87FB-2310-861E-98677524D2BB}"/>
                </a:ext>
              </a:extLst>
            </p:cNvPr>
            <p:cNvSpPr/>
            <p:nvPr/>
          </p:nvSpPr>
          <p:spPr>
            <a:xfrm>
              <a:off x="7993520" y="2971954"/>
              <a:ext cx="599527" cy="663369"/>
            </a:xfrm>
            <a:custGeom>
              <a:avLst/>
              <a:gdLst>
                <a:gd name="connsiteX0" fmla="*/ 550625 w 599527"/>
                <a:gd name="connsiteY0" fmla="*/ 202332 h 663369"/>
                <a:gd name="connsiteX1" fmla="*/ 295439 w 599527"/>
                <a:gd name="connsiteY1" fmla="*/ 5015 h 663369"/>
                <a:gd name="connsiteX2" fmla="*/ 49696 w 599527"/>
                <a:gd name="connsiteY2" fmla="*/ 475804 h 663369"/>
                <a:gd name="connsiteX3" fmla="*/ 569714 w 599527"/>
                <a:gd name="connsiteY3" fmla="*/ 546733 h 663369"/>
                <a:gd name="connsiteX4" fmla="*/ 559064 w 599527"/>
                <a:gd name="connsiteY4" fmla="*/ 354439 h 663369"/>
                <a:gd name="connsiteX5" fmla="*/ 455985 w 599527"/>
                <a:gd name="connsiteY5" fmla="*/ 511972 h 663369"/>
                <a:gd name="connsiteX6" fmla="*/ 231944 w 599527"/>
                <a:gd name="connsiteY6" fmla="*/ 351224 h 663369"/>
                <a:gd name="connsiteX7" fmla="*/ 441920 w 599527"/>
                <a:gd name="connsiteY7" fmla="*/ 282505 h 663369"/>
                <a:gd name="connsiteX8" fmla="*/ 550625 w 599527"/>
                <a:gd name="connsiteY8" fmla="*/ 202332 h 663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9527" h="663369">
                  <a:moveTo>
                    <a:pt x="550625" y="202332"/>
                  </a:moveTo>
                  <a:cubicBezTo>
                    <a:pt x="550625" y="202332"/>
                    <a:pt x="505415" y="47613"/>
                    <a:pt x="295439" y="5015"/>
                  </a:cubicBezTo>
                  <a:cubicBezTo>
                    <a:pt x="85463" y="-37583"/>
                    <a:pt x="-90154" y="190076"/>
                    <a:pt x="49696" y="475804"/>
                  </a:cubicBezTo>
                  <a:cubicBezTo>
                    <a:pt x="189547" y="761532"/>
                    <a:pt x="511845" y="665887"/>
                    <a:pt x="569714" y="546733"/>
                  </a:cubicBezTo>
                  <a:cubicBezTo>
                    <a:pt x="632204" y="418739"/>
                    <a:pt x="578555" y="356649"/>
                    <a:pt x="559064" y="354439"/>
                  </a:cubicBezTo>
                  <a:cubicBezTo>
                    <a:pt x="539574" y="352229"/>
                    <a:pt x="550223" y="472186"/>
                    <a:pt x="455985" y="511972"/>
                  </a:cubicBezTo>
                  <a:cubicBezTo>
                    <a:pt x="339645" y="561201"/>
                    <a:pt x="244000" y="421551"/>
                    <a:pt x="231944" y="351224"/>
                  </a:cubicBezTo>
                  <a:cubicBezTo>
                    <a:pt x="208435" y="213384"/>
                    <a:pt x="380635" y="171589"/>
                    <a:pt x="441920" y="282505"/>
                  </a:cubicBezTo>
                  <a:cubicBezTo>
                    <a:pt x="529326" y="343187"/>
                    <a:pt x="564088" y="232875"/>
                    <a:pt x="550625" y="202332"/>
                  </a:cubicBezTo>
                  <a:close/>
                </a:path>
              </a:pathLst>
            </a:custGeom>
            <a:solidFill>
              <a:srgbClr val="60483B"/>
            </a:solidFill>
            <a:ln w="20067"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14BD01B-1AA9-5A09-B68D-3F1473040243}"/>
                </a:ext>
              </a:extLst>
            </p:cNvPr>
            <p:cNvSpPr/>
            <p:nvPr/>
          </p:nvSpPr>
          <p:spPr>
            <a:xfrm>
              <a:off x="7993520" y="2971954"/>
              <a:ext cx="580645" cy="654044"/>
            </a:xfrm>
            <a:custGeom>
              <a:avLst/>
              <a:gdLst>
                <a:gd name="connsiteX0" fmla="*/ 550625 w 580645"/>
                <a:gd name="connsiteY0" fmla="*/ 202332 h 654044"/>
                <a:gd name="connsiteX1" fmla="*/ 295439 w 580645"/>
                <a:gd name="connsiteY1" fmla="*/ 5015 h 654044"/>
                <a:gd name="connsiteX2" fmla="*/ 49696 w 580645"/>
                <a:gd name="connsiteY2" fmla="*/ 475804 h 654044"/>
                <a:gd name="connsiteX3" fmla="*/ 539975 w 580645"/>
                <a:gd name="connsiteY3" fmla="*/ 526439 h 654044"/>
                <a:gd name="connsiteX4" fmla="*/ 559064 w 580645"/>
                <a:gd name="connsiteY4" fmla="*/ 354439 h 654044"/>
                <a:gd name="connsiteX5" fmla="*/ 455985 w 580645"/>
                <a:gd name="connsiteY5" fmla="*/ 511972 h 654044"/>
                <a:gd name="connsiteX6" fmla="*/ 165033 w 580645"/>
                <a:gd name="connsiteY6" fmla="*/ 340173 h 654044"/>
                <a:gd name="connsiteX7" fmla="*/ 441920 w 580645"/>
                <a:gd name="connsiteY7" fmla="*/ 281902 h 654044"/>
                <a:gd name="connsiteX8" fmla="*/ 550625 w 580645"/>
                <a:gd name="connsiteY8" fmla="*/ 202332 h 654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0645" h="654044">
                  <a:moveTo>
                    <a:pt x="550625" y="202332"/>
                  </a:moveTo>
                  <a:cubicBezTo>
                    <a:pt x="550625" y="202332"/>
                    <a:pt x="505415" y="47613"/>
                    <a:pt x="295439" y="5015"/>
                  </a:cubicBezTo>
                  <a:cubicBezTo>
                    <a:pt x="85463" y="-37583"/>
                    <a:pt x="-90154" y="190076"/>
                    <a:pt x="49696" y="475804"/>
                  </a:cubicBezTo>
                  <a:cubicBezTo>
                    <a:pt x="189547" y="761532"/>
                    <a:pt x="481906" y="645593"/>
                    <a:pt x="539975" y="526439"/>
                  </a:cubicBezTo>
                  <a:cubicBezTo>
                    <a:pt x="602266" y="398243"/>
                    <a:pt x="578555" y="356649"/>
                    <a:pt x="559064" y="354439"/>
                  </a:cubicBezTo>
                  <a:cubicBezTo>
                    <a:pt x="539574" y="352229"/>
                    <a:pt x="554242" y="483841"/>
                    <a:pt x="455985" y="511972"/>
                  </a:cubicBezTo>
                  <a:cubicBezTo>
                    <a:pt x="258065" y="568836"/>
                    <a:pt x="154584" y="461135"/>
                    <a:pt x="165033" y="340173"/>
                  </a:cubicBezTo>
                  <a:cubicBezTo>
                    <a:pt x="176486" y="200926"/>
                    <a:pt x="380635" y="170987"/>
                    <a:pt x="441920" y="281902"/>
                  </a:cubicBezTo>
                  <a:cubicBezTo>
                    <a:pt x="529326" y="343187"/>
                    <a:pt x="564088" y="232875"/>
                    <a:pt x="550625" y="202332"/>
                  </a:cubicBezTo>
                  <a:close/>
                </a:path>
              </a:pathLst>
            </a:custGeom>
            <a:solidFill>
              <a:srgbClr val="49382D"/>
            </a:solidFill>
            <a:ln w="20067"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8F080254-F27F-78C6-FF17-D02A3A68ABA7}"/>
                </a:ext>
              </a:extLst>
            </p:cNvPr>
            <p:cNvSpPr/>
            <p:nvPr/>
          </p:nvSpPr>
          <p:spPr>
            <a:xfrm>
              <a:off x="9821310" y="5820717"/>
              <a:ext cx="697165" cy="532084"/>
            </a:xfrm>
            <a:custGeom>
              <a:avLst/>
              <a:gdLst>
                <a:gd name="connsiteX0" fmla="*/ 677321 w 697165"/>
                <a:gd name="connsiteY0" fmla="*/ -130 h 532084"/>
                <a:gd name="connsiteX1" fmla="*/ 677321 w 697165"/>
                <a:gd name="connsiteY1" fmla="*/ 264902 h 532084"/>
                <a:gd name="connsiteX2" fmla="*/ 690984 w 697165"/>
                <a:gd name="connsiteY2" fmla="*/ 522901 h 532084"/>
                <a:gd name="connsiteX3" fmla="*/ 11826 w 697165"/>
                <a:gd name="connsiteY3" fmla="*/ 515065 h 532084"/>
                <a:gd name="connsiteX4" fmla="*/ 313227 w 697165"/>
                <a:gd name="connsiteY4" fmla="*/ 327191 h 532084"/>
                <a:gd name="connsiteX5" fmla="*/ 440620 w 697165"/>
                <a:gd name="connsiteY5" fmla="*/ 164435 h 532084"/>
                <a:gd name="connsiteX6" fmla="*/ 428965 w 697165"/>
                <a:gd name="connsiteY6" fmla="*/ -130 h 53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165" h="532084">
                  <a:moveTo>
                    <a:pt x="677321" y="-130"/>
                  </a:moveTo>
                  <a:cubicBezTo>
                    <a:pt x="677321" y="-130"/>
                    <a:pt x="663656" y="173075"/>
                    <a:pt x="677321" y="264902"/>
                  </a:cubicBezTo>
                  <a:cubicBezTo>
                    <a:pt x="690984" y="356729"/>
                    <a:pt x="704849" y="471060"/>
                    <a:pt x="690984" y="522901"/>
                  </a:cubicBezTo>
                  <a:cubicBezTo>
                    <a:pt x="544101" y="533350"/>
                    <a:pt x="23883" y="539177"/>
                    <a:pt x="11826" y="515065"/>
                  </a:cubicBezTo>
                  <a:cubicBezTo>
                    <a:pt x="-55888" y="380841"/>
                    <a:pt x="172573" y="354317"/>
                    <a:pt x="313227" y="327191"/>
                  </a:cubicBezTo>
                  <a:cubicBezTo>
                    <a:pt x="453881" y="300066"/>
                    <a:pt x="442629" y="216276"/>
                    <a:pt x="440620" y="164435"/>
                  </a:cubicBezTo>
                  <a:cubicBezTo>
                    <a:pt x="438611" y="112594"/>
                    <a:pt x="428965" y="-130"/>
                    <a:pt x="428965" y="-130"/>
                  </a:cubicBezTo>
                  <a:close/>
                </a:path>
              </a:pathLst>
            </a:custGeom>
            <a:solidFill>
              <a:srgbClr val="FCC689"/>
            </a:solidFill>
            <a:ln w="20067"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FBE7F858-CB32-CB2D-51F5-88BE00D104BA}"/>
                </a:ext>
              </a:extLst>
            </p:cNvPr>
            <p:cNvSpPr/>
            <p:nvPr/>
          </p:nvSpPr>
          <p:spPr>
            <a:xfrm>
              <a:off x="10388551" y="6168418"/>
              <a:ext cx="78817" cy="99175"/>
            </a:xfrm>
            <a:custGeom>
              <a:avLst/>
              <a:gdLst>
                <a:gd name="connsiteX0" fmla="*/ -434 w 78817"/>
                <a:gd name="connsiteY0" fmla="*/ 387 h 99175"/>
                <a:gd name="connsiteX1" fmla="*/ 76122 w 78817"/>
                <a:gd name="connsiteY1" fmla="*/ 36154 h 99175"/>
                <a:gd name="connsiteX2" fmla="*/ 30912 w 78817"/>
                <a:gd name="connsiteY2" fmla="*/ 99046 h 99175"/>
                <a:gd name="connsiteX3" fmla="*/ 53817 w 78817"/>
                <a:gd name="connsiteY3" fmla="*/ 38766 h 99175"/>
                <a:gd name="connsiteX4" fmla="*/ -434 w 78817"/>
                <a:gd name="connsiteY4" fmla="*/ 387 h 9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17" h="99175">
                  <a:moveTo>
                    <a:pt x="-434" y="387"/>
                  </a:moveTo>
                  <a:cubicBezTo>
                    <a:pt x="-434" y="387"/>
                    <a:pt x="61654" y="-7248"/>
                    <a:pt x="76122" y="36154"/>
                  </a:cubicBezTo>
                  <a:cubicBezTo>
                    <a:pt x="90589" y="79556"/>
                    <a:pt x="30912" y="99046"/>
                    <a:pt x="30912" y="99046"/>
                  </a:cubicBezTo>
                  <a:cubicBezTo>
                    <a:pt x="47971" y="83916"/>
                    <a:pt x="56530" y="61391"/>
                    <a:pt x="53817" y="38766"/>
                  </a:cubicBezTo>
                  <a:cubicBezTo>
                    <a:pt x="46383" y="6014"/>
                    <a:pt x="-434" y="387"/>
                    <a:pt x="-434" y="387"/>
                  </a:cubicBezTo>
                  <a:close/>
                </a:path>
              </a:pathLst>
            </a:custGeom>
            <a:solidFill>
              <a:srgbClr val="EFAA65"/>
            </a:solidFill>
            <a:ln w="20067"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92B3D4E4-C9FB-5A2E-6D2E-188B04807241}"/>
                </a:ext>
              </a:extLst>
            </p:cNvPr>
            <p:cNvSpPr/>
            <p:nvPr/>
          </p:nvSpPr>
          <p:spPr>
            <a:xfrm>
              <a:off x="10250107" y="5820717"/>
              <a:ext cx="248957" cy="256391"/>
            </a:xfrm>
            <a:custGeom>
              <a:avLst/>
              <a:gdLst>
                <a:gd name="connsiteX0" fmla="*/ 247317 w 248957"/>
                <a:gd name="connsiteY0" fmla="*/ 256262 h 256391"/>
                <a:gd name="connsiteX1" fmla="*/ 248524 w 248957"/>
                <a:gd name="connsiteY1" fmla="*/ -130 h 256391"/>
                <a:gd name="connsiteX2" fmla="*/ -434 w 248957"/>
                <a:gd name="connsiteY2" fmla="*/ -130 h 256391"/>
                <a:gd name="connsiteX3" fmla="*/ 7804 w 248957"/>
                <a:gd name="connsiteY3" fmla="*/ 104557 h 256391"/>
                <a:gd name="connsiteX4" fmla="*/ 247317 w 248957"/>
                <a:gd name="connsiteY4" fmla="*/ 256262 h 256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57" h="256391">
                  <a:moveTo>
                    <a:pt x="247317" y="256262"/>
                  </a:moveTo>
                  <a:cubicBezTo>
                    <a:pt x="235664" y="162827"/>
                    <a:pt x="248524" y="-130"/>
                    <a:pt x="248524" y="-130"/>
                  </a:cubicBezTo>
                  <a:lnTo>
                    <a:pt x="-434" y="-130"/>
                  </a:lnTo>
                  <a:cubicBezTo>
                    <a:pt x="-434" y="-130"/>
                    <a:pt x="4187" y="53922"/>
                    <a:pt x="7804" y="104557"/>
                  </a:cubicBezTo>
                  <a:cubicBezTo>
                    <a:pt x="103288" y="124691"/>
                    <a:pt x="188304" y="178541"/>
                    <a:pt x="247317" y="256262"/>
                  </a:cubicBezTo>
                  <a:close/>
                </a:path>
              </a:pathLst>
            </a:custGeom>
            <a:solidFill>
              <a:srgbClr val="EFAA65"/>
            </a:solidFill>
            <a:ln w="20067"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E49A2C96-96D5-86EE-4B43-58DE3611C393}"/>
                </a:ext>
              </a:extLst>
            </p:cNvPr>
            <p:cNvSpPr/>
            <p:nvPr/>
          </p:nvSpPr>
          <p:spPr>
            <a:xfrm>
              <a:off x="9943395" y="6228613"/>
              <a:ext cx="103767" cy="105691"/>
            </a:xfrm>
            <a:custGeom>
              <a:avLst/>
              <a:gdLst>
                <a:gd name="connsiteX0" fmla="*/ 103334 w 103767"/>
                <a:gd name="connsiteY0" fmla="*/ -130 h 105691"/>
                <a:gd name="connsiteX1" fmla="*/ 30394 w 103767"/>
                <a:gd name="connsiteY1" fmla="*/ 12328 h 105691"/>
                <a:gd name="connsiteX2" fmla="*/ 71988 w 103767"/>
                <a:gd name="connsiteY2" fmla="*/ 105562 h 105691"/>
                <a:gd name="connsiteX3" fmla="*/ 18339 w 103767"/>
                <a:gd name="connsiteY3" fmla="*/ 31819 h 105691"/>
                <a:gd name="connsiteX4" fmla="*/ 103334 w 103767"/>
                <a:gd name="connsiteY4" fmla="*/ -130 h 105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7" h="105691">
                  <a:moveTo>
                    <a:pt x="103334" y="-130"/>
                  </a:moveTo>
                  <a:cubicBezTo>
                    <a:pt x="103334" y="-130"/>
                    <a:pt x="60133" y="6903"/>
                    <a:pt x="30394" y="12328"/>
                  </a:cubicBezTo>
                  <a:cubicBezTo>
                    <a:pt x="-14816" y="20566"/>
                    <a:pt x="-17628" y="89889"/>
                    <a:pt x="71988" y="105562"/>
                  </a:cubicBezTo>
                  <a:cubicBezTo>
                    <a:pt x="30797" y="86473"/>
                    <a:pt x="15727" y="71805"/>
                    <a:pt x="18339" y="31819"/>
                  </a:cubicBezTo>
                  <a:cubicBezTo>
                    <a:pt x="19746" y="12730"/>
                    <a:pt x="83844" y="14940"/>
                    <a:pt x="103334" y="-130"/>
                  </a:cubicBezTo>
                  <a:close/>
                </a:path>
              </a:pathLst>
            </a:custGeom>
            <a:solidFill>
              <a:srgbClr val="EFAA65"/>
            </a:solidFill>
            <a:ln w="20067"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A06E9947-987E-C2C1-7321-76F859A8CA95}"/>
                </a:ext>
              </a:extLst>
            </p:cNvPr>
            <p:cNvSpPr/>
            <p:nvPr/>
          </p:nvSpPr>
          <p:spPr>
            <a:xfrm>
              <a:off x="9891398" y="6252725"/>
              <a:ext cx="35204" cy="73139"/>
            </a:xfrm>
            <a:custGeom>
              <a:avLst/>
              <a:gdLst>
                <a:gd name="connsiteX0" fmla="*/ 34770 w 35204"/>
                <a:gd name="connsiteY0" fmla="*/ -130 h 73139"/>
                <a:gd name="connsiteX1" fmla="*/ 411 w 35204"/>
                <a:gd name="connsiteY1" fmla="*/ 32823 h 73139"/>
                <a:gd name="connsiteX2" fmla="*/ 34770 w 35204"/>
                <a:gd name="connsiteY2" fmla="*/ 73010 h 73139"/>
                <a:gd name="connsiteX3" fmla="*/ 10257 w 35204"/>
                <a:gd name="connsiteY3" fmla="*/ 34029 h 73139"/>
                <a:gd name="connsiteX4" fmla="*/ 34770 w 35204"/>
                <a:gd name="connsiteY4" fmla="*/ -130 h 7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04" h="73139">
                  <a:moveTo>
                    <a:pt x="34770" y="-130"/>
                  </a:moveTo>
                  <a:cubicBezTo>
                    <a:pt x="17349" y="2161"/>
                    <a:pt x="3425" y="15503"/>
                    <a:pt x="411" y="32823"/>
                  </a:cubicBezTo>
                  <a:cubicBezTo>
                    <a:pt x="-6823" y="65374"/>
                    <a:pt x="34770" y="73010"/>
                    <a:pt x="34770" y="73010"/>
                  </a:cubicBezTo>
                  <a:cubicBezTo>
                    <a:pt x="34770" y="73010"/>
                    <a:pt x="7645" y="58945"/>
                    <a:pt x="10257" y="34029"/>
                  </a:cubicBezTo>
                  <a:cubicBezTo>
                    <a:pt x="12287" y="19300"/>
                    <a:pt x="21449" y="6501"/>
                    <a:pt x="34770" y="-130"/>
                  </a:cubicBezTo>
                  <a:close/>
                </a:path>
              </a:pathLst>
            </a:custGeom>
            <a:solidFill>
              <a:srgbClr val="EFAA65"/>
            </a:solidFill>
            <a:ln w="20067"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BE12D2B1-9DBA-FA73-6D75-A02B7F98DCF0}"/>
                </a:ext>
              </a:extLst>
            </p:cNvPr>
            <p:cNvSpPr/>
            <p:nvPr/>
          </p:nvSpPr>
          <p:spPr>
            <a:xfrm>
              <a:off x="9839512" y="6254332"/>
              <a:ext cx="35048" cy="73340"/>
            </a:xfrm>
            <a:custGeom>
              <a:avLst/>
              <a:gdLst>
                <a:gd name="connsiteX0" fmla="*/ 34615 w 35048"/>
                <a:gd name="connsiteY0" fmla="*/ -130 h 73340"/>
                <a:gd name="connsiteX1" fmla="*/ 456 w 35048"/>
                <a:gd name="connsiteY1" fmla="*/ 33024 h 73340"/>
                <a:gd name="connsiteX2" fmla="*/ 34615 w 35048"/>
                <a:gd name="connsiteY2" fmla="*/ 73211 h 73340"/>
                <a:gd name="connsiteX3" fmla="*/ 10101 w 35048"/>
                <a:gd name="connsiteY3" fmla="*/ 34230 h 73340"/>
                <a:gd name="connsiteX4" fmla="*/ 34615 w 35048"/>
                <a:gd name="connsiteY4" fmla="*/ -130 h 7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8" h="73340">
                  <a:moveTo>
                    <a:pt x="34615" y="-130"/>
                  </a:moveTo>
                  <a:cubicBezTo>
                    <a:pt x="17194" y="2262"/>
                    <a:pt x="3370" y="15684"/>
                    <a:pt x="456" y="33024"/>
                  </a:cubicBezTo>
                  <a:cubicBezTo>
                    <a:pt x="-6978" y="65576"/>
                    <a:pt x="34615" y="73211"/>
                    <a:pt x="34615" y="73211"/>
                  </a:cubicBezTo>
                  <a:cubicBezTo>
                    <a:pt x="34615" y="73211"/>
                    <a:pt x="7488" y="59146"/>
                    <a:pt x="10101" y="34230"/>
                  </a:cubicBezTo>
                  <a:cubicBezTo>
                    <a:pt x="12171" y="19461"/>
                    <a:pt x="21314" y="6622"/>
                    <a:pt x="34615" y="-130"/>
                  </a:cubicBezTo>
                  <a:close/>
                </a:path>
              </a:pathLst>
            </a:custGeom>
            <a:solidFill>
              <a:srgbClr val="EFAA65"/>
            </a:solidFill>
            <a:ln w="20067"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4008F55-8883-B3C0-2BDE-4FF3CE8CD8C5}"/>
                </a:ext>
              </a:extLst>
            </p:cNvPr>
            <p:cNvSpPr/>
            <p:nvPr/>
          </p:nvSpPr>
          <p:spPr>
            <a:xfrm>
              <a:off x="9795393" y="6327005"/>
              <a:ext cx="750689" cy="103410"/>
            </a:xfrm>
            <a:custGeom>
              <a:avLst/>
              <a:gdLst>
                <a:gd name="connsiteX0" fmla="*/ 714490 w 750689"/>
                <a:gd name="connsiteY0" fmla="*/ 103216 h 103410"/>
                <a:gd name="connsiteX1" fmla="*/ 35332 w 750689"/>
                <a:gd name="connsiteY1" fmla="*/ 103216 h 103410"/>
                <a:gd name="connsiteX2" fmla="*/ -434 w 750689"/>
                <a:gd name="connsiteY2" fmla="*/ 71669 h 103410"/>
                <a:gd name="connsiteX3" fmla="*/ -434 w 750689"/>
                <a:gd name="connsiteY3" fmla="*/ 31482 h 103410"/>
                <a:gd name="connsiteX4" fmla="*/ 35332 w 750689"/>
                <a:gd name="connsiteY4" fmla="*/ -65 h 103410"/>
                <a:gd name="connsiteX5" fmla="*/ 714490 w 750689"/>
                <a:gd name="connsiteY5" fmla="*/ -65 h 103410"/>
                <a:gd name="connsiteX6" fmla="*/ 750255 w 750689"/>
                <a:gd name="connsiteY6" fmla="*/ 31482 h 103410"/>
                <a:gd name="connsiteX7" fmla="*/ 750255 w 750689"/>
                <a:gd name="connsiteY7" fmla="*/ 71669 h 103410"/>
                <a:gd name="connsiteX8" fmla="*/ 714490 w 750689"/>
                <a:gd name="connsiteY8" fmla="*/ 103216 h 10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0689" h="103410">
                  <a:moveTo>
                    <a:pt x="714490" y="103216"/>
                  </a:moveTo>
                  <a:lnTo>
                    <a:pt x="35332" y="103216"/>
                  </a:lnTo>
                  <a:cubicBezTo>
                    <a:pt x="16746" y="104361"/>
                    <a:pt x="751" y="90256"/>
                    <a:pt x="-434" y="71669"/>
                  </a:cubicBezTo>
                  <a:lnTo>
                    <a:pt x="-434" y="31482"/>
                  </a:lnTo>
                  <a:cubicBezTo>
                    <a:pt x="751" y="12896"/>
                    <a:pt x="16746" y="-1210"/>
                    <a:pt x="35332" y="-65"/>
                  </a:cubicBezTo>
                  <a:lnTo>
                    <a:pt x="714490" y="-65"/>
                  </a:lnTo>
                  <a:cubicBezTo>
                    <a:pt x="733076" y="-1210"/>
                    <a:pt x="749069" y="12896"/>
                    <a:pt x="750255" y="31482"/>
                  </a:cubicBezTo>
                  <a:lnTo>
                    <a:pt x="750255" y="71669"/>
                  </a:lnTo>
                  <a:cubicBezTo>
                    <a:pt x="749069" y="90256"/>
                    <a:pt x="733076" y="104361"/>
                    <a:pt x="714490" y="103216"/>
                  </a:cubicBezTo>
                  <a:close/>
                </a:path>
              </a:pathLst>
            </a:custGeom>
            <a:solidFill>
              <a:srgbClr val="200000"/>
            </a:solidFill>
            <a:ln w="20067"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A16FCBC-86E2-7B83-AAE3-62303F085E33}"/>
                </a:ext>
              </a:extLst>
            </p:cNvPr>
            <p:cNvSpPr/>
            <p:nvPr/>
          </p:nvSpPr>
          <p:spPr>
            <a:xfrm>
              <a:off x="9962168" y="6141151"/>
              <a:ext cx="360475" cy="223069"/>
            </a:xfrm>
            <a:custGeom>
              <a:avLst/>
              <a:gdLst>
                <a:gd name="connsiteX0" fmla="*/ -434 w 360475"/>
                <a:gd name="connsiteY0" fmla="*/ 42323 h 223069"/>
                <a:gd name="connsiteX1" fmla="*/ 196080 w 360475"/>
                <a:gd name="connsiteY1" fmla="*/ 211509 h 223069"/>
                <a:gd name="connsiteX2" fmla="*/ 360042 w 360475"/>
                <a:gd name="connsiteY2" fmla="*/ 211509 h 223069"/>
                <a:gd name="connsiteX3" fmla="*/ 196080 w 360475"/>
                <a:gd name="connsiteY3" fmla="*/ 1131 h 223069"/>
                <a:gd name="connsiteX4" fmla="*/ -434 w 360475"/>
                <a:gd name="connsiteY4" fmla="*/ 42323 h 223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475" h="223069">
                  <a:moveTo>
                    <a:pt x="-434" y="42323"/>
                  </a:moveTo>
                  <a:cubicBezTo>
                    <a:pt x="-434" y="42323"/>
                    <a:pt x="183019" y="12585"/>
                    <a:pt x="196080" y="211509"/>
                  </a:cubicBezTo>
                  <a:cubicBezTo>
                    <a:pt x="242496" y="237229"/>
                    <a:pt x="360042" y="211509"/>
                    <a:pt x="360042" y="211509"/>
                  </a:cubicBezTo>
                  <a:cubicBezTo>
                    <a:pt x="360042" y="211509"/>
                    <a:pt x="335930" y="33482"/>
                    <a:pt x="196080" y="1131"/>
                  </a:cubicBezTo>
                  <a:cubicBezTo>
                    <a:pt x="98828" y="-8714"/>
                    <a:pt x="-434" y="42323"/>
                    <a:pt x="-434" y="42323"/>
                  </a:cubicBezTo>
                  <a:close/>
                </a:path>
              </a:pathLst>
            </a:custGeom>
            <a:solidFill>
              <a:srgbClr val="200000"/>
            </a:solidFill>
            <a:ln w="20067"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9B67182C-0AC6-6636-CBAE-400A9673B7B0}"/>
                </a:ext>
              </a:extLst>
            </p:cNvPr>
            <p:cNvSpPr/>
            <p:nvPr/>
          </p:nvSpPr>
          <p:spPr>
            <a:xfrm>
              <a:off x="10807777" y="5820717"/>
              <a:ext cx="697164" cy="532084"/>
            </a:xfrm>
            <a:custGeom>
              <a:avLst/>
              <a:gdLst>
                <a:gd name="connsiteX0" fmla="*/ 18978 w 697164"/>
                <a:gd name="connsiteY0" fmla="*/ -130 h 532084"/>
                <a:gd name="connsiteX1" fmla="*/ 18978 w 697164"/>
                <a:gd name="connsiteY1" fmla="*/ 264902 h 532084"/>
                <a:gd name="connsiteX2" fmla="*/ 5314 w 697164"/>
                <a:gd name="connsiteY2" fmla="*/ 522901 h 532084"/>
                <a:gd name="connsiteX3" fmla="*/ 684471 w 697164"/>
                <a:gd name="connsiteY3" fmla="*/ 515065 h 532084"/>
                <a:gd name="connsiteX4" fmla="*/ 383070 w 697164"/>
                <a:gd name="connsiteY4" fmla="*/ 327191 h 532084"/>
                <a:gd name="connsiteX5" fmla="*/ 255678 w 697164"/>
                <a:gd name="connsiteY5" fmla="*/ 164435 h 532084"/>
                <a:gd name="connsiteX6" fmla="*/ 267533 w 697164"/>
                <a:gd name="connsiteY6" fmla="*/ -130 h 532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7164" h="532084">
                  <a:moveTo>
                    <a:pt x="18978" y="-130"/>
                  </a:moveTo>
                  <a:cubicBezTo>
                    <a:pt x="18978" y="-130"/>
                    <a:pt x="32641" y="173075"/>
                    <a:pt x="18978" y="264902"/>
                  </a:cubicBezTo>
                  <a:cubicBezTo>
                    <a:pt x="5314" y="356729"/>
                    <a:pt x="-8550" y="471060"/>
                    <a:pt x="5314" y="522901"/>
                  </a:cubicBezTo>
                  <a:cubicBezTo>
                    <a:pt x="152197" y="533350"/>
                    <a:pt x="672415" y="539177"/>
                    <a:pt x="684471" y="515065"/>
                  </a:cubicBezTo>
                  <a:cubicBezTo>
                    <a:pt x="752186" y="380841"/>
                    <a:pt x="523724" y="354317"/>
                    <a:pt x="383070" y="327191"/>
                  </a:cubicBezTo>
                  <a:cubicBezTo>
                    <a:pt x="242416" y="300066"/>
                    <a:pt x="253869" y="216276"/>
                    <a:pt x="255678" y="164435"/>
                  </a:cubicBezTo>
                  <a:cubicBezTo>
                    <a:pt x="257486" y="112594"/>
                    <a:pt x="267533" y="-130"/>
                    <a:pt x="267533" y="-130"/>
                  </a:cubicBezTo>
                  <a:close/>
                </a:path>
              </a:pathLst>
            </a:custGeom>
            <a:solidFill>
              <a:srgbClr val="FCC689"/>
            </a:solidFill>
            <a:ln w="20067"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77AA2E6E-8D35-AFEB-6233-F2D1DAC03648}"/>
                </a:ext>
              </a:extLst>
            </p:cNvPr>
            <p:cNvSpPr/>
            <p:nvPr/>
          </p:nvSpPr>
          <p:spPr>
            <a:xfrm>
              <a:off x="10858930" y="6168418"/>
              <a:ext cx="78570" cy="99175"/>
            </a:xfrm>
            <a:custGeom>
              <a:avLst/>
              <a:gdLst>
                <a:gd name="connsiteX0" fmla="*/ 78137 w 78570"/>
                <a:gd name="connsiteY0" fmla="*/ 387 h 99175"/>
                <a:gd name="connsiteX1" fmla="*/ 1782 w 78570"/>
                <a:gd name="connsiteY1" fmla="*/ 36154 h 99175"/>
                <a:gd name="connsiteX2" fmla="*/ 46791 w 78570"/>
                <a:gd name="connsiteY2" fmla="*/ 99046 h 99175"/>
                <a:gd name="connsiteX3" fmla="*/ 24086 w 78570"/>
                <a:gd name="connsiteY3" fmla="*/ 38766 h 99175"/>
                <a:gd name="connsiteX4" fmla="*/ 78137 w 78570"/>
                <a:gd name="connsiteY4" fmla="*/ 387 h 99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570" h="99175">
                  <a:moveTo>
                    <a:pt x="78137" y="387"/>
                  </a:moveTo>
                  <a:cubicBezTo>
                    <a:pt x="78137" y="387"/>
                    <a:pt x="16049" y="-7248"/>
                    <a:pt x="1782" y="36154"/>
                  </a:cubicBezTo>
                  <a:cubicBezTo>
                    <a:pt x="-12483" y="79556"/>
                    <a:pt x="46791" y="99046"/>
                    <a:pt x="46791" y="99046"/>
                  </a:cubicBezTo>
                  <a:cubicBezTo>
                    <a:pt x="29813" y="83876"/>
                    <a:pt x="21334" y="61371"/>
                    <a:pt x="24086" y="38766"/>
                  </a:cubicBezTo>
                  <a:cubicBezTo>
                    <a:pt x="31521" y="6014"/>
                    <a:pt x="78137" y="387"/>
                    <a:pt x="78137" y="387"/>
                  </a:cubicBezTo>
                  <a:close/>
                </a:path>
              </a:pathLst>
            </a:custGeom>
            <a:solidFill>
              <a:srgbClr val="EFAA65"/>
            </a:solidFill>
            <a:ln w="2006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46A4FEDE-8666-EBCB-A76F-23D942A41E8B}"/>
                </a:ext>
              </a:extLst>
            </p:cNvPr>
            <p:cNvSpPr/>
            <p:nvPr/>
          </p:nvSpPr>
          <p:spPr>
            <a:xfrm>
              <a:off x="10827189" y="5820717"/>
              <a:ext cx="248957" cy="256391"/>
            </a:xfrm>
            <a:custGeom>
              <a:avLst/>
              <a:gdLst>
                <a:gd name="connsiteX0" fmla="*/ 772 w 248957"/>
                <a:gd name="connsiteY0" fmla="*/ 256262 h 256391"/>
                <a:gd name="connsiteX1" fmla="*/ -434 w 248957"/>
                <a:gd name="connsiteY1" fmla="*/ -130 h 256391"/>
                <a:gd name="connsiteX2" fmla="*/ 248524 w 248957"/>
                <a:gd name="connsiteY2" fmla="*/ -130 h 256391"/>
                <a:gd name="connsiteX3" fmla="*/ 240286 w 248957"/>
                <a:gd name="connsiteY3" fmla="*/ 104557 h 256391"/>
                <a:gd name="connsiteX4" fmla="*/ 772 w 248957"/>
                <a:gd name="connsiteY4" fmla="*/ 256262 h 256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957" h="256391">
                  <a:moveTo>
                    <a:pt x="772" y="256262"/>
                  </a:moveTo>
                  <a:cubicBezTo>
                    <a:pt x="12426" y="162827"/>
                    <a:pt x="-434" y="-130"/>
                    <a:pt x="-434" y="-130"/>
                  </a:cubicBezTo>
                  <a:lnTo>
                    <a:pt x="248524" y="-130"/>
                  </a:lnTo>
                  <a:cubicBezTo>
                    <a:pt x="248524" y="-130"/>
                    <a:pt x="243702" y="53922"/>
                    <a:pt x="240286" y="104557"/>
                  </a:cubicBezTo>
                  <a:cubicBezTo>
                    <a:pt x="144781" y="124650"/>
                    <a:pt x="59746" y="178500"/>
                    <a:pt x="772" y="256262"/>
                  </a:cubicBezTo>
                  <a:close/>
                </a:path>
              </a:pathLst>
            </a:custGeom>
            <a:solidFill>
              <a:srgbClr val="EFAA65"/>
            </a:solidFill>
            <a:ln w="2006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A29F6B8-16D3-4B7C-007D-5BB3BE5A7F19}"/>
                </a:ext>
              </a:extLst>
            </p:cNvPr>
            <p:cNvSpPr/>
            <p:nvPr/>
          </p:nvSpPr>
          <p:spPr>
            <a:xfrm>
              <a:off x="11279089" y="6228613"/>
              <a:ext cx="103683" cy="105691"/>
            </a:xfrm>
            <a:custGeom>
              <a:avLst/>
              <a:gdLst>
                <a:gd name="connsiteX0" fmla="*/ -434 w 103683"/>
                <a:gd name="connsiteY0" fmla="*/ -130 h 105691"/>
                <a:gd name="connsiteX1" fmla="*/ 72505 w 103683"/>
                <a:gd name="connsiteY1" fmla="*/ 12328 h 105691"/>
                <a:gd name="connsiteX2" fmla="*/ 30912 w 103683"/>
                <a:gd name="connsiteY2" fmla="*/ 105562 h 105691"/>
                <a:gd name="connsiteX3" fmla="*/ 84562 w 103683"/>
                <a:gd name="connsiteY3" fmla="*/ 31819 h 105691"/>
                <a:gd name="connsiteX4" fmla="*/ -434 w 103683"/>
                <a:gd name="connsiteY4" fmla="*/ -130 h 1056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83" h="105691">
                  <a:moveTo>
                    <a:pt x="-434" y="-130"/>
                  </a:moveTo>
                  <a:cubicBezTo>
                    <a:pt x="-434" y="-130"/>
                    <a:pt x="42768" y="6903"/>
                    <a:pt x="72505" y="12328"/>
                  </a:cubicBezTo>
                  <a:cubicBezTo>
                    <a:pt x="117514" y="20566"/>
                    <a:pt x="120529" y="89889"/>
                    <a:pt x="30912" y="105562"/>
                  </a:cubicBezTo>
                  <a:cubicBezTo>
                    <a:pt x="72104" y="86473"/>
                    <a:pt x="87174" y="71805"/>
                    <a:pt x="84562" y="31819"/>
                  </a:cubicBezTo>
                  <a:cubicBezTo>
                    <a:pt x="83155" y="12730"/>
                    <a:pt x="19057" y="14940"/>
                    <a:pt x="-434" y="-130"/>
                  </a:cubicBezTo>
                  <a:close/>
                </a:path>
              </a:pathLst>
            </a:custGeom>
            <a:solidFill>
              <a:srgbClr val="EFAA65"/>
            </a:solidFill>
            <a:ln w="20067"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59F3B97A-0522-0603-F4B9-5A3734DD5597}"/>
                </a:ext>
              </a:extLst>
            </p:cNvPr>
            <p:cNvSpPr/>
            <p:nvPr/>
          </p:nvSpPr>
          <p:spPr>
            <a:xfrm>
              <a:off x="11399649" y="6252725"/>
              <a:ext cx="35048" cy="73139"/>
            </a:xfrm>
            <a:custGeom>
              <a:avLst/>
              <a:gdLst>
                <a:gd name="connsiteX0" fmla="*/ -434 w 35048"/>
                <a:gd name="connsiteY0" fmla="*/ -130 h 73139"/>
                <a:gd name="connsiteX1" fmla="*/ 33725 w 35048"/>
                <a:gd name="connsiteY1" fmla="*/ 32823 h 73139"/>
                <a:gd name="connsiteX2" fmla="*/ -434 w 35048"/>
                <a:gd name="connsiteY2" fmla="*/ 73010 h 73139"/>
                <a:gd name="connsiteX3" fmla="*/ 24081 w 35048"/>
                <a:gd name="connsiteY3" fmla="*/ 34029 h 73139"/>
                <a:gd name="connsiteX4" fmla="*/ -434 w 35048"/>
                <a:gd name="connsiteY4" fmla="*/ -130 h 731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8" h="73139">
                  <a:moveTo>
                    <a:pt x="-434" y="-130"/>
                  </a:moveTo>
                  <a:cubicBezTo>
                    <a:pt x="16908" y="2241"/>
                    <a:pt x="30732" y="15563"/>
                    <a:pt x="33725" y="32823"/>
                  </a:cubicBezTo>
                  <a:cubicBezTo>
                    <a:pt x="41160" y="65374"/>
                    <a:pt x="-434" y="73010"/>
                    <a:pt x="-434" y="73010"/>
                  </a:cubicBezTo>
                  <a:cubicBezTo>
                    <a:pt x="-434" y="73010"/>
                    <a:pt x="26693" y="58945"/>
                    <a:pt x="24081" y="34029"/>
                  </a:cubicBezTo>
                  <a:cubicBezTo>
                    <a:pt x="21991" y="19320"/>
                    <a:pt x="12829" y="6561"/>
                    <a:pt x="-434" y="-130"/>
                  </a:cubicBezTo>
                  <a:close/>
                </a:path>
              </a:pathLst>
            </a:custGeom>
            <a:solidFill>
              <a:srgbClr val="EFAA65"/>
            </a:solidFill>
            <a:ln w="20067"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54D6E301-69C8-A482-C0D4-FB0D9DF5E2DB}"/>
                </a:ext>
              </a:extLst>
            </p:cNvPr>
            <p:cNvSpPr/>
            <p:nvPr/>
          </p:nvSpPr>
          <p:spPr>
            <a:xfrm>
              <a:off x="11451692" y="6254332"/>
              <a:ext cx="35048" cy="73340"/>
            </a:xfrm>
            <a:custGeom>
              <a:avLst/>
              <a:gdLst>
                <a:gd name="connsiteX0" fmla="*/ -434 w 35048"/>
                <a:gd name="connsiteY0" fmla="*/ -130 h 73340"/>
                <a:gd name="connsiteX1" fmla="*/ 33725 w 35048"/>
                <a:gd name="connsiteY1" fmla="*/ 33024 h 73340"/>
                <a:gd name="connsiteX2" fmla="*/ -434 w 35048"/>
                <a:gd name="connsiteY2" fmla="*/ 73211 h 73340"/>
                <a:gd name="connsiteX3" fmla="*/ 23880 w 35048"/>
                <a:gd name="connsiteY3" fmla="*/ 34230 h 73340"/>
                <a:gd name="connsiteX4" fmla="*/ -434 w 35048"/>
                <a:gd name="connsiteY4" fmla="*/ -130 h 733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48" h="73340">
                  <a:moveTo>
                    <a:pt x="-434" y="-130"/>
                  </a:moveTo>
                  <a:cubicBezTo>
                    <a:pt x="16987" y="2262"/>
                    <a:pt x="30811" y="15684"/>
                    <a:pt x="33725" y="33024"/>
                  </a:cubicBezTo>
                  <a:cubicBezTo>
                    <a:pt x="41160" y="65576"/>
                    <a:pt x="-434" y="73211"/>
                    <a:pt x="-434" y="73211"/>
                  </a:cubicBezTo>
                  <a:cubicBezTo>
                    <a:pt x="-434" y="73211"/>
                    <a:pt x="26692" y="59146"/>
                    <a:pt x="23880" y="34230"/>
                  </a:cubicBezTo>
                  <a:cubicBezTo>
                    <a:pt x="21850" y="19502"/>
                    <a:pt x="12788" y="6682"/>
                    <a:pt x="-434" y="-130"/>
                  </a:cubicBezTo>
                  <a:close/>
                </a:path>
              </a:pathLst>
            </a:custGeom>
            <a:solidFill>
              <a:srgbClr val="EFAA65"/>
            </a:solidFill>
            <a:ln w="2006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ABDBF5EC-7C12-F37E-033F-435C0AE59F2D}"/>
                </a:ext>
              </a:extLst>
            </p:cNvPr>
            <p:cNvSpPr/>
            <p:nvPr/>
          </p:nvSpPr>
          <p:spPr>
            <a:xfrm>
              <a:off x="10780171" y="6327005"/>
              <a:ext cx="750689" cy="103410"/>
            </a:xfrm>
            <a:custGeom>
              <a:avLst/>
              <a:gdLst>
                <a:gd name="connsiteX0" fmla="*/ 35332 w 750689"/>
                <a:gd name="connsiteY0" fmla="*/ 103216 h 103410"/>
                <a:gd name="connsiteX1" fmla="*/ 714489 w 750689"/>
                <a:gd name="connsiteY1" fmla="*/ 103216 h 103410"/>
                <a:gd name="connsiteX2" fmla="*/ 750255 w 750689"/>
                <a:gd name="connsiteY2" fmla="*/ 71669 h 103410"/>
                <a:gd name="connsiteX3" fmla="*/ 750255 w 750689"/>
                <a:gd name="connsiteY3" fmla="*/ 31482 h 103410"/>
                <a:gd name="connsiteX4" fmla="*/ 714489 w 750689"/>
                <a:gd name="connsiteY4" fmla="*/ -65 h 103410"/>
                <a:gd name="connsiteX5" fmla="*/ 35332 w 750689"/>
                <a:gd name="connsiteY5" fmla="*/ -65 h 103410"/>
                <a:gd name="connsiteX6" fmla="*/ -434 w 750689"/>
                <a:gd name="connsiteY6" fmla="*/ 31482 h 103410"/>
                <a:gd name="connsiteX7" fmla="*/ -434 w 750689"/>
                <a:gd name="connsiteY7" fmla="*/ 71669 h 103410"/>
                <a:gd name="connsiteX8" fmla="*/ 35332 w 750689"/>
                <a:gd name="connsiteY8" fmla="*/ 103216 h 10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0689" h="103410">
                  <a:moveTo>
                    <a:pt x="35332" y="103216"/>
                  </a:moveTo>
                  <a:lnTo>
                    <a:pt x="714489" y="103216"/>
                  </a:lnTo>
                  <a:cubicBezTo>
                    <a:pt x="733076" y="104361"/>
                    <a:pt x="749069" y="90256"/>
                    <a:pt x="750255" y="71669"/>
                  </a:cubicBezTo>
                  <a:lnTo>
                    <a:pt x="750255" y="31482"/>
                  </a:lnTo>
                  <a:cubicBezTo>
                    <a:pt x="749069" y="12896"/>
                    <a:pt x="733076" y="-1210"/>
                    <a:pt x="714489" y="-65"/>
                  </a:cubicBezTo>
                  <a:lnTo>
                    <a:pt x="35332" y="-65"/>
                  </a:lnTo>
                  <a:cubicBezTo>
                    <a:pt x="16746" y="-1210"/>
                    <a:pt x="751" y="12896"/>
                    <a:pt x="-434" y="31482"/>
                  </a:cubicBezTo>
                  <a:lnTo>
                    <a:pt x="-434" y="71669"/>
                  </a:lnTo>
                  <a:cubicBezTo>
                    <a:pt x="751" y="90256"/>
                    <a:pt x="16746" y="104361"/>
                    <a:pt x="35332" y="103216"/>
                  </a:cubicBezTo>
                  <a:close/>
                </a:path>
              </a:pathLst>
            </a:custGeom>
            <a:solidFill>
              <a:srgbClr val="200000"/>
            </a:solidFill>
            <a:ln w="2006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501CABA5-0FF2-8E76-3CCA-D862D36E4FA8}"/>
                </a:ext>
              </a:extLst>
            </p:cNvPr>
            <p:cNvSpPr/>
            <p:nvPr/>
          </p:nvSpPr>
          <p:spPr>
            <a:xfrm>
              <a:off x="11003609" y="6141151"/>
              <a:ext cx="360475" cy="223069"/>
            </a:xfrm>
            <a:custGeom>
              <a:avLst/>
              <a:gdLst>
                <a:gd name="connsiteX0" fmla="*/ 360042 w 360475"/>
                <a:gd name="connsiteY0" fmla="*/ 42323 h 223069"/>
                <a:gd name="connsiteX1" fmla="*/ 163528 w 360475"/>
                <a:gd name="connsiteY1" fmla="*/ 211509 h 223069"/>
                <a:gd name="connsiteX2" fmla="*/ -434 w 360475"/>
                <a:gd name="connsiteY2" fmla="*/ 211509 h 223069"/>
                <a:gd name="connsiteX3" fmla="*/ 163528 w 360475"/>
                <a:gd name="connsiteY3" fmla="*/ 1131 h 223069"/>
                <a:gd name="connsiteX4" fmla="*/ 360042 w 360475"/>
                <a:gd name="connsiteY4" fmla="*/ 42323 h 223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475" h="223069">
                  <a:moveTo>
                    <a:pt x="360042" y="42323"/>
                  </a:moveTo>
                  <a:cubicBezTo>
                    <a:pt x="360042" y="42323"/>
                    <a:pt x="176589" y="12585"/>
                    <a:pt x="163528" y="211509"/>
                  </a:cubicBezTo>
                  <a:cubicBezTo>
                    <a:pt x="117112" y="237229"/>
                    <a:pt x="-434" y="211509"/>
                    <a:pt x="-434" y="211509"/>
                  </a:cubicBezTo>
                  <a:cubicBezTo>
                    <a:pt x="-434" y="211509"/>
                    <a:pt x="23679" y="33482"/>
                    <a:pt x="163528" y="1131"/>
                  </a:cubicBezTo>
                  <a:cubicBezTo>
                    <a:pt x="260177" y="-8714"/>
                    <a:pt x="360042" y="42323"/>
                    <a:pt x="360042" y="42323"/>
                  </a:cubicBezTo>
                  <a:close/>
                </a:path>
              </a:pathLst>
            </a:custGeom>
            <a:solidFill>
              <a:srgbClr val="200000"/>
            </a:solidFill>
            <a:ln w="20067"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40243A5E-557E-B594-6E97-B266FE11A451}"/>
                </a:ext>
              </a:extLst>
            </p:cNvPr>
            <p:cNvSpPr/>
            <p:nvPr/>
          </p:nvSpPr>
          <p:spPr>
            <a:xfrm>
              <a:off x="11247528" y="3276288"/>
              <a:ext cx="150112" cy="344074"/>
            </a:xfrm>
            <a:custGeom>
              <a:avLst/>
              <a:gdLst>
                <a:gd name="connsiteX0" fmla="*/ 149679 w 150112"/>
                <a:gd name="connsiteY0" fmla="*/ 200806 h 344074"/>
                <a:gd name="connsiteX1" fmla="*/ 44189 w 150112"/>
                <a:gd name="connsiteY1" fmla="*/ 341460 h 344074"/>
                <a:gd name="connsiteX2" fmla="*/ 62674 w 150112"/>
                <a:gd name="connsiteY2" fmla="*/ -128 h 344074"/>
                <a:gd name="connsiteX3" fmla="*/ 149679 w 150112"/>
                <a:gd name="connsiteY3" fmla="*/ 200806 h 344074"/>
              </a:gdLst>
              <a:ahLst/>
              <a:cxnLst>
                <a:cxn ang="0">
                  <a:pos x="connsiteX0" y="connsiteY0"/>
                </a:cxn>
                <a:cxn ang="0">
                  <a:pos x="connsiteX1" y="connsiteY1"/>
                </a:cxn>
                <a:cxn ang="0">
                  <a:pos x="connsiteX2" y="connsiteY2"/>
                </a:cxn>
                <a:cxn ang="0">
                  <a:pos x="connsiteX3" y="connsiteY3"/>
                </a:cxn>
              </a:cxnLst>
              <a:rect l="l" t="t" r="r" b="b"/>
              <a:pathLst>
                <a:path w="150112" h="344074">
                  <a:moveTo>
                    <a:pt x="149679" y="200806"/>
                  </a:moveTo>
                  <a:cubicBezTo>
                    <a:pt x="147910" y="265326"/>
                    <a:pt x="105634" y="321708"/>
                    <a:pt x="44189" y="341460"/>
                  </a:cubicBezTo>
                  <a:cubicBezTo>
                    <a:pt x="-62708" y="378030"/>
                    <a:pt x="55039" y="-1132"/>
                    <a:pt x="62674" y="-128"/>
                  </a:cubicBezTo>
                  <a:cubicBezTo>
                    <a:pt x="70310" y="877"/>
                    <a:pt x="146664" y="64774"/>
                    <a:pt x="149679" y="200806"/>
                  </a:cubicBezTo>
                  <a:close/>
                </a:path>
              </a:pathLst>
            </a:custGeom>
            <a:solidFill>
              <a:srgbClr val="FFB703"/>
            </a:solidFill>
            <a:ln w="20067"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B2640B7-F1ED-ED68-8FF6-4D99157972D6}"/>
                </a:ext>
              </a:extLst>
            </p:cNvPr>
            <p:cNvSpPr/>
            <p:nvPr/>
          </p:nvSpPr>
          <p:spPr>
            <a:xfrm>
              <a:off x="9880589" y="3022510"/>
              <a:ext cx="1537547" cy="2953759"/>
            </a:xfrm>
            <a:custGeom>
              <a:avLst/>
              <a:gdLst>
                <a:gd name="connsiteX0" fmla="*/ 226621 w 1537547"/>
                <a:gd name="connsiteY0" fmla="*/ 167047 h 2953759"/>
                <a:gd name="connsiteX1" fmla="*/ 61855 w 1537547"/>
                <a:gd name="connsiteY1" fmla="*/ 1695954 h 2953759"/>
                <a:gd name="connsiteX2" fmla="*/ -434 w 1537547"/>
                <a:gd name="connsiteY2" fmla="*/ 2786021 h 2953759"/>
                <a:gd name="connsiteX3" fmla="*/ 653004 w 1537547"/>
                <a:gd name="connsiteY3" fmla="*/ 2953198 h 2953759"/>
                <a:gd name="connsiteX4" fmla="*/ 1537114 w 1537547"/>
                <a:gd name="connsiteY4" fmla="*/ 2780797 h 2953759"/>
                <a:gd name="connsiteX5" fmla="*/ 1505768 w 1537547"/>
                <a:gd name="connsiteY5" fmla="*/ 1400782 h 2953759"/>
                <a:gd name="connsiteX6" fmla="*/ 1469198 w 1537547"/>
                <a:gd name="connsiteY6" fmla="*/ -130 h 295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547" h="2953759">
                  <a:moveTo>
                    <a:pt x="226621" y="167047"/>
                  </a:moveTo>
                  <a:cubicBezTo>
                    <a:pt x="226621" y="167047"/>
                    <a:pt x="116711" y="1037494"/>
                    <a:pt x="61855" y="1695954"/>
                  </a:cubicBezTo>
                  <a:cubicBezTo>
                    <a:pt x="7001" y="2354415"/>
                    <a:pt x="-434" y="2786021"/>
                    <a:pt x="-434" y="2786021"/>
                  </a:cubicBezTo>
                  <a:cubicBezTo>
                    <a:pt x="-434" y="2786021"/>
                    <a:pt x="255757" y="2942749"/>
                    <a:pt x="653004" y="2953198"/>
                  </a:cubicBezTo>
                  <a:cubicBezTo>
                    <a:pt x="1050250" y="2963647"/>
                    <a:pt x="1537114" y="2780797"/>
                    <a:pt x="1537114" y="2780797"/>
                  </a:cubicBezTo>
                  <a:cubicBezTo>
                    <a:pt x="1537114" y="2780797"/>
                    <a:pt x="1531889" y="1677669"/>
                    <a:pt x="1505768" y="1400782"/>
                  </a:cubicBezTo>
                  <a:cubicBezTo>
                    <a:pt x="1479646" y="1123895"/>
                    <a:pt x="1469198" y="-130"/>
                    <a:pt x="1469198" y="-130"/>
                  </a:cubicBezTo>
                  <a:close/>
                </a:path>
              </a:pathLst>
            </a:custGeom>
            <a:solidFill>
              <a:srgbClr val="007575"/>
            </a:solidFill>
            <a:ln w="2006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A2BAD768-0DC1-74BF-4B9B-1340D0331354}"/>
                </a:ext>
              </a:extLst>
            </p:cNvPr>
            <p:cNvSpPr/>
            <p:nvPr/>
          </p:nvSpPr>
          <p:spPr>
            <a:xfrm>
              <a:off x="10331686" y="3679564"/>
              <a:ext cx="662881" cy="2296307"/>
            </a:xfrm>
            <a:custGeom>
              <a:avLst/>
              <a:gdLst>
                <a:gd name="connsiteX0" fmla="*/ 515162 w 662881"/>
                <a:gd name="connsiteY0" fmla="*/ -130 h 2296307"/>
                <a:gd name="connsiteX1" fmla="*/ 139216 w 662881"/>
                <a:gd name="connsiteY1" fmla="*/ 78837 h 2296307"/>
                <a:gd name="connsiteX2" fmla="*/ -434 w 662881"/>
                <a:gd name="connsiteY2" fmla="*/ 2277658 h 2296307"/>
                <a:gd name="connsiteX3" fmla="*/ 200500 w 662881"/>
                <a:gd name="connsiteY3" fmla="*/ 2296144 h 2296307"/>
                <a:gd name="connsiteX4" fmla="*/ 662447 w 662881"/>
                <a:gd name="connsiteY4" fmla="*/ 2245107 h 2296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881" h="2296307">
                  <a:moveTo>
                    <a:pt x="515162" y="-130"/>
                  </a:moveTo>
                  <a:lnTo>
                    <a:pt x="139216" y="78837"/>
                  </a:lnTo>
                  <a:lnTo>
                    <a:pt x="-434" y="2277658"/>
                  </a:lnTo>
                  <a:cubicBezTo>
                    <a:pt x="66075" y="2288227"/>
                    <a:pt x="133187" y="2294396"/>
                    <a:pt x="200500" y="2296144"/>
                  </a:cubicBezTo>
                  <a:cubicBezTo>
                    <a:pt x="355942" y="2297048"/>
                    <a:pt x="510963" y="2279928"/>
                    <a:pt x="662447" y="2245107"/>
                  </a:cubicBezTo>
                  <a:close/>
                </a:path>
              </a:pathLst>
            </a:custGeom>
            <a:solidFill>
              <a:srgbClr val="006865"/>
            </a:solidFill>
            <a:ln w="2006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0CC3E094-4A0A-6BED-7F82-D3654F189D4A}"/>
                </a:ext>
              </a:extLst>
            </p:cNvPr>
            <p:cNvSpPr/>
            <p:nvPr/>
          </p:nvSpPr>
          <p:spPr>
            <a:xfrm>
              <a:off x="10058215" y="3070332"/>
              <a:ext cx="1296827" cy="787687"/>
            </a:xfrm>
            <a:custGeom>
              <a:avLst/>
              <a:gdLst>
                <a:gd name="connsiteX0" fmla="*/ 1008857 w 1296827"/>
                <a:gd name="connsiteY0" fmla="*/ 576953 h 787687"/>
                <a:gd name="connsiteX1" fmla="*/ 1296394 w 1296827"/>
                <a:gd name="connsiteY1" fmla="*/ 401738 h 787687"/>
                <a:gd name="connsiteX2" fmla="*/ 1290968 w 1296827"/>
                <a:gd name="connsiteY2" fmla="*/ -130 h 787687"/>
                <a:gd name="connsiteX3" fmla="*/ 59444 w 1296827"/>
                <a:gd name="connsiteY3" fmla="*/ 207234 h 787687"/>
                <a:gd name="connsiteX4" fmla="*/ 28300 w 1296827"/>
                <a:gd name="connsiteY4" fmla="*/ 287608 h 787687"/>
                <a:gd name="connsiteX5" fmla="*/ -434 w 1296827"/>
                <a:gd name="connsiteY5" fmla="*/ 530135 h 787687"/>
                <a:gd name="connsiteX6" fmla="*/ 266607 w 1296827"/>
                <a:gd name="connsiteY6" fmla="*/ 735088 h 787687"/>
                <a:gd name="connsiteX7" fmla="*/ 1008857 w 1296827"/>
                <a:gd name="connsiteY7" fmla="*/ 576953 h 78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6827" h="787687">
                  <a:moveTo>
                    <a:pt x="1008857" y="576953"/>
                  </a:moveTo>
                  <a:cubicBezTo>
                    <a:pt x="1125399" y="425247"/>
                    <a:pt x="1237520" y="401537"/>
                    <a:pt x="1296394" y="401738"/>
                  </a:cubicBezTo>
                  <a:cubicBezTo>
                    <a:pt x="1293379" y="223911"/>
                    <a:pt x="1291773" y="72407"/>
                    <a:pt x="1290968" y="-130"/>
                  </a:cubicBezTo>
                  <a:lnTo>
                    <a:pt x="59444" y="207234"/>
                  </a:lnTo>
                  <a:lnTo>
                    <a:pt x="28300" y="287608"/>
                  </a:lnTo>
                  <a:cubicBezTo>
                    <a:pt x="20463" y="353514"/>
                    <a:pt x="10617" y="436098"/>
                    <a:pt x="-434" y="530135"/>
                  </a:cubicBezTo>
                  <a:cubicBezTo>
                    <a:pt x="71560" y="618144"/>
                    <a:pt x="162965" y="688310"/>
                    <a:pt x="266607" y="735088"/>
                  </a:cubicBezTo>
                  <a:cubicBezTo>
                    <a:pt x="487433" y="834751"/>
                    <a:pt x="839269" y="797980"/>
                    <a:pt x="1008857" y="576953"/>
                  </a:cubicBezTo>
                  <a:close/>
                </a:path>
              </a:pathLst>
            </a:custGeom>
            <a:solidFill>
              <a:srgbClr val="006865"/>
            </a:solidFill>
            <a:ln w="20067"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02B91B84-BD39-6408-3CF0-02621120A641}"/>
                </a:ext>
              </a:extLst>
            </p:cNvPr>
            <p:cNvSpPr/>
            <p:nvPr/>
          </p:nvSpPr>
          <p:spPr>
            <a:xfrm>
              <a:off x="9882799" y="5572764"/>
              <a:ext cx="1533528" cy="305460"/>
            </a:xfrm>
            <a:custGeom>
              <a:avLst/>
              <a:gdLst>
                <a:gd name="connsiteX0" fmla="*/ -434 w 1533528"/>
                <a:gd name="connsiteY0" fmla="*/ 139318 h 305460"/>
                <a:gd name="connsiteX1" fmla="*/ 650392 w 1533528"/>
                <a:gd name="connsiteY1" fmla="*/ 304888 h 305460"/>
                <a:gd name="connsiteX2" fmla="*/ 1533095 w 1533528"/>
                <a:gd name="connsiteY2" fmla="*/ 132687 h 305460"/>
                <a:gd name="connsiteX3" fmla="*/ 1533095 w 1533528"/>
                <a:gd name="connsiteY3" fmla="*/ -130 h 305460"/>
                <a:gd name="connsiteX4" fmla="*/ 651396 w 1533528"/>
                <a:gd name="connsiteY4" fmla="*/ 171669 h 305460"/>
                <a:gd name="connsiteX5" fmla="*/ 5594 w 1533528"/>
                <a:gd name="connsiteY5" fmla="*/ 8711 h 305460"/>
                <a:gd name="connsiteX6" fmla="*/ -434 w 1533528"/>
                <a:gd name="connsiteY6" fmla="*/ 139318 h 30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3528" h="305460">
                  <a:moveTo>
                    <a:pt x="-434" y="139318"/>
                  </a:moveTo>
                  <a:cubicBezTo>
                    <a:pt x="26693" y="154991"/>
                    <a:pt x="275649" y="295042"/>
                    <a:pt x="650392" y="304888"/>
                  </a:cubicBezTo>
                  <a:cubicBezTo>
                    <a:pt x="1042213" y="315336"/>
                    <a:pt x="1520235" y="137510"/>
                    <a:pt x="1533095" y="132687"/>
                  </a:cubicBezTo>
                  <a:cubicBezTo>
                    <a:pt x="1533095" y="96318"/>
                    <a:pt x="1533095" y="52314"/>
                    <a:pt x="1533095" y="-130"/>
                  </a:cubicBezTo>
                  <a:cubicBezTo>
                    <a:pt x="1507376" y="9314"/>
                    <a:pt x="1037592" y="180711"/>
                    <a:pt x="651396" y="171669"/>
                  </a:cubicBezTo>
                  <a:cubicBezTo>
                    <a:pt x="291524" y="162225"/>
                    <a:pt x="48594" y="33225"/>
                    <a:pt x="5594" y="8711"/>
                  </a:cubicBezTo>
                  <a:cubicBezTo>
                    <a:pt x="2380" y="60753"/>
                    <a:pt x="772" y="104557"/>
                    <a:pt x="-434" y="139318"/>
                  </a:cubicBezTo>
                  <a:close/>
                </a:path>
              </a:pathLst>
            </a:custGeom>
            <a:solidFill>
              <a:srgbClr val="008E8A"/>
            </a:solidFill>
            <a:ln w="20067"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id="{A4AFA1A1-9E37-B092-FCED-7044A65F2AFF}"/>
                </a:ext>
              </a:extLst>
            </p:cNvPr>
            <p:cNvSpPr/>
            <p:nvPr/>
          </p:nvSpPr>
          <p:spPr>
            <a:xfrm>
              <a:off x="9533978" y="1380454"/>
              <a:ext cx="791283" cy="1883980"/>
            </a:xfrm>
            <a:custGeom>
              <a:avLst/>
              <a:gdLst>
                <a:gd name="connsiteX0" fmla="*/ 502102 w 791283"/>
                <a:gd name="connsiteY0" fmla="*/ 220921 h 1883980"/>
                <a:gd name="connsiteX1" fmla="*/ 680331 w 791283"/>
                <a:gd name="connsiteY1" fmla="*/ 5721 h 1883980"/>
                <a:gd name="connsiteX2" fmla="*/ 790844 w 791283"/>
                <a:gd name="connsiteY2" fmla="*/ 193393 h 1883980"/>
                <a:gd name="connsiteX3" fmla="*/ 561378 w 791283"/>
                <a:gd name="connsiteY3" fmla="*/ 1245483 h 1883980"/>
                <a:gd name="connsiteX4" fmla="*/ 187640 w 791283"/>
                <a:gd name="connsiteY4" fmla="*/ 1883851 h 1883980"/>
                <a:gd name="connsiteX5" fmla="*/ -434 w 791283"/>
                <a:gd name="connsiteY5" fmla="*/ 1662823 h 1883980"/>
                <a:gd name="connsiteX6" fmla="*/ 290518 w 791283"/>
                <a:gd name="connsiteY6" fmla="*/ 961564 h 1883980"/>
                <a:gd name="connsiteX7" fmla="*/ 502102 w 791283"/>
                <a:gd name="connsiteY7" fmla="*/ 220921 h 1883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1283" h="1883980">
                  <a:moveTo>
                    <a:pt x="502102" y="220921"/>
                  </a:moveTo>
                  <a:cubicBezTo>
                    <a:pt x="502102" y="220921"/>
                    <a:pt x="571224" y="38071"/>
                    <a:pt x="680331" y="5721"/>
                  </a:cubicBezTo>
                  <a:cubicBezTo>
                    <a:pt x="737596" y="-11158"/>
                    <a:pt x="791447" y="-3322"/>
                    <a:pt x="790844" y="193393"/>
                  </a:cubicBezTo>
                  <a:cubicBezTo>
                    <a:pt x="790241" y="390107"/>
                    <a:pt x="625476" y="1033900"/>
                    <a:pt x="561378" y="1245483"/>
                  </a:cubicBezTo>
                  <a:cubicBezTo>
                    <a:pt x="497280" y="1457067"/>
                    <a:pt x="187640" y="1883851"/>
                    <a:pt x="187640" y="1883851"/>
                  </a:cubicBezTo>
                  <a:cubicBezTo>
                    <a:pt x="187640" y="1883851"/>
                    <a:pt x="163729" y="1749827"/>
                    <a:pt x="-434" y="1662823"/>
                  </a:cubicBezTo>
                  <a:cubicBezTo>
                    <a:pt x="194472" y="1354390"/>
                    <a:pt x="237673" y="1130951"/>
                    <a:pt x="290518" y="961564"/>
                  </a:cubicBezTo>
                  <a:cubicBezTo>
                    <a:pt x="343364" y="792176"/>
                    <a:pt x="403042" y="414420"/>
                    <a:pt x="502102" y="220921"/>
                  </a:cubicBezTo>
                  <a:close/>
                </a:path>
              </a:pathLst>
            </a:custGeom>
            <a:solidFill>
              <a:schemeClr val="bg1"/>
            </a:solidFill>
            <a:ln w="2006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C471F183-636D-E7E6-BF77-28B04CBC8F74}"/>
                </a:ext>
              </a:extLst>
            </p:cNvPr>
            <p:cNvSpPr/>
            <p:nvPr/>
          </p:nvSpPr>
          <p:spPr>
            <a:xfrm>
              <a:off x="10016018" y="1224151"/>
              <a:ext cx="1381622" cy="2422948"/>
            </a:xfrm>
            <a:custGeom>
              <a:avLst/>
              <a:gdLst>
                <a:gd name="connsiteX0" fmla="*/ 611209 w 1381622"/>
                <a:gd name="connsiteY0" fmla="*/ 20968 h 2422948"/>
                <a:gd name="connsiteX1" fmla="*/ 198290 w 1381622"/>
                <a:gd name="connsiteY1" fmla="*/ 161622 h 2422948"/>
                <a:gd name="connsiteX2" fmla="*/ 146048 w 1381622"/>
                <a:gd name="connsiteY2" fmla="*/ 1055376 h 2422948"/>
                <a:gd name="connsiteX3" fmla="*/ -434 w 1381622"/>
                <a:gd name="connsiteY3" fmla="*/ 2212756 h 2422948"/>
                <a:gd name="connsiteX4" fmla="*/ 898144 w 1381622"/>
                <a:gd name="connsiteY4" fmla="*/ 2331910 h 2422948"/>
                <a:gd name="connsiteX5" fmla="*/ 1286548 w 1381622"/>
                <a:gd name="connsiteY5" fmla="*/ 2104051 h 2422948"/>
                <a:gd name="connsiteX6" fmla="*/ 1381189 w 1381622"/>
                <a:gd name="connsiteY6" fmla="*/ 2252542 h 2422948"/>
                <a:gd name="connsiteX7" fmla="*/ 1290768 w 1381622"/>
                <a:gd name="connsiteY7" fmla="*/ 1174932 h 2422948"/>
                <a:gd name="connsiteX8" fmla="*/ 1351049 w 1381622"/>
                <a:gd name="connsiteY8" fmla="*/ 204220 h 2422948"/>
                <a:gd name="connsiteX9" fmla="*/ 904774 w 1381622"/>
                <a:gd name="connsiteY9" fmla="*/ -130 h 2422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1622" h="2422948">
                  <a:moveTo>
                    <a:pt x="611209" y="20968"/>
                  </a:moveTo>
                  <a:cubicBezTo>
                    <a:pt x="611209" y="20968"/>
                    <a:pt x="245308" y="135903"/>
                    <a:pt x="198290" y="161622"/>
                  </a:cubicBezTo>
                  <a:cubicBezTo>
                    <a:pt x="151271" y="543397"/>
                    <a:pt x="125150" y="815060"/>
                    <a:pt x="146048" y="1055376"/>
                  </a:cubicBezTo>
                  <a:cubicBezTo>
                    <a:pt x="166945" y="1295694"/>
                    <a:pt x="52010" y="2103047"/>
                    <a:pt x="-434" y="2212756"/>
                  </a:cubicBezTo>
                  <a:cubicBezTo>
                    <a:pt x="245308" y="2542087"/>
                    <a:pt x="687564" y="2403644"/>
                    <a:pt x="898144" y="2331910"/>
                  </a:cubicBezTo>
                  <a:cubicBezTo>
                    <a:pt x="1203965" y="2228028"/>
                    <a:pt x="1197535" y="2093603"/>
                    <a:pt x="1286548" y="2104051"/>
                  </a:cubicBezTo>
                  <a:cubicBezTo>
                    <a:pt x="1375562" y="2114499"/>
                    <a:pt x="1381189" y="2252542"/>
                    <a:pt x="1381189" y="2252542"/>
                  </a:cubicBezTo>
                  <a:cubicBezTo>
                    <a:pt x="1381189" y="2252542"/>
                    <a:pt x="1332563" y="1425296"/>
                    <a:pt x="1290768" y="1174932"/>
                  </a:cubicBezTo>
                  <a:cubicBezTo>
                    <a:pt x="1248974" y="924569"/>
                    <a:pt x="1339796" y="246014"/>
                    <a:pt x="1351049" y="204220"/>
                  </a:cubicBezTo>
                  <a:cubicBezTo>
                    <a:pt x="1215016" y="110183"/>
                    <a:pt x="904774" y="-130"/>
                    <a:pt x="904774" y="-130"/>
                  </a:cubicBezTo>
                  <a:close/>
                </a:path>
              </a:pathLst>
            </a:custGeom>
            <a:solidFill>
              <a:srgbClr val="E6A97B"/>
            </a:solidFill>
            <a:ln w="2006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45A36E22-AC76-522E-F160-23E7F206AFB7}"/>
                </a:ext>
              </a:extLst>
            </p:cNvPr>
            <p:cNvSpPr/>
            <p:nvPr/>
          </p:nvSpPr>
          <p:spPr>
            <a:xfrm>
              <a:off x="11397641" y="3475415"/>
              <a:ext cx="20093" cy="20093"/>
            </a:xfrm>
            <a:custGeom>
              <a:avLst/>
              <a:gdLst>
                <a:gd name="connsiteX0" fmla="*/ -434 w 20093"/>
                <a:gd name="connsiteY0" fmla="*/ -130 h 20093"/>
                <a:gd name="connsiteX1" fmla="*/ -434 w 20093"/>
                <a:gd name="connsiteY1" fmla="*/ -130 h 20093"/>
              </a:gdLst>
              <a:ahLst/>
              <a:cxnLst>
                <a:cxn ang="0">
                  <a:pos x="connsiteX0" y="connsiteY0"/>
                </a:cxn>
                <a:cxn ang="0">
                  <a:pos x="connsiteX1" y="connsiteY1"/>
                </a:cxn>
              </a:cxnLst>
              <a:rect l="l" t="t" r="r" b="b"/>
              <a:pathLst>
                <a:path w="20093" h="20093">
                  <a:moveTo>
                    <a:pt x="-434" y="-130"/>
                  </a:moveTo>
                  <a:lnTo>
                    <a:pt x="-434" y="-130"/>
                  </a:lnTo>
                  <a:close/>
                </a:path>
              </a:pathLst>
            </a:custGeom>
            <a:solidFill>
              <a:srgbClr val="FFBD1A"/>
            </a:solidFill>
            <a:ln w="20067"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B3E2B66E-039A-B2E5-B3E4-4C5BCFCFDE3C}"/>
                </a:ext>
              </a:extLst>
            </p:cNvPr>
            <p:cNvSpPr/>
            <p:nvPr/>
          </p:nvSpPr>
          <p:spPr>
            <a:xfrm>
              <a:off x="10939511" y="1505986"/>
              <a:ext cx="458932" cy="1973649"/>
            </a:xfrm>
            <a:custGeom>
              <a:avLst/>
              <a:gdLst>
                <a:gd name="connsiteX0" fmla="*/ 146248 w 458932"/>
                <a:gd name="connsiteY0" fmla="*/ 1973519 h 1973649"/>
                <a:gd name="connsiteX1" fmla="*/ 363860 w 458932"/>
                <a:gd name="connsiteY1" fmla="*/ 1822618 h 1973649"/>
                <a:gd name="connsiteX2" fmla="*/ 458499 w 458932"/>
                <a:gd name="connsiteY2" fmla="*/ 1969300 h 1973649"/>
                <a:gd name="connsiteX3" fmla="*/ 368079 w 458932"/>
                <a:gd name="connsiteY3" fmla="*/ 893097 h 1973649"/>
                <a:gd name="connsiteX4" fmla="*/ 404850 w 458932"/>
                <a:gd name="connsiteY4" fmla="*/ 80319 h 1973649"/>
                <a:gd name="connsiteX5" fmla="*/ 363457 w 458932"/>
                <a:gd name="connsiteY5" fmla="*/ 3161 h 1973649"/>
                <a:gd name="connsiteX6" fmla="*/ 281075 w 458932"/>
                <a:gd name="connsiteY6" fmla="*/ 67661 h 1973649"/>
                <a:gd name="connsiteX7" fmla="*/ 267612 w 458932"/>
                <a:gd name="connsiteY7" fmla="*/ 770930 h 1973649"/>
                <a:gd name="connsiteX8" fmla="*/ -434 w 458932"/>
                <a:gd name="connsiteY8" fmla="*/ 700603 h 1973649"/>
                <a:gd name="connsiteX9" fmla="*/ 210547 w 458932"/>
                <a:gd name="connsiteY9" fmla="*/ 1394629 h 1973649"/>
                <a:gd name="connsiteX10" fmla="*/ 146248 w 458932"/>
                <a:gd name="connsiteY10" fmla="*/ 1973519 h 1973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932" h="1973649">
                  <a:moveTo>
                    <a:pt x="146248" y="1973519"/>
                  </a:moveTo>
                  <a:cubicBezTo>
                    <a:pt x="283486" y="1890735"/>
                    <a:pt x="296145" y="1814782"/>
                    <a:pt x="363860" y="1822618"/>
                  </a:cubicBezTo>
                  <a:cubicBezTo>
                    <a:pt x="446846" y="1832464"/>
                    <a:pt x="457494" y="1953627"/>
                    <a:pt x="458499" y="1969300"/>
                  </a:cubicBezTo>
                  <a:cubicBezTo>
                    <a:pt x="456088" y="1929113"/>
                    <a:pt x="408869" y="1136630"/>
                    <a:pt x="368079" y="893097"/>
                  </a:cubicBezTo>
                  <a:cubicBezTo>
                    <a:pt x="337739" y="712257"/>
                    <a:pt x="377121" y="306370"/>
                    <a:pt x="404850" y="80319"/>
                  </a:cubicBezTo>
                  <a:cubicBezTo>
                    <a:pt x="380536" y="34708"/>
                    <a:pt x="363457" y="3161"/>
                    <a:pt x="363457" y="3161"/>
                  </a:cubicBezTo>
                  <a:cubicBezTo>
                    <a:pt x="363457" y="3161"/>
                    <a:pt x="314832" y="-22157"/>
                    <a:pt x="281075" y="67661"/>
                  </a:cubicBezTo>
                  <a:cubicBezTo>
                    <a:pt x="247318" y="157478"/>
                    <a:pt x="245107" y="562561"/>
                    <a:pt x="267612" y="770930"/>
                  </a:cubicBezTo>
                  <a:cubicBezTo>
                    <a:pt x="290116" y="979298"/>
                    <a:pt x="103650" y="773944"/>
                    <a:pt x="-434" y="700603"/>
                  </a:cubicBezTo>
                  <a:cubicBezTo>
                    <a:pt x="235060" y="1006223"/>
                    <a:pt x="216776" y="1182844"/>
                    <a:pt x="210547" y="1394629"/>
                  </a:cubicBezTo>
                  <a:cubicBezTo>
                    <a:pt x="206528" y="1544124"/>
                    <a:pt x="166341" y="1823823"/>
                    <a:pt x="146248" y="1973519"/>
                  </a:cubicBezTo>
                  <a:close/>
                </a:path>
              </a:pathLst>
            </a:custGeom>
            <a:solidFill>
              <a:srgbClr val="E6A97B"/>
            </a:solidFill>
            <a:ln w="20067"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B62B2389-B1B7-D9C0-7AF7-4D4402208C27}"/>
                </a:ext>
              </a:extLst>
            </p:cNvPr>
            <p:cNvSpPr/>
            <p:nvPr/>
          </p:nvSpPr>
          <p:spPr>
            <a:xfrm>
              <a:off x="10032294" y="3174847"/>
              <a:ext cx="1358715" cy="405598"/>
            </a:xfrm>
            <a:custGeom>
              <a:avLst/>
              <a:gdLst>
                <a:gd name="connsiteX0" fmla="*/ 1350847 w 1358715"/>
                <a:gd name="connsiteY0" fmla="*/ 79009 h 405598"/>
                <a:gd name="connsiteX1" fmla="*/ 1270474 w 1358715"/>
                <a:gd name="connsiteY1" fmla="*/ 444 h 405598"/>
                <a:gd name="connsiteX2" fmla="*/ 882068 w 1358715"/>
                <a:gd name="connsiteY2" fmla="*/ 228303 h 405598"/>
                <a:gd name="connsiteX3" fmla="*/ 15641 w 1358715"/>
                <a:gd name="connsiteY3" fmla="*/ 147929 h 405598"/>
                <a:gd name="connsiteX4" fmla="*/ -434 w 1358715"/>
                <a:gd name="connsiteY4" fmla="*/ 215443 h 405598"/>
                <a:gd name="connsiteX5" fmla="*/ 882068 w 1358715"/>
                <a:gd name="connsiteY5" fmla="*/ 314906 h 405598"/>
                <a:gd name="connsiteX6" fmla="*/ 1270474 w 1358715"/>
                <a:gd name="connsiteY6" fmla="*/ 87046 h 405598"/>
                <a:gd name="connsiteX7" fmla="*/ 1358282 w 1358715"/>
                <a:gd name="connsiteY7" fmla="*/ 189723 h 405598"/>
                <a:gd name="connsiteX8" fmla="*/ 1350847 w 1358715"/>
                <a:gd name="connsiteY8" fmla="*/ 79009 h 40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8715" h="405598">
                  <a:moveTo>
                    <a:pt x="1350847" y="79009"/>
                  </a:moveTo>
                  <a:cubicBezTo>
                    <a:pt x="1338390" y="43042"/>
                    <a:pt x="1314881" y="5869"/>
                    <a:pt x="1270474" y="444"/>
                  </a:cubicBezTo>
                  <a:cubicBezTo>
                    <a:pt x="1181460" y="-10005"/>
                    <a:pt x="1187890" y="124420"/>
                    <a:pt x="882068" y="228303"/>
                  </a:cubicBezTo>
                  <a:cubicBezTo>
                    <a:pt x="681134" y="297022"/>
                    <a:pt x="266005" y="426424"/>
                    <a:pt x="15641" y="147929"/>
                  </a:cubicBezTo>
                  <a:cubicBezTo>
                    <a:pt x="10015" y="173849"/>
                    <a:pt x="4590" y="196756"/>
                    <a:pt x="-434" y="215443"/>
                  </a:cubicBezTo>
                  <a:cubicBezTo>
                    <a:pt x="247920" y="518853"/>
                    <a:pt x="675911" y="384830"/>
                    <a:pt x="882068" y="314906"/>
                  </a:cubicBezTo>
                  <a:cubicBezTo>
                    <a:pt x="1187890" y="210822"/>
                    <a:pt x="1181460" y="76597"/>
                    <a:pt x="1270474" y="87046"/>
                  </a:cubicBezTo>
                  <a:cubicBezTo>
                    <a:pt x="1325330" y="93476"/>
                    <a:pt x="1348436" y="148532"/>
                    <a:pt x="1358282" y="189723"/>
                  </a:cubicBezTo>
                  <a:cubicBezTo>
                    <a:pt x="1356072" y="157775"/>
                    <a:pt x="1353661" y="120200"/>
                    <a:pt x="1350847" y="79009"/>
                  </a:cubicBezTo>
                  <a:close/>
                </a:path>
              </a:pathLst>
            </a:custGeom>
            <a:solidFill>
              <a:srgbClr val="FFE98F"/>
            </a:solidFill>
            <a:ln w="20067"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01A4D3FC-0C51-8369-6E3F-465A8DCC4BA8}"/>
                </a:ext>
              </a:extLst>
            </p:cNvPr>
            <p:cNvSpPr/>
            <p:nvPr/>
          </p:nvSpPr>
          <p:spPr>
            <a:xfrm>
              <a:off x="10631240" y="1380477"/>
              <a:ext cx="153552" cy="729189"/>
            </a:xfrm>
            <a:custGeom>
              <a:avLst/>
              <a:gdLst>
                <a:gd name="connsiteX0" fmla="*/ 153118 w 153552"/>
                <a:gd name="connsiteY0" fmla="*/ 13735 h 729189"/>
                <a:gd name="connsiteX1" fmla="*/ 114137 w 153552"/>
                <a:gd name="connsiteY1" fmla="*/ 410379 h 729189"/>
                <a:gd name="connsiteX2" fmla="*/ 114137 w 153552"/>
                <a:gd name="connsiteY2" fmla="*/ 729060 h 729189"/>
                <a:gd name="connsiteX3" fmla="*/ -194 w 153552"/>
                <a:gd name="connsiteY3" fmla="*/ 729060 h 729189"/>
                <a:gd name="connsiteX4" fmla="*/ -194 w 153552"/>
                <a:gd name="connsiteY4" fmla="*/ 339248 h 729189"/>
                <a:gd name="connsiteX5" fmla="*/ 38787 w 153552"/>
                <a:gd name="connsiteY5" fmla="*/ -130 h 72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552" h="729189">
                  <a:moveTo>
                    <a:pt x="153118" y="13735"/>
                  </a:moveTo>
                  <a:cubicBezTo>
                    <a:pt x="126355" y="144221"/>
                    <a:pt x="113274" y="277159"/>
                    <a:pt x="114137" y="410379"/>
                  </a:cubicBezTo>
                  <a:cubicBezTo>
                    <a:pt x="118758" y="609906"/>
                    <a:pt x="114137" y="729060"/>
                    <a:pt x="114137" y="729060"/>
                  </a:cubicBezTo>
                  <a:lnTo>
                    <a:pt x="-194" y="729060"/>
                  </a:lnTo>
                  <a:cubicBezTo>
                    <a:pt x="-194" y="729060"/>
                    <a:pt x="2016" y="536565"/>
                    <a:pt x="-194" y="339248"/>
                  </a:cubicBezTo>
                  <a:cubicBezTo>
                    <a:pt x="-2404" y="224896"/>
                    <a:pt x="10696" y="110746"/>
                    <a:pt x="38787" y="-130"/>
                  </a:cubicBezTo>
                  <a:close/>
                </a:path>
              </a:pathLst>
            </a:custGeom>
            <a:solidFill>
              <a:srgbClr val="FFE98F"/>
            </a:solidFill>
            <a:ln w="2006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95BE19CD-3F7D-AFCC-F800-211B962FBAFD}"/>
                </a:ext>
              </a:extLst>
            </p:cNvPr>
            <p:cNvSpPr/>
            <p:nvPr/>
          </p:nvSpPr>
          <p:spPr>
            <a:xfrm>
              <a:off x="11206700" y="1423885"/>
              <a:ext cx="489548" cy="1985221"/>
            </a:xfrm>
            <a:custGeom>
              <a:avLst/>
              <a:gdLst>
                <a:gd name="connsiteX0" fmla="*/ 825 w 489548"/>
                <a:gd name="connsiteY0" fmla="*/ 291822 h 1985221"/>
                <a:gd name="connsiteX1" fmla="*/ 82404 w 489548"/>
                <a:gd name="connsiteY1" fmla="*/ 28598 h 1985221"/>
                <a:gd name="connsiteX2" fmla="*/ 264450 w 489548"/>
                <a:gd name="connsiteY2" fmla="*/ 145341 h 1985221"/>
                <a:gd name="connsiteX3" fmla="*/ 485477 w 489548"/>
                <a:gd name="connsiteY3" fmla="*/ 1241637 h 1985221"/>
                <a:gd name="connsiteX4" fmla="*/ 371347 w 489548"/>
                <a:gd name="connsiteY4" fmla="*/ 1985092 h 1985221"/>
                <a:gd name="connsiteX5" fmla="*/ 64119 w 489548"/>
                <a:gd name="connsiteY5" fmla="*/ 1869756 h 1985221"/>
                <a:gd name="connsiteX6" fmla="*/ 109128 w 489548"/>
                <a:gd name="connsiteY6" fmla="*/ 1084104 h 1985221"/>
                <a:gd name="connsiteX7" fmla="*/ 825 w 489548"/>
                <a:gd name="connsiteY7" fmla="*/ 291822 h 198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48" h="1985221">
                  <a:moveTo>
                    <a:pt x="825" y="291822"/>
                  </a:moveTo>
                  <a:cubicBezTo>
                    <a:pt x="825" y="291822"/>
                    <a:pt x="-12638" y="98523"/>
                    <a:pt x="82404" y="28598"/>
                  </a:cubicBezTo>
                  <a:cubicBezTo>
                    <a:pt x="132436" y="-8173"/>
                    <a:pt x="182871" y="-41930"/>
                    <a:pt x="264450" y="145341"/>
                  </a:cubicBezTo>
                  <a:cubicBezTo>
                    <a:pt x="346029" y="332611"/>
                    <a:pt x="457547" y="1013777"/>
                    <a:pt x="485477" y="1241637"/>
                  </a:cubicBezTo>
                  <a:cubicBezTo>
                    <a:pt x="513407" y="1469496"/>
                    <a:pt x="371347" y="1985092"/>
                    <a:pt x="371347" y="1985092"/>
                  </a:cubicBezTo>
                  <a:cubicBezTo>
                    <a:pt x="371347" y="1985092"/>
                    <a:pt x="308857" y="1869756"/>
                    <a:pt x="64119" y="1869756"/>
                  </a:cubicBezTo>
                  <a:cubicBezTo>
                    <a:pt x="121184" y="1495215"/>
                    <a:pt x="129423" y="1266954"/>
                    <a:pt x="109128" y="1084104"/>
                  </a:cubicBezTo>
                  <a:cubicBezTo>
                    <a:pt x="88834" y="901254"/>
                    <a:pt x="-12839" y="517069"/>
                    <a:pt x="825" y="291822"/>
                  </a:cubicBezTo>
                  <a:close/>
                </a:path>
              </a:pathLst>
            </a:custGeom>
            <a:solidFill>
              <a:schemeClr val="bg1"/>
            </a:solidFill>
            <a:ln w="20067"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26E8CF59-BF39-83D7-4179-694E7E4BDEE7}"/>
                </a:ext>
              </a:extLst>
            </p:cNvPr>
            <p:cNvSpPr/>
            <p:nvPr/>
          </p:nvSpPr>
          <p:spPr>
            <a:xfrm>
              <a:off x="10579638" y="1040497"/>
              <a:ext cx="354246" cy="323503"/>
            </a:xfrm>
            <a:custGeom>
              <a:avLst/>
              <a:gdLst>
                <a:gd name="connsiteX0" fmla="*/ 354246 w 354246"/>
                <a:gd name="connsiteY0" fmla="*/ 280504 h 323503"/>
                <a:gd name="connsiteX1" fmla="*/ 170593 w 354246"/>
                <a:gd name="connsiteY1" fmla="*/ 323504 h 323503"/>
                <a:gd name="connsiteX2" fmla="*/ 0 w 354246"/>
                <a:gd name="connsiteY2" fmla="*/ 280504 h 323503"/>
                <a:gd name="connsiteX3" fmla="*/ 0 w 354246"/>
                <a:gd name="connsiteY3" fmla="*/ 0 h 323503"/>
                <a:gd name="connsiteX4" fmla="*/ 354246 w 354246"/>
                <a:gd name="connsiteY4" fmla="*/ 0 h 323503"/>
                <a:gd name="connsiteX5" fmla="*/ 354246 w 354246"/>
                <a:gd name="connsiteY5" fmla="*/ 280504 h 323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4246" h="323503">
                  <a:moveTo>
                    <a:pt x="354246" y="280504"/>
                  </a:moveTo>
                  <a:lnTo>
                    <a:pt x="170593" y="323504"/>
                  </a:lnTo>
                  <a:lnTo>
                    <a:pt x="0" y="280504"/>
                  </a:lnTo>
                  <a:lnTo>
                    <a:pt x="0" y="0"/>
                  </a:lnTo>
                  <a:lnTo>
                    <a:pt x="354246" y="0"/>
                  </a:lnTo>
                  <a:lnTo>
                    <a:pt x="354246" y="280504"/>
                  </a:lnTo>
                  <a:close/>
                </a:path>
              </a:pathLst>
            </a:custGeom>
            <a:solidFill>
              <a:srgbClr val="FCC689"/>
            </a:solidFill>
            <a:ln w="20067"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5C129698-8E64-2F23-1199-9B2530595AE9}"/>
                </a:ext>
              </a:extLst>
            </p:cNvPr>
            <p:cNvSpPr/>
            <p:nvPr/>
          </p:nvSpPr>
          <p:spPr>
            <a:xfrm>
              <a:off x="10637106" y="1040698"/>
              <a:ext cx="253377" cy="148405"/>
            </a:xfrm>
            <a:custGeom>
              <a:avLst/>
              <a:gdLst>
                <a:gd name="connsiteX0" fmla="*/ -434 w 253377"/>
                <a:gd name="connsiteY0" fmla="*/ -130 h 148405"/>
                <a:gd name="connsiteX1" fmla="*/ -434 w 253377"/>
                <a:gd name="connsiteY1" fmla="*/ 105562 h 148405"/>
                <a:gd name="connsiteX2" fmla="*/ 16645 w 253377"/>
                <a:gd name="connsiteY2" fmla="*/ 112996 h 148405"/>
                <a:gd name="connsiteX3" fmla="*/ 252944 w 253377"/>
                <a:gd name="connsiteY3" fmla="*/ 116211 h 148405"/>
                <a:gd name="connsiteX4" fmla="*/ 252944 w 253377"/>
                <a:gd name="connsiteY4" fmla="*/ -130 h 148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377" h="148405">
                  <a:moveTo>
                    <a:pt x="-434" y="-130"/>
                  </a:moveTo>
                  <a:lnTo>
                    <a:pt x="-434" y="105562"/>
                  </a:lnTo>
                  <a:cubicBezTo>
                    <a:pt x="4449" y="109580"/>
                    <a:pt x="10376" y="112152"/>
                    <a:pt x="16645" y="112996"/>
                  </a:cubicBezTo>
                  <a:cubicBezTo>
                    <a:pt x="88419" y="158849"/>
                    <a:pt x="179964" y="160095"/>
                    <a:pt x="252944" y="116211"/>
                  </a:cubicBezTo>
                  <a:lnTo>
                    <a:pt x="252944" y="-130"/>
                  </a:lnTo>
                  <a:close/>
                </a:path>
              </a:pathLst>
            </a:custGeom>
            <a:solidFill>
              <a:srgbClr val="DA907C"/>
            </a:solidFill>
            <a:ln w="20067"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95BEDEE4-0F32-C1A1-E5CA-2EBE443D3815}"/>
                </a:ext>
              </a:extLst>
            </p:cNvPr>
            <p:cNvSpPr/>
            <p:nvPr/>
          </p:nvSpPr>
          <p:spPr>
            <a:xfrm>
              <a:off x="10501851" y="486235"/>
              <a:ext cx="545532" cy="644423"/>
            </a:xfrm>
            <a:custGeom>
              <a:avLst/>
              <a:gdLst>
                <a:gd name="connsiteX0" fmla="*/ 10041 w 545532"/>
                <a:gd name="connsiteY0" fmla="*/ 98012 h 644423"/>
                <a:gd name="connsiteX1" fmla="*/ 5420 w 545532"/>
                <a:gd name="connsiteY1" fmla="*/ 379320 h 644423"/>
                <a:gd name="connsiteX2" fmla="*/ 128392 w 545532"/>
                <a:gd name="connsiteY2" fmla="*/ 610193 h 644423"/>
                <a:gd name="connsiteX3" fmla="*/ 382572 w 545532"/>
                <a:gd name="connsiteY3" fmla="*/ 618431 h 644423"/>
                <a:gd name="connsiteX4" fmla="*/ 538296 w 545532"/>
                <a:gd name="connsiteY4" fmla="*/ 371483 h 644423"/>
                <a:gd name="connsiteX5" fmla="*/ 519609 w 545532"/>
                <a:gd name="connsiteY5" fmla="*/ 59433 h 644423"/>
                <a:gd name="connsiteX6" fmla="*/ 120153 w 545532"/>
                <a:gd name="connsiteY6" fmla="*/ 19246 h 644423"/>
                <a:gd name="connsiteX7" fmla="*/ 10041 w 545532"/>
                <a:gd name="connsiteY7" fmla="*/ 98012 h 64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532" h="644423">
                  <a:moveTo>
                    <a:pt x="10041" y="98012"/>
                  </a:moveTo>
                  <a:cubicBezTo>
                    <a:pt x="10041" y="98012"/>
                    <a:pt x="-10052" y="275035"/>
                    <a:pt x="5420" y="379320"/>
                  </a:cubicBezTo>
                  <a:cubicBezTo>
                    <a:pt x="20891" y="483604"/>
                    <a:pt x="79162" y="577039"/>
                    <a:pt x="128392" y="610193"/>
                  </a:cubicBezTo>
                  <a:cubicBezTo>
                    <a:pt x="177621" y="643347"/>
                    <a:pt x="299387" y="662837"/>
                    <a:pt x="382572" y="618431"/>
                  </a:cubicBezTo>
                  <a:cubicBezTo>
                    <a:pt x="465759" y="574025"/>
                    <a:pt x="518404" y="488025"/>
                    <a:pt x="538296" y="371483"/>
                  </a:cubicBezTo>
                  <a:cubicBezTo>
                    <a:pt x="558188" y="254941"/>
                    <a:pt x="529054" y="134984"/>
                    <a:pt x="519609" y="59433"/>
                  </a:cubicBezTo>
                  <a:cubicBezTo>
                    <a:pt x="510166" y="-16119"/>
                    <a:pt x="186863" y="-7880"/>
                    <a:pt x="120153" y="19246"/>
                  </a:cubicBezTo>
                  <a:cubicBezTo>
                    <a:pt x="53442" y="46372"/>
                    <a:pt x="11247" y="86760"/>
                    <a:pt x="10041" y="98012"/>
                  </a:cubicBezTo>
                  <a:close/>
                </a:path>
              </a:pathLst>
            </a:custGeom>
            <a:solidFill>
              <a:srgbClr val="FCC689"/>
            </a:solidFill>
            <a:ln w="2006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535DC495-F5F1-E46A-3304-0EE59C879BCE}"/>
                </a:ext>
              </a:extLst>
            </p:cNvPr>
            <p:cNvSpPr/>
            <p:nvPr/>
          </p:nvSpPr>
          <p:spPr>
            <a:xfrm>
              <a:off x="10451094" y="366853"/>
              <a:ext cx="635702" cy="543036"/>
            </a:xfrm>
            <a:custGeom>
              <a:avLst/>
              <a:gdLst>
                <a:gd name="connsiteX0" fmla="*/ 108821 w 635702"/>
                <a:gd name="connsiteY0" fmla="*/ 210562 h 543036"/>
                <a:gd name="connsiteX1" fmla="*/ 81493 w 635702"/>
                <a:gd name="connsiteY1" fmla="*/ 325497 h 543036"/>
                <a:gd name="connsiteX2" fmla="*/ 74864 w 635702"/>
                <a:gd name="connsiteY2" fmla="*/ 524622 h 543036"/>
                <a:gd name="connsiteX3" fmla="*/ -86 w 635702"/>
                <a:gd name="connsiteY3" fmla="*/ 433599 h 543036"/>
                <a:gd name="connsiteX4" fmla="*/ 66022 w 635702"/>
                <a:gd name="connsiteY4" fmla="*/ 118534 h 543036"/>
                <a:gd name="connsiteX5" fmla="*/ 445587 w 635702"/>
                <a:gd name="connsiteY5" fmla="*/ 7217 h 543036"/>
                <a:gd name="connsiteX6" fmla="*/ 595885 w 635702"/>
                <a:gd name="connsiteY6" fmla="*/ 136216 h 543036"/>
                <a:gd name="connsiteX7" fmla="*/ 624820 w 635702"/>
                <a:gd name="connsiteY7" fmla="*/ 228244 h 543036"/>
                <a:gd name="connsiteX8" fmla="*/ 635269 w 635702"/>
                <a:gd name="connsiteY8" fmla="*/ 459118 h 543036"/>
                <a:gd name="connsiteX9" fmla="*/ 563735 w 635702"/>
                <a:gd name="connsiteY9" fmla="*/ 542907 h 543036"/>
                <a:gd name="connsiteX10" fmla="*/ 563735 w 635702"/>
                <a:gd name="connsiteY10" fmla="*/ 341973 h 543036"/>
                <a:gd name="connsiteX11" fmla="*/ 530783 w 635702"/>
                <a:gd name="connsiteY11" fmla="*/ 230455 h 543036"/>
                <a:gd name="connsiteX12" fmla="*/ 213708 w 635702"/>
                <a:gd name="connsiteY12" fmla="*/ 200314 h 543036"/>
                <a:gd name="connsiteX13" fmla="*/ 108821 w 635702"/>
                <a:gd name="connsiteY13" fmla="*/ 210562 h 54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5702" h="543036">
                  <a:moveTo>
                    <a:pt x="108821" y="210562"/>
                  </a:moveTo>
                  <a:cubicBezTo>
                    <a:pt x="119250" y="251030"/>
                    <a:pt x="109023" y="294050"/>
                    <a:pt x="81493" y="325497"/>
                  </a:cubicBezTo>
                  <a:cubicBezTo>
                    <a:pt x="67830" y="381356"/>
                    <a:pt x="74864" y="524622"/>
                    <a:pt x="74864" y="524622"/>
                  </a:cubicBezTo>
                  <a:cubicBezTo>
                    <a:pt x="74864" y="524622"/>
                    <a:pt x="60999" y="431590"/>
                    <a:pt x="-86" y="433599"/>
                  </a:cubicBezTo>
                  <a:cubicBezTo>
                    <a:pt x="6747" y="323688"/>
                    <a:pt x="-26006" y="132198"/>
                    <a:pt x="66022" y="118534"/>
                  </a:cubicBezTo>
                  <a:cubicBezTo>
                    <a:pt x="99377" y="8824"/>
                    <a:pt x="304933" y="-14484"/>
                    <a:pt x="445587" y="7217"/>
                  </a:cubicBezTo>
                  <a:cubicBezTo>
                    <a:pt x="586241" y="28918"/>
                    <a:pt x="595885" y="136216"/>
                    <a:pt x="595885" y="136216"/>
                  </a:cubicBezTo>
                  <a:cubicBezTo>
                    <a:pt x="595885" y="136216"/>
                    <a:pt x="617786" y="149077"/>
                    <a:pt x="624820" y="228244"/>
                  </a:cubicBezTo>
                  <a:cubicBezTo>
                    <a:pt x="631852" y="307412"/>
                    <a:pt x="629843" y="407678"/>
                    <a:pt x="635269" y="459118"/>
                  </a:cubicBezTo>
                  <a:cubicBezTo>
                    <a:pt x="612563" y="455903"/>
                    <a:pt x="574989" y="505533"/>
                    <a:pt x="563735" y="542907"/>
                  </a:cubicBezTo>
                  <a:cubicBezTo>
                    <a:pt x="563735" y="456304"/>
                    <a:pt x="563735" y="341973"/>
                    <a:pt x="563735" y="341973"/>
                  </a:cubicBezTo>
                  <a:cubicBezTo>
                    <a:pt x="563735" y="341973"/>
                    <a:pt x="543642" y="265417"/>
                    <a:pt x="530783" y="230455"/>
                  </a:cubicBezTo>
                  <a:cubicBezTo>
                    <a:pt x="467488" y="260595"/>
                    <a:pt x="335474" y="200516"/>
                    <a:pt x="213708" y="200314"/>
                  </a:cubicBezTo>
                  <a:cubicBezTo>
                    <a:pt x="178504" y="200335"/>
                    <a:pt x="143362" y="203771"/>
                    <a:pt x="108821" y="210562"/>
                  </a:cubicBezTo>
                  <a:close/>
                </a:path>
              </a:pathLst>
            </a:custGeom>
            <a:solidFill>
              <a:srgbClr val="6D3600"/>
            </a:solidFill>
            <a:ln w="20067"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C95D27B6-69B0-D9B0-652A-DD268255587A}"/>
                </a:ext>
              </a:extLst>
            </p:cNvPr>
            <p:cNvSpPr/>
            <p:nvPr/>
          </p:nvSpPr>
          <p:spPr>
            <a:xfrm>
              <a:off x="10416927" y="798982"/>
              <a:ext cx="111314" cy="174874"/>
            </a:xfrm>
            <a:custGeom>
              <a:avLst/>
              <a:gdLst>
                <a:gd name="connsiteX0" fmla="*/ 98380 w 111314"/>
                <a:gd name="connsiteY0" fmla="*/ 46078 h 174874"/>
                <a:gd name="connsiteX1" fmla="*/ 30464 w 111314"/>
                <a:gd name="connsiteY1" fmla="*/ 1470 h 174874"/>
                <a:gd name="connsiteX2" fmla="*/ 30464 w 111314"/>
                <a:gd name="connsiteY2" fmla="*/ 136096 h 174874"/>
                <a:gd name="connsiteX3" fmla="*/ 110838 w 111314"/>
                <a:gd name="connsiteY3" fmla="*/ 136096 h 174874"/>
                <a:gd name="connsiteX4" fmla="*/ 98380 w 111314"/>
                <a:gd name="connsiteY4" fmla="*/ 46078 h 174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314" h="174874">
                  <a:moveTo>
                    <a:pt x="98380" y="46078"/>
                  </a:moveTo>
                  <a:cubicBezTo>
                    <a:pt x="97376" y="41858"/>
                    <a:pt x="72661" y="-9782"/>
                    <a:pt x="30464" y="1470"/>
                  </a:cubicBezTo>
                  <a:cubicBezTo>
                    <a:pt x="-11731" y="12722"/>
                    <a:pt x="-9723" y="66774"/>
                    <a:pt x="30464" y="136096"/>
                  </a:cubicBezTo>
                  <a:cubicBezTo>
                    <a:pt x="70651" y="205418"/>
                    <a:pt x="106619" y="166236"/>
                    <a:pt x="110838" y="136096"/>
                  </a:cubicBezTo>
                  <a:cubicBezTo>
                    <a:pt x="111360" y="105634"/>
                    <a:pt x="107161" y="75253"/>
                    <a:pt x="98380" y="46078"/>
                  </a:cubicBezTo>
                  <a:close/>
                </a:path>
              </a:pathLst>
            </a:custGeom>
            <a:solidFill>
              <a:srgbClr val="FCC689"/>
            </a:solidFill>
            <a:ln w="20067"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EE9DF8D7-35C5-5F26-4C65-95BC5EED0007}"/>
                </a:ext>
              </a:extLst>
            </p:cNvPr>
            <p:cNvSpPr/>
            <p:nvPr/>
          </p:nvSpPr>
          <p:spPr>
            <a:xfrm>
              <a:off x="11016429" y="798982"/>
              <a:ext cx="111311" cy="174874"/>
            </a:xfrm>
            <a:custGeom>
              <a:avLst/>
              <a:gdLst>
                <a:gd name="connsiteX0" fmla="*/ 12064 w 111311"/>
                <a:gd name="connsiteY0" fmla="*/ 46078 h 174874"/>
                <a:gd name="connsiteX1" fmla="*/ 79980 w 111311"/>
                <a:gd name="connsiteY1" fmla="*/ 1470 h 174874"/>
                <a:gd name="connsiteX2" fmla="*/ 79980 w 111311"/>
                <a:gd name="connsiteY2" fmla="*/ 136096 h 174874"/>
                <a:gd name="connsiteX3" fmla="*/ -394 w 111311"/>
                <a:gd name="connsiteY3" fmla="*/ 136096 h 174874"/>
                <a:gd name="connsiteX4" fmla="*/ 12064 w 111311"/>
                <a:gd name="connsiteY4" fmla="*/ 46078 h 174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311" h="174874">
                  <a:moveTo>
                    <a:pt x="12064" y="46078"/>
                  </a:moveTo>
                  <a:cubicBezTo>
                    <a:pt x="13270" y="41858"/>
                    <a:pt x="37783" y="-9782"/>
                    <a:pt x="79980" y="1470"/>
                  </a:cubicBezTo>
                  <a:cubicBezTo>
                    <a:pt x="122176" y="12722"/>
                    <a:pt x="120167" y="66774"/>
                    <a:pt x="79980" y="136096"/>
                  </a:cubicBezTo>
                  <a:cubicBezTo>
                    <a:pt x="39793" y="205418"/>
                    <a:pt x="3825" y="166236"/>
                    <a:pt x="-394" y="136096"/>
                  </a:cubicBezTo>
                  <a:cubicBezTo>
                    <a:pt x="-896" y="105634"/>
                    <a:pt x="3324" y="75273"/>
                    <a:pt x="12064" y="46078"/>
                  </a:cubicBezTo>
                  <a:close/>
                </a:path>
              </a:pathLst>
            </a:custGeom>
            <a:solidFill>
              <a:srgbClr val="FCC689"/>
            </a:solidFill>
            <a:ln w="20067"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3EADFCFF-4849-C16A-25AB-C17C30D4F45E}"/>
                </a:ext>
              </a:extLst>
            </p:cNvPr>
            <p:cNvSpPr/>
            <p:nvPr/>
          </p:nvSpPr>
          <p:spPr>
            <a:xfrm>
              <a:off x="10503484" y="806691"/>
              <a:ext cx="529661" cy="426108"/>
            </a:xfrm>
            <a:custGeom>
              <a:avLst/>
              <a:gdLst>
                <a:gd name="connsiteX0" fmla="*/ -434 w 529661"/>
                <a:gd name="connsiteY0" fmla="*/ 17672 h 426108"/>
                <a:gd name="connsiteX1" fmla="*/ 19660 w 529661"/>
                <a:gd name="connsiteY1" fmla="*/ 143256 h 426108"/>
                <a:gd name="connsiteX2" fmla="*/ 252543 w 529661"/>
                <a:gd name="connsiteY2" fmla="*/ 425568 h 426108"/>
                <a:gd name="connsiteX3" fmla="*/ 489041 w 529661"/>
                <a:gd name="connsiteY3" fmla="*/ 252966 h 426108"/>
                <a:gd name="connsiteX4" fmla="*/ 529228 w 529661"/>
                <a:gd name="connsiteY4" fmla="*/ 28121 h 426108"/>
                <a:gd name="connsiteX5" fmla="*/ 510139 w 529661"/>
                <a:gd name="connsiteY5" fmla="*/ 8027 h 426108"/>
                <a:gd name="connsiteX6" fmla="*/ 466336 w 529661"/>
                <a:gd name="connsiteY6" fmla="*/ 130999 h 426108"/>
                <a:gd name="connsiteX7" fmla="*/ 322467 w 529661"/>
                <a:gd name="connsiteY7" fmla="*/ 142050 h 426108"/>
                <a:gd name="connsiteX8" fmla="*/ 146248 w 529661"/>
                <a:gd name="connsiteY8" fmla="*/ 158125 h 426108"/>
                <a:gd name="connsiteX9" fmla="*/ 51408 w 529661"/>
                <a:gd name="connsiteY9" fmla="*/ 120550 h 426108"/>
                <a:gd name="connsiteX10" fmla="*/ 19660 w 529661"/>
                <a:gd name="connsiteY10" fmla="*/ 7223 h 426108"/>
                <a:gd name="connsiteX11" fmla="*/ -434 w 529661"/>
                <a:gd name="connsiteY11" fmla="*/ 17672 h 426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9661" h="426108">
                  <a:moveTo>
                    <a:pt x="-434" y="17672"/>
                  </a:moveTo>
                  <a:cubicBezTo>
                    <a:pt x="-434" y="17672"/>
                    <a:pt x="20865" y="56251"/>
                    <a:pt x="19660" y="143256"/>
                  </a:cubicBezTo>
                  <a:cubicBezTo>
                    <a:pt x="18454" y="230260"/>
                    <a:pt x="94407" y="416526"/>
                    <a:pt x="252543" y="425568"/>
                  </a:cubicBezTo>
                  <a:cubicBezTo>
                    <a:pt x="381944" y="432802"/>
                    <a:pt x="442827" y="343386"/>
                    <a:pt x="489041" y="252966"/>
                  </a:cubicBezTo>
                  <a:cubicBezTo>
                    <a:pt x="525009" y="182840"/>
                    <a:pt x="512149" y="80564"/>
                    <a:pt x="529228" y="28121"/>
                  </a:cubicBezTo>
                  <a:cubicBezTo>
                    <a:pt x="527621" y="18114"/>
                    <a:pt x="520046" y="10137"/>
                    <a:pt x="510139" y="8027"/>
                  </a:cubicBezTo>
                  <a:cubicBezTo>
                    <a:pt x="510139" y="8027"/>
                    <a:pt x="486429" y="82775"/>
                    <a:pt x="466336" y="130999"/>
                  </a:cubicBezTo>
                  <a:cubicBezTo>
                    <a:pt x="446242" y="179223"/>
                    <a:pt x="383551" y="159130"/>
                    <a:pt x="322467" y="142050"/>
                  </a:cubicBezTo>
                  <a:cubicBezTo>
                    <a:pt x="261384" y="124971"/>
                    <a:pt x="181814" y="143858"/>
                    <a:pt x="146248" y="158125"/>
                  </a:cubicBezTo>
                  <a:cubicBezTo>
                    <a:pt x="110683" y="172391"/>
                    <a:pt x="59243" y="185653"/>
                    <a:pt x="51408" y="120550"/>
                  </a:cubicBezTo>
                  <a:cubicBezTo>
                    <a:pt x="43571" y="55448"/>
                    <a:pt x="23075" y="64892"/>
                    <a:pt x="19660" y="7223"/>
                  </a:cubicBezTo>
                  <a:cubicBezTo>
                    <a:pt x="6598" y="-14076"/>
                    <a:pt x="-434" y="17672"/>
                    <a:pt x="-434" y="17672"/>
                  </a:cubicBezTo>
                  <a:close/>
                </a:path>
              </a:pathLst>
            </a:custGeom>
            <a:solidFill>
              <a:srgbClr val="6D3600"/>
            </a:solidFill>
            <a:ln w="20067"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DA9D895F-CE51-36BB-78CE-72E244877AAB}"/>
                </a:ext>
              </a:extLst>
            </p:cNvPr>
            <p:cNvSpPr/>
            <p:nvPr/>
          </p:nvSpPr>
          <p:spPr>
            <a:xfrm>
              <a:off x="10566176" y="690778"/>
              <a:ext cx="136350" cy="35257"/>
            </a:xfrm>
            <a:custGeom>
              <a:avLst/>
              <a:gdLst>
                <a:gd name="connsiteX0" fmla="*/ -434 w 136350"/>
                <a:gd name="connsiteY0" fmla="*/ 35128 h 35257"/>
                <a:gd name="connsiteX1" fmla="*/ 125150 w 136350"/>
                <a:gd name="connsiteY1" fmla="*/ 3782 h 35257"/>
                <a:gd name="connsiteX2" fmla="*/ 110080 w 136350"/>
                <a:gd name="connsiteY2" fmla="*/ 27492 h 35257"/>
                <a:gd name="connsiteX3" fmla="*/ -434 w 136350"/>
                <a:gd name="connsiteY3" fmla="*/ 35128 h 35257"/>
              </a:gdLst>
              <a:ahLst/>
              <a:cxnLst>
                <a:cxn ang="0">
                  <a:pos x="connsiteX0" y="connsiteY0"/>
                </a:cxn>
                <a:cxn ang="0">
                  <a:pos x="connsiteX1" y="connsiteY1"/>
                </a:cxn>
                <a:cxn ang="0">
                  <a:pos x="connsiteX2" y="connsiteY2"/>
                </a:cxn>
                <a:cxn ang="0">
                  <a:pos x="connsiteX3" y="connsiteY3"/>
                </a:cxn>
              </a:cxnLst>
              <a:rect l="l" t="t" r="r" b="b"/>
              <a:pathLst>
                <a:path w="136350" h="35257">
                  <a:moveTo>
                    <a:pt x="-434" y="35128"/>
                  </a:moveTo>
                  <a:cubicBezTo>
                    <a:pt x="-434" y="35128"/>
                    <a:pt x="67080" y="-14101"/>
                    <a:pt x="125150" y="3782"/>
                  </a:cubicBezTo>
                  <a:cubicBezTo>
                    <a:pt x="141828" y="13427"/>
                    <a:pt x="140823" y="31712"/>
                    <a:pt x="110080" y="27492"/>
                  </a:cubicBezTo>
                  <a:cubicBezTo>
                    <a:pt x="73068" y="25162"/>
                    <a:pt x="35916" y="27713"/>
                    <a:pt x="-434" y="35128"/>
                  </a:cubicBezTo>
                  <a:close/>
                </a:path>
              </a:pathLst>
            </a:custGeom>
            <a:solidFill>
              <a:srgbClr val="8C4900"/>
            </a:solidFill>
            <a:ln w="20067"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A5BA9747-24DB-1E4E-2F5D-777314A341C4}"/>
                </a:ext>
              </a:extLst>
            </p:cNvPr>
            <p:cNvSpPr/>
            <p:nvPr/>
          </p:nvSpPr>
          <p:spPr>
            <a:xfrm>
              <a:off x="10834909" y="690778"/>
              <a:ext cx="136350" cy="35257"/>
            </a:xfrm>
            <a:custGeom>
              <a:avLst/>
              <a:gdLst>
                <a:gd name="connsiteX0" fmla="*/ 135916 w 136350"/>
                <a:gd name="connsiteY0" fmla="*/ 35128 h 35257"/>
                <a:gd name="connsiteX1" fmla="*/ 10333 w 136350"/>
                <a:gd name="connsiteY1" fmla="*/ 3782 h 35257"/>
                <a:gd name="connsiteX2" fmla="*/ 25403 w 136350"/>
                <a:gd name="connsiteY2" fmla="*/ 27492 h 35257"/>
                <a:gd name="connsiteX3" fmla="*/ 135916 w 136350"/>
                <a:gd name="connsiteY3" fmla="*/ 35128 h 35257"/>
              </a:gdLst>
              <a:ahLst/>
              <a:cxnLst>
                <a:cxn ang="0">
                  <a:pos x="connsiteX0" y="connsiteY0"/>
                </a:cxn>
                <a:cxn ang="0">
                  <a:pos x="connsiteX1" y="connsiteY1"/>
                </a:cxn>
                <a:cxn ang="0">
                  <a:pos x="connsiteX2" y="connsiteY2"/>
                </a:cxn>
                <a:cxn ang="0">
                  <a:pos x="connsiteX3" y="connsiteY3"/>
                </a:cxn>
              </a:cxnLst>
              <a:rect l="l" t="t" r="r" b="b"/>
              <a:pathLst>
                <a:path w="136350" h="35257">
                  <a:moveTo>
                    <a:pt x="135916" y="35128"/>
                  </a:moveTo>
                  <a:cubicBezTo>
                    <a:pt x="135916" y="35128"/>
                    <a:pt x="68402" y="-14101"/>
                    <a:pt x="10333" y="3782"/>
                  </a:cubicBezTo>
                  <a:cubicBezTo>
                    <a:pt x="-6345" y="13427"/>
                    <a:pt x="-5341" y="31712"/>
                    <a:pt x="25403" y="27492"/>
                  </a:cubicBezTo>
                  <a:cubicBezTo>
                    <a:pt x="62414" y="25162"/>
                    <a:pt x="99567" y="27733"/>
                    <a:pt x="135916" y="35128"/>
                  </a:cubicBezTo>
                  <a:close/>
                </a:path>
              </a:pathLst>
            </a:custGeom>
            <a:solidFill>
              <a:srgbClr val="8C4900"/>
            </a:solidFill>
            <a:ln w="20067"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53CA6414-6FE7-3808-CAD5-A3B03710D399}"/>
                </a:ext>
              </a:extLst>
            </p:cNvPr>
            <p:cNvSpPr/>
            <p:nvPr/>
          </p:nvSpPr>
          <p:spPr>
            <a:xfrm>
              <a:off x="10858590" y="767913"/>
              <a:ext cx="51047" cy="51039"/>
            </a:xfrm>
            <a:custGeom>
              <a:avLst/>
              <a:gdLst>
                <a:gd name="connsiteX0" fmla="*/ 46329 w 51047"/>
                <a:gd name="connsiteY0" fmla="*/ 11240 h 51039"/>
                <a:gd name="connsiteX1" fmla="*/ 39235 w 51047"/>
                <a:gd name="connsiteY1" fmla="*/ 46625 h 51039"/>
                <a:gd name="connsiteX2" fmla="*/ 3851 w 51047"/>
                <a:gd name="connsiteY2" fmla="*/ 39532 h 51039"/>
                <a:gd name="connsiteX3" fmla="*/ 10945 w 51047"/>
                <a:gd name="connsiteY3" fmla="*/ 4147 h 51039"/>
                <a:gd name="connsiteX4" fmla="*/ 11165 w 51047"/>
                <a:gd name="connsiteY4" fmla="*/ 4007 h 51039"/>
                <a:gd name="connsiteX5" fmla="*/ 46329 w 51047"/>
                <a:gd name="connsiteY5" fmla="*/ 11240 h 51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047" h="51039">
                  <a:moveTo>
                    <a:pt x="46329" y="11240"/>
                  </a:moveTo>
                  <a:cubicBezTo>
                    <a:pt x="54145" y="22975"/>
                    <a:pt x="50971" y="38809"/>
                    <a:pt x="39235" y="46625"/>
                  </a:cubicBezTo>
                  <a:cubicBezTo>
                    <a:pt x="27522" y="54441"/>
                    <a:pt x="11668" y="51266"/>
                    <a:pt x="3851" y="39532"/>
                  </a:cubicBezTo>
                  <a:cubicBezTo>
                    <a:pt x="-3965" y="27817"/>
                    <a:pt x="-790" y="11964"/>
                    <a:pt x="10945" y="4147"/>
                  </a:cubicBezTo>
                  <a:cubicBezTo>
                    <a:pt x="11024" y="4107"/>
                    <a:pt x="11084" y="4047"/>
                    <a:pt x="11165" y="4007"/>
                  </a:cubicBezTo>
                  <a:cubicBezTo>
                    <a:pt x="22880" y="-3629"/>
                    <a:pt x="38573" y="-394"/>
                    <a:pt x="46329" y="11240"/>
                  </a:cubicBezTo>
                  <a:close/>
                </a:path>
              </a:pathLst>
            </a:custGeom>
            <a:solidFill>
              <a:srgbClr val="512800"/>
            </a:solidFill>
            <a:ln w="20067"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5C5325CB-183A-B988-7425-D5A9F7A36D34}"/>
                </a:ext>
              </a:extLst>
            </p:cNvPr>
            <p:cNvSpPr/>
            <p:nvPr/>
          </p:nvSpPr>
          <p:spPr>
            <a:xfrm>
              <a:off x="10889483" y="789310"/>
              <a:ext cx="14465" cy="14469"/>
            </a:xfrm>
            <a:custGeom>
              <a:avLst/>
              <a:gdLst>
                <a:gd name="connsiteX0" fmla="*/ 12823 w 14465"/>
                <a:gd name="connsiteY0" fmla="*/ 3105 h 14469"/>
                <a:gd name="connsiteX1" fmla="*/ 10793 w 14465"/>
                <a:gd name="connsiteY1" fmla="*/ 13131 h 14469"/>
                <a:gd name="connsiteX2" fmla="*/ 767 w 14465"/>
                <a:gd name="connsiteY2" fmla="*/ 11102 h 14469"/>
                <a:gd name="connsiteX3" fmla="*/ 2776 w 14465"/>
                <a:gd name="connsiteY3" fmla="*/ 1095 h 14469"/>
                <a:gd name="connsiteX4" fmla="*/ 12803 w 14465"/>
                <a:gd name="connsiteY4" fmla="*/ 3084 h 14469"/>
                <a:gd name="connsiteX5" fmla="*/ 12823 w 14465"/>
                <a:gd name="connsiteY5" fmla="*/ 3105 h 14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65" h="14469">
                  <a:moveTo>
                    <a:pt x="12823" y="3105"/>
                  </a:moveTo>
                  <a:cubicBezTo>
                    <a:pt x="15033" y="6440"/>
                    <a:pt x="14129" y="10921"/>
                    <a:pt x="10793" y="13131"/>
                  </a:cubicBezTo>
                  <a:cubicBezTo>
                    <a:pt x="7478" y="15341"/>
                    <a:pt x="2977" y="14437"/>
                    <a:pt x="767" y="11102"/>
                  </a:cubicBezTo>
                  <a:cubicBezTo>
                    <a:pt x="-1423" y="7786"/>
                    <a:pt x="-539" y="3305"/>
                    <a:pt x="2776" y="1095"/>
                  </a:cubicBezTo>
                  <a:cubicBezTo>
                    <a:pt x="6091" y="-1135"/>
                    <a:pt x="10592" y="-231"/>
                    <a:pt x="12803" y="3084"/>
                  </a:cubicBezTo>
                  <a:cubicBezTo>
                    <a:pt x="12823" y="3084"/>
                    <a:pt x="12823" y="3105"/>
                    <a:pt x="12823" y="3105"/>
                  </a:cubicBezTo>
                  <a:close/>
                </a:path>
              </a:pathLst>
            </a:custGeom>
            <a:solidFill>
              <a:srgbClr val="FFFFFF"/>
            </a:solidFill>
            <a:ln w="20067"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D6884A68-A0AC-0DD7-BADB-62B18CE06A93}"/>
                </a:ext>
              </a:extLst>
            </p:cNvPr>
            <p:cNvSpPr/>
            <p:nvPr/>
          </p:nvSpPr>
          <p:spPr>
            <a:xfrm>
              <a:off x="10847162" y="747439"/>
              <a:ext cx="75883" cy="33460"/>
            </a:xfrm>
            <a:custGeom>
              <a:avLst/>
              <a:gdLst>
                <a:gd name="connsiteX0" fmla="*/ 73229 w 75883"/>
                <a:gd name="connsiteY0" fmla="*/ 33322 h 33460"/>
                <a:gd name="connsiteX1" fmla="*/ 72024 w 75883"/>
                <a:gd name="connsiteY1" fmla="*/ 33322 h 33460"/>
                <a:gd name="connsiteX2" fmla="*/ 69009 w 75883"/>
                <a:gd name="connsiteY2" fmla="*/ 30911 h 33460"/>
                <a:gd name="connsiteX3" fmla="*/ 34649 w 75883"/>
                <a:gd name="connsiteY3" fmla="*/ 5191 h 33460"/>
                <a:gd name="connsiteX4" fmla="*/ 3907 w 75883"/>
                <a:gd name="connsiteY4" fmla="*/ 21868 h 33460"/>
                <a:gd name="connsiteX5" fmla="*/ 451 w 75883"/>
                <a:gd name="connsiteY5" fmla="*/ 23155 h 33460"/>
                <a:gd name="connsiteX6" fmla="*/ 290 w 75883"/>
                <a:gd name="connsiteY6" fmla="*/ 23074 h 33460"/>
                <a:gd name="connsiteX7" fmla="*/ 290 w 75883"/>
                <a:gd name="connsiteY7" fmla="*/ 19457 h 33460"/>
                <a:gd name="connsiteX8" fmla="*/ 57275 w 75883"/>
                <a:gd name="connsiteY8" fmla="*/ 6095 h 33460"/>
                <a:gd name="connsiteX9" fmla="*/ 75439 w 75883"/>
                <a:gd name="connsiteY9" fmla="*/ 30509 h 33460"/>
                <a:gd name="connsiteX10" fmla="*/ 73229 w 75883"/>
                <a:gd name="connsiteY10" fmla="*/ 33322 h 3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83" h="33460">
                  <a:moveTo>
                    <a:pt x="73229" y="33322"/>
                  </a:moveTo>
                  <a:lnTo>
                    <a:pt x="72024" y="33322"/>
                  </a:lnTo>
                  <a:cubicBezTo>
                    <a:pt x="70536" y="33442"/>
                    <a:pt x="69210" y="32377"/>
                    <a:pt x="69009" y="30911"/>
                  </a:cubicBezTo>
                  <a:cubicBezTo>
                    <a:pt x="65191" y="15218"/>
                    <a:pt x="50785" y="4448"/>
                    <a:pt x="34649" y="5191"/>
                  </a:cubicBezTo>
                  <a:cubicBezTo>
                    <a:pt x="22152" y="4809"/>
                    <a:pt x="10397" y="11179"/>
                    <a:pt x="3907" y="21868"/>
                  </a:cubicBezTo>
                  <a:cubicBezTo>
                    <a:pt x="3303" y="23174"/>
                    <a:pt x="1757" y="23757"/>
                    <a:pt x="451" y="23155"/>
                  </a:cubicBezTo>
                  <a:cubicBezTo>
                    <a:pt x="391" y="23134"/>
                    <a:pt x="331" y="23094"/>
                    <a:pt x="290" y="23074"/>
                  </a:cubicBezTo>
                  <a:cubicBezTo>
                    <a:pt x="-675" y="22070"/>
                    <a:pt x="-675" y="20462"/>
                    <a:pt x="290" y="19457"/>
                  </a:cubicBezTo>
                  <a:cubicBezTo>
                    <a:pt x="12326" y="27"/>
                    <a:pt x="37844" y="-5961"/>
                    <a:pt x="57275" y="6095"/>
                  </a:cubicBezTo>
                  <a:cubicBezTo>
                    <a:pt x="66217" y="11621"/>
                    <a:pt x="72707" y="20361"/>
                    <a:pt x="75439" y="30509"/>
                  </a:cubicBezTo>
                  <a:cubicBezTo>
                    <a:pt x="75559" y="31875"/>
                    <a:pt x="74595" y="33121"/>
                    <a:pt x="73229" y="33322"/>
                  </a:cubicBezTo>
                  <a:close/>
                </a:path>
              </a:pathLst>
            </a:custGeom>
            <a:solidFill>
              <a:srgbClr val="EFAA65"/>
            </a:solidFill>
            <a:ln w="20067"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50462F21-97BC-2601-3395-800D59FD8D52}"/>
                </a:ext>
              </a:extLst>
            </p:cNvPr>
            <p:cNvSpPr/>
            <p:nvPr/>
          </p:nvSpPr>
          <p:spPr>
            <a:xfrm>
              <a:off x="10622772" y="767894"/>
              <a:ext cx="51901" cy="52203"/>
            </a:xfrm>
            <a:custGeom>
              <a:avLst/>
              <a:gdLst>
                <a:gd name="connsiteX0" fmla="*/ 4656 w 51901"/>
                <a:gd name="connsiteY0" fmla="*/ 11259 h 52203"/>
                <a:gd name="connsiteX1" fmla="*/ 9780 w 51901"/>
                <a:gd name="connsiteY1" fmla="*/ 46985 h 52203"/>
                <a:gd name="connsiteX2" fmla="*/ 45507 w 51901"/>
                <a:gd name="connsiteY2" fmla="*/ 41842 h 52203"/>
                <a:gd name="connsiteX3" fmla="*/ 47254 w 51901"/>
                <a:gd name="connsiteY3" fmla="*/ 39189 h 52203"/>
                <a:gd name="connsiteX4" fmla="*/ 40141 w 51901"/>
                <a:gd name="connsiteY4" fmla="*/ 4106 h 52203"/>
                <a:gd name="connsiteX5" fmla="*/ 40021 w 51901"/>
                <a:gd name="connsiteY5" fmla="*/ 4026 h 52203"/>
                <a:gd name="connsiteX6" fmla="*/ 4656 w 51901"/>
                <a:gd name="connsiteY6" fmla="*/ 11259 h 5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01" h="52203">
                  <a:moveTo>
                    <a:pt x="4656" y="11259"/>
                  </a:moveTo>
                  <a:cubicBezTo>
                    <a:pt x="-3783" y="22532"/>
                    <a:pt x="-1493" y="38526"/>
                    <a:pt x="9780" y="46985"/>
                  </a:cubicBezTo>
                  <a:cubicBezTo>
                    <a:pt x="21073" y="55425"/>
                    <a:pt x="37066" y="53134"/>
                    <a:pt x="45507" y="41842"/>
                  </a:cubicBezTo>
                  <a:cubicBezTo>
                    <a:pt x="46149" y="40997"/>
                    <a:pt x="46732" y="40114"/>
                    <a:pt x="47254" y="39189"/>
                  </a:cubicBezTo>
                  <a:cubicBezTo>
                    <a:pt x="54969" y="27535"/>
                    <a:pt x="51796" y="11822"/>
                    <a:pt x="40141" y="4106"/>
                  </a:cubicBezTo>
                  <a:cubicBezTo>
                    <a:pt x="40101" y="4066"/>
                    <a:pt x="40061" y="4046"/>
                    <a:pt x="40021" y="4026"/>
                  </a:cubicBezTo>
                  <a:cubicBezTo>
                    <a:pt x="28246" y="-3630"/>
                    <a:pt x="12493" y="-415"/>
                    <a:pt x="4656" y="11259"/>
                  </a:cubicBezTo>
                  <a:close/>
                </a:path>
              </a:pathLst>
            </a:custGeom>
            <a:solidFill>
              <a:srgbClr val="512800"/>
            </a:solidFill>
            <a:ln w="20067"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4EBF8E53-0366-A276-AF52-A8078D51DD5C}"/>
                </a:ext>
              </a:extLst>
            </p:cNvPr>
            <p:cNvSpPr/>
            <p:nvPr/>
          </p:nvSpPr>
          <p:spPr>
            <a:xfrm>
              <a:off x="10629481" y="789240"/>
              <a:ext cx="14646" cy="14646"/>
            </a:xfrm>
            <a:custGeom>
              <a:avLst/>
              <a:gdLst>
                <a:gd name="connsiteX0" fmla="*/ 761 w 14646"/>
                <a:gd name="connsiteY0" fmla="*/ 3175 h 14646"/>
                <a:gd name="connsiteX1" fmla="*/ 2871 w 14646"/>
                <a:gd name="connsiteY1" fmla="*/ 13322 h 14646"/>
                <a:gd name="connsiteX2" fmla="*/ 13018 w 14646"/>
                <a:gd name="connsiteY2" fmla="*/ 11212 h 14646"/>
                <a:gd name="connsiteX3" fmla="*/ 10908 w 14646"/>
                <a:gd name="connsiteY3" fmla="*/ 1065 h 14646"/>
                <a:gd name="connsiteX4" fmla="*/ 761 w 14646"/>
                <a:gd name="connsiteY4" fmla="*/ 3175 h 14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6" h="14646">
                  <a:moveTo>
                    <a:pt x="761" y="3175"/>
                  </a:moveTo>
                  <a:cubicBezTo>
                    <a:pt x="-1450" y="6550"/>
                    <a:pt x="-504" y="11112"/>
                    <a:pt x="2871" y="13322"/>
                  </a:cubicBezTo>
                  <a:cubicBezTo>
                    <a:pt x="6247" y="15532"/>
                    <a:pt x="10808" y="14587"/>
                    <a:pt x="13018" y="11212"/>
                  </a:cubicBezTo>
                  <a:cubicBezTo>
                    <a:pt x="15228" y="7836"/>
                    <a:pt x="14284" y="3275"/>
                    <a:pt x="10908" y="1065"/>
                  </a:cubicBezTo>
                  <a:cubicBezTo>
                    <a:pt x="7532" y="-1145"/>
                    <a:pt x="2971" y="-201"/>
                    <a:pt x="761" y="3175"/>
                  </a:cubicBezTo>
                  <a:close/>
                </a:path>
              </a:pathLst>
            </a:custGeom>
            <a:solidFill>
              <a:srgbClr val="FFFFFF"/>
            </a:solidFill>
            <a:ln w="20067"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E1D052C9-C103-1559-E64A-0474D8B080B8}"/>
                </a:ext>
              </a:extLst>
            </p:cNvPr>
            <p:cNvSpPr/>
            <p:nvPr/>
          </p:nvSpPr>
          <p:spPr>
            <a:xfrm>
              <a:off x="10610626" y="746916"/>
              <a:ext cx="76393" cy="33983"/>
            </a:xfrm>
            <a:custGeom>
              <a:avLst/>
              <a:gdLst>
                <a:gd name="connsiteX0" fmla="*/ 1733 w 76393"/>
                <a:gd name="connsiteY0" fmla="*/ 33845 h 33983"/>
                <a:gd name="connsiteX1" fmla="*/ 2939 w 76393"/>
                <a:gd name="connsiteY1" fmla="*/ 33845 h 33983"/>
                <a:gd name="connsiteX2" fmla="*/ 5752 w 76393"/>
                <a:gd name="connsiteY2" fmla="*/ 31454 h 33983"/>
                <a:gd name="connsiteX3" fmla="*/ 5752 w 76393"/>
                <a:gd name="connsiteY3" fmla="*/ 31434 h 33983"/>
                <a:gd name="connsiteX4" fmla="*/ 50821 w 76393"/>
                <a:gd name="connsiteY4" fmla="*/ 7241 h 33983"/>
                <a:gd name="connsiteX5" fmla="*/ 70854 w 76393"/>
                <a:gd name="connsiteY5" fmla="*/ 22391 h 33983"/>
                <a:gd name="connsiteX6" fmla="*/ 74471 w 76393"/>
                <a:gd name="connsiteY6" fmla="*/ 23597 h 33983"/>
                <a:gd name="connsiteX7" fmla="*/ 75677 w 76393"/>
                <a:gd name="connsiteY7" fmla="*/ 19980 h 33983"/>
                <a:gd name="connsiteX8" fmla="*/ 40111 w 76393"/>
                <a:gd name="connsiteY8" fmla="*/ -113 h 33983"/>
                <a:gd name="connsiteX9" fmla="*/ -76 w 76393"/>
                <a:gd name="connsiteY9" fmla="*/ 30429 h 33983"/>
                <a:gd name="connsiteX10" fmla="*/ 568 w 76393"/>
                <a:gd name="connsiteY10" fmla="*/ 33483 h 33983"/>
                <a:gd name="connsiteX11" fmla="*/ 1733 w 76393"/>
                <a:gd name="connsiteY11" fmla="*/ 33845 h 3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393" h="33983">
                  <a:moveTo>
                    <a:pt x="1733" y="33845"/>
                  </a:moveTo>
                  <a:lnTo>
                    <a:pt x="2939" y="33845"/>
                  </a:lnTo>
                  <a:cubicBezTo>
                    <a:pt x="4386" y="33965"/>
                    <a:pt x="5631" y="32880"/>
                    <a:pt x="5752" y="31454"/>
                  </a:cubicBezTo>
                  <a:cubicBezTo>
                    <a:pt x="5752" y="31454"/>
                    <a:pt x="5752" y="31434"/>
                    <a:pt x="5752" y="31434"/>
                  </a:cubicBezTo>
                  <a:cubicBezTo>
                    <a:pt x="11519" y="12305"/>
                    <a:pt x="31693" y="1474"/>
                    <a:pt x="50821" y="7241"/>
                  </a:cubicBezTo>
                  <a:cubicBezTo>
                    <a:pt x="59099" y="9733"/>
                    <a:pt x="66193" y="15118"/>
                    <a:pt x="70854" y="22391"/>
                  </a:cubicBezTo>
                  <a:cubicBezTo>
                    <a:pt x="71518" y="23718"/>
                    <a:pt x="73145" y="24260"/>
                    <a:pt x="74471" y="23597"/>
                  </a:cubicBezTo>
                  <a:cubicBezTo>
                    <a:pt x="75797" y="22934"/>
                    <a:pt x="76340" y="21307"/>
                    <a:pt x="75677" y="19980"/>
                  </a:cubicBezTo>
                  <a:cubicBezTo>
                    <a:pt x="68362" y="7301"/>
                    <a:pt x="54740" y="-394"/>
                    <a:pt x="40111" y="-113"/>
                  </a:cubicBezTo>
                  <a:cubicBezTo>
                    <a:pt x="21203" y="-655"/>
                    <a:pt x="4466" y="12064"/>
                    <a:pt x="-76" y="30429"/>
                  </a:cubicBezTo>
                  <a:cubicBezTo>
                    <a:pt x="-738" y="31454"/>
                    <a:pt x="-457" y="32820"/>
                    <a:pt x="568" y="33483"/>
                  </a:cubicBezTo>
                  <a:cubicBezTo>
                    <a:pt x="909" y="33704"/>
                    <a:pt x="1311" y="33845"/>
                    <a:pt x="1733" y="33845"/>
                  </a:cubicBezTo>
                  <a:close/>
                </a:path>
              </a:pathLst>
            </a:custGeom>
            <a:solidFill>
              <a:srgbClr val="EFAA65"/>
            </a:solidFill>
            <a:ln w="20067"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id="{F345FC5B-A815-3EB0-B6D6-3524BD685281}"/>
                </a:ext>
              </a:extLst>
            </p:cNvPr>
            <p:cNvSpPr/>
            <p:nvPr/>
          </p:nvSpPr>
          <p:spPr>
            <a:xfrm>
              <a:off x="10706880" y="905068"/>
              <a:ext cx="121035" cy="45266"/>
            </a:xfrm>
            <a:custGeom>
              <a:avLst/>
              <a:gdLst>
                <a:gd name="connsiteX0" fmla="*/ 3535 w 121035"/>
                <a:gd name="connsiteY0" fmla="*/ -130 h 45266"/>
                <a:gd name="connsiteX1" fmla="*/ 19408 w 121035"/>
                <a:gd name="connsiteY1" fmla="*/ 37043 h 45266"/>
                <a:gd name="connsiteX2" fmla="*/ 119875 w 121035"/>
                <a:gd name="connsiteY2" fmla="*/ -130 h 45266"/>
                <a:gd name="connsiteX3" fmla="*/ 39501 w 121035"/>
                <a:gd name="connsiteY3" fmla="*/ 26796 h 45266"/>
                <a:gd name="connsiteX4" fmla="*/ 3535 w 121035"/>
                <a:gd name="connsiteY4" fmla="*/ -130 h 45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35" h="45266">
                  <a:moveTo>
                    <a:pt x="3535" y="-130"/>
                  </a:moveTo>
                  <a:cubicBezTo>
                    <a:pt x="3535" y="-130"/>
                    <a:pt x="-12339" y="19964"/>
                    <a:pt x="19408" y="37043"/>
                  </a:cubicBezTo>
                  <a:cubicBezTo>
                    <a:pt x="51156" y="54123"/>
                    <a:pt x="128917" y="45281"/>
                    <a:pt x="119875" y="-130"/>
                  </a:cubicBezTo>
                  <a:cubicBezTo>
                    <a:pt x="109226" y="34431"/>
                    <a:pt x="62408" y="31216"/>
                    <a:pt x="39501" y="26796"/>
                  </a:cubicBezTo>
                  <a:cubicBezTo>
                    <a:pt x="16595" y="22375"/>
                    <a:pt x="4941" y="11926"/>
                    <a:pt x="3535" y="-130"/>
                  </a:cubicBezTo>
                  <a:close/>
                </a:path>
              </a:pathLst>
            </a:custGeom>
            <a:solidFill>
              <a:srgbClr val="EFAA65"/>
            </a:solidFill>
            <a:ln w="20067"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4FAD15BD-EC09-CFA1-48B3-91A0E7A3DAA9}"/>
                </a:ext>
              </a:extLst>
            </p:cNvPr>
            <p:cNvSpPr/>
            <p:nvPr/>
          </p:nvSpPr>
          <p:spPr>
            <a:xfrm>
              <a:off x="10435694" y="814537"/>
              <a:ext cx="73015" cy="113091"/>
            </a:xfrm>
            <a:custGeom>
              <a:avLst/>
              <a:gdLst>
                <a:gd name="connsiteX0" fmla="*/ 12100 w 73015"/>
                <a:gd name="connsiteY0" fmla="*/ 86784 h 113091"/>
                <a:gd name="connsiteX1" fmla="*/ -157 w 73015"/>
                <a:gd name="connsiteY1" fmla="*/ 23892 h 113091"/>
                <a:gd name="connsiteX2" fmla="*/ 25241 w 73015"/>
                <a:gd name="connsiteY2" fmla="*/ -120 h 113091"/>
                <a:gd name="connsiteX3" fmla="*/ 47264 w 73015"/>
                <a:gd name="connsiteY3" fmla="*/ 14850 h 113091"/>
                <a:gd name="connsiteX4" fmla="*/ 72581 w 73015"/>
                <a:gd name="connsiteY4" fmla="*/ 95223 h 113091"/>
                <a:gd name="connsiteX5" fmla="*/ 46660 w 73015"/>
                <a:gd name="connsiteY5" fmla="*/ 106877 h 113091"/>
                <a:gd name="connsiteX6" fmla="*/ 54296 w 73015"/>
                <a:gd name="connsiteY6" fmla="*/ 80153 h 113091"/>
                <a:gd name="connsiteX7" fmla="*/ 21745 w 73015"/>
                <a:gd name="connsiteY7" fmla="*/ 74728 h 113091"/>
                <a:gd name="connsiteX8" fmla="*/ 51081 w 73015"/>
                <a:gd name="connsiteY8" fmla="*/ 63074 h 113091"/>
                <a:gd name="connsiteX9" fmla="*/ 33600 w 73015"/>
                <a:gd name="connsiteY9" fmla="*/ 18265 h 113091"/>
                <a:gd name="connsiteX10" fmla="*/ 7278 w 73015"/>
                <a:gd name="connsiteY10" fmla="*/ 33135 h 113091"/>
                <a:gd name="connsiteX11" fmla="*/ 12100 w 73015"/>
                <a:gd name="connsiteY11" fmla="*/ 86784 h 11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15" h="113091">
                  <a:moveTo>
                    <a:pt x="12100" y="86784"/>
                  </a:moveTo>
                  <a:cubicBezTo>
                    <a:pt x="2636" y="67233"/>
                    <a:pt x="-1604" y="45573"/>
                    <a:pt x="-157" y="23892"/>
                  </a:cubicBezTo>
                  <a:cubicBezTo>
                    <a:pt x="225" y="10248"/>
                    <a:pt x="11597" y="-502"/>
                    <a:pt x="25241" y="-120"/>
                  </a:cubicBezTo>
                  <a:cubicBezTo>
                    <a:pt x="34866" y="161"/>
                    <a:pt x="43465" y="5988"/>
                    <a:pt x="47264" y="14850"/>
                  </a:cubicBezTo>
                  <a:cubicBezTo>
                    <a:pt x="62554" y="38982"/>
                    <a:pt x="71295" y="66691"/>
                    <a:pt x="72581" y="95223"/>
                  </a:cubicBezTo>
                  <a:cubicBezTo>
                    <a:pt x="70371" y="113508"/>
                    <a:pt x="52488" y="118130"/>
                    <a:pt x="46660" y="106877"/>
                  </a:cubicBezTo>
                  <a:cubicBezTo>
                    <a:pt x="40834" y="95625"/>
                    <a:pt x="45054" y="78546"/>
                    <a:pt x="54296" y="80153"/>
                  </a:cubicBezTo>
                  <a:cubicBezTo>
                    <a:pt x="51484" y="66088"/>
                    <a:pt x="21745" y="74728"/>
                    <a:pt x="21745" y="74728"/>
                  </a:cubicBezTo>
                  <a:cubicBezTo>
                    <a:pt x="25161" y="61064"/>
                    <a:pt x="51081" y="63074"/>
                    <a:pt x="51081" y="63074"/>
                  </a:cubicBezTo>
                  <a:cubicBezTo>
                    <a:pt x="47746" y="47280"/>
                    <a:pt x="41838" y="32150"/>
                    <a:pt x="33600" y="18265"/>
                  </a:cubicBezTo>
                  <a:cubicBezTo>
                    <a:pt x="24759" y="9826"/>
                    <a:pt x="9488" y="15252"/>
                    <a:pt x="7278" y="33135"/>
                  </a:cubicBezTo>
                  <a:cubicBezTo>
                    <a:pt x="6916" y="51138"/>
                    <a:pt x="8544" y="69122"/>
                    <a:pt x="12100" y="86784"/>
                  </a:cubicBezTo>
                  <a:close/>
                </a:path>
              </a:pathLst>
            </a:custGeom>
            <a:solidFill>
              <a:srgbClr val="EFAA65"/>
            </a:solidFill>
            <a:ln w="20067"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A9F6B513-5DA9-6730-957F-D1F7F93F2A97}"/>
                </a:ext>
              </a:extLst>
            </p:cNvPr>
            <p:cNvSpPr/>
            <p:nvPr/>
          </p:nvSpPr>
          <p:spPr>
            <a:xfrm>
              <a:off x="11039777" y="814537"/>
              <a:ext cx="73015" cy="113091"/>
            </a:xfrm>
            <a:custGeom>
              <a:avLst/>
              <a:gdLst>
                <a:gd name="connsiteX0" fmla="*/ 60048 w 73015"/>
                <a:gd name="connsiteY0" fmla="*/ 86784 h 113091"/>
                <a:gd name="connsiteX1" fmla="*/ 72304 w 73015"/>
                <a:gd name="connsiteY1" fmla="*/ 23892 h 113091"/>
                <a:gd name="connsiteX2" fmla="*/ 46907 w 73015"/>
                <a:gd name="connsiteY2" fmla="*/ -120 h 113091"/>
                <a:gd name="connsiteX3" fmla="*/ 24884 w 73015"/>
                <a:gd name="connsiteY3" fmla="*/ 14850 h 113091"/>
                <a:gd name="connsiteX4" fmla="*/ -434 w 73015"/>
                <a:gd name="connsiteY4" fmla="*/ 95223 h 113091"/>
                <a:gd name="connsiteX5" fmla="*/ 25486 w 73015"/>
                <a:gd name="connsiteY5" fmla="*/ 106877 h 113091"/>
                <a:gd name="connsiteX6" fmla="*/ 17851 w 73015"/>
                <a:gd name="connsiteY6" fmla="*/ 80153 h 113091"/>
                <a:gd name="connsiteX7" fmla="*/ 50402 w 73015"/>
                <a:gd name="connsiteY7" fmla="*/ 74728 h 113091"/>
                <a:gd name="connsiteX8" fmla="*/ 21066 w 73015"/>
                <a:gd name="connsiteY8" fmla="*/ 63074 h 113091"/>
                <a:gd name="connsiteX9" fmla="*/ 38548 w 73015"/>
                <a:gd name="connsiteY9" fmla="*/ 18265 h 113091"/>
                <a:gd name="connsiteX10" fmla="*/ 64870 w 73015"/>
                <a:gd name="connsiteY10" fmla="*/ 33135 h 113091"/>
                <a:gd name="connsiteX11" fmla="*/ 60048 w 73015"/>
                <a:gd name="connsiteY11" fmla="*/ 86784 h 113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015" h="113091">
                  <a:moveTo>
                    <a:pt x="60048" y="86784"/>
                  </a:moveTo>
                  <a:cubicBezTo>
                    <a:pt x="69512" y="67233"/>
                    <a:pt x="73751" y="45573"/>
                    <a:pt x="72304" y="23892"/>
                  </a:cubicBezTo>
                  <a:cubicBezTo>
                    <a:pt x="71923" y="10248"/>
                    <a:pt x="60549" y="-502"/>
                    <a:pt x="46907" y="-120"/>
                  </a:cubicBezTo>
                  <a:cubicBezTo>
                    <a:pt x="37282" y="161"/>
                    <a:pt x="28681" y="5988"/>
                    <a:pt x="24884" y="14850"/>
                  </a:cubicBezTo>
                  <a:cubicBezTo>
                    <a:pt x="9593" y="38982"/>
                    <a:pt x="853" y="66691"/>
                    <a:pt x="-434" y="95223"/>
                  </a:cubicBezTo>
                  <a:cubicBezTo>
                    <a:pt x="1776" y="113508"/>
                    <a:pt x="19660" y="118130"/>
                    <a:pt x="25486" y="106877"/>
                  </a:cubicBezTo>
                  <a:cubicBezTo>
                    <a:pt x="31314" y="95625"/>
                    <a:pt x="27094" y="78546"/>
                    <a:pt x="17851" y="80153"/>
                  </a:cubicBezTo>
                  <a:cubicBezTo>
                    <a:pt x="20664" y="66088"/>
                    <a:pt x="50402" y="74728"/>
                    <a:pt x="50402" y="74728"/>
                  </a:cubicBezTo>
                  <a:cubicBezTo>
                    <a:pt x="46986" y="61064"/>
                    <a:pt x="21066" y="63074"/>
                    <a:pt x="21066" y="63074"/>
                  </a:cubicBezTo>
                  <a:cubicBezTo>
                    <a:pt x="24402" y="47280"/>
                    <a:pt x="30309" y="32150"/>
                    <a:pt x="38548" y="18265"/>
                  </a:cubicBezTo>
                  <a:cubicBezTo>
                    <a:pt x="47389" y="9826"/>
                    <a:pt x="62660" y="15252"/>
                    <a:pt x="64870" y="33135"/>
                  </a:cubicBezTo>
                  <a:cubicBezTo>
                    <a:pt x="65232" y="51138"/>
                    <a:pt x="63604" y="69122"/>
                    <a:pt x="60048" y="86784"/>
                  </a:cubicBezTo>
                  <a:close/>
                </a:path>
              </a:pathLst>
            </a:custGeom>
            <a:solidFill>
              <a:srgbClr val="EFAA65"/>
            </a:solidFill>
            <a:ln w="20067"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526A0508-D964-21E1-F892-81CF446164CB}"/>
                </a:ext>
              </a:extLst>
            </p:cNvPr>
            <p:cNvSpPr/>
            <p:nvPr/>
          </p:nvSpPr>
          <p:spPr>
            <a:xfrm>
              <a:off x="10680708" y="992273"/>
              <a:ext cx="187471" cy="55100"/>
            </a:xfrm>
            <a:custGeom>
              <a:avLst/>
              <a:gdLst>
                <a:gd name="connsiteX0" fmla="*/ -434 w 187471"/>
                <a:gd name="connsiteY0" fmla="*/ -130 h 55100"/>
                <a:gd name="connsiteX1" fmla="*/ 187038 w 187471"/>
                <a:gd name="connsiteY1" fmla="*/ -130 h 55100"/>
                <a:gd name="connsiteX2" fmla="*/ -434 w 187471"/>
                <a:gd name="connsiteY2" fmla="*/ -130 h 55100"/>
              </a:gdLst>
              <a:ahLst/>
              <a:cxnLst>
                <a:cxn ang="0">
                  <a:pos x="connsiteX0" y="connsiteY0"/>
                </a:cxn>
                <a:cxn ang="0">
                  <a:pos x="connsiteX1" y="connsiteY1"/>
                </a:cxn>
                <a:cxn ang="0">
                  <a:pos x="connsiteX2" y="connsiteY2"/>
                </a:cxn>
              </a:cxnLst>
              <a:rect l="l" t="t" r="r" b="b"/>
              <a:pathLst>
                <a:path w="187471" h="55100">
                  <a:moveTo>
                    <a:pt x="-434" y="-130"/>
                  </a:moveTo>
                  <a:lnTo>
                    <a:pt x="187038" y="-130"/>
                  </a:lnTo>
                  <a:cubicBezTo>
                    <a:pt x="187038" y="-130"/>
                    <a:pt x="91393" y="123846"/>
                    <a:pt x="-434" y="-130"/>
                  </a:cubicBezTo>
                  <a:close/>
                </a:path>
              </a:pathLst>
            </a:custGeom>
            <a:solidFill>
              <a:srgbClr val="FFFFFF"/>
            </a:solidFill>
            <a:ln w="20067"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A69865BE-A11C-035D-35D3-2C68307237B2}"/>
                </a:ext>
              </a:extLst>
            </p:cNvPr>
            <p:cNvSpPr/>
            <p:nvPr/>
          </p:nvSpPr>
          <p:spPr>
            <a:xfrm>
              <a:off x="10448610" y="254242"/>
              <a:ext cx="636868" cy="448484"/>
            </a:xfrm>
            <a:custGeom>
              <a:avLst/>
              <a:gdLst>
                <a:gd name="connsiteX0" fmla="*/ -13 w 636868"/>
                <a:gd name="connsiteY0" fmla="*/ 447350 h 448484"/>
                <a:gd name="connsiteX1" fmla="*/ 327711 w 636868"/>
                <a:gd name="connsiteY1" fmla="*/ 354720 h 448484"/>
                <a:gd name="connsiteX2" fmla="*/ 634738 w 636868"/>
                <a:gd name="connsiteY2" fmla="*/ 448355 h 448484"/>
                <a:gd name="connsiteX3" fmla="*/ 600378 w 636868"/>
                <a:gd name="connsiteY3" fmla="*/ 123244 h 448484"/>
                <a:gd name="connsiteX4" fmla="*/ 311034 w 636868"/>
                <a:gd name="connsiteY4" fmla="*/ -130 h 448484"/>
                <a:gd name="connsiteX5" fmla="*/ 56651 w 636868"/>
                <a:gd name="connsiteY5" fmla="*/ 112594 h 448484"/>
                <a:gd name="connsiteX6" fmla="*/ -13 w 636868"/>
                <a:gd name="connsiteY6" fmla="*/ 447350 h 448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68" h="448484">
                  <a:moveTo>
                    <a:pt x="-13" y="447350"/>
                  </a:moveTo>
                  <a:cubicBezTo>
                    <a:pt x="97722" y="384880"/>
                    <a:pt x="211732" y="352650"/>
                    <a:pt x="327711" y="354720"/>
                  </a:cubicBezTo>
                  <a:cubicBezTo>
                    <a:pt x="547131" y="354720"/>
                    <a:pt x="634738" y="448355"/>
                    <a:pt x="634738" y="448355"/>
                  </a:cubicBezTo>
                  <a:cubicBezTo>
                    <a:pt x="634738" y="448355"/>
                    <a:pt x="647999" y="224113"/>
                    <a:pt x="600378" y="123244"/>
                  </a:cubicBezTo>
                  <a:cubicBezTo>
                    <a:pt x="570640" y="60150"/>
                    <a:pt x="311034" y="-130"/>
                    <a:pt x="311034" y="-130"/>
                  </a:cubicBezTo>
                  <a:cubicBezTo>
                    <a:pt x="311034" y="-130"/>
                    <a:pt x="105880" y="62562"/>
                    <a:pt x="56651" y="112594"/>
                  </a:cubicBezTo>
                  <a:cubicBezTo>
                    <a:pt x="-9054" y="179304"/>
                    <a:pt x="-13" y="447350"/>
                    <a:pt x="-13" y="447350"/>
                  </a:cubicBezTo>
                  <a:close/>
                </a:path>
              </a:pathLst>
            </a:custGeom>
            <a:solidFill>
              <a:srgbClr val="E6A97B"/>
            </a:solidFill>
            <a:ln w="20067"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72898D8B-0EE6-BC7A-1496-F19B22683B32}"/>
                </a:ext>
              </a:extLst>
            </p:cNvPr>
            <p:cNvSpPr/>
            <p:nvPr/>
          </p:nvSpPr>
          <p:spPr>
            <a:xfrm>
              <a:off x="10448630" y="496909"/>
              <a:ext cx="636558" cy="168645"/>
            </a:xfrm>
            <a:custGeom>
              <a:avLst/>
              <a:gdLst>
                <a:gd name="connsiteX0" fmla="*/ 1776 w 636558"/>
                <a:gd name="connsiteY0" fmla="*/ 89951 h 168645"/>
                <a:gd name="connsiteX1" fmla="*/ -434 w 636558"/>
                <a:gd name="connsiteY1" fmla="*/ 168516 h 168645"/>
                <a:gd name="connsiteX2" fmla="*/ 329298 w 636558"/>
                <a:gd name="connsiteY2" fmla="*/ 76890 h 168645"/>
                <a:gd name="connsiteX3" fmla="*/ 636125 w 636558"/>
                <a:gd name="connsiteY3" fmla="*/ 166707 h 168645"/>
                <a:gd name="connsiteX4" fmla="*/ 636125 w 636558"/>
                <a:gd name="connsiteY4" fmla="*/ 89348 h 168645"/>
                <a:gd name="connsiteX5" fmla="*/ 329701 w 636558"/>
                <a:gd name="connsiteY5" fmla="*/ -68 h 168645"/>
                <a:gd name="connsiteX6" fmla="*/ 1776 w 636558"/>
                <a:gd name="connsiteY6" fmla="*/ 89951 h 168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558" h="168645">
                  <a:moveTo>
                    <a:pt x="1776" y="89951"/>
                  </a:moveTo>
                  <a:cubicBezTo>
                    <a:pt x="-33" y="120292"/>
                    <a:pt x="-434" y="148021"/>
                    <a:pt x="-434" y="168516"/>
                  </a:cubicBezTo>
                  <a:cubicBezTo>
                    <a:pt x="98406" y="106950"/>
                    <a:pt x="212877" y="75142"/>
                    <a:pt x="329298" y="76890"/>
                  </a:cubicBezTo>
                  <a:cubicBezTo>
                    <a:pt x="520989" y="76890"/>
                    <a:pt x="613621" y="146815"/>
                    <a:pt x="636125" y="166707"/>
                  </a:cubicBezTo>
                  <a:cubicBezTo>
                    <a:pt x="636125" y="146614"/>
                    <a:pt x="636125" y="119287"/>
                    <a:pt x="636125" y="89348"/>
                  </a:cubicBezTo>
                  <a:cubicBezTo>
                    <a:pt x="613017" y="69255"/>
                    <a:pt x="520186" y="-68"/>
                    <a:pt x="329701" y="-68"/>
                  </a:cubicBezTo>
                  <a:cubicBezTo>
                    <a:pt x="214083" y="-1715"/>
                    <a:pt x="100355" y="29510"/>
                    <a:pt x="1776" y="89951"/>
                  </a:cubicBezTo>
                  <a:close/>
                </a:path>
              </a:pathLst>
            </a:custGeom>
            <a:solidFill>
              <a:srgbClr val="FFE98F"/>
            </a:solidFill>
            <a:ln w="20067"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id="{BA0660A8-E6B4-156B-6F02-988C9D50250A}"/>
                </a:ext>
              </a:extLst>
            </p:cNvPr>
            <p:cNvSpPr/>
            <p:nvPr/>
          </p:nvSpPr>
          <p:spPr>
            <a:xfrm>
              <a:off x="10546969" y="1176128"/>
              <a:ext cx="415046" cy="236555"/>
            </a:xfrm>
            <a:custGeom>
              <a:avLst/>
              <a:gdLst>
                <a:gd name="connsiteX0" fmla="*/ 32436 w 415046"/>
                <a:gd name="connsiteY0" fmla="*/ -130 h 236555"/>
                <a:gd name="connsiteX1" fmla="*/ 115422 w 415046"/>
                <a:gd name="connsiteY1" fmla="*/ 100337 h 236555"/>
                <a:gd name="connsiteX2" fmla="*/ 209459 w 415046"/>
                <a:gd name="connsiteY2" fmla="*/ 164636 h 236555"/>
                <a:gd name="connsiteX3" fmla="*/ 327407 w 415046"/>
                <a:gd name="connsiteY3" fmla="*/ 110585 h 236555"/>
                <a:gd name="connsiteX4" fmla="*/ 386683 w 415046"/>
                <a:gd name="connsiteY4" fmla="*/ 7506 h 236555"/>
                <a:gd name="connsiteX5" fmla="*/ 414613 w 415046"/>
                <a:gd name="connsiteY5" fmla="*/ 101543 h 236555"/>
                <a:gd name="connsiteX6" fmla="*/ 290837 w 415046"/>
                <a:gd name="connsiteY6" fmla="*/ 229940 h 236555"/>
                <a:gd name="connsiteX7" fmla="*/ 32436 w 415046"/>
                <a:gd name="connsiteY7" fmla="*/ 166846 h 236555"/>
                <a:gd name="connsiteX8" fmla="*/ 1895 w 415046"/>
                <a:gd name="connsiteY8" fmla="*/ 84262 h 236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046" h="236555">
                  <a:moveTo>
                    <a:pt x="32436" y="-130"/>
                  </a:moveTo>
                  <a:cubicBezTo>
                    <a:pt x="38063" y="46708"/>
                    <a:pt x="70493" y="85971"/>
                    <a:pt x="115422" y="100337"/>
                  </a:cubicBezTo>
                  <a:cubicBezTo>
                    <a:pt x="193385" y="126660"/>
                    <a:pt x="203833" y="126660"/>
                    <a:pt x="209459" y="164636"/>
                  </a:cubicBezTo>
                  <a:cubicBezTo>
                    <a:pt x="236987" y="116412"/>
                    <a:pt x="281595" y="124449"/>
                    <a:pt x="327407" y="110585"/>
                  </a:cubicBezTo>
                  <a:cubicBezTo>
                    <a:pt x="373221" y="96721"/>
                    <a:pt x="386683" y="7506"/>
                    <a:pt x="386683" y="7506"/>
                  </a:cubicBezTo>
                  <a:cubicBezTo>
                    <a:pt x="400025" y="37505"/>
                    <a:pt x="409408" y="69112"/>
                    <a:pt x="414613" y="101543"/>
                  </a:cubicBezTo>
                  <a:cubicBezTo>
                    <a:pt x="414613" y="163430"/>
                    <a:pt x="343483" y="219692"/>
                    <a:pt x="290837" y="229940"/>
                  </a:cubicBezTo>
                  <a:cubicBezTo>
                    <a:pt x="190370" y="250033"/>
                    <a:pt x="77847" y="221902"/>
                    <a:pt x="32436" y="166846"/>
                  </a:cubicBezTo>
                  <a:cubicBezTo>
                    <a:pt x="-12975" y="111791"/>
                    <a:pt x="1895" y="84262"/>
                    <a:pt x="1895" y="84262"/>
                  </a:cubicBezTo>
                  <a:close/>
                </a:path>
              </a:pathLst>
            </a:custGeom>
            <a:solidFill>
              <a:srgbClr val="FFE98F"/>
            </a:solidFill>
            <a:ln w="20067"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A2C99194-B915-1A2F-F6B6-6E2A2B83CF35}"/>
                </a:ext>
              </a:extLst>
            </p:cNvPr>
            <p:cNvSpPr/>
            <p:nvPr/>
          </p:nvSpPr>
          <p:spPr>
            <a:xfrm>
              <a:off x="8632989" y="3249857"/>
              <a:ext cx="3354192" cy="2468204"/>
            </a:xfrm>
            <a:custGeom>
              <a:avLst/>
              <a:gdLst>
                <a:gd name="connsiteX0" fmla="*/ 525613 w 3354192"/>
                <a:gd name="connsiteY0" fmla="*/ 2468053 h 2468204"/>
                <a:gd name="connsiteX1" fmla="*/ 357230 w 3354192"/>
                <a:gd name="connsiteY1" fmla="*/ 2430679 h 2468204"/>
                <a:gd name="connsiteX2" fmla="*/ 95010 w 3354192"/>
                <a:gd name="connsiteY2" fmla="*/ 1665925 h 2468204"/>
                <a:gd name="connsiteX3" fmla="*/ -434 w 3354192"/>
                <a:gd name="connsiteY3" fmla="*/ 840287 h 2468204"/>
                <a:gd name="connsiteX4" fmla="*/ 34128 w 3354192"/>
                <a:gd name="connsiteY4" fmla="*/ 827829 h 2468204"/>
                <a:gd name="connsiteX5" fmla="*/ 131379 w 3354192"/>
                <a:gd name="connsiteY5" fmla="*/ 1670546 h 2468204"/>
                <a:gd name="connsiteX6" fmla="*/ 373706 w 3354192"/>
                <a:gd name="connsiteY6" fmla="*/ 2397726 h 2468204"/>
                <a:gd name="connsiteX7" fmla="*/ 781602 w 3354192"/>
                <a:gd name="connsiteY7" fmla="*/ 2340259 h 2468204"/>
                <a:gd name="connsiteX8" fmla="*/ 861976 w 3354192"/>
                <a:gd name="connsiteY8" fmla="*/ 1894185 h 2468204"/>
                <a:gd name="connsiteX9" fmla="*/ 713686 w 3354192"/>
                <a:gd name="connsiteY9" fmla="*/ 114111 h 2468204"/>
                <a:gd name="connsiteX10" fmla="*/ 904775 w 3354192"/>
                <a:gd name="connsiteY10" fmla="*/ 4200 h 2468204"/>
                <a:gd name="connsiteX11" fmla="*/ 1110129 w 3354192"/>
                <a:gd name="connsiteY11" fmla="*/ 461325 h 2468204"/>
                <a:gd name="connsiteX12" fmla="*/ 1412534 w 3354192"/>
                <a:gd name="connsiteY12" fmla="*/ 1124407 h 2468204"/>
                <a:gd name="connsiteX13" fmla="*/ 1930543 w 3354192"/>
                <a:gd name="connsiteY13" fmla="*/ 1059305 h 2468204"/>
                <a:gd name="connsiteX14" fmla="*/ 2393897 w 3354192"/>
                <a:gd name="connsiteY14" fmla="*/ 574652 h 2468204"/>
                <a:gd name="connsiteX15" fmla="*/ 2866494 w 3354192"/>
                <a:gd name="connsiteY15" fmla="*/ 305400 h 2468204"/>
                <a:gd name="connsiteX16" fmla="*/ 3020409 w 3354192"/>
                <a:gd name="connsiteY16" fmla="*/ 932113 h 2468204"/>
                <a:gd name="connsiteX17" fmla="*/ 2985245 w 3354192"/>
                <a:gd name="connsiteY17" fmla="*/ 1244566 h 2468204"/>
                <a:gd name="connsiteX18" fmla="*/ 3111030 w 3354192"/>
                <a:gd name="connsiteY18" fmla="*/ 1391449 h 2468204"/>
                <a:gd name="connsiteX19" fmla="*/ 3332057 w 3354192"/>
                <a:gd name="connsiteY19" fmla="*/ 1376379 h 2468204"/>
                <a:gd name="connsiteX20" fmla="*/ 3353759 w 3354192"/>
                <a:gd name="connsiteY20" fmla="*/ 1406117 h 2468204"/>
                <a:gd name="connsiteX21" fmla="*/ 3097969 w 3354192"/>
                <a:gd name="connsiteY21" fmla="*/ 1426210 h 2468204"/>
                <a:gd name="connsiteX22" fmla="*/ 2949077 w 3354192"/>
                <a:gd name="connsiteY22" fmla="*/ 1253809 h 2468204"/>
                <a:gd name="connsiteX23" fmla="*/ 2984241 w 3354192"/>
                <a:gd name="connsiteY23" fmla="*/ 924076 h 2468204"/>
                <a:gd name="connsiteX24" fmla="*/ 2853835 w 3354192"/>
                <a:gd name="connsiteY24" fmla="*/ 340363 h 2468204"/>
                <a:gd name="connsiteX25" fmla="*/ 2423634 w 3354192"/>
                <a:gd name="connsiteY25" fmla="*/ 595549 h 2468204"/>
                <a:gd name="connsiteX26" fmla="*/ 1949229 w 3354192"/>
                <a:gd name="connsiteY26" fmla="*/ 1090651 h 2468204"/>
                <a:gd name="connsiteX27" fmla="*/ 1394451 w 3354192"/>
                <a:gd name="connsiteY27" fmla="*/ 1156758 h 2468204"/>
                <a:gd name="connsiteX28" fmla="*/ 1072957 w 3354192"/>
                <a:gd name="connsiteY28" fmla="*/ 462129 h 2468204"/>
                <a:gd name="connsiteX29" fmla="*/ 895129 w 3354192"/>
                <a:gd name="connsiteY29" fmla="*/ 40168 h 2468204"/>
                <a:gd name="connsiteX30" fmla="*/ 744831 w 3354192"/>
                <a:gd name="connsiteY30" fmla="*/ 133200 h 2468204"/>
                <a:gd name="connsiteX31" fmla="*/ 896335 w 3354192"/>
                <a:gd name="connsiteY31" fmla="*/ 1883134 h 2468204"/>
                <a:gd name="connsiteX32" fmla="*/ 805513 w 3354192"/>
                <a:gd name="connsiteY32" fmla="*/ 2368591 h 2468204"/>
                <a:gd name="connsiteX33" fmla="*/ 525613 w 3354192"/>
                <a:gd name="connsiteY33" fmla="*/ 2468053 h 2468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54192" h="2468204">
                  <a:moveTo>
                    <a:pt x="525613" y="2468053"/>
                  </a:moveTo>
                  <a:cubicBezTo>
                    <a:pt x="467361" y="2468676"/>
                    <a:pt x="409753" y="2455877"/>
                    <a:pt x="357230" y="2430679"/>
                  </a:cubicBezTo>
                  <a:cubicBezTo>
                    <a:pt x="116109" y="2310119"/>
                    <a:pt x="40558" y="2089092"/>
                    <a:pt x="95010" y="1665925"/>
                  </a:cubicBezTo>
                  <a:cubicBezTo>
                    <a:pt x="147052" y="1259435"/>
                    <a:pt x="1174" y="844506"/>
                    <a:pt x="-434" y="840287"/>
                  </a:cubicBezTo>
                  <a:lnTo>
                    <a:pt x="34128" y="827829"/>
                  </a:lnTo>
                  <a:cubicBezTo>
                    <a:pt x="35735" y="832249"/>
                    <a:pt x="184627" y="1255216"/>
                    <a:pt x="131379" y="1670546"/>
                  </a:cubicBezTo>
                  <a:cubicBezTo>
                    <a:pt x="79338" y="2075026"/>
                    <a:pt x="149665" y="2285806"/>
                    <a:pt x="373706" y="2397726"/>
                  </a:cubicBezTo>
                  <a:cubicBezTo>
                    <a:pt x="497280" y="2459614"/>
                    <a:pt x="672695" y="2434899"/>
                    <a:pt x="781602" y="2340259"/>
                  </a:cubicBezTo>
                  <a:cubicBezTo>
                    <a:pt x="896135" y="2240998"/>
                    <a:pt x="924466" y="2082662"/>
                    <a:pt x="861976" y="1894185"/>
                  </a:cubicBezTo>
                  <a:cubicBezTo>
                    <a:pt x="707055" y="1429626"/>
                    <a:pt x="573033" y="354228"/>
                    <a:pt x="713686" y="114111"/>
                  </a:cubicBezTo>
                  <a:cubicBezTo>
                    <a:pt x="765327" y="26102"/>
                    <a:pt x="834247" y="-14085"/>
                    <a:pt x="904775" y="4200"/>
                  </a:cubicBezTo>
                  <a:cubicBezTo>
                    <a:pt x="1002831" y="29518"/>
                    <a:pt x="1104302" y="180821"/>
                    <a:pt x="1110129" y="461325"/>
                  </a:cubicBezTo>
                  <a:cubicBezTo>
                    <a:pt x="1116559" y="772371"/>
                    <a:pt x="1232498" y="1026553"/>
                    <a:pt x="1412534" y="1124407"/>
                  </a:cubicBezTo>
                  <a:cubicBezTo>
                    <a:pt x="1556001" y="1202370"/>
                    <a:pt x="1735234" y="1179865"/>
                    <a:pt x="1930543" y="1059305"/>
                  </a:cubicBezTo>
                  <a:cubicBezTo>
                    <a:pt x="2160210" y="917446"/>
                    <a:pt x="2289813" y="727362"/>
                    <a:pt x="2393897" y="574652"/>
                  </a:cubicBezTo>
                  <a:cubicBezTo>
                    <a:pt x="2527517" y="378942"/>
                    <a:pt x="2633007" y="224223"/>
                    <a:pt x="2866494" y="305400"/>
                  </a:cubicBezTo>
                  <a:cubicBezTo>
                    <a:pt x="3142175" y="401246"/>
                    <a:pt x="3077474" y="683358"/>
                    <a:pt x="3020409" y="932113"/>
                  </a:cubicBezTo>
                  <a:cubicBezTo>
                    <a:pt x="2992478" y="1054080"/>
                    <a:pt x="2966156" y="1169416"/>
                    <a:pt x="2985245" y="1244566"/>
                  </a:cubicBezTo>
                  <a:cubicBezTo>
                    <a:pt x="2998506" y="1312200"/>
                    <a:pt x="3046249" y="1367939"/>
                    <a:pt x="3111030" y="1391449"/>
                  </a:cubicBezTo>
                  <a:cubicBezTo>
                    <a:pt x="3204264" y="1425004"/>
                    <a:pt x="3308748" y="1393860"/>
                    <a:pt x="3332057" y="1376379"/>
                  </a:cubicBezTo>
                  <a:lnTo>
                    <a:pt x="3353759" y="1406117"/>
                  </a:lnTo>
                  <a:cubicBezTo>
                    <a:pt x="3317791" y="1432238"/>
                    <a:pt x="3198235" y="1462177"/>
                    <a:pt x="3097969" y="1426210"/>
                  </a:cubicBezTo>
                  <a:cubicBezTo>
                    <a:pt x="3021856" y="1398361"/>
                    <a:pt x="2965554" y="1333158"/>
                    <a:pt x="2949077" y="1253809"/>
                  </a:cubicBezTo>
                  <a:cubicBezTo>
                    <a:pt x="2927778" y="1170019"/>
                    <a:pt x="2955105" y="1050464"/>
                    <a:pt x="2984241" y="924076"/>
                  </a:cubicBezTo>
                  <a:cubicBezTo>
                    <a:pt x="3040301" y="678937"/>
                    <a:pt x="3098572" y="425358"/>
                    <a:pt x="2853835" y="340363"/>
                  </a:cubicBezTo>
                  <a:cubicBezTo>
                    <a:pt x="2646872" y="268428"/>
                    <a:pt x="2558059" y="398433"/>
                    <a:pt x="2423634" y="595549"/>
                  </a:cubicBezTo>
                  <a:cubicBezTo>
                    <a:pt x="2317542" y="751072"/>
                    <a:pt x="2185528" y="944772"/>
                    <a:pt x="1949229" y="1090651"/>
                  </a:cubicBezTo>
                  <a:cubicBezTo>
                    <a:pt x="1742067" y="1218645"/>
                    <a:pt x="1550175" y="1241552"/>
                    <a:pt x="1394451" y="1156758"/>
                  </a:cubicBezTo>
                  <a:cubicBezTo>
                    <a:pt x="1202759" y="1052473"/>
                    <a:pt x="1079587" y="786236"/>
                    <a:pt x="1072957" y="462129"/>
                  </a:cubicBezTo>
                  <a:cubicBezTo>
                    <a:pt x="1067531" y="202322"/>
                    <a:pt x="977111" y="60261"/>
                    <a:pt x="895129" y="40168"/>
                  </a:cubicBezTo>
                  <a:cubicBezTo>
                    <a:pt x="841480" y="26102"/>
                    <a:pt x="788232" y="59256"/>
                    <a:pt x="744831" y="133200"/>
                  </a:cubicBezTo>
                  <a:cubicBezTo>
                    <a:pt x="619851" y="346592"/>
                    <a:pt x="731770" y="1389238"/>
                    <a:pt x="896335" y="1883134"/>
                  </a:cubicBezTo>
                  <a:cubicBezTo>
                    <a:pt x="987761" y="2157610"/>
                    <a:pt x="878653" y="2305096"/>
                    <a:pt x="805513" y="2368591"/>
                  </a:cubicBezTo>
                  <a:cubicBezTo>
                    <a:pt x="726787" y="2433593"/>
                    <a:pt x="627707" y="2468797"/>
                    <a:pt x="525613" y="2468053"/>
                  </a:cubicBezTo>
                  <a:close/>
                </a:path>
              </a:pathLst>
            </a:custGeom>
            <a:solidFill>
              <a:srgbClr val="C68244"/>
            </a:solidFill>
            <a:ln w="20067"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641755D8-747F-3E9B-66DF-10028EB70330}"/>
                </a:ext>
              </a:extLst>
            </p:cNvPr>
            <p:cNvSpPr/>
            <p:nvPr/>
          </p:nvSpPr>
          <p:spPr>
            <a:xfrm>
              <a:off x="9368257" y="3043407"/>
              <a:ext cx="318832" cy="376345"/>
            </a:xfrm>
            <a:custGeom>
              <a:avLst/>
              <a:gdLst>
                <a:gd name="connsiteX0" fmla="*/ 165287 w 318832"/>
                <a:gd name="connsiteY0" fmla="*/ -130 h 376345"/>
                <a:gd name="connsiteX1" fmla="*/ 78886 w 318832"/>
                <a:gd name="connsiteY1" fmla="*/ 84463 h 376345"/>
                <a:gd name="connsiteX2" fmla="*/ 9362 w 318832"/>
                <a:gd name="connsiteY2" fmla="*/ 329803 h 376345"/>
                <a:gd name="connsiteX3" fmla="*/ 91946 w 318832"/>
                <a:gd name="connsiteY3" fmla="*/ 349897 h 376345"/>
                <a:gd name="connsiteX4" fmla="*/ 162073 w 318832"/>
                <a:gd name="connsiteY4" fmla="*/ 353715 h 376345"/>
                <a:gd name="connsiteX5" fmla="*/ 217932 w 318832"/>
                <a:gd name="connsiteY5" fmla="*/ 347486 h 376345"/>
                <a:gd name="connsiteX6" fmla="*/ 289867 w 318832"/>
                <a:gd name="connsiteY6" fmla="*/ 321565 h 376345"/>
                <a:gd name="connsiteX7" fmla="*/ 268367 w 318832"/>
                <a:gd name="connsiteY7" fmla="*/ 265705 h 376345"/>
                <a:gd name="connsiteX8" fmla="*/ 236218 w 318832"/>
                <a:gd name="connsiteY8" fmla="*/ 291023 h 376345"/>
                <a:gd name="connsiteX9" fmla="*/ 298306 w 318832"/>
                <a:gd name="connsiteY9" fmla="*/ 178300 h 376345"/>
                <a:gd name="connsiteX10" fmla="*/ 318399 w 318832"/>
                <a:gd name="connsiteY10" fmla="*/ 139318 h 376345"/>
                <a:gd name="connsiteX11" fmla="*/ 249278 w 318832"/>
                <a:gd name="connsiteY11" fmla="*/ 52113 h 376345"/>
                <a:gd name="connsiteX12" fmla="*/ 165287 w 318832"/>
                <a:gd name="connsiteY12" fmla="*/ -130 h 37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832" h="376345">
                  <a:moveTo>
                    <a:pt x="165287" y="-130"/>
                  </a:moveTo>
                  <a:cubicBezTo>
                    <a:pt x="138282" y="29829"/>
                    <a:pt x="109427" y="58100"/>
                    <a:pt x="78886" y="84463"/>
                  </a:cubicBezTo>
                  <a:cubicBezTo>
                    <a:pt x="26040" y="130477"/>
                    <a:pt x="-21581" y="238780"/>
                    <a:pt x="9362" y="329803"/>
                  </a:cubicBezTo>
                  <a:cubicBezTo>
                    <a:pt x="40307" y="420827"/>
                    <a:pt x="91946" y="349897"/>
                    <a:pt x="91946" y="349897"/>
                  </a:cubicBezTo>
                  <a:cubicBezTo>
                    <a:pt x="94960" y="390084"/>
                    <a:pt x="150016" y="373608"/>
                    <a:pt x="162073" y="353715"/>
                  </a:cubicBezTo>
                  <a:cubicBezTo>
                    <a:pt x="187390" y="388878"/>
                    <a:pt x="214114" y="353715"/>
                    <a:pt x="217932" y="347486"/>
                  </a:cubicBezTo>
                  <a:cubicBezTo>
                    <a:pt x="238025" y="381845"/>
                    <a:pt x="276805" y="352107"/>
                    <a:pt x="289867" y="321565"/>
                  </a:cubicBezTo>
                  <a:cubicBezTo>
                    <a:pt x="302927" y="291023"/>
                    <a:pt x="284441" y="258071"/>
                    <a:pt x="268367" y="265705"/>
                  </a:cubicBezTo>
                  <a:cubicBezTo>
                    <a:pt x="256371" y="272357"/>
                    <a:pt x="245500" y="280917"/>
                    <a:pt x="236218" y="291023"/>
                  </a:cubicBezTo>
                  <a:cubicBezTo>
                    <a:pt x="282833" y="248827"/>
                    <a:pt x="288259" y="205425"/>
                    <a:pt x="298306" y="178300"/>
                  </a:cubicBezTo>
                  <a:cubicBezTo>
                    <a:pt x="302706" y="164234"/>
                    <a:pt x="309498" y="151053"/>
                    <a:pt x="318399" y="139318"/>
                  </a:cubicBezTo>
                  <a:cubicBezTo>
                    <a:pt x="299571" y="107149"/>
                    <a:pt x="276304" y="77792"/>
                    <a:pt x="249278" y="52113"/>
                  </a:cubicBezTo>
                  <a:cubicBezTo>
                    <a:pt x="223036" y="32020"/>
                    <a:pt x="194905" y="14518"/>
                    <a:pt x="165287" y="-130"/>
                  </a:cubicBezTo>
                  <a:close/>
                </a:path>
              </a:pathLst>
            </a:custGeom>
            <a:solidFill>
              <a:srgbClr val="FCC689"/>
            </a:solidFill>
            <a:ln w="20067"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1F513FD1-A9BB-EA48-6422-9E1F77C82076}"/>
                </a:ext>
              </a:extLst>
            </p:cNvPr>
            <p:cNvSpPr/>
            <p:nvPr/>
          </p:nvSpPr>
          <p:spPr>
            <a:xfrm>
              <a:off x="9371358" y="3160552"/>
              <a:ext cx="234151" cy="226105"/>
            </a:xfrm>
            <a:custGeom>
              <a:avLst/>
              <a:gdLst>
                <a:gd name="connsiteX0" fmla="*/ 66742 w 234151"/>
                <a:gd name="connsiteY0" fmla="*/ -130 h 226105"/>
                <a:gd name="connsiteX1" fmla="*/ 75382 w 234151"/>
                <a:gd name="connsiteY1" fmla="*/ 32421 h 226105"/>
                <a:gd name="connsiteX2" fmla="*/ 65536 w 234151"/>
                <a:gd name="connsiteY2" fmla="*/ 65576 h 226105"/>
                <a:gd name="connsiteX3" fmla="*/ 33387 w 234151"/>
                <a:gd name="connsiteY3" fmla="*/ 125856 h 226105"/>
                <a:gd name="connsiteX4" fmla="*/ 7466 w 234151"/>
                <a:gd name="connsiteY4" fmla="*/ 187945 h 226105"/>
                <a:gd name="connsiteX5" fmla="*/ 7466 w 234151"/>
                <a:gd name="connsiteY5" fmla="*/ 203215 h 226105"/>
                <a:gd name="connsiteX6" fmla="*/ 13294 w 234151"/>
                <a:gd name="connsiteY6" fmla="*/ 215271 h 226105"/>
                <a:gd name="connsiteX7" fmla="*/ 39013 w 234151"/>
                <a:gd name="connsiteY7" fmla="*/ 208038 h 226105"/>
                <a:gd name="connsiteX8" fmla="*/ 77793 w 234151"/>
                <a:gd name="connsiteY8" fmla="*/ 155795 h 226105"/>
                <a:gd name="connsiteX9" fmla="*/ 87840 w 234151"/>
                <a:gd name="connsiteY9" fmla="*/ 139520 h 226105"/>
                <a:gd name="connsiteX10" fmla="*/ 104719 w 234151"/>
                <a:gd name="connsiteY10" fmla="*/ 132085 h 226105"/>
                <a:gd name="connsiteX11" fmla="*/ 138878 w 234151"/>
                <a:gd name="connsiteY11" fmla="*/ 125856 h 226105"/>
                <a:gd name="connsiteX12" fmla="*/ 201769 w 234151"/>
                <a:gd name="connsiteY12" fmla="*/ 104758 h 226105"/>
                <a:gd name="connsiteX13" fmla="*/ 223069 w 234151"/>
                <a:gd name="connsiteY13" fmla="*/ 79641 h 226105"/>
                <a:gd name="connsiteX14" fmla="*/ 233718 w 234151"/>
                <a:gd name="connsiteY14" fmla="*/ 47291 h 226105"/>
                <a:gd name="connsiteX15" fmla="*/ 225279 w 234151"/>
                <a:gd name="connsiteY15" fmla="*/ 80445 h 226105"/>
                <a:gd name="connsiteX16" fmla="*/ 205186 w 234151"/>
                <a:gd name="connsiteY16" fmla="*/ 108374 h 226105"/>
                <a:gd name="connsiteX17" fmla="*/ 140686 w 234151"/>
                <a:gd name="connsiteY17" fmla="*/ 132888 h 226105"/>
                <a:gd name="connsiteX18" fmla="*/ 107732 w 234151"/>
                <a:gd name="connsiteY18" fmla="*/ 139721 h 226105"/>
                <a:gd name="connsiteX19" fmla="*/ 93668 w 234151"/>
                <a:gd name="connsiteY19" fmla="*/ 145950 h 226105"/>
                <a:gd name="connsiteX20" fmla="*/ 86634 w 234151"/>
                <a:gd name="connsiteY20" fmla="*/ 158809 h 226105"/>
                <a:gd name="connsiteX21" fmla="*/ 69555 w 234151"/>
                <a:gd name="connsiteY21" fmla="*/ 189753 h 226105"/>
                <a:gd name="connsiteX22" fmla="*/ 45443 w 234151"/>
                <a:gd name="connsiteY22" fmla="*/ 215271 h 226105"/>
                <a:gd name="connsiteX23" fmla="*/ 29369 w 234151"/>
                <a:gd name="connsiteY23" fmla="*/ 224514 h 226105"/>
                <a:gd name="connsiteX24" fmla="*/ 9275 w 234151"/>
                <a:gd name="connsiteY24" fmla="*/ 222304 h 226105"/>
                <a:gd name="connsiteX25" fmla="*/ 1640 w 234151"/>
                <a:gd name="connsiteY25" fmla="*/ 186136 h 226105"/>
                <a:gd name="connsiteX26" fmla="*/ 29369 w 234151"/>
                <a:gd name="connsiteY26" fmla="*/ 122641 h 226105"/>
                <a:gd name="connsiteX27" fmla="*/ 63929 w 234151"/>
                <a:gd name="connsiteY27" fmla="*/ 63567 h 226105"/>
                <a:gd name="connsiteX28" fmla="*/ 75382 w 234151"/>
                <a:gd name="connsiteY28" fmla="*/ 32221 h 226105"/>
                <a:gd name="connsiteX29" fmla="*/ 66742 w 234151"/>
                <a:gd name="connsiteY29" fmla="*/ -130 h 2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4151" h="226105">
                  <a:moveTo>
                    <a:pt x="66742" y="-130"/>
                  </a:moveTo>
                  <a:cubicBezTo>
                    <a:pt x="73694" y="9214"/>
                    <a:pt x="76789" y="20868"/>
                    <a:pt x="75382" y="32421"/>
                  </a:cubicBezTo>
                  <a:cubicBezTo>
                    <a:pt x="74157" y="43975"/>
                    <a:pt x="70821" y="55228"/>
                    <a:pt x="65536" y="65576"/>
                  </a:cubicBezTo>
                  <a:cubicBezTo>
                    <a:pt x="54886" y="85669"/>
                    <a:pt x="43434" y="105763"/>
                    <a:pt x="33387" y="125856"/>
                  </a:cubicBezTo>
                  <a:cubicBezTo>
                    <a:pt x="22536" y="145568"/>
                    <a:pt x="13856" y="166385"/>
                    <a:pt x="7466" y="187945"/>
                  </a:cubicBezTo>
                  <a:cubicBezTo>
                    <a:pt x="6582" y="192988"/>
                    <a:pt x="6582" y="198172"/>
                    <a:pt x="7466" y="203215"/>
                  </a:cubicBezTo>
                  <a:cubicBezTo>
                    <a:pt x="7969" y="207777"/>
                    <a:pt x="10038" y="212037"/>
                    <a:pt x="13294" y="215271"/>
                  </a:cubicBezTo>
                  <a:cubicBezTo>
                    <a:pt x="19723" y="220295"/>
                    <a:pt x="30975" y="215271"/>
                    <a:pt x="39013" y="208038"/>
                  </a:cubicBezTo>
                  <a:cubicBezTo>
                    <a:pt x="56394" y="194415"/>
                    <a:pt x="69776" y="176371"/>
                    <a:pt x="77793" y="155795"/>
                  </a:cubicBezTo>
                  <a:cubicBezTo>
                    <a:pt x="79562" y="149546"/>
                    <a:pt x="83037" y="143900"/>
                    <a:pt x="87840" y="139520"/>
                  </a:cubicBezTo>
                  <a:cubicBezTo>
                    <a:pt x="92964" y="136023"/>
                    <a:pt x="98670" y="133491"/>
                    <a:pt x="104719" y="132085"/>
                  </a:cubicBezTo>
                  <a:cubicBezTo>
                    <a:pt x="115971" y="129332"/>
                    <a:pt x="127384" y="127243"/>
                    <a:pt x="138878" y="125856"/>
                  </a:cubicBezTo>
                  <a:cubicBezTo>
                    <a:pt x="161201" y="123827"/>
                    <a:pt x="182741" y="116613"/>
                    <a:pt x="201769" y="104758"/>
                  </a:cubicBezTo>
                  <a:cubicBezTo>
                    <a:pt x="210832" y="98268"/>
                    <a:pt x="218145" y="89628"/>
                    <a:pt x="223069" y="79641"/>
                  </a:cubicBezTo>
                  <a:cubicBezTo>
                    <a:pt x="227851" y="69293"/>
                    <a:pt x="231408" y="58443"/>
                    <a:pt x="233718" y="47291"/>
                  </a:cubicBezTo>
                  <a:cubicBezTo>
                    <a:pt x="232110" y="58624"/>
                    <a:pt x="229298" y="69735"/>
                    <a:pt x="225279" y="80445"/>
                  </a:cubicBezTo>
                  <a:cubicBezTo>
                    <a:pt x="220898" y="91215"/>
                    <a:pt x="214006" y="100800"/>
                    <a:pt x="205186" y="108374"/>
                  </a:cubicBezTo>
                  <a:cubicBezTo>
                    <a:pt x="185896" y="121455"/>
                    <a:pt x="163813" y="129854"/>
                    <a:pt x="140686" y="132888"/>
                  </a:cubicBezTo>
                  <a:cubicBezTo>
                    <a:pt x="129634" y="134898"/>
                    <a:pt x="118382" y="136907"/>
                    <a:pt x="107732" y="139721"/>
                  </a:cubicBezTo>
                  <a:cubicBezTo>
                    <a:pt x="102730" y="140986"/>
                    <a:pt x="97967" y="143076"/>
                    <a:pt x="93668" y="145950"/>
                  </a:cubicBezTo>
                  <a:cubicBezTo>
                    <a:pt x="90030" y="149385"/>
                    <a:pt x="87579" y="153886"/>
                    <a:pt x="86634" y="158809"/>
                  </a:cubicBezTo>
                  <a:cubicBezTo>
                    <a:pt x="82677" y="169981"/>
                    <a:pt x="76909" y="180450"/>
                    <a:pt x="69555" y="189753"/>
                  </a:cubicBezTo>
                  <a:cubicBezTo>
                    <a:pt x="62583" y="199217"/>
                    <a:pt x="54485" y="207777"/>
                    <a:pt x="45443" y="215271"/>
                  </a:cubicBezTo>
                  <a:cubicBezTo>
                    <a:pt x="40561" y="219130"/>
                    <a:pt x="35155" y="222244"/>
                    <a:pt x="29369" y="224514"/>
                  </a:cubicBezTo>
                  <a:cubicBezTo>
                    <a:pt x="22697" y="227066"/>
                    <a:pt x="15222" y="226243"/>
                    <a:pt x="9275" y="222304"/>
                  </a:cubicBezTo>
                  <a:cubicBezTo>
                    <a:pt x="92" y="212659"/>
                    <a:pt x="-2861" y="198675"/>
                    <a:pt x="1640" y="186136"/>
                  </a:cubicBezTo>
                  <a:cubicBezTo>
                    <a:pt x="8089" y="163853"/>
                    <a:pt x="17412" y="142513"/>
                    <a:pt x="29369" y="122641"/>
                  </a:cubicBezTo>
                  <a:cubicBezTo>
                    <a:pt x="40420" y="102548"/>
                    <a:pt x="52475" y="82454"/>
                    <a:pt x="63929" y="63567"/>
                  </a:cubicBezTo>
                  <a:cubicBezTo>
                    <a:pt x="69615" y="53901"/>
                    <a:pt x="73513" y="43272"/>
                    <a:pt x="75382" y="32221"/>
                  </a:cubicBezTo>
                  <a:cubicBezTo>
                    <a:pt x="76769" y="20727"/>
                    <a:pt x="73674" y="9133"/>
                    <a:pt x="66742" y="-130"/>
                  </a:cubicBezTo>
                  <a:close/>
                </a:path>
              </a:pathLst>
            </a:custGeom>
            <a:solidFill>
              <a:srgbClr val="EAA35E"/>
            </a:solidFill>
            <a:ln w="20067"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id="{2026F503-3C32-6023-FC43-D9F7D64A2EDC}"/>
                </a:ext>
              </a:extLst>
            </p:cNvPr>
            <p:cNvSpPr/>
            <p:nvPr/>
          </p:nvSpPr>
          <p:spPr>
            <a:xfrm>
              <a:off x="9609127" y="3305201"/>
              <a:ext cx="52443" cy="32373"/>
            </a:xfrm>
            <a:custGeom>
              <a:avLst/>
              <a:gdLst>
                <a:gd name="connsiteX0" fmla="*/ 52010 w 52443"/>
                <a:gd name="connsiteY0" fmla="*/ 25211 h 32373"/>
                <a:gd name="connsiteX1" fmla="*/ 42365 w 52443"/>
                <a:gd name="connsiteY1" fmla="*/ 8534 h 32373"/>
                <a:gd name="connsiteX2" fmla="*/ 26090 w 52443"/>
                <a:gd name="connsiteY2" fmla="*/ 4716 h 32373"/>
                <a:gd name="connsiteX3" fmla="*/ 12024 w 52443"/>
                <a:gd name="connsiteY3" fmla="*/ 16772 h 32373"/>
                <a:gd name="connsiteX4" fmla="*/ -434 w 52443"/>
                <a:gd name="connsiteY4" fmla="*/ 32244 h 32373"/>
                <a:gd name="connsiteX5" fmla="*/ 9011 w 52443"/>
                <a:gd name="connsiteY5" fmla="*/ 14561 h 32373"/>
                <a:gd name="connsiteX6" fmla="*/ 24482 w 52443"/>
                <a:gd name="connsiteY6" fmla="*/ 697 h 32373"/>
                <a:gd name="connsiteX7" fmla="*/ 44575 w 52443"/>
                <a:gd name="connsiteY7" fmla="*/ 6725 h 32373"/>
                <a:gd name="connsiteX8" fmla="*/ 52010 w 52443"/>
                <a:gd name="connsiteY8" fmla="*/ 25211 h 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443" h="32373">
                  <a:moveTo>
                    <a:pt x="52010" y="25211"/>
                  </a:moveTo>
                  <a:cubicBezTo>
                    <a:pt x="50423" y="18862"/>
                    <a:pt x="47087" y="13075"/>
                    <a:pt x="42365" y="8534"/>
                  </a:cubicBezTo>
                  <a:cubicBezTo>
                    <a:pt x="38186" y="4133"/>
                    <a:pt x="31796" y="2646"/>
                    <a:pt x="26090" y="4716"/>
                  </a:cubicBezTo>
                  <a:cubicBezTo>
                    <a:pt x="20524" y="7589"/>
                    <a:pt x="15702" y="11708"/>
                    <a:pt x="12024" y="16772"/>
                  </a:cubicBezTo>
                  <a:lnTo>
                    <a:pt x="-434" y="32244"/>
                  </a:lnTo>
                  <a:cubicBezTo>
                    <a:pt x="2239" y="26115"/>
                    <a:pt x="5394" y="20188"/>
                    <a:pt x="9011" y="14561"/>
                  </a:cubicBezTo>
                  <a:cubicBezTo>
                    <a:pt x="12587" y="8433"/>
                    <a:pt x="17992" y="3570"/>
                    <a:pt x="24482" y="697"/>
                  </a:cubicBezTo>
                  <a:cubicBezTo>
                    <a:pt x="31777" y="-1533"/>
                    <a:pt x="39713" y="838"/>
                    <a:pt x="44575" y="6725"/>
                  </a:cubicBezTo>
                  <a:cubicBezTo>
                    <a:pt x="48956" y="11950"/>
                    <a:pt x="51549" y="18420"/>
                    <a:pt x="52010" y="25211"/>
                  </a:cubicBezTo>
                  <a:close/>
                </a:path>
              </a:pathLst>
            </a:custGeom>
            <a:solidFill>
              <a:srgbClr val="EAA35E"/>
            </a:solidFill>
            <a:ln w="20067"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EED20D11-5186-A802-8157-6C27E747839B}"/>
                </a:ext>
              </a:extLst>
            </p:cNvPr>
            <p:cNvSpPr/>
            <p:nvPr/>
          </p:nvSpPr>
          <p:spPr>
            <a:xfrm>
              <a:off x="9557889" y="3302890"/>
              <a:ext cx="57495" cy="87329"/>
            </a:xfrm>
            <a:custGeom>
              <a:avLst/>
              <a:gdLst>
                <a:gd name="connsiteX0" fmla="*/ 28300 w 57495"/>
                <a:gd name="connsiteY0" fmla="*/ 87199 h 87329"/>
                <a:gd name="connsiteX1" fmla="*/ 42967 w 57495"/>
                <a:gd name="connsiteY1" fmla="*/ 54448 h 87329"/>
                <a:gd name="connsiteX2" fmla="*/ 52412 w 57495"/>
                <a:gd name="connsiteY2" fmla="*/ 20490 h 87329"/>
                <a:gd name="connsiteX3" fmla="*/ 45781 w 57495"/>
                <a:gd name="connsiteY3" fmla="*/ 7228 h 87329"/>
                <a:gd name="connsiteX4" fmla="*/ 29706 w 57495"/>
                <a:gd name="connsiteY4" fmla="*/ 4013 h 87329"/>
                <a:gd name="connsiteX5" fmla="*/ -434 w 57495"/>
                <a:gd name="connsiteY5" fmla="*/ 20289 h 87329"/>
                <a:gd name="connsiteX6" fmla="*/ 29304 w 57495"/>
                <a:gd name="connsiteY6" fmla="*/ 195 h 87329"/>
                <a:gd name="connsiteX7" fmla="*/ 47991 w 57495"/>
                <a:gd name="connsiteY7" fmla="*/ 3410 h 87329"/>
                <a:gd name="connsiteX8" fmla="*/ 57033 w 57495"/>
                <a:gd name="connsiteY8" fmla="*/ 20490 h 87329"/>
                <a:gd name="connsiteX9" fmla="*/ 46183 w 57495"/>
                <a:gd name="connsiteY9" fmla="*/ 55653 h 87329"/>
                <a:gd name="connsiteX10" fmla="*/ 28300 w 57495"/>
                <a:gd name="connsiteY10" fmla="*/ 87199 h 87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495" h="87329">
                  <a:moveTo>
                    <a:pt x="28300" y="87199"/>
                  </a:moveTo>
                  <a:cubicBezTo>
                    <a:pt x="33524" y="76349"/>
                    <a:pt x="38548" y="65499"/>
                    <a:pt x="42967" y="54448"/>
                  </a:cubicBezTo>
                  <a:cubicBezTo>
                    <a:pt x="47830" y="43677"/>
                    <a:pt x="51005" y="32224"/>
                    <a:pt x="52412" y="20490"/>
                  </a:cubicBezTo>
                  <a:cubicBezTo>
                    <a:pt x="52854" y="15185"/>
                    <a:pt x="50303" y="10061"/>
                    <a:pt x="45781" y="7228"/>
                  </a:cubicBezTo>
                  <a:cubicBezTo>
                    <a:pt x="40878" y="4536"/>
                    <a:pt x="35272" y="3410"/>
                    <a:pt x="29706" y="4013"/>
                  </a:cubicBezTo>
                  <a:cubicBezTo>
                    <a:pt x="17872" y="5138"/>
                    <a:pt x="7001" y="11005"/>
                    <a:pt x="-434" y="20289"/>
                  </a:cubicBezTo>
                  <a:cubicBezTo>
                    <a:pt x="5936" y="9438"/>
                    <a:pt x="16867" y="2044"/>
                    <a:pt x="29304" y="195"/>
                  </a:cubicBezTo>
                  <a:cubicBezTo>
                    <a:pt x="35715" y="-749"/>
                    <a:pt x="42265" y="376"/>
                    <a:pt x="47991" y="3410"/>
                  </a:cubicBezTo>
                  <a:cubicBezTo>
                    <a:pt x="53939" y="6987"/>
                    <a:pt x="57415" y="13558"/>
                    <a:pt x="57033" y="20490"/>
                  </a:cubicBezTo>
                  <a:cubicBezTo>
                    <a:pt x="55446" y="32747"/>
                    <a:pt x="51769" y="44642"/>
                    <a:pt x="46183" y="55653"/>
                  </a:cubicBezTo>
                  <a:cubicBezTo>
                    <a:pt x="41100" y="66644"/>
                    <a:pt x="35111" y="77193"/>
                    <a:pt x="28300" y="87199"/>
                  </a:cubicBezTo>
                  <a:close/>
                </a:path>
              </a:pathLst>
            </a:custGeom>
            <a:solidFill>
              <a:srgbClr val="EAA35E"/>
            </a:solidFill>
            <a:ln w="20067"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54CDEFFF-C3EB-21AF-B096-1E2583BEAEF5}"/>
                </a:ext>
              </a:extLst>
            </p:cNvPr>
            <p:cNvSpPr/>
            <p:nvPr/>
          </p:nvSpPr>
          <p:spPr>
            <a:xfrm>
              <a:off x="9496805" y="3297869"/>
              <a:ext cx="63713" cy="98579"/>
            </a:xfrm>
            <a:custGeom>
              <a:avLst/>
              <a:gdLst>
                <a:gd name="connsiteX0" fmla="*/ 33524 w 63713"/>
                <a:gd name="connsiteY0" fmla="*/ 98449 h 98579"/>
                <a:gd name="connsiteX1" fmla="*/ 49397 w 63713"/>
                <a:gd name="connsiteY1" fmla="*/ 62281 h 98579"/>
                <a:gd name="connsiteX2" fmla="*/ 58239 w 63713"/>
                <a:gd name="connsiteY2" fmla="*/ 25711 h 98579"/>
                <a:gd name="connsiteX3" fmla="*/ 33323 w 63713"/>
                <a:gd name="connsiteY3" fmla="*/ 4211 h 98579"/>
                <a:gd name="connsiteX4" fmla="*/ -434 w 63713"/>
                <a:gd name="connsiteY4" fmla="*/ 20084 h 98579"/>
                <a:gd name="connsiteX5" fmla="*/ 33323 w 63713"/>
                <a:gd name="connsiteY5" fmla="*/ -9 h 98579"/>
                <a:gd name="connsiteX6" fmla="*/ 53416 w 63713"/>
                <a:gd name="connsiteY6" fmla="*/ 6220 h 98579"/>
                <a:gd name="connsiteX7" fmla="*/ 63262 w 63713"/>
                <a:gd name="connsiteY7" fmla="*/ 24505 h 98579"/>
                <a:gd name="connsiteX8" fmla="*/ 53014 w 63713"/>
                <a:gd name="connsiteY8" fmla="*/ 63085 h 98579"/>
                <a:gd name="connsiteX9" fmla="*/ 33524 w 63713"/>
                <a:gd name="connsiteY9" fmla="*/ 98449 h 9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713" h="98579">
                  <a:moveTo>
                    <a:pt x="33524" y="98449"/>
                  </a:moveTo>
                  <a:lnTo>
                    <a:pt x="49397" y="62281"/>
                  </a:lnTo>
                  <a:cubicBezTo>
                    <a:pt x="55566" y="51109"/>
                    <a:pt x="58620" y="38470"/>
                    <a:pt x="58239" y="25711"/>
                  </a:cubicBezTo>
                  <a:cubicBezTo>
                    <a:pt x="57074" y="13012"/>
                    <a:pt x="46062" y="3508"/>
                    <a:pt x="33323" y="4211"/>
                  </a:cubicBezTo>
                  <a:cubicBezTo>
                    <a:pt x="20343" y="4492"/>
                    <a:pt x="8065" y="10259"/>
                    <a:pt x="-434" y="20084"/>
                  </a:cubicBezTo>
                  <a:cubicBezTo>
                    <a:pt x="7121" y="8551"/>
                    <a:pt x="19579" y="1137"/>
                    <a:pt x="33323" y="-9"/>
                  </a:cubicBezTo>
                  <a:cubicBezTo>
                    <a:pt x="40576" y="-692"/>
                    <a:pt x="47811" y="1538"/>
                    <a:pt x="53416" y="6220"/>
                  </a:cubicBezTo>
                  <a:cubicBezTo>
                    <a:pt x="58701" y="11002"/>
                    <a:pt x="62177" y="17473"/>
                    <a:pt x="63262" y="24505"/>
                  </a:cubicBezTo>
                  <a:cubicBezTo>
                    <a:pt x="63564" y="38068"/>
                    <a:pt x="60007" y="51450"/>
                    <a:pt x="53014" y="63085"/>
                  </a:cubicBezTo>
                  <a:cubicBezTo>
                    <a:pt x="47127" y="75201"/>
                    <a:pt x="40636" y="86996"/>
                    <a:pt x="33524" y="98449"/>
                  </a:cubicBezTo>
                  <a:close/>
                </a:path>
              </a:pathLst>
            </a:custGeom>
            <a:solidFill>
              <a:srgbClr val="EAA35E"/>
            </a:solidFill>
            <a:ln w="20067"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A5307267-3470-AAF0-D963-79D3D0F7D3CF}"/>
                </a:ext>
              </a:extLst>
            </p:cNvPr>
            <p:cNvSpPr/>
            <p:nvPr/>
          </p:nvSpPr>
          <p:spPr>
            <a:xfrm>
              <a:off x="9454609" y="3298393"/>
              <a:ext cx="39659" cy="101270"/>
            </a:xfrm>
            <a:custGeom>
              <a:avLst/>
              <a:gdLst>
                <a:gd name="connsiteX0" fmla="*/ -434 w 39659"/>
                <a:gd name="connsiteY0" fmla="*/ 101141 h 101270"/>
                <a:gd name="connsiteX1" fmla="*/ 14837 w 39659"/>
                <a:gd name="connsiteY1" fmla="*/ 76024 h 101270"/>
                <a:gd name="connsiteX2" fmla="*/ 28702 w 39659"/>
                <a:gd name="connsiteY2" fmla="*/ 50304 h 101270"/>
                <a:gd name="connsiteX3" fmla="*/ 35534 w 39659"/>
                <a:gd name="connsiteY3" fmla="*/ 22977 h 101270"/>
                <a:gd name="connsiteX4" fmla="*/ 22071 w 39659"/>
                <a:gd name="connsiteY4" fmla="*/ -130 h 101270"/>
                <a:gd name="connsiteX5" fmla="*/ 39151 w 39659"/>
                <a:gd name="connsiteY5" fmla="*/ 22776 h 101270"/>
                <a:gd name="connsiteX6" fmla="*/ 32721 w 39659"/>
                <a:gd name="connsiteY6" fmla="*/ 52113 h 101270"/>
                <a:gd name="connsiteX7" fmla="*/ -434 w 39659"/>
                <a:gd name="connsiteY7" fmla="*/ 101141 h 10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59" h="101270">
                  <a:moveTo>
                    <a:pt x="-434" y="101141"/>
                  </a:moveTo>
                  <a:cubicBezTo>
                    <a:pt x="4791" y="92903"/>
                    <a:pt x="9814" y="84463"/>
                    <a:pt x="14837" y="76024"/>
                  </a:cubicBezTo>
                  <a:cubicBezTo>
                    <a:pt x="19861" y="67585"/>
                    <a:pt x="24683" y="59145"/>
                    <a:pt x="28702" y="50304"/>
                  </a:cubicBezTo>
                  <a:cubicBezTo>
                    <a:pt x="33102" y="41865"/>
                    <a:pt x="35453" y="32502"/>
                    <a:pt x="35534" y="22977"/>
                  </a:cubicBezTo>
                  <a:cubicBezTo>
                    <a:pt x="36076" y="13272"/>
                    <a:pt x="30772" y="4190"/>
                    <a:pt x="22071" y="-130"/>
                  </a:cubicBezTo>
                  <a:cubicBezTo>
                    <a:pt x="32158" y="2944"/>
                    <a:pt x="39091" y="12227"/>
                    <a:pt x="39151" y="22776"/>
                  </a:cubicBezTo>
                  <a:cubicBezTo>
                    <a:pt x="39673" y="32964"/>
                    <a:pt x="37443" y="43091"/>
                    <a:pt x="32721" y="52113"/>
                  </a:cubicBezTo>
                  <a:cubicBezTo>
                    <a:pt x="24060" y="69956"/>
                    <a:pt x="12889" y="86452"/>
                    <a:pt x="-434" y="101141"/>
                  </a:cubicBezTo>
                  <a:close/>
                </a:path>
              </a:pathLst>
            </a:custGeom>
            <a:solidFill>
              <a:srgbClr val="EAA35E"/>
            </a:solidFill>
            <a:ln w="20067"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C1AC869A-B9E2-108A-E587-C540DEA73CDD}"/>
                </a:ext>
              </a:extLst>
            </p:cNvPr>
            <p:cNvSpPr/>
            <p:nvPr/>
          </p:nvSpPr>
          <p:spPr>
            <a:xfrm>
              <a:off x="11208762" y="3295780"/>
              <a:ext cx="337262" cy="367887"/>
            </a:xfrm>
            <a:custGeom>
              <a:avLst/>
              <a:gdLst>
                <a:gd name="connsiteX0" fmla="*/ 113497 w 337262"/>
                <a:gd name="connsiteY0" fmla="*/ -130 h 367887"/>
                <a:gd name="connsiteX1" fmla="*/ 75118 w 337262"/>
                <a:gd name="connsiteY1" fmla="*/ 89085 h 367887"/>
                <a:gd name="connsiteX2" fmla="*/ -434 w 337262"/>
                <a:gd name="connsiteY2" fmla="*/ 305089 h 367887"/>
                <a:gd name="connsiteX3" fmla="*/ 83758 w 337262"/>
                <a:gd name="connsiteY3" fmla="*/ 261286 h 367887"/>
                <a:gd name="connsiteX4" fmla="*/ 17651 w 337262"/>
                <a:gd name="connsiteY4" fmla="*/ 335832 h 367887"/>
                <a:gd name="connsiteX5" fmla="*/ 98024 w 337262"/>
                <a:gd name="connsiteY5" fmla="*/ 351505 h 367887"/>
                <a:gd name="connsiteX6" fmla="*/ 168552 w 337262"/>
                <a:gd name="connsiteY6" fmla="*/ 343467 h 367887"/>
                <a:gd name="connsiteX7" fmla="*/ 231445 w 337262"/>
                <a:gd name="connsiteY7" fmla="*/ 333822 h 367887"/>
                <a:gd name="connsiteX8" fmla="*/ 291725 w 337262"/>
                <a:gd name="connsiteY8" fmla="*/ 311519 h 367887"/>
                <a:gd name="connsiteX9" fmla="*/ 323673 w 337262"/>
                <a:gd name="connsiteY9" fmla="*/ 68188 h 367887"/>
                <a:gd name="connsiteX10" fmla="*/ 113497 w 337262"/>
                <a:gd name="connsiteY10" fmla="*/ -130 h 367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7262" h="367887">
                  <a:moveTo>
                    <a:pt x="113497" y="-130"/>
                  </a:moveTo>
                  <a:cubicBezTo>
                    <a:pt x="113497" y="-130"/>
                    <a:pt x="116309" y="19964"/>
                    <a:pt x="75118" y="89085"/>
                  </a:cubicBezTo>
                  <a:cubicBezTo>
                    <a:pt x="33505" y="154247"/>
                    <a:pt x="7645" y="228192"/>
                    <a:pt x="-434" y="305089"/>
                  </a:cubicBezTo>
                  <a:cubicBezTo>
                    <a:pt x="41763" y="269926"/>
                    <a:pt x="75721" y="250837"/>
                    <a:pt x="83758" y="261286"/>
                  </a:cubicBezTo>
                  <a:cubicBezTo>
                    <a:pt x="101440" y="284393"/>
                    <a:pt x="33926" y="318752"/>
                    <a:pt x="17651" y="335832"/>
                  </a:cubicBezTo>
                  <a:cubicBezTo>
                    <a:pt x="20062" y="369589"/>
                    <a:pt x="82552" y="369187"/>
                    <a:pt x="98024" y="351505"/>
                  </a:cubicBezTo>
                  <a:cubicBezTo>
                    <a:pt x="119726" y="383654"/>
                    <a:pt x="158305" y="361150"/>
                    <a:pt x="168552" y="343467"/>
                  </a:cubicBezTo>
                  <a:cubicBezTo>
                    <a:pt x="183421" y="367780"/>
                    <a:pt x="216977" y="363561"/>
                    <a:pt x="231445" y="333822"/>
                  </a:cubicBezTo>
                  <a:cubicBezTo>
                    <a:pt x="248323" y="360546"/>
                    <a:pt x="273038" y="347687"/>
                    <a:pt x="291725" y="311519"/>
                  </a:cubicBezTo>
                  <a:cubicBezTo>
                    <a:pt x="310412" y="275351"/>
                    <a:pt x="360444" y="113398"/>
                    <a:pt x="323673" y="68188"/>
                  </a:cubicBezTo>
                  <a:cubicBezTo>
                    <a:pt x="275651" y="7706"/>
                    <a:pt x="113497" y="-130"/>
                    <a:pt x="113497" y="-130"/>
                  </a:cubicBezTo>
                  <a:close/>
                </a:path>
              </a:pathLst>
            </a:custGeom>
            <a:solidFill>
              <a:srgbClr val="FCC689"/>
            </a:solidFill>
            <a:ln w="20067"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id="{50F196B3-FEEB-9E0F-5480-25F44913CF9C}"/>
              </a:ext>
            </a:extLst>
          </p:cNvPr>
          <p:cNvSpPr txBox="1"/>
          <p:nvPr/>
        </p:nvSpPr>
        <p:spPr>
          <a:xfrm>
            <a:off x="2" y="176340"/>
            <a:ext cx="8291024" cy="523220"/>
          </a:xfrm>
          <a:prstGeom prst="rect">
            <a:avLst/>
          </a:prstGeom>
          <a:noFill/>
        </p:spPr>
        <p:txBody>
          <a:bodyPr wrap="square" rtlCol="0">
            <a:spAutoFit/>
          </a:bodyPr>
          <a:lstStyle/>
          <a:p>
            <a:pPr algn="ctr"/>
            <a:r>
              <a:rPr lang="fa-IR" sz="2800"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خود را در این قسمت وارد نمایید</a:t>
            </a:r>
            <a:endParaRPr lang="en-US" sz="2800" b="1" dirty="0">
              <a:solidFill>
                <a:srgbClr val="EDD7AF"/>
              </a:solidFill>
              <a:latin typeface="Shabnam" panose="020B0603030804020204" pitchFamily="34" charset="-78"/>
              <a:ea typeface="Yekan Bakh Heavy" panose="01000504000000020004" pitchFamily="2" charset="-78"/>
              <a:cs typeface="Shabnam" panose="020B0603030804020204" pitchFamily="34" charset="-78"/>
            </a:endParaRPr>
          </a:p>
        </p:txBody>
      </p:sp>
      <p:grpSp>
        <p:nvGrpSpPr>
          <p:cNvPr id="104" name="Group 103">
            <a:extLst>
              <a:ext uri="{FF2B5EF4-FFF2-40B4-BE49-F238E27FC236}">
                <a16:creationId xmlns:a16="http://schemas.microsoft.com/office/drawing/2014/main" id="{041FA325-A155-9D24-D350-CDE655D27398}"/>
              </a:ext>
            </a:extLst>
          </p:cNvPr>
          <p:cNvGrpSpPr/>
          <p:nvPr/>
        </p:nvGrpSpPr>
        <p:grpSpPr>
          <a:xfrm>
            <a:off x="1118349" y="3710305"/>
            <a:ext cx="1071412" cy="1160324"/>
            <a:chOff x="1118349" y="3710305"/>
            <a:chExt cx="1071412" cy="1160324"/>
          </a:xfrm>
        </p:grpSpPr>
        <p:sp>
          <p:nvSpPr>
            <p:cNvPr id="5" name="Google Shape;2869;p58">
              <a:extLst>
                <a:ext uri="{FF2B5EF4-FFF2-40B4-BE49-F238E27FC236}">
                  <a16:creationId xmlns:a16="http://schemas.microsoft.com/office/drawing/2014/main" id="{5C61C7B1-7FDF-7E26-0773-43E6E703D5A4}"/>
                </a:ext>
              </a:extLst>
            </p:cNvPr>
            <p:cNvSpPr/>
            <p:nvPr/>
          </p:nvSpPr>
          <p:spPr>
            <a:xfrm>
              <a:off x="1118349" y="3710305"/>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6" name="Google Shape;1186;p76">
              <a:extLst>
                <a:ext uri="{FF2B5EF4-FFF2-40B4-BE49-F238E27FC236}">
                  <a16:creationId xmlns:a16="http://schemas.microsoft.com/office/drawing/2014/main" id="{FF474B83-7CAA-AE9F-27F2-B6994296439D}"/>
                </a:ext>
              </a:extLst>
            </p:cNvPr>
            <p:cNvGrpSpPr/>
            <p:nvPr/>
          </p:nvGrpSpPr>
          <p:grpSpPr>
            <a:xfrm>
              <a:off x="1384119" y="3971818"/>
              <a:ext cx="555045" cy="591149"/>
              <a:chOff x="6188425" y="1239800"/>
              <a:chExt cx="412775" cy="439625"/>
            </a:xfrm>
            <a:solidFill>
              <a:srgbClr val="374155"/>
            </a:solidFill>
          </p:grpSpPr>
          <p:sp>
            <p:nvSpPr>
              <p:cNvPr id="88" name="Google Shape;1187;p76">
                <a:extLst>
                  <a:ext uri="{FF2B5EF4-FFF2-40B4-BE49-F238E27FC236}">
                    <a16:creationId xmlns:a16="http://schemas.microsoft.com/office/drawing/2014/main" id="{0A08FB7A-A02D-ED40-2212-7B22C5F49DB2}"/>
                  </a:ext>
                </a:extLst>
              </p:cNvPr>
              <p:cNvSpPr/>
              <p:nvPr/>
            </p:nvSpPr>
            <p:spPr>
              <a:xfrm>
                <a:off x="6188425" y="1312925"/>
                <a:ext cx="412775" cy="366500"/>
              </a:xfrm>
              <a:custGeom>
                <a:avLst/>
                <a:gdLst/>
                <a:ahLst/>
                <a:cxnLst/>
                <a:rect l="l" t="t" r="r" b="b"/>
                <a:pathLst>
                  <a:path w="16511" h="14660" extrusionOk="0">
                    <a:moveTo>
                      <a:pt x="3972" y="525"/>
                    </a:moveTo>
                    <a:cubicBezTo>
                      <a:pt x="4296" y="525"/>
                      <a:pt x="4621" y="538"/>
                      <a:pt x="4945" y="577"/>
                    </a:cubicBezTo>
                    <a:cubicBezTo>
                      <a:pt x="6814" y="771"/>
                      <a:pt x="7775" y="1641"/>
                      <a:pt x="8009" y="1888"/>
                    </a:cubicBezTo>
                    <a:lnTo>
                      <a:pt x="8009" y="9299"/>
                    </a:lnTo>
                    <a:cubicBezTo>
                      <a:pt x="7217" y="8468"/>
                      <a:pt x="6140" y="7949"/>
                      <a:pt x="4997" y="7845"/>
                    </a:cubicBezTo>
                    <a:cubicBezTo>
                      <a:pt x="4807" y="7825"/>
                      <a:pt x="4627" y="7816"/>
                      <a:pt x="4455" y="7816"/>
                    </a:cubicBezTo>
                    <a:cubicBezTo>
                      <a:pt x="3060" y="7816"/>
                      <a:pt x="2281" y="8424"/>
                      <a:pt x="1934" y="8806"/>
                    </a:cubicBezTo>
                    <a:lnTo>
                      <a:pt x="1934" y="1213"/>
                    </a:lnTo>
                    <a:cubicBezTo>
                      <a:pt x="1934" y="1096"/>
                      <a:pt x="1986" y="992"/>
                      <a:pt x="2077" y="927"/>
                    </a:cubicBezTo>
                    <a:lnTo>
                      <a:pt x="2064" y="927"/>
                    </a:lnTo>
                    <a:cubicBezTo>
                      <a:pt x="2349" y="706"/>
                      <a:pt x="2985" y="525"/>
                      <a:pt x="3972" y="525"/>
                    </a:cubicBezTo>
                    <a:close/>
                    <a:moveTo>
                      <a:pt x="12569" y="520"/>
                    </a:moveTo>
                    <a:cubicBezTo>
                      <a:pt x="13546" y="520"/>
                      <a:pt x="14168" y="708"/>
                      <a:pt x="14447" y="927"/>
                    </a:cubicBezTo>
                    <a:cubicBezTo>
                      <a:pt x="14537" y="992"/>
                      <a:pt x="14589" y="1096"/>
                      <a:pt x="14589" y="1213"/>
                    </a:cubicBezTo>
                    <a:lnTo>
                      <a:pt x="14589" y="8806"/>
                    </a:lnTo>
                    <a:cubicBezTo>
                      <a:pt x="14243" y="8424"/>
                      <a:pt x="13463" y="7816"/>
                      <a:pt x="12068" y="7816"/>
                    </a:cubicBezTo>
                    <a:cubicBezTo>
                      <a:pt x="11897" y="7816"/>
                      <a:pt x="11716" y="7825"/>
                      <a:pt x="11526" y="7845"/>
                    </a:cubicBezTo>
                    <a:cubicBezTo>
                      <a:pt x="10371" y="7949"/>
                      <a:pt x="9307" y="8468"/>
                      <a:pt x="8515" y="9299"/>
                    </a:cubicBezTo>
                    <a:lnTo>
                      <a:pt x="8515" y="1888"/>
                    </a:lnTo>
                    <a:cubicBezTo>
                      <a:pt x="8748" y="1641"/>
                      <a:pt x="9696" y="771"/>
                      <a:pt x="11578" y="577"/>
                    </a:cubicBezTo>
                    <a:cubicBezTo>
                      <a:pt x="11942" y="537"/>
                      <a:pt x="12272" y="520"/>
                      <a:pt x="12569" y="520"/>
                    </a:cubicBezTo>
                    <a:close/>
                    <a:moveTo>
                      <a:pt x="4478" y="8329"/>
                    </a:moveTo>
                    <a:cubicBezTo>
                      <a:pt x="4621" y="8329"/>
                      <a:pt x="4773" y="8336"/>
                      <a:pt x="4932" y="8351"/>
                    </a:cubicBezTo>
                    <a:cubicBezTo>
                      <a:pt x="5802" y="8442"/>
                      <a:pt x="6633" y="8780"/>
                      <a:pt x="7295" y="9351"/>
                    </a:cubicBezTo>
                    <a:cubicBezTo>
                      <a:pt x="7438" y="9468"/>
                      <a:pt x="7554" y="9585"/>
                      <a:pt x="7684" y="9714"/>
                    </a:cubicBezTo>
                    <a:lnTo>
                      <a:pt x="2427" y="9026"/>
                    </a:lnTo>
                    <a:cubicBezTo>
                      <a:pt x="2748" y="8728"/>
                      <a:pt x="3393" y="8329"/>
                      <a:pt x="4478" y="8329"/>
                    </a:cubicBezTo>
                    <a:close/>
                    <a:moveTo>
                      <a:pt x="12058" y="8325"/>
                    </a:moveTo>
                    <a:cubicBezTo>
                      <a:pt x="13136" y="8325"/>
                      <a:pt x="13759" y="8728"/>
                      <a:pt x="14083" y="9026"/>
                    </a:cubicBezTo>
                    <a:lnTo>
                      <a:pt x="8839" y="9714"/>
                    </a:lnTo>
                    <a:cubicBezTo>
                      <a:pt x="8956" y="9585"/>
                      <a:pt x="9086" y="9468"/>
                      <a:pt x="9216" y="9351"/>
                    </a:cubicBezTo>
                    <a:cubicBezTo>
                      <a:pt x="9878" y="8780"/>
                      <a:pt x="10708" y="8442"/>
                      <a:pt x="11578" y="8351"/>
                    </a:cubicBezTo>
                    <a:cubicBezTo>
                      <a:pt x="11734" y="8338"/>
                      <a:pt x="11903" y="8325"/>
                      <a:pt x="12058" y="8325"/>
                    </a:cubicBezTo>
                    <a:close/>
                    <a:moveTo>
                      <a:pt x="992" y="2294"/>
                    </a:moveTo>
                    <a:cubicBezTo>
                      <a:pt x="1136" y="2294"/>
                      <a:pt x="1287" y="2328"/>
                      <a:pt x="1415" y="2342"/>
                    </a:cubicBezTo>
                    <a:lnTo>
                      <a:pt x="1415" y="8948"/>
                    </a:lnTo>
                    <a:cubicBezTo>
                      <a:pt x="1415" y="9221"/>
                      <a:pt x="1610" y="9455"/>
                      <a:pt x="1895" y="9481"/>
                    </a:cubicBezTo>
                    <a:lnTo>
                      <a:pt x="7996" y="10285"/>
                    </a:lnTo>
                    <a:lnTo>
                      <a:pt x="7996" y="11051"/>
                    </a:lnTo>
                    <a:cubicBezTo>
                      <a:pt x="7983" y="11239"/>
                      <a:pt x="8119" y="11334"/>
                      <a:pt x="8255" y="11334"/>
                    </a:cubicBezTo>
                    <a:cubicBezTo>
                      <a:pt x="8392" y="11334"/>
                      <a:pt x="8528" y="11239"/>
                      <a:pt x="8515" y="11051"/>
                    </a:cubicBezTo>
                    <a:lnTo>
                      <a:pt x="8515" y="10272"/>
                    </a:lnTo>
                    <a:lnTo>
                      <a:pt x="14628" y="9481"/>
                    </a:lnTo>
                    <a:cubicBezTo>
                      <a:pt x="14901" y="9442"/>
                      <a:pt x="15096" y="9208"/>
                      <a:pt x="15096" y="8936"/>
                    </a:cubicBezTo>
                    <a:lnTo>
                      <a:pt x="15096" y="2355"/>
                    </a:lnTo>
                    <a:cubicBezTo>
                      <a:pt x="15213" y="2337"/>
                      <a:pt x="15360" y="2314"/>
                      <a:pt x="15500" y="2314"/>
                    </a:cubicBezTo>
                    <a:cubicBezTo>
                      <a:pt x="15762" y="2314"/>
                      <a:pt x="16004" y="2393"/>
                      <a:pt x="16004" y="2731"/>
                    </a:cubicBezTo>
                    <a:lnTo>
                      <a:pt x="16004" y="10324"/>
                    </a:lnTo>
                    <a:cubicBezTo>
                      <a:pt x="16004" y="10545"/>
                      <a:pt x="15835" y="10727"/>
                      <a:pt x="15615" y="10753"/>
                    </a:cubicBezTo>
                    <a:lnTo>
                      <a:pt x="8645" y="11661"/>
                    </a:lnTo>
                    <a:cubicBezTo>
                      <a:pt x="8515" y="11681"/>
                      <a:pt x="8385" y="11690"/>
                      <a:pt x="8257" y="11690"/>
                    </a:cubicBezTo>
                    <a:cubicBezTo>
                      <a:pt x="8129" y="11690"/>
                      <a:pt x="8002" y="11681"/>
                      <a:pt x="7879" y="11661"/>
                    </a:cubicBezTo>
                    <a:lnTo>
                      <a:pt x="896" y="10753"/>
                    </a:lnTo>
                    <a:cubicBezTo>
                      <a:pt x="688" y="10727"/>
                      <a:pt x="519" y="10545"/>
                      <a:pt x="519" y="10324"/>
                    </a:cubicBezTo>
                    <a:lnTo>
                      <a:pt x="519" y="2731"/>
                    </a:lnTo>
                    <a:cubicBezTo>
                      <a:pt x="519" y="2601"/>
                      <a:pt x="571" y="2485"/>
                      <a:pt x="662" y="2407"/>
                    </a:cubicBezTo>
                    <a:lnTo>
                      <a:pt x="662" y="2394"/>
                    </a:lnTo>
                    <a:cubicBezTo>
                      <a:pt x="756" y="2317"/>
                      <a:pt x="872" y="2294"/>
                      <a:pt x="992" y="2294"/>
                    </a:cubicBezTo>
                    <a:close/>
                    <a:moveTo>
                      <a:pt x="519" y="11168"/>
                    </a:moveTo>
                    <a:cubicBezTo>
                      <a:pt x="623" y="11220"/>
                      <a:pt x="727" y="11246"/>
                      <a:pt x="831" y="11272"/>
                    </a:cubicBezTo>
                    <a:lnTo>
                      <a:pt x="7814" y="12167"/>
                    </a:lnTo>
                    <a:cubicBezTo>
                      <a:pt x="7963" y="12193"/>
                      <a:pt x="8112" y="12206"/>
                      <a:pt x="8262" y="12206"/>
                    </a:cubicBezTo>
                    <a:cubicBezTo>
                      <a:pt x="8411" y="12206"/>
                      <a:pt x="8560" y="12193"/>
                      <a:pt x="8710" y="12167"/>
                    </a:cubicBezTo>
                    <a:lnTo>
                      <a:pt x="15693" y="11272"/>
                    </a:lnTo>
                    <a:cubicBezTo>
                      <a:pt x="15796" y="11246"/>
                      <a:pt x="15900" y="11220"/>
                      <a:pt x="16004" y="11168"/>
                    </a:cubicBezTo>
                    <a:lnTo>
                      <a:pt x="16004" y="11168"/>
                    </a:lnTo>
                    <a:cubicBezTo>
                      <a:pt x="16030" y="11441"/>
                      <a:pt x="15939" y="11752"/>
                      <a:pt x="15615" y="11804"/>
                    </a:cubicBezTo>
                    <a:lnTo>
                      <a:pt x="8645" y="12700"/>
                    </a:lnTo>
                    <a:cubicBezTo>
                      <a:pt x="8515" y="12719"/>
                      <a:pt x="8385" y="12729"/>
                      <a:pt x="8257" y="12729"/>
                    </a:cubicBezTo>
                    <a:cubicBezTo>
                      <a:pt x="8129" y="12729"/>
                      <a:pt x="8002" y="12719"/>
                      <a:pt x="7879" y="12700"/>
                    </a:cubicBezTo>
                    <a:lnTo>
                      <a:pt x="896" y="11804"/>
                    </a:lnTo>
                    <a:cubicBezTo>
                      <a:pt x="597" y="11765"/>
                      <a:pt x="480" y="11441"/>
                      <a:pt x="519" y="11168"/>
                    </a:cubicBezTo>
                    <a:close/>
                    <a:moveTo>
                      <a:pt x="3673" y="12674"/>
                    </a:moveTo>
                    <a:lnTo>
                      <a:pt x="5036" y="12855"/>
                    </a:lnTo>
                    <a:lnTo>
                      <a:pt x="4465" y="14101"/>
                    </a:lnTo>
                    <a:cubicBezTo>
                      <a:pt x="4452" y="14127"/>
                      <a:pt x="4439" y="14140"/>
                      <a:pt x="4413" y="14140"/>
                    </a:cubicBezTo>
                    <a:lnTo>
                      <a:pt x="3089" y="14140"/>
                    </a:lnTo>
                    <a:cubicBezTo>
                      <a:pt x="3050" y="14140"/>
                      <a:pt x="3024" y="14101"/>
                      <a:pt x="3037" y="14063"/>
                    </a:cubicBezTo>
                    <a:lnTo>
                      <a:pt x="3673" y="12674"/>
                    </a:lnTo>
                    <a:close/>
                    <a:moveTo>
                      <a:pt x="3958" y="0"/>
                    </a:moveTo>
                    <a:cubicBezTo>
                      <a:pt x="2972" y="0"/>
                      <a:pt x="2193" y="176"/>
                      <a:pt x="1752" y="499"/>
                    </a:cubicBezTo>
                    <a:cubicBezTo>
                      <a:pt x="1545" y="667"/>
                      <a:pt x="1415" y="927"/>
                      <a:pt x="1415" y="1200"/>
                    </a:cubicBezTo>
                    <a:lnTo>
                      <a:pt x="1415" y="1823"/>
                    </a:lnTo>
                    <a:cubicBezTo>
                      <a:pt x="1311" y="1806"/>
                      <a:pt x="1204" y="1797"/>
                      <a:pt x="1097" y="1797"/>
                    </a:cubicBezTo>
                    <a:cubicBezTo>
                      <a:pt x="540" y="1797"/>
                      <a:pt x="0" y="2043"/>
                      <a:pt x="0" y="2718"/>
                    </a:cubicBezTo>
                    <a:lnTo>
                      <a:pt x="0" y="11363"/>
                    </a:lnTo>
                    <a:cubicBezTo>
                      <a:pt x="0" y="11843"/>
                      <a:pt x="351" y="12245"/>
                      <a:pt x="818" y="12310"/>
                    </a:cubicBezTo>
                    <a:lnTo>
                      <a:pt x="3141" y="12609"/>
                    </a:lnTo>
                    <a:lnTo>
                      <a:pt x="2570" y="13855"/>
                    </a:lnTo>
                    <a:cubicBezTo>
                      <a:pt x="2401" y="14231"/>
                      <a:pt x="2674" y="14647"/>
                      <a:pt x="3089" y="14660"/>
                    </a:cubicBezTo>
                    <a:lnTo>
                      <a:pt x="4413" y="14660"/>
                    </a:lnTo>
                    <a:cubicBezTo>
                      <a:pt x="4634" y="14660"/>
                      <a:pt x="4829" y="14530"/>
                      <a:pt x="4932" y="14335"/>
                    </a:cubicBezTo>
                    <a:lnTo>
                      <a:pt x="5581" y="12933"/>
                    </a:lnTo>
                    <a:lnTo>
                      <a:pt x="7814" y="13232"/>
                    </a:lnTo>
                    <a:cubicBezTo>
                      <a:pt x="7963" y="13251"/>
                      <a:pt x="8112" y="13261"/>
                      <a:pt x="8262" y="13261"/>
                    </a:cubicBezTo>
                    <a:cubicBezTo>
                      <a:pt x="8411" y="13261"/>
                      <a:pt x="8560" y="13251"/>
                      <a:pt x="8710" y="13232"/>
                    </a:cubicBezTo>
                    <a:lnTo>
                      <a:pt x="12837" y="12674"/>
                    </a:lnTo>
                    <a:lnTo>
                      <a:pt x="13473" y="14063"/>
                    </a:lnTo>
                    <a:cubicBezTo>
                      <a:pt x="13486" y="14088"/>
                      <a:pt x="13460" y="14140"/>
                      <a:pt x="13421" y="14140"/>
                    </a:cubicBezTo>
                    <a:lnTo>
                      <a:pt x="12097" y="14140"/>
                    </a:lnTo>
                    <a:cubicBezTo>
                      <a:pt x="12084" y="14140"/>
                      <a:pt x="12058" y="14127"/>
                      <a:pt x="12045" y="14101"/>
                    </a:cubicBezTo>
                    <a:lnTo>
                      <a:pt x="11851" y="13673"/>
                    </a:lnTo>
                    <a:cubicBezTo>
                      <a:pt x="11812" y="13577"/>
                      <a:pt x="11717" y="13523"/>
                      <a:pt x="11617" y="13523"/>
                    </a:cubicBezTo>
                    <a:cubicBezTo>
                      <a:pt x="11582" y="13523"/>
                      <a:pt x="11547" y="13530"/>
                      <a:pt x="11513" y="13543"/>
                    </a:cubicBezTo>
                    <a:cubicBezTo>
                      <a:pt x="11383" y="13608"/>
                      <a:pt x="11331" y="13764"/>
                      <a:pt x="11383" y="13894"/>
                    </a:cubicBezTo>
                    <a:lnTo>
                      <a:pt x="11578" y="14322"/>
                    </a:lnTo>
                    <a:cubicBezTo>
                      <a:pt x="11682" y="14517"/>
                      <a:pt x="11877" y="14647"/>
                      <a:pt x="12097" y="14647"/>
                    </a:cubicBezTo>
                    <a:lnTo>
                      <a:pt x="13421" y="14647"/>
                    </a:lnTo>
                    <a:cubicBezTo>
                      <a:pt x="13837" y="14634"/>
                      <a:pt x="14109" y="14205"/>
                      <a:pt x="13940" y="13829"/>
                    </a:cubicBezTo>
                    <a:lnTo>
                      <a:pt x="13369" y="12596"/>
                    </a:lnTo>
                    <a:lnTo>
                      <a:pt x="15693" y="12297"/>
                    </a:lnTo>
                    <a:cubicBezTo>
                      <a:pt x="16160" y="12232"/>
                      <a:pt x="16510" y="11830"/>
                      <a:pt x="16510" y="11350"/>
                    </a:cubicBezTo>
                    <a:lnTo>
                      <a:pt x="16510" y="2731"/>
                    </a:lnTo>
                    <a:cubicBezTo>
                      <a:pt x="16510" y="2459"/>
                      <a:pt x="16394" y="2199"/>
                      <a:pt x="16186" y="2017"/>
                    </a:cubicBezTo>
                    <a:lnTo>
                      <a:pt x="16199" y="2017"/>
                    </a:lnTo>
                    <a:cubicBezTo>
                      <a:pt x="15995" y="1846"/>
                      <a:pt x="15766" y="1793"/>
                      <a:pt x="15530" y="1793"/>
                    </a:cubicBezTo>
                    <a:cubicBezTo>
                      <a:pt x="15390" y="1793"/>
                      <a:pt x="15249" y="1811"/>
                      <a:pt x="15109" y="1836"/>
                    </a:cubicBezTo>
                    <a:lnTo>
                      <a:pt x="15109" y="1213"/>
                    </a:lnTo>
                    <a:cubicBezTo>
                      <a:pt x="15109" y="940"/>
                      <a:pt x="14979" y="667"/>
                      <a:pt x="14758" y="512"/>
                    </a:cubicBezTo>
                    <a:cubicBezTo>
                      <a:pt x="14317" y="178"/>
                      <a:pt x="13535" y="1"/>
                      <a:pt x="12547" y="1"/>
                    </a:cubicBezTo>
                    <a:cubicBezTo>
                      <a:pt x="12227" y="1"/>
                      <a:pt x="11885" y="19"/>
                      <a:pt x="11526" y="57"/>
                    </a:cubicBezTo>
                    <a:cubicBezTo>
                      <a:pt x="9696" y="252"/>
                      <a:pt x="8658" y="1031"/>
                      <a:pt x="8255" y="1407"/>
                    </a:cubicBezTo>
                    <a:cubicBezTo>
                      <a:pt x="7853" y="1031"/>
                      <a:pt x="6814" y="252"/>
                      <a:pt x="4984" y="57"/>
                    </a:cubicBezTo>
                    <a:cubicBezTo>
                      <a:pt x="4623" y="19"/>
                      <a:pt x="4280" y="0"/>
                      <a:pt x="39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1188;p76">
                <a:extLst>
                  <a:ext uri="{FF2B5EF4-FFF2-40B4-BE49-F238E27FC236}">
                    <a16:creationId xmlns:a16="http://schemas.microsoft.com/office/drawing/2014/main" id="{8A534FDF-83B7-9C3E-905F-CF36FE6DDF89}"/>
                  </a:ext>
                </a:extLst>
              </p:cNvPr>
              <p:cNvSpPr/>
              <p:nvPr/>
            </p:nvSpPr>
            <p:spPr>
              <a:xfrm>
                <a:off x="6251900" y="1391600"/>
                <a:ext cx="125075" cy="34400"/>
              </a:xfrm>
              <a:custGeom>
                <a:avLst/>
                <a:gdLst/>
                <a:ahLst/>
                <a:cxnLst/>
                <a:rect l="l" t="t" r="r" b="b"/>
                <a:pathLst>
                  <a:path w="5003" h="1376" extrusionOk="0">
                    <a:moveTo>
                      <a:pt x="2152" y="0"/>
                    </a:moveTo>
                    <a:cubicBezTo>
                      <a:pt x="1521" y="0"/>
                      <a:pt x="890" y="108"/>
                      <a:pt x="291" y="311"/>
                    </a:cubicBezTo>
                    <a:cubicBezTo>
                      <a:pt x="1" y="415"/>
                      <a:pt x="115" y="809"/>
                      <a:pt x="364" y="809"/>
                    </a:cubicBezTo>
                    <a:cubicBezTo>
                      <a:pt x="394" y="809"/>
                      <a:pt x="426" y="804"/>
                      <a:pt x="459" y="791"/>
                    </a:cubicBezTo>
                    <a:lnTo>
                      <a:pt x="472" y="791"/>
                    </a:lnTo>
                    <a:cubicBezTo>
                      <a:pt x="1006" y="610"/>
                      <a:pt x="1562" y="523"/>
                      <a:pt x="2124" y="523"/>
                    </a:cubicBezTo>
                    <a:cubicBezTo>
                      <a:pt x="2287" y="523"/>
                      <a:pt x="2451" y="530"/>
                      <a:pt x="2614" y="545"/>
                    </a:cubicBezTo>
                    <a:cubicBezTo>
                      <a:pt x="3938" y="713"/>
                      <a:pt x="4535" y="1285"/>
                      <a:pt x="4535" y="1298"/>
                    </a:cubicBezTo>
                    <a:cubicBezTo>
                      <a:pt x="4587" y="1349"/>
                      <a:pt x="4652" y="1375"/>
                      <a:pt x="4717" y="1375"/>
                    </a:cubicBezTo>
                    <a:cubicBezTo>
                      <a:pt x="4795" y="1375"/>
                      <a:pt x="4860" y="1349"/>
                      <a:pt x="4899" y="1298"/>
                    </a:cubicBezTo>
                    <a:cubicBezTo>
                      <a:pt x="5002" y="1194"/>
                      <a:pt x="5002" y="1038"/>
                      <a:pt x="4899" y="934"/>
                    </a:cubicBezTo>
                    <a:cubicBezTo>
                      <a:pt x="4873" y="908"/>
                      <a:pt x="4185" y="220"/>
                      <a:pt x="2679" y="26"/>
                    </a:cubicBezTo>
                    <a:cubicBezTo>
                      <a:pt x="2504" y="9"/>
                      <a:pt x="2328" y="0"/>
                      <a:pt x="21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1189;p76">
                <a:extLst>
                  <a:ext uri="{FF2B5EF4-FFF2-40B4-BE49-F238E27FC236}">
                    <a16:creationId xmlns:a16="http://schemas.microsoft.com/office/drawing/2014/main" id="{E31E9CA5-2102-0503-67CE-A47EFF98F703}"/>
                  </a:ext>
                </a:extLst>
              </p:cNvPr>
              <p:cNvSpPr/>
              <p:nvPr/>
            </p:nvSpPr>
            <p:spPr>
              <a:xfrm>
                <a:off x="6291600" y="1357050"/>
                <a:ext cx="53375" cy="17050"/>
              </a:xfrm>
              <a:custGeom>
                <a:avLst/>
                <a:gdLst/>
                <a:ahLst/>
                <a:cxnLst/>
                <a:rect l="l" t="t" r="r" b="b"/>
                <a:pathLst>
                  <a:path w="2135" h="682" extrusionOk="0">
                    <a:moveTo>
                      <a:pt x="560" y="1"/>
                    </a:moveTo>
                    <a:cubicBezTo>
                      <a:pt x="495" y="1"/>
                      <a:pt x="430" y="2"/>
                      <a:pt x="364" y="6"/>
                    </a:cubicBezTo>
                    <a:cubicBezTo>
                      <a:pt x="360" y="6"/>
                      <a:pt x="355" y="5"/>
                      <a:pt x="351" y="5"/>
                    </a:cubicBezTo>
                    <a:cubicBezTo>
                      <a:pt x="1" y="5"/>
                      <a:pt x="16" y="514"/>
                      <a:pt x="341" y="514"/>
                    </a:cubicBezTo>
                    <a:cubicBezTo>
                      <a:pt x="353" y="514"/>
                      <a:pt x="365" y="513"/>
                      <a:pt x="377" y="512"/>
                    </a:cubicBezTo>
                    <a:cubicBezTo>
                      <a:pt x="436" y="508"/>
                      <a:pt x="495" y="507"/>
                      <a:pt x="554" y="507"/>
                    </a:cubicBezTo>
                    <a:cubicBezTo>
                      <a:pt x="715" y="507"/>
                      <a:pt x="874" y="519"/>
                      <a:pt x="1026" y="538"/>
                    </a:cubicBezTo>
                    <a:cubicBezTo>
                      <a:pt x="1273" y="564"/>
                      <a:pt x="1519" y="616"/>
                      <a:pt x="1753" y="681"/>
                    </a:cubicBezTo>
                    <a:cubicBezTo>
                      <a:pt x="1762" y="682"/>
                      <a:pt x="1772" y="682"/>
                      <a:pt x="1781" y="682"/>
                    </a:cubicBezTo>
                    <a:cubicBezTo>
                      <a:pt x="2045" y="682"/>
                      <a:pt x="2134" y="326"/>
                      <a:pt x="1896" y="200"/>
                    </a:cubicBezTo>
                    <a:cubicBezTo>
                      <a:pt x="1636" y="123"/>
                      <a:pt x="1364" y="71"/>
                      <a:pt x="1091" y="32"/>
                    </a:cubicBezTo>
                    <a:cubicBezTo>
                      <a:pt x="910" y="13"/>
                      <a:pt x="737" y="1"/>
                      <a:pt x="5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1190;p76">
                <a:extLst>
                  <a:ext uri="{FF2B5EF4-FFF2-40B4-BE49-F238E27FC236}">
                    <a16:creationId xmlns:a16="http://schemas.microsoft.com/office/drawing/2014/main" id="{41B81A30-5573-DCFF-2450-7F99D54C66E3}"/>
                  </a:ext>
                </a:extLst>
              </p:cNvPr>
              <p:cNvSpPr/>
              <p:nvPr/>
            </p:nvSpPr>
            <p:spPr>
              <a:xfrm>
                <a:off x="6298425" y="1425975"/>
                <a:ext cx="80175" cy="34425"/>
              </a:xfrm>
              <a:custGeom>
                <a:avLst/>
                <a:gdLst/>
                <a:ahLst/>
                <a:cxnLst/>
                <a:rect l="l" t="t" r="r" b="b"/>
                <a:pathLst>
                  <a:path w="3207" h="1377" extrusionOk="0">
                    <a:moveTo>
                      <a:pt x="312" y="0"/>
                    </a:moveTo>
                    <a:cubicBezTo>
                      <a:pt x="0" y="26"/>
                      <a:pt x="0" y="494"/>
                      <a:pt x="312" y="520"/>
                    </a:cubicBezTo>
                    <a:cubicBezTo>
                      <a:pt x="468" y="520"/>
                      <a:pt x="610" y="533"/>
                      <a:pt x="753" y="546"/>
                    </a:cubicBezTo>
                    <a:cubicBezTo>
                      <a:pt x="2077" y="727"/>
                      <a:pt x="2674" y="1298"/>
                      <a:pt x="2687" y="1298"/>
                    </a:cubicBezTo>
                    <a:cubicBezTo>
                      <a:pt x="2726" y="1350"/>
                      <a:pt x="2791" y="1376"/>
                      <a:pt x="2869" y="1376"/>
                    </a:cubicBezTo>
                    <a:cubicBezTo>
                      <a:pt x="3089" y="1376"/>
                      <a:pt x="3206" y="1104"/>
                      <a:pt x="3050" y="948"/>
                    </a:cubicBezTo>
                    <a:cubicBezTo>
                      <a:pt x="3025" y="909"/>
                      <a:pt x="2337" y="234"/>
                      <a:pt x="818" y="39"/>
                    </a:cubicBezTo>
                    <a:cubicBezTo>
                      <a:pt x="649" y="13"/>
                      <a:pt x="480" y="0"/>
                      <a:pt x="31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1191;p76">
                <a:extLst>
                  <a:ext uri="{FF2B5EF4-FFF2-40B4-BE49-F238E27FC236}">
                    <a16:creationId xmlns:a16="http://schemas.microsoft.com/office/drawing/2014/main" id="{9486EDDA-3BC9-10ED-94AA-73D28DAA32F5}"/>
                  </a:ext>
                </a:extLst>
              </p:cNvPr>
              <p:cNvSpPr/>
              <p:nvPr/>
            </p:nvSpPr>
            <p:spPr>
              <a:xfrm>
                <a:off x="6252350" y="1429350"/>
                <a:ext cx="32525" cy="17100"/>
              </a:xfrm>
              <a:custGeom>
                <a:avLst/>
                <a:gdLst/>
                <a:ahLst/>
                <a:cxnLst/>
                <a:rect l="l" t="t" r="r" b="b"/>
                <a:pathLst>
                  <a:path w="1301" h="684" extrusionOk="0">
                    <a:moveTo>
                      <a:pt x="951" y="0"/>
                    </a:moveTo>
                    <a:cubicBezTo>
                      <a:pt x="930" y="0"/>
                      <a:pt x="907" y="3"/>
                      <a:pt x="883" y="8"/>
                    </a:cubicBezTo>
                    <a:lnTo>
                      <a:pt x="883" y="21"/>
                    </a:lnTo>
                    <a:cubicBezTo>
                      <a:pt x="675" y="60"/>
                      <a:pt x="467" y="112"/>
                      <a:pt x="273" y="177"/>
                    </a:cubicBezTo>
                    <a:cubicBezTo>
                      <a:pt x="0" y="281"/>
                      <a:pt x="78" y="683"/>
                      <a:pt x="364" y="683"/>
                    </a:cubicBezTo>
                    <a:cubicBezTo>
                      <a:pt x="389" y="683"/>
                      <a:pt x="428" y="670"/>
                      <a:pt x="454" y="657"/>
                    </a:cubicBezTo>
                    <a:cubicBezTo>
                      <a:pt x="623" y="605"/>
                      <a:pt x="805" y="553"/>
                      <a:pt x="987" y="514"/>
                    </a:cubicBezTo>
                    <a:cubicBezTo>
                      <a:pt x="1300" y="442"/>
                      <a:pt x="1233" y="0"/>
                      <a:pt x="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1192;p76">
                <a:extLst>
                  <a:ext uri="{FF2B5EF4-FFF2-40B4-BE49-F238E27FC236}">
                    <a16:creationId xmlns:a16="http://schemas.microsoft.com/office/drawing/2014/main" id="{CBB6880D-21E4-C51A-4323-2462BEE218AD}"/>
                  </a:ext>
                </a:extLst>
              </p:cNvPr>
              <p:cNvSpPr/>
              <p:nvPr/>
            </p:nvSpPr>
            <p:spPr>
              <a:xfrm>
                <a:off x="6251900" y="1461000"/>
                <a:ext cx="125075" cy="34450"/>
              </a:xfrm>
              <a:custGeom>
                <a:avLst/>
                <a:gdLst/>
                <a:ahLst/>
                <a:cxnLst/>
                <a:rect l="l" t="t" r="r" b="b"/>
                <a:pathLst>
                  <a:path w="5003" h="1378" extrusionOk="0">
                    <a:moveTo>
                      <a:pt x="2121" y="0"/>
                    </a:moveTo>
                    <a:cubicBezTo>
                      <a:pt x="1500" y="0"/>
                      <a:pt x="880" y="100"/>
                      <a:pt x="291" y="300"/>
                    </a:cubicBezTo>
                    <a:cubicBezTo>
                      <a:pt x="1" y="416"/>
                      <a:pt x="115" y="811"/>
                      <a:pt x="364" y="811"/>
                    </a:cubicBezTo>
                    <a:cubicBezTo>
                      <a:pt x="394" y="811"/>
                      <a:pt x="426" y="805"/>
                      <a:pt x="459" y="793"/>
                    </a:cubicBezTo>
                    <a:lnTo>
                      <a:pt x="472" y="793"/>
                    </a:lnTo>
                    <a:cubicBezTo>
                      <a:pt x="999" y="614"/>
                      <a:pt x="1548" y="519"/>
                      <a:pt x="2102" y="519"/>
                    </a:cubicBezTo>
                    <a:cubicBezTo>
                      <a:pt x="2272" y="519"/>
                      <a:pt x="2443" y="528"/>
                      <a:pt x="2614" y="546"/>
                    </a:cubicBezTo>
                    <a:cubicBezTo>
                      <a:pt x="3938" y="715"/>
                      <a:pt x="4535" y="1286"/>
                      <a:pt x="4535" y="1299"/>
                    </a:cubicBezTo>
                    <a:cubicBezTo>
                      <a:pt x="4587" y="1338"/>
                      <a:pt x="4652" y="1377"/>
                      <a:pt x="4717" y="1377"/>
                    </a:cubicBezTo>
                    <a:cubicBezTo>
                      <a:pt x="4795" y="1364"/>
                      <a:pt x="4860" y="1338"/>
                      <a:pt x="4899" y="1299"/>
                    </a:cubicBezTo>
                    <a:cubicBezTo>
                      <a:pt x="5002" y="1195"/>
                      <a:pt x="5002" y="1027"/>
                      <a:pt x="4899" y="936"/>
                    </a:cubicBezTo>
                    <a:cubicBezTo>
                      <a:pt x="4873" y="897"/>
                      <a:pt x="4185" y="222"/>
                      <a:pt x="2679" y="27"/>
                    </a:cubicBezTo>
                    <a:cubicBezTo>
                      <a:pt x="2493" y="9"/>
                      <a:pt x="2307" y="0"/>
                      <a:pt x="21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1193;p76">
                <a:extLst>
                  <a:ext uri="{FF2B5EF4-FFF2-40B4-BE49-F238E27FC236}">
                    <a16:creationId xmlns:a16="http://schemas.microsoft.com/office/drawing/2014/main" id="{9ED3FD4C-FE3E-BC9D-B658-6B5C79D96A0C}"/>
                  </a:ext>
                </a:extLst>
              </p:cNvPr>
              <p:cNvSpPr/>
              <p:nvPr/>
            </p:nvSpPr>
            <p:spPr>
              <a:xfrm>
                <a:off x="6412975" y="1461000"/>
                <a:ext cx="126700" cy="34125"/>
              </a:xfrm>
              <a:custGeom>
                <a:avLst/>
                <a:gdLst/>
                <a:ahLst/>
                <a:cxnLst/>
                <a:rect l="l" t="t" r="r" b="b"/>
                <a:pathLst>
                  <a:path w="5068" h="1365" extrusionOk="0">
                    <a:moveTo>
                      <a:pt x="2947" y="0"/>
                    </a:moveTo>
                    <a:cubicBezTo>
                      <a:pt x="2760" y="0"/>
                      <a:pt x="2574" y="9"/>
                      <a:pt x="2388" y="27"/>
                    </a:cubicBezTo>
                    <a:cubicBezTo>
                      <a:pt x="870" y="222"/>
                      <a:pt x="195" y="897"/>
                      <a:pt x="156" y="936"/>
                    </a:cubicBezTo>
                    <a:cubicBezTo>
                      <a:pt x="0" y="1092"/>
                      <a:pt x="117" y="1364"/>
                      <a:pt x="351" y="1364"/>
                    </a:cubicBezTo>
                    <a:cubicBezTo>
                      <a:pt x="415" y="1364"/>
                      <a:pt x="480" y="1338"/>
                      <a:pt x="532" y="1299"/>
                    </a:cubicBezTo>
                    <a:cubicBezTo>
                      <a:pt x="532" y="1299"/>
                      <a:pt x="1129" y="715"/>
                      <a:pt x="2453" y="546"/>
                    </a:cubicBezTo>
                    <a:cubicBezTo>
                      <a:pt x="2624" y="528"/>
                      <a:pt x="2795" y="519"/>
                      <a:pt x="2965" y="519"/>
                    </a:cubicBezTo>
                    <a:cubicBezTo>
                      <a:pt x="3520" y="519"/>
                      <a:pt x="4069" y="614"/>
                      <a:pt x="4595" y="793"/>
                    </a:cubicBezTo>
                    <a:cubicBezTo>
                      <a:pt x="4629" y="805"/>
                      <a:pt x="4661" y="811"/>
                      <a:pt x="4692" y="811"/>
                    </a:cubicBezTo>
                    <a:cubicBezTo>
                      <a:pt x="4952" y="811"/>
                      <a:pt x="5067" y="404"/>
                      <a:pt x="4777" y="300"/>
                    </a:cubicBezTo>
                    <a:cubicBezTo>
                      <a:pt x="4188" y="100"/>
                      <a:pt x="3568" y="0"/>
                      <a:pt x="294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1194;p76">
                <a:extLst>
                  <a:ext uri="{FF2B5EF4-FFF2-40B4-BE49-F238E27FC236}">
                    <a16:creationId xmlns:a16="http://schemas.microsoft.com/office/drawing/2014/main" id="{976819FC-20F4-8549-8B5D-F8C3563F75C1}"/>
                  </a:ext>
                </a:extLst>
              </p:cNvPr>
              <p:cNvSpPr/>
              <p:nvPr/>
            </p:nvSpPr>
            <p:spPr>
              <a:xfrm>
                <a:off x="6396625" y="1239800"/>
                <a:ext cx="43625" cy="39450"/>
              </a:xfrm>
              <a:custGeom>
                <a:avLst/>
                <a:gdLst/>
                <a:ahLst/>
                <a:cxnLst/>
                <a:rect l="l" t="t" r="r" b="b"/>
                <a:pathLst>
                  <a:path w="1745" h="1578" extrusionOk="0">
                    <a:moveTo>
                      <a:pt x="901" y="0"/>
                    </a:moveTo>
                    <a:cubicBezTo>
                      <a:pt x="764" y="0"/>
                      <a:pt x="628" y="94"/>
                      <a:pt x="641" y="283"/>
                    </a:cubicBezTo>
                    <a:lnTo>
                      <a:pt x="641" y="555"/>
                    </a:lnTo>
                    <a:lnTo>
                      <a:pt x="369" y="555"/>
                    </a:lnTo>
                    <a:cubicBezTo>
                      <a:pt x="360" y="555"/>
                      <a:pt x="352" y="554"/>
                      <a:pt x="344" y="554"/>
                    </a:cubicBezTo>
                    <a:cubicBezTo>
                      <a:pt x="0" y="554"/>
                      <a:pt x="0" y="1075"/>
                      <a:pt x="344" y="1075"/>
                    </a:cubicBezTo>
                    <a:cubicBezTo>
                      <a:pt x="352" y="1075"/>
                      <a:pt x="360" y="1075"/>
                      <a:pt x="369" y="1074"/>
                    </a:cubicBezTo>
                    <a:lnTo>
                      <a:pt x="641" y="1074"/>
                    </a:lnTo>
                    <a:lnTo>
                      <a:pt x="641" y="1334"/>
                    </a:lnTo>
                    <a:cubicBezTo>
                      <a:pt x="654" y="1496"/>
                      <a:pt x="777" y="1577"/>
                      <a:pt x="901" y="1577"/>
                    </a:cubicBezTo>
                    <a:cubicBezTo>
                      <a:pt x="1024" y="1577"/>
                      <a:pt x="1147" y="1496"/>
                      <a:pt x="1160" y="1334"/>
                    </a:cubicBezTo>
                    <a:lnTo>
                      <a:pt x="1160" y="1074"/>
                    </a:lnTo>
                    <a:lnTo>
                      <a:pt x="1433" y="1074"/>
                    </a:lnTo>
                    <a:cubicBezTo>
                      <a:pt x="1744" y="1048"/>
                      <a:pt x="1744" y="581"/>
                      <a:pt x="1433" y="555"/>
                    </a:cubicBezTo>
                    <a:lnTo>
                      <a:pt x="1160" y="555"/>
                    </a:lnTo>
                    <a:lnTo>
                      <a:pt x="1160" y="283"/>
                    </a:lnTo>
                    <a:cubicBezTo>
                      <a:pt x="1173" y="94"/>
                      <a:pt x="1037" y="0"/>
                      <a:pt x="9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1195;p76">
                <a:extLst>
                  <a:ext uri="{FF2B5EF4-FFF2-40B4-BE49-F238E27FC236}">
                    <a16:creationId xmlns:a16="http://schemas.microsoft.com/office/drawing/2014/main" id="{F064DBBF-9E44-8D1C-3DA4-9D3B89F1AD69}"/>
                  </a:ext>
                </a:extLst>
              </p:cNvPr>
              <p:cNvSpPr/>
              <p:nvPr/>
            </p:nvSpPr>
            <p:spPr>
              <a:xfrm>
                <a:off x="6384075" y="1291900"/>
                <a:ext cx="14950" cy="13050"/>
              </a:xfrm>
              <a:custGeom>
                <a:avLst/>
                <a:gdLst/>
                <a:ahLst/>
                <a:cxnLst/>
                <a:rect l="l" t="t" r="r" b="b"/>
                <a:pathLst>
                  <a:path w="598" h="522" extrusionOk="0">
                    <a:moveTo>
                      <a:pt x="256" y="1"/>
                    </a:moveTo>
                    <a:cubicBezTo>
                      <a:pt x="124" y="1"/>
                      <a:pt x="1" y="105"/>
                      <a:pt x="1" y="262"/>
                    </a:cubicBezTo>
                    <a:cubicBezTo>
                      <a:pt x="1" y="405"/>
                      <a:pt x="105" y="509"/>
                      <a:pt x="248" y="522"/>
                    </a:cubicBezTo>
                    <a:cubicBezTo>
                      <a:pt x="481" y="522"/>
                      <a:pt x="598" y="236"/>
                      <a:pt x="442" y="81"/>
                    </a:cubicBezTo>
                    <a:cubicBezTo>
                      <a:pt x="387" y="25"/>
                      <a:pt x="321" y="1"/>
                      <a:pt x="2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1196;p76">
                <a:extLst>
                  <a:ext uri="{FF2B5EF4-FFF2-40B4-BE49-F238E27FC236}">
                    <a16:creationId xmlns:a16="http://schemas.microsoft.com/office/drawing/2014/main" id="{BBCCD03E-3759-AC9F-6F5D-20E8B3998B84}"/>
                  </a:ext>
                </a:extLst>
              </p:cNvPr>
              <p:cNvSpPr/>
              <p:nvPr/>
            </p:nvSpPr>
            <p:spPr>
              <a:xfrm>
                <a:off x="6453200" y="1273125"/>
                <a:ext cx="14950" cy="13075"/>
              </a:xfrm>
              <a:custGeom>
                <a:avLst/>
                <a:gdLst/>
                <a:ahLst/>
                <a:cxnLst/>
                <a:rect l="l" t="t" r="r" b="b"/>
                <a:pathLst>
                  <a:path w="598" h="523" extrusionOk="0">
                    <a:moveTo>
                      <a:pt x="338" y="1"/>
                    </a:moveTo>
                    <a:cubicBezTo>
                      <a:pt x="117" y="14"/>
                      <a:pt x="1" y="287"/>
                      <a:pt x="156" y="442"/>
                    </a:cubicBezTo>
                    <a:cubicBezTo>
                      <a:pt x="212" y="497"/>
                      <a:pt x="278" y="522"/>
                      <a:pt x="342" y="522"/>
                    </a:cubicBezTo>
                    <a:cubicBezTo>
                      <a:pt x="474" y="522"/>
                      <a:pt x="598" y="418"/>
                      <a:pt x="598" y="261"/>
                    </a:cubicBezTo>
                    <a:cubicBezTo>
                      <a:pt x="598" y="118"/>
                      <a:pt x="481" y="1"/>
                      <a:pt x="33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1197;p76">
                <a:extLst>
                  <a:ext uri="{FF2B5EF4-FFF2-40B4-BE49-F238E27FC236}">
                    <a16:creationId xmlns:a16="http://schemas.microsoft.com/office/drawing/2014/main" id="{3B4127DA-4B0B-F91D-CEF4-44FB908D8247}"/>
                  </a:ext>
                </a:extLst>
              </p:cNvPr>
              <p:cNvSpPr/>
              <p:nvPr/>
            </p:nvSpPr>
            <p:spPr>
              <a:xfrm>
                <a:off x="6510950" y="1356850"/>
                <a:ext cx="13675" cy="66225"/>
              </a:xfrm>
              <a:custGeom>
                <a:avLst/>
                <a:gdLst/>
                <a:ahLst/>
                <a:cxnLst/>
                <a:rect l="l" t="t" r="r" b="b"/>
                <a:pathLst>
                  <a:path w="547" h="2649" extrusionOk="0">
                    <a:moveTo>
                      <a:pt x="274" y="1"/>
                    </a:moveTo>
                    <a:cubicBezTo>
                      <a:pt x="137" y="1"/>
                      <a:pt x="1" y="92"/>
                      <a:pt x="14" y="273"/>
                    </a:cubicBezTo>
                    <a:lnTo>
                      <a:pt x="14" y="2389"/>
                    </a:lnTo>
                    <a:cubicBezTo>
                      <a:pt x="14" y="2532"/>
                      <a:pt x="131" y="2636"/>
                      <a:pt x="274" y="2649"/>
                    </a:cubicBezTo>
                    <a:cubicBezTo>
                      <a:pt x="416" y="2649"/>
                      <a:pt x="533" y="2532"/>
                      <a:pt x="533" y="2389"/>
                    </a:cubicBezTo>
                    <a:lnTo>
                      <a:pt x="533" y="273"/>
                    </a:lnTo>
                    <a:cubicBezTo>
                      <a:pt x="546" y="92"/>
                      <a:pt x="410" y="1"/>
                      <a:pt x="2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1198;p76">
                <a:extLst>
                  <a:ext uri="{FF2B5EF4-FFF2-40B4-BE49-F238E27FC236}">
                    <a16:creationId xmlns:a16="http://schemas.microsoft.com/office/drawing/2014/main" id="{C833B7AA-C92D-78EE-46DB-F4B684FAD18E}"/>
                  </a:ext>
                </a:extLst>
              </p:cNvPr>
              <p:cNvSpPr/>
              <p:nvPr/>
            </p:nvSpPr>
            <p:spPr>
              <a:xfrm>
                <a:off x="6425625" y="1370475"/>
                <a:ext cx="68500" cy="47400"/>
              </a:xfrm>
              <a:custGeom>
                <a:avLst/>
                <a:gdLst/>
                <a:ahLst/>
                <a:cxnLst/>
                <a:rect l="l" t="t" r="r" b="b"/>
                <a:pathLst>
                  <a:path w="2740" h="1896" extrusionOk="0">
                    <a:moveTo>
                      <a:pt x="273" y="1"/>
                    </a:moveTo>
                    <a:cubicBezTo>
                      <a:pt x="137" y="1"/>
                      <a:pt x="0" y="92"/>
                      <a:pt x="13" y="273"/>
                    </a:cubicBezTo>
                    <a:lnTo>
                      <a:pt x="13" y="1039"/>
                    </a:lnTo>
                    <a:cubicBezTo>
                      <a:pt x="13" y="1507"/>
                      <a:pt x="390" y="1896"/>
                      <a:pt x="857" y="1896"/>
                    </a:cubicBezTo>
                    <a:lnTo>
                      <a:pt x="1882" y="1896"/>
                    </a:lnTo>
                    <a:cubicBezTo>
                      <a:pt x="2350" y="1896"/>
                      <a:pt x="2726" y="1507"/>
                      <a:pt x="2726" y="1039"/>
                    </a:cubicBezTo>
                    <a:lnTo>
                      <a:pt x="2726" y="273"/>
                    </a:lnTo>
                    <a:cubicBezTo>
                      <a:pt x="2739" y="92"/>
                      <a:pt x="2603" y="1"/>
                      <a:pt x="2466" y="1"/>
                    </a:cubicBezTo>
                    <a:cubicBezTo>
                      <a:pt x="2330" y="1"/>
                      <a:pt x="2194" y="92"/>
                      <a:pt x="2207" y="273"/>
                    </a:cubicBezTo>
                    <a:lnTo>
                      <a:pt x="2207" y="1039"/>
                    </a:lnTo>
                    <a:cubicBezTo>
                      <a:pt x="2207" y="1234"/>
                      <a:pt x="2064" y="1377"/>
                      <a:pt x="1882" y="1377"/>
                    </a:cubicBezTo>
                    <a:lnTo>
                      <a:pt x="857" y="1377"/>
                    </a:lnTo>
                    <a:cubicBezTo>
                      <a:pt x="675" y="1377"/>
                      <a:pt x="532" y="1221"/>
                      <a:pt x="532" y="1039"/>
                    </a:cubicBezTo>
                    <a:lnTo>
                      <a:pt x="532" y="273"/>
                    </a:lnTo>
                    <a:cubicBezTo>
                      <a:pt x="545" y="92"/>
                      <a:pt x="409" y="1"/>
                      <a:pt x="2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199;p76">
                <a:extLst>
                  <a:ext uri="{FF2B5EF4-FFF2-40B4-BE49-F238E27FC236}">
                    <a16:creationId xmlns:a16="http://schemas.microsoft.com/office/drawing/2014/main" id="{697E9DFC-06A9-892A-CDFF-199027AADB82}"/>
                  </a:ext>
                </a:extLst>
              </p:cNvPr>
              <p:cNvSpPr/>
              <p:nvPr/>
            </p:nvSpPr>
            <p:spPr>
              <a:xfrm>
                <a:off x="6453200" y="1431500"/>
                <a:ext cx="15275" cy="12825"/>
              </a:xfrm>
              <a:custGeom>
                <a:avLst/>
                <a:gdLst/>
                <a:ahLst/>
                <a:cxnLst/>
                <a:rect l="l" t="t" r="r" b="b"/>
                <a:pathLst>
                  <a:path w="611" h="513" extrusionOk="0">
                    <a:moveTo>
                      <a:pt x="260" y="0"/>
                    </a:moveTo>
                    <a:cubicBezTo>
                      <a:pt x="117" y="0"/>
                      <a:pt x="1" y="117"/>
                      <a:pt x="1" y="260"/>
                    </a:cubicBezTo>
                    <a:cubicBezTo>
                      <a:pt x="1" y="410"/>
                      <a:pt x="134" y="513"/>
                      <a:pt x="268" y="513"/>
                    </a:cubicBezTo>
                    <a:cubicBezTo>
                      <a:pt x="330" y="513"/>
                      <a:pt x="393" y="491"/>
                      <a:pt x="442" y="441"/>
                    </a:cubicBezTo>
                    <a:cubicBezTo>
                      <a:pt x="611" y="273"/>
                      <a:pt x="494" y="0"/>
                      <a:pt x="2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 name="Group 3">
            <a:extLst>
              <a:ext uri="{FF2B5EF4-FFF2-40B4-BE49-F238E27FC236}">
                <a16:creationId xmlns:a16="http://schemas.microsoft.com/office/drawing/2014/main" id="{BEC4D723-BD53-7D23-8075-201996A8A181}"/>
              </a:ext>
            </a:extLst>
          </p:cNvPr>
          <p:cNvGrpSpPr/>
          <p:nvPr/>
        </p:nvGrpSpPr>
        <p:grpSpPr>
          <a:xfrm>
            <a:off x="3794302" y="3703213"/>
            <a:ext cx="1071412" cy="1160324"/>
            <a:chOff x="3794302" y="3703213"/>
            <a:chExt cx="1071412" cy="1160324"/>
          </a:xfrm>
        </p:grpSpPr>
        <p:sp>
          <p:nvSpPr>
            <p:cNvPr id="3" name="Google Shape;2869;p58">
              <a:extLst>
                <a:ext uri="{FF2B5EF4-FFF2-40B4-BE49-F238E27FC236}">
                  <a16:creationId xmlns:a16="http://schemas.microsoft.com/office/drawing/2014/main" id="{E5458156-6239-3AB8-B60E-D44E7641ED04}"/>
                </a:ext>
              </a:extLst>
            </p:cNvPr>
            <p:cNvSpPr/>
            <p:nvPr/>
          </p:nvSpPr>
          <p:spPr>
            <a:xfrm>
              <a:off x="3794302" y="3703213"/>
              <a:ext cx="1071412" cy="1160324"/>
            </a:xfrm>
            <a:custGeom>
              <a:avLst/>
              <a:gdLst/>
              <a:ahLst/>
              <a:cxnLst/>
              <a:rect l="l" t="t" r="r" b="b"/>
              <a:pathLst>
                <a:path w="63914" h="69218" extrusionOk="0">
                  <a:moveTo>
                    <a:pt x="31961" y="355"/>
                  </a:moveTo>
                  <a:cubicBezTo>
                    <a:pt x="32875" y="1318"/>
                    <a:pt x="34421" y="2608"/>
                    <a:pt x="36685" y="3499"/>
                  </a:cubicBezTo>
                  <a:cubicBezTo>
                    <a:pt x="38035" y="4034"/>
                    <a:pt x="38629" y="5449"/>
                    <a:pt x="38748" y="5971"/>
                  </a:cubicBezTo>
                  <a:lnTo>
                    <a:pt x="38748" y="7535"/>
                  </a:lnTo>
                  <a:cubicBezTo>
                    <a:pt x="38748" y="7576"/>
                    <a:pt x="38772" y="7617"/>
                    <a:pt x="38801" y="7647"/>
                  </a:cubicBezTo>
                  <a:cubicBezTo>
                    <a:pt x="38830" y="7667"/>
                    <a:pt x="38869" y="7679"/>
                    <a:pt x="38904" y="7679"/>
                  </a:cubicBezTo>
                  <a:cubicBezTo>
                    <a:pt x="38912" y="7679"/>
                    <a:pt x="38919" y="7678"/>
                    <a:pt x="38926" y="7677"/>
                  </a:cubicBezTo>
                  <a:lnTo>
                    <a:pt x="40341" y="7362"/>
                  </a:lnTo>
                  <a:cubicBezTo>
                    <a:pt x="40965" y="7223"/>
                    <a:pt x="41584" y="7156"/>
                    <a:pt x="42189" y="7156"/>
                  </a:cubicBezTo>
                  <a:cubicBezTo>
                    <a:pt x="46520" y="7156"/>
                    <a:pt x="50191" y="10546"/>
                    <a:pt x="50546" y="14864"/>
                  </a:cubicBezTo>
                  <a:lnTo>
                    <a:pt x="50635" y="15898"/>
                  </a:lnTo>
                  <a:cubicBezTo>
                    <a:pt x="50640" y="15975"/>
                    <a:pt x="50700" y="16028"/>
                    <a:pt x="50777" y="16034"/>
                  </a:cubicBezTo>
                  <a:lnTo>
                    <a:pt x="51811" y="16063"/>
                  </a:lnTo>
                  <a:cubicBezTo>
                    <a:pt x="56400" y="16189"/>
                    <a:pt x="59997" y="19874"/>
                    <a:pt x="59997" y="24463"/>
                  </a:cubicBezTo>
                  <a:cubicBezTo>
                    <a:pt x="59997" y="25134"/>
                    <a:pt x="59901" y="25835"/>
                    <a:pt x="59723" y="26542"/>
                  </a:cubicBezTo>
                  <a:lnTo>
                    <a:pt x="59533" y="27297"/>
                  </a:lnTo>
                  <a:cubicBezTo>
                    <a:pt x="59514" y="27351"/>
                    <a:pt x="59539" y="27417"/>
                    <a:pt x="59586" y="27452"/>
                  </a:cubicBezTo>
                  <a:lnTo>
                    <a:pt x="60211" y="27916"/>
                  </a:lnTo>
                  <a:cubicBezTo>
                    <a:pt x="62380" y="29521"/>
                    <a:pt x="63621" y="31981"/>
                    <a:pt x="63621" y="34667"/>
                  </a:cubicBezTo>
                  <a:cubicBezTo>
                    <a:pt x="63621" y="37336"/>
                    <a:pt x="62386" y="39791"/>
                    <a:pt x="60233" y="41402"/>
                  </a:cubicBezTo>
                  <a:lnTo>
                    <a:pt x="59616" y="41860"/>
                  </a:lnTo>
                  <a:cubicBezTo>
                    <a:pt x="59569" y="41895"/>
                    <a:pt x="59550" y="41954"/>
                    <a:pt x="59563" y="42014"/>
                  </a:cubicBezTo>
                  <a:lnTo>
                    <a:pt x="59747" y="42757"/>
                  </a:lnTo>
                  <a:cubicBezTo>
                    <a:pt x="59912" y="43435"/>
                    <a:pt x="59997" y="44106"/>
                    <a:pt x="59997" y="44754"/>
                  </a:cubicBezTo>
                  <a:cubicBezTo>
                    <a:pt x="59997" y="49081"/>
                    <a:pt x="56751" y="52682"/>
                    <a:pt x="52448" y="53122"/>
                  </a:cubicBezTo>
                  <a:lnTo>
                    <a:pt x="52020" y="53164"/>
                  </a:lnTo>
                  <a:cubicBezTo>
                    <a:pt x="51984" y="53170"/>
                    <a:pt x="51954" y="53182"/>
                    <a:pt x="51931" y="53212"/>
                  </a:cubicBezTo>
                  <a:lnTo>
                    <a:pt x="51633" y="53527"/>
                  </a:lnTo>
                  <a:cubicBezTo>
                    <a:pt x="51348" y="53824"/>
                    <a:pt x="51087" y="54092"/>
                    <a:pt x="50832" y="54341"/>
                  </a:cubicBezTo>
                  <a:lnTo>
                    <a:pt x="50563" y="54608"/>
                  </a:lnTo>
                  <a:cubicBezTo>
                    <a:pt x="50541" y="54627"/>
                    <a:pt x="50522" y="54655"/>
                    <a:pt x="50516" y="54685"/>
                  </a:cubicBezTo>
                  <a:lnTo>
                    <a:pt x="50456" y="55060"/>
                  </a:lnTo>
                  <a:cubicBezTo>
                    <a:pt x="49767" y="59113"/>
                    <a:pt x="46284" y="62061"/>
                    <a:pt x="42171" y="62061"/>
                  </a:cubicBezTo>
                  <a:cubicBezTo>
                    <a:pt x="41571" y="62061"/>
                    <a:pt x="40953" y="61990"/>
                    <a:pt x="40341" y="61853"/>
                  </a:cubicBezTo>
                  <a:lnTo>
                    <a:pt x="38926" y="61538"/>
                  </a:lnTo>
                  <a:cubicBezTo>
                    <a:pt x="38916" y="61535"/>
                    <a:pt x="38904" y="61534"/>
                    <a:pt x="38893" y="61534"/>
                  </a:cubicBezTo>
                  <a:cubicBezTo>
                    <a:pt x="38861" y="61534"/>
                    <a:pt x="38827" y="61546"/>
                    <a:pt x="38801" y="61568"/>
                  </a:cubicBezTo>
                  <a:cubicBezTo>
                    <a:pt x="38772" y="61592"/>
                    <a:pt x="38748" y="61633"/>
                    <a:pt x="38748" y="61681"/>
                  </a:cubicBezTo>
                  <a:lnTo>
                    <a:pt x="38748" y="63244"/>
                  </a:lnTo>
                  <a:cubicBezTo>
                    <a:pt x="38629" y="63767"/>
                    <a:pt x="38035" y="65175"/>
                    <a:pt x="36685" y="65710"/>
                  </a:cubicBezTo>
                  <a:cubicBezTo>
                    <a:pt x="34421" y="66609"/>
                    <a:pt x="32875" y="67893"/>
                    <a:pt x="31961" y="68856"/>
                  </a:cubicBezTo>
                  <a:cubicBezTo>
                    <a:pt x="31039" y="67893"/>
                    <a:pt x="29500" y="66609"/>
                    <a:pt x="27235" y="65710"/>
                  </a:cubicBezTo>
                  <a:cubicBezTo>
                    <a:pt x="25880" y="65182"/>
                    <a:pt x="25292" y="63762"/>
                    <a:pt x="25166" y="63244"/>
                  </a:cubicBezTo>
                  <a:lnTo>
                    <a:pt x="25166" y="61681"/>
                  </a:lnTo>
                  <a:cubicBezTo>
                    <a:pt x="25166" y="61633"/>
                    <a:pt x="25149" y="61592"/>
                    <a:pt x="25114" y="61568"/>
                  </a:cubicBezTo>
                  <a:cubicBezTo>
                    <a:pt x="25087" y="61546"/>
                    <a:pt x="25057" y="61534"/>
                    <a:pt x="25026" y="61534"/>
                  </a:cubicBezTo>
                  <a:cubicBezTo>
                    <a:pt x="25015" y="61534"/>
                    <a:pt x="25004" y="61535"/>
                    <a:pt x="24994" y="61538"/>
                  </a:cubicBezTo>
                  <a:lnTo>
                    <a:pt x="23580" y="61853"/>
                  </a:lnTo>
                  <a:cubicBezTo>
                    <a:pt x="22961" y="61990"/>
                    <a:pt x="22343" y="62061"/>
                    <a:pt x="21743" y="62061"/>
                  </a:cubicBezTo>
                  <a:cubicBezTo>
                    <a:pt x="17630" y="62061"/>
                    <a:pt x="14147" y="59113"/>
                    <a:pt x="13464" y="55060"/>
                  </a:cubicBezTo>
                  <a:lnTo>
                    <a:pt x="13398" y="54685"/>
                  </a:lnTo>
                  <a:cubicBezTo>
                    <a:pt x="13392" y="54655"/>
                    <a:pt x="13381" y="54627"/>
                    <a:pt x="13357" y="54608"/>
                  </a:cubicBezTo>
                  <a:lnTo>
                    <a:pt x="13088" y="54341"/>
                  </a:lnTo>
                  <a:cubicBezTo>
                    <a:pt x="12833" y="54092"/>
                    <a:pt x="12572" y="53824"/>
                    <a:pt x="12287" y="53527"/>
                  </a:cubicBezTo>
                  <a:lnTo>
                    <a:pt x="11990" y="53212"/>
                  </a:lnTo>
                  <a:cubicBezTo>
                    <a:pt x="11966" y="53182"/>
                    <a:pt x="11930" y="53170"/>
                    <a:pt x="11900" y="53164"/>
                  </a:cubicBezTo>
                  <a:lnTo>
                    <a:pt x="11467" y="53122"/>
                  </a:lnTo>
                  <a:cubicBezTo>
                    <a:pt x="7169" y="52682"/>
                    <a:pt x="3923" y="49081"/>
                    <a:pt x="3923" y="44754"/>
                  </a:cubicBezTo>
                  <a:cubicBezTo>
                    <a:pt x="3923" y="44106"/>
                    <a:pt x="4007" y="43435"/>
                    <a:pt x="4173" y="42757"/>
                  </a:cubicBezTo>
                  <a:lnTo>
                    <a:pt x="4351" y="42014"/>
                  </a:lnTo>
                  <a:cubicBezTo>
                    <a:pt x="4370" y="41954"/>
                    <a:pt x="4346" y="41895"/>
                    <a:pt x="4298" y="41860"/>
                  </a:cubicBezTo>
                  <a:lnTo>
                    <a:pt x="3687" y="41402"/>
                  </a:lnTo>
                  <a:cubicBezTo>
                    <a:pt x="1528" y="39791"/>
                    <a:pt x="293" y="37336"/>
                    <a:pt x="293" y="34667"/>
                  </a:cubicBezTo>
                  <a:cubicBezTo>
                    <a:pt x="293" y="31981"/>
                    <a:pt x="1541" y="29521"/>
                    <a:pt x="3709" y="27916"/>
                  </a:cubicBezTo>
                  <a:lnTo>
                    <a:pt x="4334" y="27452"/>
                  </a:lnTo>
                  <a:cubicBezTo>
                    <a:pt x="4381" y="27417"/>
                    <a:pt x="4400" y="27351"/>
                    <a:pt x="4387" y="27297"/>
                  </a:cubicBezTo>
                  <a:lnTo>
                    <a:pt x="4197" y="26542"/>
                  </a:lnTo>
                  <a:cubicBezTo>
                    <a:pt x="4013" y="25835"/>
                    <a:pt x="3923" y="25134"/>
                    <a:pt x="3923" y="24463"/>
                  </a:cubicBezTo>
                  <a:cubicBezTo>
                    <a:pt x="3923" y="19874"/>
                    <a:pt x="7514" y="16189"/>
                    <a:pt x="12103" y="16063"/>
                  </a:cubicBezTo>
                  <a:lnTo>
                    <a:pt x="13143" y="16034"/>
                  </a:lnTo>
                  <a:cubicBezTo>
                    <a:pt x="13214" y="16028"/>
                    <a:pt x="13280" y="15975"/>
                    <a:pt x="13285" y="15898"/>
                  </a:cubicBezTo>
                  <a:lnTo>
                    <a:pt x="13368" y="14864"/>
                  </a:lnTo>
                  <a:cubicBezTo>
                    <a:pt x="13728" y="10546"/>
                    <a:pt x="17396" y="7156"/>
                    <a:pt x="21730" y="7156"/>
                  </a:cubicBezTo>
                  <a:cubicBezTo>
                    <a:pt x="22336" y="7156"/>
                    <a:pt x="22955" y="7223"/>
                    <a:pt x="23580" y="7362"/>
                  </a:cubicBezTo>
                  <a:lnTo>
                    <a:pt x="24994" y="7677"/>
                  </a:lnTo>
                  <a:cubicBezTo>
                    <a:pt x="25001" y="7678"/>
                    <a:pt x="25008" y="7679"/>
                    <a:pt x="25015" y="7679"/>
                  </a:cubicBezTo>
                  <a:cubicBezTo>
                    <a:pt x="25050" y="7679"/>
                    <a:pt x="25084" y="7667"/>
                    <a:pt x="25114" y="7647"/>
                  </a:cubicBezTo>
                  <a:cubicBezTo>
                    <a:pt x="25149" y="7617"/>
                    <a:pt x="25166" y="7576"/>
                    <a:pt x="25166" y="7535"/>
                  </a:cubicBezTo>
                  <a:lnTo>
                    <a:pt x="25166" y="5971"/>
                  </a:lnTo>
                  <a:cubicBezTo>
                    <a:pt x="25292" y="5449"/>
                    <a:pt x="25880" y="4034"/>
                    <a:pt x="27235" y="3499"/>
                  </a:cubicBezTo>
                  <a:cubicBezTo>
                    <a:pt x="29500" y="2608"/>
                    <a:pt x="31039" y="1318"/>
                    <a:pt x="31961" y="355"/>
                  </a:cubicBezTo>
                  <a:close/>
                  <a:moveTo>
                    <a:pt x="31960" y="1"/>
                  </a:moveTo>
                  <a:cubicBezTo>
                    <a:pt x="31920" y="1"/>
                    <a:pt x="31880" y="16"/>
                    <a:pt x="31854" y="46"/>
                  </a:cubicBezTo>
                  <a:cubicBezTo>
                    <a:pt x="30968" y="997"/>
                    <a:pt x="29434" y="2317"/>
                    <a:pt x="27128" y="3225"/>
                  </a:cubicBezTo>
                  <a:cubicBezTo>
                    <a:pt x="25641" y="3814"/>
                    <a:pt x="24999" y="5371"/>
                    <a:pt x="24881" y="5924"/>
                  </a:cubicBezTo>
                  <a:cubicBezTo>
                    <a:pt x="24875" y="5930"/>
                    <a:pt x="24875" y="5941"/>
                    <a:pt x="24875" y="5954"/>
                  </a:cubicBezTo>
                  <a:lnTo>
                    <a:pt x="24875" y="7351"/>
                  </a:lnTo>
                  <a:lnTo>
                    <a:pt x="23644" y="7077"/>
                  </a:lnTo>
                  <a:cubicBezTo>
                    <a:pt x="23002" y="6934"/>
                    <a:pt x="22368" y="6863"/>
                    <a:pt x="21743" y="6863"/>
                  </a:cubicBezTo>
                  <a:cubicBezTo>
                    <a:pt x="17255" y="6863"/>
                    <a:pt x="13445" y="10363"/>
                    <a:pt x="13077" y="14840"/>
                  </a:cubicBezTo>
                  <a:lnTo>
                    <a:pt x="13000" y="15743"/>
                  </a:lnTo>
                  <a:lnTo>
                    <a:pt x="12097" y="15767"/>
                  </a:lnTo>
                  <a:cubicBezTo>
                    <a:pt x="7347" y="15898"/>
                    <a:pt x="3632" y="19714"/>
                    <a:pt x="3632" y="24463"/>
                  </a:cubicBezTo>
                  <a:cubicBezTo>
                    <a:pt x="3632" y="25157"/>
                    <a:pt x="3728" y="25883"/>
                    <a:pt x="3912" y="26614"/>
                  </a:cubicBezTo>
                  <a:lnTo>
                    <a:pt x="4079" y="27274"/>
                  </a:lnTo>
                  <a:lnTo>
                    <a:pt x="3531" y="27678"/>
                  </a:lnTo>
                  <a:cubicBezTo>
                    <a:pt x="1291" y="29342"/>
                    <a:pt x="1" y="31892"/>
                    <a:pt x="1" y="34667"/>
                  </a:cubicBezTo>
                  <a:cubicBezTo>
                    <a:pt x="1" y="37431"/>
                    <a:pt x="1279" y="39970"/>
                    <a:pt x="3508" y="41633"/>
                  </a:cubicBezTo>
                  <a:lnTo>
                    <a:pt x="4049" y="42038"/>
                  </a:lnTo>
                  <a:lnTo>
                    <a:pt x="3888" y="42686"/>
                  </a:lnTo>
                  <a:cubicBezTo>
                    <a:pt x="3716" y="43393"/>
                    <a:pt x="3632" y="44082"/>
                    <a:pt x="3632" y="44754"/>
                  </a:cubicBezTo>
                  <a:cubicBezTo>
                    <a:pt x="3632" y="49235"/>
                    <a:pt x="6985" y="52956"/>
                    <a:pt x="11437" y="53407"/>
                  </a:cubicBezTo>
                  <a:lnTo>
                    <a:pt x="11812" y="53450"/>
                  </a:lnTo>
                  <a:lnTo>
                    <a:pt x="12073" y="53722"/>
                  </a:lnTo>
                  <a:cubicBezTo>
                    <a:pt x="12358" y="54026"/>
                    <a:pt x="12625" y="54299"/>
                    <a:pt x="12882" y="54548"/>
                  </a:cubicBezTo>
                  <a:lnTo>
                    <a:pt x="13118" y="54781"/>
                  </a:lnTo>
                  <a:lnTo>
                    <a:pt x="13173" y="55107"/>
                  </a:lnTo>
                  <a:cubicBezTo>
                    <a:pt x="13886" y="59304"/>
                    <a:pt x="17488" y="62352"/>
                    <a:pt x="21743" y="62352"/>
                  </a:cubicBezTo>
                  <a:cubicBezTo>
                    <a:pt x="22368" y="62352"/>
                    <a:pt x="23002" y="62281"/>
                    <a:pt x="23644" y="62138"/>
                  </a:cubicBezTo>
                  <a:lnTo>
                    <a:pt x="24875" y="61859"/>
                  </a:lnTo>
                  <a:lnTo>
                    <a:pt x="24875" y="63262"/>
                  </a:lnTo>
                  <a:cubicBezTo>
                    <a:pt x="24875" y="63268"/>
                    <a:pt x="24875" y="63280"/>
                    <a:pt x="24881" y="63292"/>
                  </a:cubicBezTo>
                  <a:cubicBezTo>
                    <a:pt x="24999" y="63839"/>
                    <a:pt x="25641" y="65402"/>
                    <a:pt x="27128" y="65984"/>
                  </a:cubicBezTo>
                  <a:cubicBezTo>
                    <a:pt x="29434" y="66894"/>
                    <a:pt x="30968" y="68219"/>
                    <a:pt x="31854" y="69169"/>
                  </a:cubicBezTo>
                  <a:cubicBezTo>
                    <a:pt x="31877" y="69199"/>
                    <a:pt x="31918" y="69218"/>
                    <a:pt x="31961" y="69218"/>
                  </a:cubicBezTo>
                  <a:cubicBezTo>
                    <a:pt x="32002" y="69218"/>
                    <a:pt x="32038" y="69199"/>
                    <a:pt x="32068" y="69169"/>
                  </a:cubicBezTo>
                  <a:cubicBezTo>
                    <a:pt x="32946" y="68219"/>
                    <a:pt x="34486" y="66894"/>
                    <a:pt x="36792" y="65984"/>
                  </a:cubicBezTo>
                  <a:cubicBezTo>
                    <a:pt x="38273" y="65396"/>
                    <a:pt x="38915" y="63844"/>
                    <a:pt x="39039" y="63292"/>
                  </a:cubicBezTo>
                  <a:lnTo>
                    <a:pt x="39039" y="63262"/>
                  </a:lnTo>
                  <a:lnTo>
                    <a:pt x="39039" y="61859"/>
                  </a:lnTo>
                  <a:lnTo>
                    <a:pt x="40276" y="62138"/>
                  </a:lnTo>
                  <a:cubicBezTo>
                    <a:pt x="40912" y="62281"/>
                    <a:pt x="41554" y="62352"/>
                    <a:pt x="42171" y="62352"/>
                  </a:cubicBezTo>
                  <a:cubicBezTo>
                    <a:pt x="46427" y="62352"/>
                    <a:pt x="50034" y="59304"/>
                    <a:pt x="50742" y="55107"/>
                  </a:cubicBezTo>
                  <a:lnTo>
                    <a:pt x="50802" y="54781"/>
                  </a:lnTo>
                  <a:lnTo>
                    <a:pt x="51033" y="54548"/>
                  </a:lnTo>
                  <a:cubicBezTo>
                    <a:pt x="51295" y="54299"/>
                    <a:pt x="51562" y="54026"/>
                    <a:pt x="51841" y="53722"/>
                  </a:cubicBezTo>
                  <a:lnTo>
                    <a:pt x="52102" y="53450"/>
                  </a:lnTo>
                  <a:lnTo>
                    <a:pt x="52478" y="53407"/>
                  </a:lnTo>
                  <a:cubicBezTo>
                    <a:pt x="56930" y="52956"/>
                    <a:pt x="60288" y="49235"/>
                    <a:pt x="60288" y="44754"/>
                  </a:cubicBezTo>
                  <a:cubicBezTo>
                    <a:pt x="60288" y="44082"/>
                    <a:pt x="60198" y="43386"/>
                    <a:pt x="60032" y="42686"/>
                  </a:cubicBezTo>
                  <a:lnTo>
                    <a:pt x="59871" y="42038"/>
                  </a:lnTo>
                  <a:lnTo>
                    <a:pt x="60406" y="41633"/>
                  </a:lnTo>
                  <a:cubicBezTo>
                    <a:pt x="62636" y="39970"/>
                    <a:pt x="63914" y="37431"/>
                    <a:pt x="63914" y="34667"/>
                  </a:cubicBezTo>
                  <a:cubicBezTo>
                    <a:pt x="63914" y="31892"/>
                    <a:pt x="62630" y="29342"/>
                    <a:pt x="60383" y="27678"/>
                  </a:cubicBezTo>
                  <a:lnTo>
                    <a:pt x="59835" y="27274"/>
                  </a:lnTo>
                  <a:lnTo>
                    <a:pt x="60008" y="26614"/>
                  </a:lnTo>
                  <a:cubicBezTo>
                    <a:pt x="60192" y="25883"/>
                    <a:pt x="60288" y="25157"/>
                    <a:pt x="60288" y="24463"/>
                  </a:cubicBezTo>
                  <a:cubicBezTo>
                    <a:pt x="60288" y="19714"/>
                    <a:pt x="56567" y="15898"/>
                    <a:pt x="51824" y="15767"/>
                  </a:cubicBezTo>
                  <a:lnTo>
                    <a:pt x="50914" y="15743"/>
                  </a:lnTo>
                  <a:lnTo>
                    <a:pt x="50837" y="14840"/>
                  </a:lnTo>
                  <a:cubicBezTo>
                    <a:pt x="50469" y="10363"/>
                    <a:pt x="46665" y="6863"/>
                    <a:pt x="42171" y="6863"/>
                  </a:cubicBezTo>
                  <a:cubicBezTo>
                    <a:pt x="41554" y="6863"/>
                    <a:pt x="40912" y="6934"/>
                    <a:pt x="40276" y="7077"/>
                  </a:cubicBezTo>
                  <a:lnTo>
                    <a:pt x="39039" y="7351"/>
                  </a:lnTo>
                  <a:lnTo>
                    <a:pt x="39039" y="5954"/>
                  </a:lnTo>
                  <a:lnTo>
                    <a:pt x="39039" y="5924"/>
                  </a:lnTo>
                  <a:cubicBezTo>
                    <a:pt x="38915" y="5371"/>
                    <a:pt x="38273" y="3814"/>
                    <a:pt x="36792" y="3225"/>
                  </a:cubicBezTo>
                  <a:cubicBezTo>
                    <a:pt x="34486" y="2317"/>
                    <a:pt x="32946" y="997"/>
                    <a:pt x="32068" y="46"/>
                  </a:cubicBezTo>
                  <a:cubicBezTo>
                    <a:pt x="32041" y="16"/>
                    <a:pt x="32000" y="1"/>
                    <a:pt x="31960" y="1"/>
                  </a:cubicBezTo>
                  <a:close/>
                </a:path>
              </a:pathLst>
            </a:custGeom>
            <a:solidFill>
              <a:srgbClr val="374155"/>
            </a:solidFill>
            <a:ln w="19050" cap="flat" cmpd="sng">
              <a:solidFill>
                <a:srgbClr val="374155"/>
              </a:solidFill>
              <a:prstDash val="solid"/>
              <a:round/>
              <a:headEnd type="none" w="sm" len="sm"/>
              <a:tailEnd type="none" w="sm" len="sm"/>
            </a:ln>
          </p:spPr>
          <p:txBody>
            <a:bodyPr spcFirstLastPara="1" wrap="square" lIns="121900" tIns="121900" rIns="121900" bIns="121900" anchor="ctr" anchorCtr="0">
              <a:noAutofit/>
            </a:bodyPr>
            <a:lstStyle/>
            <a:p>
              <a:endParaRPr sz="2400" dirty="0"/>
            </a:p>
          </p:txBody>
        </p:sp>
        <p:grpSp>
          <p:nvGrpSpPr>
            <p:cNvPr id="101" name="Google Shape;1248;p76">
              <a:extLst>
                <a:ext uri="{FF2B5EF4-FFF2-40B4-BE49-F238E27FC236}">
                  <a16:creationId xmlns:a16="http://schemas.microsoft.com/office/drawing/2014/main" id="{AD0B3F4E-5CD0-9E37-1925-2AE7103F3907}"/>
                </a:ext>
              </a:extLst>
            </p:cNvPr>
            <p:cNvGrpSpPr/>
            <p:nvPr/>
          </p:nvGrpSpPr>
          <p:grpSpPr>
            <a:xfrm>
              <a:off x="4045910" y="3947780"/>
              <a:ext cx="596091" cy="581770"/>
              <a:chOff x="4624950" y="4029625"/>
              <a:chExt cx="443300" cy="432650"/>
            </a:xfrm>
            <a:solidFill>
              <a:srgbClr val="374155"/>
            </a:solidFill>
          </p:grpSpPr>
          <p:sp>
            <p:nvSpPr>
              <p:cNvPr id="102" name="Google Shape;1249;p76">
                <a:extLst>
                  <a:ext uri="{FF2B5EF4-FFF2-40B4-BE49-F238E27FC236}">
                    <a16:creationId xmlns:a16="http://schemas.microsoft.com/office/drawing/2014/main" id="{DF33CBBE-57F7-4357-7F65-2E4FED70064A}"/>
                  </a:ext>
                </a:extLst>
              </p:cNvPr>
              <p:cNvSpPr/>
              <p:nvPr/>
            </p:nvSpPr>
            <p:spPr>
              <a:xfrm>
                <a:off x="4624950" y="4076900"/>
                <a:ext cx="443300" cy="385375"/>
              </a:xfrm>
              <a:custGeom>
                <a:avLst/>
                <a:gdLst/>
                <a:ahLst/>
                <a:cxnLst/>
                <a:rect l="l" t="t" r="r" b="b"/>
                <a:pathLst>
                  <a:path w="17732" h="15415" extrusionOk="0">
                    <a:moveTo>
                      <a:pt x="10613" y="517"/>
                    </a:moveTo>
                    <a:cubicBezTo>
                      <a:pt x="11005" y="517"/>
                      <a:pt x="11370" y="776"/>
                      <a:pt x="11566" y="1150"/>
                    </a:cubicBezTo>
                    <a:lnTo>
                      <a:pt x="8931" y="2578"/>
                    </a:lnTo>
                    <a:cubicBezTo>
                      <a:pt x="8762" y="2331"/>
                      <a:pt x="8710" y="2033"/>
                      <a:pt x="8788" y="1747"/>
                    </a:cubicBezTo>
                    <a:cubicBezTo>
                      <a:pt x="8853" y="1501"/>
                      <a:pt x="9009" y="1293"/>
                      <a:pt x="9242" y="1163"/>
                    </a:cubicBezTo>
                    <a:lnTo>
                      <a:pt x="10151" y="644"/>
                    </a:lnTo>
                    <a:cubicBezTo>
                      <a:pt x="10304" y="556"/>
                      <a:pt x="10461" y="517"/>
                      <a:pt x="10613" y="517"/>
                    </a:cubicBezTo>
                    <a:close/>
                    <a:moveTo>
                      <a:pt x="11825" y="1591"/>
                    </a:moveTo>
                    <a:lnTo>
                      <a:pt x="11825" y="1591"/>
                    </a:lnTo>
                    <a:cubicBezTo>
                      <a:pt x="12435" y="2539"/>
                      <a:pt x="12228" y="3811"/>
                      <a:pt x="11215" y="4395"/>
                    </a:cubicBezTo>
                    <a:cubicBezTo>
                      <a:pt x="11052" y="4489"/>
                      <a:pt x="10873" y="4538"/>
                      <a:pt x="10691" y="4538"/>
                    </a:cubicBezTo>
                    <a:cubicBezTo>
                      <a:pt x="10597" y="4538"/>
                      <a:pt x="10503" y="4525"/>
                      <a:pt x="10411" y="4499"/>
                    </a:cubicBezTo>
                    <a:cubicBezTo>
                      <a:pt x="10125" y="4434"/>
                      <a:pt x="9891" y="4252"/>
                      <a:pt x="9762" y="4006"/>
                    </a:cubicBezTo>
                    <a:lnTo>
                      <a:pt x="9190" y="3032"/>
                    </a:lnTo>
                    <a:lnTo>
                      <a:pt x="11825" y="1591"/>
                    </a:lnTo>
                    <a:close/>
                    <a:moveTo>
                      <a:pt x="7179" y="6160"/>
                    </a:moveTo>
                    <a:cubicBezTo>
                      <a:pt x="7464" y="6459"/>
                      <a:pt x="7828" y="6666"/>
                      <a:pt x="8230" y="6757"/>
                    </a:cubicBezTo>
                    <a:lnTo>
                      <a:pt x="8035" y="7328"/>
                    </a:lnTo>
                    <a:lnTo>
                      <a:pt x="7321" y="6666"/>
                    </a:lnTo>
                    <a:cubicBezTo>
                      <a:pt x="7218" y="6563"/>
                      <a:pt x="7166" y="6420"/>
                      <a:pt x="7179" y="6277"/>
                    </a:cubicBezTo>
                    <a:lnTo>
                      <a:pt x="7179" y="6277"/>
                    </a:lnTo>
                    <a:lnTo>
                      <a:pt x="7166" y="6290"/>
                    </a:lnTo>
                    <a:lnTo>
                      <a:pt x="7166" y="6290"/>
                    </a:lnTo>
                    <a:lnTo>
                      <a:pt x="7179" y="6160"/>
                    </a:lnTo>
                    <a:close/>
                    <a:moveTo>
                      <a:pt x="3882" y="10690"/>
                    </a:moveTo>
                    <a:lnTo>
                      <a:pt x="4622" y="11378"/>
                    </a:lnTo>
                    <a:lnTo>
                      <a:pt x="3129" y="11378"/>
                    </a:lnTo>
                    <a:lnTo>
                      <a:pt x="3882" y="10690"/>
                    </a:lnTo>
                    <a:close/>
                    <a:moveTo>
                      <a:pt x="12453" y="3990"/>
                    </a:moveTo>
                    <a:cubicBezTo>
                      <a:pt x="13265" y="3990"/>
                      <a:pt x="13902" y="4362"/>
                      <a:pt x="14421" y="5005"/>
                    </a:cubicBezTo>
                    <a:cubicBezTo>
                      <a:pt x="15057" y="5797"/>
                      <a:pt x="15395" y="6783"/>
                      <a:pt x="15395" y="7783"/>
                    </a:cubicBezTo>
                    <a:lnTo>
                      <a:pt x="15395" y="9418"/>
                    </a:lnTo>
                    <a:lnTo>
                      <a:pt x="12591" y="9418"/>
                    </a:lnTo>
                    <a:cubicBezTo>
                      <a:pt x="12254" y="9418"/>
                      <a:pt x="12254" y="9937"/>
                      <a:pt x="12591" y="9937"/>
                    </a:cubicBezTo>
                    <a:lnTo>
                      <a:pt x="15395" y="9937"/>
                    </a:lnTo>
                    <a:lnTo>
                      <a:pt x="15395" y="11897"/>
                    </a:lnTo>
                    <a:cubicBezTo>
                      <a:pt x="15395" y="12494"/>
                      <a:pt x="15005" y="13014"/>
                      <a:pt x="14447" y="13195"/>
                    </a:cubicBezTo>
                    <a:lnTo>
                      <a:pt x="14175" y="12481"/>
                    </a:lnTo>
                    <a:cubicBezTo>
                      <a:pt x="14032" y="12118"/>
                      <a:pt x="13681" y="11884"/>
                      <a:pt x="13305" y="11884"/>
                    </a:cubicBezTo>
                    <a:lnTo>
                      <a:pt x="12760" y="11884"/>
                    </a:lnTo>
                    <a:cubicBezTo>
                      <a:pt x="12773" y="11612"/>
                      <a:pt x="12552" y="11391"/>
                      <a:pt x="12280" y="11391"/>
                    </a:cubicBezTo>
                    <a:lnTo>
                      <a:pt x="9489" y="11391"/>
                    </a:lnTo>
                    <a:cubicBezTo>
                      <a:pt x="9151" y="11391"/>
                      <a:pt x="9151" y="11897"/>
                      <a:pt x="9489" y="11897"/>
                    </a:cubicBezTo>
                    <a:lnTo>
                      <a:pt x="12280" y="11897"/>
                    </a:lnTo>
                    <a:lnTo>
                      <a:pt x="12280" y="13260"/>
                    </a:lnTo>
                    <a:lnTo>
                      <a:pt x="7983" y="13260"/>
                    </a:lnTo>
                    <a:cubicBezTo>
                      <a:pt x="7451" y="13260"/>
                      <a:pt x="7036" y="12832"/>
                      <a:pt x="7036" y="12313"/>
                    </a:cubicBezTo>
                    <a:lnTo>
                      <a:pt x="7023" y="10872"/>
                    </a:lnTo>
                    <a:cubicBezTo>
                      <a:pt x="7010" y="10353"/>
                      <a:pt x="7438" y="9937"/>
                      <a:pt x="7957" y="9937"/>
                    </a:cubicBezTo>
                    <a:lnTo>
                      <a:pt x="11397" y="9937"/>
                    </a:lnTo>
                    <a:cubicBezTo>
                      <a:pt x="11540" y="9937"/>
                      <a:pt x="11657" y="9821"/>
                      <a:pt x="11657" y="9678"/>
                    </a:cubicBezTo>
                    <a:lnTo>
                      <a:pt x="11657" y="9301"/>
                    </a:lnTo>
                    <a:cubicBezTo>
                      <a:pt x="12163" y="9301"/>
                      <a:pt x="12617" y="8990"/>
                      <a:pt x="12799" y="8510"/>
                    </a:cubicBezTo>
                    <a:lnTo>
                      <a:pt x="13707" y="6069"/>
                    </a:lnTo>
                    <a:cubicBezTo>
                      <a:pt x="13798" y="5823"/>
                      <a:pt x="13798" y="5537"/>
                      <a:pt x="13681" y="5291"/>
                    </a:cubicBezTo>
                    <a:cubicBezTo>
                      <a:pt x="13635" y="5175"/>
                      <a:pt x="13546" y="5127"/>
                      <a:pt x="13457" y="5127"/>
                    </a:cubicBezTo>
                    <a:cubicBezTo>
                      <a:pt x="13295" y="5127"/>
                      <a:pt x="13131" y="5285"/>
                      <a:pt x="13214" y="5485"/>
                    </a:cubicBezTo>
                    <a:cubicBezTo>
                      <a:pt x="13266" y="5615"/>
                      <a:pt x="13266" y="5758"/>
                      <a:pt x="13214" y="5901"/>
                    </a:cubicBezTo>
                    <a:lnTo>
                      <a:pt x="12306" y="8328"/>
                    </a:lnTo>
                    <a:cubicBezTo>
                      <a:pt x="12194" y="8612"/>
                      <a:pt x="11924" y="8785"/>
                      <a:pt x="11637" y="8785"/>
                    </a:cubicBezTo>
                    <a:cubicBezTo>
                      <a:pt x="11557" y="8785"/>
                      <a:pt x="11476" y="8772"/>
                      <a:pt x="11397" y="8743"/>
                    </a:cubicBezTo>
                    <a:lnTo>
                      <a:pt x="8451" y="7640"/>
                    </a:lnTo>
                    <a:lnTo>
                      <a:pt x="8801" y="6692"/>
                    </a:lnTo>
                    <a:cubicBezTo>
                      <a:pt x="8812" y="6650"/>
                      <a:pt x="8840" y="6608"/>
                      <a:pt x="8885" y="6608"/>
                    </a:cubicBezTo>
                    <a:cubicBezTo>
                      <a:pt x="8895" y="6608"/>
                      <a:pt x="8906" y="6610"/>
                      <a:pt x="8918" y="6615"/>
                    </a:cubicBezTo>
                    <a:lnTo>
                      <a:pt x="11150" y="7445"/>
                    </a:lnTo>
                    <a:cubicBezTo>
                      <a:pt x="11178" y="7456"/>
                      <a:pt x="11206" y="7461"/>
                      <a:pt x="11234" y="7461"/>
                    </a:cubicBezTo>
                    <a:cubicBezTo>
                      <a:pt x="11337" y="7461"/>
                      <a:pt x="11434" y="7392"/>
                      <a:pt x="11475" y="7289"/>
                    </a:cubicBezTo>
                    <a:lnTo>
                      <a:pt x="12150" y="5511"/>
                    </a:lnTo>
                    <a:cubicBezTo>
                      <a:pt x="12202" y="5368"/>
                      <a:pt x="12306" y="5265"/>
                      <a:pt x="12435" y="5200"/>
                    </a:cubicBezTo>
                    <a:cubicBezTo>
                      <a:pt x="12706" y="5076"/>
                      <a:pt x="12584" y="4706"/>
                      <a:pt x="12334" y="4706"/>
                    </a:cubicBezTo>
                    <a:cubicBezTo>
                      <a:pt x="12297" y="4706"/>
                      <a:pt x="12257" y="4714"/>
                      <a:pt x="12215" y="4732"/>
                    </a:cubicBezTo>
                    <a:cubicBezTo>
                      <a:pt x="11942" y="4862"/>
                      <a:pt x="11734" y="5109"/>
                      <a:pt x="11631" y="5407"/>
                    </a:cubicBezTo>
                    <a:lnTo>
                      <a:pt x="11631" y="4745"/>
                    </a:lnTo>
                    <a:cubicBezTo>
                      <a:pt x="11916" y="4551"/>
                      <a:pt x="12150" y="4291"/>
                      <a:pt x="12332" y="3993"/>
                    </a:cubicBezTo>
                    <a:cubicBezTo>
                      <a:pt x="12373" y="3991"/>
                      <a:pt x="12413" y="3990"/>
                      <a:pt x="12453" y="3990"/>
                    </a:cubicBezTo>
                    <a:close/>
                    <a:moveTo>
                      <a:pt x="13305" y="12391"/>
                    </a:moveTo>
                    <a:cubicBezTo>
                      <a:pt x="13474" y="12391"/>
                      <a:pt x="13630" y="12494"/>
                      <a:pt x="13694" y="12663"/>
                    </a:cubicBezTo>
                    <a:lnTo>
                      <a:pt x="14149" y="13831"/>
                    </a:lnTo>
                    <a:lnTo>
                      <a:pt x="13707" y="13831"/>
                    </a:lnTo>
                    <a:lnTo>
                      <a:pt x="13266" y="13338"/>
                    </a:lnTo>
                    <a:cubicBezTo>
                      <a:pt x="13214" y="13273"/>
                      <a:pt x="13149" y="13247"/>
                      <a:pt x="13071" y="13247"/>
                    </a:cubicBezTo>
                    <a:lnTo>
                      <a:pt x="12773" y="13247"/>
                    </a:lnTo>
                    <a:lnTo>
                      <a:pt x="12773" y="12391"/>
                    </a:lnTo>
                    <a:close/>
                    <a:moveTo>
                      <a:pt x="16355" y="11897"/>
                    </a:moveTo>
                    <a:cubicBezTo>
                      <a:pt x="16498" y="11897"/>
                      <a:pt x="16615" y="12001"/>
                      <a:pt x="16654" y="12144"/>
                    </a:cubicBezTo>
                    <a:lnTo>
                      <a:pt x="17108" y="14558"/>
                    </a:lnTo>
                    <a:cubicBezTo>
                      <a:pt x="17121" y="14649"/>
                      <a:pt x="17108" y="14740"/>
                      <a:pt x="17043" y="14818"/>
                    </a:cubicBezTo>
                    <a:lnTo>
                      <a:pt x="17043" y="14805"/>
                    </a:lnTo>
                    <a:cubicBezTo>
                      <a:pt x="16991" y="14883"/>
                      <a:pt x="16900" y="14922"/>
                      <a:pt x="16810" y="14922"/>
                    </a:cubicBezTo>
                    <a:lnTo>
                      <a:pt x="896" y="14922"/>
                    </a:lnTo>
                    <a:cubicBezTo>
                      <a:pt x="805" y="14922"/>
                      <a:pt x="715" y="14883"/>
                      <a:pt x="663" y="14805"/>
                    </a:cubicBezTo>
                    <a:cubicBezTo>
                      <a:pt x="598" y="14727"/>
                      <a:pt x="572" y="14636"/>
                      <a:pt x="598" y="14545"/>
                    </a:cubicBezTo>
                    <a:lnTo>
                      <a:pt x="1065" y="12131"/>
                    </a:lnTo>
                    <a:cubicBezTo>
                      <a:pt x="1091" y="12001"/>
                      <a:pt x="1221" y="11897"/>
                      <a:pt x="1364" y="11897"/>
                    </a:cubicBezTo>
                    <a:lnTo>
                      <a:pt x="6504" y="11897"/>
                    </a:lnTo>
                    <a:lnTo>
                      <a:pt x="6504" y="12313"/>
                    </a:lnTo>
                    <a:cubicBezTo>
                      <a:pt x="6504" y="13117"/>
                      <a:pt x="7153" y="13766"/>
                      <a:pt x="7957" y="13766"/>
                    </a:cubicBezTo>
                    <a:lnTo>
                      <a:pt x="12955" y="13766"/>
                    </a:lnTo>
                    <a:lnTo>
                      <a:pt x="13318" y="14195"/>
                    </a:lnTo>
                    <a:cubicBezTo>
                      <a:pt x="13409" y="14299"/>
                      <a:pt x="13526" y="14350"/>
                      <a:pt x="13668" y="14350"/>
                    </a:cubicBezTo>
                    <a:lnTo>
                      <a:pt x="14227" y="14350"/>
                    </a:lnTo>
                    <a:cubicBezTo>
                      <a:pt x="14603" y="14350"/>
                      <a:pt x="14759" y="13974"/>
                      <a:pt x="14642" y="13675"/>
                    </a:cubicBezTo>
                    <a:cubicBezTo>
                      <a:pt x="15408" y="13416"/>
                      <a:pt x="15914" y="12702"/>
                      <a:pt x="15927" y="11897"/>
                    </a:cubicBezTo>
                    <a:close/>
                    <a:moveTo>
                      <a:pt x="10620" y="0"/>
                    </a:moveTo>
                    <a:cubicBezTo>
                      <a:pt x="10373" y="0"/>
                      <a:pt x="10123" y="61"/>
                      <a:pt x="9891" y="190"/>
                    </a:cubicBezTo>
                    <a:lnTo>
                      <a:pt x="8970" y="722"/>
                    </a:lnTo>
                    <a:cubicBezTo>
                      <a:pt x="8269" y="1124"/>
                      <a:pt x="8022" y="2033"/>
                      <a:pt x="8425" y="2747"/>
                    </a:cubicBezTo>
                    <a:lnTo>
                      <a:pt x="9320" y="4265"/>
                    </a:lnTo>
                    <a:cubicBezTo>
                      <a:pt x="9608" y="4758"/>
                      <a:pt x="10139" y="5056"/>
                      <a:pt x="10696" y="5056"/>
                    </a:cubicBezTo>
                    <a:cubicBezTo>
                      <a:pt x="10843" y="5056"/>
                      <a:pt x="10991" y="5035"/>
                      <a:pt x="11137" y="4992"/>
                    </a:cubicBezTo>
                    <a:lnTo>
                      <a:pt x="11137" y="6770"/>
                    </a:lnTo>
                    <a:lnTo>
                      <a:pt x="11111" y="6861"/>
                    </a:lnTo>
                    <a:lnTo>
                      <a:pt x="9126" y="6121"/>
                    </a:lnTo>
                    <a:cubicBezTo>
                      <a:pt x="9055" y="6094"/>
                      <a:pt x="8981" y="6081"/>
                      <a:pt x="8909" y="6081"/>
                    </a:cubicBezTo>
                    <a:cubicBezTo>
                      <a:pt x="8743" y="6081"/>
                      <a:pt x="8581" y="6150"/>
                      <a:pt x="8464" y="6277"/>
                    </a:cubicBezTo>
                    <a:cubicBezTo>
                      <a:pt x="8035" y="6147"/>
                      <a:pt x="7659" y="5914"/>
                      <a:pt x="7347" y="5589"/>
                    </a:cubicBezTo>
                    <a:cubicBezTo>
                      <a:pt x="7274" y="5516"/>
                      <a:pt x="7176" y="5475"/>
                      <a:pt x="7075" y="5475"/>
                    </a:cubicBezTo>
                    <a:cubicBezTo>
                      <a:pt x="7031" y="5475"/>
                      <a:pt x="6988" y="5483"/>
                      <a:pt x="6945" y="5498"/>
                    </a:cubicBezTo>
                    <a:cubicBezTo>
                      <a:pt x="6685" y="5602"/>
                      <a:pt x="6659" y="5991"/>
                      <a:pt x="6659" y="6225"/>
                    </a:cubicBezTo>
                    <a:cubicBezTo>
                      <a:pt x="6633" y="6524"/>
                      <a:pt x="6737" y="6822"/>
                      <a:pt x="6958" y="7030"/>
                    </a:cubicBezTo>
                    <a:cubicBezTo>
                      <a:pt x="7269" y="7315"/>
                      <a:pt x="7646" y="7874"/>
                      <a:pt x="8048" y="8016"/>
                    </a:cubicBezTo>
                    <a:lnTo>
                      <a:pt x="11150" y="9185"/>
                    </a:lnTo>
                    <a:lnTo>
                      <a:pt x="11150" y="9405"/>
                    </a:lnTo>
                    <a:lnTo>
                      <a:pt x="7970" y="9405"/>
                    </a:lnTo>
                    <a:cubicBezTo>
                      <a:pt x="7166" y="9405"/>
                      <a:pt x="6517" y="10067"/>
                      <a:pt x="6517" y="10872"/>
                    </a:cubicBezTo>
                    <a:lnTo>
                      <a:pt x="6517" y="11365"/>
                    </a:lnTo>
                    <a:lnTo>
                      <a:pt x="5400" y="11365"/>
                    </a:lnTo>
                    <a:lnTo>
                      <a:pt x="4271" y="10340"/>
                    </a:lnTo>
                    <a:lnTo>
                      <a:pt x="5478" y="9249"/>
                    </a:lnTo>
                    <a:cubicBezTo>
                      <a:pt x="5671" y="9066"/>
                      <a:pt x="5498" y="8788"/>
                      <a:pt x="5296" y="8788"/>
                    </a:cubicBezTo>
                    <a:cubicBezTo>
                      <a:pt x="5240" y="8788"/>
                      <a:pt x="5181" y="8809"/>
                      <a:pt x="5128" y="8860"/>
                    </a:cubicBezTo>
                    <a:lnTo>
                      <a:pt x="3895" y="9989"/>
                    </a:lnTo>
                    <a:lnTo>
                      <a:pt x="2649" y="8860"/>
                    </a:lnTo>
                    <a:cubicBezTo>
                      <a:pt x="2594" y="8806"/>
                      <a:pt x="2534" y="8783"/>
                      <a:pt x="2476" y="8783"/>
                    </a:cubicBezTo>
                    <a:cubicBezTo>
                      <a:pt x="2273" y="8783"/>
                      <a:pt x="2099" y="9067"/>
                      <a:pt x="2311" y="9249"/>
                    </a:cubicBezTo>
                    <a:lnTo>
                      <a:pt x="3505" y="10340"/>
                    </a:lnTo>
                    <a:lnTo>
                      <a:pt x="2376" y="11365"/>
                    </a:lnTo>
                    <a:lnTo>
                      <a:pt x="1377" y="11365"/>
                    </a:lnTo>
                    <a:cubicBezTo>
                      <a:pt x="987" y="11365"/>
                      <a:pt x="650" y="11638"/>
                      <a:pt x="572" y="12014"/>
                    </a:cubicBezTo>
                    <a:lnTo>
                      <a:pt x="105" y="14428"/>
                    </a:lnTo>
                    <a:cubicBezTo>
                      <a:pt x="1" y="14935"/>
                      <a:pt x="390" y="15415"/>
                      <a:pt x="922" y="15415"/>
                    </a:cubicBezTo>
                    <a:lnTo>
                      <a:pt x="16823" y="15415"/>
                    </a:lnTo>
                    <a:cubicBezTo>
                      <a:pt x="17342" y="15415"/>
                      <a:pt x="17731" y="14935"/>
                      <a:pt x="17640" y="14428"/>
                    </a:cubicBezTo>
                    <a:lnTo>
                      <a:pt x="17640" y="14428"/>
                    </a:lnTo>
                    <a:lnTo>
                      <a:pt x="17627" y="14441"/>
                    </a:lnTo>
                    <a:lnTo>
                      <a:pt x="17173" y="12027"/>
                    </a:lnTo>
                    <a:cubicBezTo>
                      <a:pt x="17082" y="11651"/>
                      <a:pt x="16745" y="11378"/>
                      <a:pt x="16355" y="11378"/>
                    </a:cubicBezTo>
                    <a:lnTo>
                      <a:pt x="15927" y="11378"/>
                    </a:lnTo>
                    <a:lnTo>
                      <a:pt x="15927" y="7783"/>
                    </a:lnTo>
                    <a:cubicBezTo>
                      <a:pt x="15927" y="6653"/>
                      <a:pt x="15551" y="5550"/>
                      <a:pt x="14850" y="4668"/>
                    </a:cubicBezTo>
                    <a:cubicBezTo>
                      <a:pt x="14298" y="3975"/>
                      <a:pt x="13532" y="3460"/>
                      <a:pt x="12625" y="3460"/>
                    </a:cubicBezTo>
                    <a:cubicBezTo>
                      <a:pt x="12614" y="3460"/>
                      <a:pt x="12602" y="3460"/>
                      <a:pt x="12591" y="3460"/>
                    </a:cubicBezTo>
                    <a:cubicBezTo>
                      <a:pt x="12799" y="2811"/>
                      <a:pt x="12721" y="2098"/>
                      <a:pt x="12383" y="1513"/>
                    </a:cubicBezTo>
                    <a:lnTo>
                      <a:pt x="11929" y="774"/>
                    </a:lnTo>
                    <a:cubicBezTo>
                      <a:pt x="11655" y="279"/>
                      <a:pt x="11146" y="0"/>
                      <a:pt x="106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250;p76">
                <a:extLst>
                  <a:ext uri="{FF2B5EF4-FFF2-40B4-BE49-F238E27FC236}">
                    <a16:creationId xmlns:a16="http://schemas.microsoft.com/office/drawing/2014/main" id="{E165A63D-512E-6269-2D02-BA1CEC6A9513}"/>
                  </a:ext>
                </a:extLst>
              </p:cNvPr>
              <p:cNvSpPr/>
              <p:nvPr/>
            </p:nvSpPr>
            <p:spPr>
              <a:xfrm>
                <a:off x="4639225" y="4029625"/>
                <a:ext cx="165850" cy="161225"/>
              </a:xfrm>
              <a:custGeom>
                <a:avLst/>
                <a:gdLst/>
                <a:ahLst/>
                <a:cxnLst/>
                <a:rect l="l" t="t" r="r" b="b"/>
                <a:pathLst>
                  <a:path w="6634" h="6449" extrusionOk="0">
                    <a:moveTo>
                      <a:pt x="3311" y="1535"/>
                    </a:moveTo>
                    <a:cubicBezTo>
                      <a:pt x="4245" y="1535"/>
                      <a:pt x="5011" y="2301"/>
                      <a:pt x="5011" y="3249"/>
                    </a:cubicBezTo>
                    <a:cubicBezTo>
                      <a:pt x="5011" y="4183"/>
                      <a:pt x="4245" y="4949"/>
                      <a:pt x="3311" y="4949"/>
                    </a:cubicBezTo>
                    <a:cubicBezTo>
                      <a:pt x="2363" y="4949"/>
                      <a:pt x="1610" y="4183"/>
                      <a:pt x="1610" y="3249"/>
                    </a:cubicBezTo>
                    <a:cubicBezTo>
                      <a:pt x="1610" y="2301"/>
                      <a:pt x="2363" y="1535"/>
                      <a:pt x="3311" y="1535"/>
                    </a:cubicBezTo>
                    <a:close/>
                    <a:moveTo>
                      <a:pt x="3311" y="1"/>
                    </a:moveTo>
                    <a:cubicBezTo>
                      <a:pt x="3181" y="1"/>
                      <a:pt x="3051" y="88"/>
                      <a:pt x="3051" y="263"/>
                    </a:cubicBezTo>
                    <a:lnTo>
                      <a:pt x="3051" y="1042"/>
                    </a:lnTo>
                    <a:cubicBezTo>
                      <a:pt x="2649" y="1094"/>
                      <a:pt x="2259" y="1250"/>
                      <a:pt x="1948" y="1496"/>
                    </a:cubicBezTo>
                    <a:lnTo>
                      <a:pt x="1390" y="951"/>
                    </a:lnTo>
                    <a:cubicBezTo>
                      <a:pt x="1335" y="893"/>
                      <a:pt x="1272" y="869"/>
                      <a:pt x="1211" y="869"/>
                    </a:cubicBezTo>
                    <a:cubicBezTo>
                      <a:pt x="1014" y="869"/>
                      <a:pt x="838" y="1126"/>
                      <a:pt x="1026" y="1315"/>
                    </a:cubicBezTo>
                    <a:lnTo>
                      <a:pt x="1584" y="1860"/>
                    </a:lnTo>
                    <a:cubicBezTo>
                      <a:pt x="1325" y="2184"/>
                      <a:pt x="1156" y="2561"/>
                      <a:pt x="1104" y="2976"/>
                    </a:cubicBezTo>
                    <a:lnTo>
                      <a:pt x="338" y="2976"/>
                    </a:lnTo>
                    <a:cubicBezTo>
                      <a:pt x="1" y="2976"/>
                      <a:pt x="1" y="3482"/>
                      <a:pt x="338" y="3482"/>
                    </a:cubicBezTo>
                    <a:lnTo>
                      <a:pt x="1104" y="3482"/>
                    </a:lnTo>
                    <a:cubicBezTo>
                      <a:pt x="1143" y="3898"/>
                      <a:pt x="1299" y="4287"/>
                      <a:pt x="1558" y="4612"/>
                    </a:cubicBezTo>
                    <a:lnTo>
                      <a:pt x="1026" y="5144"/>
                    </a:lnTo>
                    <a:cubicBezTo>
                      <a:pt x="870" y="5300"/>
                      <a:pt x="974" y="5585"/>
                      <a:pt x="1208" y="5585"/>
                    </a:cubicBezTo>
                    <a:cubicBezTo>
                      <a:pt x="1273" y="5585"/>
                      <a:pt x="1338" y="5559"/>
                      <a:pt x="1390" y="5507"/>
                    </a:cubicBezTo>
                    <a:lnTo>
                      <a:pt x="1922" y="4975"/>
                    </a:lnTo>
                    <a:cubicBezTo>
                      <a:pt x="2246" y="5235"/>
                      <a:pt x="2636" y="5403"/>
                      <a:pt x="3051" y="5455"/>
                    </a:cubicBezTo>
                    <a:lnTo>
                      <a:pt x="3051" y="6195"/>
                    </a:lnTo>
                    <a:cubicBezTo>
                      <a:pt x="3051" y="6364"/>
                      <a:pt x="3181" y="6448"/>
                      <a:pt x="3311" y="6448"/>
                    </a:cubicBezTo>
                    <a:cubicBezTo>
                      <a:pt x="3440" y="6448"/>
                      <a:pt x="3570" y="6364"/>
                      <a:pt x="3570" y="6195"/>
                    </a:cubicBezTo>
                    <a:lnTo>
                      <a:pt x="3570" y="5455"/>
                    </a:lnTo>
                    <a:cubicBezTo>
                      <a:pt x="3986" y="5403"/>
                      <a:pt x="4388" y="5235"/>
                      <a:pt x="4713" y="4975"/>
                    </a:cubicBezTo>
                    <a:lnTo>
                      <a:pt x="5232" y="5507"/>
                    </a:lnTo>
                    <a:cubicBezTo>
                      <a:pt x="5290" y="5565"/>
                      <a:pt x="5354" y="5589"/>
                      <a:pt x="5416" y="5589"/>
                    </a:cubicBezTo>
                    <a:cubicBezTo>
                      <a:pt x="5616" y="5589"/>
                      <a:pt x="5787" y="5332"/>
                      <a:pt x="5608" y="5144"/>
                    </a:cubicBezTo>
                    <a:lnTo>
                      <a:pt x="5076" y="4612"/>
                    </a:lnTo>
                    <a:cubicBezTo>
                      <a:pt x="5323" y="4287"/>
                      <a:pt x="5478" y="3898"/>
                      <a:pt x="5530" y="3482"/>
                    </a:cubicBezTo>
                    <a:lnTo>
                      <a:pt x="6283" y="3482"/>
                    </a:lnTo>
                    <a:cubicBezTo>
                      <a:pt x="6634" y="3482"/>
                      <a:pt x="6634" y="2976"/>
                      <a:pt x="6283" y="2976"/>
                    </a:cubicBezTo>
                    <a:lnTo>
                      <a:pt x="5517" y="2976"/>
                    </a:lnTo>
                    <a:cubicBezTo>
                      <a:pt x="5465" y="2561"/>
                      <a:pt x="5297" y="2184"/>
                      <a:pt x="5037" y="1860"/>
                    </a:cubicBezTo>
                    <a:lnTo>
                      <a:pt x="5595" y="1315"/>
                    </a:lnTo>
                    <a:cubicBezTo>
                      <a:pt x="5774" y="1126"/>
                      <a:pt x="5603" y="869"/>
                      <a:pt x="5403" y="869"/>
                    </a:cubicBezTo>
                    <a:cubicBezTo>
                      <a:pt x="5341" y="869"/>
                      <a:pt x="5277" y="893"/>
                      <a:pt x="5219" y="951"/>
                    </a:cubicBezTo>
                    <a:lnTo>
                      <a:pt x="4674" y="1496"/>
                    </a:lnTo>
                    <a:cubicBezTo>
                      <a:pt x="4349" y="1250"/>
                      <a:pt x="3973" y="1094"/>
                      <a:pt x="3570" y="1042"/>
                    </a:cubicBezTo>
                    <a:lnTo>
                      <a:pt x="3570" y="263"/>
                    </a:lnTo>
                    <a:cubicBezTo>
                      <a:pt x="3570" y="88"/>
                      <a:pt x="3440" y="1"/>
                      <a:pt x="33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7" name="TextBox 106">
            <a:extLst>
              <a:ext uri="{FF2B5EF4-FFF2-40B4-BE49-F238E27FC236}">
                <a16:creationId xmlns:a16="http://schemas.microsoft.com/office/drawing/2014/main" id="{1A1E5B2A-268E-9C74-D601-A44DE97A1D0B}"/>
              </a:ext>
            </a:extLst>
          </p:cNvPr>
          <p:cNvSpPr txBox="1"/>
          <p:nvPr/>
        </p:nvSpPr>
        <p:spPr>
          <a:xfrm>
            <a:off x="2952629" y="4772536"/>
            <a:ext cx="2759116" cy="1781257"/>
          </a:xfrm>
          <a:prstGeom prst="rect">
            <a:avLst/>
          </a:prstGeom>
          <a:noFill/>
        </p:spPr>
        <p:txBody>
          <a:bodyPr wrap="square">
            <a:spAutoFit/>
          </a:bodyPr>
          <a:lstStyle/>
          <a:p>
            <a:pPr algn="ctr">
              <a:lnSpc>
                <a:spcPct val="250000"/>
              </a:lnSpc>
            </a:pPr>
            <a:r>
              <a:rPr lang="fa-IR"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4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4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08" name="TextBox 107">
            <a:extLst>
              <a:ext uri="{FF2B5EF4-FFF2-40B4-BE49-F238E27FC236}">
                <a16:creationId xmlns:a16="http://schemas.microsoft.com/office/drawing/2014/main" id="{7CF6CA02-AF15-3491-9236-8BDB7D43CC6C}"/>
              </a:ext>
            </a:extLst>
          </p:cNvPr>
          <p:cNvSpPr txBox="1"/>
          <p:nvPr/>
        </p:nvSpPr>
        <p:spPr>
          <a:xfrm>
            <a:off x="275058" y="4777122"/>
            <a:ext cx="2759116" cy="1781257"/>
          </a:xfrm>
          <a:prstGeom prst="rect">
            <a:avLst/>
          </a:prstGeom>
          <a:noFill/>
        </p:spPr>
        <p:txBody>
          <a:bodyPr wrap="square">
            <a:spAutoFit/>
          </a:bodyPr>
          <a:lstStyle/>
          <a:p>
            <a:pPr algn="ctr">
              <a:lnSpc>
                <a:spcPct val="250000"/>
              </a:lnSpc>
            </a:pPr>
            <a:r>
              <a:rPr lang="fa-IR" b="1" dirty="0">
                <a:solidFill>
                  <a:srgbClr val="374155"/>
                </a:solidFill>
                <a:latin typeface="Shabnam" panose="020B0603030804020204" pitchFamily="34" charset="-78"/>
                <a:ea typeface="Yekan Bakh Heavy" panose="01000504000000020004" pitchFamily="2" charset="-78"/>
                <a:cs typeface="Shabnam" panose="020B0603030804020204" pitchFamily="34" charset="-78"/>
              </a:rPr>
              <a:t>تیتر عنوان را وارد نمایید</a:t>
            </a:r>
          </a:p>
          <a:p>
            <a:pPr algn="ctr">
              <a:lnSpc>
                <a:spcPct val="250000"/>
              </a:lnSpc>
            </a:pPr>
            <a:r>
              <a:rPr lang="fa-IR" sz="1400"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a:t>
            </a:r>
            <a:endParaRPr lang="en-US" sz="1400"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sp>
        <p:nvSpPr>
          <p:cNvPr id="109" name="TextBox 108">
            <a:extLst>
              <a:ext uri="{FF2B5EF4-FFF2-40B4-BE49-F238E27FC236}">
                <a16:creationId xmlns:a16="http://schemas.microsoft.com/office/drawing/2014/main" id="{28731BDE-852A-69C4-55C0-2B99976C1212}"/>
              </a:ext>
            </a:extLst>
          </p:cNvPr>
          <p:cNvSpPr txBox="1"/>
          <p:nvPr/>
        </p:nvSpPr>
        <p:spPr>
          <a:xfrm>
            <a:off x="351461" y="877703"/>
            <a:ext cx="5441123" cy="2446824"/>
          </a:xfrm>
          <a:prstGeom prst="rect">
            <a:avLst/>
          </a:prstGeom>
          <a:noFill/>
        </p:spPr>
        <p:txBody>
          <a:bodyPr wrap="square">
            <a:spAutoFit/>
          </a:bodyPr>
          <a:lstStyle/>
          <a:p>
            <a:pPr algn="ctr" rtl="1">
              <a:lnSpc>
                <a:spcPct val="300000"/>
              </a:lnSpc>
            </a:pP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rPr>
              <a:t> </a:t>
            </a:r>
            <a:r>
              <a:rPr lang="fa-IR" dirty="0">
                <a:solidFill>
                  <a:srgbClr val="374155"/>
                </a:solidFill>
                <a:latin typeface="Vazir" panose="020B0603030804020204" pitchFamily="34" charset="-78"/>
                <a:ea typeface="Yekan Bakh Heavy" panose="01000504000000020004" pitchFamily="2" charset="-78"/>
                <a:cs typeface="Vazir" panose="020B0603030804020204" pitchFamily="34" charset="-78"/>
              </a:rPr>
              <a:t> که شما به راحتی میتوانید بعد از خرید فایل آن را به راحتی تغییر دهید.</a:t>
            </a:r>
            <a:endParaRPr lang="en-US" dirty="0">
              <a:solidFill>
                <a:srgbClr val="374155"/>
              </a:solidFill>
              <a:latin typeface="Vazir" panose="020B0603030804020204" pitchFamily="34" charset="-78"/>
              <a:ea typeface="Yekan Bakh Heavy" panose="01000504000000020004" pitchFamily="2" charset="-78"/>
              <a:cs typeface="Vazir" panose="020B0603030804020204" pitchFamily="34" charset="-78"/>
            </a:endParaRPr>
          </a:p>
        </p:txBody>
      </p:sp>
      <p:grpSp>
        <p:nvGrpSpPr>
          <p:cNvPr id="146" name="Group 145">
            <a:extLst>
              <a:ext uri="{FF2B5EF4-FFF2-40B4-BE49-F238E27FC236}">
                <a16:creationId xmlns:a16="http://schemas.microsoft.com/office/drawing/2014/main" id="{09E154F6-0171-5572-F139-B29DBFF74AD4}"/>
              </a:ext>
            </a:extLst>
          </p:cNvPr>
          <p:cNvGrpSpPr/>
          <p:nvPr/>
        </p:nvGrpSpPr>
        <p:grpSpPr>
          <a:xfrm flipH="1">
            <a:off x="10988058" y="-19860"/>
            <a:ext cx="1105775" cy="2920656"/>
            <a:chOff x="174584" y="-25113"/>
            <a:chExt cx="1353217" cy="4174373"/>
          </a:xfrm>
        </p:grpSpPr>
        <p:grpSp>
          <p:nvGrpSpPr>
            <p:cNvPr id="110" name="Group 109">
              <a:extLst>
                <a:ext uri="{FF2B5EF4-FFF2-40B4-BE49-F238E27FC236}">
                  <a16:creationId xmlns:a16="http://schemas.microsoft.com/office/drawing/2014/main" id="{A914518E-DF66-4AEE-11B5-0FF08B100157}"/>
                </a:ext>
              </a:extLst>
            </p:cNvPr>
            <p:cNvGrpSpPr/>
            <p:nvPr/>
          </p:nvGrpSpPr>
          <p:grpSpPr>
            <a:xfrm>
              <a:off x="174584" y="7508"/>
              <a:ext cx="1066387" cy="4141752"/>
              <a:chOff x="316314" y="618483"/>
              <a:chExt cx="767386" cy="2980459"/>
            </a:xfrm>
          </p:grpSpPr>
          <p:sp>
            <p:nvSpPr>
              <p:cNvPr id="111" name="Freeform: Shape 110">
                <a:extLst>
                  <a:ext uri="{FF2B5EF4-FFF2-40B4-BE49-F238E27FC236}">
                    <a16:creationId xmlns:a16="http://schemas.microsoft.com/office/drawing/2014/main" id="{1FF7BBF4-DFF4-10BF-5004-66692E7A148B}"/>
                  </a:ext>
                </a:extLst>
              </p:cNvPr>
              <p:cNvSpPr/>
              <p:nvPr/>
            </p:nvSpPr>
            <p:spPr>
              <a:xfrm>
                <a:off x="692938" y="618483"/>
                <a:ext cx="21021" cy="1187052"/>
              </a:xfrm>
              <a:custGeom>
                <a:avLst/>
                <a:gdLst>
                  <a:gd name="connsiteX0" fmla="*/ 0 w 16002"/>
                  <a:gd name="connsiteY0" fmla="*/ 0 h 903636"/>
                  <a:gd name="connsiteX1" fmla="*/ 16002 w 16002"/>
                  <a:gd name="connsiteY1" fmla="*/ 0 h 903636"/>
                  <a:gd name="connsiteX2" fmla="*/ 16002 w 16002"/>
                  <a:gd name="connsiteY2" fmla="*/ 903637 h 903636"/>
                  <a:gd name="connsiteX3" fmla="*/ 0 w 16002"/>
                  <a:gd name="connsiteY3" fmla="*/ 903637 h 903636"/>
                </a:gdLst>
                <a:ahLst/>
                <a:cxnLst>
                  <a:cxn ang="0">
                    <a:pos x="connsiteX0" y="connsiteY0"/>
                  </a:cxn>
                  <a:cxn ang="0">
                    <a:pos x="connsiteX1" y="connsiteY1"/>
                  </a:cxn>
                  <a:cxn ang="0">
                    <a:pos x="connsiteX2" y="connsiteY2"/>
                  </a:cxn>
                  <a:cxn ang="0">
                    <a:pos x="connsiteX3" y="connsiteY3"/>
                  </a:cxn>
                </a:cxnLst>
                <a:rect l="l" t="t" r="r" b="b"/>
                <a:pathLst>
                  <a:path w="16002" h="903636">
                    <a:moveTo>
                      <a:pt x="0" y="0"/>
                    </a:moveTo>
                    <a:lnTo>
                      <a:pt x="16002" y="0"/>
                    </a:lnTo>
                    <a:lnTo>
                      <a:pt x="16002" y="903637"/>
                    </a:lnTo>
                    <a:lnTo>
                      <a:pt x="0" y="903637"/>
                    </a:lnTo>
                    <a:close/>
                  </a:path>
                </a:pathLst>
              </a:custGeom>
              <a:solidFill>
                <a:srgbClr val="E6BF57"/>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6FC05CD5-115F-CCD6-E2F5-75F7CD2F7513}"/>
                  </a:ext>
                </a:extLst>
              </p:cNvPr>
              <p:cNvSpPr/>
              <p:nvPr/>
            </p:nvSpPr>
            <p:spPr>
              <a:xfrm>
                <a:off x="426053" y="3220690"/>
                <a:ext cx="548289" cy="378252"/>
              </a:xfrm>
              <a:custGeom>
                <a:avLst/>
                <a:gdLst>
                  <a:gd name="connsiteX0" fmla="*/ 219937 w 417382"/>
                  <a:gd name="connsiteY0" fmla="*/ 281750 h 287941"/>
                  <a:gd name="connsiteX1" fmla="*/ 367860 w 417382"/>
                  <a:gd name="connsiteY1" fmla="*/ 0 h 287941"/>
                  <a:gd name="connsiteX2" fmla="*/ 49534 w 417382"/>
                  <a:gd name="connsiteY2" fmla="*/ 0 h 287941"/>
                  <a:gd name="connsiteX3" fmla="*/ 197077 w 417382"/>
                  <a:gd name="connsiteY3" fmla="*/ 281368 h 287941"/>
                  <a:gd name="connsiteX4" fmla="*/ 219937 w 417382"/>
                  <a:gd name="connsiteY4" fmla="*/ 281750 h 287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382" h="287941">
                    <a:moveTo>
                      <a:pt x="219937" y="281750"/>
                    </a:moveTo>
                    <a:cubicBezTo>
                      <a:pt x="299947" y="192976"/>
                      <a:pt x="513307" y="122015"/>
                      <a:pt x="367860" y="0"/>
                    </a:cubicBezTo>
                    <a:lnTo>
                      <a:pt x="49534" y="0"/>
                    </a:lnTo>
                    <a:cubicBezTo>
                      <a:pt x="-95150" y="135541"/>
                      <a:pt x="115162" y="189929"/>
                      <a:pt x="197077" y="281368"/>
                    </a:cubicBezTo>
                    <a:cubicBezTo>
                      <a:pt x="204125" y="289179"/>
                      <a:pt x="210697" y="290893"/>
                      <a:pt x="219937" y="281750"/>
                    </a:cubicBezTo>
                    <a:close/>
                  </a:path>
                </a:pathLst>
              </a:custGeom>
              <a:solidFill>
                <a:srgbClr val="E6BF57"/>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6B2FFA87-DE7F-09A5-E848-9393377B5C22}"/>
                  </a:ext>
                </a:extLst>
              </p:cNvPr>
              <p:cNvSpPr/>
              <p:nvPr/>
            </p:nvSpPr>
            <p:spPr>
              <a:xfrm>
                <a:off x="325433" y="2034095"/>
                <a:ext cx="749569" cy="536324"/>
              </a:xfrm>
              <a:custGeom>
                <a:avLst/>
                <a:gdLst>
                  <a:gd name="connsiteX0" fmla="*/ 269482 w 570605"/>
                  <a:gd name="connsiteY0" fmla="*/ 9271 h 408273"/>
                  <a:gd name="connsiteX1" fmla="*/ 67742 w 570605"/>
                  <a:gd name="connsiteY1" fmla="*/ 408273 h 408273"/>
                  <a:gd name="connsiteX2" fmla="*/ 502939 w 570605"/>
                  <a:gd name="connsiteY2" fmla="*/ 408273 h 408273"/>
                  <a:gd name="connsiteX3" fmla="*/ 300628 w 570605"/>
                  <a:gd name="connsiteY3" fmla="*/ 8223 h 408273"/>
                  <a:gd name="connsiteX4" fmla="*/ 269482 w 570605"/>
                  <a:gd name="connsiteY4" fmla="*/ 9271 h 408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605" h="408273">
                    <a:moveTo>
                      <a:pt x="269482" y="9271"/>
                    </a:moveTo>
                    <a:cubicBezTo>
                      <a:pt x="157372" y="139097"/>
                      <a:pt x="-130092" y="216249"/>
                      <a:pt x="67742" y="408273"/>
                    </a:cubicBezTo>
                    <a:lnTo>
                      <a:pt x="502939" y="408273"/>
                    </a:lnTo>
                    <a:cubicBezTo>
                      <a:pt x="701726" y="235109"/>
                      <a:pt x="409975" y="134429"/>
                      <a:pt x="300628" y="8223"/>
                    </a:cubicBezTo>
                    <a:cubicBezTo>
                      <a:pt x="287960" y="-4350"/>
                      <a:pt x="279007" y="-1302"/>
                      <a:pt x="269482" y="9271"/>
                    </a:cubicBezTo>
                    <a:close/>
                  </a:path>
                </a:pathLst>
              </a:custGeom>
              <a:solidFill>
                <a:srgbClr val="E6BF57"/>
              </a:solidFill>
              <a:ln w="9525"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9A04936C-081D-604A-DDE8-AE427C7445E1}"/>
                  </a:ext>
                </a:extLst>
              </p:cNvPr>
              <p:cNvSpPr/>
              <p:nvPr/>
            </p:nvSpPr>
            <p:spPr>
              <a:xfrm>
                <a:off x="359343" y="2554524"/>
                <a:ext cx="681574" cy="674174"/>
              </a:xfrm>
              <a:custGeom>
                <a:avLst/>
                <a:gdLst>
                  <a:gd name="connsiteX0" fmla="*/ 423500 w 518844"/>
                  <a:gd name="connsiteY0" fmla="*/ 513209 h 513211"/>
                  <a:gd name="connsiteX1" fmla="*/ 95364 w 518844"/>
                  <a:gd name="connsiteY1" fmla="*/ 513209 h 513211"/>
                  <a:gd name="connsiteX2" fmla="*/ 81362 w 518844"/>
                  <a:gd name="connsiteY2" fmla="*/ 502065 h 513211"/>
                  <a:gd name="connsiteX3" fmla="*/ 304 w 518844"/>
                  <a:gd name="connsiteY3" fmla="*/ 16957 h 513211"/>
                  <a:gd name="connsiteX4" fmla="*/ 11248 w 518844"/>
                  <a:gd name="connsiteY4" fmla="*/ 288 h 513211"/>
                  <a:gd name="connsiteX5" fmla="*/ 14401 w 518844"/>
                  <a:gd name="connsiteY5" fmla="*/ 2 h 513211"/>
                  <a:gd name="connsiteX6" fmla="*/ 504558 w 518844"/>
                  <a:gd name="connsiteY6" fmla="*/ 2 h 513211"/>
                  <a:gd name="connsiteX7" fmla="*/ 518851 w 518844"/>
                  <a:gd name="connsiteY7" fmla="*/ 13899 h 513211"/>
                  <a:gd name="connsiteX8" fmla="*/ 518560 w 518844"/>
                  <a:gd name="connsiteY8" fmla="*/ 16957 h 513211"/>
                  <a:gd name="connsiteX9" fmla="*/ 437502 w 518844"/>
                  <a:gd name="connsiteY9" fmla="*/ 502065 h 513211"/>
                  <a:gd name="connsiteX10" fmla="*/ 423500 w 518844"/>
                  <a:gd name="connsiteY10" fmla="*/ 513209 h 51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8844" h="513211">
                    <a:moveTo>
                      <a:pt x="423500" y="513209"/>
                    </a:moveTo>
                    <a:lnTo>
                      <a:pt x="95364" y="513209"/>
                    </a:lnTo>
                    <a:cubicBezTo>
                      <a:pt x="88648" y="513276"/>
                      <a:pt x="82804" y="508628"/>
                      <a:pt x="81362" y="502065"/>
                    </a:cubicBezTo>
                    <a:lnTo>
                      <a:pt x="304" y="16957"/>
                    </a:lnTo>
                    <a:cubicBezTo>
                      <a:pt x="-1276" y="9337"/>
                      <a:pt x="3624" y="1869"/>
                      <a:pt x="11248" y="288"/>
                    </a:cubicBezTo>
                    <a:cubicBezTo>
                      <a:pt x="12285" y="79"/>
                      <a:pt x="13342" y="-17"/>
                      <a:pt x="14401" y="2"/>
                    </a:cubicBezTo>
                    <a:lnTo>
                      <a:pt x="504558" y="2"/>
                    </a:lnTo>
                    <a:cubicBezTo>
                      <a:pt x="512343" y="-102"/>
                      <a:pt x="518742" y="6117"/>
                      <a:pt x="518851" y="13899"/>
                    </a:cubicBezTo>
                    <a:cubicBezTo>
                      <a:pt x="518865" y="14928"/>
                      <a:pt x="518768" y="15947"/>
                      <a:pt x="518560" y="16957"/>
                    </a:cubicBezTo>
                    <a:lnTo>
                      <a:pt x="437502" y="502065"/>
                    </a:lnTo>
                    <a:cubicBezTo>
                      <a:pt x="436093" y="508647"/>
                      <a:pt x="430230" y="513314"/>
                      <a:pt x="423500" y="513209"/>
                    </a:cubicBezTo>
                    <a:close/>
                  </a:path>
                </a:pathLst>
              </a:custGeom>
              <a:solidFill>
                <a:srgbClr val="CDA046"/>
              </a:solidFill>
              <a:ln w="9525" cap="flat">
                <a:noFill/>
                <a:prstDash val="solid"/>
                <a:miter/>
              </a:ln>
            </p:spPr>
            <p:txBody>
              <a:bodyPr rtlCol="0" anchor="ctr"/>
              <a:lstStyle/>
              <a:p>
                <a:endParaRPr lang="en-US"/>
              </a:p>
            </p:txBody>
          </p:sp>
          <p:sp>
            <p:nvSpPr>
              <p:cNvPr id="115" name="Freeform: Shape 114">
                <a:extLst>
                  <a:ext uri="{FF2B5EF4-FFF2-40B4-BE49-F238E27FC236}">
                    <a16:creationId xmlns:a16="http://schemas.microsoft.com/office/drawing/2014/main" id="{A0EB6E0B-01AF-0B67-2848-B05FC3A2AADC}"/>
                  </a:ext>
                </a:extLst>
              </p:cNvPr>
              <p:cNvSpPr/>
              <p:nvPr/>
            </p:nvSpPr>
            <p:spPr>
              <a:xfrm>
                <a:off x="553665" y="2593692"/>
                <a:ext cx="291793" cy="621367"/>
              </a:xfrm>
              <a:custGeom>
                <a:avLst/>
                <a:gdLst>
                  <a:gd name="connsiteX0" fmla="*/ 111 w 222126"/>
                  <a:gd name="connsiteY0" fmla="*/ 67342 h 473011"/>
                  <a:gd name="connsiteX1" fmla="*/ 111 w 222126"/>
                  <a:gd name="connsiteY1" fmla="*/ 67342 h 473011"/>
                  <a:gd name="connsiteX2" fmla="*/ 111077 w 222126"/>
                  <a:gd name="connsiteY2" fmla="*/ 0 h 473011"/>
                  <a:gd name="connsiteX3" fmla="*/ 222044 w 222126"/>
                  <a:gd name="connsiteY3" fmla="*/ 67342 h 473011"/>
                  <a:gd name="connsiteX4" fmla="*/ 222044 w 222126"/>
                  <a:gd name="connsiteY4" fmla="*/ 67342 h 473011"/>
                  <a:gd name="connsiteX5" fmla="*/ 181848 w 222126"/>
                  <a:gd name="connsiteY5" fmla="*/ 473012 h 473011"/>
                  <a:gd name="connsiteX6" fmla="*/ 40307 w 222126"/>
                  <a:gd name="connsiteY6" fmla="*/ 473012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126" h="473011">
                    <a:moveTo>
                      <a:pt x="111" y="67342"/>
                    </a:moveTo>
                    <a:lnTo>
                      <a:pt x="111" y="67342"/>
                    </a:lnTo>
                    <a:cubicBezTo>
                      <a:pt x="-2556" y="10192"/>
                      <a:pt x="46974" y="37147"/>
                      <a:pt x="111077" y="0"/>
                    </a:cubicBezTo>
                    <a:cubicBezTo>
                      <a:pt x="168227" y="39529"/>
                      <a:pt x="224710" y="10382"/>
                      <a:pt x="222044" y="67342"/>
                    </a:cubicBezTo>
                    <a:lnTo>
                      <a:pt x="222044" y="67342"/>
                    </a:lnTo>
                    <a:lnTo>
                      <a:pt x="181848" y="473012"/>
                    </a:lnTo>
                    <a:lnTo>
                      <a:pt x="40307" y="473012"/>
                    </a:lnTo>
                    <a:close/>
                  </a:path>
                </a:pathLst>
              </a:custGeom>
              <a:solidFill>
                <a:srgbClr val="FFE2B1"/>
              </a:solidFill>
              <a:ln w="9525"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F0010537-89D1-D151-2BC5-B2E406FE27F8}"/>
                  </a:ext>
                </a:extLst>
              </p:cNvPr>
              <p:cNvSpPr/>
              <p:nvPr/>
            </p:nvSpPr>
            <p:spPr>
              <a:xfrm>
                <a:off x="553415" y="2594068"/>
                <a:ext cx="151035" cy="621367"/>
              </a:xfrm>
              <a:custGeom>
                <a:avLst/>
                <a:gdLst>
                  <a:gd name="connsiteX0" fmla="*/ 10207 w 114974"/>
                  <a:gd name="connsiteY0" fmla="*/ 67723 h 473011"/>
                  <a:gd name="connsiteX1" fmla="*/ 114982 w 114974"/>
                  <a:gd name="connsiteY1" fmla="*/ 2572 h 473011"/>
                  <a:gd name="connsiteX2" fmla="*/ 111077 w 114974"/>
                  <a:gd name="connsiteY2" fmla="*/ 0 h 473011"/>
                  <a:gd name="connsiteX3" fmla="*/ 111 w 114974"/>
                  <a:gd name="connsiteY3" fmla="*/ 67342 h 473011"/>
                  <a:gd name="connsiteX4" fmla="*/ 111 w 114974"/>
                  <a:gd name="connsiteY4" fmla="*/ 67342 h 473011"/>
                  <a:gd name="connsiteX5" fmla="*/ 40306 w 114974"/>
                  <a:gd name="connsiteY5" fmla="*/ 473012 h 473011"/>
                  <a:gd name="connsiteX6" fmla="*/ 49831 w 114974"/>
                  <a:gd name="connsiteY6" fmla="*/ 473012 h 473011"/>
                  <a:gd name="connsiteX7" fmla="*/ 10207 w 114974"/>
                  <a:gd name="connsiteY7" fmla="*/ 67723 h 4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74" h="473011">
                    <a:moveTo>
                      <a:pt x="10207" y="67723"/>
                    </a:moveTo>
                    <a:cubicBezTo>
                      <a:pt x="7636" y="11430"/>
                      <a:pt x="53927" y="35052"/>
                      <a:pt x="114982" y="2572"/>
                    </a:cubicBezTo>
                    <a:lnTo>
                      <a:pt x="111077" y="0"/>
                    </a:lnTo>
                    <a:cubicBezTo>
                      <a:pt x="46974" y="37147"/>
                      <a:pt x="-2556" y="10382"/>
                      <a:pt x="111" y="67342"/>
                    </a:cubicBezTo>
                    <a:lnTo>
                      <a:pt x="111" y="67342"/>
                    </a:lnTo>
                    <a:lnTo>
                      <a:pt x="40306" y="473012"/>
                    </a:lnTo>
                    <a:lnTo>
                      <a:pt x="49831" y="473012"/>
                    </a:lnTo>
                    <a:lnTo>
                      <a:pt x="10207" y="67723"/>
                    </a:lnTo>
                    <a:close/>
                  </a:path>
                </a:pathLst>
              </a:custGeom>
              <a:solidFill>
                <a:srgbClr val="E6BF57"/>
              </a:solidFill>
              <a:ln w="9525"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3586F2F4-DCFF-C002-9353-B6BEE439C5A3}"/>
                  </a:ext>
                </a:extLst>
              </p:cNvPr>
              <p:cNvSpPr/>
              <p:nvPr/>
            </p:nvSpPr>
            <p:spPr>
              <a:xfrm>
                <a:off x="818062" y="2614838"/>
                <a:ext cx="176519" cy="597967"/>
              </a:xfrm>
              <a:custGeom>
                <a:avLst/>
                <a:gdLst>
                  <a:gd name="connsiteX0" fmla="*/ 132882 w 134374"/>
                  <a:gd name="connsiteY0" fmla="*/ 66008 h 455199"/>
                  <a:gd name="connsiteX1" fmla="*/ 93448 w 134374"/>
                  <a:gd name="connsiteY1" fmla="*/ 0 h 455199"/>
                  <a:gd name="connsiteX2" fmla="*/ 38108 w 134374"/>
                  <a:gd name="connsiteY2" fmla="*/ 64675 h 455199"/>
                  <a:gd name="connsiteX3" fmla="*/ 38108 w 134374"/>
                  <a:gd name="connsiteY3" fmla="*/ 64675 h 455199"/>
                  <a:gd name="connsiteX4" fmla="*/ 8 w 134374"/>
                  <a:gd name="connsiteY4" fmla="*/ 455200 h 455199"/>
                  <a:gd name="connsiteX5" fmla="*/ 72589 w 134374"/>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74" h="455199">
                    <a:moveTo>
                      <a:pt x="132882" y="66008"/>
                    </a:moveTo>
                    <a:cubicBezTo>
                      <a:pt x="140692" y="11144"/>
                      <a:pt x="116594" y="35719"/>
                      <a:pt x="93448" y="0"/>
                    </a:cubicBezTo>
                    <a:cubicBezTo>
                      <a:pt x="64873" y="38100"/>
                      <a:pt x="43537" y="9525"/>
                      <a:pt x="38108" y="64675"/>
                    </a:cubicBezTo>
                    <a:lnTo>
                      <a:pt x="38108" y="64675"/>
                    </a:lnTo>
                    <a:lnTo>
                      <a:pt x="8" y="455200"/>
                    </a:lnTo>
                    <a:lnTo>
                      <a:pt x="72589" y="455200"/>
                    </a:lnTo>
                    <a:close/>
                  </a:path>
                </a:pathLst>
              </a:custGeom>
              <a:solidFill>
                <a:srgbClr val="FFE2B1"/>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id="{9F3AD560-F302-F86F-6E3D-6F0D82DB31D3}"/>
                  </a:ext>
                </a:extLst>
              </p:cNvPr>
              <p:cNvSpPr/>
              <p:nvPr/>
            </p:nvSpPr>
            <p:spPr>
              <a:xfrm>
                <a:off x="902646" y="2614838"/>
                <a:ext cx="92349" cy="597592"/>
              </a:xfrm>
              <a:custGeom>
                <a:avLst/>
                <a:gdLst>
                  <a:gd name="connsiteX0" fmla="*/ 29059 w 70301"/>
                  <a:gd name="connsiteY0" fmla="*/ 0 h 454913"/>
                  <a:gd name="connsiteX1" fmla="*/ 23249 w 70301"/>
                  <a:gd name="connsiteY1" fmla="*/ 6858 h 454913"/>
                  <a:gd name="connsiteX2" fmla="*/ 60206 w 70301"/>
                  <a:gd name="connsiteY2" fmla="*/ 69342 h 454913"/>
                  <a:gd name="connsiteX3" fmla="*/ 8 w 70301"/>
                  <a:gd name="connsiteY3" fmla="*/ 454914 h 454913"/>
                  <a:gd name="connsiteX4" fmla="*/ 8200 w 70301"/>
                  <a:gd name="connsiteY4" fmla="*/ 454914 h 454913"/>
                  <a:gd name="connsiteX5" fmla="*/ 68969 w 70301"/>
                  <a:gd name="connsiteY5" fmla="*/ 66008 h 454913"/>
                  <a:gd name="connsiteX6" fmla="*/ 29059 w 70301"/>
                  <a:gd name="connsiteY6" fmla="*/ 0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301" h="454913">
                    <a:moveTo>
                      <a:pt x="29059" y="0"/>
                    </a:moveTo>
                    <a:cubicBezTo>
                      <a:pt x="27059" y="2572"/>
                      <a:pt x="25154" y="4858"/>
                      <a:pt x="23249" y="6858"/>
                    </a:cubicBezTo>
                    <a:cubicBezTo>
                      <a:pt x="45538" y="37433"/>
                      <a:pt x="67731" y="16383"/>
                      <a:pt x="60206" y="69342"/>
                    </a:cubicBezTo>
                    <a:lnTo>
                      <a:pt x="8" y="454914"/>
                    </a:lnTo>
                    <a:lnTo>
                      <a:pt x="8200" y="454914"/>
                    </a:lnTo>
                    <a:lnTo>
                      <a:pt x="68969" y="66008"/>
                    </a:lnTo>
                    <a:cubicBezTo>
                      <a:pt x="76303" y="11144"/>
                      <a:pt x="52205" y="35719"/>
                      <a:pt x="29059" y="0"/>
                    </a:cubicBezTo>
                    <a:close/>
                  </a:path>
                </a:pathLst>
              </a:custGeom>
              <a:solidFill>
                <a:srgbClr val="E6BF57"/>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AA1A688D-E297-FF2C-A2C7-1E478ACB81E8}"/>
                  </a:ext>
                </a:extLst>
              </p:cNvPr>
              <p:cNvSpPr/>
              <p:nvPr/>
            </p:nvSpPr>
            <p:spPr>
              <a:xfrm>
                <a:off x="404557" y="2614838"/>
                <a:ext cx="176644" cy="597967"/>
              </a:xfrm>
              <a:custGeom>
                <a:avLst/>
                <a:gdLst>
                  <a:gd name="connsiteX0" fmla="*/ 1509 w 134469"/>
                  <a:gd name="connsiteY0" fmla="*/ 66008 h 455199"/>
                  <a:gd name="connsiteX1" fmla="*/ 40942 w 134469"/>
                  <a:gd name="connsiteY1" fmla="*/ 0 h 455199"/>
                  <a:gd name="connsiteX2" fmla="*/ 96378 w 134469"/>
                  <a:gd name="connsiteY2" fmla="*/ 64675 h 455199"/>
                  <a:gd name="connsiteX3" fmla="*/ 96378 w 134469"/>
                  <a:gd name="connsiteY3" fmla="*/ 64675 h 455199"/>
                  <a:gd name="connsiteX4" fmla="*/ 134478 w 134469"/>
                  <a:gd name="connsiteY4" fmla="*/ 455200 h 455199"/>
                  <a:gd name="connsiteX5" fmla="*/ 62278 w 134469"/>
                  <a:gd name="connsiteY5" fmla="*/ 455200 h 455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69" h="455199">
                    <a:moveTo>
                      <a:pt x="1509" y="66008"/>
                    </a:moveTo>
                    <a:cubicBezTo>
                      <a:pt x="-6302" y="11144"/>
                      <a:pt x="17797" y="35719"/>
                      <a:pt x="40942" y="0"/>
                    </a:cubicBezTo>
                    <a:cubicBezTo>
                      <a:pt x="69517" y="38100"/>
                      <a:pt x="90853" y="9525"/>
                      <a:pt x="96378" y="64675"/>
                    </a:cubicBezTo>
                    <a:lnTo>
                      <a:pt x="96378" y="64675"/>
                    </a:lnTo>
                    <a:lnTo>
                      <a:pt x="134478" y="455200"/>
                    </a:lnTo>
                    <a:lnTo>
                      <a:pt x="62278" y="455200"/>
                    </a:lnTo>
                    <a:close/>
                  </a:path>
                </a:pathLst>
              </a:custGeom>
              <a:solidFill>
                <a:srgbClr val="FFE2B1"/>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D92B47FE-5797-37EA-0206-454158987623}"/>
                  </a:ext>
                </a:extLst>
              </p:cNvPr>
              <p:cNvSpPr/>
              <p:nvPr/>
            </p:nvSpPr>
            <p:spPr>
              <a:xfrm>
                <a:off x="406529" y="2701549"/>
                <a:ext cx="79829" cy="511007"/>
              </a:xfrm>
              <a:custGeom>
                <a:avLst/>
                <a:gdLst>
                  <a:gd name="connsiteX0" fmla="*/ 60778 w 60769"/>
                  <a:gd name="connsiteY0" fmla="*/ 389001 h 389001"/>
                  <a:gd name="connsiteX1" fmla="*/ 8 w 60769"/>
                  <a:gd name="connsiteY1" fmla="*/ 0 h 389001"/>
                </a:gdLst>
                <a:ahLst/>
                <a:cxnLst>
                  <a:cxn ang="0">
                    <a:pos x="connsiteX0" y="connsiteY0"/>
                  </a:cxn>
                  <a:cxn ang="0">
                    <a:pos x="connsiteX1" y="connsiteY1"/>
                  </a:cxn>
                </a:cxnLst>
                <a:rect l="l" t="t" r="r" b="b"/>
                <a:pathLst>
                  <a:path w="60769" h="389001">
                    <a:moveTo>
                      <a:pt x="60778" y="389001"/>
                    </a:moveTo>
                    <a:lnTo>
                      <a:pt x="8" y="0"/>
                    </a:lnTo>
                    <a:close/>
                  </a:path>
                </a:pathLst>
              </a:custGeom>
              <a:solidFill>
                <a:srgbClr val="FCF4CC"/>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id="{520C9586-9BA4-0494-0D1B-A897C12CEC2F}"/>
                  </a:ext>
                </a:extLst>
              </p:cNvPr>
              <p:cNvSpPr/>
              <p:nvPr/>
            </p:nvSpPr>
            <p:spPr>
              <a:xfrm>
                <a:off x="404407" y="2614838"/>
                <a:ext cx="93586" cy="597592"/>
              </a:xfrm>
              <a:custGeom>
                <a:avLst/>
                <a:gdLst>
                  <a:gd name="connsiteX0" fmla="*/ 45819 w 71242"/>
                  <a:gd name="connsiteY0" fmla="*/ 5715 h 454913"/>
                  <a:gd name="connsiteX1" fmla="*/ 41057 w 71242"/>
                  <a:gd name="connsiteY1" fmla="*/ 0 h 454913"/>
                  <a:gd name="connsiteX2" fmla="*/ 1623 w 71242"/>
                  <a:gd name="connsiteY2" fmla="*/ 66008 h 454913"/>
                  <a:gd name="connsiteX3" fmla="*/ 62393 w 71242"/>
                  <a:gd name="connsiteY3" fmla="*/ 454914 h 454913"/>
                  <a:gd name="connsiteX4" fmla="*/ 71251 w 71242"/>
                  <a:gd name="connsiteY4" fmla="*/ 454914 h 454913"/>
                  <a:gd name="connsiteX5" fmla="*/ 10481 w 71242"/>
                  <a:gd name="connsiteY5" fmla="*/ 66008 h 454913"/>
                  <a:gd name="connsiteX6" fmla="*/ 45819 w 71242"/>
                  <a:gd name="connsiteY6" fmla="*/ 5715 h 454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242" h="454913">
                    <a:moveTo>
                      <a:pt x="45819" y="5715"/>
                    </a:moveTo>
                    <a:cubicBezTo>
                      <a:pt x="44295" y="4000"/>
                      <a:pt x="42676" y="2096"/>
                      <a:pt x="41057" y="0"/>
                    </a:cubicBezTo>
                    <a:cubicBezTo>
                      <a:pt x="17911" y="35719"/>
                      <a:pt x="-6568" y="11144"/>
                      <a:pt x="1623" y="66008"/>
                    </a:cubicBezTo>
                    <a:lnTo>
                      <a:pt x="62393" y="454914"/>
                    </a:lnTo>
                    <a:lnTo>
                      <a:pt x="71251" y="454914"/>
                    </a:lnTo>
                    <a:lnTo>
                      <a:pt x="10481" y="66008"/>
                    </a:lnTo>
                    <a:cubicBezTo>
                      <a:pt x="3147" y="14478"/>
                      <a:pt x="24102" y="32861"/>
                      <a:pt x="45819" y="5715"/>
                    </a:cubicBezTo>
                    <a:close/>
                  </a:path>
                </a:pathLst>
              </a:custGeom>
              <a:solidFill>
                <a:srgbClr val="E6BF57"/>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2291370F-371A-97B9-0122-021D8B476DA0}"/>
                  </a:ext>
                </a:extLst>
              </p:cNvPr>
              <p:cNvSpPr/>
              <p:nvPr/>
            </p:nvSpPr>
            <p:spPr>
              <a:xfrm>
                <a:off x="338959" y="2499411"/>
                <a:ext cx="722345" cy="75377"/>
              </a:xfrm>
              <a:custGeom>
                <a:avLst/>
                <a:gdLst>
                  <a:gd name="connsiteX0" fmla="*/ 526743 w 549881"/>
                  <a:gd name="connsiteY0" fmla="*/ 57293 h 57380"/>
                  <a:gd name="connsiteX1" fmla="*/ 23156 w 549881"/>
                  <a:gd name="connsiteY1" fmla="*/ 57293 h 57380"/>
                  <a:gd name="connsiteX2" fmla="*/ 94 w 549881"/>
                  <a:gd name="connsiteY2" fmla="*/ 38043 h 57380"/>
                  <a:gd name="connsiteX3" fmla="*/ 10 w 549881"/>
                  <a:gd name="connsiteY3" fmla="*/ 35862 h 57380"/>
                  <a:gd name="connsiteX4" fmla="*/ 10 w 549881"/>
                  <a:gd name="connsiteY4" fmla="*/ 33957 h 57380"/>
                  <a:gd name="connsiteX5" fmla="*/ 23156 w 549881"/>
                  <a:gd name="connsiteY5" fmla="*/ 9001 h 57380"/>
                  <a:gd name="connsiteX6" fmla="*/ 526743 w 549881"/>
                  <a:gd name="connsiteY6" fmla="*/ 9001 h 57380"/>
                  <a:gd name="connsiteX7" fmla="*/ 549888 w 549881"/>
                  <a:gd name="connsiteY7" fmla="*/ 33957 h 57380"/>
                  <a:gd name="connsiteX8" fmla="*/ 549888 w 549881"/>
                  <a:gd name="connsiteY8" fmla="*/ 35862 h 57380"/>
                  <a:gd name="connsiteX9" fmla="*/ 528926 w 549881"/>
                  <a:gd name="connsiteY9" fmla="*/ 57379 h 57380"/>
                  <a:gd name="connsiteX10" fmla="*/ 526743 w 549881"/>
                  <a:gd name="connsiteY10" fmla="*/ 57293 h 5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9881" h="57380">
                    <a:moveTo>
                      <a:pt x="526743" y="57293"/>
                    </a:moveTo>
                    <a:cubicBezTo>
                      <a:pt x="359098" y="45196"/>
                      <a:pt x="190801" y="45196"/>
                      <a:pt x="23156" y="57293"/>
                    </a:cubicBezTo>
                    <a:cubicBezTo>
                      <a:pt x="11472" y="58350"/>
                      <a:pt x="1147" y="49730"/>
                      <a:pt x="94" y="38043"/>
                    </a:cubicBezTo>
                    <a:cubicBezTo>
                      <a:pt x="28" y="37319"/>
                      <a:pt x="0" y="36586"/>
                      <a:pt x="10" y="35862"/>
                    </a:cubicBezTo>
                    <a:lnTo>
                      <a:pt x="10" y="33957"/>
                    </a:lnTo>
                    <a:cubicBezTo>
                      <a:pt x="201" y="20936"/>
                      <a:pt x="10190" y="10173"/>
                      <a:pt x="23156" y="9001"/>
                    </a:cubicBezTo>
                    <a:cubicBezTo>
                      <a:pt x="190803" y="-3000"/>
                      <a:pt x="359095" y="-3000"/>
                      <a:pt x="526743" y="9001"/>
                    </a:cubicBezTo>
                    <a:cubicBezTo>
                      <a:pt x="539708" y="10173"/>
                      <a:pt x="549697" y="20936"/>
                      <a:pt x="549888" y="33957"/>
                    </a:cubicBezTo>
                    <a:lnTo>
                      <a:pt x="549888" y="35862"/>
                    </a:lnTo>
                    <a:cubicBezTo>
                      <a:pt x="550041" y="47587"/>
                      <a:pt x="540656" y="57226"/>
                      <a:pt x="528926" y="57379"/>
                    </a:cubicBezTo>
                    <a:cubicBezTo>
                      <a:pt x="528197" y="57388"/>
                      <a:pt x="527468" y="57360"/>
                      <a:pt x="526743" y="57293"/>
                    </a:cubicBezTo>
                    <a:close/>
                  </a:path>
                </a:pathLst>
              </a:custGeom>
              <a:solidFill>
                <a:srgbClr val="E6BF57"/>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D4E860DD-4B52-51D9-FEC8-A82112E066F7}"/>
                  </a:ext>
                </a:extLst>
              </p:cNvPr>
              <p:cNvSpPr/>
              <p:nvPr/>
            </p:nvSpPr>
            <p:spPr>
              <a:xfrm>
                <a:off x="316314" y="2447893"/>
                <a:ext cx="767386" cy="79872"/>
              </a:xfrm>
              <a:custGeom>
                <a:avLst/>
                <a:gdLst>
                  <a:gd name="connsiteX0" fmla="*/ 559317 w 584168"/>
                  <a:gd name="connsiteY0" fmla="*/ 60698 h 60802"/>
                  <a:gd name="connsiteX1" fmla="*/ 24679 w 584168"/>
                  <a:gd name="connsiteY1" fmla="*/ 60698 h 60802"/>
                  <a:gd name="connsiteX2" fmla="*/ 96 w 584168"/>
                  <a:gd name="connsiteY2" fmla="*/ 40115 h 60802"/>
                  <a:gd name="connsiteX3" fmla="*/ 9 w 584168"/>
                  <a:gd name="connsiteY3" fmla="*/ 37933 h 60802"/>
                  <a:gd name="connsiteX4" fmla="*/ 9 w 584168"/>
                  <a:gd name="connsiteY4" fmla="*/ 36124 h 60802"/>
                  <a:gd name="connsiteX5" fmla="*/ 24679 w 584168"/>
                  <a:gd name="connsiteY5" fmla="*/ 9644 h 60802"/>
                  <a:gd name="connsiteX6" fmla="*/ 559317 w 584168"/>
                  <a:gd name="connsiteY6" fmla="*/ 9644 h 60802"/>
                  <a:gd name="connsiteX7" fmla="*/ 584177 w 584168"/>
                  <a:gd name="connsiteY7" fmla="*/ 36124 h 60802"/>
                  <a:gd name="connsiteX8" fmla="*/ 584177 w 584168"/>
                  <a:gd name="connsiteY8" fmla="*/ 38124 h 60802"/>
                  <a:gd name="connsiteX9" fmla="*/ 561518 w 584168"/>
                  <a:gd name="connsiteY9" fmla="*/ 60803 h 60802"/>
                  <a:gd name="connsiteX10" fmla="*/ 559317 w 584168"/>
                  <a:gd name="connsiteY10" fmla="*/ 60698 h 6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4168" h="60802">
                    <a:moveTo>
                      <a:pt x="559317" y="60698"/>
                    </a:moveTo>
                    <a:cubicBezTo>
                      <a:pt x="381337" y="47839"/>
                      <a:pt x="202659" y="47839"/>
                      <a:pt x="24679" y="60698"/>
                    </a:cubicBezTo>
                    <a:cubicBezTo>
                      <a:pt x="12208" y="61803"/>
                      <a:pt x="1201" y="52592"/>
                      <a:pt x="96" y="40115"/>
                    </a:cubicBezTo>
                    <a:cubicBezTo>
                      <a:pt x="33" y="39391"/>
                      <a:pt x="3" y="38667"/>
                      <a:pt x="9" y="37933"/>
                    </a:cubicBezTo>
                    <a:lnTo>
                      <a:pt x="9" y="36124"/>
                    </a:lnTo>
                    <a:cubicBezTo>
                      <a:pt x="291" y="22303"/>
                      <a:pt x="10913" y="10901"/>
                      <a:pt x="24679" y="9644"/>
                    </a:cubicBezTo>
                    <a:cubicBezTo>
                      <a:pt x="202659" y="-3215"/>
                      <a:pt x="381337" y="-3215"/>
                      <a:pt x="559317" y="9644"/>
                    </a:cubicBezTo>
                    <a:cubicBezTo>
                      <a:pt x="573179" y="10768"/>
                      <a:pt x="583929" y="22217"/>
                      <a:pt x="584177" y="36124"/>
                    </a:cubicBezTo>
                    <a:lnTo>
                      <a:pt x="584177" y="38124"/>
                    </a:lnTo>
                    <a:cubicBezTo>
                      <a:pt x="584183" y="50640"/>
                      <a:pt x="574039" y="60803"/>
                      <a:pt x="561518" y="60803"/>
                    </a:cubicBezTo>
                    <a:cubicBezTo>
                      <a:pt x="560784" y="60803"/>
                      <a:pt x="560048" y="60765"/>
                      <a:pt x="559317" y="60698"/>
                    </a:cubicBezTo>
                    <a:close/>
                  </a:path>
                </a:pathLst>
              </a:custGeom>
              <a:solidFill>
                <a:srgbClr val="CDA046"/>
              </a:solid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FD95D313-B19D-7D94-7688-5DB16DCB906B}"/>
                  </a:ext>
                </a:extLst>
              </p:cNvPr>
              <p:cNvSpPr/>
              <p:nvPr/>
            </p:nvSpPr>
            <p:spPr>
              <a:xfrm>
                <a:off x="435932" y="3206088"/>
                <a:ext cx="528401" cy="58395"/>
              </a:xfrm>
              <a:custGeom>
                <a:avLst/>
                <a:gdLst>
                  <a:gd name="connsiteX0" fmla="*/ 384724 w 402242"/>
                  <a:gd name="connsiteY0" fmla="*/ 67 h 44453"/>
                  <a:gd name="connsiteX1" fmla="*/ 17535 w 402242"/>
                  <a:gd name="connsiteY1" fmla="*/ 67 h 44453"/>
                  <a:gd name="connsiteX2" fmla="*/ 72 w 402242"/>
                  <a:gd name="connsiteY2" fmla="*/ 14669 h 44453"/>
                  <a:gd name="connsiteX3" fmla="*/ 9 w 402242"/>
                  <a:gd name="connsiteY3" fmla="*/ 16259 h 44453"/>
                  <a:gd name="connsiteX4" fmla="*/ 9 w 402242"/>
                  <a:gd name="connsiteY4" fmla="*/ 18831 h 44453"/>
                  <a:gd name="connsiteX5" fmla="*/ 17535 w 402242"/>
                  <a:gd name="connsiteY5" fmla="*/ 37881 h 44453"/>
                  <a:gd name="connsiteX6" fmla="*/ 384724 w 402242"/>
                  <a:gd name="connsiteY6" fmla="*/ 37881 h 44453"/>
                  <a:gd name="connsiteX7" fmla="*/ 402250 w 402242"/>
                  <a:gd name="connsiteY7" fmla="*/ 18831 h 44453"/>
                  <a:gd name="connsiteX8" fmla="*/ 402250 w 402242"/>
                  <a:gd name="connsiteY8" fmla="*/ 16259 h 44453"/>
                  <a:gd name="connsiteX9" fmla="*/ 386312 w 402242"/>
                  <a:gd name="connsiteY9" fmla="*/ 0 h 44453"/>
                  <a:gd name="connsiteX10" fmla="*/ 384724 w 402242"/>
                  <a:gd name="connsiteY10" fmla="*/ 67 h 44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2242" h="44453">
                    <a:moveTo>
                      <a:pt x="384724" y="67"/>
                    </a:moveTo>
                    <a:cubicBezTo>
                      <a:pt x="262485" y="8830"/>
                      <a:pt x="139774" y="8830"/>
                      <a:pt x="17535" y="67"/>
                    </a:cubicBezTo>
                    <a:cubicBezTo>
                      <a:pt x="8679" y="-724"/>
                      <a:pt x="861" y="5820"/>
                      <a:pt x="72" y="14669"/>
                    </a:cubicBezTo>
                    <a:cubicBezTo>
                      <a:pt x="25" y="15202"/>
                      <a:pt x="4" y="15726"/>
                      <a:pt x="9" y="16259"/>
                    </a:cubicBezTo>
                    <a:lnTo>
                      <a:pt x="9" y="18831"/>
                    </a:lnTo>
                    <a:cubicBezTo>
                      <a:pt x="-23" y="28785"/>
                      <a:pt x="7614" y="37081"/>
                      <a:pt x="17535" y="37881"/>
                    </a:cubicBezTo>
                    <a:cubicBezTo>
                      <a:pt x="139774" y="46644"/>
                      <a:pt x="262485" y="46644"/>
                      <a:pt x="384724" y="37881"/>
                    </a:cubicBezTo>
                    <a:cubicBezTo>
                      <a:pt x="394645" y="37081"/>
                      <a:pt x="402281" y="28785"/>
                      <a:pt x="402250" y="18831"/>
                    </a:cubicBezTo>
                    <a:lnTo>
                      <a:pt x="402250" y="16259"/>
                    </a:lnTo>
                    <a:cubicBezTo>
                      <a:pt x="402337" y="7372"/>
                      <a:pt x="395202" y="95"/>
                      <a:pt x="386312" y="0"/>
                    </a:cubicBezTo>
                    <a:cubicBezTo>
                      <a:pt x="385782" y="0"/>
                      <a:pt x="385251" y="19"/>
                      <a:pt x="384724" y="67"/>
                    </a:cubicBezTo>
                    <a:close/>
                  </a:path>
                </a:pathLst>
              </a:custGeom>
              <a:solidFill>
                <a:srgbClr val="CDA046"/>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id="{B4589870-2F33-00ED-AF48-C2F7BB83344A}"/>
                  </a:ext>
                </a:extLst>
              </p:cNvPr>
              <p:cNvSpPr/>
              <p:nvPr/>
            </p:nvSpPr>
            <p:spPr>
              <a:xfrm>
                <a:off x="622378" y="1845202"/>
                <a:ext cx="157906" cy="157906"/>
              </a:xfrm>
              <a:custGeom>
                <a:avLst/>
                <a:gdLst>
                  <a:gd name="connsiteX0" fmla="*/ 120206 w 120205"/>
                  <a:gd name="connsiteY0" fmla="*/ 61053 h 120205"/>
                  <a:gd name="connsiteX1" fmla="*/ 61062 w 120205"/>
                  <a:gd name="connsiteY1" fmla="*/ 8 h 120205"/>
                  <a:gd name="connsiteX2" fmla="*/ 16 w 120205"/>
                  <a:gd name="connsiteY2" fmla="*/ 59148 h 120205"/>
                  <a:gd name="connsiteX3" fmla="*/ 59160 w 120205"/>
                  <a:gd name="connsiteY3" fmla="*/ 120194 h 120205"/>
                  <a:gd name="connsiteX4" fmla="*/ 59627 w 120205"/>
                  <a:gd name="connsiteY4" fmla="*/ 120204 h 120205"/>
                  <a:gd name="connsiteX5" fmla="*/ 120206 w 120205"/>
                  <a:gd name="connsiteY5" fmla="*/ 61053 h 120205"/>
                  <a:gd name="connsiteX6" fmla="*/ 20194 w 120205"/>
                  <a:gd name="connsiteY6" fmla="*/ 59434 h 120205"/>
                  <a:gd name="connsiteX7" fmla="*/ 60767 w 120205"/>
                  <a:gd name="connsiteY7" fmla="*/ 20201 h 120205"/>
                  <a:gd name="connsiteX8" fmla="*/ 100002 w 120205"/>
                  <a:gd name="connsiteY8" fmla="*/ 60777 h 120205"/>
                  <a:gd name="connsiteX9" fmla="*/ 59627 w 120205"/>
                  <a:gd name="connsiteY9" fmla="*/ 100011 h 120205"/>
                  <a:gd name="connsiteX10" fmla="*/ 20191 w 120205"/>
                  <a:gd name="connsiteY10" fmla="*/ 59634 h 120205"/>
                  <a:gd name="connsiteX11" fmla="*/ 20194 w 120205"/>
                  <a:gd name="connsiteY11" fmla="*/ 59434 h 12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205" h="120205">
                    <a:moveTo>
                      <a:pt x="120206" y="61053"/>
                    </a:moveTo>
                    <a:cubicBezTo>
                      <a:pt x="120731" y="27868"/>
                      <a:pt x="94251" y="532"/>
                      <a:pt x="61062" y="8"/>
                    </a:cubicBezTo>
                    <a:cubicBezTo>
                      <a:pt x="27872" y="-517"/>
                      <a:pt x="541" y="25963"/>
                      <a:pt x="16" y="59148"/>
                    </a:cubicBezTo>
                    <a:cubicBezTo>
                      <a:pt x="-509" y="92343"/>
                      <a:pt x="25971" y="119670"/>
                      <a:pt x="59160" y="120194"/>
                    </a:cubicBezTo>
                    <a:cubicBezTo>
                      <a:pt x="59316" y="120204"/>
                      <a:pt x="59472" y="120204"/>
                      <a:pt x="59627" y="120204"/>
                    </a:cubicBezTo>
                    <a:cubicBezTo>
                      <a:pt x="92638" y="120470"/>
                      <a:pt x="119684" y="94058"/>
                      <a:pt x="120206" y="61053"/>
                    </a:cubicBezTo>
                    <a:close/>
                    <a:moveTo>
                      <a:pt x="20194" y="59434"/>
                    </a:moveTo>
                    <a:cubicBezTo>
                      <a:pt x="20563" y="37393"/>
                      <a:pt x="38729" y="19829"/>
                      <a:pt x="60767" y="20201"/>
                    </a:cubicBezTo>
                    <a:cubicBezTo>
                      <a:pt x="82805" y="20572"/>
                      <a:pt x="100371" y="38736"/>
                      <a:pt x="100002" y="60777"/>
                    </a:cubicBezTo>
                    <a:cubicBezTo>
                      <a:pt x="99633" y="82732"/>
                      <a:pt x="81590" y="100268"/>
                      <a:pt x="59627" y="100011"/>
                    </a:cubicBezTo>
                    <a:cubicBezTo>
                      <a:pt x="37587" y="99753"/>
                      <a:pt x="19931" y="81675"/>
                      <a:pt x="20191" y="59634"/>
                    </a:cubicBezTo>
                    <a:cubicBezTo>
                      <a:pt x="20192" y="59567"/>
                      <a:pt x="20193" y="59501"/>
                      <a:pt x="20194" y="59434"/>
                    </a:cubicBezTo>
                    <a:close/>
                  </a:path>
                </a:pathLst>
              </a:custGeom>
              <a:solidFill>
                <a:srgbClr val="E6BF57"/>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31E5FFA8-C6F9-6C46-9AC5-B48531730F28}"/>
                  </a:ext>
                </a:extLst>
              </p:cNvPr>
              <p:cNvSpPr/>
              <p:nvPr/>
            </p:nvSpPr>
            <p:spPr>
              <a:xfrm>
                <a:off x="678795" y="1787651"/>
                <a:ext cx="48058" cy="91910"/>
              </a:xfrm>
              <a:custGeom>
                <a:avLst/>
                <a:gdLst>
                  <a:gd name="connsiteX0" fmla="*/ 7156 w 36584"/>
                  <a:gd name="connsiteY0" fmla="*/ 12471 h 69966"/>
                  <a:gd name="connsiteX1" fmla="*/ 12204 w 36584"/>
                  <a:gd name="connsiteY1" fmla="*/ 69621 h 69966"/>
                  <a:gd name="connsiteX2" fmla="*/ 29730 w 36584"/>
                  <a:gd name="connsiteY2" fmla="*/ 13900 h 69966"/>
                  <a:gd name="connsiteX3" fmla="*/ 7156 w 36584"/>
                  <a:gd name="connsiteY3" fmla="*/ 12471 h 69966"/>
                </a:gdLst>
                <a:ahLst/>
                <a:cxnLst>
                  <a:cxn ang="0">
                    <a:pos x="connsiteX0" y="connsiteY0"/>
                  </a:cxn>
                  <a:cxn ang="0">
                    <a:pos x="connsiteX1" y="connsiteY1"/>
                  </a:cxn>
                  <a:cxn ang="0">
                    <a:pos x="connsiteX2" y="connsiteY2"/>
                  </a:cxn>
                  <a:cxn ang="0">
                    <a:pos x="connsiteX3" y="connsiteY3"/>
                  </a:cxn>
                </a:cxnLst>
                <a:rect l="l" t="t" r="r" b="b"/>
                <a:pathLst>
                  <a:path w="36584" h="69966">
                    <a:moveTo>
                      <a:pt x="7156" y="12471"/>
                    </a:moveTo>
                    <a:cubicBezTo>
                      <a:pt x="7156" y="12471"/>
                      <a:pt x="-11894" y="66192"/>
                      <a:pt x="12204" y="69621"/>
                    </a:cubicBezTo>
                    <a:cubicBezTo>
                      <a:pt x="42589" y="73622"/>
                      <a:pt x="39636" y="42094"/>
                      <a:pt x="29730" y="13900"/>
                    </a:cubicBezTo>
                    <a:cubicBezTo>
                      <a:pt x="18872" y="-16866"/>
                      <a:pt x="6299" y="13138"/>
                      <a:pt x="7156" y="12471"/>
                    </a:cubicBezTo>
                    <a:close/>
                  </a:path>
                </a:pathLst>
              </a:custGeom>
              <a:solidFill>
                <a:srgbClr val="CDA046"/>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6480AD96-5735-0E88-FCA3-AC818978834B}"/>
                  </a:ext>
                </a:extLst>
              </p:cNvPr>
              <p:cNvSpPr/>
              <p:nvPr/>
            </p:nvSpPr>
            <p:spPr>
              <a:xfrm>
                <a:off x="676259" y="1966568"/>
                <a:ext cx="48071" cy="91654"/>
              </a:xfrm>
              <a:custGeom>
                <a:avLst/>
                <a:gdLst>
                  <a:gd name="connsiteX0" fmla="*/ 5943 w 36594"/>
                  <a:gd name="connsiteY0" fmla="*/ 56866 h 69771"/>
                  <a:gd name="connsiteX1" fmla="*/ 12991 w 36594"/>
                  <a:gd name="connsiteY1" fmla="*/ 193 h 69771"/>
                  <a:gd name="connsiteX2" fmla="*/ 28517 w 36594"/>
                  <a:gd name="connsiteY2" fmla="*/ 56485 h 69771"/>
                  <a:gd name="connsiteX3" fmla="*/ 5943 w 36594"/>
                  <a:gd name="connsiteY3" fmla="*/ 56866 h 69771"/>
                </a:gdLst>
                <a:ahLst/>
                <a:cxnLst>
                  <a:cxn ang="0">
                    <a:pos x="connsiteX0" y="connsiteY0"/>
                  </a:cxn>
                  <a:cxn ang="0">
                    <a:pos x="connsiteX1" y="connsiteY1"/>
                  </a:cxn>
                  <a:cxn ang="0">
                    <a:pos x="connsiteX2" y="connsiteY2"/>
                  </a:cxn>
                  <a:cxn ang="0">
                    <a:pos x="connsiteX3" y="connsiteY3"/>
                  </a:cxn>
                </a:cxnLst>
                <a:rect l="l" t="t" r="r" b="b"/>
                <a:pathLst>
                  <a:path w="36594" h="69771">
                    <a:moveTo>
                      <a:pt x="5943" y="56866"/>
                    </a:moveTo>
                    <a:cubicBezTo>
                      <a:pt x="5943" y="56866"/>
                      <a:pt x="-11297" y="2479"/>
                      <a:pt x="12991" y="193"/>
                    </a:cubicBezTo>
                    <a:cubicBezTo>
                      <a:pt x="43471" y="-2760"/>
                      <a:pt x="39471" y="28768"/>
                      <a:pt x="28517" y="56485"/>
                    </a:cubicBezTo>
                    <a:cubicBezTo>
                      <a:pt x="16801" y="86489"/>
                      <a:pt x="5181" y="56200"/>
                      <a:pt x="5943" y="56866"/>
                    </a:cubicBezTo>
                    <a:close/>
                  </a:path>
                </a:pathLst>
              </a:custGeom>
              <a:solidFill>
                <a:srgbClr val="CDA046"/>
              </a:solidFill>
              <a:ln w="9525" cap="flat">
                <a:noFill/>
                <a:prstDash val="solid"/>
                <a:miter/>
              </a:ln>
            </p:spPr>
            <p:txBody>
              <a:bodyPr rtlCol="0" anchor="ctr"/>
              <a:lstStyle/>
              <a:p>
                <a:endParaRPr lang="en-US"/>
              </a:p>
            </p:txBody>
          </p:sp>
        </p:grpSp>
        <p:grpSp>
          <p:nvGrpSpPr>
            <p:cNvPr id="128" name="Group 127">
              <a:extLst>
                <a:ext uri="{FF2B5EF4-FFF2-40B4-BE49-F238E27FC236}">
                  <a16:creationId xmlns:a16="http://schemas.microsoft.com/office/drawing/2014/main" id="{ED8D2373-4977-8D6A-078F-0A02E71AF865}"/>
                </a:ext>
              </a:extLst>
            </p:cNvPr>
            <p:cNvGrpSpPr/>
            <p:nvPr/>
          </p:nvGrpSpPr>
          <p:grpSpPr>
            <a:xfrm>
              <a:off x="1175451" y="-25113"/>
              <a:ext cx="352350" cy="1589934"/>
              <a:chOff x="1378593" y="-24757"/>
              <a:chExt cx="352350" cy="1589934"/>
            </a:xfrm>
          </p:grpSpPr>
          <p:sp>
            <p:nvSpPr>
              <p:cNvPr id="129" name="Freeform: Shape 128">
                <a:extLst>
                  <a:ext uri="{FF2B5EF4-FFF2-40B4-BE49-F238E27FC236}">
                    <a16:creationId xmlns:a16="http://schemas.microsoft.com/office/drawing/2014/main" id="{80376D84-7CDD-D892-9324-E79001332052}"/>
                  </a:ext>
                </a:extLst>
              </p:cNvPr>
              <p:cNvSpPr/>
              <p:nvPr/>
            </p:nvSpPr>
            <p:spPr>
              <a:xfrm>
                <a:off x="1551391" y="-24757"/>
                <a:ext cx="9634" cy="766260"/>
              </a:xfrm>
              <a:custGeom>
                <a:avLst/>
                <a:gdLst>
                  <a:gd name="connsiteX0" fmla="*/ 0 w 7334"/>
                  <a:gd name="connsiteY0" fmla="*/ 0 h 583311"/>
                  <a:gd name="connsiteX1" fmla="*/ 7334 w 7334"/>
                  <a:gd name="connsiteY1" fmla="*/ 0 h 583311"/>
                  <a:gd name="connsiteX2" fmla="*/ 7334 w 7334"/>
                  <a:gd name="connsiteY2" fmla="*/ 583311 h 583311"/>
                  <a:gd name="connsiteX3" fmla="*/ 0 w 7334"/>
                  <a:gd name="connsiteY3" fmla="*/ 583311 h 583311"/>
                </a:gdLst>
                <a:ahLst/>
                <a:cxnLst>
                  <a:cxn ang="0">
                    <a:pos x="connsiteX0" y="connsiteY0"/>
                  </a:cxn>
                  <a:cxn ang="0">
                    <a:pos x="connsiteX1" y="connsiteY1"/>
                  </a:cxn>
                  <a:cxn ang="0">
                    <a:pos x="connsiteX2" y="connsiteY2"/>
                  </a:cxn>
                  <a:cxn ang="0">
                    <a:pos x="connsiteX3" y="connsiteY3"/>
                  </a:cxn>
                </a:cxnLst>
                <a:rect l="l" t="t" r="r" b="b"/>
                <a:pathLst>
                  <a:path w="7334" h="583311">
                    <a:moveTo>
                      <a:pt x="0" y="0"/>
                    </a:moveTo>
                    <a:lnTo>
                      <a:pt x="7334" y="0"/>
                    </a:lnTo>
                    <a:lnTo>
                      <a:pt x="7334" y="583311"/>
                    </a:lnTo>
                    <a:lnTo>
                      <a:pt x="0" y="583311"/>
                    </a:lnTo>
                    <a:close/>
                  </a:path>
                </a:pathLst>
              </a:custGeom>
              <a:solidFill>
                <a:srgbClr val="E6BF57"/>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FD1017ED-5DF2-4C9D-0C3A-4B161B6652A7}"/>
                  </a:ext>
                </a:extLst>
              </p:cNvPr>
              <p:cNvSpPr/>
              <p:nvPr/>
            </p:nvSpPr>
            <p:spPr>
              <a:xfrm>
                <a:off x="1428786" y="1391523"/>
                <a:ext cx="251934" cy="173654"/>
              </a:xfrm>
              <a:custGeom>
                <a:avLst/>
                <a:gdLst>
                  <a:gd name="connsiteX0" fmla="*/ 101055 w 191783"/>
                  <a:gd name="connsiteY0" fmla="*/ 129349 h 132193"/>
                  <a:gd name="connsiteX1" fmla="*/ 169064 w 191783"/>
                  <a:gd name="connsiteY1" fmla="*/ 0 h 132193"/>
                  <a:gd name="connsiteX2" fmla="*/ 22855 w 191783"/>
                  <a:gd name="connsiteY2" fmla="*/ 0 h 132193"/>
                  <a:gd name="connsiteX3" fmla="*/ 90578 w 191783"/>
                  <a:gd name="connsiteY3" fmla="*/ 129159 h 132193"/>
                  <a:gd name="connsiteX4" fmla="*/ 101055 w 191783"/>
                  <a:gd name="connsiteY4" fmla="*/ 129349 h 132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783" h="132193">
                    <a:moveTo>
                      <a:pt x="101055" y="129349"/>
                    </a:moveTo>
                    <a:cubicBezTo>
                      <a:pt x="137822" y="88582"/>
                      <a:pt x="235834" y="56007"/>
                      <a:pt x="169064" y="0"/>
                    </a:cubicBezTo>
                    <a:lnTo>
                      <a:pt x="22855" y="0"/>
                    </a:lnTo>
                    <a:cubicBezTo>
                      <a:pt x="-43820" y="62198"/>
                      <a:pt x="52954" y="87154"/>
                      <a:pt x="90578" y="129159"/>
                    </a:cubicBezTo>
                    <a:cubicBezTo>
                      <a:pt x="93816" y="132778"/>
                      <a:pt x="96864" y="133540"/>
                      <a:pt x="101055" y="129349"/>
                    </a:cubicBezTo>
                    <a:close/>
                  </a:path>
                </a:pathLst>
              </a:custGeom>
              <a:solidFill>
                <a:srgbClr val="E6BF57"/>
              </a:solid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DE5FEB31-B170-DDAC-4F8F-1DA2D1B82641}"/>
                  </a:ext>
                </a:extLst>
              </p:cNvPr>
              <p:cNvSpPr/>
              <p:nvPr/>
            </p:nvSpPr>
            <p:spPr>
              <a:xfrm>
                <a:off x="1382641" y="846457"/>
                <a:ext cx="344493" cy="246520"/>
              </a:xfrm>
              <a:custGeom>
                <a:avLst/>
                <a:gdLst>
                  <a:gd name="connsiteX0" fmla="*/ 123800 w 262243"/>
                  <a:gd name="connsiteY0" fmla="*/ 4306 h 187662"/>
                  <a:gd name="connsiteX1" fmla="*/ 31122 w 262243"/>
                  <a:gd name="connsiteY1" fmla="*/ 187662 h 187662"/>
                  <a:gd name="connsiteX2" fmla="*/ 231147 w 262243"/>
                  <a:gd name="connsiteY2" fmla="*/ 187662 h 187662"/>
                  <a:gd name="connsiteX3" fmla="*/ 138278 w 262243"/>
                  <a:gd name="connsiteY3" fmla="*/ 4020 h 187662"/>
                  <a:gd name="connsiteX4" fmla="*/ 123800 w 262243"/>
                  <a:gd name="connsiteY4" fmla="*/ 4306 h 18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243" h="187662">
                    <a:moveTo>
                      <a:pt x="123800" y="4306"/>
                    </a:moveTo>
                    <a:cubicBezTo>
                      <a:pt x="72270" y="63932"/>
                      <a:pt x="-59746" y="99556"/>
                      <a:pt x="31122" y="187662"/>
                    </a:cubicBezTo>
                    <a:lnTo>
                      <a:pt x="231147" y="187662"/>
                    </a:lnTo>
                    <a:cubicBezTo>
                      <a:pt x="322492" y="108128"/>
                      <a:pt x="188475" y="61932"/>
                      <a:pt x="138278" y="4020"/>
                    </a:cubicBezTo>
                    <a:cubicBezTo>
                      <a:pt x="132278" y="-1981"/>
                      <a:pt x="128182" y="-742"/>
                      <a:pt x="123800" y="4306"/>
                    </a:cubicBezTo>
                    <a:close/>
                  </a:path>
                </a:pathLst>
              </a:custGeom>
              <a:solidFill>
                <a:srgbClr val="E6BF57"/>
              </a:solid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8C8AD3D7-7ECC-BCD3-7714-73FD36E8D8B3}"/>
                  </a:ext>
                </a:extLst>
              </p:cNvPr>
              <p:cNvSpPr/>
              <p:nvPr/>
            </p:nvSpPr>
            <p:spPr>
              <a:xfrm>
                <a:off x="1398207" y="1085468"/>
                <a:ext cx="313030" cy="309684"/>
              </a:xfrm>
              <a:custGeom>
                <a:avLst/>
                <a:gdLst>
                  <a:gd name="connsiteX0" fmla="*/ 194533 w 238292"/>
                  <a:gd name="connsiteY0" fmla="*/ 235744 h 235744"/>
                  <a:gd name="connsiteX1" fmla="*/ 43847 w 238292"/>
                  <a:gd name="connsiteY1" fmla="*/ 235744 h 235744"/>
                  <a:gd name="connsiteX2" fmla="*/ 37371 w 238292"/>
                  <a:gd name="connsiteY2" fmla="*/ 230600 h 235744"/>
                  <a:gd name="connsiteX3" fmla="*/ 128 w 238292"/>
                  <a:gd name="connsiteY3" fmla="*/ 7811 h 235744"/>
                  <a:gd name="connsiteX4" fmla="*/ 5347 w 238292"/>
                  <a:gd name="connsiteY4" fmla="*/ 118 h 235744"/>
                  <a:gd name="connsiteX5" fmla="*/ 6605 w 238292"/>
                  <a:gd name="connsiteY5" fmla="*/ 0 h 235744"/>
                  <a:gd name="connsiteX6" fmla="*/ 231776 w 238292"/>
                  <a:gd name="connsiteY6" fmla="*/ 0 h 235744"/>
                  <a:gd name="connsiteX7" fmla="*/ 238300 w 238292"/>
                  <a:gd name="connsiteY7" fmla="*/ 6433 h 235744"/>
                  <a:gd name="connsiteX8" fmla="*/ 238157 w 238292"/>
                  <a:gd name="connsiteY8" fmla="*/ 7811 h 235744"/>
                  <a:gd name="connsiteX9" fmla="*/ 201010 w 238292"/>
                  <a:gd name="connsiteY9" fmla="*/ 230600 h 235744"/>
                  <a:gd name="connsiteX10" fmla="*/ 194533 w 238292"/>
                  <a:gd name="connsiteY10" fmla="*/ 235744 h 23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292" h="235744">
                    <a:moveTo>
                      <a:pt x="194533" y="235744"/>
                    </a:moveTo>
                    <a:lnTo>
                      <a:pt x="43847" y="235744"/>
                    </a:lnTo>
                    <a:cubicBezTo>
                      <a:pt x="40742" y="235772"/>
                      <a:pt x="38047" y="233629"/>
                      <a:pt x="37371" y="230600"/>
                    </a:cubicBezTo>
                    <a:lnTo>
                      <a:pt x="128" y="7811"/>
                    </a:lnTo>
                    <a:cubicBezTo>
                      <a:pt x="-558" y="4246"/>
                      <a:pt x="1776" y="802"/>
                      <a:pt x="5347" y="118"/>
                    </a:cubicBezTo>
                    <a:cubicBezTo>
                      <a:pt x="5757" y="38"/>
                      <a:pt x="6185" y="-1"/>
                      <a:pt x="6605" y="0"/>
                    </a:cubicBezTo>
                    <a:lnTo>
                      <a:pt x="231776" y="0"/>
                    </a:lnTo>
                    <a:cubicBezTo>
                      <a:pt x="235357" y="-24"/>
                      <a:pt x="238272" y="2857"/>
                      <a:pt x="238300" y="6433"/>
                    </a:cubicBezTo>
                    <a:cubicBezTo>
                      <a:pt x="238300" y="6896"/>
                      <a:pt x="238253" y="7358"/>
                      <a:pt x="238157" y="7811"/>
                    </a:cubicBezTo>
                    <a:lnTo>
                      <a:pt x="201010" y="230600"/>
                    </a:lnTo>
                    <a:cubicBezTo>
                      <a:pt x="200334" y="233629"/>
                      <a:pt x="197638" y="235772"/>
                      <a:pt x="194533" y="235744"/>
                    </a:cubicBezTo>
                    <a:close/>
                  </a:path>
                </a:pathLst>
              </a:custGeom>
              <a:solidFill>
                <a:srgbClr val="CDA046"/>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id="{1A3ABB5A-4840-D59A-EC43-AEFE0FEE7B64}"/>
                  </a:ext>
                </a:extLst>
              </p:cNvPr>
              <p:cNvSpPr/>
              <p:nvPr/>
            </p:nvSpPr>
            <p:spPr>
              <a:xfrm>
                <a:off x="1487765" y="1103486"/>
                <a:ext cx="134002" cy="285657"/>
              </a:xfrm>
              <a:custGeom>
                <a:avLst/>
                <a:gdLst>
                  <a:gd name="connsiteX0" fmla="*/ 56 w 102008"/>
                  <a:gd name="connsiteY0" fmla="*/ 30956 h 217455"/>
                  <a:gd name="connsiteX1" fmla="*/ 56 w 102008"/>
                  <a:gd name="connsiteY1" fmla="*/ 30956 h 217455"/>
                  <a:gd name="connsiteX2" fmla="*/ 51015 w 102008"/>
                  <a:gd name="connsiteY2" fmla="*/ 0 h 217455"/>
                  <a:gd name="connsiteX3" fmla="*/ 101974 w 102008"/>
                  <a:gd name="connsiteY3" fmla="*/ 30956 h 217455"/>
                  <a:gd name="connsiteX4" fmla="*/ 101974 w 102008"/>
                  <a:gd name="connsiteY4" fmla="*/ 30956 h 217455"/>
                  <a:gd name="connsiteX5" fmla="*/ 83305 w 102008"/>
                  <a:gd name="connsiteY5" fmla="*/ 217456 h 217455"/>
                  <a:gd name="connsiteX6" fmla="*/ 18345 w 102008"/>
                  <a:gd name="connsiteY6" fmla="*/ 217456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008" h="217455">
                    <a:moveTo>
                      <a:pt x="56" y="30956"/>
                    </a:moveTo>
                    <a:lnTo>
                      <a:pt x="56" y="30956"/>
                    </a:lnTo>
                    <a:cubicBezTo>
                      <a:pt x="-1182" y="4763"/>
                      <a:pt x="21583" y="17050"/>
                      <a:pt x="51015" y="0"/>
                    </a:cubicBezTo>
                    <a:cubicBezTo>
                      <a:pt x="77018" y="18193"/>
                      <a:pt x="103212" y="4763"/>
                      <a:pt x="101974" y="30956"/>
                    </a:cubicBezTo>
                    <a:lnTo>
                      <a:pt x="101974" y="30956"/>
                    </a:lnTo>
                    <a:lnTo>
                      <a:pt x="83305" y="217456"/>
                    </a:lnTo>
                    <a:lnTo>
                      <a:pt x="18345" y="217456"/>
                    </a:lnTo>
                    <a:close/>
                  </a:path>
                </a:pathLst>
              </a:custGeom>
              <a:solidFill>
                <a:srgbClr val="FFE2B1"/>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887567B7-53CA-F275-FDA2-93224B38E43E}"/>
                  </a:ext>
                </a:extLst>
              </p:cNvPr>
              <p:cNvSpPr/>
              <p:nvPr/>
            </p:nvSpPr>
            <p:spPr>
              <a:xfrm>
                <a:off x="1487514" y="1103486"/>
                <a:ext cx="69256" cy="285657"/>
              </a:xfrm>
              <a:custGeom>
                <a:avLst/>
                <a:gdLst>
                  <a:gd name="connsiteX0" fmla="*/ 4628 w 52721"/>
                  <a:gd name="connsiteY0" fmla="*/ 31147 h 217455"/>
                  <a:gd name="connsiteX1" fmla="*/ 52730 w 52721"/>
                  <a:gd name="connsiteY1" fmla="*/ 1143 h 217455"/>
                  <a:gd name="connsiteX2" fmla="*/ 51015 w 52721"/>
                  <a:gd name="connsiteY2" fmla="*/ 0 h 217455"/>
                  <a:gd name="connsiteX3" fmla="*/ 56 w 52721"/>
                  <a:gd name="connsiteY3" fmla="*/ 30956 h 217455"/>
                  <a:gd name="connsiteX4" fmla="*/ 56 w 52721"/>
                  <a:gd name="connsiteY4" fmla="*/ 30956 h 217455"/>
                  <a:gd name="connsiteX5" fmla="*/ 18535 w 52721"/>
                  <a:gd name="connsiteY5" fmla="*/ 217456 h 217455"/>
                  <a:gd name="connsiteX6" fmla="*/ 22726 w 52721"/>
                  <a:gd name="connsiteY6" fmla="*/ 217456 h 217455"/>
                  <a:gd name="connsiteX7" fmla="*/ 4533 w 52721"/>
                  <a:gd name="connsiteY7" fmla="*/ 31337 h 2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21" h="217455">
                    <a:moveTo>
                      <a:pt x="4628" y="31147"/>
                    </a:moveTo>
                    <a:cubicBezTo>
                      <a:pt x="3390" y="5239"/>
                      <a:pt x="24631" y="16097"/>
                      <a:pt x="52730" y="1143"/>
                    </a:cubicBezTo>
                    <a:cubicBezTo>
                      <a:pt x="52120" y="830"/>
                      <a:pt x="51539" y="446"/>
                      <a:pt x="51015" y="0"/>
                    </a:cubicBezTo>
                    <a:cubicBezTo>
                      <a:pt x="21583" y="17050"/>
                      <a:pt x="-1182" y="4763"/>
                      <a:pt x="56" y="30956"/>
                    </a:cubicBezTo>
                    <a:lnTo>
                      <a:pt x="56" y="30956"/>
                    </a:lnTo>
                    <a:lnTo>
                      <a:pt x="18535" y="217456"/>
                    </a:lnTo>
                    <a:lnTo>
                      <a:pt x="22726" y="217456"/>
                    </a:lnTo>
                    <a:lnTo>
                      <a:pt x="4533" y="31337"/>
                    </a:lnTo>
                    <a:close/>
                  </a:path>
                </a:pathLst>
              </a:custGeom>
              <a:solidFill>
                <a:srgbClr val="E6BF57"/>
              </a:solidFill>
              <a:ln w="9525" cap="flat">
                <a:noFill/>
                <a:prstDash val="solid"/>
                <a:miter/>
              </a:ln>
            </p:spPr>
            <p:txBody>
              <a:bodyPr rtlCol="0" anchor="ctr"/>
              <a:lstStyle/>
              <a:p>
                <a:endParaRPr lang="en-US"/>
              </a:p>
            </p:txBody>
          </p:sp>
          <p:sp>
            <p:nvSpPr>
              <p:cNvPr id="135" name="Freeform: Shape 134">
                <a:extLst>
                  <a:ext uri="{FF2B5EF4-FFF2-40B4-BE49-F238E27FC236}">
                    <a16:creationId xmlns:a16="http://schemas.microsoft.com/office/drawing/2014/main" id="{B19A3CC9-6D16-A93B-5DBE-3DB1C3C43CD8}"/>
                  </a:ext>
                </a:extLst>
              </p:cNvPr>
              <p:cNvSpPr/>
              <p:nvPr/>
            </p:nvSpPr>
            <p:spPr>
              <a:xfrm>
                <a:off x="1608697" y="1113245"/>
                <a:ext cx="81333" cy="274397"/>
              </a:xfrm>
              <a:custGeom>
                <a:avLst/>
                <a:gdLst>
                  <a:gd name="connsiteX0" fmla="*/ 61254 w 61914"/>
                  <a:gd name="connsiteY0" fmla="*/ 30290 h 208883"/>
                  <a:gd name="connsiteX1" fmla="*/ 43061 w 61914"/>
                  <a:gd name="connsiteY1" fmla="*/ 0 h 208883"/>
                  <a:gd name="connsiteX2" fmla="*/ 17629 w 61914"/>
                  <a:gd name="connsiteY2" fmla="*/ 29718 h 208883"/>
                  <a:gd name="connsiteX3" fmla="*/ 17629 w 61914"/>
                  <a:gd name="connsiteY3" fmla="*/ 29718 h 208883"/>
                  <a:gd name="connsiteX4" fmla="*/ 8 w 61914"/>
                  <a:gd name="connsiteY4" fmla="*/ 208883 h 208883"/>
                  <a:gd name="connsiteX5" fmla="*/ 33250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1254" y="30290"/>
                    </a:moveTo>
                    <a:cubicBezTo>
                      <a:pt x="64778" y="5144"/>
                      <a:pt x="53729" y="16383"/>
                      <a:pt x="43061" y="0"/>
                    </a:cubicBezTo>
                    <a:cubicBezTo>
                      <a:pt x="29821" y="17431"/>
                      <a:pt x="20201" y="4477"/>
                      <a:pt x="17629" y="29718"/>
                    </a:cubicBezTo>
                    <a:lnTo>
                      <a:pt x="17629" y="29718"/>
                    </a:lnTo>
                    <a:lnTo>
                      <a:pt x="8" y="208883"/>
                    </a:lnTo>
                    <a:lnTo>
                      <a:pt x="33250" y="208883"/>
                    </a:lnTo>
                    <a:close/>
                  </a:path>
                </a:pathLst>
              </a:custGeom>
              <a:solidFill>
                <a:srgbClr val="FFE2B1"/>
              </a:solidFill>
              <a:ln w="9525"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9B12A8EA-6F2A-B43B-ECB4-1CB04F9D8216}"/>
                  </a:ext>
                </a:extLst>
              </p:cNvPr>
              <p:cNvSpPr/>
              <p:nvPr/>
            </p:nvSpPr>
            <p:spPr>
              <a:xfrm>
                <a:off x="1647736" y="1113873"/>
                <a:ext cx="42294" cy="274271"/>
              </a:xfrm>
              <a:custGeom>
                <a:avLst/>
                <a:gdLst>
                  <a:gd name="connsiteX0" fmla="*/ 13343 w 32196"/>
                  <a:gd name="connsiteY0" fmla="*/ 0 h 208787"/>
                  <a:gd name="connsiteX1" fmla="*/ 10676 w 32196"/>
                  <a:gd name="connsiteY1" fmla="*/ 3143 h 208787"/>
                  <a:gd name="connsiteX2" fmla="*/ 27631 w 32196"/>
                  <a:gd name="connsiteY2" fmla="*/ 31718 h 208787"/>
                  <a:gd name="connsiteX3" fmla="*/ 8 w 32196"/>
                  <a:gd name="connsiteY3" fmla="*/ 208788 h 208787"/>
                  <a:gd name="connsiteX4" fmla="*/ 3532 w 32196"/>
                  <a:gd name="connsiteY4" fmla="*/ 208788 h 208787"/>
                  <a:gd name="connsiteX5" fmla="*/ 31536 w 32196"/>
                  <a:gd name="connsiteY5" fmla="*/ 30194 h 208787"/>
                  <a:gd name="connsiteX6" fmla="*/ 13343 w 32196"/>
                  <a:gd name="connsiteY6" fmla="*/ 0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96" h="208787">
                    <a:moveTo>
                      <a:pt x="13343" y="0"/>
                    </a:moveTo>
                    <a:cubicBezTo>
                      <a:pt x="12486" y="1143"/>
                      <a:pt x="11533" y="2191"/>
                      <a:pt x="10676" y="3143"/>
                    </a:cubicBezTo>
                    <a:cubicBezTo>
                      <a:pt x="20963" y="17145"/>
                      <a:pt x="31155" y="7525"/>
                      <a:pt x="27631" y="31718"/>
                    </a:cubicBezTo>
                    <a:lnTo>
                      <a:pt x="8" y="208788"/>
                    </a:lnTo>
                    <a:lnTo>
                      <a:pt x="3532" y="208788"/>
                    </a:lnTo>
                    <a:lnTo>
                      <a:pt x="31536" y="30194"/>
                    </a:lnTo>
                    <a:cubicBezTo>
                      <a:pt x="35060" y="4667"/>
                      <a:pt x="24011" y="15907"/>
                      <a:pt x="13343" y="0"/>
                    </a:cubicBezTo>
                    <a:close/>
                  </a:path>
                </a:pathLst>
              </a:custGeom>
              <a:solidFill>
                <a:srgbClr val="E6BF57"/>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9CABC26E-48F9-F28B-31CA-981551A71333}"/>
                  </a:ext>
                </a:extLst>
              </p:cNvPr>
              <p:cNvSpPr/>
              <p:nvPr/>
            </p:nvSpPr>
            <p:spPr>
              <a:xfrm>
                <a:off x="1419008" y="1113245"/>
                <a:ext cx="81333" cy="274397"/>
              </a:xfrm>
              <a:custGeom>
                <a:avLst/>
                <a:gdLst>
                  <a:gd name="connsiteX0" fmla="*/ 677 w 61914"/>
                  <a:gd name="connsiteY0" fmla="*/ 30290 h 208883"/>
                  <a:gd name="connsiteX1" fmla="*/ 18869 w 61914"/>
                  <a:gd name="connsiteY1" fmla="*/ 0 h 208883"/>
                  <a:gd name="connsiteX2" fmla="*/ 44206 w 61914"/>
                  <a:gd name="connsiteY2" fmla="*/ 29718 h 208883"/>
                  <a:gd name="connsiteX3" fmla="*/ 44206 w 61914"/>
                  <a:gd name="connsiteY3" fmla="*/ 29718 h 208883"/>
                  <a:gd name="connsiteX4" fmla="*/ 61922 w 61914"/>
                  <a:gd name="connsiteY4" fmla="*/ 208883 h 208883"/>
                  <a:gd name="connsiteX5" fmla="*/ 28585 w 61914"/>
                  <a:gd name="connsiteY5" fmla="*/ 208883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4" h="208883">
                    <a:moveTo>
                      <a:pt x="677" y="30290"/>
                    </a:moveTo>
                    <a:cubicBezTo>
                      <a:pt x="-2848" y="5144"/>
                      <a:pt x="8201" y="16383"/>
                      <a:pt x="18869" y="0"/>
                    </a:cubicBezTo>
                    <a:cubicBezTo>
                      <a:pt x="32109" y="17431"/>
                      <a:pt x="41729" y="4477"/>
                      <a:pt x="44206" y="29718"/>
                    </a:cubicBezTo>
                    <a:lnTo>
                      <a:pt x="44206" y="29718"/>
                    </a:lnTo>
                    <a:lnTo>
                      <a:pt x="61922" y="208883"/>
                    </a:lnTo>
                    <a:lnTo>
                      <a:pt x="28585" y="208883"/>
                    </a:lnTo>
                    <a:close/>
                  </a:path>
                </a:pathLst>
              </a:custGeom>
              <a:solidFill>
                <a:srgbClr val="FFE2B1"/>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42EA3FB0-2C7E-5C9B-705F-6B4623FF7064}"/>
                  </a:ext>
                </a:extLst>
              </p:cNvPr>
              <p:cNvSpPr/>
              <p:nvPr/>
            </p:nvSpPr>
            <p:spPr>
              <a:xfrm>
                <a:off x="1419885" y="1153035"/>
                <a:ext cx="36661" cy="234607"/>
              </a:xfrm>
              <a:custGeom>
                <a:avLst/>
                <a:gdLst>
                  <a:gd name="connsiteX0" fmla="*/ 27916 w 27908"/>
                  <a:gd name="connsiteY0" fmla="*/ 178594 h 178593"/>
                  <a:gd name="connsiteX1" fmla="*/ 8 w 27908"/>
                  <a:gd name="connsiteY1" fmla="*/ 0 h 178593"/>
                </a:gdLst>
                <a:ahLst/>
                <a:cxnLst>
                  <a:cxn ang="0">
                    <a:pos x="connsiteX0" y="connsiteY0"/>
                  </a:cxn>
                  <a:cxn ang="0">
                    <a:pos x="connsiteX1" y="connsiteY1"/>
                  </a:cxn>
                </a:cxnLst>
                <a:rect l="l" t="t" r="r" b="b"/>
                <a:pathLst>
                  <a:path w="27908" h="178593">
                    <a:moveTo>
                      <a:pt x="27916" y="178594"/>
                    </a:moveTo>
                    <a:lnTo>
                      <a:pt x="8" y="0"/>
                    </a:lnTo>
                    <a:close/>
                  </a:path>
                </a:pathLst>
              </a:custGeom>
              <a:solidFill>
                <a:srgbClr val="FCF4CC"/>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6F09E39D-CAF4-087C-5306-F4EEA0F05A54}"/>
                  </a:ext>
                </a:extLst>
              </p:cNvPr>
              <p:cNvSpPr/>
              <p:nvPr/>
            </p:nvSpPr>
            <p:spPr>
              <a:xfrm>
                <a:off x="1419008" y="1113245"/>
                <a:ext cx="42919" cy="274397"/>
              </a:xfrm>
              <a:custGeom>
                <a:avLst/>
                <a:gdLst>
                  <a:gd name="connsiteX0" fmla="*/ 20965 w 32672"/>
                  <a:gd name="connsiteY0" fmla="*/ 2572 h 208883"/>
                  <a:gd name="connsiteX1" fmla="*/ 18869 w 32672"/>
                  <a:gd name="connsiteY1" fmla="*/ 0 h 208883"/>
                  <a:gd name="connsiteX2" fmla="*/ 677 w 32672"/>
                  <a:gd name="connsiteY2" fmla="*/ 30290 h 208883"/>
                  <a:gd name="connsiteX3" fmla="*/ 28585 w 32672"/>
                  <a:gd name="connsiteY3" fmla="*/ 208883 h 208883"/>
                  <a:gd name="connsiteX4" fmla="*/ 32680 w 32672"/>
                  <a:gd name="connsiteY4" fmla="*/ 208883 h 208883"/>
                  <a:gd name="connsiteX5" fmla="*/ 4772 w 32672"/>
                  <a:gd name="connsiteY5" fmla="*/ 30290 h 208883"/>
                  <a:gd name="connsiteX6" fmla="*/ 20965 w 32672"/>
                  <a:gd name="connsiteY6" fmla="*/ 2572 h 208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72" h="208883">
                    <a:moveTo>
                      <a:pt x="20965" y="2572"/>
                    </a:moveTo>
                    <a:cubicBezTo>
                      <a:pt x="20222" y="1754"/>
                      <a:pt x="19517" y="894"/>
                      <a:pt x="18869" y="0"/>
                    </a:cubicBezTo>
                    <a:cubicBezTo>
                      <a:pt x="8201" y="16383"/>
                      <a:pt x="-2848" y="5144"/>
                      <a:pt x="677" y="30290"/>
                    </a:cubicBezTo>
                    <a:lnTo>
                      <a:pt x="28585" y="208883"/>
                    </a:lnTo>
                    <a:lnTo>
                      <a:pt x="32680" y="208883"/>
                    </a:lnTo>
                    <a:lnTo>
                      <a:pt x="4772" y="30290"/>
                    </a:lnTo>
                    <a:cubicBezTo>
                      <a:pt x="1438" y="6572"/>
                      <a:pt x="10963" y="15145"/>
                      <a:pt x="20965" y="2572"/>
                    </a:cubicBezTo>
                    <a:close/>
                  </a:path>
                </a:pathLst>
              </a:custGeom>
              <a:solidFill>
                <a:srgbClr val="E6BF57"/>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3FBCA468-742B-9EFD-826B-C58F5D8BA85A}"/>
                  </a:ext>
                </a:extLst>
              </p:cNvPr>
              <p:cNvSpPr/>
              <p:nvPr/>
            </p:nvSpPr>
            <p:spPr>
              <a:xfrm>
                <a:off x="1388854" y="1060538"/>
                <a:ext cx="331829" cy="34281"/>
              </a:xfrm>
              <a:custGeom>
                <a:avLst/>
                <a:gdLst>
                  <a:gd name="connsiteX0" fmla="*/ 241943 w 252603"/>
                  <a:gd name="connsiteY0" fmla="*/ 26027 h 26096"/>
                  <a:gd name="connsiteX1" fmla="*/ 10676 w 252603"/>
                  <a:gd name="connsiteY1" fmla="*/ 26027 h 26096"/>
                  <a:gd name="connsiteX2" fmla="*/ 75 w 252603"/>
                  <a:gd name="connsiteY2" fmla="*/ 17715 h 26096"/>
                  <a:gd name="connsiteX3" fmla="*/ 8 w 252603"/>
                  <a:gd name="connsiteY3" fmla="*/ 16502 h 26096"/>
                  <a:gd name="connsiteX4" fmla="*/ 8 w 252603"/>
                  <a:gd name="connsiteY4" fmla="*/ 15645 h 26096"/>
                  <a:gd name="connsiteX5" fmla="*/ 10676 w 252603"/>
                  <a:gd name="connsiteY5" fmla="*/ 4215 h 26096"/>
                  <a:gd name="connsiteX6" fmla="*/ 241943 w 252603"/>
                  <a:gd name="connsiteY6" fmla="*/ 4215 h 26096"/>
                  <a:gd name="connsiteX7" fmla="*/ 252611 w 252603"/>
                  <a:gd name="connsiteY7" fmla="*/ 15645 h 26096"/>
                  <a:gd name="connsiteX8" fmla="*/ 252611 w 252603"/>
                  <a:gd name="connsiteY8" fmla="*/ 16502 h 26096"/>
                  <a:gd name="connsiteX9" fmla="*/ 243153 w 252603"/>
                  <a:gd name="connsiteY9" fmla="*/ 26096 h 26096"/>
                  <a:gd name="connsiteX10" fmla="*/ 241943 w 252603"/>
                  <a:gd name="connsiteY10" fmla="*/ 26027 h 2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2603" h="26096">
                    <a:moveTo>
                      <a:pt x="241943" y="26027"/>
                    </a:moveTo>
                    <a:cubicBezTo>
                      <a:pt x="164953" y="20503"/>
                      <a:pt x="87667" y="20503"/>
                      <a:pt x="10676" y="26027"/>
                    </a:cubicBezTo>
                    <a:cubicBezTo>
                      <a:pt x="5456" y="26659"/>
                      <a:pt x="703" y="22936"/>
                      <a:pt x="75" y="17715"/>
                    </a:cubicBezTo>
                    <a:cubicBezTo>
                      <a:pt x="27" y="17312"/>
                      <a:pt x="8" y="16907"/>
                      <a:pt x="8" y="16502"/>
                    </a:cubicBezTo>
                    <a:lnTo>
                      <a:pt x="8" y="15645"/>
                    </a:lnTo>
                    <a:cubicBezTo>
                      <a:pt x="84" y="9655"/>
                      <a:pt x="4704" y="4705"/>
                      <a:pt x="10676" y="4215"/>
                    </a:cubicBezTo>
                    <a:cubicBezTo>
                      <a:pt x="87667" y="-1405"/>
                      <a:pt x="164953" y="-1405"/>
                      <a:pt x="241943" y="4215"/>
                    </a:cubicBezTo>
                    <a:cubicBezTo>
                      <a:pt x="247896" y="4748"/>
                      <a:pt x="252487" y="9673"/>
                      <a:pt x="252611" y="15645"/>
                    </a:cubicBezTo>
                    <a:lnTo>
                      <a:pt x="252611" y="16502"/>
                    </a:lnTo>
                    <a:cubicBezTo>
                      <a:pt x="252649" y="21763"/>
                      <a:pt x="248420" y="26058"/>
                      <a:pt x="243153" y="26096"/>
                    </a:cubicBezTo>
                    <a:cubicBezTo>
                      <a:pt x="242753" y="26099"/>
                      <a:pt x="242343" y="26076"/>
                      <a:pt x="241943" y="26027"/>
                    </a:cubicBezTo>
                    <a:close/>
                  </a:path>
                </a:pathLst>
              </a:custGeom>
              <a:solidFill>
                <a:srgbClr val="E6BF57"/>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id="{1348300B-166D-1AB0-639F-2C74A322B907}"/>
                  </a:ext>
                </a:extLst>
              </p:cNvPr>
              <p:cNvSpPr/>
              <p:nvPr/>
            </p:nvSpPr>
            <p:spPr>
              <a:xfrm>
                <a:off x="1378593" y="1036482"/>
                <a:ext cx="352350" cy="36770"/>
              </a:xfrm>
              <a:custGeom>
                <a:avLst/>
                <a:gdLst>
                  <a:gd name="connsiteX0" fmla="*/ 256897 w 268224"/>
                  <a:gd name="connsiteY0" fmla="*/ 27956 h 27991"/>
                  <a:gd name="connsiteX1" fmla="*/ 11343 w 268224"/>
                  <a:gd name="connsiteY1" fmla="*/ 27956 h 27991"/>
                  <a:gd name="connsiteX2" fmla="*/ 46 w 268224"/>
                  <a:gd name="connsiteY2" fmla="*/ 18371 h 27991"/>
                  <a:gd name="connsiteX3" fmla="*/ 8 w 268224"/>
                  <a:gd name="connsiteY3" fmla="*/ 17478 h 27991"/>
                  <a:gd name="connsiteX4" fmla="*/ 8 w 268224"/>
                  <a:gd name="connsiteY4" fmla="*/ 16526 h 27991"/>
                  <a:gd name="connsiteX5" fmla="*/ 11343 w 268224"/>
                  <a:gd name="connsiteY5" fmla="*/ 4429 h 27991"/>
                  <a:gd name="connsiteX6" fmla="*/ 256897 w 268224"/>
                  <a:gd name="connsiteY6" fmla="*/ 4429 h 27991"/>
                  <a:gd name="connsiteX7" fmla="*/ 268232 w 268224"/>
                  <a:gd name="connsiteY7" fmla="*/ 16526 h 27991"/>
                  <a:gd name="connsiteX8" fmla="*/ 268232 w 268224"/>
                  <a:gd name="connsiteY8" fmla="*/ 17478 h 27991"/>
                  <a:gd name="connsiteX9" fmla="*/ 257793 w 268224"/>
                  <a:gd name="connsiteY9" fmla="*/ 27991 h 27991"/>
                  <a:gd name="connsiteX10" fmla="*/ 256897 w 268224"/>
                  <a:gd name="connsiteY10" fmla="*/ 27956 h 27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224" h="27991">
                    <a:moveTo>
                      <a:pt x="256897" y="27956"/>
                    </a:moveTo>
                    <a:cubicBezTo>
                      <a:pt x="175154" y="22050"/>
                      <a:pt x="93087" y="22050"/>
                      <a:pt x="11343" y="27956"/>
                    </a:cubicBezTo>
                    <a:cubicBezTo>
                      <a:pt x="5581" y="28429"/>
                      <a:pt x="513" y="24138"/>
                      <a:pt x="46" y="18371"/>
                    </a:cubicBezTo>
                    <a:cubicBezTo>
                      <a:pt x="18" y="18074"/>
                      <a:pt x="8" y="17776"/>
                      <a:pt x="8" y="17478"/>
                    </a:cubicBezTo>
                    <a:lnTo>
                      <a:pt x="8" y="16526"/>
                    </a:lnTo>
                    <a:cubicBezTo>
                      <a:pt x="85" y="10168"/>
                      <a:pt x="4999" y="4922"/>
                      <a:pt x="11343" y="4429"/>
                    </a:cubicBezTo>
                    <a:cubicBezTo>
                      <a:pt x="93087" y="-1476"/>
                      <a:pt x="175154" y="-1476"/>
                      <a:pt x="256897" y="4429"/>
                    </a:cubicBezTo>
                    <a:cubicBezTo>
                      <a:pt x="263213" y="4964"/>
                      <a:pt x="268108" y="10186"/>
                      <a:pt x="268232" y="16526"/>
                    </a:cubicBezTo>
                    <a:lnTo>
                      <a:pt x="268232" y="17478"/>
                    </a:lnTo>
                    <a:cubicBezTo>
                      <a:pt x="268251" y="23265"/>
                      <a:pt x="263575" y="27971"/>
                      <a:pt x="257793" y="27991"/>
                    </a:cubicBezTo>
                    <a:cubicBezTo>
                      <a:pt x="257488" y="27992"/>
                      <a:pt x="257193" y="27981"/>
                      <a:pt x="256897" y="27956"/>
                    </a:cubicBezTo>
                    <a:close/>
                  </a:path>
                </a:pathLst>
              </a:custGeom>
              <a:solidFill>
                <a:srgbClr val="CDA046"/>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444B348D-55D0-919F-4BC2-63DF588E09E3}"/>
                  </a:ext>
                </a:extLst>
              </p:cNvPr>
              <p:cNvSpPr/>
              <p:nvPr/>
            </p:nvSpPr>
            <p:spPr>
              <a:xfrm>
                <a:off x="1433399" y="1384726"/>
                <a:ext cx="242616" cy="26754"/>
              </a:xfrm>
              <a:custGeom>
                <a:avLst/>
                <a:gdLst>
                  <a:gd name="connsiteX0" fmla="*/ 176697 w 184689"/>
                  <a:gd name="connsiteY0" fmla="*/ 31 h 20366"/>
                  <a:gd name="connsiteX1" fmla="*/ 8104 w 184689"/>
                  <a:gd name="connsiteY1" fmla="*/ 31 h 20366"/>
                  <a:gd name="connsiteX2" fmla="*/ 37 w 184689"/>
                  <a:gd name="connsiteY2" fmla="*/ 6765 h 20366"/>
                  <a:gd name="connsiteX3" fmla="*/ 8 w 184689"/>
                  <a:gd name="connsiteY3" fmla="*/ 7460 h 20366"/>
                  <a:gd name="connsiteX4" fmla="*/ 8 w 184689"/>
                  <a:gd name="connsiteY4" fmla="*/ 8699 h 20366"/>
                  <a:gd name="connsiteX5" fmla="*/ 8104 w 184689"/>
                  <a:gd name="connsiteY5" fmla="*/ 17366 h 20366"/>
                  <a:gd name="connsiteX6" fmla="*/ 176697 w 184689"/>
                  <a:gd name="connsiteY6" fmla="*/ 17366 h 20366"/>
                  <a:gd name="connsiteX7" fmla="*/ 184698 w 184689"/>
                  <a:gd name="connsiteY7" fmla="*/ 8699 h 20366"/>
                  <a:gd name="connsiteX8" fmla="*/ 184698 w 184689"/>
                  <a:gd name="connsiteY8" fmla="*/ 7460 h 20366"/>
                  <a:gd name="connsiteX9" fmla="*/ 177287 w 184689"/>
                  <a:gd name="connsiteY9" fmla="*/ 12 h 20366"/>
                  <a:gd name="connsiteX10" fmla="*/ 176697 w 184689"/>
                  <a:gd name="connsiteY10" fmla="*/ 31 h 2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89" h="20366">
                    <a:moveTo>
                      <a:pt x="176697" y="31"/>
                    </a:moveTo>
                    <a:cubicBezTo>
                      <a:pt x="120566" y="4031"/>
                      <a:pt x="64235" y="4031"/>
                      <a:pt x="8104" y="31"/>
                    </a:cubicBezTo>
                    <a:cubicBezTo>
                      <a:pt x="4018" y="-341"/>
                      <a:pt x="408" y="2679"/>
                      <a:pt x="37" y="6765"/>
                    </a:cubicBezTo>
                    <a:cubicBezTo>
                      <a:pt x="18" y="6994"/>
                      <a:pt x="8" y="7232"/>
                      <a:pt x="8" y="7460"/>
                    </a:cubicBezTo>
                    <a:lnTo>
                      <a:pt x="8" y="8699"/>
                    </a:lnTo>
                    <a:cubicBezTo>
                      <a:pt x="132" y="13213"/>
                      <a:pt x="3609" y="16938"/>
                      <a:pt x="8104" y="17366"/>
                    </a:cubicBezTo>
                    <a:cubicBezTo>
                      <a:pt x="64235" y="21367"/>
                      <a:pt x="120566" y="21367"/>
                      <a:pt x="176697" y="17366"/>
                    </a:cubicBezTo>
                    <a:cubicBezTo>
                      <a:pt x="181155" y="16890"/>
                      <a:pt x="184584" y="13185"/>
                      <a:pt x="184698" y="8699"/>
                    </a:cubicBezTo>
                    <a:lnTo>
                      <a:pt x="184698" y="7460"/>
                    </a:lnTo>
                    <a:cubicBezTo>
                      <a:pt x="184707" y="3355"/>
                      <a:pt x="181393" y="21"/>
                      <a:pt x="177287" y="12"/>
                    </a:cubicBezTo>
                    <a:cubicBezTo>
                      <a:pt x="177097" y="12"/>
                      <a:pt x="176897" y="12"/>
                      <a:pt x="176697" y="31"/>
                    </a:cubicBezTo>
                    <a:close/>
                  </a:path>
                </a:pathLst>
              </a:custGeom>
              <a:solidFill>
                <a:srgbClr val="CDA046"/>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id="{E0C3EF4C-12ED-242D-9678-8D152F0149BA}"/>
                  </a:ext>
                </a:extLst>
              </p:cNvPr>
              <p:cNvSpPr/>
              <p:nvPr/>
            </p:nvSpPr>
            <p:spPr>
              <a:xfrm>
                <a:off x="1518991" y="759667"/>
                <a:ext cx="72569" cy="72577"/>
              </a:xfrm>
              <a:custGeom>
                <a:avLst/>
                <a:gdLst>
                  <a:gd name="connsiteX0" fmla="*/ 55248 w 55243"/>
                  <a:gd name="connsiteY0" fmla="*/ 28083 h 55249"/>
                  <a:gd name="connsiteX1" fmla="*/ 28092 w 55243"/>
                  <a:gd name="connsiteY1" fmla="*/ 4 h 55249"/>
                  <a:gd name="connsiteX2" fmla="*/ 12 w 55243"/>
                  <a:gd name="connsiteY2" fmla="*/ 27163 h 55249"/>
                  <a:gd name="connsiteX3" fmla="*/ 26673 w 55243"/>
                  <a:gd name="connsiteY3" fmla="*/ 55229 h 55249"/>
                  <a:gd name="connsiteX4" fmla="*/ 55228 w 55243"/>
                  <a:gd name="connsiteY4" fmla="*/ 28771 h 55249"/>
                  <a:gd name="connsiteX5" fmla="*/ 55248 w 55243"/>
                  <a:gd name="connsiteY5" fmla="*/ 28083 h 55249"/>
                  <a:gd name="connsiteX6" fmla="*/ 9337 w 55243"/>
                  <a:gd name="connsiteY6" fmla="*/ 27321 h 55249"/>
                  <a:gd name="connsiteX7" fmla="*/ 28377 w 55243"/>
                  <a:gd name="connsiteY7" fmla="*/ 9620 h 55249"/>
                  <a:gd name="connsiteX8" fmla="*/ 46075 w 55243"/>
                  <a:gd name="connsiteY8" fmla="*/ 28662 h 55249"/>
                  <a:gd name="connsiteX9" fmla="*/ 27339 w 55243"/>
                  <a:gd name="connsiteY9" fmla="*/ 46371 h 55249"/>
                  <a:gd name="connsiteX10" fmla="*/ 9327 w 55243"/>
                  <a:gd name="connsiteY10" fmla="*/ 27815 h 55249"/>
                  <a:gd name="connsiteX11" fmla="*/ 9337 w 55243"/>
                  <a:gd name="connsiteY11" fmla="*/ 27321 h 5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243" h="55249">
                    <a:moveTo>
                      <a:pt x="55248" y="28083"/>
                    </a:moveTo>
                    <a:cubicBezTo>
                      <a:pt x="55505" y="12829"/>
                      <a:pt x="43341" y="258"/>
                      <a:pt x="28092" y="4"/>
                    </a:cubicBezTo>
                    <a:cubicBezTo>
                      <a:pt x="12833" y="-249"/>
                      <a:pt x="260" y="11910"/>
                      <a:pt x="12" y="27163"/>
                    </a:cubicBezTo>
                    <a:cubicBezTo>
                      <a:pt x="-236" y="42222"/>
                      <a:pt x="11623" y="54707"/>
                      <a:pt x="26673" y="55229"/>
                    </a:cubicBezTo>
                    <a:cubicBezTo>
                      <a:pt x="41865" y="55809"/>
                      <a:pt x="54647" y="43964"/>
                      <a:pt x="55228" y="28771"/>
                    </a:cubicBezTo>
                    <a:cubicBezTo>
                      <a:pt x="55238" y="28542"/>
                      <a:pt x="55248" y="28312"/>
                      <a:pt x="55248" y="28083"/>
                    </a:cubicBezTo>
                    <a:close/>
                    <a:moveTo>
                      <a:pt x="9337" y="27321"/>
                    </a:moveTo>
                    <a:cubicBezTo>
                      <a:pt x="9708" y="17175"/>
                      <a:pt x="18233" y="9250"/>
                      <a:pt x="28377" y="9620"/>
                    </a:cubicBezTo>
                    <a:cubicBezTo>
                      <a:pt x="38522" y="9990"/>
                      <a:pt x="46446" y="18516"/>
                      <a:pt x="46075" y="28662"/>
                    </a:cubicBezTo>
                    <a:cubicBezTo>
                      <a:pt x="45713" y="38690"/>
                      <a:pt x="37369" y="46572"/>
                      <a:pt x="27339" y="46371"/>
                    </a:cubicBezTo>
                    <a:cubicBezTo>
                      <a:pt x="17243" y="46222"/>
                      <a:pt x="9175" y="37914"/>
                      <a:pt x="9327" y="27815"/>
                    </a:cubicBezTo>
                    <a:cubicBezTo>
                      <a:pt x="9327" y="27650"/>
                      <a:pt x="9327" y="27485"/>
                      <a:pt x="9337" y="27321"/>
                    </a:cubicBezTo>
                    <a:close/>
                  </a:path>
                </a:pathLst>
              </a:custGeom>
              <a:solidFill>
                <a:srgbClr val="E6BF57"/>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2CAA59A7-1DC1-E9E6-38A6-B5D02A2D7F3B}"/>
                  </a:ext>
                </a:extLst>
              </p:cNvPr>
              <p:cNvSpPr/>
              <p:nvPr/>
            </p:nvSpPr>
            <p:spPr>
              <a:xfrm>
                <a:off x="1544837" y="733859"/>
                <a:ext cx="22095" cy="41503"/>
              </a:xfrm>
              <a:custGeom>
                <a:avLst/>
                <a:gdLst>
                  <a:gd name="connsiteX0" fmla="*/ 3283 w 16820"/>
                  <a:gd name="connsiteY0" fmla="*/ 5342 h 31594"/>
                  <a:gd name="connsiteX1" fmla="*/ 5664 w 16820"/>
                  <a:gd name="connsiteY1" fmla="*/ 31440 h 31594"/>
                  <a:gd name="connsiteX2" fmla="*/ 13665 w 16820"/>
                  <a:gd name="connsiteY2" fmla="*/ 5818 h 31594"/>
                  <a:gd name="connsiteX3" fmla="*/ 3283 w 16820"/>
                  <a:gd name="connsiteY3" fmla="*/ 5342 h 31594"/>
                </a:gdLst>
                <a:ahLst/>
                <a:cxnLst>
                  <a:cxn ang="0">
                    <a:pos x="connsiteX0" y="connsiteY0"/>
                  </a:cxn>
                  <a:cxn ang="0">
                    <a:pos x="connsiteX1" y="connsiteY1"/>
                  </a:cxn>
                  <a:cxn ang="0">
                    <a:pos x="connsiteX2" y="connsiteY2"/>
                  </a:cxn>
                  <a:cxn ang="0">
                    <a:pos x="connsiteX3" y="connsiteY3"/>
                  </a:cxn>
                </a:cxnLst>
                <a:rect l="l" t="t" r="r" b="b"/>
                <a:pathLst>
                  <a:path w="16820" h="31594">
                    <a:moveTo>
                      <a:pt x="3283" y="5342"/>
                    </a:moveTo>
                    <a:cubicBezTo>
                      <a:pt x="3283" y="5342"/>
                      <a:pt x="-5480" y="30012"/>
                      <a:pt x="5664" y="31440"/>
                    </a:cubicBezTo>
                    <a:cubicBezTo>
                      <a:pt x="19570" y="33250"/>
                      <a:pt x="18237" y="18772"/>
                      <a:pt x="13665" y="5818"/>
                    </a:cubicBezTo>
                    <a:cubicBezTo>
                      <a:pt x="9093" y="-7136"/>
                      <a:pt x="2997" y="5628"/>
                      <a:pt x="3283" y="5342"/>
                    </a:cubicBezTo>
                    <a:close/>
                  </a:path>
                </a:pathLst>
              </a:custGeom>
              <a:solidFill>
                <a:srgbClr val="CDA046"/>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id="{D0BCE577-A18A-95EE-571A-8824A33ED0D3}"/>
                  </a:ext>
                </a:extLst>
              </p:cNvPr>
              <p:cNvSpPr/>
              <p:nvPr/>
            </p:nvSpPr>
            <p:spPr>
              <a:xfrm>
                <a:off x="1543814" y="815463"/>
                <a:ext cx="22040" cy="41608"/>
              </a:xfrm>
              <a:custGeom>
                <a:avLst/>
                <a:gdLst>
                  <a:gd name="connsiteX0" fmla="*/ 2728 w 16778"/>
                  <a:gd name="connsiteY0" fmla="*/ 26185 h 31674"/>
                  <a:gd name="connsiteX1" fmla="*/ 5967 w 16778"/>
                  <a:gd name="connsiteY1" fmla="*/ 86 h 31674"/>
                  <a:gd name="connsiteX2" fmla="*/ 13111 w 16778"/>
                  <a:gd name="connsiteY2" fmla="*/ 25994 h 31674"/>
                  <a:gd name="connsiteX3" fmla="*/ 2728 w 16778"/>
                  <a:gd name="connsiteY3" fmla="*/ 26185 h 31674"/>
                </a:gdLst>
                <a:ahLst/>
                <a:cxnLst>
                  <a:cxn ang="0">
                    <a:pos x="connsiteX0" y="connsiteY0"/>
                  </a:cxn>
                  <a:cxn ang="0">
                    <a:pos x="connsiteX1" y="connsiteY1"/>
                  </a:cxn>
                  <a:cxn ang="0">
                    <a:pos x="connsiteX2" y="connsiteY2"/>
                  </a:cxn>
                  <a:cxn ang="0">
                    <a:pos x="connsiteX3" y="connsiteY3"/>
                  </a:cxn>
                </a:cxnLst>
                <a:rect l="l" t="t" r="r" b="b"/>
                <a:pathLst>
                  <a:path w="16778" h="31674">
                    <a:moveTo>
                      <a:pt x="2728" y="26185"/>
                    </a:moveTo>
                    <a:cubicBezTo>
                      <a:pt x="2728" y="26185"/>
                      <a:pt x="-5178" y="1134"/>
                      <a:pt x="5967" y="86"/>
                    </a:cubicBezTo>
                    <a:cubicBezTo>
                      <a:pt x="19969" y="-1247"/>
                      <a:pt x="18063" y="13135"/>
                      <a:pt x="13111" y="25994"/>
                    </a:cubicBezTo>
                    <a:cubicBezTo>
                      <a:pt x="8157" y="38853"/>
                      <a:pt x="2347" y="25804"/>
                      <a:pt x="2728" y="26185"/>
                    </a:cubicBezTo>
                    <a:close/>
                  </a:path>
                </a:pathLst>
              </a:custGeom>
              <a:solidFill>
                <a:srgbClr val="CDA046"/>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28626881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750"/>
                                        <p:tgtEl>
                                          <p:spTgt spid="7"/>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46"/>
                                        </p:tgtEl>
                                        <p:attrNameLst>
                                          <p:attrName>style.visibility</p:attrName>
                                        </p:attrNameLst>
                                      </p:cBhvr>
                                      <p:to>
                                        <p:strVal val="visible"/>
                                      </p:to>
                                    </p:set>
                                    <p:animEffect transition="in" filter="wipe(up)">
                                      <p:cBhvr>
                                        <p:cTn id="11" dur="750"/>
                                        <p:tgtEl>
                                          <p:spTgt spid="146"/>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750"/>
                                        <p:tgtEl>
                                          <p:spTgt spid="8"/>
                                        </p:tgtEl>
                                      </p:cBhvr>
                                    </p:animEffect>
                                  </p:childTnLst>
                                </p:cTn>
                              </p:par>
                            </p:childTnLst>
                          </p:cTn>
                        </p:par>
                        <p:par>
                          <p:cTn id="16" fill="hold">
                            <p:stCondLst>
                              <p:cond delay="2250"/>
                            </p:stCondLst>
                            <p:childTnLst>
                              <p:par>
                                <p:cTn id="17" presetID="22" presetClass="entr" presetSubtype="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750"/>
                                        <p:tgtEl>
                                          <p:spTgt spid="2"/>
                                        </p:tgtEl>
                                      </p:cBhvr>
                                    </p:animEffect>
                                  </p:childTnLst>
                                </p:cTn>
                              </p:par>
                            </p:childTnLst>
                          </p:cTn>
                        </p:par>
                        <p:par>
                          <p:cTn id="20" fill="hold">
                            <p:stCondLst>
                              <p:cond delay="3000"/>
                            </p:stCondLst>
                            <p:childTnLst>
                              <p:par>
                                <p:cTn id="21" presetID="22" presetClass="entr" presetSubtype="4" fill="hold" grpId="0" nodeType="after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wipe(down)">
                                      <p:cBhvr>
                                        <p:cTn id="23" dur="750"/>
                                        <p:tgtEl>
                                          <p:spTgt spid="109"/>
                                        </p:tgtEl>
                                      </p:cBhvr>
                                    </p:animEffect>
                                  </p:childTnLst>
                                </p:cTn>
                              </p:par>
                            </p:childTnLst>
                          </p:cTn>
                        </p:par>
                        <p:par>
                          <p:cTn id="24" fill="hold">
                            <p:stCondLst>
                              <p:cond delay="3750"/>
                            </p:stCondLst>
                            <p:childTnLst>
                              <p:par>
                                <p:cTn id="25" presetID="1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750"/>
                                        <p:tgtEl>
                                          <p:spTgt spid="4"/>
                                        </p:tgtEl>
                                        <p:attrNameLst>
                                          <p:attrName>ppt_y</p:attrName>
                                        </p:attrNameLst>
                                      </p:cBhvr>
                                      <p:tavLst>
                                        <p:tav tm="0">
                                          <p:val>
                                            <p:strVal val="#ppt_y+#ppt_h*1.125000"/>
                                          </p:val>
                                        </p:tav>
                                        <p:tav tm="100000">
                                          <p:val>
                                            <p:strVal val="#ppt_y"/>
                                          </p:val>
                                        </p:tav>
                                      </p:tavLst>
                                    </p:anim>
                                    <p:animEffect transition="in" filter="wipe(up)">
                                      <p:cBhvr>
                                        <p:cTn id="28" dur="750"/>
                                        <p:tgtEl>
                                          <p:spTgt spid="4"/>
                                        </p:tgtEl>
                                      </p:cBhvr>
                                    </p:animEffect>
                                  </p:childTnLst>
                                </p:cTn>
                              </p:par>
                            </p:childTnLst>
                          </p:cTn>
                        </p:par>
                        <p:par>
                          <p:cTn id="29" fill="hold">
                            <p:stCondLst>
                              <p:cond delay="4500"/>
                            </p:stCondLst>
                            <p:childTnLst>
                              <p:par>
                                <p:cTn id="30" presetID="12" presetClass="entr" presetSubtype="4" fill="hold" grpId="0" nodeType="afterEffect">
                                  <p:stCondLst>
                                    <p:cond delay="0"/>
                                  </p:stCondLst>
                                  <p:childTnLst>
                                    <p:set>
                                      <p:cBhvr>
                                        <p:cTn id="31" dur="1" fill="hold">
                                          <p:stCondLst>
                                            <p:cond delay="0"/>
                                          </p:stCondLst>
                                        </p:cTn>
                                        <p:tgtEl>
                                          <p:spTgt spid="107"/>
                                        </p:tgtEl>
                                        <p:attrNameLst>
                                          <p:attrName>style.visibility</p:attrName>
                                        </p:attrNameLst>
                                      </p:cBhvr>
                                      <p:to>
                                        <p:strVal val="visible"/>
                                      </p:to>
                                    </p:set>
                                    <p:anim calcmode="lin" valueType="num">
                                      <p:cBhvr additive="base">
                                        <p:cTn id="32" dur="750"/>
                                        <p:tgtEl>
                                          <p:spTgt spid="107"/>
                                        </p:tgtEl>
                                        <p:attrNameLst>
                                          <p:attrName>ppt_y</p:attrName>
                                        </p:attrNameLst>
                                      </p:cBhvr>
                                      <p:tavLst>
                                        <p:tav tm="0">
                                          <p:val>
                                            <p:strVal val="#ppt_y+#ppt_h*1.125000"/>
                                          </p:val>
                                        </p:tav>
                                        <p:tav tm="100000">
                                          <p:val>
                                            <p:strVal val="#ppt_y"/>
                                          </p:val>
                                        </p:tav>
                                      </p:tavLst>
                                    </p:anim>
                                    <p:animEffect transition="in" filter="wipe(up)">
                                      <p:cBhvr>
                                        <p:cTn id="33" dur="750"/>
                                        <p:tgtEl>
                                          <p:spTgt spid="107"/>
                                        </p:tgtEl>
                                      </p:cBhvr>
                                    </p:animEffect>
                                  </p:childTnLst>
                                </p:cTn>
                              </p:par>
                            </p:childTnLst>
                          </p:cTn>
                        </p:par>
                        <p:par>
                          <p:cTn id="34" fill="hold">
                            <p:stCondLst>
                              <p:cond delay="5250"/>
                            </p:stCondLst>
                            <p:childTnLst>
                              <p:par>
                                <p:cTn id="35" presetID="12" presetClass="entr" presetSubtype="4" fill="hold" nodeType="afterEffect">
                                  <p:stCondLst>
                                    <p:cond delay="0"/>
                                  </p:stCondLst>
                                  <p:childTnLst>
                                    <p:set>
                                      <p:cBhvr>
                                        <p:cTn id="36" dur="1" fill="hold">
                                          <p:stCondLst>
                                            <p:cond delay="0"/>
                                          </p:stCondLst>
                                        </p:cTn>
                                        <p:tgtEl>
                                          <p:spTgt spid="104"/>
                                        </p:tgtEl>
                                        <p:attrNameLst>
                                          <p:attrName>style.visibility</p:attrName>
                                        </p:attrNameLst>
                                      </p:cBhvr>
                                      <p:to>
                                        <p:strVal val="visible"/>
                                      </p:to>
                                    </p:set>
                                    <p:anim calcmode="lin" valueType="num">
                                      <p:cBhvr additive="base">
                                        <p:cTn id="37" dur="750"/>
                                        <p:tgtEl>
                                          <p:spTgt spid="104"/>
                                        </p:tgtEl>
                                        <p:attrNameLst>
                                          <p:attrName>ppt_y</p:attrName>
                                        </p:attrNameLst>
                                      </p:cBhvr>
                                      <p:tavLst>
                                        <p:tav tm="0">
                                          <p:val>
                                            <p:strVal val="#ppt_y+#ppt_h*1.125000"/>
                                          </p:val>
                                        </p:tav>
                                        <p:tav tm="100000">
                                          <p:val>
                                            <p:strVal val="#ppt_y"/>
                                          </p:val>
                                        </p:tav>
                                      </p:tavLst>
                                    </p:anim>
                                    <p:animEffect transition="in" filter="wipe(up)">
                                      <p:cBhvr>
                                        <p:cTn id="38" dur="750"/>
                                        <p:tgtEl>
                                          <p:spTgt spid="104"/>
                                        </p:tgtEl>
                                      </p:cBhvr>
                                    </p:animEffect>
                                  </p:childTnLst>
                                </p:cTn>
                              </p:par>
                            </p:childTnLst>
                          </p:cTn>
                        </p:par>
                        <p:par>
                          <p:cTn id="39" fill="hold">
                            <p:stCondLst>
                              <p:cond delay="6000"/>
                            </p:stCondLst>
                            <p:childTnLst>
                              <p:par>
                                <p:cTn id="40" presetID="12" presetClass="entr" presetSubtype="4" fill="hold" grpId="0" nodeType="afterEffect">
                                  <p:stCondLst>
                                    <p:cond delay="0"/>
                                  </p:stCondLst>
                                  <p:childTnLst>
                                    <p:set>
                                      <p:cBhvr>
                                        <p:cTn id="41" dur="1" fill="hold">
                                          <p:stCondLst>
                                            <p:cond delay="0"/>
                                          </p:stCondLst>
                                        </p:cTn>
                                        <p:tgtEl>
                                          <p:spTgt spid="108"/>
                                        </p:tgtEl>
                                        <p:attrNameLst>
                                          <p:attrName>style.visibility</p:attrName>
                                        </p:attrNameLst>
                                      </p:cBhvr>
                                      <p:to>
                                        <p:strVal val="visible"/>
                                      </p:to>
                                    </p:set>
                                    <p:anim calcmode="lin" valueType="num">
                                      <p:cBhvr additive="base">
                                        <p:cTn id="42" dur="750"/>
                                        <p:tgtEl>
                                          <p:spTgt spid="108"/>
                                        </p:tgtEl>
                                        <p:attrNameLst>
                                          <p:attrName>ppt_y</p:attrName>
                                        </p:attrNameLst>
                                      </p:cBhvr>
                                      <p:tavLst>
                                        <p:tav tm="0">
                                          <p:val>
                                            <p:strVal val="#ppt_y+#ppt_h*1.125000"/>
                                          </p:val>
                                        </p:tav>
                                        <p:tav tm="100000">
                                          <p:val>
                                            <p:strVal val="#ppt_y"/>
                                          </p:val>
                                        </p:tav>
                                      </p:tavLst>
                                    </p:anim>
                                    <p:animEffect transition="in" filter="wipe(up)">
                                      <p:cBhvr>
                                        <p:cTn id="43" dur="75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107" grpId="0"/>
      <p:bldP spid="108" grpId="0"/>
      <p:bldP spid="10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TotalTime>
  <Words>1695</Words>
  <Application>Microsoft Office PowerPoint</Application>
  <PresentationFormat>Widescreen</PresentationFormat>
  <Paragraphs>151</Paragraphs>
  <Slides>30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Calibri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32</cp:revision>
  <dcterms:created xsi:type="dcterms:W3CDTF">2024-05-28T08:35:16Z</dcterms:created>
  <dcterms:modified xsi:type="dcterms:W3CDTF">2024-05-28T16:28:08Z</dcterms:modified>
</cp:coreProperties>
</file>